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theme/theme2.xml" ContentType="application/vnd.openxmlformats-officedocument.theme+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theme/theme3.xml" ContentType="application/vnd.openxmlformats-officedocument.theme+xml"/>
  <Override PartName="/ppt/slideLayouts/slideLayout152.xml" ContentType="application/vnd.openxmlformats-officedocument.presentationml.slideLayout+xml"/>
  <Override PartName="/ppt/theme/theme4.xml" ContentType="application/vnd.openxmlformats-officedocument.theme+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bookmarkIdSeed="2">
  <p:sldMasterIdLst>
    <p:sldMasterId id="2147483648" r:id="rId4"/>
    <p:sldMasterId id="2147487154" r:id="rId5"/>
    <p:sldMasterId id="2147487216" r:id="rId6"/>
    <p:sldMasterId id="2147487265" r:id="rId7"/>
    <p:sldMasterId id="2147487267" r:id="rId8"/>
  </p:sldMasterIdLst>
  <p:notesMasterIdLst>
    <p:notesMasterId r:id="rId26"/>
  </p:notesMasterIdLst>
  <p:handoutMasterIdLst>
    <p:handoutMasterId r:id="rId27"/>
  </p:handoutMasterIdLst>
  <p:sldIdLst>
    <p:sldId id="2144327737" r:id="rId9"/>
    <p:sldId id="2144328002" r:id="rId10"/>
    <p:sldId id="2144328013" r:id="rId11"/>
    <p:sldId id="2144328004" r:id="rId12"/>
    <p:sldId id="2144328005" r:id="rId13"/>
    <p:sldId id="2144328019" r:id="rId14"/>
    <p:sldId id="2144328014" r:id="rId15"/>
    <p:sldId id="2144328015" r:id="rId16"/>
    <p:sldId id="2144328010" r:id="rId17"/>
    <p:sldId id="2144328016" r:id="rId18"/>
    <p:sldId id="2144328017" r:id="rId19"/>
    <p:sldId id="2144328018" r:id="rId20"/>
    <p:sldId id="2144327997" r:id="rId21"/>
    <p:sldId id="2137" r:id="rId22"/>
    <p:sldId id="2144327994" r:id="rId23"/>
    <p:sldId id="2144327995" r:id="rId24"/>
    <p:sldId id="2144327996" r:id="rId25"/>
  </p:sldIdLst>
  <p:sldSz cx="12188825" cy="6858000"/>
  <p:notesSz cx="6858000" cy="9144000"/>
  <p:defaultTextStyle>
    <a:defPPr>
      <a:defRPr lang="en-US"/>
    </a:defPPr>
    <a:lvl1pPr marL="0" indent="0" algn="l" defTabSz="457062" rtl="0" eaLnBrk="1" latinLnBrk="0" hangingPunct="1">
      <a:lnSpc>
        <a:spcPct val="100000"/>
      </a:lnSpc>
      <a:spcBef>
        <a:spcPts val="400"/>
      </a:spcBef>
      <a:spcAft>
        <a:spcPts val="400"/>
      </a:spcAft>
      <a:buClrTx/>
      <a:buFont typeface="Arial" panose="020B0604020202020204" pitchFamily="34" charset="0"/>
      <a:buNone/>
      <a:defRPr sz="1400" b="0" i="0" kern="1200">
        <a:solidFill>
          <a:schemeClr val="tx2"/>
        </a:solidFill>
        <a:latin typeface="+mn-lt"/>
        <a:ea typeface="+mn-ea"/>
        <a:cs typeface="Times New Roman" panose="02020603050405020304" pitchFamily="18" charset="0"/>
      </a:defRPr>
    </a:lvl1pPr>
    <a:lvl2pPr marL="0" indent="0" algn="l" defTabSz="457062" rtl="0" eaLnBrk="1" latinLnBrk="0" hangingPunct="1">
      <a:lnSpc>
        <a:spcPct val="90000"/>
      </a:lnSpc>
      <a:spcBef>
        <a:spcPts val="1200"/>
      </a:spcBef>
      <a:spcAft>
        <a:spcPts val="300"/>
      </a:spcAft>
      <a:buClr>
        <a:schemeClr val="tx2"/>
      </a:buClr>
      <a:buFont typeface="+mj-lt"/>
      <a:buNone/>
      <a:defRPr sz="3600" b="0" i="0" kern="1200" cap="none" baseline="0">
        <a:solidFill>
          <a:schemeClr val="tx2"/>
        </a:solidFill>
        <a:latin typeface="+mj-lt"/>
        <a:ea typeface="+mn-ea"/>
        <a:cs typeface="+mn-cs"/>
      </a:defRPr>
    </a:lvl2pPr>
    <a:lvl3pPr marL="0" indent="0" algn="l" defTabSz="457062" rtl="0" eaLnBrk="1" latinLnBrk="0" hangingPunct="1">
      <a:lnSpc>
        <a:spcPct val="100000"/>
      </a:lnSpc>
      <a:spcBef>
        <a:spcPts val="1200"/>
      </a:spcBef>
      <a:spcAft>
        <a:spcPts val="400"/>
      </a:spcAft>
      <a:buClrTx/>
      <a:buFont typeface="Arial" panose="020B0604020202020204" pitchFamily="34" charset="0"/>
      <a:buNone/>
      <a:defRPr sz="1600" b="1" i="0" kern="1200" spc="20" baseline="0">
        <a:solidFill>
          <a:schemeClr val="tx2"/>
        </a:solidFill>
        <a:latin typeface="Century Gothic" panose="020B0502020202020204" pitchFamily="34" charset="0"/>
        <a:ea typeface="+mn-ea"/>
        <a:cs typeface="+mn-cs"/>
      </a:defRPr>
    </a:lvl3pPr>
    <a:lvl4pPr marL="201168" indent="-201168" algn="l" defTabSz="457062" rtl="0" eaLnBrk="1" latinLnBrk="0" hangingPunct="1">
      <a:lnSpc>
        <a:spcPct val="100000"/>
      </a:lnSpc>
      <a:spcBef>
        <a:spcPts val="200"/>
      </a:spcBef>
      <a:spcAft>
        <a:spcPts val="200"/>
      </a:spcAft>
      <a:buClr>
        <a:schemeClr val="tx2"/>
      </a:buClr>
      <a:buSzPct val="100000"/>
      <a:buFont typeface="Arial" panose="020B0604020202020204" pitchFamily="34" charset="0"/>
      <a:buChar char="•"/>
      <a:defRPr sz="1400" b="0" i="0" kern="1200" spc="20">
        <a:solidFill>
          <a:schemeClr val="tx2"/>
        </a:solidFill>
        <a:latin typeface="Century Gothic" panose="020B0502020202020204" pitchFamily="34" charset="0"/>
        <a:ea typeface="+mn-ea"/>
        <a:cs typeface="+mn-cs"/>
      </a:defRPr>
    </a:lvl4pPr>
    <a:lvl5pPr marL="393192" indent="-164592" algn="l" defTabSz="457062" rtl="0" eaLnBrk="1" latinLnBrk="0" hangingPunct="1">
      <a:lnSpc>
        <a:spcPct val="100000"/>
      </a:lnSpc>
      <a:spcBef>
        <a:spcPts val="200"/>
      </a:spcBef>
      <a:spcAft>
        <a:spcPts val="200"/>
      </a:spcAft>
      <a:buClr>
        <a:schemeClr val="tx2"/>
      </a:buClr>
      <a:buFont typeface="System Font Regular"/>
      <a:buChar char="–"/>
      <a:defRPr sz="1400" b="0" i="0" kern="1200" spc="20">
        <a:solidFill>
          <a:schemeClr val="tx2"/>
        </a:solidFill>
        <a:latin typeface="Century Gothic" panose="020B0502020202020204" pitchFamily="34" charset="0"/>
        <a:ea typeface="+mn-ea"/>
        <a:cs typeface="+mn-cs"/>
      </a:defRPr>
    </a:lvl5pPr>
    <a:lvl6pPr marL="612648" indent="-219456" algn="l" defTabSz="457062" rtl="0" eaLnBrk="1" latinLnBrk="0" hangingPunct="1">
      <a:lnSpc>
        <a:spcPct val="100000"/>
      </a:lnSpc>
      <a:spcBef>
        <a:spcPts val="200"/>
      </a:spcBef>
      <a:spcAft>
        <a:spcPts val="200"/>
      </a:spcAft>
      <a:buClr>
        <a:schemeClr val="tx2"/>
      </a:buClr>
      <a:buFont typeface="Lucida Grande" panose="020B0600040502020204" pitchFamily="34" charset="0"/>
      <a:buChar char="→"/>
      <a:defRPr sz="1400" b="0" i="0" kern="1200" spc="20" baseline="0">
        <a:solidFill>
          <a:schemeClr val="tx2"/>
        </a:solidFill>
        <a:latin typeface="Century Gothic" panose="020B0502020202020204" pitchFamily="34" charset="0"/>
        <a:ea typeface="+mn-ea"/>
        <a:cs typeface="+mn-cs"/>
      </a:defRPr>
    </a:lvl6pPr>
    <a:lvl7pPr marL="0" indent="0" algn="l" defTabSz="457062" rtl="0" eaLnBrk="1" latinLnBrk="0" hangingPunct="1">
      <a:lnSpc>
        <a:spcPct val="100000"/>
      </a:lnSpc>
      <a:spcBef>
        <a:spcPts val="400"/>
      </a:spcBef>
      <a:spcAft>
        <a:spcPts val="400"/>
      </a:spcAft>
      <a:buClr>
        <a:schemeClr val="tx2"/>
      </a:buClr>
      <a:buFont typeface="Arial" panose="020B0604020202020204" pitchFamily="34" charset="0"/>
      <a:buNone/>
      <a:defRPr sz="1000" b="0" i="1" kern="900" spc="20" baseline="0">
        <a:solidFill>
          <a:schemeClr val="tx2"/>
        </a:solidFill>
        <a:latin typeface="+mn-lt"/>
        <a:ea typeface="+mn-ea"/>
        <a:cs typeface="Times New Roman" panose="02020603050405020304" pitchFamily="18" charset="0"/>
      </a:defRPr>
    </a:lvl7pPr>
    <a:lvl8pPr marL="0" indent="0" algn="l" defTabSz="457062" rtl="0" eaLnBrk="1" latinLnBrk="0" hangingPunct="1">
      <a:spcBef>
        <a:spcPts val="400"/>
      </a:spcBef>
      <a:spcAft>
        <a:spcPts val="400"/>
      </a:spcAft>
      <a:buFont typeface="Arial" panose="020B0604020202020204" pitchFamily="34" charset="0"/>
      <a:buNone/>
      <a:defRPr sz="1400" kern="1200">
        <a:solidFill>
          <a:schemeClr val="tx2"/>
        </a:solidFill>
        <a:latin typeface="+mn-lt"/>
        <a:ea typeface="+mn-ea"/>
        <a:cs typeface="+mn-cs"/>
      </a:defRPr>
    </a:lvl8pPr>
    <a:lvl9pPr marL="0" indent="0" algn="l" defTabSz="457062" rtl="0" eaLnBrk="1" latinLnBrk="0" hangingPunct="1">
      <a:spcBef>
        <a:spcPts val="400"/>
      </a:spcBef>
      <a:spcAft>
        <a:spcPts val="400"/>
      </a:spcAft>
      <a:buFont typeface="Arial" panose="020B0604020202020204" pitchFamily="34" charset="0"/>
      <a:buNone/>
      <a:defRPr sz="1400" kern="1200">
        <a:solidFill>
          <a:schemeClr val="tx2"/>
        </a:solidFill>
        <a:latin typeface="+mn-lt"/>
        <a:ea typeface="+mn-ea"/>
        <a:cs typeface="+mn-cs"/>
      </a:defRPr>
    </a:lvl9pPr>
  </p:defaultTextStyle>
  <p:extLst>
    <p:ext uri="{521415D9-36F7-43E2-AB2F-B90AF26B5E84}">
      <p14:sectionLst xmlns:p14="http://schemas.microsoft.com/office/powerpoint/2010/main">
        <p14:section name="Covers" id="{EBEE4041-3680-3F4A-9CDE-91A677BB62B4}">
          <p14:sldIdLst>
            <p14:sldId id="2144327737"/>
            <p14:sldId id="2144328002"/>
            <p14:sldId id="2144328013"/>
            <p14:sldId id="2144328004"/>
            <p14:sldId id="2144328005"/>
            <p14:sldId id="2144328019"/>
            <p14:sldId id="2144328014"/>
            <p14:sldId id="2144328015"/>
            <p14:sldId id="2144328010"/>
            <p14:sldId id="2144328016"/>
            <p14:sldId id="2144328017"/>
            <p14:sldId id="2144328018"/>
            <p14:sldId id="2144327997"/>
            <p14:sldId id="2137"/>
            <p14:sldId id="2144327994"/>
            <p14:sldId id="2144327995"/>
            <p14:sldId id="2144327996"/>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ieu Nguyen" initials="HN" lastIdx="13" clrIdx="0">
    <p:extLst>
      <p:ext uri="{19B8F6BF-5375-455C-9EA6-DF929625EA0E}">
        <p15:presenceInfo xmlns:p15="http://schemas.microsoft.com/office/powerpoint/2012/main" userId="Hieu Nguyen" providerId="None"/>
      </p:ext>
    </p:extLst>
  </p:cmAuthor>
  <p:cmAuthor id="2" name="Microsoft Office User" initials="MOU" lastIdx="2" clrIdx="1">
    <p:extLst>
      <p:ext uri="{19B8F6BF-5375-455C-9EA6-DF929625EA0E}">
        <p15:presenceInfo xmlns:p15="http://schemas.microsoft.com/office/powerpoint/2012/main" userId="Microsoft Office User" providerId="None"/>
      </p:ext>
    </p:extLst>
  </p:cmAuthor>
  <p:cmAuthor id="3" name="WARNER, SARAH" initials="WS" lastIdx="2" clrIdx="2">
    <p:extLst>
      <p:ext uri="{19B8F6BF-5375-455C-9EA6-DF929625EA0E}">
        <p15:presenceInfo xmlns:p15="http://schemas.microsoft.com/office/powerpoint/2012/main" userId="S::sarah.warner_xandr.com#ext#@appnexus.com::cec952fc-93ab-473e-bc82-d0dd2bbcddb0" providerId="AD"/>
      </p:ext>
    </p:extLst>
  </p:cmAuthor>
  <p:cmAuthor id="4" name="Georgie Broadhead" initials="GB" lastIdx="2" clrIdx="3">
    <p:extLst>
      <p:ext uri="{19B8F6BF-5375-455C-9EA6-DF929625EA0E}">
        <p15:presenceInfo xmlns:p15="http://schemas.microsoft.com/office/powerpoint/2012/main" userId="78252e5840d1884f" providerId="Windows Live"/>
      </p:ext>
    </p:extLst>
  </p:cmAuthor>
  <p:cmAuthor id="5" name="Andrei Stephens" initials="AS" lastIdx="4" clrIdx="4">
    <p:extLst>
      <p:ext uri="{19B8F6BF-5375-455C-9EA6-DF929625EA0E}">
        <p15:presenceInfo xmlns:p15="http://schemas.microsoft.com/office/powerpoint/2012/main" userId="S::astephens@appnexus.com::52be4134-a20f-4085-bebf-da13ccf8f60b" providerId="AD"/>
      </p:ext>
    </p:extLst>
  </p:cmAuthor>
  <p:cmAuthor id="6" name="Dean Faustman" initials="DF" lastIdx="2" clrIdx="5">
    <p:extLst>
      <p:ext uri="{19B8F6BF-5375-455C-9EA6-DF929625EA0E}">
        <p15:presenceInfo xmlns:p15="http://schemas.microsoft.com/office/powerpoint/2012/main" userId="S::dfaustman@appnexus.com::fe1f5919-039c-4206-8da2-9f986932f577" providerId="AD"/>
      </p:ext>
    </p:extLst>
  </p:cmAuthor>
  <p:cmAuthor id="7" name="Artjom Gammel" initials="AG" lastIdx="4" clrIdx="6">
    <p:extLst>
      <p:ext uri="{19B8F6BF-5375-455C-9EA6-DF929625EA0E}">
        <p15:presenceInfo xmlns:p15="http://schemas.microsoft.com/office/powerpoint/2012/main" userId="S::agammel@appnexus.com::9a905250-8d3c-4dc3-851a-b12255443ac3" providerId="AD"/>
      </p:ext>
    </p:extLst>
  </p:cmAuthor>
  <p:cmAuthor id="8" name="ASTION, ARIELLA" initials="AA" lastIdx="5" clrIdx="7">
    <p:extLst>
      <p:ext uri="{19B8F6BF-5375-455C-9EA6-DF929625EA0E}">
        <p15:presenceInfo xmlns:p15="http://schemas.microsoft.com/office/powerpoint/2012/main" userId="S::aa676u@att.com::68bc004b-c1e8-45a2-a9cd-8aa023cb7114" providerId="AD"/>
      </p:ext>
    </p:extLst>
  </p:cmAuthor>
  <p:cmAuthor id="9" name="Nicole Schumacher" initials="NS" lastIdx="20" clrIdx="8"/>
  <p:cmAuthor id="10" name="Gabrielle Le Toux" initials="GT" lastIdx="46" clrIdx="9">
    <p:extLst>
      <p:ext uri="{19B8F6BF-5375-455C-9EA6-DF929625EA0E}">
        <p15:presenceInfo xmlns:p15="http://schemas.microsoft.com/office/powerpoint/2012/main" userId="S::gletoux@appnexus.com::73cf0912-e24e-4bb2-9a64-a30637fbcb80" providerId="AD"/>
      </p:ext>
    </p:extLst>
  </p:cmAuthor>
  <p:cmAuthor id="11" name="Stefanie Scognamiglio" initials="SS" lastIdx="1" clrIdx="10">
    <p:extLst>
      <p:ext uri="{19B8F6BF-5375-455C-9EA6-DF929625EA0E}">
        <p15:presenceInfo xmlns:p15="http://schemas.microsoft.com/office/powerpoint/2012/main" userId="S::sscognamiglio@appnexus.com::284b9395-9e02-4947-849b-d2a4167d4ef9" providerId="AD"/>
      </p:ext>
    </p:extLst>
  </p:cmAuthor>
  <p:cmAuthor id="12" name="Vincent Soucaret" initials="VS" lastIdx="26" clrIdx="11">
    <p:extLst>
      <p:ext uri="{19B8F6BF-5375-455C-9EA6-DF929625EA0E}">
        <p15:presenceInfo xmlns:p15="http://schemas.microsoft.com/office/powerpoint/2012/main" userId="S::vsoucaret@appnexus.com::ca6169a3-3982-4161-95cc-07599010c387" providerId="AD"/>
      </p:ext>
    </p:extLst>
  </p:cmAuthor>
  <p:cmAuthor id="13" name="Stephanie Awad" initials="SA" lastIdx="1" clrIdx="12">
    <p:extLst>
      <p:ext uri="{19B8F6BF-5375-455C-9EA6-DF929625EA0E}">
        <p15:presenceInfo xmlns:p15="http://schemas.microsoft.com/office/powerpoint/2012/main" userId="S::sawad@APPNEXUS.COM::746e9ed0-ccfe-4c7c-867e-64224e3be70a"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C5047"/>
    <a:srgbClr val="FCF7F7"/>
    <a:srgbClr val="000000"/>
    <a:srgbClr val="201F1F"/>
    <a:srgbClr val="373535"/>
    <a:srgbClr val="FEFDFC"/>
    <a:srgbClr val="ECECEC"/>
    <a:srgbClr val="FB9C90"/>
    <a:srgbClr val="ECEAEA"/>
    <a:srgbClr val="32313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3202EC6-A47B-4BFF-BA75-53F3E808E24B}">
  <a:tblStyle styleId="{93202EC6-A47B-4BFF-BA75-53F3E808E24B}" styleName="Xandr">
    <a:wholeTbl>
      <a:tcTxStyle>
        <a:fontRef idx="minor">
          <a:prstClr val="black"/>
        </a:fontRef>
        <a:schemeClr val="dk2"/>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0" cmpd="sng">
              <a:noFill/>
            </a:ln>
          </a:insideH>
          <a:insideV>
            <a:ln w="0" cmpd="sng">
              <a:noFill/>
            </a:ln>
          </a:insideV>
        </a:tcBdr>
        <a:fill>
          <a:solidFill>
            <a:schemeClr val="lt2">
              <a:alpha val="0"/>
            </a:schemeClr>
          </a:solid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2"/>
      </a:tcTxStyle>
      <a:tcStyle>
        <a:tcBdr/>
        <a:fill>
          <a:solidFill>
            <a:schemeClr val="accent1"/>
          </a:solidFill>
        </a:fill>
      </a:tcStyle>
    </a:firstCol>
    <a:lastRow>
      <a:tcTxStyle b="on">
        <a:fontRef idx="minor">
          <a:prstClr val="black"/>
        </a:fontRef>
        <a:schemeClr val="lt2"/>
      </a:tcTxStyle>
      <a:tcStyle>
        <a:tcBdr>
          <a:top>
            <a:ln w="38100" cmpd="sng">
              <a:solidFill>
                <a:schemeClr val="lt2"/>
              </a:solidFill>
            </a:ln>
          </a:top>
        </a:tcBdr>
        <a:fill>
          <a:solidFill>
            <a:schemeClr val="accent1"/>
          </a:solidFill>
        </a:fill>
      </a:tcStyle>
    </a:lastRow>
    <a:firstRow>
      <a:tcTxStyle b="on">
        <a:fontRef idx="minor">
          <a:prstClr val="black"/>
        </a:fontRef>
        <a:schemeClr val="lt2"/>
      </a:tcTxStyle>
      <a:tcStyle>
        <a:tcBdr>
          <a:bottom>
            <a:ln w="0" cmpd="sng">
              <a:noFill/>
            </a:ln>
          </a:bottom>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75" autoAdjust="0"/>
    <p:restoredTop sz="83671" autoAdjust="0"/>
  </p:normalViewPr>
  <p:slideViewPr>
    <p:cSldViewPr snapToGrid="0">
      <p:cViewPr varScale="1">
        <p:scale>
          <a:sx n="63" d="100"/>
          <a:sy n="63" d="100"/>
        </p:scale>
        <p:origin x="656" y="64"/>
      </p:cViewPr>
      <p:guideLst/>
    </p:cSldViewPr>
  </p:slideViewPr>
  <p:outlineViewPr>
    <p:cViewPr>
      <p:scale>
        <a:sx n="33" d="100"/>
        <a:sy n="33" d="100"/>
      </p:scale>
      <p:origin x="0" y="-13168"/>
    </p:cViewPr>
  </p:outlineViewPr>
  <p:notesTextViewPr>
    <p:cViewPr>
      <p:scale>
        <a:sx n="120" d="100"/>
        <a:sy n="120" d="100"/>
      </p:scale>
      <p:origin x="0" y="0"/>
    </p:cViewPr>
  </p:notesTextViewPr>
  <p:sorterViewPr>
    <p:cViewPr>
      <p:scale>
        <a:sx n="60" d="100"/>
        <a:sy n="60" d="100"/>
      </p:scale>
      <p:origin x="0" y="-108"/>
    </p:cViewPr>
  </p:sorterViewPr>
  <p:notesViewPr>
    <p:cSldViewPr snapToGrid="0">
      <p:cViewPr varScale="1">
        <p:scale>
          <a:sx n="109" d="100"/>
          <a:sy n="109" d="100"/>
        </p:scale>
        <p:origin x="5344" y="19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3.xml"/><Relationship Id="rId7" Type="http://schemas.openxmlformats.org/officeDocument/2006/relationships/slideMaster" Target="slideMasters/slideMaster4.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2" Type="http://schemas.openxmlformats.org/officeDocument/2006/relationships/customXml" Target="../customXml/item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commentAuthors" Target="commentAuthors.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handoutMaster" Target="handoutMasters/handoutMaster1.xml"/><Relationship Id="rId3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Century Gothic Regular"/>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4A5829C-7C6A-DF41-92FC-FE30E34D6DBD}" type="datetimeFigureOut">
              <a:rPr lang="en-US" smtClean="0">
                <a:latin typeface="Century Gothic Regular"/>
              </a:rPr>
              <a:t>4/27/2021</a:t>
            </a:fld>
            <a:endParaRPr lang="en-US" dirty="0">
              <a:latin typeface="Century Gothic Regular"/>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latin typeface="Century Gothic Regular"/>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C600A37F-B7DA-9E4D-A068-4D61982E80FA}" type="slidenum">
              <a:rPr lang="en-US" smtClean="0">
                <a:latin typeface="Century Gothic Regular"/>
              </a:rPr>
              <a:t>‹#›</a:t>
            </a:fld>
            <a:endParaRPr lang="en-US" dirty="0">
              <a:latin typeface="Century Gothic Regular"/>
            </a:endParaRPr>
          </a:p>
        </p:txBody>
      </p:sp>
    </p:spTree>
    <p:extLst>
      <p:ext uri="{BB962C8B-B14F-4D97-AF65-F5344CB8AC3E}">
        <p14:creationId xmlns:p14="http://schemas.microsoft.com/office/powerpoint/2010/main" val="238516570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0">
            <a:extLst>
              <a:ext uri="{FF2B5EF4-FFF2-40B4-BE49-F238E27FC236}">
                <a16:creationId xmlns:a16="http://schemas.microsoft.com/office/drawing/2014/main" id="{4F910FCD-CCF2-CB47-9126-65880FD2A7BF}"/>
              </a:ext>
            </a:extLst>
          </p:cNvPr>
          <p:cNvSpPr txBox="1">
            <a:spLocks/>
          </p:cNvSpPr>
          <p:nvPr/>
        </p:nvSpPr>
        <p:spPr>
          <a:xfrm>
            <a:off x="0" y="0"/>
            <a:ext cx="6858000" cy="9144000"/>
          </a:xfrm>
          <a:prstGeom prst="rect">
            <a:avLst/>
          </a:prstGeom>
          <a:solidFill>
            <a:schemeClr val="tx1"/>
          </a:solidFill>
        </p:spPr>
        <p:txBody>
          <a:bodyPr vert="horz" wrap="square" lIns="274320" tIns="320040" rIns="91440" bIns="91440" rtlCol="0" anchor="t" anchorCtr="0">
            <a:noAutofit/>
          </a:bodyPr>
          <a:lstStyle>
            <a:lvl1pPr marL="0" indent="0" algn="l" defTabSz="182742" rtl="0" eaLnBrk="1" latinLnBrk="0" hangingPunct="1">
              <a:lnSpc>
                <a:spcPct val="120000"/>
              </a:lnSpc>
              <a:spcBef>
                <a:spcPts val="0"/>
              </a:spcBef>
              <a:spcAft>
                <a:spcPts val="0"/>
              </a:spcAft>
              <a:buClrTx/>
              <a:buFont typeface="Arial" panose="020B0604020202020204" pitchFamily="34" charset="0"/>
              <a:buNone/>
              <a:defRPr sz="1400" b="0" i="0" kern="0" baseline="0">
                <a:solidFill>
                  <a:schemeClr val="tx2"/>
                </a:solidFill>
                <a:latin typeface="+mn-lt"/>
                <a:ea typeface="+mn-ea"/>
                <a:cs typeface="Times New Roman" panose="02020603050405020304" pitchFamily="18" charset="0"/>
              </a:defRPr>
            </a:lvl1pPr>
            <a:lvl2pPr marL="0" indent="0" algn="l" defTabSz="457062" rtl="0" eaLnBrk="1" latinLnBrk="0" hangingPunct="1">
              <a:lnSpc>
                <a:spcPct val="90000"/>
              </a:lnSpc>
              <a:spcBef>
                <a:spcPts val="0"/>
              </a:spcBef>
              <a:spcAft>
                <a:spcPts val="0"/>
              </a:spcAft>
              <a:buClr>
                <a:schemeClr val="tx2"/>
              </a:buClr>
              <a:buFont typeface="+mj-lt"/>
              <a:buNone/>
              <a:defRPr sz="2800" b="0" i="0" kern="0" cap="none" spc="-20" baseline="0">
                <a:solidFill>
                  <a:schemeClr val="tx2"/>
                </a:solidFill>
                <a:latin typeface="+mj-lt"/>
                <a:ea typeface="+mn-ea"/>
                <a:cs typeface="+mn-cs"/>
              </a:defRPr>
            </a:lvl2pPr>
            <a:lvl3pPr marL="0" indent="0" algn="l" defTabSz="457062" rtl="0" eaLnBrk="1" latinLnBrk="0" hangingPunct="1">
              <a:lnSpc>
                <a:spcPct val="100000"/>
              </a:lnSpc>
              <a:spcBef>
                <a:spcPts val="0"/>
              </a:spcBef>
              <a:spcAft>
                <a:spcPts val="600"/>
              </a:spcAft>
              <a:buClrTx/>
              <a:buFont typeface="Arial" panose="020B0604020202020204" pitchFamily="34" charset="0"/>
              <a:buNone/>
              <a:defRPr sz="1600" b="1" i="0" kern="1200" spc="20" baseline="0">
                <a:solidFill>
                  <a:schemeClr val="tx2"/>
                </a:solidFill>
                <a:latin typeface="Century Gothic" panose="020B0502020202020204" pitchFamily="34" charset="0"/>
                <a:ea typeface="+mn-ea"/>
                <a:cs typeface="+mn-cs"/>
              </a:defRPr>
            </a:lvl3pPr>
            <a:lvl4pPr marL="182880" indent="-182880" algn="l" defTabSz="182880" rtl="0" eaLnBrk="1" latinLnBrk="0" hangingPunct="1">
              <a:lnSpc>
                <a:spcPct val="100000"/>
              </a:lnSpc>
              <a:spcBef>
                <a:spcPts val="0"/>
              </a:spcBef>
              <a:spcAft>
                <a:spcPts val="600"/>
              </a:spcAft>
              <a:buClr>
                <a:schemeClr val="tx2"/>
              </a:buClr>
              <a:buSzPct val="100000"/>
              <a:buFont typeface="Arial" panose="020B0604020202020204" pitchFamily="34" charset="0"/>
              <a:buChar char="•"/>
              <a:tabLst>
                <a:tab pos="182880" algn="l"/>
                <a:tab pos="365760" algn="l"/>
                <a:tab pos="548640" algn="l"/>
              </a:tabLst>
              <a:defRPr sz="1400" b="0" i="0" kern="1200" spc="20">
                <a:solidFill>
                  <a:schemeClr val="tx2"/>
                </a:solidFill>
                <a:latin typeface="Century Gothic" panose="020B0502020202020204" pitchFamily="34" charset="0"/>
                <a:ea typeface="+mn-ea"/>
                <a:cs typeface="+mn-cs"/>
              </a:defRPr>
            </a:lvl4pPr>
            <a:lvl5pPr marL="365760" indent="-182880" algn="l" defTabSz="457062" rtl="0" eaLnBrk="1" latinLnBrk="0" hangingPunct="1">
              <a:lnSpc>
                <a:spcPct val="100000"/>
              </a:lnSpc>
              <a:spcBef>
                <a:spcPts val="0"/>
              </a:spcBef>
              <a:spcAft>
                <a:spcPts val="600"/>
              </a:spcAft>
              <a:buClr>
                <a:schemeClr val="tx2"/>
              </a:buClr>
              <a:buFont typeface="Arial" panose="020B0604020202020204" pitchFamily="34" charset="0"/>
              <a:buChar char="•"/>
              <a:defRPr sz="1400" b="0" i="0" kern="1200" spc="20">
                <a:solidFill>
                  <a:schemeClr val="tx2"/>
                </a:solidFill>
                <a:latin typeface="Century Gothic" panose="020B0502020202020204" pitchFamily="34" charset="0"/>
                <a:ea typeface="+mn-ea"/>
                <a:cs typeface="+mn-cs"/>
              </a:defRPr>
            </a:lvl5pPr>
            <a:lvl6pPr marL="548640" indent="-182880" algn="l" defTabSz="457062" rtl="0" eaLnBrk="1" latinLnBrk="0" hangingPunct="1">
              <a:lnSpc>
                <a:spcPct val="100000"/>
              </a:lnSpc>
              <a:spcBef>
                <a:spcPts val="0"/>
              </a:spcBef>
              <a:spcAft>
                <a:spcPts val="600"/>
              </a:spcAft>
              <a:buClr>
                <a:schemeClr val="tx2"/>
              </a:buClr>
              <a:buFont typeface="Arial" panose="020B0604020202020204" pitchFamily="34" charset="0"/>
              <a:buChar char="•"/>
              <a:defRPr sz="1400" b="0" i="0" kern="1200" spc="20" baseline="0">
                <a:solidFill>
                  <a:schemeClr val="tx2"/>
                </a:solidFill>
                <a:latin typeface="Century Gothic" panose="020B0502020202020204" pitchFamily="34" charset="0"/>
                <a:ea typeface="+mn-ea"/>
                <a:cs typeface="+mn-cs"/>
              </a:defRPr>
            </a:lvl6pPr>
            <a:lvl7pPr marL="0" indent="0" algn="l" defTabSz="457062" rtl="0" eaLnBrk="1" latinLnBrk="0" hangingPunct="1">
              <a:lnSpc>
                <a:spcPct val="100000"/>
              </a:lnSpc>
              <a:spcBef>
                <a:spcPts val="400"/>
              </a:spcBef>
              <a:spcAft>
                <a:spcPts val="400"/>
              </a:spcAft>
              <a:buClr>
                <a:schemeClr val="tx2"/>
              </a:buClr>
              <a:buFont typeface="Arial" panose="020B0604020202020204" pitchFamily="34" charset="0"/>
              <a:buNone/>
              <a:defRPr sz="600" b="0" i="0" kern="900" spc="0" baseline="0">
                <a:solidFill>
                  <a:schemeClr val="tx2"/>
                </a:solidFill>
                <a:latin typeface="+mn-lt"/>
                <a:ea typeface="+mn-ea"/>
                <a:cs typeface="Times New Roman" panose="02020603050405020304" pitchFamily="18" charset="0"/>
              </a:defRPr>
            </a:lvl7pPr>
            <a:lvl8pPr marL="0" indent="0" algn="l" defTabSz="182880" rtl="0" eaLnBrk="1" latinLnBrk="0" hangingPunct="1">
              <a:spcBef>
                <a:spcPts val="0"/>
              </a:spcBef>
              <a:spcAft>
                <a:spcPts val="0"/>
              </a:spcAft>
              <a:buFont typeface="Arial" panose="020B0604020202020204" pitchFamily="34" charset="0"/>
              <a:buNone/>
              <a:tabLst>
                <a:tab pos="182880" algn="l"/>
                <a:tab pos="365760" algn="l"/>
                <a:tab pos="548640" algn="l"/>
              </a:tabLst>
              <a:defRPr sz="1200" kern="1200">
                <a:solidFill>
                  <a:schemeClr val="tx2"/>
                </a:solidFill>
                <a:latin typeface="+mn-lt"/>
                <a:ea typeface="+mn-ea"/>
                <a:cs typeface="+mn-cs"/>
              </a:defRPr>
            </a:lvl8pPr>
            <a:lvl9pPr marL="0" indent="0" algn="l" defTabSz="457062" rtl="0" eaLnBrk="1" latinLnBrk="0" hangingPunct="1">
              <a:spcBef>
                <a:spcPts val="0"/>
              </a:spcBef>
              <a:spcAft>
                <a:spcPts val="0"/>
              </a:spcAft>
              <a:buFont typeface="Arial" panose="020B0604020202020204" pitchFamily="34" charset="0"/>
              <a:buNone/>
              <a:defRPr sz="1000" b="1" kern="1200">
                <a:solidFill>
                  <a:schemeClr val="tx2"/>
                </a:solidFill>
                <a:latin typeface="+mn-lt"/>
                <a:ea typeface="+mn-ea"/>
                <a:cs typeface="+mn-cs"/>
              </a:defRPr>
            </a:lvl9pPr>
          </a:lstStyle>
          <a:p>
            <a:pPr marL="9525" lvl="0" indent="-9525" defTabSz="1463040">
              <a:lnSpc>
                <a:spcPct val="100000"/>
              </a:lnSpc>
              <a:spcAft>
                <a:spcPts val="600"/>
              </a:spcAft>
            </a:pPr>
            <a:r>
              <a:rPr lang="en-US" sz="1000" b="0" i="0" kern="1200">
                <a:solidFill>
                  <a:schemeClr val="accent2"/>
                </a:solidFill>
                <a:latin typeface="Century Gothic" panose="020B0502020202020204" pitchFamily="34" charset="0"/>
              </a:rPr>
              <a:t>Introductions</a:t>
            </a:r>
          </a:p>
          <a:p>
            <a:pPr marL="9525" lvl="0" indent="-9525" defTabSz="1463040">
              <a:lnSpc>
                <a:spcPct val="100000"/>
              </a:lnSpc>
              <a:spcAft>
                <a:spcPts val="600"/>
              </a:spcAft>
            </a:pPr>
            <a:r>
              <a:rPr lang="en-US" sz="800" b="0" i="0" kern="1200">
                <a:solidFill>
                  <a:schemeClr val="bg2"/>
                </a:solidFill>
                <a:latin typeface="Century Gothic" panose="020B0502020202020204" pitchFamily="34" charset="0"/>
              </a:rPr>
              <a:t>This template includes 3 sections </a:t>
            </a:r>
            <a:br>
              <a:rPr lang="en-US" sz="800" b="0" i="0" kern="1200">
                <a:solidFill>
                  <a:schemeClr val="bg2"/>
                </a:solidFill>
                <a:latin typeface="Century Gothic" panose="020B0502020202020204" pitchFamily="34" charset="0"/>
              </a:rPr>
            </a:br>
            <a:r>
              <a:rPr lang="en-US" sz="800" b="0" i="0" kern="1200">
                <a:solidFill>
                  <a:schemeClr val="accent2"/>
                </a:solidFill>
                <a:latin typeface="Century Gothic" panose="020B0502020202020204" pitchFamily="34" charset="0"/>
              </a:rPr>
              <a:t>User Guide / Graphic Library / Sample Slides</a:t>
            </a:r>
          </a:p>
          <a:p>
            <a:pPr marL="9525" lvl="0" indent="-9525" defTabSz="1463040">
              <a:lnSpc>
                <a:spcPct val="100000"/>
              </a:lnSpc>
              <a:spcAft>
                <a:spcPts val="600"/>
              </a:spcAft>
            </a:pPr>
            <a:r>
              <a:rPr lang="en-US" sz="800" b="0" i="0" kern="1200">
                <a:solidFill>
                  <a:schemeClr val="bg2"/>
                </a:solidFill>
                <a:latin typeface="Century Gothic" panose="020B0502020202020204" pitchFamily="34" charset="0"/>
              </a:rPr>
              <a:t>7 Habits To Highly Effective Powerpoints </a:t>
            </a:r>
          </a:p>
          <a:p>
            <a:pPr marL="182880" indent="-182880" defTabSz="1463040">
              <a:lnSpc>
                <a:spcPct val="100000"/>
              </a:lnSpc>
              <a:buFont typeface="+mj-lt"/>
              <a:buAutoNum type="arabicPeriod"/>
            </a:pPr>
            <a:r>
              <a:rPr lang="en-US" sz="800" b="0" i="0">
                <a:solidFill>
                  <a:schemeClr val="bg2"/>
                </a:solidFill>
                <a:latin typeface="Century Gothic" panose="020B0502020202020204" pitchFamily="34" charset="0"/>
              </a:rPr>
              <a:t>Footer is Missing!	</a:t>
            </a:r>
            <a:br>
              <a:rPr lang="en-US" sz="800" b="0" i="0">
                <a:solidFill>
                  <a:schemeClr val="bg2"/>
                </a:solidFill>
                <a:latin typeface="Century Gothic" panose="020B0502020202020204" pitchFamily="34" charset="0"/>
              </a:rPr>
            </a:br>
            <a:r>
              <a:rPr lang="en-US" sz="800" b="0" i="0">
                <a:solidFill>
                  <a:schemeClr val="bg2"/>
                </a:solidFill>
                <a:latin typeface="Century Gothic" panose="020B0502020202020204" pitchFamily="34" charset="0"/>
              </a:rPr>
              <a:t>We switched them off so you don’t accidentally </a:t>
            </a:r>
            <a:br>
              <a:rPr lang="en-US" sz="800" b="0" i="0">
                <a:solidFill>
                  <a:schemeClr val="bg2"/>
                </a:solidFill>
                <a:latin typeface="Century Gothic" panose="020B0502020202020204" pitchFamily="34" charset="0"/>
              </a:rPr>
            </a:br>
            <a:r>
              <a:rPr lang="en-US" sz="800" b="0" i="0">
                <a:solidFill>
                  <a:schemeClr val="bg2"/>
                </a:solidFill>
                <a:latin typeface="Century Gothic" panose="020B0502020202020204" pitchFamily="34" charset="0"/>
              </a:rPr>
              <a:t>move them in the layout while you’re working. To switch on:</a:t>
            </a:r>
            <a:br>
              <a:rPr lang="en-US" sz="800" b="0" i="0">
                <a:solidFill>
                  <a:schemeClr val="bg2"/>
                </a:solidFill>
                <a:latin typeface="Century Gothic" panose="020B0502020202020204" pitchFamily="34" charset="0"/>
              </a:rPr>
            </a:br>
            <a:r>
              <a:rPr lang="en-US" sz="800" b="0" i="0">
                <a:solidFill>
                  <a:schemeClr val="accent2"/>
                </a:solidFill>
                <a:latin typeface="Century Gothic" panose="020B0502020202020204" pitchFamily="34" charset="0"/>
              </a:rPr>
              <a:t>&gt; Go to Insert &gt; Header and Footer </a:t>
            </a:r>
            <a:br>
              <a:rPr lang="en-US" sz="800" b="0" i="0">
                <a:solidFill>
                  <a:schemeClr val="accent2"/>
                </a:solidFill>
                <a:latin typeface="Century Gothic" panose="020B0502020202020204" pitchFamily="34" charset="0"/>
              </a:rPr>
            </a:br>
            <a:r>
              <a:rPr lang="en-US" sz="800" b="0" i="0">
                <a:solidFill>
                  <a:schemeClr val="accent2"/>
                </a:solidFill>
                <a:latin typeface="Century Gothic" panose="020B0502020202020204" pitchFamily="34" charset="0"/>
              </a:rPr>
              <a:t>&gt; Select “Slide Number” and “Footer” &gt; Click Apply To All </a:t>
            </a:r>
            <a:br>
              <a:rPr lang="en-US" sz="800" b="0" i="0">
                <a:solidFill>
                  <a:schemeClr val="bg2"/>
                </a:solidFill>
                <a:latin typeface="Century Gothic" panose="020B0502020202020204" pitchFamily="34" charset="0"/>
              </a:rPr>
            </a:br>
            <a:endParaRPr lang="en-US" sz="800" b="0" i="0">
              <a:solidFill>
                <a:schemeClr val="bg2"/>
              </a:solidFill>
              <a:latin typeface="Century Gothic" panose="020B0502020202020204" pitchFamily="34" charset="0"/>
            </a:endParaRPr>
          </a:p>
          <a:p>
            <a:pPr marL="182880" indent="-182880" defTabSz="1463040">
              <a:lnSpc>
                <a:spcPct val="100000"/>
              </a:lnSpc>
              <a:buFont typeface="+mj-lt"/>
              <a:buAutoNum type="arabicPeriod"/>
            </a:pPr>
            <a:r>
              <a:rPr lang="en-US" sz="800" b="0" i="0">
                <a:solidFill>
                  <a:schemeClr val="bg2"/>
                </a:solidFill>
                <a:latin typeface="Century Gothic" panose="020B0502020202020204" pitchFamily="34" charset="0"/>
              </a:rPr>
              <a:t>Transfer Slides 	</a:t>
            </a:r>
            <a:br>
              <a:rPr lang="en-US" sz="800" b="0" i="0">
                <a:solidFill>
                  <a:schemeClr val="bg2"/>
                </a:solidFill>
                <a:latin typeface="Century Gothic" panose="020B0502020202020204" pitchFamily="34" charset="0"/>
              </a:rPr>
            </a:br>
            <a:r>
              <a:rPr lang="en-US" sz="800" b="0" i="0">
                <a:solidFill>
                  <a:schemeClr val="bg2"/>
                </a:solidFill>
                <a:latin typeface="Century Gothic" panose="020B0502020202020204" pitchFamily="34" charset="0"/>
              </a:rPr>
              <a:t>Have both Powerpoint files open side-by-side to “Normal View” </a:t>
            </a:r>
            <a:br>
              <a:rPr lang="en-US" sz="800" b="0" i="0">
                <a:solidFill>
                  <a:schemeClr val="bg2"/>
                </a:solidFill>
                <a:latin typeface="Century Gothic" panose="020B0502020202020204" pitchFamily="34" charset="0"/>
              </a:rPr>
            </a:br>
            <a:r>
              <a:rPr lang="en-US" sz="800" b="0" i="0">
                <a:solidFill>
                  <a:schemeClr val="accent2"/>
                </a:solidFill>
                <a:latin typeface="Century Gothic" panose="020B0502020202020204" pitchFamily="34" charset="0"/>
              </a:rPr>
              <a:t>&gt; Switch off “Slide Number” and “Footer” on both files</a:t>
            </a:r>
            <a:br>
              <a:rPr lang="en-US" sz="800" b="0" i="0">
                <a:solidFill>
                  <a:schemeClr val="accent2"/>
                </a:solidFill>
                <a:latin typeface="Century Gothic" panose="020B0502020202020204" pitchFamily="34" charset="0"/>
              </a:rPr>
            </a:br>
            <a:r>
              <a:rPr lang="en-US" sz="800" b="0" i="0">
                <a:solidFill>
                  <a:schemeClr val="accent2"/>
                </a:solidFill>
                <a:latin typeface="Century Gothic" panose="020B0502020202020204" pitchFamily="34" charset="0"/>
              </a:rPr>
              <a:t>&gt; Drag the Thumbnail Slide between your opened files </a:t>
            </a:r>
            <a:br>
              <a:rPr lang="en-US" sz="800" b="0" i="0">
                <a:solidFill>
                  <a:schemeClr val="accent3"/>
                </a:solidFill>
                <a:latin typeface="Century Gothic" panose="020B0502020202020204" pitchFamily="34" charset="0"/>
              </a:rPr>
            </a:br>
            <a:endParaRPr lang="en-US" sz="800" b="0" i="0">
              <a:solidFill>
                <a:schemeClr val="accent3"/>
              </a:solidFill>
              <a:latin typeface="Century Gothic" panose="020B0502020202020204" pitchFamily="34" charset="0"/>
            </a:endParaRPr>
          </a:p>
          <a:p>
            <a:pPr marL="182880" indent="-182880" defTabSz="1463040">
              <a:buFont typeface="+mj-lt"/>
              <a:buAutoNum type="arabicPeriod"/>
            </a:pPr>
            <a:r>
              <a:rPr lang="en-US" sz="800" b="0" i="0">
                <a:solidFill>
                  <a:schemeClr val="bg2"/>
                </a:solidFill>
                <a:latin typeface="Century Gothic" panose="020B0502020202020204" pitchFamily="34" charset="0"/>
              </a:rPr>
              <a:t>Update Image</a:t>
            </a:r>
            <a:br>
              <a:rPr lang="en-US" sz="800" b="0" i="0">
                <a:solidFill>
                  <a:schemeClr val="bg2"/>
                </a:solidFill>
                <a:latin typeface="Century Gothic" panose="020B0502020202020204" pitchFamily="34" charset="0"/>
              </a:rPr>
            </a:br>
            <a:r>
              <a:rPr lang="en-US" sz="800" b="0" i="0">
                <a:solidFill>
                  <a:schemeClr val="bg2"/>
                </a:solidFill>
                <a:latin typeface="Century Gothic" panose="020B0502020202020204" pitchFamily="34" charset="0"/>
              </a:rPr>
              <a:t>You can change placeholder images easily</a:t>
            </a:r>
            <a:br>
              <a:rPr lang="en-US" sz="800" b="0" i="0">
                <a:solidFill>
                  <a:schemeClr val="bg2"/>
                </a:solidFill>
                <a:latin typeface="Century Gothic" panose="020B0502020202020204" pitchFamily="34" charset="0"/>
              </a:rPr>
            </a:br>
            <a:r>
              <a:rPr lang="en-US" sz="800" b="0" i="0">
                <a:solidFill>
                  <a:schemeClr val="accent2"/>
                </a:solidFill>
                <a:latin typeface="Century Gothic" panose="020B0502020202020204" pitchFamily="34" charset="0"/>
              </a:rPr>
              <a:t>&gt; Right-click over Image &gt; Change Picture &gt; From a File &gt; Import</a:t>
            </a:r>
            <a:br>
              <a:rPr lang="en-US" sz="800" b="0" i="0">
                <a:solidFill>
                  <a:schemeClr val="accent3"/>
                </a:solidFill>
                <a:latin typeface="Century Gothic" panose="020B0502020202020204" pitchFamily="34" charset="0"/>
              </a:rPr>
            </a:br>
            <a:r>
              <a:rPr lang="en-US" sz="800" b="0" i="0">
                <a:solidFill>
                  <a:schemeClr val="bg2"/>
                </a:solidFill>
                <a:latin typeface="Century Gothic" panose="020B0502020202020204" pitchFamily="34" charset="0"/>
              </a:rPr>
              <a:t>Reposition image: </a:t>
            </a:r>
            <a:r>
              <a:rPr lang="en-US" sz="800" b="0" i="0">
                <a:solidFill>
                  <a:schemeClr val="accent2"/>
                </a:solidFill>
                <a:latin typeface="Century Gothic" panose="020B0502020202020204" pitchFamily="34" charset="0"/>
              </a:rPr>
              <a:t>Select image &gt; Format Object &gt;</a:t>
            </a:r>
            <a:br>
              <a:rPr lang="en-US" sz="800" b="0" i="0">
                <a:solidFill>
                  <a:schemeClr val="accent2"/>
                </a:solidFill>
                <a:latin typeface="Century Gothic" panose="020B0502020202020204" pitchFamily="34" charset="0"/>
              </a:rPr>
            </a:br>
            <a:r>
              <a:rPr lang="en-US" sz="800" b="0" i="0">
                <a:solidFill>
                  <a:schemeClr val="accent2"/>
                </a:solidFill>
                <a:latin typeface="Century Gothic" panose="020B0502020202020204" pitchFamily="34" charset="0"/>
              </a:rPr>
              <a:t>&gt; Select Picture Icon &gt; Crop &gt; Picture Position &gt; Adjust values</a:t>
            </a:r>
            <a:br>
              <a:rPr lang="en-US" sz="800" b="0" i="0">
                <a:solidFill>
                  <a:schemeClr val="accent2"/>
                </a:solidFill>
                <a:latin typeface="Century Gothic" panose="020B0502020202020204" pitchFamily="34" charset="0"/>
              </a:rPr>
            </a:br>
            <a:endParaRPr lang="en-US" sz="800" b="0" i="0">
              <a:solidFill>
                <a:schemeClr val="accent2"/>
              </a:solidFill>
              <a:latin typeface="Century Gothic" panose="020B0502020202020204" pitchFamily="34" charset="0"/>
            </a:endParaRPr>
          </a:p>
          <a:p>
            <a:pPr marL="182880" indent="-182880" defTabSz="1097280">
              <a:buFont typeface="+mj-lt"/>
              <a:buAutoNum type="arabicPeriod"/>
            </a:pPr>
            <a:r>
              <a:rPr lang="en-US" sz="800" b="0" i="0">
                <a:solidFill>
                  <a:schemeClr val="bg2"/>
                </a:solidFill>
                <a:latin typeface="Century Gothic" panose="020B0502020202020204" pitchFamily="34" charset="0"/>
              </a:rPr>
              <a:t>Image Size / Resolution</a:t>
            </a:r>
          </a:p>
          <a:p>
            <a:pPr marL="182880" indent="-182880" defTabSz="1280160"/>
            <a:r>
              <a:rPr lang="en-US" sz="800" b="0" i="0">
                <a:solidFill>
                  <a:schemeClr val="bg2"/>
                </a:solidFill>
                <a:latin typeface="Century Gothic" panose="020B0502020202020204" pitchFamily="34" charset="0"/>
              </a:rPr>
              <a:t>	Resolution set to 96 dpi and standard image crops below</a:t>
            </a:r>
            <a:br>
              <a:rPr lang="en-US" sz="800" b="0" i="0">
                <a:solidFill>
                  <a:schemeClr val="bg2"/>
                </a:solidFill>
                <a:latin typeface="Century Gothic" panose="020B0502020202020204" pitchFamily="34" charset="0"/>
              </a:rPr>
            </a:br>
            <a:r>
              <a:rPr lang="en-US" sz="800" b="0" i="0">
                <a:solidFill>
                  <a:schemeClr val="accent2"/>
                </a:solidFill>
                <a:latin typeface="Century Gothic" panose="020B0502020202020204" pitchFamily="34" charset="0"/>
              </a:rPr>
              <a:t>&gt; Full Page 13.33 x 7.5”</a:t>
            </a:r>
            <a:br>
              <a:rPr lang="en-US" sz="800" b="0" i="0">
                <a:solidFill>
                  <a:schemeClr val="accent2"/>
                </a:solidFill>
                <a:latin typeface="Century Gothic" panose="020B0502020202020204" pitchFamily="34" charset="0"/>
              </a:rPr>
            </a:br>
            <a:r>
              <a:rPr lang="en-US" sz="800" b="0" i="0">
                <a:solidFill>
                  <a:schemeClr val="accent2"/>
                </a:solidFill>
                <a:latin typeface="Century Gothic" panose="020B0502020202020204" pitchFamily="34" charset="0"/>
              </a:rPr>
              <a:t>&gt; Half Page 6.66 x 7.5”</a:t>
            </a:r>
            <a:br>
              <a:rPr lang="en-US" sz="800" b="0" i="0">
                <a:solidFill>
                  <a:schemeClr val="accent2"/>
                </a:solidFill>
                <a:latin typeface="Century Gothic" panose="020B0502020202020204" pitchFamily="34" charset="0"/>
              </a:rPr>
            </a:br>
            <a:r>
              <a:rPr lang="en-US" sz="800" b="0" i="0">
                <a:solidFill>
                  <a:schemeClr val="accent2"/>
                </a:solidFill>
                <a:latin typeface="Century Gothic" panose="020B0502020202020204" pitchFamily="34" charset="0"/>
              </a:rPr>
              <a:t>&gt; Quarter Page 3.33 x 7.5”</a:t>
            </a:r>
            <a:br>
              <a:rPr lang="en-US" sz="800" b="0" i="0">
                <a:solidFill>
                  <a:schemeClr val="accent2"/>
                </a:solidFill>
                <a:latin typeface="Century Gothic" panose="020B0502020202020204" pitchFamily="34" charset="0"/>
              </a:rPr>
            </a:br>
            <a:endParaRPr lang="en-US" sz="800" b="0" i="0">
              <a:solidFill>
                <a:schemeClr val="accent2"/>
              </a:solidFill>
              <a:latin typeface="Century Gothic" panose="020B0502020202020204" pitchFamily="34" charset="0"/>
            </a:endParaRPr>
          </a:p>
          <a:p>
            <a:pPr marL="182880" indent="-182880" defTabSz="1280160">
              <a:buFont typeface="+mj-lt"/>
              <a:buAutoNum type="arabicPeriod" startAt="5"/>
            </a:pPr>
            <a:r>
              <a:rPr lang="en-US" sz="800" b="0" i="0">
                <a:solidFill>
                  <a:schemeClr val="bg2"/>
                </a:solidFill>
                <a:latin typeface="Century Gothic" panose="020B0502020202020204" pitchFamily="34" charset="0"/>
              </a:rPr>
              <a:t>Reduce File Size</a:t>
            </a:r>
            <a:br>
              <a:rPr lang="en-US" sz="800" b="0" i="0">
                <a:solidFill>
                  <a:schemeClr val="bg2"/>
                </a:solidFill>
                <a:latin typeface="Century Gothic" panose="020B0502020202020204" pitchFamily="34" charset="0"/>
              </a:rPr>
            </a:br>
            <a:r>
              <a:rPr lang="en-US" sz="800" b="0" i="0">
                <a:solidFill>
                  <a:schemeClr val="bg2"/>
                </a:solidFill>
                <a:latin typeface="Century Gothic" panose="020B0502020202020204" pitchFamily="34" charset="0"/>
              </a:rPr>
              <a:t>Too big too email? Here are 2 tips to reduce the total file size</a:t>
            </a:r>
            <a:br>
              <a:rPr lang="en-US" sz="800" b="0" i="0">
                <a:solidFill>
                  <a:schemeClr val="bg2"/>
                </a:solidFill>
                <a:latin typeface="Century Gothic" panose="020B0502020202020204" pitchFamily="34" charset="0"/>
              </a:rPr>
            </a:br>
            <a:r>
              <a:rPr lang="en-US" sz="800" b="0" i="0">
                <a:solidFill>
                  <a:schemeClr val="accent2"/>
                </a:solidFill>
                <a:latin typeface="Century Gothic" panose="020B0502020202020204" pitchFamily="34" charset="0"/>
              </a:rPr>
              <a:t>&gt; Go to View &gt; Slide Master &gt; Delete un-used “Master Slides”</a:t>
            </a:r>
            <a:br>
              <a:rPr lang="en-US" sz="800" b="0" i="0">
                <a:solidFill>
                  <a:schemeClr val="accent2"/>
                </a:solidFill>
                <a:latin typeface="Century Gothic" panose="020B0502020202020204" pitchFamily="34" charset="0"/>
              </a:rPr>
            </a:br>
            <a:r>
              <a:rPr lang="en-US" sz="800" b="0" i="0">
                <a:solidFill>
                  <a:schemeClr val="bg2"/>
                </a:solidFill>
                <a:latin typeface="Century Gothic" panose="020B0502020202020204" pitchFamily="34" charset="0"/>
              </a:rPr>
              <a:t>Replace image with a down-sized version of itself </a:t>
            </a:r>
            <a:br>
              <a:rPr lang="en-US" sz="800" b="0" i="0">
                <a:solidFill>
                  <a:schemeClr val="bg2"/>
                </a:solidFill>
                <a:latin typeface="Century Gothic" panose="020B0502020202020204" pitchFamily="34" charset="0"/>
              </a:rPr>
            </a:br>
            <a:r>
              <a:rPr lang="en-US" sz="800" b="0" i="0">
                <a:solidFill>
                  <a:schemeClr val="accent2"/>
                </a:solidFill>
                <a:latin typeface="Century Gothic" panose="020B0502020202020204" pitchFamily="34" charset="0"/>
              </a:rPr>
              <a:t>&gt; Right-click image &gt; Save as Picture &gt; Save as PNG </a:t>
            </a:r>
            <a:br>
              <a:rPr lang="en-US" sz="800" b="0" i="0">
                <a:solidFill>
                  <a:schemeClr val="accent2"/>
                </a:solidFill>
                <a:latin typeface="Century Gothic" panose="020B0502020202020204" pitchFamily="34" charset="0"/>
              </a:rPr>
            </a:br>
            <a:r>
              <a:rPr lang="en-US" sz="800" b="0" i="0">
                <a:solidFill>
                  <a:schemeClr val="accent2"/>
                </a:solidFill>
                <a:latin typeface="Century Gothic" panose="020B0502020202020204" pitchFamily="34" charset="0"/>
              </a:rPr>
              <a:t>&gt; Return to slide &gt; Right-click image again &gt; Change Picture </a:t>
            </a:r>
            <a:br>
              <a:rPr lang="en-US" sz="800" b="0" i="0">
                <a:solidFill>
                  <a:schemeClr val="accent2"/>
                </a:solidFill>
                <a:latin typeface="Century Gothic" panose="020B0502020202020204" pitchFamily="34" charset="0"/>
              </a:rPr>
            </a:br>
            <a:r>
              <a:rPr lang="en-US" sz="800" b="0" i="0">
                <a:solidFill>
                  <a:schemeClr val="accent2"/>
                </a:solidFill>
                <a:latin typeface="Century Gothic" panose="020B0502020202020204" pitchFamily="34" charset="0"/>
              </a:rPr>
              <a:t>&gt; From a File &gt; Navigate to saved image &gt; Replace</a:t>
            </a:r>
            <a:br>
              <a:rPr lang="en-US" sz="800" b="0" i="0">
                <a:solidFill>
                  <a:schemeClr val="bg2"/>
                </a:solidFill>
                <a:latin typeface="Century Gothic" panose="020B0502020202020204" pitchFamily="34" charset="0"/>
              </a:rPr>
            </a:br>
            <a:endParaRPr lang="en-US" sz="800" b="0" i="0">
              <a:solidFill>
                <a:schemeClr val="bg2"/>
              </a:solidFill>
              <a:latin typeface="Century Gothic" panose="020B0502020202020204" pitchFamily="34" charset="0"/>
            </a:endParaRPr>
          </a:p>
          <a:p>
            <a:pPr marL="182880" indent="-182880" defTabSz="1463040">
              <a:buFont typeface="+mj-lt"/>
              <a:buAutoNum type="arabicPeriod" startAt="6"/>
            </a:pPr>
            <a:r>
              <a:rPr lang="en-US" sz="800" b="0" i="0">
                <a:solidFill>
                  <a:schemeClr val="bg2"/>
                </a:solidFill>
                <a:latin typeface="Century Gothic" panose="020B0502020202020204" pitchFamily="34" charset="0"/>
              </a:rPr>
              <a:t>Uh-oh</a:t>
            </a:r>
            <a:br>
              <a:rPr lang="en-US" sz="800" b="0" i="0">
                <a:solidFill>
                  <a:schemeClr val="bg2"/>
                </a:solidFill>
                <a:latin typeface="Century Gothic" panose="020B0502020202020204" pitchFamily="34" charset="0"/>
              </a:rPr>
            </a:br>
            <a:r>
              <a:rPr lang="en-US" sz="800" b="0" i="0">
                <a:solidFill>
                  <a:schemeClr val="bg2"/>
                </a:solidFill>
                <a:latin typeface="Century Gothic" panose="020B0502020202020204" pitchFamily="34" charset="0"/>
              </a:rPr>
              <a:t>What did you do?? Oh well… Maybe try this: </a:t>
            </a:r>
            <a:br>
              <a:rPr lang="en-US" sz="800" b="0" i="0">
                <a:solidFill>
                  <a:schemeClr val="bg2"/>
                </a:solidFill>
                <a:latin typeface="Century Gothic" panose="020B0502020202020204" pitchFamily="34" charset="0"/>
              </a:rPr>
            </a:br>
            <a:r>
              <a:rPr lang="en-US" sz="800" b="0" i="0">
                <a:solidFill>
                  <a:schemeClr val="accent2"/>
                </a:solidFill>
                <a:latin typeface="Century Gothic" panose="020B0502020202020204" pitchFamily="34" charset="0"/>
              </a:rPr>
              <a:t>&gt; Go to Home &gt; Tap Reset &gt; Go get a coffee</a:t>
            </a:r>
            <a:br>
              <a:rPr lang="en-US" sz="800" b="0" i="0">
                <a:solidFill>
                  <a:schemeClr val="accent2"/>
                </a:solidFill>
                <a:latin typeface="Century Gothic" panose="020B0502020202020204" pitchFamily="34" charset="0"/>
              </a:rPr>
            </a:br>
            <a:endParaRPr lang="en-US" sz="800" b="0" i="0">
              <a:solidFill>
                <a:schemeClr val="accent2"/>
              </a:solidFill>
              <a:latin typeface="Century Gothic" panose="020B0502020202020204" pitchFamily="34" charset="0"/>
            </a:endParaRPr>
          </a:p>
          <a:p>
            <a:pPr marL="182880" indent="-182880" defTabSz="1463040">
              <a:buFont typeface="+mj-lt"/>
              <a:buAutoNum type="arabicPeriod" startAt="6"/>
            </a:pPr>
            <a:r>
              <a:rPr lang="en-US" sz="800" b="0" i="0">
                <a:solidFill>
                  <a:schemeClr val="bg2"/>
                </a:solidFill>
                <a:latin typeface="Century Gothic" panose="020B0502020202020204" pitchFamily="34" charset="0"/>
              </a:rPr>
              <a:t>Cool Stuff</a:t>
            </a:r>
            <a:br>
              <a:rPr lang="en-US" sz="800" b="0" i="0">
                <a:solidFill>
                  <a:schemeClr val="bg2"/>
                </a:solidFill>
                <a:latin typeface="Century Gothic" panose="020B0502020202020204" pitchFamily="34" charset="0"/>
              </a:rPr>
            </a:br>
            <a:r>
              <a:rPr lang="en-US" sz="800" b="0" i="0">
                <a:solidFill>
                  <a:schemeClr val="bg2"/>
                </a:solidFill>
                <a:latin typeface="Century Gothic" panose="020B0502020202020204" pitchFamily="34" charset="0"/>
              </a:rPr>
              <a:t>Check out the Design Hub for regular updates to this Template </a:t>
            </a:r>
            <a:br>
              <a:rPr lang="en-US" sz="800" b="0" i="0">
                <a:solidFill>
                  <a:schemeClr val="bg2"/>
                </a:solidFill>
                <a:latin typeface="Century Gothic" panose="020B0502020202020204" pitchFamily="34" charset="0"/>
              </a:rPr>
            </a:br>
            <a:r>
              <a:rPr lang="en-US" sz="800" b="0" i="0">
                <a:solidFill>
                  <a:schemeClr val="accent2"/>
                </a:solidFill>
                <a:latin typeface="Century Gothic" panose="020B0502020202020204" pitchFamily="34" charset="0"/>
              </a:rPr>
              <a:t>&gt; plus a bunch of other cool design-type stuff</a:t>
            </a:r>
          </a:p>
        </p:txBody>
      </p:sp>
    </p:spTree>
    <p:extLst>
      <p:ext uri="{BB962C8B-B14F-4D97-AF65-F5344CB8AC3E}">
        <p14:creationId xmlns:p14="http://schemas.microsoft.com/office/powerpoint/2010/main" val="3941862144"/>
      </p:ext>
    </p:extLst>
  </p:cSld>
  <p:clrMap bg1="lt1" tx1="dk1" bg2="lt2" tx2="dk2" accent1="accent1" accent2="accent2" accent3="accent3" accent4="accent4" accent5="accent5" accent6="accent6" hlink="hlink" folHlink="folHlink"/>
  <p:hf hdr="0" ftr="0" dt="0"/>
  <p:notesStyle>
    <a:lvl1pPr marL="0" algn="l" defTabSz="457062" rtl="0" eaLnBrk="1" latinLnBrk="0" hangingPunct="1">
      <a:defRPr sz="1200" b="0" i="0" kern="1200">
        <a:solidFill>
          <a:schemeClr val="tx1"/>
        </a:solidFill>
        <a:latin typeface="Century Gothic Regular"/>
        <a:ea typeface="+mn-ea"/>
        <a:cs typeface="+mn-cs"/>
      </a:defRPr>
    </a:lvl1pPr>
    <a:lvl2pPr marL="457062" algn="l" defTabSz="457062" rtl="0" eaLnBrk="1" latinLnBrk="0" hangingPunct="1">
      <a:defRPr sz="1200" b="0" i="0" kern="1200">
        <a:solidFill>
          <a:schemeClr val="tx1"/>
        </a:solidFill>
        <a:latin typeface="Century Gothic Regular"/>
        <a:ea typeface="+mn-ea"/>
        <a:cs typeface="+mn-cs"/>
      </a:defRPr>
    </a:lvl2pPr>
    <a:lvl3pPr marL="914125" algn="l" defTabSz="457062" rtl="0" eaLnBrk="1" latinLnBrk="0" hangingPunct="1">
      <a:defRPr sz="1200" b="0" i="0" kern="1200">
        <a:solidFill>
          <a:schemeClr val="tx1"/>
        </a:solidFill>
        <a:latin typeface="Century Gothic Regular"/>
        <a:ea typeface="+mn-ea"/>
        <a:cs typeface="+mn-cs"/>
      </a:defRPr>
    </a:lvl3pPr>
    <a:lvl4pPr marL="1371187" algn="l" defTabSz="457062" rtl="0" eaLnBrk="1" latinLnBrk="0" hangingPunct="1">
      <a:defRPr sz="1200" b="0" i="0" kern="1200">
        <a:solidFill>
          <a:schemeClr val="tx1"/>
        </a:solidFill>
        <a:latin typeface="Century Gothic Regular"/>
        <a:ea typeface="+mn-ea"/>
        <a:cs typeface="+mn-cs"/>
      </a:defRPr>
    </a:lvl4pPr>
    <a:lvl5pPr marL="1828251" algn="l" defTabSz="457062" rtl="0" eaLnBrk="1" latinLnBrk="0" hangingPunct="1">
      <a:defRPr sz="1200" b="0" i="0" kern="1200">
        <a:solidFill>
          <a:schemeClr val="tx1"/>
        </a:solidFill>
        <a:latin typeface="Century Gothic Regular"/>
        <a:ea typeface="+mn-ea"/>
        <a:cs typeface="+mn-cs"/>
      </a:defRPr>
    </a:lvl5pPr>
    <a:lvl6pPr marL="2285313" algn="l" defTabSz="457062" rtl="0" eaLnBrk="1" latinLnBrk="0" hangingPunct="1">
      <a:defRPr sz="1200" kern="1200">
        <a:solidFill>
          <a:schemeClr val="tx1"/>
        </a:solidFill>
        <a:latin typeface="+mn-lt"/>
        <a:ea typeface="+mn-ea"/>
        <a:cs typeface="+mn-cs"/>
      </a:defRPr>
    </a:lvl6pPr>
    <a:lvl7pPr marL="2742376" algn="l" defTabSz="457062" rtl="0" eaLnBrk="1" latinLnBrk="0" hangingPunct="1">
      <a:defRPr sz="1200" kern="1200">
        <a:solidFill>
          <a:schemeClr val="tx1"/>
        </a:solidFill>
        <a:latin typeface="+mn-lt"/>
        <a:ea typeface="+mn-ea"/>
        <a:cs typeface="+mn-cs"/>
      </a:defRPr>
    </a:lvl7pPr>
    <a:lvl8pPr marL="3199438" algn="l" defTabSz="457062" rtl="0" eaLnBrk="1" latinLnBrk="0" hangingPunct="1">
      <a:defRPr sz="1200" kern="1200">
        <a:solidFill>
          <a:schemeClr val="tx1"/>
        </a:solidFill>
        <a:latin typeface="+mn-lt"/>
        <a:ea typeface="+mn-ea"/>
        <a:cs typeface="+mn-cs"/>
      </a:defRPr>
    </a:lvl8pPr>
    <a:lvl9pPr marL="3656501" algn="l" defTabSz="45706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l" defTabSz="457062" rtl="0" eaLnBrk="1" fontAlgn="auto" latinLnBrk="0" hangingPunct="1">
              <a:lnSpc>
                <a:spcPct val="100000"/>
              </a:lnSpc>
              <a:spcBef>
                <a:spcPts val="400"/>
              </a:spcBef>
              <a:spcAft>
                <a:spcPts val="400"/>
              </a:spcAft>
              <a:buClrTx/>
              <a:buSzTx/>
              <a:buFont typeface="Arial" panose="020B0604020202020204" pitchFamily="34" charset="0"/>
              <a:buNone/>
              <a:tabLst/>
              <a:defRPr/>
            </a:pPr>
            <a:fld id="{BCFD9196-B747-C840-B910-EBFFFCF7545D}" type="slidenum">
              <a:rPr kumimoji="0" lang="en-US" sz="1400" b="0" i="0" u="none" strike="noStrike" kern="1200" cap="none" spc="0" normalizeH="0" baseline="0" noProof="0" smtClean="0">
                <a:ln>
                  <a:noFill/>
                </a:ln>
                <a:solidFill>
                  <a:srgbClr val="1F497D"/>
                </a:solidFill>
                <a:effectLst/>
                <a:uLnTx/>
                <a:uFillTx/>
                <a:latin typeface="Calibri"/>
                <a:ea typeface="+mn-ea"/>
                <a:cs typeface="Times New Roman" panose="02020603050405020304" pitchFamily="18" charset="0"/>
              </a:rPr>
              <a:pPr marL="0" marR="0" lvl="0" indent="0" algn="l" defTabSz="457062" rtl="0" eaLnBrk="1" fontAlgn="auto" latinLnBrk="0" hangingPunct="1">
                <a:lnSpc>
                  <a:spcPct val="100000"/>
                </a:lnSpc>
                <a:spcBef>
                  <a:spcPts val="400"/>
                </a:spcBef>
                <a:spcAft>
                  <a:spcPts val="400"/>
                </a:spcAft>
                <a:buClrTx/>
                <a:buSzTx/>
                <a:buFont typeface="Arial" panose="020B0604020202020204" pitchFamily="34" charset="0"/>
                <a:buNone/>
                <a:tabLst/>
                <a:defRPr/>
              </a:pPr>
              <a:t>3</a:t>
            </a:fld>
            <a:endParaRPr kumimoji="0" lang="en-US" sz="1400" b="0" i="0" u="none" strike="noStrike" kern="1200" cap="none" spc="0" normalizeH="0" baseline="0" noProof="0">
              <a:ln>
                <a:noFill/>
              </a:ln>
              <a:solidFill>
                <a:srgbClr val="1F497D"/>
              </a:solidFill>
              <a:effectLst/>
              <a:uLnTx/>
              <a:uFillTx/>
              <a:latin typeface="Calibri"/>
              <a:ea typeface="+mn-ea"/>
              <a:cs typeface="Times New Roman" panose="02020603050405020304" pitchFamily="18" charset="0"/>
            </a:endParaRPr>
          </a:p>
        </p:txBody>
      </p:sp>
    </p:spTree>
    <p:extLst>
      <p:ext uri="{BB962C8B-B14F-4D97-AF65-F5344CB8AC3E}">
        <p14:creationId xmlns:p14="http://schemas.microsoft.com/office/powerpoint/2010/main" val="3419074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a:noFill/>
          <a:ln w="12700">
            <a:solidFill>
              <a:prstClr val="black"/>
            </a:solidFill>
          </a:ln>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GB"/>
          </a:p>
        </p:txBody>
      </p:sp>
    </p:spTree>
    <p:extLst>
      <p:ext uri="{BB962C8B-B14F-4D97-AF65-F5344CB8AC3E}">
        <p14:creationId xmlns:p14="http://schemas.microsoft.com/office/powerpoint/2010/main" val="25228601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CFD9196-B747-C840-B910-EBFFFCF7545D}" type="slidenum">
              <a:rPr kumimoji="0" lang="en-US" sz="1200" b="0" i="0" u="none" strike="noStrike" kern="1200" cap="none" spc="0" normalizeH="0" baseline="0" noProof="0" smtClean="0">
                <a:ln>
                  <a:noFill/>
                </a:ln>
                <a:solidFill>
                  <a:prstClr val="black"/>
                </a:solidFill>
                <a:effectLst/>
                <a:uLnTx/>
                <a:uFillTx/>
                <a:latin typeface="Century Gothic" panose="020B0502020202020204" pitchFamily="34" charset="0"/>
                <a:ea typeface="+mn-ea"/>
                <a:cs typeface="Times New Roman" panose="02020603050405020304" pitchFamily="18" charset="0"/>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entury Gothic" panose="020B0502020202020204" pitchFamily="34" charset="0"/>
              <a:ea typeface="+mn-ea"/>
              <a:cs typeface="Times New Roman" panose="02020603050405020304" pitchFamily="18" charset="0"/>
            </a:endParaRPr>
          </a:p>
        </p:txBody>
      </p:sp>
    </p:spTree>
    <p:extLst>
      <p:ext uri="{BB962C8B-B14F-4D97-AF65-F5344CB8AC3E}">
        <p14:creationId xmlns:p14="http://schemas.microsoft.com/office/powerpoint/2010/main" val="30498090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a:p>
        </p:txBody>
      </p:sp>
      <p:sp>
        <p:nvSpPr>
          <p:cNvPr id="4" name="Slide Number Placeholder 3"/>
          <p:cNvSpPr>
            <a:spLocks noGrp="1"/>
          </p:cNvSpPr>
          <p:nvPr>
            <p:ph type="sldNum" sz="quarter" idx="5"/>
          </p:nvPr>
        </p:nvSpPr>
        <p:spPr/>
        <p:txBody>
          <a:bodyPr/>
          <a:lstStyle/>
          <a:p>
            <a:pPr marL="0" marR="0" lvl="0" indent="0" algn="l" defTabSz="457062" rtl="0" eaLnBrk="1" fontAlgn="auto" latinLnBrk="0" hangingPunct="1">
              <a:lnSpc>
                <a:spcPct val="100000"/>
              </a:lnSpc>
              <a:spcBef>
                <a:spcPts val="400"/>
              </a:spcBef>
              <a:spcAft>
                <a:spcPts val="400"/>
              </a:spcAft>
              <a:buClrTx/>
              <a:buSzTx/>
              <a:buFont typeface="Arial" panose="020B0604020202020204" pitchFamily="34" charset="0"/>
              <a:buNone/>
              <a:tabLst/>
              <a:defRPr/>
            </a:pPr>
            <a:fld id="{A0D9B7EC-5375-7D42-8BA9-A87D02CB67ED}" type="slidenum">
              <a:rPr kumimoji="0" lang="en-US" sz="1400" b="0" i="0" u="none" strike="noStrike" kern="1200" cap="none" spc="0" normalizeH="0" baseline="0" noProof="0" smtClean="0">
                <a:ln>
                  <a:noFill/>
                </a:ln>
                <a:solidFill>
                  <a:srgbClr val="1F497D"/>
                </a:solidFill>
                <a:effectLst/>
                <a:uLnTx/>
                <a:uFillTx/>
                <a:latin typeface="Century Gothic" panose="020B0502020202020204" pitchFamily="34" charset="0"/>
                <a:ea typeface="+mn-ea"/>
                <a:cs typeface="Times New Roman" panose="02020603050405020304" pitchFamily="18" charset="0"/>
              </a:rPr>
              <a:pPr marL="0" marR="0" lvl="0" indent="0" algn="l" defTabSz="457062" rtl="0" eaLnBrk="1" fontAlgn="auto" latinLnBrk="0" hangingPunct="1">
                <a:lnSpc>
                  <a:spcPct val="100000"/>
                </a:lnSpc>
                <a:spcBef>
                  <a:spcPts val="400"/>
                </a:spcBef>
                <a:spcAft>
                  <a:spcPts val="400"/>
                </a:spcAft>
                <a:buClrTx/>
                <a:buSzTx/>
                <a:buFont typeface="Arial" panose="020B0604020202020204" pitchFamily="34" charset="0"/>
                <a:buNone/>
                <a:tabLst/>
                <a:defRPr/>
              </a:pPr>
              <a:t>8</a:t>
            </a:fld>
            <a:endParaRPr kumimoji="0" lang="en-US" sz="1400" b="0" i="0" u="none" strike="noStrike" kern="1200" cap="none" spc="0" normalizeH="0" baseline="0" noProof="0">
              <a:ln>
                <a:noFill/>
              </a:ln>
              <a:solidFill>
                <a:srgbClr val="1F497D"/>
              </a:solidFill>
              <a:effectLst/>
              <a:uLnTx/>
              <a:uFillTx/>
              <a:latin typeface="Century Gothic" panose="020B0502020202020204" pitchFamily="34" charset="0"/>
              <a:ea typeface="+mn-ea"/>
              <a:cs typeface="Times New Roman" panose="02020603050405020304" pitchFamily="18" charset="0"/>
            </a:endParaRPr>
          </a:p>
        </p:txBody>
      </p:sp>
    </p:spTree>
    <p:extLst>
      <p:ext uri="{BB962C8B-B14F-4D97-AF65-F5344CB8AC3E}">
        <p14:creationId xmlns:p14="http://schemas.microsoft.com/office/powerpoint/2010/main" val="11696669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a:noFill/>
          <a:ln w="12700">
            <a:solidFill>
              <a:prstClr val="black"/>
            </a:solidFill>
          </a:ln>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Tree>
    <p:extLst>
      <p:ext uri="{BB962C8B-B14F-4D97-AF65-F5344CB8AC3E}">
        <p14:creationId xmlns:p14="http://schemas.microsoft.com/office/powerpoint/2010/main" val="13273032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457062" rtl="0" eaLnBrk="1" fontAlgn="auto" latinLnBrk="0" hangingPunct="1">
              <a:lnSpc>
                <a:spcPct val="100000"/>
              </a:lnSpc>
              <a:spcBef>
                <a:spcPts val="400"/>
              </a:spcBef>
              <a:spcAft>
                <a:spcPts val="400"/>
              </a:spcAft>
              <a:buClrTx/>
              <a:buSzTx/>
              <a:buFont typeface="Arial" panose="020B0604020202020204" pitchFamily="34" charset="0"/>
              <a:buNone/>
              <a:tabLst/>
              <a:defRPr/>
            </a:pPr>
            <a:fld id="{BCFD9196-B747-C840-B910-EBFFFCF7545D}" type="slidenum">
              <a:rPr kumimoji="0" lang="en-US" sz="1200" b="0" i="0" u="none" strike="noStrike" kern="1200" cap="none" spc="0" normalizeH="0" baseline="0" noProof="0" smtClean="0">
                <a:ln>
                  <a:noFill/>
                </a:ln>
                <a:solidFill>
                  <a:srgbClr val="44546A"/>
                </a:solidFill>
                <a:effectLst/>
                <a:uLnTx/>
                <a:uFillTx/>
                <a:latin typeface="Calibri" panose="020F0502020204030204"/>
                <a:ea typeface="+mn-ea"/>
                <a:cs typeface="Times New Roman" panose="02020603050405020304" pitchFamily="18" charset="0"/>
              </a:rPr>
              <a:pPr marL="0" marR="0" lvl="0" indent="0" algn="r" defTabSz="457062" rtl="0" eaLnBrk="1" fontAlgn="auto" latinLnBrk="0" hangingPunct="1">
                <a:lnSpc>
                  <a:spcPct val="100000"/>
                </a:lnSpc>
                <a:spcBef>
                  <a:spcPts val="400"/>
                </a:spcBef>
                <a:spcAft>
                  <a:spcPts val="400"/>
                </a:spcAft>
                <a:buClrTx/>
                <a:buSzTx/>
                <a:buFont typeface="Arial" panose="020B0604020202020204" pitchFamily="34" charset="0"/>
                <a:buNone/>
                <a:tabLst/>
                <a:defRPr/>
              </a:pPr>
              <a:t>14</a:t>
            </a:fld>
            <a:endParaRPr kumimoji="0" lang="en-US" sz="1200" b="0" i="0" u="none" strike="noStrike" kern="1200" cap="none" spc="0" normalizeH="0" baseline="0" noProof="0">
              <a:ln>
                <a:noFill/>
              </a:ln>
              <a:solidFill>
                <a:srgbClr val="44546A"/>
              </a:solidFill>
              <a:effectLst/>
              <a:uLnTx/>
              <a:uFillTx/>
              <a:latin typeface="Calibri" panose="020F0502020204030204"/>
              <a:ea typeface="+mn-ea"/>
              <a:cs typeface="Times New Roman" panose="02020603050405020304" pitchFamily="18" charset="0"/>
            </a:endParaRPr>
          </a:p>
        </p:txBody>
      </p:sp>
    </p:spTree>
    <p:extLst>
      <p:ext uri="{BB962C8B-B14F-4D97-AF65-F5344CB8AC3E}">
        <p14:creationId xmlns:p14="http://schemas.microsoft.com/office/powerpoint/2010/main" val="37712399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062" rtl="0" eaLnBrk="1" fontAlgn="auto" latinLnBrk="0" hangingPunct="1">
              <a:lnSpc>
                <a:spcPct val="100000"/>
              </a:lnSpc>
              <a:spcBef>
                <a:spcPts val="400"/>
              </a:spcBef>
              <a:spcAft>
                <a:spcPts val="400"/>
              </a:spcAft>
              <a:buClrTx/>
              <a:buSzTx/>
              <a:buFont typeface="Arial" panose="020B0604020202020204" pitchFamily="34" charset="0"/>
              <a:buNone/>
              <a:tabLst/>
              <a:defRPr/>
            </a:pPr>
            <a:fld id="{BCFD9196-B747-C840-B910-EBFFFCF7545D}" type="slidenum">
              <a:rPr kumimoji="0" lang="en-US" sz="1200" b="0" i="0" u="none" strike="noStrike" kern="1200" cap="none" spc="0" normalizeH="0" baseline="0" noProof="0" smtClean="0">
                <a:ln>
                  <a:noFill/>
                </a:ln>
                <a:solidFill>
                  <a:srgbClr val="44546A"/>
                </a:solidFill>
                <a:effectLst/>
                <a:uLnTx/>
                <a:uFillTx/>
                <a:latin typeface="Calibri" panose="020F0502020204030204"/>
                <a:ea typeface="+mn-ea"/>
                <a:cs typeface="Times New Roman" panose="02020603050405020304" pitchFamily="18" charset="0"/>
              </a:rPr>
              <a:pPr marL="0" marR="0" lvl="0" indent="0" algn="r" defTabSz="457062" rtl="0" eaLnBrk="1" fontAlgn="auto" latinLnBrk="0" hangingPunct="1">
                <a:lnSpc>
                  <a:spcPct val="100000"/>
                </a:lnSpc>
                <a:spcBef>
                  <a:spcPts val="400"/>
                </a:spcBef>
                <a:spcAft>
                  <a:spcPts val="400"/>
                </a:spcAft>
                <a:buClrTx/>
                <a:buSzTx/>
                <a:buFont typeface="Arial" panose="020B0604020202020204" pitchFamily="34" charset="0"/>
                <a:buNone/>
                <a:tabLst/>
                <a:defRPr/>
              </a:pPr>
              <a:t>15</a:t>
            </a:fld>
            <a:endParaRPr kumimoji="0" lang="en-US" sz="1200" b="0" i="0" u="none" strike="noStrike" kern="1200" cap="none" spc="0" normalizeH="0" baseline="0" noProof="0" dirty="0">
              <a:ln>
                <a:noFill/>
              </a:ln>
              <a:solidFill>
                <a:srgbClr val="44546A"/>
              </a:solidFill>
              <a:effectLst/>
              <a:uLnTx/>
              <a:uFillTx/>
              <a:latin typeface="Calibri" panose="020F0502020204030204"/>
              <a:ea typeface="+mn-ea"/>
              <a:cs typeface="Times New Roman" panose="02020603050405020304" pitchFamily="18" charset="0"/>
            </a:endParaRPr>
          </a:p>
        </p:txBody>
      </p:sp>
    </p:spTree>
    <p:extLst>
      <p:ext uri="{BB962C8B-B14F-4D97-AF65-F5344CB8AC3E}">
        <p14:creationId xmlns:p14="http://schemas.microsoft.com/office/powerpoint/2010/main" val="37712399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062" rtl="0" eaLnBrk="1" fontAlgn="auto" latinLnBrk="0" hangingPunct="1">
              <a:lnSpc>
                <a:spcPct val="100000"/>
              </a:lnSpc>
              <a:spcBef>
                <a:spcPts val="400"/>
              </a:spcBef>
              <a:spcAft>
                <a:spcPts val="400"/>
              </a:spcAft>
              <a:buClrTx/>
              <a:buSzTx/>
              <a:buFont typeface="Arial" panose="020B0604020202020204" pitchFamily="34" charset="0"/>
              <a:buNone/>
              <a:tabLst/>
              <a:defRPr/>
            </a:pPr>
            <a:fld id="{BCFD9196-B747-C840-B910-EBFFFCF7545D}" type="slidenum">
              <a:rPr kumimoji="0" lang="en-US" sz="1200" b="0" i="0" u="none" strike="noStrike" kern="1200" cap="none" spc="0" normalizeH="0" baseline="0" noProof="0" smtClean="0">
                <a:ln>
                  <a:noFill/>
                </a:ln>
                <a:solidFill>
                  <a:srgbClr val="44546A"/>
                </a:solidFill>
                <a:effectLst/>
                <a:uLnTx/>
                <a:uFillTx/>
                <a:latin typeface="Calibri" panose="020F0502020204030204"/>
                <a:ea typeface="+mn-ea"/>
                <a:cs typeface="Times New Roman" panose="02020603050405020304" pitchFamily="18" charset="0"/>
              </a:rPr>
              <a:pPr marL="0" marR="0" lvl="0" indent="0" algn="r" defTabSz="457062" rtl="0" eaLnBrk="1" fontAlgn="auto" latinLnBrk="0" hangingPunct="1">
                <a:lnSpc>
                  <a:spcPct val="100000"/>
                </a:lnSpc>
                <a:spcBef>
                  <a:spcPts val="400"/>
                </a:spcBef>
                <a:spcAft>
                  <a:spcPts val="400"/>
                </a:spcAft>
                <a:buClrTx/>
                <a:buSzTx/>
                <a:buFont typeface="Arial" panose="020B0604020202020204" pitchFamily="34" charset="0"/>
                <a:buNone/>
                <a:tabLst/>
                <a:defRPr/>
              </a:pPr>
              <a:t>16</a:t>
            </a:fld>
            <a:endParaRPr kumimoji="0" lang="en-US" sz="1200" b="0" i="0" u="none" strike="noStrike" kern="1200" cap="none" spc="0" normalizeH="0" baseline="0" noProof="0" dirty="0">
              <a:ln>
                <a:noFill/>
              </a:ln>
              <a:solidFill>
                <a:srgbClr val="44546A"/>
              </a:solidFill>
              <a:effectLst/>
              <a:uLnTx/>
              <a:uFillTx/>
              <a:latin typeface="Calibri" panose="020F0502020204030204"/>
              <a:ea typeface="+mn-ea"/>
              <a:cs typeface="Times New Roman" panose="02020603050405020304" pitchFamily="18" charset="0"/>
            </a:endParaRPr>
          </a:p>
        </p:txBody>
      </p:sp>
    </p:spTree>
    <p:extLst>
      <p:ext uri="{BB962C8B-B14F-4D97-AF65-F5344CB8AC3E}">
        <p14:creationId xmlns:p14="http://schemas.microsoft.com/office/powerpoint/2010/main" val="37712399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062" rtl="0" eaLnBrk="1" fontAlgn="auto" latinLnBrk="0" hangingPunct="1">
              <a:lnSpc>
                <a:spcPct val="100000"/>
              </a:lnSpc>
              <a:spcBef>
                <a:spcPts val="400"/>
              </a:spcBef>
              <a:spcAft>
                <a:spcPts val="400"/>
              </a:spcAft>
              <a:buClrTx/>
              <a:buSzTx/>
              <a:buFont typeface="Arial" panose="020B0604020202020204" pitchFamily="34" charset="0"/>
              <a:buNone/>
              <a:tabLst/>
              <a:defRPr/>
            </a:pPr>
            <a:fld id="{BCFD9196-B747-C840-B910-EBFFFCF7545D}" type="slidenum">
              <a:rPr kumimoji="0" lang="en-US" sz="1200" b="0" i="0" u="none" strike="noStrike" kern="1200" cap="none" spc="0" normalizeH="0" baseline="0" noProof="0" smtClean="0">
                <a:ln>
                  <a:noFill/>
                </a:ln>
                <a:solidFill>
                  <a:srgbClr val="44546A"/>
                </a:solidFill>
                <a:effectLst/>
                <a:uLnTx/>
                <a:uFillTx/>
                <a:latin typeface="Calibri" panose="020F0502020204030204"/>
                <a:ea typeface="+mn-ea"/>
                <a:cs typeface="Times New Roman" panose="02020603050405020304" pitchFamily="18" charset="0"/>
              </a:rPr>
              <a:pPr marL="0" marR="0" lvl="0" indent="0" algn="r" defTabSz="457062" rtl="0" eaLnBrk="1" fontAlgn="auto" latinLnBrk="0" hangingPunct="1">
                <a:lnSpc>
                  <a:spcPct val="100000"/>
                </a:lnSpc>
                <a:spcBef>
                  <a:spcPts val="400"/>
                </a:spcBef>
                <a:spcAft>
                  <a:spcPts val="400"/>
                </a:spcAft>
                <a:buClrTx/>
                <a:buSzTx/>
                <a:buFont typeface="Arial" panose="020B0604020202020204" pitchFamily="34" charset="0"/>
                <a:buNone/>
                <a:tabLst/>
                <a:defRPr/>
              </a:pPr>
              <a:t>17</a:t>
            </a:fld>
            <a:endParaRPr kumimoji="0" lang="en-US" sz="1200" b="0" i="0" u="none" strike="noStrike" kern="1200" cap="none" spc="0" normalizeH="0" baseline="0" noProof="0" dirty="0">
              <a:ln>
                <a:noFill/>
              </a:ln>
              <a:solidFill>
                <a:srgbClr val="44546A"/>
              </a:solidFill>
              <a:effectLst/>
              <a:uLnTx/>
              <a:uFillTx/>
              <a:latin typeface="Calibri" panose="020F0502020204030204"/>
              <a:ea typeface="+mn-ea"/>
              <a:cs typeface="Times New Roman" panose="02020603050405020304" pitchFamily="18" charset="0"/>
            </a:endParaRPr>
          </a:p>
        </p:txBody>
      </p:sp>
    </p:spTree>
    <p:extLst>
      <p:ext uri="{BB962C8B-B14F-4D97-AF65-F5344CB8AC3E}">
        <p14:creationId xmlns:p14="http://schemas.microsoft.com/office/powerpoint/2010/main" val="377123999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jpeg"/><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jpeg"/><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5.jpeg"/><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jpeg"/><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5.jpeg"/><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6.jpeg"/><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image" Target="../media/image67.jpeg"/><Relationship Id="rId1" Type="http://schemas.openxmlformats.org/officeDocument/2006/relationships/slideMaster" Target="../slideMasters/slideMaster3.xml"/><Relationship Id="rId4" Type="http://schemas.openxmlformats.org/officeDocument/2006/relationships/image" Target="../media/image61.png"/></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image" Target="../media/image68.jpeg"/><Relationship Id="rId1" Type="http://schemas.openxmlformats.org/officeDocument/2006/relationships/slideMaster" Target="../slideMasters/slideMaster3.xml"/><Relationship Id="rId5" Type="http://schemas.openxmlformats.org/officeDocument/2006/relationships/image" Target="../media/image61.png"/><Relationship Id="rId4" Type="http://schemas.openxmlformats.org/officeDocument/2006/relationships/image" Target="../media/image69.jpe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6.jpe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image" Target="../media/image68.jpeg"/><Relationship Id="rId1" Type="http://schemas.openxmlformats.org/officeDocument/2006/relationships/slideMaster" Target="../slideMasters/slideMaster3.xml"/><Relationship Id="rId4" Type="http://schemas.openxmlformats.org/officeDocument/2006/relationships/image" Target="../media/image61.png"/></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image" Target="../media/image68.jpeg"/><Relationship Id="rId1" Type="http://schemas.openxmlformats.org/officeDocument/2006/relationships/slideMaster" Target="../slideMasters/slideMaster3.xml"/><Relationship Id="rId5" Type="http://schemas.openxmlformats.org/officeDocument/2006/relationships/image" Target="../media/image61.png"/><Relationship Id="rId4" Type="http://schemas.openxmlformats.org/officeDocument/2006/relationships/image" Target="../media/image69.jpeg"/></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image" Target="../media/image69.jpeg"/><Relationship Id="rId1" Type="http://schemas.openxmlformats.org/officeDocument/2006/relationships/slideMaster" Target="../slideMasters/slideMaster3.xml"/><Relationship Id="rId4" Type="http://schemas.openxmlformats.org/officeDocument/2006/relationships/image" Target="../media/image61.png"/></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image" Target="../media/image68.jpeg"/><Relationship Id="rId1" Type="http://schemas.openxmlformats.org/officeDocument/2006/relationships/slideMaster" Target="../slideMasters/slideMaster3.xml"/><Relationship Id="rId4" Type="http://schemas.openxmlformats.org/officeDocument/2006/relationships/image" Target="../media/image61.png"/></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image" Target="../media/image68.jpeg"/><Relationship Id="rId1" Type="http://schemas.openxmlformats.org/officeDocument/2006/relationships/slideMaster" Target="../slideMasters/slideMaster3.xml"/><Relationship Id="rId5" Type="http://schemas.openxmlformats.org/officeDocument/2006/relationships/image" Target="../media/image61.png"/><Relationship Id="rId4" Type="http://schemas.openxmlformats.org/officeDocument/2006/relationships/image" Target="../media/image69.jpeg"/></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image" Target="../media/image68.jpeg"/><Relationship Id="rId1" Type="http://schemas.openxmlformats.org/officeDocument/2006/relationships/slideMaster" Target="../slideMasters/slideMaster3.xml"/><Relationship Id="rId4" Type="http://schemas.openxmlformats.org/officeDocument/2006/relationships/image" Target="../media/image61.png"/></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jpeg"/><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image" Target="../media/image68.jpeg"/><Relationship Id="rId1" Type="http://schemas.openxmlformats.org/officeDocument/2006/relationships/slideMaster" Target="../slideMasters/slideMaster3.xml"/><Relationship Id="rId4" Type="http://schemas.openxmlformats.org/officeDocument/2006/relationships/image" Target="../media/image61.png"/></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image" Target="../media/image69.jpeg"/><Relationship Id="rId1" Type="http://schemas.openxmlformats.org/officeDocument/2006/relationships/slideMaster" Target="../slideMasters/slideMaster3.xml"/><Relationship Id="rId4" Type="http://schemas.openxmlformats.org/officeDocument/2006/relationships/image" Target="../media/image61.png"/></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image" Target="../media/image60.jpeg"/><Relationship Id="rId1" Type="http://schemas.openxmlformats.org/officeDocument/2006/relationships/slideMaster" Target="../slideMasters/slideMaster3.xml"/><Relationship Id="rId5" Type="http://schemas.openxmlformats.org/officeDocument/2006/relationships/image" Target="../media/image61.png"/><Relationship Id="rId4" Type="http://schemas.openxmlformats.org/officeDocument/2006/relationships/image" Target="../media/image68.jpe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7.jpe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image" Target="../media/image67.jpeg"/><Relationship Id="rId1" Type="http://schemas.openxmlformats.org/officeDocument/2006/relationships/slideMaster" Target="../slideMasters/slideMaster3.xml"/><Relationship Id="rId4" Type="http://schemas.openxmlformats.org/officeDocument/2006/relationships/image" Target="../media/image61.png"/></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image" Target="../media/image60.jpeg"/><Relationship Id="rId1" Type="http://schemas.openxmlformats.org/officeDocument/2006/relationships/slideMaster" Target="../slideMasters/slideMaster3.xml"/><Relationship Id="rId5" Type="http://schemas.openxmlformats.org/officeDocument/2006/relationships/image" Target="../media/image61.png"/><Relationship Id="rId4" Type="http://schemas.openxmlformats.org/officeDocument/2006/relationships/image" Target="../media/image68.jpeg"/></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jpeg"/><Relationship Id="rId1" Type="http://schemas.openxmlformats.org/officeDocument/2006/relationships/slideMaster" Target="../slideMasters/slideMaster3.xml"/><Relationship Id="rId5" Type="http://schemas.openxmlformats.org/officeDocument/2006/relationships/image" Target="../media/image75.jpeg"/><Relationship Id="rId4" Type="http://schemas.openxmlformats.org/officeDocument/2006/relationships/image" Target="../media/image74.png"/></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image" Target="../media/image76.jpeg"/><Relationship Id="rId1" Type="http://schemas.openxmlformats.org/officeDocument/2006/relationships/slideMaster" Target="../slideMasters/slideMaster3.xml"/><Relationship Id="rId6" Type="http://schemas.openxmlformats.org/officeDocument/2006/relationships/image" Target="../media/image79.jpeg"/><Relationship Id="rId5" Type="http://schemas.openxmlformats.org/officeDocument/2006/relationships/image" Target="../media/image78.jpeg"/><Relationship Id="rId4" Type="http://schemas.openxmlformats.org/officeDocument/2006/relationships/image" Target="../media/image67.jpeg"/></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77.jpeg"/><Relationship Id="rId7" Type="http://schemas.openxmlformats.org/officeDocument/2006/relationships/image" Target="../media/image80.jpeg"/><Relationship Id="rId2" Type="http://schemas.openxmlformats.org/officeDocument/2006/relationships/image" Target="../media/image76.jpeg"/><Relationship Id="rId1" Type="http://schemas.openxmlformats.org/officeDocument/2006/relationships/slideMaster" Target="../slideMasters/slideMaster3.xml"/><Relationship Id="rId6" Type="http://schemas.openxmlformats.org/officeDocument/2006/relationships/image" Target="../media/image79.jpeg"/><Relationship Id="rId5" Type="http://schemas.openxmlformats.org/officeDocument/2006/relationships/image" Target="../media/image78.jpeg"/><Relationship Id="rId4" Type="http://schemas.openxmlformats.org/officeDocument/2006/relationships/image" Target="../media/image67.jpeg"/></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image" Target="../media/image77.jpeg"/><Relationship Id="rId1" Type="http://schemas.openxmlformats.org/officeDocument/2006/relationships/slideMaster" Target="../slideMasters/slideMaster3.xml"/><Relationship Id="rId5" Type="http://schemas.openxmlformats.org/officeDocument/2006/relationships/image" Target="../media/image79.jpeg"/><Relationship Id="rId4" Type="http://schemas.openxmlformats.org/officeDocument/2006/relationships/image" Target="../media/image78.jpeg"/></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image" Target="../media/image77.jpeg"/><Relationship Id="rId1" Type="http://schemas.openxmlformats.org/officeDocument/2006/relationships/slideMaster" Target="../slideMasters/slideMaster3.xml"/><Relationship Id="rId6" Type="http://schemas.openxmlformats.org/officeDocument/2006/relationships/image" Target="../media/image81.jpeg"/><Relationship Id="rId5" Type="http://schemas.openxmlformats.org/officeDocument/2006/relationships/image" Target="../media/image79.jpeg"/><Relationship Id="rId4" Type="http://schemas.openxmlformats.org/officeDocument/2006/relationships/image" Target="../media/image78.jpeg"/></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image" Target="../media/image77.jpeg"/><Relationship Id="rId1" Type="http://schemas.openxmlformats.org/officeDocument/2006/relationships/slideMaster" Target="../slideMasters/slideMaster3.xml"/><Relationship Id="rId6" Type="http://schemas.openxmlformats.org/officeDocument/2006/relationships/image" Target="../media/image81.jpeg"/><Relationship Id="rId5" Type="http://schemas.openxmlformats.org/officeDocument/2006/relationships/image" Target="../media/image79.jpeg"/><Relationship Id="rId4" Type="http://schemas.openxmlformats.org/officeDocument/2006/relationships/image" Target="../media/image78.jpeg"/></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image" Target="../media/image77.jpeg"/><Relationship Id="rId1" Type="http://schemas.openxmlformats.org/officeDocument/2006/relationships/slideMaster" Target="../slideMasters/slideMaster3.xml"/><Relationship Id="rId6" Type="http://schemas.openxmlformats.org/officeDocument/2006/relationships/image" Target="../media/image81.jpeg"/><Relationship Id="rId5" Type="http://schemas.openxmlformats.org/officeDocument/2006/relationships/image" Target="../media/image79.jpeg"/><Relationship Id="rId4" Type="http://schemas.openxmlformats.org/officeDocument/2006/relationships/image" Target="../media/image78.jpeg"/></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image" Target="../media/image77.jpeg"/><Relationship Id="rId1" Type="http://schemas.openxmlformats.org/officeDocument/2006/relationships/slideMaster" Target="../slideMasters/slideMaster3.xml"/><Relationship Id="rId6" Type="http://schemas.openxmlformats.org/officeDocument/2006/relationships/image" Target="../media/image81.jpeg"/><Relationship Id="rId5" Type="http://schemas.openxmlformats.org/officeDocument/2006/relationships/image" Target="../media/image79.jpeg"/><Relationship Id="rId4" Type="http://schemas.openxmlformats.org/officeDocument/2006/relationships/image" Target="../media/image78.jpe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Master" Target="../slideMasters/slideMaster3.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Master" Target="../slideMasters/slideMaster3.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Master" Target="../slideMasters/slideMaster3.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Master" Target="../slideMasters/slideMaster3.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Master" Target="../slideMasters/slideMaster3.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Master" Target="../slideMasters/slideMaster3.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62.jpeg"/><Relationship Id="rId1" Type="http://schemas.openxmlformats.org/officeDocument/2006/relationships/slideMaster" Target="../slideMasters/slideMaster3.xml"/><Relationship Id="rId4" Type="http://schemas.openxmlformats.org/officeDocument/2006/relationships/image" Target="../media/image61.png"/></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3.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4.jpeg"/><Relationship Id="rId1" Type="http://schemas.openxmlformats.org/officeDocument/2006/relationships/slideMaster" Target="../slideMasters/slideMaster5.xml"/><Relationship Id="rId4" Type="http://schemas.openxmlformats.org/officeDocument/2006/relationships/image" Target="../media/image6.svg"/></Relationships>
</file>

<file path=ppt/slideLayouts/_rels/slideLayout15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87.png"/><Relationship Id="rId1" Type="http://schemas.openxmlformats.org/officeDocument/2006/relationships/slideMaster" Target="../slideMasters/slideMaster5.xml"/><Relationship Id="rId4" Type="http://schemas.openxmlformats.org/officeDocument/2006/relationships/image" Target="../media/image44.jpeg"/></Relationships>
</file>

<file path=ppt/slideLayouts/_rels/slideLayout15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jpeg"/><Relationship Id="rId1" Type="http://schemas.openxmlformats.org/officeDocument/2006/relationships/slideMaster" Target="../slideMasters/slideMaster5.xml"/><Relationship Id="rId4" Type="http://schemas.openxmlformats.org/officeDocument/2006/relationships/image" Target="../media/image10.svg"/></Relationships>
</file>

<file path=ppt/slideLayouts/_rels/slideLayout15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87.png"/><Relationship Id="rId1" Type="http://schemas.openxmlformats.org/officeDocument/2006/relationships/slideMaster" Target="../slideMasters/slideMaster5.xml"/></Relationships>
</file>

<file path=ppt/slideLayouts/_rels/slideLayout157.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87.png"/><Relationship Id="rId1" Type="http://schemas.openxmlformats.org/officeDocument/2006/relationships/slideMaster" Target="../slideMasters/slideMaster5.xml"/></Relationships>
</file>

<file path=ppt/slideLayouts/_rels/slideLayout158.xml.rels><?xml version="1.0" encoding="UTF-8" standalone="yes"?>
<Relationships xmlns="http://schemas.openxmlformats.org/package/2006/relationships"><Relationship Id="rId3" Type="http://schemas.openxmlformats.org/officeDocument/2006/relationships/image" Target="../media/image90.svg"/><Relationship Id="rId2" Type="http://schemas.openxmlformats.org/officeDocument/2006/relationships/image" Target="../media/image89.png"/><Relationship Id="rId1" Type="http://schemas.openxmlformats.org/officeDocument/2006/relationships/slideMaster" Target="../slideMasters/slideMaster5.xml"/><Relationship Id="rId5" Type="http://schemas.openxmlformats.org/officeDocument/2006/relationships/image" Target="../media/image10.svg"/><Relationship Id="rId4" Type="http://schemas.openxmlformats.org/officeDocument/2006/relationships/image" Target="../media/image88.png"/></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9.png"/><Relationship Id="rId1" Type="http://schemas.openxmlformats.org/officeDocument/2006/relationships/slideMaster" Target="../slideMasters/slideMaster1.xml"/><Relationship Id="rId4" Type="http://schemas.openxmlformats.org/officeDocument/2006/relationships/image" Target="../media/image20.tiff"/></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2.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14.jpeg"/><Relationship Id="rId1" Type="http://schemas.openxmlformats.org/officeDocument/2006/relationships/slideMaster" Target="../slideMasters/slideMaster5.xml"/><Relationship Id="rId4" Type="http://schemas.openxmlformats.org/officeDocument/2006/relationships/image" Target="../media/image6.svg"/></Relationships>
</file>

<file path=ppt/slideLayouts/_rels/slideLayout163.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16.jpeg"/><Relationship Id="rId1" Type="http://schemas.openxmlformats.org/officeDocument/2006/relationships/slideMaster" Target="../slideMasters/slideMaster5.xml"/><Relationship Id="rId4" Type="http://schemas.openxmlformats.org/officeDocument/2006/relationships/image" Target="../media/image6.svg"/></Relationships>
</file>

<file path=ppt/slideLayouts/_rels/slideLayout164.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17.jpeg"/><Relationship Id="rId1" Type="http://schemas.openxmlformats.org/officeDocument/2006/relationships/slideMaster" Target="../slideMasters/slideMaster5.xml"/><Relationship Id="rId4" Type="http://schemas.openxmlformats.org/officeDocument/2006/relationships/image" Target="../media/image6.sv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87.png"/><Relationship Id="rId1" Type="http://schemas.openxmlformats.org/officeDocument/2006/relationships/slideMaster" Target="../slideMasters/slideMaster5.xml"/></Relationships>
</file>

<file path=ppt/slideLayouts/_rels/slideLayout16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9.png"/><Relationship Id="rId1" Type="http://schemas.openxmlformats.org/officeDocument/2006/relationships/slideMaster" Target="../slideMasters/slideMaster5.xml"/><Relationship Id="rId4" Type="http://schemas.openxmlformats.org/officeDocument/2006/relationships/image" Target="../media/image91.tiff"/></Relationships>
</file>

<file path=ppt/slideLayouts/_rels/slideLayout16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Master" Target="../slideMasters/slideMaster5.xml"/></Relationships>
</file>

<file path=ppt/slideLayouts/_rels/slideLayout169.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Master" Target="../slideMasters/slideMaster5.xml"/><Relationship Id="rId4" Type="http://schemas.openxmlformats.org/officeDocument/2006/relationships/image" Target="../media/image25.jpe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26.jpeg"/><Relationship Id="rId1" Type="http://schemas.openxmlformats.org/officeDocument/2006/relationships/slideMaster" Target="../slideMasters/slideMaster5.xml"/><Relationship Id="rId4" Type="http://schemas.openxmlformats.org/officeDocument/2006/relationships/image" Target="../media/image6.svg"/></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Master" Target="../slideMasters/slideMaster5.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Master" Target="../slideMasters/slideMaster5.xml"/></Relationships>
</file>

<file path=ppt/slideLayouts/_rels/slideLayout17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29.jpeg"/><Relationship Id="rId1" Type="http://schemas.openxmlformats.org/officeDocument/2006/relationships/slideMaster" Target="../slideMasters/slideMaster5.xml"/><Relationship Id="rId5" Type="http://schemas.openxmlformats.org/officeDocument/2006/relationships/image" Target="../media/image10.svg"/><Relationship Id="rId4" Type="http://schemas.openxmlformats.org/officeDocument/2006/relationships/image" Target="../media/image88.png"/></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Master" Target="../slideMasters/slideMaster1.xml"/><Relationship Id="rId4" Type="http://schemas.openxmlformats.org/officeDocument/2006/relationships/image" Target="../media/image25.jpeg"/></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6.jpe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19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33.jpeg"/><Relationship Id="rId1" Type="http://schemas.openxmlformats.org/officeDocument/2006/relationships/slideMaster" Target="../slideMasters/slideMaster5.xml"/><Relationship Id="rId4" Type="http://schemas.openxmlformats.org/officeDocument/2006/relationships/image" Target="../media/image6.svg"/></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3.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5.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eg"/><Relationship Id="rId1" Type="http://schemas.openxmlformats.org/officeDocument/2006/relationships/slideMaster" Target="../slideMasters/slideMaster1.xml"/><Relationship Id="rId5" Type="http://schemas.openxmlformats.org/officeDocument/2006/relationships/image" Target="../media/image10.svg"/><Relationship Id="rId4" Type="http://schemas.openxmlformats.org/officeDocument/2006/relationships/image" Target="../media/image13.png"/></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7.jpeg"/></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3.jpe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10.sv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5.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jpeg"/><Relationship Id="rId1" Type="http://schemas.openxmlformats.org/officeDocument/2006/relationships/slideMaster" Target="../slideMasters/slideMaster2.xml"/><Relationship Id="rId4" Type="http://schemas.openxmlformats.org/officeDocument/2006/relationships/image" Target="../media/image38.sv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jpeg"/><Relationship Id="rId1" Type="http://schemas.openxmlformats.org/officeDocument/2006/relationships/slideMaster" Target="../slideMasters/slideMaster2.xml"/><Relationship Id="rId4" Type="http://schemas.openxmlformats.org/officeDocument/2006/relationships/image" Target="../media/image41.sv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jpeg"/><Relationship Id="rId1" Type="http://schemas.openxmlformats.org/officeDocument/2006/relationships/slideMaster" Target="../slideMasters/slideMaster2.xml"/><Relationship Id="rId4" Type="http://schemas.openxmlformats.org/officeDocument/2006/relationships/image" Target="../media/image43.sv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43.svg"/><Relationship Id="rId2" Type="http://schemas.openxmlformats.org/officeDocument/2006/relationships/image" Target="../media/image42.png"/><Relationship Id="rId1" Type="http://schemas.openxmlformats.org/officeDocument/2006/relationships/slideMaster" Target="../slideMasters/slideMaster2.xml"/><Relationship Id="rId4" Type="http://schemas.openxmlformats.org/officeDocument/2006/relationships/image" Target="../media/image44.jpe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45.jpeg"/><Relationship Id="rId1" Type="http://schemas.openxmlformats.org/officeDocument/2006/relationships/slideMaster" Target="../slideMasters/slideMaster2.xml"/><Relationship Id="rId4" Type="http://schemas.openxmlformats.org/officeDocument/2006/relationships/image" Target="../media/image41.sv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41.svg"/><Relationship Id="rId2" Type="http://schemas.openxmlformats.org/officeDocument/2006/relationships/image" Target="../media/image40.png"/><Relationship Id="rId1" Type="http://schemas.openxmlformats.org/officeDocument/2006/relationships/slideMaster" Target="../slideMasters/slideMaster2.xml"/><Relationship Id="rId4" Type="http://schemas.openxmlformats.org/officeDocument/2006/relationships/image" Target="../media/image46.pn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43.svg"/><Relationship Id="rId2" Type="http://schemas.openxmlformats.org/officeDocument/2006/relationships/image" Target="../media/image42.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43.svg"/><Relationship Id="rId2" Type="http://schemas.openxmlformats.org/officeDocument/2006/relationships/image" Target="../media/image42.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47.png"/><Relationship Id="rId1" Type="http://schemas.openxmlformats.org/officeDocument/2006/relationships/slideMaster" Target="../slideMasters/slideMaster2.xml"/><Relationship Id="rId5" Type="http://schemas.openxmlformats.org/officeDocument/2006/relationships/image" Target="../media/image41.svg"/><Relationship Id="rId4" Type="http://schemas.openxmlformats.org/officeDocument/2006/relationships/image" Target="../media/image40.png"/></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49.svg"/><Relationship Id="rId2" Type="http://schemas.openxmlformats.org/officeDocument/2006/relationships/image" Target="../media/image48.png"/><Relationship Id="rId1" Type="http://schemas.openxmlformats.org/officeDocument/2006/relationships/slideMaster" Target="../slideMasters/slideMaster2.xml"/><Relationship Id="rId5" Type="http://schemas.openxmlformats.org/officeDocument/2006/relationships/image" Target="../media/image43.svg"/><Relationship Id="rId4" Type="http://schemas.openxmlformats.org/officeDocument/2006/relationships/image" Target="../media/image42.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14.jpeg"/><Relationship Id="rId1" Type="http://schemas.openxmlformats.org/officeDocument/2006/relationships/slideMaster" Target="../slideMasters/slideMaster2.xml"/><Relationship Id="rId4" Type="http://schemas.openxmlformats.org/officeDocument/2006/relationships/image" Target="../media/image43.svg"/></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16.jpeg"/><Relationship Id="rId1" Type="http://schemas.openxmlformats.org/officeDocument/2006/relationships/slideMaster" Target="../slideMasters/slideMaster2.xml"/><Relationship Id="rId4" Type="http://schemas.openxmlformats.org/officeDocument/2006/relationships/image" Target="../media/image43.sv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17.jpeg"/><Relationship Id="rId1" Type="http://schemas.openxmlformats.org/officeDocument/2006/relationships/slideMaster" Target="../slideMasters/slideMaster2.xml"/><Relationship Id="rId4" Type="http://schemas.openxmlformats.org/officeDocument/2006/relationships/image" Target="../media/image43.sv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50.tiff"/><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1.jpe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Master" Target="../slideMasters/slideMaster2.xml"/><Relationship Id="rId4" Type="http://schemas.openxmlformats.org/officeDocument/2006/relationships/image" Target="../media/image25.jpeg"/></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26.jpeg"/><Relationship Id="rId1" Type="http://schemas.openxmlformats.org/officeDocument/2006/relationships/slideMaster" Target="../slideMasters/slideMaster2.xml"/><Relationship Id="rId4" Type="http://schemas.openxmlformats.org/officeDocument/2006/relationships/image" Target="../media/image43.sv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 Id="rId5" Type="http://schemas.openxmlformats.org/officeDocument/2006/relationships/image" Target="../media/image10.svg"/><Relationship Id="rId4" Type="http://schemas.openxmlformats.org/officeDocument/2006/relationships/image" Target="../media/image13.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Master" Target="../slideMasters/slideMaster2.xml"/><Relationship Id="rId4" Type="http://schemas.openxmlformats.org/officeDocument/2006/relationships/image" Target="../media/image56.png"/></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29.jpeg"/><Relationship Id="rId1" Type="http://schemas.openxmlformats.org/officeDocument/2006/relationships/slideMaster" Target="../slideMasters/slideMaster2.xml"/><Relationship Id="rId5" Type="http://schemas.openxmlformats.org/officeDocument/2006/relationships/image" Target="../media/image41.svg"/><Relationship Id="rId4" Type="http://schemas.openxmlformats.org/officeDocument/2006/relationships/image" Target="../media/image40.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3.jpeg"/><Relationship Id="rId1" Type="http://schemas.openxmlformats.org/officeDocument/2006/relationships/slideMaster" Target="../slideMasters/slideMaster2.xml"/><Relationship Id="rId4" Type="http://schemas.openxmlformats.org/officeDocument/2006/relationships/image" Target="../media/image38.svg"/></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58.jpeg"/><Relationship Id="rId1" Type="http://schemas.openxmlformats.org/officeDocument/2006/relationships/slideMaster" Target="../slideMasters/slideMaster2.xml"/><Relationship Id="rId4" Type="http://schemas.openxmlformats.org/officeDocument/2006/relationships/image" Target="../media/image43.sv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jpeg"/><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62.jpeg"/><Relationship Id="rId1" Type="http://schemas.openxmlformats.org/officeDocument/2006/relationships/slideMaster" Target="../slideMasters/slideMaster2.xml"/><Relationship Id="rId4" Type="http://schemas.openxmlformats.org/officeDocument/2006/relationships/image" Target="../media/image61.png"/></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userDrawn="1">
  <p:cSld name="Cover-Full-Page">
    <p:bg>
      <p:bgRef idx="1001">
        <a:schemeClr val="bg2"/>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E1C3E3A-89AC-8A4B-897E-5ADE27F129F8}"/>
              </a:ext>
            </a:extLst>
          </p:cNvPr>
          <p:cNvSpPr>
            <a:spLocks noGrp="1" noChangeAspect="1"/>
          </p:cNvSpPr>
          <p:nvPr>
            <p:ph type="pic" sz="quarter" idx="23"/>
          </p:nvPr>
        </p:nvSpPr>
        <p:spPr>
          <a:xfrm>
            <a:off x="1" y="0"/>
            <a:ext cx="12188825" cy="6858000"/>
          </a:xfrm>
          <a:blipFill>
            <a:blip r:embed="rId2" cstate="print">
              <a:extLst>
                <a:ext uri="{28A0092B-C50C-407E-A947-70E740481C1C}">
                  <a14:useLocalDpi xmlns:a14="http://schemas.microsoft.com/office/drawing/2010/main"/>
                </a:ext>
              </a:extLst>
            </a:blip>
            <a:stretch>
              <a:fillRect l="2"/>
            </a:stretch>
          </a:blipFill>
        </p:spPr>
        <p:txBody>
          <a:bodyPr/>
          <a:lstStyle>
            <a:lvl1pPr>
              <a:defRPr sz="800">
                <a:noFill/>
              </a:defRPr>
            </a:lvl1pPr>
          </a:lstStyle>
          <a:p>
            <a:r>
              <a:rPr lang="en-US"/>
              <a:t>Click icon to add picture</a:t>
            </a:r>
          </a:p>
        </p:txBody>
      </p:sp>
      <p:sp>
        <p:nvSpPr>
          <p:cNvPr id="5" name="SUBTITLE"/>
          <p:cNvSpPr>
            <a:spLocks noGrp="1"/>
          </p:cNvSpPr>
          <p:nvPr>
            <p:ph type="body" sz="quarter" idx="17" hasCustomPrompt="1"/>
          </p:nvPr>
        </p:nvSpPr>
        <p:spPr>
          <a:xfrm>
            <a:off x="608015" y="3659591"/>
            <a:ext cx="5246799" cy="300467"/>
          </a:xfrm>
          <a:prstGeom prst="rect">
            <a:avLst/>
          </a:prstGeom>
        </p:spPr>
        <p:txBody>
          <a:bodyPr wrap="square" anchor="t" anchorCtr="0">
            <a:spAutoFit/>
          </a:bodyPr>
          <a:lstStyle>
            <a:lvl1pPr>
              <a:defRPr sz="1799" b="0" i="0">
                <a:solidFill>
                  <a:schemeClr val="bg2"/>
                </a:solidFill>
                <a:latin typeface="Century Gothic" panose="020B0502020202020204" pitchFamily="34" charset="0"/>
              </a:defRPr>
            </a:lvl1pPr>
          </a:lstStyle>
          <a:p>
            <a:pPr lvl="0"/>
            <a:r>
              <a:rPr lang="en-US" dirty="0"/>
              <a:t>Subtitle</a:t>
            </a:r>
          </a:p>
        </p:txBody>
      </p:sp>
      <p:sp>
        <p:nvSpPr>
          <p:cNvPr id="7" name="TITLE"/>
          <p:cNvSpPr>
            <a:spLocks noGrp="1"/>
          </p:cNvSpPr>
          <p:nvPr>
            <p:ph type="title" hasCustomPrompt="1"/>
          </p:nvPr>
        </p:nvSpPr>
        <p:spPr>
          <a:xfrm>
            <a:off x="608013" y="2904726"/>
            <a:ext cx="5246800" cy="664797"/>
          </a:xfrm>
          <a:prstGeom prst="rect">
            <a:avLst/>
          </a:prstGeom>
        </p:spPr>
        <p:txBody>
          <a:bodyPr wrap="square" anchor="b" anchorCtr="0">
            <a:spAutoFit/>
          </a:bodyPr>
          <a:lstStyle>
            <a:lvl1pPr>
              <a:lnSpc>
                <a:spcPct val="90000"/>
              </a:lnSpc>
              <a:defRPr sz="4799" b="0" i="0" baseline="0">
                <a:solidFill>
                  <a:schemeClr val="bg2"/>
                </a:solidFill>
                <a:latin typeface="Times New Roman" panose="02020603050405020304" pitchFamily="18" charset="0"/>
                <a:cs typeface="Times New Roman" panose="02020603050405020304" pitchFamily="18" charset="0"/>
              </a:defRPr>
            </a:lvl1pPr>
          </a:lstStyle>
          <a:p>
            <a:r>
              <a:rPr lang="en-US" dirty="0"/>
              <a:t>Cover Title</a:t>
            </a:r>
          </a:p>
        </p:txBody>
      </p:sp>
      <p:sp>
        <p:nvSpPr>
          <p:cNvPr id="6" name="Freeform 5">
            <a:extLst>
              <a:ext uri="{FF2B5EF4-FFF2-40B4-BE49-F238E27FC236}">
                <a16:creationId xmlns:a16="http://schemas.microsoft.com/office/drawing/2014/main" id="{E51B488A-FB69-DA4D-B79D-0C5187927642}"/>
              </a:ext>
            </a:extLst>
          </p:cNvPr>
          <p:cNvSpPr/>
          <p:nvPr userDrawn="1"/>
        </p:nvSpPr>
        <p:spPr>
          <a:xfrm>
            <a:off x="10356978" y="3722590"/>
            <a:ext cx="1831848" cy="3135410"/>
          </a:xfrm>
          <a:custGeom>
            <a:avLst/>
            <a:gdLst>
              <a:gd name="connsiteX0" fmla="*/ 1831848 w 1831848"/>
              <a:gd name="connsiteY0" fmla="*/ 0 h 3135410"/>
              <a:gd name="connsiteX1" fmla="*/ 1831848 w 1831848"/>
              <a:gd name="connsiteY1" fmla="*/ 3135410 h 3135410"/>
              <a:gd name="connsiteX2" fmla="*/ 0 w 1831848"/>
              <a:gd name="connsiteY2" fmla="*/ 3135410 h 3135410"/>
            </a:gdLst>
            <a:ahLst/>
            <a:cxnLst>
              <a:cxn ang="0">
                <a:pos x="connsiteX0" y="connsiteY0"/>
              </a:cxn>
              <a:cxn ang="0">
                <a:pos x="connsiteX1" y="connsiteY1"/>
              </a:cxn>
              <a:cxn ang="0">
                <a:pos x="connsiteX2" y="connsiteY2"/>
              </a:cxn>
            </a:cxnLst>
            <a:rect l="l" t="t" r="r" b="b"/>
            <a:pathLst>
              <a:path w="1831848" h="3135410">
                <a:moveTo>
                  <a:pt x="1831848" y="0"/>
                </a:moveTo>
                <a:lnTo>
                  <a:pt x="1831848" y="3135410"/>
                </a:lnTo>
                <a:lnTo>
                  <a:pt x="0" y="3135410"/>
                </a:lnTo>
                <a:close/>
              </a:path>
            </a:pathLst>
          </a:custGeom>
          <a:noFill/>
          <a:ln w="3175">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l"/>
            <a:endParaRPr lang="en-US" sz="1799" b="1" kern="0" cap="all" spc="150">
              <a:latin typeface="☞Galano Grotesque" pitchFamily="2" charset="77"/>
            </a:endParaRPr>
          </a:p>
        </p:txBody>
      </p:sp>
      <p:sp>
        <p:nvSpPr>
          <p:cNvPr id="19" name="Date Placeholder 8">
            <a:extLst>
              <a:ext uri="{FF2B5EF4-FFF2-40B4-BE49-F238E27FC236}">
                <a16:creationId xmlns:a16="http://schemas.microsoft.com/office/drawing/2014/main" id="{2590DE67-CD8D-4246-AE37-05CCA8FBA250}"/>
              </a:ext>
            </a:extLst>
          </p:cNvPr>
          <p:cNvSpPr>
            <a:spLocks noGrp="1"/>
          </p:cNvSpPr>
          <p:nvPr>
            <p:ph type="dt" sz="half" idx="22"/>
          </p:nvPr>
        </p:nvSpPr>
        <p:spPr>
          <a:xfrm>
            <a:off x="609599" y="5989320"/>
            <a:ext cx="1423737" cy="182880"/>
          </a:xfrm>
          <a:prstGeom prst="rect">
            <a:avLst/>
          </a:prstGeom>
        </p:spPr>
        <p:txBody>
          <a:bodyPr lIns="0" tIns="0" rIns="0" bIns="0"/>
          <a:lstStyle>
            <a:lvl1pPr>
              <a:defRPr sz="1400">
                <a:solidFill>
                  <a:schemeClr val="bg2"/>
                </a:solidFill>
              </a:defRPr>
            </a:lvl1pPr>
          </a:lstStyle>
          <a:p>
            <a:endParaRPr lang="en-US"/>
          </a:p>
        </p:txBody>
      </p:sp>
      <p:sp>
        <p:nvSpPr>
          <p:cNvPr id="21" name="Picture Placeholder 10">
            <a:extLst>
              <a:ext uri="{FF2B5EF4-FFF2-40B4-BE49-F238E27FC236}">
                <a16:creationId xmlns:a16="http://schemas.microsoft.com/office/drawing/2014/main" id="{10BE3117-0C80-5F48-9898-BD97B202E9ED}"/>
              </a:ext>
            </a:extLst>
          </p:cNvPr>
          <p:cNvSpPr>
            <a:spLocks noGrp="1" noChangeAspect="1"/>
          </p:cNvSpPr>
          <p:nvPr>
            <p:ph type="pic" sz="quarter" idx="25"/>
          </p:nvPr>
        </p:nvSpPr>
        <p:spPr>
          <a:xfrm>
            <a:off x="504159" y="4459026"/>
            <a:ext cx="1546465" cy="548640"/>
          </a:xfrm>
          <a: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a:blipFill>
        </p:spPr>
        <p:txBody>
          <a:bodyPr/>
          <a:lstStyle>
            <a:lvl1pPr>
              <a:defRPr sz="800">
                <a:noFill/>
              </a:defRPr>
            </a:lvl1pPr>
          </a:lstStyle>
          <a:p>
            <a:r>
              <a:rPr lang="en-US"/>
              <a:t>Click icon to add picture</a:t>
            </a:r>
          </a:p>
        </p:txBody>
      </p:sp>
    </p:spTree>
    <p:extLst>
      <p:ext uri="{BB962C8B-B14F-4D97-AF65-F5344CB8AC3E}">
        <p14:creationId xmlns:p14="http://schemas.microsoft.com/office/powerpoint/2010/main" val="1730689379"/>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ASE 3">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979D4BFB-D8BA-6D4F-AB2B-9A1EA3E52AB8}"/>
              </a:ext>
            </a:extLst>
          </p:cNvPr>
          <p:cNvSpPr/>
          <p:nvPr userDrawn="1"/>
        </p:nvSpPr>
        <p:spPr>
          <a:xfrm>
            <a:off x="1" y="0"/>
            <a:ext cx="6094412" cy="6858000"/>
          </a:xfrm>
          <a:prstGeom prst="rect">
            <a:avLst/>
          </a:prstGeom>
          <a:solidFill>
            <a:schemeClr val="accent4">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a:p>
        </p:txBody>
      </p:sp>
      <p:grpSp>
        <p:nvGrpSpPr>
          <p:cNvPr id="9" name="Group 8">
            <a:extLst>
              <a:ext uri="{FF2B5EF4-FFF2-40B4-BE49-F238E27FC236}">
                <a16:creationId xmlns:a16="http://schemas.microsoft.com/office/drawing/2014/main" id="{6BF0F3F3-1454-7143-AEC6-ABED5B554F43}"/>
              </a:ext>
            </a:extLst>
          </p:cNvPr>
          <p:cNvGrpSpPr>
            <a:grpSpLocks noChangeAspect="1"/>
          </p:cNvGrpSpPr>
          <p:nvPr userDrawn="1"/>
        </p:nvGrpSpPr>
        <p:grpSpPr>
          <a:xfrm>
            <a:off x="11082099" y="215851"/>
            <a:ext cx="886025" cy="193345"/>
            <a:chOff x="11082099" y="215851"/>
            <a:chExt cx="886025" cy="193345"/>
          </a:xfrm>
        </p:grpSpPr>
        <p:sp>
          <p:nvSpPr>
            <p:cNvPr id="10" name="Freeform 9">
              <a:extLst>
                <a:ext uri="{FF2B5EF4-FFF2-40B4-BE49-F238E27FC236}">
                  <a16:creationId xmlns:a16="http://schemas.microsoft.com/office/drawing/2014/main" id="{5C28F2D9-4BB6-C943-8268-7F826601A184}"/>
                </a:ext>
              </a:extLst>
            </p:cNvPr>
            <p:cNvSpPr/>
            <p:nvPr/>
          </p:nvSpPr>
          <p:spPr>
            <a:xfrm>
              <a:off x="11248402" y="215851"/>
              <a:ext cx="719722" cy="193345"/>
            </a:xfrm>
            <a:custGeom>
              <a:avLst/>
              <a:gdLst>
                <a:gd name="connsiteX0" fmla="*/ 212098 w 719722"/>
                <a:gd name="connsiteY0" fmla="*/ 78028 h 193345"/>
                <a:gd name="connsiteX1" fmla="*/ 182351 w 719722"/>
                <a:gd name="connsiteY1" fmla="*/ 90043 h 193345"/>
                <a:gd name="connsiteX2" fmla="*/ 170730 w 719722"/>
                <a:gd name="connsiteY2" fmla="*/ 121669 h 193345"/>
                <a:gd name="connsiteX3" fmla="*/ 182351 w 719722"/>
                <a:gd name="connsiteY3" fmla="*/ 153294 h 193345"/>
                <a:gd name="connsiteX4" fmla="*/ 212098 w 719722"/>
                <a:gd name="connsiteY4" fmla="*/ 165309 h 193345"/>
                <a:gd name="connsiteX5" fmla="*/ 241982 w 719722"/>
                <a:gd name="connsiteY5" fmla="*/ 153294 h 193345"/>
                <a:gd name="connsiteX6" fmla="*/ 253742 w 719722"/>
                <a:gd name="connsiteY6" fmla="*/ 121669 h 193345"/>
                <a:gd name="connsiteX7" fmla="*/ 241982 w 719722"/>
                <a:gd name="connsiteY7" fmla="*/ 90043 h 193345"/>
                <a:gd name="connsiteX8" fmla="*/ 212098 w 719722"/>
                <a:gd name="connsiteY8" fmla="*/ 78028 h 193345"/>
                <a:gd name="connsiteX9" fmla="*/ 539445 w 719722"/>
                <a:gd name="connsiteY9" fmla="*/ 77891 h 193345"/>
                <a:gd name="connsiteX10" fmla="*/ 518277 w 719722"/>
                <a:gd name="connsiteY10" fmla="*/ 83277 h 193345"/>
                <a:gd name="connsiteX11" fmla="*/ 503335 w 719722"/>
                <a:gd name="connsiteY11" fmla="*/ 98606 h 193345"/>
                <a:gd name="connsiteX12" fmla="*/ 497801 w 719722"/>
                <a:gd name="connsiteY12" fmla="*/ 121669 h 193345"/>
                <a:gd name="connsiteX13" fmla="*/ 503335 w 719722"/>
                <a:gd name="connsiteY13" fmla="*/ 144733 h 193345"/>
                <a:gd name="connsiteX14" fmla="*/ 518277 w 719722"/>
                <a:gd name="connsiteY14" fmla="*/ 160062 h 193345"/>
                <a:gd name="connsiteX15" fmla="*/ 539445 w 719722"/>
                <a:gd name="connsiteY15" fmla="*/ 165448 h 193345"/>
                <a:gd name="connsiteX16" fmla="*/ 560614 w 719722"/>
                <a:gd name="connsiteY16" fmla="*/ 160062 h 193345"/>
                <a:gd name="connsiteX17" fmla="*/ 575556 w 719722"/>
                <a:gd name="connsiteY17" fmla="*/ 144733 h 193345"/>
                <a:gd name="connsiteX18" fmla="*/ 581090 w 719722"/>
                <a:gd name="connsiteY18" fmla="*/ 121669 h 193345"/>
                <a:gd name="connsiteX19" fmla="*/ 575556 w 719722"/>
                <a:gd name="connsiteY19" fmla="*/ 98606 h 193345"/>
                <a:gd name="connsiteX20" fmla="*/ 560614 w 719722"/>
                <a:gd name="connsiteY20" fmla="*/ 83277 h 193345"/>
                <a:gd name="connsiteX21" fmla="*/ 539445 w 719722"/>
                <a:gd name="connsiteY21" fmla="*/ 77891 h 193345"/>
                <a:gd name="connsiteX22" fmla="*/ 2352 w 719722"/>
                <a:gd name="connsiteY22" fmla="*/ 51650 h 193345"/>
                <a:gd name="connsiteX23" fmla="*/ 30300 w 719722"/>
                <a:gd name="connsiteY23" fmla="*/ 51650 h 193345"/>
                <a:gd name="connsiteX24" fmla="*/ 43997 w 719722"/>
                <a:gd name="connsiteY24" fmla="*/ 58417 h 193345"/>
                <a:gd name="connsiteX25" fmla="*/ 73190 w 719722"/>
                <a:gd name="connsiteY25" fmla="*/ 99020 h 193345"/>
                <a:gd name="connsiteX26" fmla="*/ 102383 w 719722"/>
                <a:gd name="connsiteY26" fmla="*/ 58417 h 193345"/>
                <a:gd name="connsiteX27" fmla="*/ 116080 w 719722"/>
                <a:gd name="connsiteY27" fmla="*/ 51650 h 193345"/>
                <a:gd name="connsiteX28" fmla="*/ 142921 w 719722"/>
                <a:gd name="connsiteY28" fmla="*/ 51650 h 193345"/>
                <a:gd name="connsiteX29" fmla="*/ 90484 w 719722"/>
                <a:gd name="connsiteY29" fmla="*/ 121531 h 193345"/>
                <a:gd name="connsiteX30" fmla="*/ 145273 w 719722"/>
                <a:gd name="connsiteY30" fmla="*/ 191411 h 193345"/>
                <a:gd name="connsiteX31" fmla="*/ 116910 w 719722"/>
                <a:gd name="connsiteY31" fmla="*/ 191411 h 193345"/>
                <a:gd name="connsiteX32" fmla="*/ 103213 w 719722"/>
                <a:gd name="connsiteY32" fmla="*/ 184644 h 193345"/>
                <a:gd name="connsiteX33" fmla="*/ 72360 w 719722"/>
                <a:gd name="connsiteY33" fmla="*/ 144732 h 193345"/>
                <a:gd name="connsiteX34" fmla="*/ 41368 w 719722"/>
                <a:gd name="connsiteY34" fmla="*/ 184644 h 193345"/>
                <a:gd name="connsiteX35" fmla="*/ 27671 w 719722"/>
                <a:gd name="connsiteY35" fmla="*/ 191411 h 193345"/>
                <a:gd name="connsiteX36" fmla="*/ 0 w 719722"/>
                <a:gd name="connsiteY36" fmla="*/ 191411 h 193345"/>
                <a:gd name="connsiteX37" fmla="*/ 54512 w 719722"/>
                <a:gd name="connsiteY37" fmla="*/ 121531 h 193345"/>
                <a:gd name="connsiteX38" fmla="*/ 389469 w 719722"/>
                <a:gd name="connsiteY38" fmla="*/ 50408 h 193345"/>
                <a:gd name="connsiteX39" fmla="*/ 431944 w 719722"/>
                <a:gd name="connsiteY39" fmla="*/ 65737 h 193345"/>
                <a:gd name="connsiteX40" fmla="*/ 447993 w 719722"/>
                <a:gd name="connsiteY40" fmla="*/ 111449 h 193345"/>
                <a:gd name="connsiteX41" fmla="*/ 447993 w 719722"/>
                <a:gd name="connsiteY41" fmla="*/ 191549 h 193345"/>
                <a:gd name="connsiteX42" fmla="*/ 432220 w 719722"/>
                <a:gd name="connsiteY42" fmla="*/ 191549 h 193345"/>
                <a:gd name="connsiteX43" fmla="*/ 415203 w 719722"/>
                <a:gd name="connsiteY43" fmla="*/ 174562 h 193345"/>
                <a:gd name="connsiteX44" fmla="*/ 415203 w 719722"/>
                <a:gd name="connsiteY44" fmla="*/ 115730 h 193345"/>
                <a:gd name="connsiteX45" fmla="*/ 406486 w 719722"/>
                <a:gd name="connsiteY45" fmla="*/ 88110 h 193345"/>
                <a:gd name="connsiteX46" fmla="*/ 381859 w 719722"/>
                <a:gd name="connsiteY46" fmla="*/ 78857 h 193345"/>
                <a:gd name="connsiteX47" fmla="*/ 353358 w 719722"/>
                <a:gd name="connsiteY47" fmla="*/ 89767 h 193345"/>
                <a:gd name="connsiteX48" fmla="*/ 342843 w 719722"/>
                <a:gd name="connsiteY48" fmla="*/ 120978 h 193345"/>
                <a:gd name="connsiteX49" fmla="*/ 342843 w 719722"/>
                <a:gd name="connsiteY49" fmla="*/ 174562 h 193345"/>
                <a:gd name="connsiteX50" fmla="*/ 325826 w 719722"/>
                <a:gd name="connsiteY50" fmla="*/ 191549 h 193345"/>
                <a:gd name="connsiteX51" fmla="*/ 310053 w 719722"/>
                <a:gd name="connsiteY51" fmla="*/ 191549 h 193345"/>
                <a:gd name="connsiteX52" fmla="*/ 310053 w 719722"/>
                <a:gd name="connsiteY52" fmla="*/ 51927 h 193345"/>
                <a:gd name="connsiteX53" fmla="*/ 324165 w 719722"/>
                <a:gd name="connsiteY53" fmla="*/ 51927 h 193345"/>
                <a:gd name="connsiteX54" fmla="*/ 341183 w 719722"/>
                <a:gd name="connsiteY54" fmla="*/ 68914 h 193345"/>
                <a:gd name="connsiteX55" fmla="*/ 341183 w 719722"/>
                <a:gd name="connsiteY55" fmla="*/ 70018 h 193345"/>
                <a:gd name="connsiteX56" fmla="*/ 361659 w 719722"/>
                <a:gd name="connsiteY56" fmla="*/ 55379 h 193345"/>
                <a:gd name="connsiteX57" fmla="*/ 389469 w 719722"/>
                <a:gd name="connsiteY57" fmla="*/ 50408 h 193345"/>
                <a:gd name="connsiteX58" fmla="*/ 719722 w 719722"/>
                <a:gd name="connsiteY58" fmla="*/ 50269 h 193345"/>
                <a:gd name="connsiteX59" fmla="*/ 719722 w 719722"/>
                <a:gd name="connsiteY59" fmla="*/ 81342 h 193345"/>
                <a:gd name="connsiteX60" fmla="*/ 712113 w 719722"/>
                <a:gd name="connsiteY60" fmla="*/ 80514 h 193345"/>
                <a:gd name="connsiteX61" fmla="*/ 682228 w 719722"/>
                <a:gd name="connsiteY61" fmla="*/ 91700 h 193345"/>
                <a:gd name="connsiteX62" fmla="*/ 671436 w 719722"/>
                <a:gd name="connsiteY62" fmla="*/ 123740 h 193345"/>
                <a:gd name="connsiteX63" fmla="*/ 671436 w 719722"/>
                <a:gd name="connsiteY63" fmla="*/ 174424 h 193345"/>
                <a:gd name="connsiteX64" fmla="*/ 654419 w 719722"/>
                <a:gd name="connsiteY64" fmla="*/ 191411 h 193345"/>
                <a:gd name="connsiteX65" fmla="*/ 638646 w 719722"/>
                <a:gd name="connsiteY65" fmla="*/ 191411 h 193345"/>
                <a:gd name="connsiteX66" fmla="*/ 638646 w 719722"/>
                <a:gd name="connsiteY66" fmla="*/ 51926 h 193345"/>
                <a:gd name="connsiteX67" fmla="*/ 669776 w 719722"/>
                <a:gd name="connsiteY67" fmla="*/ 51926 h 193345"/>
                <a:gd name="connsiteX68" fmla="*/ 669776 w 719722"/>
                <a:gd name="connsiteY68" fmla="*/ 72366 h 193345"/>
                <a:gd name="connsiteX69" fmla="*/ 719722 w 719722"/>
                <a:gd name="connsiteY69" fmla="*/ 50269 h 193345"/>
                <a:gd name="connsiteX70" fmla="*/ 208500 w 719722"/>
                <a:gd name="connsiteY70" fmla="*/ 50269 h 193345"/>
                <a:gd name="connsiteX71" fmla="*/ 233543 w 719722"/>
                <a:gd name="connsiteY71" fmla="*/ 54964 h 193345"/>
                <a:gd name="connsiteX72" fmla="*/ 253327 w 719722"/>
                <a:gd name="connsiteY72" fmla="*/ 68775 h 193345"/>
                <a:gd name="connsiteX73" fmla="*/ 270345 w 719722"/>
                <a:gd name="connsiteY73" fmla="*/ 51788 h 193345"/>
                <a:gd name="connsiteX74" fmla="*/ 285979 w 719722"/>
                <a:gd name="connsiteY74" fmla="*/ 51788 h 193345"/>
                <a:gd name="connsiteX75" fmla="*/ 285979 w 719722"/>
                <a:gd name="connsiteY75" fmla="*/ 51926 h 193345"/>
                <a:gd name="connsiteX76" fmla="*/ 285979 w 719722"/>
                <a:gd name="connsiteY76" fmla="*/ 191549 h 193345"/>
                <a:gd name="connsiteX77" fmla="*/ 271867 w 719722"/>
                <a:gd name="connsiteY77" fmla="*/ 191549 h 193345"/>
                <a:gd name="connsiteX78" fmla="*/ 254849 w 719722"/>
                <a:gd name="connsiteY78" fmla="*/ 174562 h 193345"/>
                <a:gd name="connsiteX79" fmla="*/ 254849 w 719722"/>
                <a:gd name="connsiteY79" fmla="*/ 173457 h 193345"/>
                <a:gd name="connsiteX80" fmla="*/ 234788 w 719722"/>
                <a:gd name="connsiteY80" fmla="*/ 188372 h 193345"/>
                <a:gd name="connsiteX81" fmla="*/ 208500 w 719722"/>
                <a:gd name="connsiteY81" fmla="*/ 193344 h 193345"/>
                <a:gd name="connsiteX82" fmla="*/ 171975 w 719722"/>
                <a:gd name="connsiteY82" fmla="*/ 184506 h 193345"/>
                <a:gd name="connsiteX83" fmla="*/ 146794 w 719722"/>
                <a:gd name="connsiteY83" fmla="*/ 159371 h 193345"/>
                <a:gd name="connsiteX84" fmla="*/ 137801 w 719722"/>
                <a:gd name="connsiteY84" fmla="*/ 121669 h 193345"/>
                <a:gd name="connsiteX85" fmla="*/ 146794 w 719722"/>
                <a:gd name="connsiteY85" fmla="*/ 84104 h 193345"/>
                <a:gd name="connsiteX86" fmla="*/ 171975 w 719722"/>
                <a:gd name="connsiteY86" fmla="*/ 59108 h 193345"/>
                <a:gd name="connsiteX87" fmla="*/ 208500 w 719722"/>
                <a:gd name="connsiteY87" fmla="*/ 50269 h 193345"/>
                <a:gd name="connsiteX88" fmla="*/ 580675 w 719722"/>
                <a:gd name="connsiteY88" fmla="*/ 0 h 193345"/>
                <a:gd name="connsiteX89" fmla="*/ 613327 w 719722"/>
                <a:gd name="connsiteY89" fmla="*/ 0 h 193345"/>
                <a:gd name="connsiteX90" fmla="*/ 613327 w 719722"/>
                <a:gd name="connsiteY90" fmla="*/ 191550 h 193345"/>
                <a:gd name="connsiteX91" fmla="*/ 598938 w 719722"/>
                <a:gd name="connsiteY91" fmla="*/ 191550 h 193345"/>
                <a:gd name="connsiteX92" fmla="*/ 581920 w 719722"/>
                <a:gd name="connsiteY92" fmla="*/ 174563 h 193345"/>
                <a:gd name="connsiteX93" fmla="*/ 581920 w 719722"/>
                <a:gd name="connsiteY93" fmla="*/ 173458 h 193345"/>
                <a:gd name="connsiteX94" fmla="*/ 561859 w 719722"/>
                <a:gd name="connsiteY94" fmla="*/ 188373 h 193345"/>
                <a:gd name="connsiteX95" fmla="*/ 535571 w 719722"/>
                <a:gd name="connsiteY95" fmla="*/ 193345 h 193345"/>
                <a:gd name="connsiteX96" fmla="*/ 499322 w 719722"/>
                <a:gd name="connsiteY96" fmla="*/ 184507 h 193345"/>
                <a:gd name="connsiteX97" fmla="*/ 474003 w 719722"/>
                <a:gd name="connsiteY97" fmla="*/ 159234 h 193345"/>
                <a:gd name="connsiteX98" fmla="*/ 464872 w 719722"/>
                <a:gd name="connsiteY98" fmla="*/ 121669 h 193345"/>
                <a:gd name="connsiteX99" fmla="*/ 474003 w 719722"/>
                <a:gd name="connsiteY99" fmla="*/ 84243 h 193345"/>
                <a:gd name="connsiteX100" fmla="*/ 499322 w 719722"/>
                <a:gd name="connsiteY100" fmla="*/ 59108 h 193345"/>
                <a:gd name="connsiteX101" fmla="*/ 535571 w 719722"/>
                <a:gd name="connsiteY101" fmla="*/ 50270 h 193345"/>
                <a:gd name="connsiteX102" fmla="*/ 561029 w 719722"/>
                <a:gd name="connsiteY102" fmla="*/ 54965 h 193345"/>
                <a:gd name="connsiteX103" fmla="*/ 580675 w 719722"/>
                <a:gd name="connsiteY103" fmla="*/ 69052 h 193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l="l" t="t" r="r" b="b"/>
              <a:pathLst>
                <a:path w="719722" h="193345">
                  <a:moveTo>
                    <a:pt x="212098" y="78028"/>
                  </a:moveTo>
                  <a:cubicBezTo>
                    <a:pt x="200061" y="78028"/>
                    <a:pt x="190099" y="82033"/>
                    <a:pt x="182351" y="90043"/>
                  </a:cubicBezTo>
                  <a:cubicBezTo>
                    <a:pt x="174603" y="98053"/>
                    <a:pt x="170730" y="108549"/>
                    <a:pt x="170730" y="121669"/>
                  </a:cubicBezTo>
                  <a:cubicBezTo>
                    <a:pt x="170730" y="134788"/>
                    <a:pt x="174603" y="145284"/>
                    <a:pt x="182351" y="153294"/>
                  </a:cubicBezTo>
                  <a:cubicBezTo>
                    <a:pt x="190099" y="161304"/>
                    <a:pt x="200061" y="165309"/>
                    <a:pt x="212098" y="165309"/>
                  </a:cubicBezTo>
                  <a:cubicBezTo>
                    <a:pt x="224134" y="165447"/>
                    <a:pt x="234096" y="161442"/>
                    <a:pt x="241982" y="153294"/>
                  </a:cubicBezTo>
                  <a:cubicBezTo>
                    <a:pt x="249868" y="145284"/>
                    <a:pt x="253742" y="134788"/>
                    <a:pt x="253742" y="121669"/>
                  </a:cubicBezTo>
                  <a:cubicBezTo>
                    <a:pt x="253742" y="108549"/>
                    <a:pt x="249868" y="98053"/>
                    <a:pt x="241982" y="90043"/>
                  </a:cubicBezTo>
                  <a:cubicBezTo>
                    <a:pt x="234096" y="82033"/>
                    <a:pt x="224134" y="78028"/>
                    <a:pt x="212098" y="78028"/>
                  </a:cubicBezTo>
                  <a:close/>
                  <a:moveTo>
                    <a:pt x="539445" y="77891"/>
                  </a:moveTo>
                  <a:cubicBezTo>
                    <a:pt x="531559" y="77891"/>
                    <a:pt x="524503" y="79686"/>
                    <a:pt x="518277" y="83277"/>
                  </a:cubicBezTo>
                  <a:cubicBezTo>
                    <a:pt x="512051" y="86867"/>
                    <a:pt x="507070" y="91977"/>
                    <a:pt x="503335" y="98606"/>
                  </a:cubicBezTo>
                  <a:cubicBezTo>
                    <a:pt x="499599" y="105235"/>
                    <a:pt x="497801" y="112969"/>
                    <a:pt x="497801" y="121669"/>
                  </a:cubicBezTo>
                  <a:cubicBezTo>
                    <a:pt x="497801" y="130370"/>
                    <a:pt x="499599" y="138104"/>
                    <a:pt x="503335" y="144733"/>
                  </a:cubicBezTo>
                  <a:cubicBezTo>
                    <a:pt x="507070" y="151362"/>
                    <a:pt x="511913" y="156471"/>
                    <a:pt x="518277" y="160062"/>
                  </a:cubicBezTo>
                  <a:cubicBezTo>
                    <a:pt x="524503" y="163653"/>
                    <a:pt x="531698" y="165448"/>
                    <a:pt x="539445" y="165448"/>
                  </a:cubicBezTo>
                  <a:cubicBezTo>
                    <a:pt x="547193" y="165448"/>
                    <a:pt x="554388" y="163653"/>
                    <a:pt x="560614" y="160062"/>
                  </a:cubicBezTo>
                  <a:cubicBezTo>
                    <a:pt x="566840" y="156471"/>
                    <a:pt x="571821" y="151362"/>
                    <a:pt x="575556" y="144733"/>
                  </a:cubicBezTo>
                  <a:cubicBezTo>
                    <a:pt x="579292" y="138104"/>
                    <a:pt x="581090" y="130370"/>
                    <a:pt x="581090" y="121669"/>
                  </a:cubicBezTo>
                  <a:cubicBezTo>
                    <a:pt x="581090" y="112969"/>
                    <a:pt x="579292" y="105235"/>
                    <a:pt x="575556" y="98606"/>
                  </a:cubicBezTo>
                  <a:cubicBezTo>
                    <a:pt x="571821" y="91977"/>
                    <a:pt x="566840" y="86867"/>
                    <a:pt x="560614" y="83277"/>
                  </a:cubicBezTo>
                  <a:cubicBezTo>
                    <a:pt x="554388" y="79686"/>
                    <a:pt x="547193" y="77891"/>
                    <a:pt x="539445" y="77891"/>
                  </a:cubicBezTo>
                  <a:close/>
                  <a:moveTo>
                    <a:pt x="2352" y="51650"/>
                  </a:moveTo>
                  <a:lnTo>
                    <a:pt x="30300" y="51650"/>
                  </a:lnTo>
                  <a:cubicBezTo>
                    <a:pt x="35696" y="51650"/>
                    <a:pt x="40676" y="54136"/>
                    <a:pt x="43997" y="58417"/>
                  </a:cubicBezTo>
                  <a:lnTo>
                    <a:pt x="73190" y="99020"/>
                  </a:lnTo>
                  <a:lnTo>
                    <a:pt x="102383" y="58417"/>
                  </a:lnTo>
                  <a:cubicBezTo>
                    <a:pt x="105565" y="54136"/>
                    <a:pt x="110684" y="51650"/>
                    <a:pt x="116080" y="51650"/>
                  </a:cubicBezTo>
                  <a:lnTo>
                    <a:pt x="142921" y="51650"/>
                  </a:lnTo>
                  <a:lnTo>
                    <a:pt x="90484" y="121531"/>
                  </a:lnTo>
                  <a:lnTo>
                    <a:pt x="145273" y="191411"/>
                  </a:lnTo>
                  <a:lnTo>
                    <a:pt x="116910" y="191411"/>
                  </a:lnTo>
                  <a:cubicBezTo>
                    <a:pt x="111514" y="191549"/>
                    <a:pt x="106395" y="188925"/>
                    <a:pt x="103213" y="184644"/>
                  </a:cubicBezTo>
                  <a:lnTo>
                    <a:pt x="72360" y="144732"/>
                  </a:lnTo>
                  <a:lnTo>
                    <a:pt x="41368" y="184644"/>
                  </a:lnTo>
                  <a:cubicBezTo>
                    <a:pt x="38186" y="188925"/>
                    <a:pt x="33067" y="191411"/>
                    <a:pt x="27671" y="191411"/>
                  </a:cubicBezTo>
                  <a:lnTo>
                    <a:pt x="0" y="191411"/>
                  </a:lnTo>
                  <a:lnTo>
                    <a:pt x="54512" y="121531"/>
                  </a:lnTo>
                  <a:close/>
                  <a:moveTo>
                    <a:pt x="389469" y="50408"/>
                  </a:moveTo>
                  <a:cubicBezTo>
                    <a:pt x="407040" y="50270"/>
                    <a:pt x="421290" y="55379"/>
                    <a:pt x="431944" y="65737"/>
                  </a:cubicBezTo>
                  <a:cubicBezTo>
                    <a:pt x="442597" y="76095"/>
                    <a:pt x="447993" y="91286"/>
                    <a:pt x="447993" y="111449"/>
                  </a:cubicBezTo>
                  <a:lnTo>
                    <a:pt x="447993" y="191549"/>
                  </a:lnTo>
                  <a:lnTo>
                    <a:pt x="432220" y="191549"/>
                  </a:lnTo>
                  <a:cubicBezTo>
                    <a:pt x="422812" y="191549"/>
                    <a:pt x="415203" y="183953"/>
                    <a:pt x="415203" y="174562"/>
                  </a:cubicBezTo>
                  <a:lnTo>
                    <a:pt x="415203" y="115730"/>
                  </a:lnTo>
                  <a:cubicBezTo>
                    <a:pt x="415203" y="103577"/>
                    <a:pt x="412297" y="94325"/>
                    <a:pt x="406486" y="88110"/>
                  </a:cubicBezTo>
                  <a:cubicBezTo>
                    <a:pt x="400676" y="81895"/>
                    <a:pt x="392513" y="78857"/>
                    <a:pt x="381859" y="78857"/>
                  </a:cubicBezTo>
                  <a:cubicBezTo>
                    <a:pt x="369822" y="78857"/>
                    <a:pt x="360276" y="82448"/>
                    <a:pt x="353358" y="89767"/>
                  </a:cubicBezTo>
                  <a:cubicBezTo>
                    <a:pt x="346302" y="96948"/>
                    <a:pt x="342843" y="107444"/>
                    <a:pt x="342843" y="120978"/>
                  </a:cubicBezTo>
                  <a:lnTo>
                    <a:pt x="342843" y="174562"/>
                  </a:lnTo>
                  <a:cubicBezTo>
                    <a:pt x="342843" y="183953"/>
                    <a:pt x="335234" y="191549"/>
                    <a:pt x="325826" y="191549"/>
                  </a:cubicBezTo>
                  <a:lnTo>
                    <a:pt x="310053" y="191549"/>
                  </a:lnTo>
                  <a:lnTo>
                    <a:pt x="310053" y="51927"/>
                  </a:lnTo>
                  <a:lnTo>
                    <a:pt x="324165" y="51927"/>
                  </a:lnTo>
                  <a:cubicBezTo>
                    <a:pt x="333573" y="51927"/>
                    <a:pt x="341183" y="59523"/>
                    <a:pt x="341183" y="68914"/>
                  </a:cubicBezTo>
                  <a:lnTo>
                    <a:pt x="341183" y="70018"/>
                  </a:lnTo>
                  <a:cubicBezTo>
                    <a:pt x="346579" y="63527"/>
                    <a:pt x="353358" y="58694"/>
                    <a:pt x="361659" y="55379"/>
                  </a:cubicBezTo>
                  <a:cubicBezTo>
                    <a:pt x="369822" y="52065"/>
                    <a:pt x="379092" y="50408"/>
                    <a:pt x="389469" y="50408"/>
                  </a:cubicBezTo>
                  <a:close/>
                  <a:moveTo>
                    <a:pt x="719722" y="50269"/>
                  </a:moveTo>
                  <a:lnTo>
                    <a:pt x="719722" y="81342"/>
                  </a:lnTo>
                  <a:cubicBezTo>
                    <a:pt x="716955" y="80790"/>
                    <a:pt x="714326" y="80514"/>
                    <a:pt x="712113" y="80514"/>
                  </a:cubicBezTo>
                  <a:cubicBezTo>
                    <a:pt x="699384" y="80514"/>
                    <a:pt x="689422" y="84243"/>
                    <a:pt x="682228" y="91700"/>
                  </a:cubicBezTo>
                  <a:cubicBezTo>
                    <a:pt x="675033" y="99158"/>
                    <a:pt x="671436" y="109792"/>
                    <a:pt x="671436" y="123740"/>
                  </a:cubicBezTo>
                  <a:lnTo>
                    <a:pt x="671436" y="174424"/>
                  </a:lnTo>
                  <a:cubicBezTo>
                    <a:pt x="671436" y="183815"/>
                    <a:pt x="663827" y="191411"/>
                    <a:pt x="654419" y="191411"/>
                  </a:cubicBezTo>
                  <a:lnTo>
                    <a:pt x="638646" y="191411"/>
                  </a:lnTo>
                  <a:lnTo>
                    <a:pt x="638646" y="51926"/>
                  </a:lnTo>
                  <a:lnTo>
                    <a:pt x="669776" y="51926"/>
                  </a:lnTo>
                  <a:lnTo>
                    <a:pt x="669776" y="72366"/>
                  </a:lnTo>
                  <a:cubicBezTo>
                    <a:pt x="679322" y="57589"/>
                    <a:pt x="695925" y="50269"/>
                    <a:pt x="719722" y="50269"/>
                  </a:cubicBezTo>
                  <a:close/>
                  <a:moveTo>
                    <a:pt x="208500" y="50269"/>
                  </a:moveTo>
                  <a:cubicBezTo>
                    <a:pt x="217632" y="50269"/>
                    <a:pt x="225933" y="51788"/>
                    <a:pt x="233543" y="54964"/>
                  </a:cubicBezTo>
                  <a:cubicBezTo>
                    <a:pt x="241152" y="58141"/>
                    <a:pt x="247793" y="62698"/>
                    <a:pt x="253327" y="68775"/>
                  </a:cubicBezTo>
                  <a:cubicBezTo>
                    <a:pt x="253327" y="59384"/>
                    <a:pt x="260937" y="51788"/>
                    <a:pt x="270345" y="51788"/>
                  </a:cubicBezTo>
                  <a:lnTo>
                    <a:pt x="285979" y="51788"/>
                  </a:lnTo>
                  <a:lnTo>
                    <a:pt x="285979" y="51926"/>
                  </a:lnTo>
                  <a:lnTo>
                    <a:pt x="285979" y="191549"/>
                  </a:lnTo>
                  <a:lnTo>
                    <a:pt x="271867" y="191549"/>
                  </a:lnTo>
                  <a:cubicBezTo>
                    <a:pt x="262459" y="191549"/>
                    <a:pt x="254849" y="183953"/>
                    <a:pt x="254849" y="174562"/>
                  </a:cubicBezTo>
                  <a:lnTo>
                    <a:pt x="254849" y="173457"/>
                  </a:lnTo>
                  <a:cubicBezTo>
                    <a:pt x="249453" y="180086"/>
                    <a:pt x="242812" y="185058"/>
                    <a:pt x="234788" y="188372"/>
                  </a:cubicBezTo>
                  <a:cubicBezTo>
                    <a:pt x="226902" y="191687"/>
                    <a:pt x="218047" y="193344"/>
                    <a:pt x="208500" y="193344"/>
                  </a:cubicBezTo>
                  <a:cubicBezTo>
                    <a:pt x="194941" y="193344"/>
                    <a:pt x="182628" y="190444"/>
                    <a:pt x="171975" y="184506"/>
                  </a:cubicBezTo>
                  <a:cubicBezTo>
                    <a:pt x="161183" y="178567"/>
                    <a:pt x="152882" y="170143"/>
                    <a:pt x="146794" y="159371"/>
                  </a:cubicBezTo>
                  <a:cubicBezTo>
                    <a:pt x="140706" y="148599"/>
                    <a:pt x="137801" y="136031"/>
                    <a:pt x="137801" y="121669"/>
                  </a:cubicBezTo>
                  <a:cubicBezTo>
                    <a:pt x="137801" y="107306"/>
                    <a:pt x="140845" y="94876"/>
                    <a:pt x="146794" y="84104"/>
                  </a:cubicBezTo>
                  <a:cubicBezTo>
                    <a:pt x="152882" y="73332"/>
                    <a:pt x="161183" y="65046"/>
                    <a:pt x="171975" y="59108"/>
                  </a:cubicBezTo>
                  <a:cubicBezTo>
                    <a:pt x="182766" y="53169"/>
                    <a:pt x="194941" y="50269"/>
                    <a:pt x="208500" y="50269"/>
                  </a:cubicBezTo>
                  <a:close/>
                  <a:moveTo>
                    <a:pt x="580675" y="0"/>
                  </a:moveTo>
                  <a:lnTo>
                    <a:pt x="613327" y="0"/>
                  </a:lnTo>
                  <a:lnTo>
                    <a:pt x="613327" y="191550"/>
                  </a:lnTo>
                  <a:lnTo>
                    <a:pt x="598938" y="191550"/>
                  </a:lnTo>
                  <a:cubicBezTo>
                    <a:pt x="589530" y="191550"/>
                    <a:pt x="581920" y="183954"/>
                    <a:pt x="581920" y="174563"/>
                  </a:cubicBezTo>
                  <a:lnTo>
                    <a:pt x="581920" y="173458"/>
                  </a:lnTo>
                  <a:cubicBezTo>
                    <a:pt x="576525" y="180087"/>
                    <a:pt x="569884" y="185059"/>
                    <a:pt x="561859" y="188373"/>
                  </a:cubicBezTo>
                  <a:cubicBezTo>
                    <a:pt x="553973" y="191688"/>
                    <a:pt x="545118" y="193345"/>
                    <a:pt x="535571" y="193345"/>
                  </a:cubicBezTo>
                  <a:cubicBezTo>
                    <a:pt x="522151" y="193345"/>
                    <a:pt x="509976" y="190445"/>
                    <a:pt x="499322" y="184507"/>
                  </a:cubicBezTo>
                  <a:cubicBezTo>
                    <a:pt x="488531" y="178568"/>
                    <a:pt x="480091" y="170144"/>
                    <a:pt x="474003" y="159234"/>
                  </a:cubicBezTo>
                  <a:cubicBezTo>
                    <a:pt x="467916" y="148323"/>
                    <a:pt x="464872" y="135756"/>
                    <a:pt x="464872" y="121669"/>
                  </a:cubicBezTo>
                  <a:cubicBezTo>
                    <a:pt x="464872" y="107583"/>
                    <a:pt x="467916" y="95015"/>
                    <a:pt x="474003" y="84243"/>
                  </a:cubicBezTo>
                  <a:cubicBezTo>
                    <a:pt x="480091" y="73471"/>
                    <a:pt x="488531" y="65047"/>
                    <a:pt x="499322" y="59108"/>
                  </a:cubicBezTo>
                  <a:cubicBezTo>
                    <a:pt x="510114" y="53170"/>
                    <a:pt x="522151" y="50270"/>
                    <a:pt x="535571" y="50270"/>
                  </a:cubicBezTo>
                  <a:cubicBezTo>
                    <a:pt x="544841" y="50270"/>
                    <a:pt x="553281" y="51789"/>
                    <a:pt x="561029" y="54965"/>
                  </a:cubicBezTo>
                  <a:cubicBezTo>
                    <a:pt x="568777" y="58142"/>
                    <a:pt x="575279" y="62837"/>
                    <a:pt x="580675" y="69052"/>
                  </a:cubicBezTo>
                  <a:close/>
                </a:path>
              </a:pathLst>
            </a:custGeom>
            <a:solidFill>
              <a:schemeClr val="tx2"/>
            </a:solidFill>
            <a:ln w="9510" cap="flat">
              <a:noFill/>
              <a:prstDash val="solid"/>
              <a:miter/>
            </a:ln>
          </p:spPr>
          <p:txBody>
            <a:bodyPr wrap="square" rtlCol="0" anchor="ctr">
              <a:noAutofit/>
            </a:bodyPr>
            <a:lstStyle/>
            <a:p>
              <a:endParaRPr lang="en-US"/>
            </a:p>
          </p:txBody>
        </p:sp>
        <p:grpSp>
          <p:nvGrpSpPr>
            <p:cNvPr id="11" name="Group 10">
              <a:extLst>
                <a:ext uri="{FF2B5EF4-FFF2-40B4-BE49-F238E27FC236}">
                  <a16:creationId xmlns:a16="http://schemas.microsoft.com/office/drawing/2014/main" id="{B77E25B6-5844-1F40-8EC9-AFA01D66E593}"/>
                </a:ext>
              </a:extLst>
            </p:cNvPr>
            <p:cNvGrpSpPr/>
            <p:nvPr userDrawn="1"/>
          </p:nvGrpSpPr>
          <p:grpSpPr>
            <a:xfrm>
              <a:off x="11082099" y="267640"/>
              <a:ext cx="156756" cy="139761"/>
              <a:chOff x="11082099" y="267640"/>
              <a:chExt cx="156756" cy="139761"/>
            </a:xfrm>
          </p:grpSpPr>
          <p:sp>
            <p:nvSpPr>
              <p:cNvPr id="12" name="Freeform 11">
                <a:extLst>
                  <a:ext uri="{FF2B5EF4-FFF2-40B4-BE49-F238E27FC236}">
                    <a16:creationId xmlns:a16="http://schemas.microsoft.com/office/drawing/2014/main" id="{B46E7C14-A785-D841-82FB-67C3ECE223DD}"/>
                  </a:ext>
                </a:extLst>
              </p:cNvPr>
              <p:cNvSpPr/>
              <p:nvPr/>
            </p:nvSpPr>
            <p:spPr>
              <a:xfrm>
                <a:off x="11082099" y="272749"/>
                <a:ext cx="70699" cy="60489"/>
              </a:xfrm>
              <a:custGeom>
                <a:avLst/>
                <a:gdLst>
                  <a:gd name="connsiteX0" fmla="*/ 246570 w 486475"/>
                  <a:gd name="connsiteY0" fmla="*/ 0 h 416222"/>
                  <a:gd name="connsiteX1" fmla="*/ 225625 w 486475"/>
                  <a:gd name="connsiteY1" fmla="*/ 26608 h 416222"/>
                  <a:gd name="connsiteX2" fmla="*/ 0 w 486475"/>
                  <a:gd name="connsiteY2" fmla="*/ 416223 h 416222"/>
                  <a:gd name="connsiteX3" fmla="*/ 486475 w 486475"/>
                  <a:gd name="connsiteY3" fmla="*/ 416223 h 416222"/>
                  <a:gd name="connsiteX4" fmla="*/ 246570 w 486475"/>
                  <a:gd name="connsiteY4" fmla="*/ 0 h 416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475" h="416222">
                    <a:moveTo>
                      <a:pt x="246570" y="0"/>
                    </a:moveTo>
                    <a:cubicBezTo>
                      <a:pt x="238954" y="7602"/>
                      <a:pt x="231338" y="16155"/>
                      <a:pt x="225625" y="26608"/>
                    </a:cubicBezTo>
                    <a:lnTo>
                      <a:pt x="0" y="416223"/>
                    </a:lnTo>
                    <a:lnTo>
                      <a:pt x="486475" y="416223"/>
                    </a:lnTo>
                    <a:lnTo>
                      <a:pt x="246570" y="0"/>
                    </a:lnTo>
                    <a:close/>
                  </a:path>
                </a:pathLst>
              </a:custGeom>
              <a:solidFill>
                <a:srgbClr val="DF1E26"/>
              </a:solidFill>
              <a:ln w="9510" cap="flat">
                <a:noFill/>
                <a:prstDash val="solid"/>
                <a:miter/>
              </a:ln>
            </p:spPr>
            <p:txBody>
              <a:bodyPr rtlCol="0" anchor="ctr"/>
              <a:lstStyle/>
              <a:p>
                <a:endParaRPr lang="en-US"/>
              </a:p>
            </p:txBody>
          </p:sp>
          <p:sp>
            <p:nvSpPr>
              <p:cNvPr id="13" name="Freeform 12">
                <a:extLst>
                  <a:ext uri="{FF2B5EF4-FFF2-40B4-BE49-F238E27FC236}">
                    <a16:creationId xmlns:a16="http://schemas.microsoft.com/office/drawing/2014/main" id="{A5211209-F69A-214B-8AE5-940B6A416AED}"/>
                  </a:ext>
                </a:extLst>
              </p:cNvPr>
              <p:cNvSpPr/>
              <p:nvPr/>
            </p:nvSpPr>
            <p:spPr>
              <a:xfrm>
                <a:off x="11125542" y="267640"/>
                <a:ext cx="69869" cy="61180"/>
              </a:xfrm>
              <a:custGeom>
                <a:avLst/>
                <a:gdLst>
                  <a:gd name="connsiteX0" fmla="*/ 480763 w 480763"/>
                  <a:gd name="connsiteY0" fmla="*/ 4751 h 420973"/>
                  <a:gd name="connsiteX1" fmla="*/ 447443 w 480763"/>
                  <a:gd name="connsiteY1" fmla="*/ 0 h 420973"/>
                  <a:gd name="connsiteX2" fmla="*/ 33320 w 480763"/>
                  <a:gd name="connsiteY2" fmla="*/ 0 h 420973"/>
                  <a:gd name="connsiteX3" fmla="*/ 0 w 480763"/>
                  <a:gd name="connsiteY3" fmla="*/ 4751 h 420973"/>
                  <a:gd name="connsiteX4" fmla="*/ 240858 w 480763"/>
                  <a:gd name="connsiteY4" fmla="*/ 420974 h 420973"/>
                  <a:gd name="connsiteX5" fmla="*/ 480763 w 480763"/>
                  <a:gd name="connsiteY5" fmla="*/ 4751 h 420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0763" h="420973">
                    <a:moveTo>
                      <a:pt x="480763" y="4751"/>
                    </a:moveTo>
                    <a:cubicBezTo>
                      <a:pt x="470291" y="1901"/>
                      <a:pt x="458867" y="0"/>
                      <a:pt x="447443" y="0"/>
                    </a:cubicBezTo>
                    <a:lnTo>
                      <a:pt x="33320" y="0"/>
                    </a:lnTo>
                    <a:cubicBezTo>
                      <a:pt x="21896" y="0"/>
                      <a:pt x="10472" y="1901"/>
                      <a:pt x="0" y="4751"/>
                    </a:cubicBezTo>
                    <a:lnTo>
                      <a:pt x="240858" y="420974"/>
                    </a:lnTo>
                    <a:lnTo>
                      <a:pt x="480763" y="4751"/>
                    </a:lnTo>
                    <a:close/>
                  </a:path>
                </a:pathLst>
              </a:custGeom>
              <a:solidFill>
                <a:srgbClr val="EF3834"/>
              </a:solidFill>
              <a:ln w="9510" cap="flat">
                <a:noFill/>
                <a:prstDash val="solid"/>
                <a:miter/>
              </a:ln>
            </p:spPr>
            <p:txBody>
              <a:bodyPr rtlCol="0" anchor="ctr"/>
              <a:lstStyle/>
              <a:p>
                <a:endParaRPr lang="en-US"/>
              </a:p>
            </p:txBody>
          </p:sp>
          <p:sp>
            <p:nvSpPr>
              <p:cNvPr id="14" name="Freeform 13">
                <a:extLst>
                  <a:ext uri="{FF2B5EF4-FFF2-40B4-BE49-F238E27FC236}">
                    <a16:creationId xmlns:a16="http://schemas.microsoft.com/office/drawing/2014/main" id="{CB4E4C63-991D-C648-BE5B-15C4FE1560E7}"/>
                  </a:ext>
                </a:extLst>
              </p:cNvPr>
              <p:cNvSpPr/>
              <p:nvPr/>
            </p:nvSpPr>
            <p:spPr>
              <a:xfrm>
                <a:off x="11082237" y="341939"/>
                <a:ext cx="70838" cy="60489"/>
              </a:xfrm>
              <a:custGeom>
                <a:avLst/>
                <a:gdLst>
                  <a:gd name="connsiteX0" fmla="*/ 0 w 487427"/>
                  <a:gd name="connsiteY0" fmla="*/ 0 h 416222"/>
                  <a:gd name="connsiteX1" fmla="*/ 225625 w 487427"/>
                  <a:gd name="connsiteY1" fmla="*/ 389615 h 416222"/>
                  <a:gd name="connsiteX2" fmla="*/ 246570 w 487427"/>
                  <a:gd name="connsiteY2" fmla="*/ 416222 h 416222"/>
                  <a:gd name="connsiteX3" fmla="*/ 487427 w 487427"/>
                  <a:gd name="connsiteY3" fmla="*/ 0 h 416222"/>
                  <a:gd name="connsiteX4" fmla="*/ 0 w 487427"/>
                  <a:gd name="connsiteY4" fmla="*/ 0 h 416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7427" h="416222">
                    <a:moveTo>
                      <a:pt x="0" y="0"/>
                    </a:moveTo>
                    <a:lnTo>
                      <a:pt x="225625" y="389615"/>
                    </a:lnTo>
                    <a:cubicBezTo>
                      <a:pt x="231338" y="399118"/>
                      <a:pt x="238002" y="408620"/>
                      <a:pt x="246570" y="416222"/>
                    </a:cubicBezTo>
                    <a:lnTo>
                      <a:pt x="487427" y="0"/>
                    </a:lnTo>
                    <a:lnTo>
                      <a:pt x="0" y="0"/>
                    </a:lnTo>
                    <a:close/>
                  </a:path>
                </a:pathLst>
              </a:custGeom>
              <a:solidFill>
                <a:srgbClr val="F0534C"/>
              </a:solidFill>
              <a:ln w="9510" cap="flat">
                <a:noFill/>
                <a:prstDash val="solid"/>
                <a:miter/>
              </a:ln>
            </p:spPr>
            <p:txBody>
              <a:bodyPr rtlCol="0" anchor="ctr"/>
              <a:lstStyle/>
              <a:p>
                <a:endParaRPr lang="en-US"/>
              </a:p>
            </p:txBody>
          </p:sp>
          <p:sp>
            <p:nvSpPr>
              <p:cNvPr id="15" name="Freeform 14">
                <a:extLst>
                  <a:ext uri="{FF2B5EF4-FFF2-40B4-BE49-F238E27FC236}">
                    <a16:creationId xmlns:a16="http://schemas.microsoft.com/office/drawing/2014/main" id="{BEAB8EC4-129C-6B46-A5DC-00CBDC410215}"/>
                  </a:ext>
                </a:extLst>
              </p:cNvPr>
              <p:cNvSpPr/>
              <p:nvPr/>
            </p:nvSpPr>
            <p:spPr>
              <a:xfrm>
                <a:off x="11168017" y="341939"/>
                <a:ext cx="70838" cy="60489"/>
              </a:xfrm>
              <a:custGeom>
                <a:avLst/>
                <a:gdLst>
                  <a:gd name="connsiteX0" fmla="*/ 261802 w 487427"/>
                  <a:gd name="connsiteY0" fmla="*/ 389615 h 416222"/>
                  <a:gd name="connsiteX1" fmla="*/ 487427 w 487427"/>
                  <a:gd name="connsiteY1" fmla="*/ 0 h 416222"/>
                  <a:gd name="connsiteX2" fmla="*/ 0 w 487427"/>
                  <a:gd name="connsiteY2" fmla="*/ 0 h 416222"/>
                  <a:gd name="connsiteX3" fmla="*/ 240858 w 487427"/>
                  <a:gd name="connsiteY3" fmla="*/ 416222 h 416222"/>
                  <a:gd name="connsiteX4" fmla="*/ 261802 w 487427"/>
                  <a:gd name="connsiteY4" fmla="*/ 389615 h 416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7427" h="416222">
                    <a:moveTo>
                      <a:pt x="261802" y="389615"/>
                    </a:moveTo>
                    <a:lnTo>
                      <a:pt x="487427" y="0"/>
                    </a:lnTo>
                    <a:lnTo>
                      <a:pt x="0" y="0"/>
                    </a:lnTo>
                    <a:lnTo>
                      <a:pt x="240858" y="416222"/>
                    </a:lnTo>
                    <a:cubicBezTo>
                      <a:pt x="248474" y="407670"/>
                      <a:pt x="256090" y="399118"/>
                      <a:pt x="261802" y="389615"/>
                    </a:cubicBezTo>
                  </a:path>
                </a:pathLst>
              </a:custGeom>
              <a:solidFill>
                <a:srgbClr val="F26F62"/>
              </a:solidFill>
              <a:ln w="9510" cap="flat">
                <a:noFill/>
                <a:prstDash val="solid"/>
                <a:miter/>
              </a:ln>
            </p:spPr>
            <p:txBody>
              <a:bodyPr rtlCol="0" anchor="ctr"/>
              <a:lstStyle/>
              <a:p>
                <a:endParaRPr lang="en-US"/>
              </a:p>
            </p:txBody>
          </p:sp>
          <p:sp>
            <p:nvSpPr>
              <p:cNvPr id="16" name="Freeform 15">
                <a:extLst>
                  <a:ext uri="{FF2B5EF4-FFF2-40B4-BE49-F238E27FC236}">
                    <a16:creationId xmlns:a16="http://schemas.microsoft.com/office/drawing/2014/main" id="{94999607-6A64-C44D-95AF-55235CEC9116}"/>
                  </a:ext>
                </a:extLst>
              </p:cNvPr>
              <p:cNvSpPr/>
              <p:nvPr/>
            </p:nvSpPr>
            <p:spPr>
              <a:xfrm>
                <a:off x="11125542" y="346221"/>
                <a:ext cx="70008" cy="61180"/>
              </a:xfrm>
              <a:custGeom>
                <a:avLst/>
                <a:gdLst>
                  <a:gd name="connsiteX0" fmla="*/ 0 w 481715"/>
                  <a:gd name="connsiteY0" fmla="*/ 416223 h 420973"/>
                  <a:gd name="connsiteX1" fmla="*/ 33320 w 481715"/>
                  <a:gd name="connsiteY1" fmla="*/ 420974 h 420973"/>
                  <a:gd name="connsiteX2" fmla="*/ 448395 w 481715"/>
                  <a:gd name="connsiteY2" fmla="*/ 420974 h 420973"/>
                  <a:gd name="connsiteX3" fmla="*/ 481715 w 481715"/>
                  <a:gd name="connsiteY3" fmla="*/ 416223 h 420973"/>
                  <a:gd name="connsiteX4" fmla="*/ 240858 w 481715"/>
                  <a:gd name="connsiteY4" fmla="*/ 0 h 420973"/>
                  <a:gd name="connsiteX5" fmla="*/ 0 w 481715"/>
                  <a:gd name="connsiteY5" fmla="*/ 416223 h 420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1715" h="420973">
                    <a:moveTo>
                      <a:pt x="0" y="416223"/>
                    </a:moveTo>
                    <a:cubicBezTo>
                      <a:pt x="10472" y="419073"/>
                      <a:pt x="21896" y="420974"/>
                      <a:pt x="33320" y="420974"/>
                    </a:cubicBezTo>
                    <a:lnTo>
                      <a:pt x="448395" y="420974"/>
                    </a:lnTo>
                    <a:cubicBezTo>
                      <a:pt x="459819" y="420974"/>
                      <a:pt x="471243" y="419073"/>
                      <a:pt x="481715" y="416223"/>
                    </a:cubicBezTo>
                    <a:lnTo>
                      <a:pt x="240858" y="0"/>
                    </a:lnTo>
                    <a:lnTo>
                      <a:pt x="0" y="416223"/>
                    </a:lnTo>
                    <a:close/>
                  </a:path>
                </a:pathLst>
              </a:custGeom>
              <a:solidFill>
                <a:srgbClr val="F58C7F"/>
              </a:solidFill>
              <a:ln w="9510"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A2E141C7-35C6-184D-A3C9-7F9CBA5AF2A0}"/>
                  </a:ext>
                </a:extLst>
              </p:cNvPr>
              <p:cNvSpPr/>
              <p:nvPr/>
            </p:nvSpPr>
            <p:spPr>
              <a:xfrm>
                <a:off x="11168017" y="272749"/>
                <a:ext cx="70699" cy="60489"/>
              </a:xfrm>
              <a:custGeom>
                <a:avLst/>
                <a:gdLst>
                  <a:gd name="connsiteX0" fmla="*/ 486475 w 486475"/>
                  <a:gd name="connsiteY0" fmla="*/ 416223 h 416222"/>
                  <a:gd name="connsiteX1" fmla="*/ 260850 w 486475"/>
                  <a:gd name="connsiteY1" fmla="*/ 26608 h 416222"/>
                  <a:gd name="connsiteX2" fmla="*/ 239906 w 486475"/>
                  <a:gd name="connsiteY2" fmla="*/ 0 h 416222"/>
                  <a:gd name="connsiteX3" fmla="*/ 0 w 486475"/>
                  <a:gd name="connsiteY3" fmla="*/ 416223 h 416222"/>
                  <a:gd name="connsiteX4" fmla="*/ 486475 w 486475"/>
                  <a:gd name="connsiteY4" fmla="*/ 416223 h 416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475" h="416222">
                    <a:moveTo>
                      <a:pt x="486475" y="416223"/>
                    </a:moveTo>
                    <a:lnTo>
                      <a:pt x="260850" y="26608"/>
                    </a:lnTo>
                    <a:cubicBezTo>
                      <a:pt x="255138" y="17105"/>
                      <a:pt x="248474" y="7602"/>
                      <a:pt x="239906" y="0"/>
                    </a:cubicBezTo>
                    <a:lnTo>
                      <a:pt x="0" y="416223"/>
                    </a:lnTo>
                    <a:lnTo>
                      <a:pt x="486475" y="416223"/>
                    </a:lnTo>
                    <a:close/>
                  </a:path>
                </a:pathLst>
              </a:custGeom>
              <a:solidFill>
                <a:srgbClr val="F0534C"/>
              </a:solidFill>
              <a:ln w="9510" cap="flat">
                <a:noFill/>
                <a:prstDash val="solid"/>
                <a:miter/>
              </a:ln>
            </p:spPr>
            <p:txBody>
              <a:bodyPr rtlCol="0" anchor="ctr"/>
              <a:lstStyle/>
              <a:p>
                <a:endParaRPr lang="en-US"/>
              </a:p>
            </p:txBody>
          </p:sp>
        </p:grpSp>
      </p:grpSp>
      <p:sp>
        <p:nvSpPr>
          <p:cNvPr id="22" name="Title 1">
            <a:extLst>
              <a:ext uri="{FF2B5EF4-FFF2-40B4-BE49-F238E27FC236}">
                <a16:creationId xmlns:a16="http://schemas.microsoft.com/office/drawing/2014/main" id="{E1EF586F-74F1-3248-BA75-45F6DAB25C51}"/>
              </a:ext>
            </a:extLst>
          </p:cNvPr>
          <p:cNvSpPr>
            <a:spLocks noGrp="1"/>
          </p:cNvSpPr>
          <p:nvPr>
            <p:ph type="title"/>
          </p:nvPr>
        </p:nvSpPr>
        <p:spPr>
          <a:xfrm>
            <a:off x="228600" y="201168"/>
            <a:ext cx="5865812" cy="274320"/>
          </a:xfrm>
        </p:spPr>
        <p:txBody>
          <a:bodyPr/>
          <a:lstStyle/>
          <a:p>
            <a:r>
              <a:rPr lang="en-US"/>
              <a:t>Click to edit Master title style</a:t>
            </a:r>
          </a:p>
        </p:txBody>
      </p:sp>
      <p:sp>
        <p:nvSpPr>
          <p:cNvPr id="23" name="Text Placeholder 7">
            <a:extLst>
              <a:ext uri="{FF2B5EF4-FFF2-40B4-BE49-F238E27FC236}">
                <a16:creationId xmlns:a16="http://schemas.microsoft.com/office/drawing/2014/main" id="{1DDD49F3-ACF7-A84C-B9E4-3D2B4EBAADA6}"/>
              </a:ext>
            </a:extLst>
          </p:cNvPr>
          <p:cNvSpPr>
            <a:spLocks noGrp="1"/>
          </p:cNvSpPr>
          <p:nvPr>
            <p:ph type="body" sz="quarter" idx="24"/>
          </p:nvPr>
        </p:nvSpPr>
        <p:spPr>
          <a:xfrm>
            <a:off x="228600" y="502920"/>
            <a:ext cx="5865812" cy="233718"/>
          </a:xfrm>
          <a:prstGeom prst="rect">
            <a:avLst/>
          </a:prstGeom>
        </p:spPr>
        <p:txBody>
          <a:bodyPr wrap="square">
            <a:spAutoFit/>
          </a:bodyPr>
          <a:lstStyle>
            <a:lvl1pPr marL="0" marR="0" indent="0" algn="l" defTabSz="182742" rtl="0" eaLnBrk="1" fontAlgn="auto" latinLnBrk="0" hangingPunct="1">
              <a:lnSpc>
                <a:spcPct val="120000"/>
              </a:lnSpc>
              <a:spcBef>
                <a:spcPts val="0"/>
              </a:spcBef>
              <a:spcAft>
                <a:spcPts val="0"/>
              </a:spcAft>
              <a:buClrTx/>
              <a:buSzTx/>
              <a:buFont typeface="Arial" panose="020B0604020202020204" pitchFamily="34" charset="0"/>
              <a:buNone/>
              <a:tabLst/>
              <a:defRPr lang="en-US"/>
            </a:lvl1pPr>
            <a:lvl4pPr marL="182880" marR="0" indent="-182880" algn="l" defTabSz="182880" rtl="0" eaLnBrk="1" fontAlgn="auto" latinLnBrk="0" hangingPunct="1">
              <a:lnSpc>
                <a:spcPct val="100000"/>
              </a:lnSpc>
              <a:spcBef>
                <a:spcPts val="0"/>
              </a:spcBef>
              <a:spcAft>
                <a:spcPts val="600"/>
              </a:spcAft>
              <a:buClr>
                <a:schemeClr val="tx2"/>
              </a:buClr>
              <a:buSzPct val="100000"/>
              <a:buFont typeface="Arial" panose="020B0604020202020204" pitchFamily="34" charset="0"/>
              <a:buChar char="•"/>
              <a:tabLst>
                <a:tab pos="182880" algn="l"/>
                <a:tab pos="365760" algn="l"/>
                <a:tab pos="548640" algn="l"/>
              </a:tabLst>
              <a:defRPr/>
            </a:lvl4pPr>
          </a:lstStyle>
          <a:p>
            <a:pPr lvl="0"/>
            <a:r>
              <a:rPr lang="en-US"/>
              <a:t>Click to edit Master text styles</a:t>
            </a:r>
          </a:p>
        </p:txBody>
      </p:sp>
      <p:sp>
        <p:nvSpPr>
          <p:cNvPr id="24" name="Text Placeholder 7">
            <a:extLst>
              <a:ext uri="{FF2B5EF4-FFF2-40B4-BE49-F238E27FC236}">
                <a16:creationId xmlns:a16="http://schemas.microsoft.com/office/drawing/2014/main" id="{520E1AE6-6C73-A742-9755-9B0EEE4DBB78}"/>
              </a:ext>
            </a:extLst>
          </p:cNvPr>
          <p:cNvSpPr>
            <a:spLocks noGrp="1"/>
          </p:cNvSpPr>
          <p:nvPr>
            <p:ph type="body" sz="quarter" idx="28" hasCustomPrompt="1"/>
          </p:nvPr>
        </p:nvSpPr>
        <p:spPr>
          <a:xfrm>
            <a:off x="10148986" y="6632886"/>
            <a:ext cx="1821776" cy="92333"/>
          </a:xfrm>
        </p:spPr>
        <p:txBody>
          <a:bodyPr anchor="b" anchorCtr="0">
            <a:spAutoFit/>
          </a:bodyPr>
          <a:lstStyle>
            <a:lvl1pPr algn="r">
              <a:lnSpc>
                <a:spcPct val="100000"/>
              </a:lnSpc>
              <a:defRPr sz="600">
                <a:solidFill>
                  <a:schemeClr val="tx2">
                    <a:lumMod val="50000"/>
                    <a:lumOff val="50000"/>
                  </a:schemeClr>
                </a:solidFill>
              </a:defRPr>
            </a:lvl1pPr>
          </a:lstStyle>
          <a:p>
            <a:pPr lvl="0"/>
            <a:r>
              <a:rPr lang="en-US"/>
              <a:t>Source Info</a:t>
            </a:r>
          </a:p>
        </p:txBody>
      </p:sp>
      <p:sp>
        <p:nvSpPr>
          <p:cNvPr id="17" name="Footer Placeholder 5">
            <a:extLst>
              <a:ext uri="{FF2B5EF4-FFF2-40B4-BE49-F238E27FC236}">
                <a16:creationId xmlns:a16="http://schemas.microsoft.com/office/drawing/2014/main" id="{B769D9EB-F25A-2C40-A010-8084D01613E2}"/>
              </a:ext>
            </a:extLst>
          </p:cNvPr>
          <p:cNvSpPr>
            <a:spLocks noGrp="1"/>
          </p:cNvSpPr>
          <p:nvPr>
            <p:ph type="ftr" sz="quarter" idx="3"/>
          </p:nvPr>
        </p:nvSpPr>
        <p:spPr>
          <a:xfrm>
            <a:off x="609758" y="6595533"/>
            <a:ext cx="9329310" cy="129687"/>
          </a:xfrm>
          <a:prstGeom prst="rect">
            <a:avLst/>
          </a:prstGeom>
        </p:spPr>
        <p:txBody>
          <a:bodyPr vert="horz" lIns="0" tIns="0" rIns="0" bIns="0" rtlCol="0" anchor="b" anchorCtr="0"/>
          <a:lstStyle>
            <a:lvl1pPr algn="l">
              <a:defRPr sz="600">
                <a:solidFill>
                  <a:schemeClr val="tx2">
                    <a:alpha val="60000"/>
                  </a:schemeClr>
                </a:solidFill>
              </a:defRPr>
            </a:lvl1pPr>
          </a:lstStyle>
          <a:p>
            <a:r>
              <a:rPr lang="en-US" kern="0"/>
              <a:t>© 2021 Xandr Inc. Xandr℠, the Kite logo, AT&amp;T, the Globe logo and other marks are trademarks and service marks of AT&amp;T Intellectual Property and/or AT&amp;T affiliated companies. All other marks contained herein are the property of their respective owners.</a:t>
            </a:r>
          </a:p>
        </p:txBody>
      </p:sp>
      <p:sp>
        <p:nvSpPr>
          <p:cNvPr id="19" name="Slide Number Placeholder 7">
            <a:extLst>
              <a:ext uri="{FF2B5EF4-FFF2-40B4-BE49-F238E27FC236}">
                <a16:creationId xmlns:a16="http://schemas.microsoft.com/office/drawing/2014/main" id="{40DB6AE6-F198-564F-B0FF-4E09126484DE}"/>
              </a:ext>
            </a:extLst>
          </p:cNvPr>
          <p:cNvSpPr>
            <a:spLocks noGrp="1"/>
          </p:cNvSpPr>
          <p:nvPr>
            <p:ph type="sldNum" sz="quarter" idx="4"/>
          </p:nvPr>
        </p:nvSpPr>
        <p:spPr>
          <a:xfrm>
            <a:off x="228659" y="6595533"/>
            <a:ext cx="381098" cy="129687"/>
          </a:xfrm>
          <a:prstGeom prst="rect">
            <a:avLst/>
          </a:prstGeom>
        </p:spPr>
        <p:txBody>
          <a:bodyPr vert="horz" lIns="0" tIns="0" rIns="0" bIns="0" rtlCol="0" anchor="b" anchorCtr="0"/>
          <a:lstStyle>
            <a:lvl1pPr algn="l">
              <a:spcBef>
                <a:spcPts val="0"/>
              </a:spcBef>
              <a:spcAft>
                <a:spcPts val="0"/>
              </a:spcAft>
              <a:defRPr sz="800">
                <a:solidFill>
                  <a:schemeClr val="tx2">
                    <a:alpha val="60000"/>
                  </a:schemeClr>
                </a:solidFill>
              </a:defRPr>
            </a:lvl1pPr>
          </a:lstStyle>
          <a:p>
            <a:fld id="{B039CED7-89A6-0D48-93AF-800B78660EBD}" type="slidenum">
              <a:rPr lang="en-US"/>
              <a:pPr/>
              <a:t>‹#›</a:t>
            </a:fld>
            <a:endParaRPr lang="en-US"/>
          </a:p>
        </p:txBody>
      </p:sp>
    </p:spTree>
    <p:extLst>
      <p:ext uri="{BB962C8B-B14F-4D97-AF65-F5344CB8AC3E}">
        <p14:creationId xmlns:p14="http://schemas.microsoft.com/office/powerpoint/2010/main" val="2529641250"/>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userDrawn="1">
  <p:cSld name="DIVIDER (1)">
    <p:bg>
      <p:bgPr>
        <a:solidFill>
          <a:schemeClr val="tx1"/>
        </a:solidFill>
        <a:effectLst/>
      </p:bgPr>
    </p:bg>
    <p:spTree>
      <p:nvGrpSpPr>
        <p:cNvPr id="1" name=""/>
        <p:cNvGrpSpPr/>
        <p:nvPr/>
      </p:nvGrpSpPr>
      <p:grpSpPr>
        <a:xfrm>
          <a:off x="0" y="0"/>
          <a:ext cx="0" cy="0"/>
          <a:chOff x="0" y="0"/>
          <a:chExt cx="0" cy="0"/>
        </a:xfrm>
      </p:grpSpPr>
      <p:sp>
        <p:nvSpPr>
          <p:cNvPr id="5" name="SUBTITLE"/>
          <p:cNvSpPr>
            <a:spLocks noGrp="1"/>
          </p:cNvSpPr>
          <p:nvPr>
            <p:ph type="body" sz="quarter" idx="17" hasCustomPrompt="1"/>
          </p:nvPr>
        </p:nvSpPr>
        <p:spPr>
          <a:xfrm>
            <a:off x="439626" y="3659589"/>
            <a:ext cx="7548674" cy="1394722"/>
          </a:xfrm>
        </p:spPr>
        <p:txBody>
          <a:bodyPr wrap="square" anchor="t" anchorCtr="0">
            <a:noAutofit/>
          </a:bodyPr>
          <a:lstStyle>
            <a:lvl1pPr>
              <a:defRPr sz="2399" b="0" i="0">
                <a:solidFill>
                  <a:schemeClr val="bg1"/>
                </a:solidFill>
                <a:latin typeface="Century Gothic" panose="020B0502020202020204" pitchFamily="34" charset="0"/>
              </a:defRPr>
            </a:lvl1pPr>
          </a:lstStyle>
          <a:p>
            <a:pPr lvl="0"/>
            <a:r>
              <a:rPr lang="en-US"/>
              <a:t>Subtitle</a:t>
            </a:r>
          </a:p>
        </p:txBody>
      </p:sp>
      <p:sp>
        <p:nvSpPr>
          <p:cNvPr id="7" name="TITLE"/>
          <p:cNvSpPr>
            <a:spLocks noGrp="1"/>
          </p:cNvSpPr>
          <p:nvPr>
            <p:ph type="title" hasCustomPrompt="1"/>
          </p:nvPr>
        </p:nvSpPr>
        <p:spPr>
          <a:xfrm>
            <a:off x="439624" y="1353849"/>
            <a:ext cx="7548676" cy="2215672"/>
          </a:xfrm>
          <a:prstGeom prst="rect">
            <a:avLst/>
          </a:prstGeom>
        </p:spPr>
        <p:txBody>
          <a:bodyPr wrap="square" anchor="b" anchorCtr="0">
            <a:noAutofit/>
          </a:bodyPr>
          <a:lstStyle>
            <a:lvl1pPr>
              <a:lnSpc>
                <a:spcPct val="90000"/>
              </a:lnSpc>
              <a:defRPr sz="5398" b="0" i="0" baseline="0">
                <a:solidFill>
                  <a:schemeClr val="bg1"/>
                </a:solidFill>
                <a:latin typeface="Times New Roman" panose="02020603050405020304" pitchFamily="18" charset="0"/>
                <a:cs typeface="Times New Roman" panose="02020603050405020304" pitchFamily="18" charset="0"/>
              </a:defRPr>
            </a:lvl1pPr>
          </a:lstStyle>
          <a:p>
            <a:r>
              <a:rPr lang="en-US"/>
              <a:t>Section Title</a:t>
            </a:r>
          </a:p>
        </p:txBody>
      </p:sp>
      <p:sp>
        <p:nvSpPr>
          <p:cNvPr id="8" name="LOGO">
            <a:extLst>
              <a:ext uri="{FF2B5EF4-FFF2-40B4-BE49-F238E27FC236}">
                <a16:creationId xmlns:a16="http://schemas.microsoft.com/office/drawing/2014/main" id="{18FAB3C6-0704-EC41-B576-324427B2043A}"/>
              </a:ext>
            </a:extLst>
          </p:cNvPr>
          <p:cNvSpPr txBox="1">
            <a:spLocks noChangeAspect="1"/>
          </p:cNvSpPr>
          <p:nvPr userDrawn="1"/>
        </p:nvSpPr>
        <p:spPr>
          <a:xfrm>
            <a:off x="11079353" y="201994"/>
            <a:ext cx="890016" cy="236933"/>
          </a:xfrm>
          <a:prstGeom prst="rect">
            <a:avLst/>
          </a:prstGeom>
          <a:blipFill>
            <a:blip r:embed="rId2"/>
            <a:srcRect/>
            <a:stretch>
              <a:fillRect t="8867" b="8867"/>
            </a:stretch>
          </a:blipFill>
        </p:spPr>
        <p:txBody>
          <a:bodyPr vert="horz" lIns="0" tIns="0" rIns="0" bIns="0" rtlCol="0" anchor="ctr" anchorCtr="0">
            <a:spAutoFit/>
          </a:bodyPr>
          <a:lstStyle>
            <a:lvl1pPr marL="0" indent="0" algn="l" defTabSz="457062" rtl="0" eaLnBrk="1" latinLnBrk="0" hangingPunct="1">
              <a:lnSpc>
                <a:spcPct val="100000"/>
              </a:lnSpc>
              <a:spcBef>
                <a:spcPts val="400"/>
              </a:spcBef>
              <a:spcAft>
                <a:spcPts val="400"/>
              </a:spcAft>
              <a:buClrTx/>
              <a:buFont typeface="Arial" panose="020B0604020202020204" pitchFamily="34" charset="0"/>
              <a:buNone/>
              <a:defRPr sz="1400" b="0" i="0" kern="1200">
                <a:noFill/>
                <a:latin typeface="+mn-lt"/>
                <a:ea typeface="+mn-ea"/>
                <a:cs typeface="Times New Roman" panose="02020603050405020304" pitchFamily="18" charset="0"/>
              </a:defRPr>
            </a:lvl1pPr>
            <a:lvl2pPr marL="0" indent="0" algn="l" defTabSz="457062" rtl="0" eaLnBrk="1" latinLnBrk="0" hangingPunct="1">
              <a:lnSpc>
                <a:spcPct val="90000"/>
              </a:lnSpc>
              <a:spcBef>
                <a:spcPts val="1200"/>
              </a:spcBef>
              <a:spcAft>
                <a:spcPts val="300"/>
              </a:spcAft>
              <a:buClr>
                <a:schemeClr val="tx2"/>
              </a:buClr>
              <a:buFont typeface="+mj-lt"/>
              <a:buNone/>
              <a:defRPr sz="3600" b="0" i="0" kern="1200" cap="none" baseline="0">
                <a:solidFill>
                  <a:schemeClr val="tx2"/>
                </a:solidFill>
                <a:latin typeface="+mj-lt"/>
                <a:ea typeface="+mn-ea"/>
                <a:cs typeface="+mn-cs"/>
              </a:defRPr>
            </a:lvl2pPr>
            <a:lvl3pPr marL="0" indent="0" algn="l" defTabSz="457062" rtl="0" eaLnBrk="1" latinLnBrk="0" hangingPunct="1">
              <a:lnSpc>
                <a:spcPct val="100000"/>
              </a:lnSpc>
              <a:spcBef>
                <a:spcPts val="1200"/>
              </a:spcBef>
              <a:spcAft>
                <a:spcPts val="400"/>
              </a:spcAft>
              <a:buClrTx/>
              <a:buFont typeface="Arial" panose="020B0604020202020204" pitchFamily="34" charset="0"/>
              <a:buNone/>
              <a:defRPr sz="1600" b="1" i="0" kern="1200" spc="20" baseline="0">
                <a:solidFill>
                  <a:schemeClr val="tx2"/>
                </a:solidFill>
                <a:latin typeface="Century Gothic" panose="020B0502020202020204" pitchFamily="34" charset="0"/>
                <a:ea typeface="+mn-ea"/>
                <a:cs typeface="+mn-cs"/>
              </a:defRPr>
            </a:lvl3pPr>
            <a:lvl4pPr marL="201168" indent="-201168" algn="l" defTabSz="457062" rtl="0" eaLnBrk="1" latinLnBrk="0" hangingPunct="1">
              <a:lnSpc>
                <a:spcPct val="100000"/>
              </a:lnSpc>
              <a:spcBef>
                <a:spcPts val="200"/>
              </a:spcBef>
              <a:spcAft>
                <a:spcPts val="200"/>
              </a:spcAft>
              <a:buClr>
                <a:schemeClr val="tx2"/>
              </a:buClr>
              <a:buSzPct val="100000"/>
              <a:buFont typeface="Arial" panose="020B0604020202020204" pitchFamily="34" charset="0"/>
              <a:buChar char="•"/>
              <a:defRPr sz="1400" b="0" i="0" kern="1200" spc="20">
                <a:solidFill>
                  <a:schemeClr val="tx2"/>
                </a:solidFill>
                <a:latin typeface="Century Gothic" panose="020B0502020202020204" pitchFamily="34" charset="0"/>
                <a:ea typeface="+mn-ea"/>
                <a:cs typeface="+mn-cs"/>
              </a:defRPr>
            </a:lvl4pPr>
            <a:lvl5pPr marL="393192" indent="-164592" algn="l" defTabSz="457062" rtl="0" eaLnBrk="1" latinLnBrk="0" hangingPunct="1">
              <a:lnSpc>
                <a:spcPct val="100000"/>
              </a:lnSpc>
              <a:spcBef>
                <a:spcPts val="200"/>
              </a:spcBef>
              <a:spcAft>
                <a:spcPts val="200"/>
              </a:spcAft>
              <a:buClr>
                <a:schemeClr val="tx2"/>
              </a:buClr>
              <a:buFont typeface="System Font Regular"/>
              <a:buChar char="–"/>
              <a:defRPr sz="1400" b="0" i="0" kern="1200" spc="20">
                <a:solidFill>
                  <a:schemeClr val="tx2"/>
                </a:solidFill>
                <a:latin typeface="Century Gothic" panose="020B0502020202020204" pitchFamily="34" charset="0"/>
                <a:ea typeface="+mn-ea"/>
                <a:cs typeface="+mn-cs"/>
              </a:defRPr>
            </a:lvl5pPr>
            <a:lvl6pPr marL="612648" indent="-219456" algn="l" defTabSz="457062" rtl="0" eaLnBrk="1" latinLnBrk="0" hangingPunct="1">
              <a:lnSpc>
                <a:spcPct val="100000"/>
              </a:lnSpc>
              <a:spcBef>
                <a:spcPts val="200"/>
              </a:spcBef>
              <a:spcAft>
                <a:spcPts val="200"/>
              </a:spcAft>
              <a:buClr>
                <a:schemeClr val="tx2"/>
              </a:buClr>
              <a:buFont typeface="Lucida Grande" panose="020B0600040502020204" pitchFamily="34" charset="0"/>
              <a:buChar char="→"/>
              <a:defRPr sz="1400" b="0" i="0" kern="1200" spc="20" baseline="0">
                <a:solidFill>
                  <a:schemeClr val="tx2"/>
                </a:solidFill>
                <a:latin typeface="Century Gothic" panose="020B0502020202020204" pitchFamily="34" charset="0"/>
                <a:ea typeface="+mn-ea"/>
                <a:cs typeface="+mn-cs"/>
              </a:defRPr>
            </a:lvl6pPr>
            <a:lvl7pPr marL="0" indent="0" algn="l" defTabSz="457062" rtl="0" eaLnBrk="1" latinLnBrk="0" hangingPunct="1">
              <a:lnSpc>
                <a:spcPct val="100000"/>
              </a:lnSpc>
              <a:spcBef>
                <a:spcPts val="400"/>
              </a:spcBef>
              <a:spcAft>
                <a:spcPts val="400"/>
              </a:spcAft>
              <a:buClr>
                <a:schemeClr val="tx2"/>
              </a:buClr>
              <a:buFont typeface="Arial" panose="020B0604020202020204" pitchFamily="34" charset="0"/>
              <a:buNone/>
              <a:defRPr sz="1000" b="0" i="1" kern="900" spc="20" baseline="0">
                <a:solidFill>
                  <a:schemeClr val="tx2"/>
                </a:solidFill>
                <a:latin typeface="+mn-lt"/>
                <a:ea typeface="+mn-ea"/>
                <a:cs typeface="Times New Roman" panose="02020603050405020304" pitchFamily="18" charset="0"/>
              </a:defRPr>
            </a:lvl7pPr>
            <a:lvl8pPr marL="0" indent="0" algn="l" defTabSz="457062" rtl="0" eaLnBrk="1" latinLnBrk="0" hangingPunct="1">
              <a:spcBef>
                <a:spcPts val="400"/>
              </a:spcBef>
              <a:spcAft>
                <a:spcPts val="400"/>
              </a:spcAft>
              <a:buFont typeface="Arial" panose="020B0604020202020204" pitchFamily="34" charset="0"/>
              <a:buNone/>
              <a:defRPr sz="1400" kern="1200">
                <a:solidFill>
                  <a:schemeClr val="tx2"/>
                </a:solidFill>
                <a:latin typeface="+mn-lt"/>
                <a:ea typeface="+mn-ea"/>
                <a:cs typeface="+mn-cs"/>
              </a:defRPr>
            </a:lvl8pPr>
            <a:lvl9pPr marL="0" indent="0" algn="l" defTabSz="457062" rtl="0" eaLnBrk="1" latinLnBrk="0" hangingPunct="1">
              <a:spcBef>
                <a:spcPts val="400"/>
              </a:spcBef>
              <a:spcAft>
                <a:spcPts val="400"/>
              </a:spcAft>
              <a:buFont typeface="Arial" panose="020B0604020202020204" pitchFamily="34" charset="0"/>
              <a:buNone/>
              <a:defRPr sz="1400" kern="1200">
                <a:solidFill>
                  <a:schemeClr val="tx2"/>
                </a:solidFill>
                <a:latin typeface="+mn-lt"/>
                <a:ea typeface="+mn-ea"/>
                <a:cs typeface="+mn-cs"/>
              </a:defRPr>
            </a:lvl9pPr>
          </a:lstStyle>
          <a:p>
            <a:r>
              <a:rPr lang="en-US" dirty="0"/>
              <a:t>Click to edit Master text styles</a:t>
            </a:r>
          </a:p>
        </p:txBody>
      </p:sp>
    </p:spTree>
    <p:extLst>
      <p:ext uri="{BB962C8B-B14F-4D97-AF65-F5344CB8AC3E}">
        <p14:creationId xmlns:p14="http://schemas.microsoft.com/office/powerpoint/2010/main" val="932182699"/>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userDrawn="1">
  <p:cSld name="2 BLOCKS (B)">
    <p:spTree>
      <p:nvGrpSpPr>
        <p:cNvPr id="1" name=""/>
        <p:cNvGrpSpPr/>
        <p:nvPr/>
      </p:nvGrpSpPr>
      <p:grpSpPr>
        <a:xfrm>
          <a:off x="0" y="0"/>
          <a:ext cx="0" cy="0"/>
          <a:chOff x="0" y="0"/>
          <a:chExt cx="0" cy="0"/>
        </a:xfrm>
      </p:grpSpPr>
      <p:sp>
        <p:nvSpPr>
          <p:cNvPr id="9" name="CONTENT 2">
            <a:extLst>
              <a:ext uri="{FF2B5EF4-FFF2-40B4-BE49-F238E27FC236}">
                <a16:creationId xmlns:a16="http://schemas.microsoft.com/office/drawing/2014/main" id="{3B558B76-7D96-5A41-A5EC-E982C2E563C4}"/>
              </a:ext>
            </a:extLst>
          </p:cNvPr>
          <p:cNvSpPr>
            <a:spLocks noGrp="1"/>
          </p:cNvSpPr>
          <p:nvPr>
            <p:ph sz="quarter" idx="21"/>
          </p:nvPr>
        </p:nvSpPr>
        <p:spPr>
          <a:xfrm>
            <a:off x="6913083" y="1246910"/>
            <a:ext cx="4571234" cy="4640182"/>
          </a:xfrm>
        </p:spPr>
        <p:txBody>
          <a:bodyPr anchor="ctr" anchorCtr="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CONTENT 1">
            <a:extLst>
              <a:ext uri="{FF2B5EF4-FFF2-40B4-BE49-F238E27FC236}">
                <a16:creationId xmlns:a16="http://schemas.microsoft.com/office/drawing/2014/main" id="{5ECB0C30-6DD4-6A47-8F7E-F7A65E67A424}"/>
              </a:ext>
            </a:extLst>
          </p:cNvPr>
          <p:cNvSpPr>
            <a:spLocks noGrp="1"/>
          </p:cNvSpPr>
          <p:nvPr>
            <p:ph sz="quarter" idx="20"/>
          </p:nvPr>
        </p:nvSpPr>
        <p:spPr>
          <a:xfrm>
            <a:off x="858646" y="1246910"/>
            <a:ext cx="4571234" cy="4640182"/>
          </a:xfrm>
        </p:spPr>
        <p:txBody>
          <a:bodyPr anchor="ctr" anchorCtr="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SUBTITLE">
            <a:extLst>
              <a:ext uri="{FF2B5EF4-FFF2-40B4-BE49-F238E27FC236}">
                <a16:creationId xmlns:a16="http://schemas.microsoft.com/office/drawing/2014/main" id="{9B725803-7CD7-E540-BFD7-844694191695}"/>
              </a:ext>
            </a:extLst>
          </p:cNvPr>
          <p:cNvSpPr>
            <a:spLocks noGrp="1"/>
          </p:cNvSpPr>
          <p:nvPr>
            <p:ph type="body" sz="quarter" idx="19"/>
          </p:nvPr>
        </p:nvSpPr>
        <p:spPr>
          <a:xfrm>
            <a:off x="211143" y="539749"/>
            <a:ext cx="10110497" cy="152978"/>
          </a:xfrm>
        </p:spPr>
        <p:txBody>
          <a:bodyPr>
            <a:noAutofit/>
          </a:bodyPr>
          <a:lstStyle>
            <a:lvl1pPr marL="0" indent="0">
              <a:spcBef>
                <a:spcPts val="0"/>
              </a:spcBef>
              <a:spcAft>
                <a:spcPts val="0"/>
              </a:spcAft>
              <a:buFont typeface="Arial" panose="020B0604020202020204" pitchFamily="34" charset="0"/>
              <a:buNone/>
              <a:defRPr sz="1400" b="0">
                <a:solidFill>
                  <a:schemeClr val="tx2"/>
                </a:solidFill>
                <a:latin typeface="+mn-lt"/>
              </a:defRPr>
            </a:lvl1pPr>
            <a:lvl2pPr marL="0" indent="0">
              <a:spcBef>
                <a:spcPts val="0"/>
              </a:spcBef>
              <a:spcAft>
                <a:spcPts val="0"/>
              </a:spcAft>
              <a:buFont typeface="Arial" panose="020B0604020202020204" pitchFamily="34" charset="0"/>
              <a:buNone/>
              <a:defRPr sz="1000" b="1">
                <a:solidFill>
                  <a:schemeClr val="tx2"/>
                </a:solidFill>
                <a:latin typeface="+mn-lt"/>
              </a:defRPr>
            </a:lvl2pPr>
            <a:lvl3pPr marL="0" indent="0">
              <a:spcBef>
                <a:spcPts val="0"/>
              </a:spcBef>
              <a:spcAft>
                <a:spcPts val="0"/>
              </a:spcAft>
              <a:buFont typeface="Arial" panose="020B0604020202020204" pitchFamily="34" charset="0"/>
              <a:buNone/>
              <a:defRPr sz="1000" b="1">
                <a:solidFill>
                  <a:schemeClr val="tx2"/>
                </a:solidFill>
                <a:latin typeface="+mn-lt"/>
              </a:defRPr>
            </a:lvl3pPr>
            <a:lvl4pPr marL="0" indent="0">
              <a:spcBef>
                <a:spcPts val="0"/>
              </a:spcBef>
              <a:spcAft>
                <a:spcPts val="0"/>
              </a:spcAft>
              <a:buNone/>
              <a:defRPr sz="1000" b="1">
                <a:solidFill>
                  <a:schemeClr val="tx2"/>
                </a:solidFill>
                <a:latin typeface="+mn-lt"/>
              </a:defRPr>
            </a:lvl4pPr>
            <a:lvl5pPr marL="0" indent="0">
              <a:spcBef>
                <a:spcPts val="0"/>
              </a:spcBef>
              <a:spcAft>
                <a:spcPts val="0"/>
              </a:spcAft>
              <a:buNone/>
              <a:defRPr sz="1000" b="1">
                <a:solidFill>
                  <a:schemeClr val="tx2"/>
                </a:solidFill>
                <a:latin typeface="+mn-lt"/>
              </a:defRPr>
            </a:lvl5pPr>
          </a:lstStyle>
          <a:p>
            <a:pPr lvl="0"/>
            <a:r>
              <a:rPr lang="en-US"/>
              <a:t>Edit Master text styles</a:t>
            </a:r>
          </a:p>
        </p:txBody>
      </p:sp>
      <p:sp>
        <p:nvSpPr>
          <p:cNvPr id="20" name="TITLE">
            <a:extLst>
              <a:ext uri="{FF2B5EF4-FFF2-40B4-BE49-F238E27FC236}">
                <a16:creationId xmlns:a16="http://schemas.microsoft.com/office/drawing/2014/main" id="{0718D53F-9834-8C40-8B43-533BD9E7C3A8}"/>
              </a:ext>
            </a:extLst>
          </p:cNvPr>
          <p:cNvSpPr>
            <a:spLocks noGrp="1"/>
          </p:cNvSpPr>
          <p:nvPr>
            <p:ph type="title"/>
          </p:nvPr>
        </p:nvSpPr>
        <p:spPr/>
        <p:txBody>
          <a:bodyPr/>
          <a:lstStyle/>
          <a:p>
            <a:r>
              <a:rPr lang="en-US"/>
              <a:t>Click to edit Master title style</a:t>
            </a:r>
          </a:p>
        </p:txBody>
      </p:sp>
      <p:cxnSp>
        <p:nvCxnSpPr>
          <p:cNvPr id="10" name="DIVIDER 1">
            <a:extLst>
              <a:ext uri="{FF2B5EF4-FFF2-40B4-BE49-F238E27FC236}">
                <a16:creationId xmlns:a16="http://schemas.microsoft.com/office/drawing/2014/main" id="{16B3D64E-1AAB-0045-9450-DDF2AD36DADE}"/>
              </a:ext>
            </a:extLst>
          </p:cNvPr>
          <p:cNvCxnSpPr>
            <a:cxnSpLocks/>
          </p:cNvCxnSpPr>
          <p:nvPr userDrawn="1"/>
        </p:nvCxnSpPr>
        <p:spPr>
          <a:xfrm flipH="1">
            <a:off x="4423559" y="1197874"/>
            <a:ext cx="2757054" cy="4738254"/>
          </a:xfrm>
          <a:prstGeom prst="line">
            <a:avLst/>
          </a:prstGeom>
          <a:ln w="25400" cmpd="sng">
            <a:solidFill>
              <a:schemeClr val="tx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10725579"/>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userDrawn="1">
  <p:cSld name="1_BASIC">
    <p:spTree>
      <p:nvGrpSpPr>
        <p:cNvPr id="1" name=""/>
        <p:cNvGrpSpPr/>
        <p:nvPr/>
      </p:nvGrpSpPr>
      <p:grpSpPr>
        <a:xfrm>
          <a:off x="0" y="0"/>
          <a:ext cx="0" cy="0"/>
          <a:chOff x="0" y="0"/>
          <a:chExt cx="0" cy="0"/>
        </a:xfrm>
      </p:grpSpPr>
      <p:sp>
        <p:nvSpPr>
          <p:cNvPr id="16" name="CONTENT">
            <a:extLst>
              <a:ext uri="{FF2B5EF4-FFF2-40B4-BE49-F238E27FC236}">
                <a16:creationId xmlns:a16="http://schemas.microsoft.com/office/drawing/2014/main" id="{5ECB0C30-6DD4-6A47-8F7E-F7A65E67A424}"/>
              </a:ext>
            </a:extLst>
          </p:cNvPr>
          <p:cNvSpPr>
            <a:spLocks noGrp="1"/>
          </p:cNvSpPr>
          <p:nvPr>
            <p:ph sz="quarter" idx="20"/>
          </p:nvPr>
        </p:nvSpPr>
        <p:spPr>
          <a:xfrm>
            <a:off x="1011095" y="2573336"/>
            <a:ext cx="8423275" cy="1916935"/>
          </a:xfrm>
        </p:spPr>
        <p:txBody>
          <a:bodyPr anchor="ctr" anchorCtr="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SUBTITLE">
            <a:extLst>
              <a:ext uri="{FF2B5EF4-FFF2-40B4-BE49-F238E27FC236}">
                <a16:creationId xmlns:a16="http://schemas.microsoft.com/office/drawing/2014/main" id="{9B725803-7CD7-E540-BFD7-844694191695}"/>
              </a:ext>
            </a:extLst>
          </p:cNvPr>
          <p:cNvSpPr>
            <a:spLocks noGrp="1"/>
          </p:cNvSpPr>
          <p:nvPr>
            <p:ph type="body" sz="quarter" idx="19"/>
          </p:nvPr>
        </p:nvSpPr>
        <p:spPr>
          <a:xfrm>
            <a:off x="211143" y="521208"/>
            <a:ext cx="10110497" cy="215444"/>
          </a:xfrm>
        </p:spPr>
        <p:txBody>
          <a:bodyPr anchor="t" anchorCtr="0">
            <a:spAutoFit/>
          </a:bodyPr>
          <a:lstStyle>
            <a:lvl1pPr marL="0" indent="0">
              <a:spcBef>
                <a:spcPts val="0"/>
              </a:spcBef>
              <a:spcAft>
                <a:spcPts val="0"/>
              </a:spcAft>
              <a:buFont typeface="Arial" panose="020B0604020202020204" pitchFamily="34" charset="0"/>
              <a:buNone/>
              <a:defRPr sz="1400" b="0">
                <a:solidFill>
                  <a:schemeClr val="tx2"/>
                </a:solidFill>
                <a:latin typeface="+mn-lt"/>
              </a:defRPr>
            </a:lvl1pPr>
            <a:lvl2pPr marL="0" indent="0">
              <a:spcBef>
                <a:spcPts val="0"/>
              </a:spcBef>
              <a:spcAft>
                <a:spcPts val="0"/>
              </a:spcAft>
              <a:buFont typeface="Arial" panose="020B0604020202020204" pitchFamily="34" charset="0"/>
              <a:buNone/>
              <a:defRPr sz="1000" b="1">
                <a:solidFill>
                  <a:schemeClr val="tx2"/>
                </a:solidFill>
                <a:latin typeface="+mn-lt"/>
              </a:defRPr>
            </a:lvl2pPr>
            <a:lvl3pPr marL="0" indent="0">
              <a:spcBef>
                <a:spcPts val="0"/>
              </a:spcBef>
              <a:spcAft>
                <a:spcPts val="0"/>
              </a:spcAft>
              <a:buFont typeface="Arial" panose="020B0604020202020204" pitchFamily="34" charset="0"/>
              <a:buNone/>
              <a:defRPr sz="1000" b="1">
                <a:solidFill>
                  <a:schemeClr val="tx2"/>
                </a:solidFill>
                <a:latin typeface="+mn-lt"/>
              </a:defRPr>
            </a:lvl3pPr>
            <a:lvl4pPr marL="0" indent="0">
              <a:spcBef>
                <a:spcPts val="0"/>
              </a:spcBef>
              <a:spcAft>
                <a:spcPts val="0"/>
              </a:spcAft>
              <a:buNone/>
              <a:defRPr sz="1000" b="1">
                <a:solidFill>
                  <a:schemeClr val="tx2"/>
                </a:solidFill>
                <a:latin typeface="+mn-lt"/>
              </a:defRPr>
            </a:lvl4pPr>
            <a:lvl5pPr marL="0" indent="0">
              <a:spcBef>
                <a:spcPts val="0"/>
              </a:spcBef>
              <a:spcAft>
                <a:spcPts val="0"/>
              </a:spcAft>
              <a:buNone/>
              <a:defRPr sz="1000" b="1">
                <a:solidFill>
                  <a:schemeClr val="tx2"/>
                </a:solidFill>
                <a:latin typeface="+mn-lt"/>
              </a:defRPr>
            </a:lvl5pPr>
          </a:lstStyle>
          <a:p>
            <a:pPr lvl="0"/>
            <a:r>
              <a:rPr lang="en-US"/>
              <a:t>Edit Master text styles</a:t>
            </a:r>
          </a:p>
        </p:txBody>
      </p:sp>
      <p:sp>
        <p:nvSpPr>
          <p:cNvPr id="20" name="TITLE">
            <a:extLst>
              <a:ext uri="{FF2B5EF4-FFF2-40B4-BE49-F238E27FC236}">
                <a16:creationId xmlns:a16="http://schemas.microsoft.com/office/drawing/2014/main" id="{0718D53F-9834-8C40-8B43-533BD9E7C3A8}"/>
              </a:ext>
            </a:extLst>
          </p:cNvPr>
          <p:cNvSpPr>
            <a:spLocks noGrp="1"/>
          </p:cNvSpPr>
          <p:nvPr>
            <p:ph type="title"/>
          </p:nvPr>
        </p:nvSpPr>
        <p:spPr/>
        <p:txBody>
          <a:bodyPr/>
          <a:lstStyle/>
          <a:p>
            <a:r>
              <a:rPr lang="en-US"/>
              <a:t>Click to edit Master title style</a:t>
            </a:r>
          </a:p>
        </p:txBody>
      </p:sp>
      <p:sp>
        <p:nvSpPr>
          <p:cNvPr id="7" name="SLIDE #">
            <a:extLst>
              <a:ext uri="{FF2B5EF4-FFF2-40B4-BE49-F238E27FC236}">
                <a16:creationId xmlns:a16="http://schemas.microsoft.com/office/drawing/2014/main" id="{BB32F7B2-C7C8-7D42-9C70-F58522BB0857}"/>
              </a:ext>
            </a:extLst>
          </p:cNvPr>
          <p:cNvSpPr txBox="1"/>
          <p:nvPr userDrawn="1"/>
        </p:nvSpPr>
        <p:spPr>
          <a:xfrm>
            <a:off x="11891144" y="6603454"/>
            <a:ext cx="567527" cy="156782"/>
          </a:xfrm>
          <a:prstGeom prst="rect">
            <a:avLst/>
          </a:prstGeom>
          <a:noFill/>
          <a:ln>
            <a:noFill/>
          </a:ln>
        </p:spPr>
        <p:txBody>
          <a:bodyPr wrap="square" lIns="0" tIns="0" rIns="0" bIns="0" rtlCol="0">
            <a:noAutofit/>
          </a:bodyPr>
          <a:lstStyle/>
          <a:p>
            <a:pPr algn="l"/>
            <a:fld id="{004BA92A-A73E-0146-AE8A-03945E1BF22F}" type="slidenum">
              <a:rPr lang="en-US" sz="1000" b="1" smtClean="0">
                <a:solidFill>
                  <a:schemeClr val="tx2"/>
                </a:solidFill>
              </a:rPr>
              <a:t>‹#›</a:t>
            </a:fld>
            <a:endParaRPr lang="en-US" sz="1000" b="1" dirty="0">
              <a:solidFill>
                <a:schemeClr val="tx2"/>
              </a:solidFill>
            </a:endParaRPr>
          </a:p>
        </p:txBody>
      </p:sp>
    </p:spTree>
    <p:extLst>
      <p:ext uri="{BB962C8B-B14F-4D97-AF65-F5344CB8AC3E}">
        <p14:creationId xmlns:p14="http://schemas.microsoft.com/office/powerpoint/2010/main" val="217707217"/>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userDrawn="1">
  <p:cSld name="1_2 BLOCKS (B)">
    <p:spTree>
      <p:nvGrpSpPr>
        <p:cNvPr id="1" name=""/>
        <p:cNvGrpSpPr/>
        <p:nvPr/>
      </p:nvGrpSpPr>
      <p:grpSpPr>
        <a:xfrm>
          <a:off x="0" y="0"/>
          <a:ext cx="0" cy="0"/>
          <a:chOff x="0" y="0"/>
          <a:chExt cx="0" cy="0"/>
        </a:xfrm>
      </p:grpSpPr>
      <p:sp>
        <p:nvSpPr>
          <p:cNvPr id="6" name="SOURCES">
            <a:extLst>
              <a:ext uri="{FF2B5EF4-FFF2-40B4-BE49-F238E27FC236}">
                <a16:creationId xmlns:a16="http://schemas.microsoft.com/office/drawing/2014/main" id="{64C61DF3-822A-0E4D-BDB8-05FAA33483C3}"/>
              </a:ext>
            </a:extLst>
          </p:cNvPr>
          <p:cNvSpPr>
            <a:spLocks noGrp="1"/>
          </p:cNvSpPr>
          <p:nvPr>
            <p:ph type="body" sz="quarter" idx="18" hasCustomPrompt="1"/>
          </p:nvPr>
        </p:nvSpPr>
        <p:spPr>
          <a:xfrm>
            <a:off x="7144379" y="6290270"/>
            <a:ext cx="5044447" cy="567731"/>
          </a:xfrm>
        </p:spPr>
        <p:txBody>
          <a:bodyPr wrap="none" rIns="182880" bIns="146304" anchor="b" anchorCtr="0"/>
          <a:lstStyle>
            <a:lvl1pPr algn="r">
              <a:lnSpc>
                <a:spcPct val="100000"/>
              </a:lnSpc>
              <a:defRPr sz="700">
                <a:solidFill>
                  <a:schemeClr val="tx2"/>
                </a:solidFill>
                <a:latin typeface="Century Gothic" panose="020B0502020202020204" pitchFamily="34" charset="0"/>
              </a:defRPr>
            </a:lvl1pPr>
          </a:lstStyle>
          <a:p>
            <a:pPr lvl="0"/>
            <a:r>
              <a:rPr lang="en-US"/>
              <a:t>* List sources here</a:t>
            </a:r>
          </a:p>
        </p:txBody>
      </p:sp>
      <p:sp>
        <p:nvSpPr>
          <p:cNvPr id="3" name="SLIDE #">
            <a:extLst>
              <a:ext uri="{FF2B5EF4-FFF2-40B4-BE49-F238E27FC236}">
                <a16:creationId xmlns:a16="http://schemas.microsoft.com/office/drawing/2014/main" id="{7AD054DB-DDC8-264B-B55B-5C01DF232435}"/>
              </a:ext>
            </a:extLst>
          </p:cNvPr>
          <p:cNvSpPr>
            <a:spLocks noGrp="1"/>
          </p:cNvSpPr>
          <p:nvPr>
            <p:ph type="sldNum" sz="quarter" idx="10"/>
          </p:nvPr>
        </p:nvSpPr>
        <p:spPr/>
        <p:txBody>
          <a:bodyPr/>
          <a:lstStyle/>
          <a:p>
            <a:fld id="{12CB907E-C602-C34B-93F7-CA9E40714286}" type="slidenum">
              <a:rPr lang="en-US" smtClean="0"/>
              <a:pPr/>
              <a:t>‹#›</a:t>
            </a:fld>
            <a:r>
              <a:rPr lang="en-US"/>
              <a:t> </a:t>
            </a:r>
          </a:p>
        </p:txBody>
      </p:sp>
      <p:cxnSp>
        <p:nvCxnSpPr>
          <p:cNvPr id="5" name="DIVIDER 1">
            <a:extLst>
              <a:ext uri="{FF2B5EF4-FFF2-40B4-BE49-F238E27FC236}">
                <a16:creationId xmlns:a16="http://schemas.microsoft.com/office/drawing/2014/main" id="{52E9F58C-021C-C74C-8379-3C41AC850315}"/>
              </a:ext>
            </a:extLst>
          </p:cNvPr>
          <p:cNvCxnSpPr>
            <a:cxnSpLocks/>
          </p:cNvCxnSpPr>
          <p:nvPr userDrawn="1"/>
        </p:nvCxnSpPr>
        <p:spPr>
          <a:xfrm flipH="1">
            <a:off x="4423559" y="1197874"/>
            <a:ext cx="2757054" cy="4738254"/>
          </a:xfrm>
          <a:prstGeom prst="line">
            <a:avLst/>
          </a:prstGeom>
          <a:ln w="254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9" name="CONTENT 2">
            <a:extLst>
              <a:ext uri="{FF2B5EF4-FFF2-40B4-BE49-F238E27FC236}">
                <a16:creationId xmlns:a16="http://schemas.microsoft.com/office/drawing/2014/main" id="{3B558B76-7D96-5A41-A5EC-E982C2E563C4}"/>
              </a:ext>
            </a:extLst>
          </p:cNvPr>
          <p:cNvSpPr>
            <a:spLocks noGrp="1"/>
          </p:cNvSpPr>
          <p:nvPr>
            <p:ph sz="quarter" idx="21"/>
          </p:nvPr>
        </p:nvSpPr>
        <p:spPr>
          <a:xfrm>
            <a:off x="6913083" y="1246910"/>
            <a:ext cx="4571234" cy="4640182"/>
          </a:xfrm>
        </p:spPr>
        <p:txBody>
          <a:bodyPr anchor="ctr"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CONTENT 1">
            <a:extLst>
              <a:ext uri="{FF2B5EF4-FFF2-40B4-BE49-F238E27FC236}">
                <a16:creationId xmlns:a16="http://schemas.microsoft.com/office/drawing/2014/main" id="{5ECB0C30-6DD4-6A47-8F7E-F7A65E67A424}"/>
              </a:ext>
            </a:extLst>
          </p:cNvPr>
          <p:cNvSpPr>
            <a:spLocks noGrp="1"/>
          </p:cNvSpPr>
          <p:nvPr>
            <p:ph sz="quarter" idx="20"/>
          </p:nvPr>
        </p:nvSpPr>
        <p:spPr>
          <a:xfrm>
            <a:off x="858646" y="1246910"/>
            <a:ext cx="4571234" cy="4640182"/>
          </a:xfrm>
        </p:spPr>
        <p:txBody>
          <a:bodyPr anchor="ctr"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SUBTITLE">
            <a:extLst>
              <a:ext uri="{FF2B5EF4-FFF2-40B4-BE49-F238E27FC236}">
                <a16:creationId xmlns:a16="http://schemas.microsoft.com/office/drawing/2014/main" id="{9B725803-7CD7-E540-BFD7-844694191695}"/>
              </a:ext>
            </a:extLst>
          </p:cNvPr>
          <p:cNvSpPr>
            <a:spLocks noGrp="1"/>
          </p:cNvSpPr>
          <p:nvPr>
            <p:ph type="body" sz="quarter" idx="19"/>
          </p:nvPr>
        </p:nvSpPr>
        <p:spPr>
          <a:xfrm>
            <a:off x="211143" y="539749"/>
            <a:ext cx="10110497" cy="152978"/>
          </a:xfrm>
        </p:spPr>
        <p:txBody>
          <a:bodyPr>
            <a:noAutofit/>
          </a:bodyPr>
          <a:lstStyle>
            <a:lvl1pPr marL="0" indent="0">
              <a:spcBef>
                <a:spcPts val="0"/>
              </a:spcBef>
              <a:spcAft>
                <a:spcPts val="0"/>
              </a:spcAft>
              <a:buFont typeface="Arial" panose="020B0604020202020204" pitchFamily="34" charset="0"/>
              <a:buNone/>
              <a:defRPr sz="1400" b="0">
                <a:solidFill>
                  <a:schemeClr val="tx2"/>
                </a:solidFill>
                <a:latin typeface="+mn-lt"/>
              </a:defRPr>
            </a:lvl1pPr>
            <a:lvl2pPr marL="0" indent="0">
              <a:spcBef>
                <a:spcPts val="0"/>
              </a:spcBef>
              <a:spcAft>
                <a:spcPts val="0"/>
              </a:spcAft>
              <a:buFont typeface="Arial" panose="020B0604020202020204" pitchFamily="34" charset="0"/>
              <a:buNone/>
              <a:defRPr sz="1000" b="1">
                <a:solidFill>
                  <a:schemeClr val="tx2"/>
                </a:solidFill>
                <a:latin typeface="+mn-lt"/>
              </a:defRPr>
            </a:lvl2pPr>
            <a:lvl3pPr marL="0" indent="0">
              <a:spcBef>
                <a:spcPts val="0"/>
              </a:spcBef>
              <a:spcAft>
                <a:spcPts val="0"/>
              </a:spcAft>
              <a:buFont typeface="Arial" panose="020B0604020202020204" pitchFamily="34" charset="0"/>
              <a:buNone/>
              <a:defRPr sz="1000" b="1">
                <a:solidFill>
                  <a:schemeClr val="tx2"/>
                </a:solidFill>
                <a:latin typeface="+mn-lt"/>
              </a:defRPr>
            </a:lvl3pPr>
            <a:lvl4pPr marL="0" indent="0">
              <a:spcBef>
                <a:spcPts val="0"/>
              </a:spcBef>
              <a:spcAft>
                <a:spcPts val="0"/>
              </a:spcAft>
              <a:buNone/>
              <a:defRPr sz="1000" b="1">
                <a:solidFill>
                  <a:schemeClr val="tx2"/>
                </a:solidFill>
                <a:latin typeface="+mn-lt"/>
              </a:defRPr>
            </a:lvl4pPr>
            <a:lvl5pPr marL="0" indent="0">
              <a:spcBef>
                <a:spcPts val="0"/>
              </a:spcBef>
              <a:spcAft>
                <a:spcPts val="0"/>
              </a:spcAft>
              <a:buNone/>
              <a:defRPr sz="1000" b="1">
                <a:solidFill>
                  <a:schemeClr val="tx2"/>
                </a:solidFill>
                <a:latin typeface="+mn-lt"/>
              </a:defRPr>
            </a:lvl5pPr>
          </a:lstStyle>
          <a:p>
            <a:pPr lvl="0"/>
            <a:r>
              <a:rPr lang="en-US"/>
              <a:t>Click to edit Master text styles</a:t>
            </a:r>
          </a:p>
        </p:txBody>
      </p:sp>
      <p:sp>
        <p:nvSpPr>
          <p:cNvPr id="20" name="TITLE">
            <a:extLst>
              <a:ext uri="{FF2B5EF4-FFF2-40B4-BE49-F238E27FC236}">
                <a16:creationId xmlns:a16="http://schemas.microsoft.com/office/drawing/2014/main" id="{0718D53F-9834-8C40-8B43-533BD9E7C3A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74465420"/>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showMasterSp="0" preserve="1" userDrawn="1">
  <p:cSld name="COV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MASK Triangle">
            <a:extLst>
              <a:ext uri="{FF2B5EF4-FFF2-40B4-BE49-F238E27FC236}">
                <a16:creationId xmlns:a16="http://schemas.microsoft.com/office/drawing/2014/main" id="{D03AFC19-AF94-844F-8C51-5B9C5AACABE3}"/>
              </a:ext>
            </a:extLst>
          </p:cNvPr>
          <p:cNvSpPr/>
          <p:nvPr userDrawn="1"/>
        </p:nvSpPr>
        <p:spPr>
          <a:xfrm>
            <a:off x="1211580" y="0"/>
            <a:ext cx="7955279" cy="6858000"/>
          </a:xfrm>
          <a:prstGeom prst="triangl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a:p>
        </p:txBody>
      </p:sp>
      <p:sp>
        <p:nvSpPr>
          <p:cNvPr id="2" name="MASK Rectangular">
            <a:extLst>
              <a:ext uri="{FF2B5EF4-FFF2-40B4-BE49-F238E27FC236}">
                <a16:creationId xmlns:a16="http://schemas.microsoft.com/office/drawing/2014/main" id="{F16EF991-388C-4845-8028-4D9B6F35E104}"/>
              </a:ext>
            </a:extLst>
          </p:cNvPr>
          <p:cNvSpPr/>
          <p:nvPr userDrawn="1"/>
        </p:nvSpPr>
        <p:spPr>
          <a:xfrm rot="10800000" flipH="1">
            <a:off x="0" y="0"/>
            <a:ext cx="5177790" cy="68580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a:p>
        </p:txBody>
      </p:sp>
      <p:sp>
        <p:nvSpPr>
          <p:cNvPr id="5" name="SUBTITLE"/>
          <p:cNvSpPr>
            <a:spLocks noGrp="1"/>
          </p:cNvSpPr>
          <p:nvPr>
            <p:ph type="body" sz="quarter" idx="17" hasCustomPrompt="1"/>
          </p:nvPr>
        </p:nvSpPr>
        <p:spPr>
          <a:xfrm>
            <a:off x="439626" y="3659589"/>
            <a:ext cx="5646849" cy="369332"/>
          </a:xfrm>
        </p:spPr>
        <p:txBody>
          <a:bodyPr wrap="square" anchor="t" anchorCtr="0">
            <a:spAutoFit/>
          </a:bodyPr>
          <a:lstStyle>
            <a:lvl1pPr>
              <a:defRPr sz="2400" b="0" i="0">
                <a:solidFill>
                  <a:schemeClr val="bg2"/>
                </a:solidFill>
                <a:latin typeface="Century Gothic" panose="020B0502020202020204" pitchFamily="34" charset="0"/>
              </a:defRPr>
            </a:lvl1pPr>
          </a:lstStyle>
          <a:p>
            <a:pPr lvl="0"/>
            <a:r>
              <a:rPr lang="en-US"/>
              <a:t>Subtitle</a:t>
            </a:r>
          </a:p>
        </p:txBody>
      </p:sp>
      <p:sp>
        <p:nvSpPr>
          <p:cNvPr id="7" name="TITLE"/>
          <p:cNvSpPr>
            <a:spLocks noGrp="1"/>
          </p:cNvSpPr>
          <p:nvPr>
            <p:ph type="title" hasCustomPrompt="1"/>
          </p:nvPr>
        </p:nvSpPr>
        <p:spPr>
          <a:xfrm>
            <a:off x="439625" y="2821624"/>
            <a:ext cx="5246800" cy="747897"/>
          </a:xfrm>
          <a:prstGeom prst="rect">
            <a:avLst/>
          </a:prstGeom>
        </p:spPr>
        <p:txBody>
          <a:bodyPr wrap="square" anchor="b" anchorCtr="0">
            <a:spAutoFit/>
          </a:bodyPr>
          <a:lstStyle>
            <a:lvl1pPr>
              <a:lnSpc>
                <a:spcPct val="90000"/>
              </a:lnSpc>
              <a:defRPr sz="5400" b="0" i="0" baseline="0">
                <a:solidFill>
                  <a:schemeClr val="bg1"/>
                </a:solidFill>
                <a:latin typeface="Times New Roman" panose="02020603050405020304" pitchFamily="18" charset="0"/>
                <a:cs typeface="Times New Roman" panose="02020603050405020304" pitchFamily="18" charset="0"/>
              </a:defRPr>
            </a:lvl1pPr>
          </a:lstStyle>
          <a:p>
            <a:r>
              <a:rPr lang="en-US"/>
              <a:t>Presentation Title</a:t>
            </a:r>
          </a:p>
        </p:txBody>
      </p:sp>
      <p:grpSp>
        <p:nvGrpSpPr>
          <p:cNvPr id="8" name="LOGO">
            <a:extLst>
              <a:ext uri="{FF2B5EF4-FFF2-40B4-BE49-F238E27FC236}">
                <a16:creationId xmlns:a16="http://schemas.microsoft.com/office/drawing/2014/main" id="{4F6FCEC6-DB60-AF49-81C9-ACF851974840}"/>
              </a:ext>
            </a:extLst>
          </p:cNvPr>
          <p:cNvGrpSpPr>
            <a:grpSpLocks noChangeAspect="1"/>
          </p:cNvGrpSpPr>
          <p:nvPr userDrawn="1"/>
        </p:nvGrpSpPr>
        <p:grpSpPr bwMode="auto">
          <a:xfrm>
            <a:off x="11082528" y="224220"/>
            <a:ext cx="890016" cy="194806"/>
            <a:chOff x="947" y="1527"/>
            <a:chExt cx="5784" cy="1266"/>
          </a:xfrm>
          <a:solidFill>
            <a:schemeClr val="bg1"/>
          </a:solidFill>
        </p:grpSpPr>
        <p:sp>
          <p:nvSpPr>
            <p:cNvPr id="11" name="Freeform 5">
              <a:extLst>
                <a:ext uri="{FF2B5EF4-FFF2-40B4-BE49-F238E27FC236}">
                  <a16:creationId xmlns:a16="http://schemas.microsoft.com/office/drawing/2014/main" id="{9DE32531-13C9-1C4A-A472-26BBC232DC65}"/>
                </a:ext>
              </a:extLst>
            </p:cNvPr>
            <p:cNvSpPr>
              <a:spLocks/>
            </p:cNvSpPr>
            <p:nvPr/>
          </p:nvSpPr>
          <p:spPr bwMode="auto">
            <a:xfrm>
              <a:off x="2034" y="1865"/>
              <a:ext cx="949" cy="916"/>
            </a:xfrm>
            <a:custGeom>
              <a:avLst/>
              <a:gdLst>
                <a:gd name="T0" fmla="*/ 112 w 158"/>
                <a:gd name="T1" fmla="*/ 144 h 152"/>
                <a:gd name="T2" fmla="*/ 79 w 158"/>
                <a:gd name="T3" fmla="*/ 101 h 152"/>
                <a:gd name="T4" fmla="*/ 45 w 158"/>
                <a:gd name="T5" fmla="*/ 144 h 152"/>
                <a:gd name="T6" fmla="*/ 30 w 158"/>
                <a:gd name="T7" fmla="*/ 152 h 152"/>
                <a:gd name="T8" fmla="*/ 0 w 158"/>
                <a:gd name="T9" fmla="*/ 152 h 152"/>
                <a:gd name="T10" fmla="*/ 59 w 158"/>
                <a:gd name="T11" fmla="*/ 76 h 152"/>
                <a:gd name="T12" fmla="*/ 3 w 158"/>
                <a:gd name="T13" fmla="*/ 0 h 152"/>
                <a:gd name="T14" fmla="*/ 33 w 158"/>
                <a:gd name="T15" fmla="*/ 0 h 152"/>
                <a:gd name="T16" fmla="*/ 48 w 158"/>
                <a:gd name="T17" fmla="*/ 7 h 152"/>
                <a:gd name="T18" fmla="*/ 80 w 158"/>
                <a:gd name="T19" fmla="*/ 51 h 152"/>
                <a:gd name="T20" fmla="*/ 111 w 158"/>
                <a:gd name="T21" fmla="*/ 7 h 152"/>
                <a:gd name="T22" fmla="*/ 126 w 158"/>
                <a:gd name="T23" fmla="*/ 0 h 152"/>
                <a:gd name="T24" fmla="*/ 155 w 158"/>
                <a:gd name="T25" fmla="*/ 0 h 152"/>
                <a:gd name="T26" fmla="*/ 98 w 158"/>
                <a:gd name="T27" fmla="*/ 76 h 152"/>
                <a:gd name="T28" fmla="*/ 158 w 158"/>
                <a:gd name="T29" fmla="*/ 152 h 152"/>
                <a:gd name="T30" fmla="*/ 127 w 158"/>
                <a:gd name="T31" fmla="*/ 152 h 152"/>
                <a:gd name="T32" fmla="*/ 112 w 158"/>
                <a:gd name="T33" fmla="*/ 144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8" h="152">
                  <a:moveTo>
                    <a:pt x="112" y="144"/>
                  </a:moveTo>
                  <a:cubicBezTo>
                    <a:pt x="79" y="101"/>
                    <a:pt x="79" y="101"/>
                    <a:pt x="79" y="101"/>
                  </a:cubicBezTo>
                  <a:cubicBezTo>
                    <a:pt x="45" y="144"/>
                    <a:pt x="45" y="144"/>
                    <a:pt x="45" y="144"/>
                  </a:cubicBezTo>
                  <a:cubicBezTo>
                    <a:pt x="41" y="149"/>
                    <a:pt x="36" y="152"/>
                    <a:pt x="30" y="152"/>
                  </a:cubicBezTo>
                  <a:cubicBezTo>
                    <a:pt x="0" y="152"/>
                    <a:pt x="0" y="152"/>
                    <a:pt x="0" y="152"/>
                  </a:cubicBezTo>
                  <a:cubicBezTo>
                    <a:pt x="59" y="76"/>
                    <a:pt x="59" y="76"/>
                    <a:pt x="59" y="76"/>
                  </a:cubicBezTo>
                  <a:cubicBezTo>
                    <a:pt x="3" y="0"/>
                    <a:pt x="3" y="0"/>
                    <a:pt x="3" y="0"/>
                  </a:cubicBezTo>
                  <a:cubicBezTo>
                    <a:pt x="33" y="0"/>
                    <a:pt x="33" y="0"/>
                    <a:pt x="33" y="0"/>
                  </a:cubicBezTo>
                  <a:cubicBezTo>
                    <a:pt x="39" y="0"/>
                    <a:pt x="44" y="3"/>
                    <a:pt x="48" y="7"/>
                  </a:cubicBezTo>
                  <a:cubicBezTo>
                    <a:pt x="80" y="51"/>
                    <a:pt x="80" y="51"/>
                    <a:pt x="80" y="51"/>
                  </a:cubicBezTo>
                  <a:cubicBezTo>
                    <a:pt x="111" y="7"/>
                    <a:pt x="111" y="7"/>
                    <a:pt x="111" y="7"/>
                  </a:cubicBezTo>
                  <a:cubicBezTo>
                    <a:pt x="115" y="3"/>
                    <a:pt x="120" y="0"/>
                    <a:pt x="126" y="0"/>
                  </a:cubicBezTo>
                  <a:cubicBezTo>
                    <a:pt x="155" y="0"/>
                    <a:pt x="155" y="0"/>
                    <a:pt x="155" y="0"/>
                  </a:cubicBezTo>
                  <a:cubicBezTo>
                    <a:pt x="98" y="76"/>
                    <a:pt x="98" y="76"/>
                    <a:pt x="98" y="76"/>
                  </a:cubicBezTo>
                  <a:cubicBezTo>
                    <a:pt x="158" y="152"/>
                    <a:pt x="158" y="152"/>
                    <a:pt x="158" y="152"/>
                  </a:cubicBezTo>
                  <a:cubicBezTo>
                    <a:pt x="127" y="152"/>
                    <a:pt x="127" y="152"/>
                    <a:pt x="127" y="152"/>
                  </a:cubicBezTo>
                  <a:cubicBezTo>
                    <a:pt x="121" y="152"/>
                    <a:pt x="116" y="149"/>
                    <a:pt x="112" y="14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6">
              <a:extLst>
                <a:ext uri="{FF2B5EF4-FFF2-40B4-BE49-F238E27FC236}">
                  <a16:creationId xmlns:a16="http://schemas.microsoft.com/office/drawing/2014/main" id="{CC984CD4-6EE7-A048-B1A4-07E64822DC41}"/>
                </a:ext>
              </a:extLst>
            </p:cNvPr>
            <p:cNvSpPr>
              <a:spLocks noEditPoints="1"/>
            </p:cNvSpPr>
            <p:nvPr/>
          </p:nvSpPr>
          <p:spPr bwMode="auto">
            <a:xfrm>
              <a:off x="2935" y="1853"/>
              <a:ext cx="967" cy="940"/>
            </a:xfrm>
            <a:custGeom>
              <a:avLst/>
              <a:gdLst>
                <a:gd name="T0" fmla="*/ 161 w 161"/>
                <a:gd name="T1" fmla="*/ 2 h 156"/>
                <a:gd name="T2" fmla="*/ 161 w 161"/>
                <a:gd name="T3" fmla="*/ 154 h 156"/>
                <a:gd name="T4" fmla="*/ 145 w 161"/>
                <a:gd name="T5" fmla="*/ 154 h 156"/>
                <a:gd name="T6" fmla="*/ 127 w 161"/>
                <a:gd name="T7" fmla="*/ 135 h 156"/>
                <a:gd name="T8" fmla="*/ 127 w 161"/>
                <a:gd name="T9" fmla="*/ 134 h 156"/>
                <a:gd name="T10" fmla="*/ 105 w 161"/>
                <a:gd name="T11" fmla="*/ 150 h 156"/>
                <a:gd name="T12" fmla="*/ 76 w 161"/>
                <a:gd name="T13" fmla="*/ 156 h 156"/>
                <a:gd name="T14" fmla="*/ 37 w 161"/>
                <a:gd name="T15" fmla="*/ 146 h 156"/>
                <a:gd name="T16" fmla="*/ 9 w 161"/>
                <a:gd name="T17" fmla="*/ 119 h 156"/>
                <a:gd name="T18" fmla="*/ 0 w 161"/>
                <a:gd name="T19" fmla="*/ 78 h 156"/>
                <a:gd name="T20" fmla="*/ 9 w 161"/>
                <a:gd name="T21" fmla="*/ 37 h 156"/>
                <a:gd name="T22" fmla="*/ 37 w 161"/>
                <a:gd name="T23" fmla="*/ 10 h 156"/>
                <a:gd name="T24" fmla="*/ 76 w 161"/>
                <a:gd name="T25" fmla="*/ 0 h 156"/>
                <a:gd name="T26" fmla="*/ 104 w 161"/>
                <a:gd name="T27" fmla="*/ 5 h 156"/>
                <a:gd name="T28" fmla="*/ 125 w 161"/>
                <a:gd name="T29" fmla="*/ 20 h 156"/>
                <a:gd name="T30" fmla="*/ 144 w 161"/>
                <a:gd name="T31" fmla="*/ 2 h 156"/>
                <a:gd name="T32" fmla="*/ 161 w 161"/>
                <a:gd name="T33" fmla="*/ 2 h 156"/>
                <a:gd name="T34" fmla="*/ 113 w 161"/>
                <a:gd name="T35" fmla="*/ 112 h 156"/>
                <a:gd name="T36" fmla="*/ 126 w 161"/>
                <a:gd name="T37" fmla="*/ 78 h 156"/>
                <a:gd name="T38" fmla="*/ 113 w 161"/>
                <a:gd name="T39" fmla="*/ 43 h 156"/>
                <a:gd name="T40" fmla="*/ 80 w 161"/>
                <a:gd name="T41" fmla="*/ 30 h 156"/>
                <a:gd name="T42" fmla="*/ 48 w 161"/>
                <a:gd name="T43" fmla="*/ 43 h 156"/>
                <a:gd name="T44" fmla="*/ 35 w 161"/>
                <a:gd name="T45" fmla="*/ 78 h 156"/>
                <a:gd name="T46" fmla="*/ 48 w 161"/>
                <a:gd name="T47" fmla="*/ 112 h 156"/>
                <a:gd name="T48" fmla="*/ 80 w 161"/>
                <a:gd name="T49" fmla="*/ 125 h 156"/>
                <a:gd name="T50" fmla="*/ 113 w 161"/>
                <a:gd name="T51" fmla="*/ 112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1" h="156">
                  <a:moveTo>
                    <a:pt x="161" y="2"/>
                  </a:moveTo>
                  <a:cubicBezTo>
                    <a:pt x="161" y="154"/>
                    <a:pt x="161" y="154"/>
                    <a:pt x="161" y="154"/>
                  </a:cubicBezTo>
                  <a:cubicBezTo>
                    <a:pt x="145" y="154"/>
                    <a:pt x="145" y="154"/>
                    <a:pt x="145" y="154"/>
                  </a:cubicBezTo>
                  <a:cubicBezTo>
                    <a:pt x="135" y="154"/>
                    <a:pt x="127" y="146"/>
                    <a:pt x="127" y="135"/>
                  </a:cubicBezTo>
                  <a:cubicBezTo>
                    <a:pt x="127" y="134"/>
                    <a:pt x="127" y="134"/>
                    <a:pt x="127" y="134"/>
                  </a:cubicBezTo>
                  <a:cubicBezTo>
                    <a:pt x="121" y="141"/>
                    <a:pt x="114" y="147"/>
                    <a:pt x="105" y="150"/>
                  </a:cubicBezTo>
                  <a:cubicBezTo>
                    <a:pt x="96" y="154"/>
                    <a:pt x="87" y="156"/>
                    <a:pt x="76" y="156"/>
                  </a:cubicBezTo>
                  <a:cubicBezTo>
                    <a:pt x="62" y="156"/>
                    <a:pt x="48" y="153"/>
                    <a:pt x="37" y="146"/>
                  </a:cubicBezTo>
                  <a:cubicBezTo>
                    <a:pt x="25" y="140"/>
                    <a:pt x="16" y="131"/>
                    <a:pt x="9" y="119"/>
                  </a:cubicBezTo>
                  <a:cubicBezTo>
                    <a:pt x="3" y="107"/>
                    <a:pt x="0" y="93"/>
                    <a:pt x="0" y="78"/>
                  </a:cubicBezTo>
                  <a:cubicBezTo>
                    <a:pt x="0" y="62"/>
                    <a:pt x="3" y="49"/>
                    <a:pt x="9" y="37"/>
                  </a:cubicBezTo>
                  <a:cubicBezTo>
                    <a:pt x="16" y="25"/>
                    <a:pt x="25" y="16"/>
                    <a:pt x="37" y="10"/>
                  </a:cubicBezTo>
                  <a:cubicBezTo>
                    <a:pt x="48" y="3"/>
                    <a:pt x="62" y="0"/>
                    <a:pt x="76" y="0"/>
                  </a:cubicBezTo>
                  <a:cubicBezTo>
                    <a:pt x="86" y="0"/>
                    <a:pt x="95" y="2"/>
                    <a:pt x="104" y="5"/>
                  </a:cubicBezTo>
                  <a:cubicBezTo>
                    <a:pt x="112" y="9"/>
                    <a:pt x="119" y="14"/>
                    <a:pt x="125" y="20"/>
                  </a:cubicBezTo>
                  <a:cubicBezTo>
                    <a:pt x="125" y="10"/>
                    <a:pt x="133" y="2"/>
                    <a:pt x="144" y="2"/>
                  </a:cubicBezTo>
                  <a:lnTo>
                    <a:pt x="161" y="2"/>
                  </a:lnTo>
                  <a:close/>
                  <a:moveTo>
                    <a:pt x="113" y="112"/>
                  </a:moveTo>
                  <a:cubicBezTo>
                    <a:pt x="121" y="104"/>
                    <a:pt x="126" y="92"/>
                    <a:pt x="126" y="78"/>
                  </a:cubicBezTo>
                  <a:cubicBezTo>
                    <a:pt x="126" y="64"/>
                    <a:pt x="121" y="52"/>
                    <a:pt x="113" y="43"/>
                  </a:cubicBezTo>
                  <a:cubicBezTo>
                    <a:pt x="104" y="35"/>
                    <a:pt x="93" y="30"/>
                    <a:pt x="80" y="30"/>
                  </a:cubicBezTo>
                  <a:cubicBezTo>
                    <a:pt x="67" y="30"/>
                    <a:pt x="57" y="35"/>
                    <a:pt x="48" y="43"/>
                  </a:cubicBezTo>
                  <a:cubicBezTo>
                    <a:pt x="40" y="52"/>
                    <a:pt x="35" y="64"/>
                    <a:pt x="35" y="78"/>
                  </a:cubicBezTo>
                  <a:cubicBezTo>
                    <a:pt x="35" y="92"/>
                    <a:pt x="40" y="104"/>
                    <a:pt x="48" y="112"/>
                  </a:cubicBezTo>
                  <a:cubicBezTo>
                    <a:pt x="57" y="121"/>
                    <a:pt x="67" y="125"/>
                    <a:pt x="80" y="125"/>
                  </a:cubicBezTo>
                  <a:cubicBezTo>
                    <a:pt x="93" y="125"/>
                    <a:pt x="104" y="121"/>
                    <a:pt x="113" y="1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7">
              <a:extLst>
                <a:ext uri="{FF2B5EF4-FFF2-40B4-BE49-F238E27FC236}">
                  <a16:creationId xmlns:a16="http://schemas.microsoft.com/office/drawing/2014/main" id="{409ED1EA-44A2-0C4F-857F-E803C32ECB5F}"/>
                </a:ext>
              </a:extLst>
            </p:cNvPr>
            <p:cNvSpPr>
              <a:spLocks/>
            </p:cNvSpPr>
            <p:nvPr/>
          </p:nvSpPr>
          <p:spPr bwMode="auto">
            <a:xfrm>
              <a:off x="4058" y="1853"/>
              <a:ext cx="895" cy="928"/>
            </a:xfrm>
            <a:custGeom>
              <a:avLst/>
              <a:gdLst>
                <a:gd name="T0" fmla="*/ 132 w 149"/>
                <a:gd name="T1" fmla="*/ 17 h 154"/>
                <a:gd name="T2" fmla="*/ 149 w 149"/>
                <a:gd name="T3" fmla="*/ 67 h 154"/>
                <a:gd name="T4" fmla="*/ 149 w 149"/>
                <a:gd name="T5" fmla="*/ 154 h 154"/>
                <a:gd name="T6" fmla="*/ 132 w 149"/>
                <a:gd name="T7" fmla="*/ 154 h 154"/>
                <a:gd name="T8" fmla="*/ 114 w 149"/>
                <a:gd name="T9" fmla="*/ 135 h 154"/>
                <a:gd name="T10" fmla="*/ 114 w 149"/>
                <a:gd name="T11" fmla="*/ 71 h 154"/>
                <a:gd name="T12" fmla="*/ 104 w 149"/>
                <a:gd name="T13" fmla="*/ 41 h 154"/>
                <a:gd name="T14" fmla="*/ 78 w 149"/>
                <a:gd name="T15" fmla="*/ 31 h 154"/>
                <a:gd name="T16" fmla="*/ 47 w 149"/>
                <a:gd name="T17" fmla="*/ 43 h 154"/>
                <a:gd name="T18" fmla="*/ 35 w 149"/>
                <a:gd name="T19" fmla="*/ 77 h 154"/>
                <a:gd name="T20" fmla="*/ 35 w 149"/>
                <a:gd name="T21" fmla="*/ 135 h 154"/>
                <a:gd name="T22" fmla="*/ 17 w 149"/>
                <a:gd name="T23" fmla="*/ 154 h 154"/>
                <a:gd name="T24" fmla="*/ 0 w 149"/>
                <a:gd name="T25" fmla="*/ 154 h 154"/>
                <a:gd name="T26" fmla="*/ 0 w 149"/>
                <a:gd name="T27" fmla="*/ 2 h 154"/>
                <a:gd name="T28" fmla="*/ 15 w 149"/>
                <a:gd name="T29" fmla="*/ 2 h 154"/>
                <a:gd name="T30" fmla="*/ 34 w 149"/>
                <a:gd name="T31" fmla="*/ 20 h 154"/>
                <a:gd name="T32" fmla="*/ 34 w 149"/>
                <a:gd name="T33" fmla="*/ 22 h 154"/>
                <a:gd name="T34" fmla="*/ 56 w 149"/>
                <a:gd name="T35" fmla="*/ 6 h 154"/>
                <a:gd name="T36" fmla="*/ 86 w 149"/>
                <a:gd name="T37" fmla="*/ 0 h 154"/>
                <a:gd name="T38" fmla="*/ 132 w 149"/>
                <a:gd name="T39" fmla="*/ 17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54">
                  <a:moveTo>
                    <a:pt x="132" y="17"/>
                  </a:moveTo>
                  <a:cubicBezTo>
                    <a:pt x="144" y="28"/>
                    <a:pt x="149" y="45"/>
                    <a:pt x="149" y="67"/>
                  </a:cubicBezTo>
                  <a:cubicBezTo>
                    <a:pt x="149" y="154"/>
                    <a:pt x="149" y="154"/>
                    <a:pt x="149" y="154"/>
                  </a:cubicBezTo>
                  <a:cubicBezTo>
                    <a:pt x="132" y="154"/>
                    <a:pt x="132" y="154"/>
                    <a:pt x="132" y="154"/>
                  </a:cubicBezTo>
                  <a:cubicBezTo>
                    <a:pt x="122" y="154"/>
                    <a:pt x="114" y="146"/>
                    <a:pt x="114" y="135"/>
                  </a:cubicBezTo>
                  <a:cubicBezTo>
                    <a:pt x="114" y="71"/>
                    <a:pt x="114" y="71"/>
                    <a:pt x="114" y="71"/>
                  </a:cubicBezTo>
                  <a:cubicBezTo>
                    <a:pt x="114" y="58"/>
                    <a:pt x="111" y="48"/>
                    <a:pt x="104" y="41"/>
                  </a:cubicBezTo>
                  <a:cubicBezTo>
                    <a:pt x="98" y="35"/>
                    <a:pt x="89" y="31"/>
                    <a:pt x="78" y="31"/>
                  </a:cubicBezTo>
                  <a:cubicBezTo>
                    <a:pt x="65" y="31"/>
                    <a:pt x="54" y="35"/>
                    <a:pt x="47" y="43"/>
                  </a:cubicBezTo>
                  <a:cubicBezTo>
                    <a:pt x="39" y="51"/>
                    <a:pt x="35" y="62"/>
                    <a:pt x="35" y="77"/>
                  </a:cubicBezTo>
                  <a:cubicBezTo>
                    <a:pt x="35" y="135"/>
                    <a:pt x="35" y="135"/>
                    <a:pt x="35" y="135"/>
                  </a:cubicBezTo>
                  <a:cubicBezTo>
                    <a:pt x="35" y="146"/>
                    <a:pt x="27" y="154"/>
                    <a:pt x="17" y="154"/>
                  </a:cubicBezTo>
                  <a:cubicBezTo>
                    <a:pt x="0" y="154"/>
                    <a:pt x="0" y="154"/>
                    <a:pt x="0" y="154"/>
                  </a:cubicBezTo>
                  <a:cubicBezTo>
                    <a:pt x="0" y="2"/>
                    <a:pt x="0" y="2"/>
                    <a:pt x="0" y="2"/>
                  </a:cubicBezTo>
                  <a:cubicBezTo>
                    <a:pt x="15" y="2"/>
                    <a:pt x="15" y="2"/>
                    <a:pt x="15" y="2"/>
                  </a:cubicBezTo>
                  <a:cubicBezTo>
                    <a:pt x="25" y="2"/>
                    <a:pt x="34" y="10"/>
                    <a:pt x="34" y="20"/>
                  </a:cubicBezTo>
                  <a:cubicBezTo>
                    <a:pt x="34" y="22"/>
                    <a:pt x="34" y="22"/>
                    <a:pt x="34" y="22"/>
                  </a:cubicBezTo>
                  <a:cubicBezTo>
                    <a:pt x="39" y="14"/>
                    <a:pt x="47" y="9"/>
                    <a:pt x="56" y="6"/>
                  </a:cubicBezTo>
                  <a:cubicBezTo>
                    <a:pt x="65" y="2"/>
                    <a:pt x="75" y="0"/>
                    <a:pt x="86" y="0"/>
                  </a:cubicBezTo>
                  <a:cubicBezTo>
                    <a:pt x="105" y="0"/>
                    <a:pt x="120" y="6"/>
                    <a:pt x="132"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8">
              <a:extLst>
                <a:ext uri="{FF2B5EF4-FFF2-40B4-BE49-F238E27FC236}">
                  <a16:creationId xmlns:a16="http://schemas.microsoft.com/office/drawing/2014/main" id="{46B748B2-9D37-7C47-8820-9DFDCF8B518D}"/>
                </a:ext>
              </a:extLst>
            </p:cNvPr>
            <p:cNvSpPr>
              <a:spLocks noEditPoints="1"/>
            </p:cNvSpPr>
            <p:nvPr/>
          </p:nvSpPr>
          <p:spPr bwMode="auto">
            <a:xfrm>
              <a:off x="5067" y="1527"/>
              <a:ext cx="967" cy="1266"/>
            </a:xfrm>
            <a:custGeom>
              <a:avLst/>
              <a:gdLst>
                <a:gd name="T0" fmla="*/ 161 w 161"/>
                <a:gd name="T1" fmla="*/ 0 h 210"/>
                <a:gd name="T2" fmla="*/ 161 w 161"/>
                <a:gd name="T3" fmla="*/ 208 h 210"/>
                <a:gd name="T4" fmla="*/ 145 w 161"/>
                <a:gd name="T5" fmla="*/ 208 h 210"/>
                <a:gd name="T6" fmla="*/ 127 w 161"/>
                <a:gd name="T7" fmla="*/ 189 h 210"/>
                <a:gd name="T8" fmla="*/ 127 w 161"/>
                <a:gd name="T9" fmla="*/ 188 h 210"/>
                <a:gd name="T10" fmla="*/ 105 w 161"/>
                <a:gd name="T11" fmla="*/ 204 h 210"/>
                <a:gd name="T12" fmla="*/ 77 w 161"/>
                <a:gd name="T13" fmla="*/ 210 h 210"/>
                <a:gd name="T14" fmla="*/ 37 w 161"/>
                <a:gd name="T15" fmla="*/ 200 h 210"/>
                <a:gd name="T16" fmla="*/ 10 w 161"/>
                <a:gd name="T17" fmla="*/ 173 h 210"/>
                <a:gd name="T18" fmla="*/ 0 w 161"/>
                <a:gd name="T19" fmla="*/ 132 h 210"/>
                <a:gd name="T20" fmla="*/ 10 w 161"/>
                <a:gd name="T21" fmla="*/ 91 h 210"/>
                <a:gd name="T22" fmla="*/ 37 w 161"/>
                <a:gd name="T23" fmla="*/ 64 h 210"/>
                <a:gd name="T24" fmla="*/ 77 w 161"/>
                <a:gd name="T25" fmla="*/ 54 h 210"/>
                <a:gd name="T26" fmla="*/ 104 w 161"/>
                <a:gd name="T27" fmla="*/ 59 h 210"/>
                <a:gd name="T28" fmla="*/ 126 w 161"/>
                <a:gd name="T29" fmla="*/ 75 h 210"/>
                <a:gd name="T30" fmla="*/ 126 w 161"/>
                <a:gd name="T31" fmla="*/ 0 h 210"/>
                <a:gd name="T32" fmla="*/ 161 w 161"/>
                <a:gd name="T33" fmla="*/ 0 h 210"/>
                <a:gd name="T34" fmla="*/ 104 w 161"/>
                <a:gd name="T35" fmla="*/ 174 h 210"/>
                <a:gd name="T36" fmla="*/ 120 w 161"/>
                <a:gd name="T37" fmla="*/ 157 h 210"/>
                <a:gd name="T38" fmla="*/ 126 w 161"/>
                <a:gd name="T39" fmla="*/ 132 h 210"/>
                <a:gd name="T40" fmla="*/ 120 w 161"/>
                <a:gd name="T41" fmla="*/ 107 h 210"/>
                <a:gd name="T42" fmla="*/ 104 w 161"/>
                <a:gd name="T43" fmla="*/ 90 h 210"/>
                <a:gd name="T44" fmla="*/ 81 w 161"/>
                <a:gd name="T45" fmla="*/ 84 h 210"/>
                <a:gd name="T46" fmla="*/ 58 w 161"/>
                <a:gd name="T47" fmla="*/ 90 h 210"/>
                <a:gd name="T48" fmla="*/ 42 w 161"/>
                <a:gd name="T49" fmla="*/ 107 h 210"/>
                <a:gd name="T50" fmla="*/ 36 w 161"/>
                <a:gd name="T51" fmla="*/ 132 h 210"/>
                <a:gd name="T52" fmla="*/ 42 w 161"/>
                <a:gd name="T53" fmla="*/ 157 h 210"/>
                <a:gd name="T54" fmla="*/ 58 w 161"/>
                <a:gd name="T55" fmla="*/ 174 h 210"/>
                <a:gd name="T56" fmla="*/ 81 w 161"/>
                <a:gd name="T57" fmla="*/ 179 h 210"/>
                <a:gd name="T58" fmla="*/ 104 w 161"/>
                <a:gd name="T59" fmla="*/ 174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61" h="210">
                  <a:moveTo>
                    <a:pt x="161" y="0"/>
                  </a:moveTo>
                  <a:cubicBezTo>
                    <a:pt x="161" y="208"/>
                    <a:pt x="161" y="208"/>
                    <a:pt x="161" y="208"/>
                  </a:cubicBezTo>
                  <a:cubicBezTo>
                    <a:pt x="145" y="208"/>
                    <a:pt x="145" y="208"/>
                    <a:pt x="145" y="208"/>
                  </a:cubicBezTo>
                  <a:cubicBezTo>
                    <a:pt x="135" y="208"/>
                    <a:pt x="127" y="200"/>
                    <a:pt x="127" y="189"/>
                  </a:cubicBezTo>
                  <a:cubicBezTo>
                    <a:pt x="127" y="188"/>
                    <a:pt x="127" y="188"/>
                    <a:pt x="127" y="188"/>
                  </a:cubicBezTo>
                  <a:cubicBezTo>
                    <a:pt x="121" y="195"/>
                    <a:pt x="114" y="201"/>
                    <a:pt x="105" y="204"/>
                  </a:cubicBezTo>
                  <a:cubicBezTo>
                    <a:pt x="97" y="208"/>
                    <a:pt x="87" y="210"/>
                    <a:pt x="77" y="210"/>
                  </a:cubicBezTo>
                  <a:cubicBezTo>
                    <a:pt x="62" y="210"/>
                    <a:pt x="49" y="207"/>
                    <a:pt x="37" y="200"/>
                  </a:cubicBezTo>
                  <a:cubicBezTo>
                    <a:pt x="25" y="194"/>
                    <a:pt x="16" y="185"/>
                    <a:pt x="10" y="173"/>
                  </a:cubicBezTo>
                  <a:cubicBezTo>
                    <a:pt x="3" y="161"/>
                    <a:pt x="0" y="147"/>
                    <a:pt x="0" y="132"/>
                  </a:cubicBezTo>
                  <a:cubicBezTo>
                    <a:pt x="0" y="116"/>
                    <a:pt x="3" y="103"/>
                    <a:pt x="10" y="91"/>
                  </a:cubicBezTo>
                  <a:cubicBezTo>
                    <a:pt x="16" y="79"/>
                    <a:pt x="25" y="70"/>
                    <a:pt x="37" y="64"/>
                  </a:cubicBezTo>
                  <a:cubicBezTo>
                    <a:pt x="49" y="57"/>
                    <a:pt x="62" y="54"/>
                    <a:pt x="77" y="54"/>
                  </a:cubicBezTo>
                  <a:cubicBezTo>
                    <a:pt x="87" y="54"/>
                    <a:pt x="96" y="56"/>
                    <a:pt x="104" y="59"/>
                  </a:cubicBezTo>
                  <a:cubicBezTo>
                    <a:pt x="113" y="63"/>
                    <a:pt x="120" y="68"/>
                    <a:pt x="126" y="75"/>
                  </a:cubicBezTo>
                  <a:cubicBezTo>
                    <a:pt x="126" y="0"/>
                    <a:pt x="126" y="0"/>
                    <a:pt x="126" y="0"/>
                  </a:cubicBezTo>
                  <a:lnTo>
                    <a:pt x="161" y="0"/>
                  </a:lnTo>
                  <a:close/>
                  <a:moveTo>
                    <a:pt x="104" y="174"/>
                  </a:moveTo>
                  <a:cubicBezTo>
                    <a:pt x="111" y="170"/>
                    <a:pt x="116" y="164"/>
                    <a:pt x="120" y="157"/>
                  </a:cubicBezTo>
                  <a:cubicBezTo>
                    <a:pt x="124" y="150"/>
                    <a:pt x="126" y="141"/>
                    <a:pt x="126" y="132"/>
                  </a:cubicBezTo>
                  <a:cubicBezTo>
                    <a:pt x="126" y="122"/>
                    <a:pt x="124" y="114"/>
                    <a:pt x="120" y="107"/>
                  </a:cubicBezTo>
                  <a:cubicBezTo>
                    <a:pt x="116" y="100"/>
                    <a:pt x="111" y="94"/>
                    <a:pt x="104" y="90"/>
                  </a:cubicBezTo>
                  <a:cubicBezTo>
                    <a:pt x="97" y="86"/>
                    <a:pt x="89" y="84"/>
                    <a:pt x="81" y="84"/>
                  </a:cubicBezTo>
                  <a:cubicBezTo>
                    <a:pt x="72" y="84"/>
                    <a:pt x="65" y="86"/>
                    <a:pt x="58" y="90"/>
                  </a:cubicBezTo>
                  <a:cubicBezTo>
                    <a:pt x="51" y="94"/>
                    <a:pt x="46" y="100"/>
                    <a:pt x="42" y="107"/>
                  </a:cubicBezTo>
                  <a:cubicBezTo>
                    <a:pt x="38" y="114"/>
                    <a:pt x="36" y="122"/>
                    <a:pt x="36" y="132"/>
                  </a:cubicBezTo>
                  <a:cubicBezTo>
                    <a:pt x="36" y="141"/>
                    <a:pt x="38" y="150"/>
                    <a:pt x="42" y="157"/>
                  </a:cubicBezTo>
                  <a:cubicBezTo>
                    <a:pt x="46" y="164"/>
                    <a:pt x="51" y="170"/>
                    <a:pt x="58" y="174"/>
                  </a:cubicBezTo>
                  <a:cubicBezTo>
                    <a:pt x="65" y="177"/>
                    <a:pt x="72" y="179"/>
                    <a:pt x="81" y="179"/>
                  </a:cubicBezTo>
                  <a:cubicBezTo>
                    <a:pt x="89" y="179"/>
                    <a:pt x="97" y="177"/>
                    <a:pt x="104" y="1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9">
              <a:extLst>
                <a:ext uri="{FF2B5EF4-FFF2-40B4-BE49-F238E27FC236}">
                  <a16:creationId xmlns:a16="http://schemas.microsoft.com/office/drawing/2014/main" id="{2A2B73E6-34F5-664B-9651-8DFDB72DD792}"/>
                </a:ext>
              </a:extLst>
            </p:cNvPr>
            <p:cNvSpPr>
              <a:spLocks/>
            </p:cNvSpPr>
            <p:nvPr/>
          </p:nvSpPr>
          <p:spPr bwMode="auto">
            <a:xfrm>
              <a:off x="6202" y="1853"/>
              <a:ext cx="529" cy="928"/>
            </a:xfrm>
            <a:custGeom>
              <a:avLst/>
              <a:gdLst>
                <a:gd name="T0" fmla="*/ 88 w 88"/>
                <a:gd name="T1" fmla="*/ 0 h 154"/>
                <a:gd name="T2" fmla="*/ 88 w 88"/>
                <a:gd name="T3" fmla="*/ 34 h 154"/>
                <a:gd name="T4" fmla="*/ 79 w 88"/>
                <a:gd name="T5" fmla="*/ 33 h 154"/>
                <a:gd name="T6" fmla="*/ 47 w 88"/>
                <a:gd name="T7" fmla="*/ 45 h 154"/>
                <a:gd name="T8" fmla="*/ 35 w 88"/>
                <a:gd name="T9" fmla="*/ 80 h 154"/>
                <a:gd name="T10" fmla="*/ 35 w 88"/>
                <a:gd name="T11" fmla="*/ 135 h 154"/>
                <a:gd name="T12" fmla="*/ 17 w 88"/>
                <a:gd name="T13" fmla="*/ 154 h 154"/>
                <a:gd name="T14" fmla="*/ 0 w 88"/>
                <a:gd name="T15" fmla="*/ 154 h 154"/>
                <a:gd name="T16" fmla="*/ 0 w 88"/>
                <a:gd name="T17" fmla="*/ 2 h 154"/>
                <a:gd name="T18" fmla="*/ 34 w 88"/>
                <a:gd name="T19" fmla="*/ 2 h 154"/>
                <a:gd name="T20" fmla="*/ 34 w 88"/>
                <a:gd name="T21" fmla="*/ 24 h 154"/>
                <a:gd name="T22" fmla="*/ 88 w 88"/>
                <a:gd name="T23"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8" h="154">
                  <a:moveTo>
                    <a:pt x="88" y="0"/>
                  </a:moveTo>
                  <a:cubicBezTo>
                    <a:pt x="88" y="34"/>
                    <a:pt x="88" y="34"/>
                    <a:pt x="88" y="34"/>
                  </a:cubicBezTo>
                  <a:cubicBezTo>
                    <a:pt x="85" y="33"/>
                    <a:pt x="82" y="33"/>
                    <a:pt x="79" y="33"/>
                  </a:cubicBezTo>
                  <a:cubicBezTo>
                    <a:pt x="66" y="33"/>
                    <a:pt x="55" y="37"/>
                    <a:pt x="47" y="45"/>
                  </a:cubicBezTo>
                  <a:cubicBezTo>
                    <a:pt x="39" y="53"/>
                    <a:pt x="35" y="65"/>
                    <a:pt x="35" y="80"/>
                  </a:cubicBezTo>
                  <a:cubicBezTo>
                    <a:pt x="35" y="135"/>
                    <a:pt x="35" y="135"/>
                    <a:pt x="35" y="135"/>
                  </a:cubicBezTo>
                  <a:cubicBezTo>
                    <a:pt x="35" y="146"/>
                    <a:pt x="27" y="154"/>
                    <a:pt x="17" y="154"/>
                  </a:cubicBezTo>
                  <a:cubicBezTo>
                    <a:pt x="0" y="154"/>
                    <a:pt x="0" y="154"/>
                    <a:pt x="0" y="154"/>
                  </a:cubicBezTo>
                  <a:cubicBezTo>
                    <a:pt x="0" y="2"/>
                    <a:pt x="0" y="2"/>
                    <a:pt x="0" y="2"/>
                  </a:cubicBezTo>
                  <a:cubicBezTo>
                    <a:pt x="34" y="2"/>
                    <a:pt x="34" y="2"/>
                    <a:pt x="34" y="2"/>
                  </a:cubicBezTo>
                  <a:cubicBezTo>
                    <a:pt x="34" y="24"/>
                    <a:pt x="34" y="24"/>
                    <a:pt x="34" y="24"/>
                  </a:cubicBezTo>
                  <a:cubicBezTo>
                    <a:pt x="44" y="8"/>
                    <a:pt x="62" y="0"/>
                    <a:pt x="8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0">
              <a:extLst>
                <a:ext uri="{FF2B5EF4-FFF2-40B4-BE49-F238E27FC236}">
                  <a16:creationId xmlns:a16="http://schemas.microsoft.com/office/drawing/2014/main" id="{7D208D61-D18D-4247-8643-4AAFA99E8337}"/>
                </a:ext>
              </a:extLst>
            </p:cNvPr>
            <p:cNvSpPr>
              <a:spLocks/>
            </p:cNvSpPr>
            <p:nvPr/>
          </p:nvSpPr>
          <p:spPr bwMode="auto">
            <a:xfrm>
              <a:off x="1235" y="2377"/>
              <a:ext cx="451" cy="404"/>
            </a:xfrm>
            <a:custGeom>
              <a:avLst/>
              <a:gdLst>
                <a:gd name="T0" fmla="*/ 0 w 75"/>
                <a:gd name="T1" fmla="*/ 66 h 67"/>
                <a:gd name="T2" fmla="*/ 5 w 75"/>
                <a:gd name="T3" fmla="*/ 67 h 67"/>
                <a:gd name="T4" fmla="*/ 70 w 75"/>
                <a:gd name="T5" fmla="*/ 67 h 67"/>
                <a:gd name="T6" fmla="*/ 75 w 75"/>
                <a:gd name="T7" fmla="*/ 66 h 67"/>
                <a:gd name="T8" fmla="*/ 38 w 75"/>
                <a:gd name="T9" fmla="*/ 0 h 67"/>
                <a:gd name="T10" fmla="*/ 0 w 75"/>
                <a:gd name="T11" fmla="*/ 66 h 67"/>
              </a:gdLst>
              <a:ahLst/>
              <a:cxnLst>
                <a:cxn ang="0">
                  <a:pos x="T0" y="T1"/>
                </a:cxn>
                <a:cxn ang="0">
                  <a:pos x="T2" y="T3"/>
                </a:cxn>
                <a:cxn ang="0">
                  <a:pos x="T4" y="T5"/>
                </a:cxn>
                <a:cxn ang="0">
                  <a:pos x="T6" y="T7"/>
                </a:cxn>
                <a:cxn ang="0">
                  <a:pos x="T8" y="T9"/>
                </a:cxn>
                <a:cxn ang="0">
                  <a:pos x="T10" y="T11"/>
                </a:cxn>
              </a:cxnLst>
              <a:rect l="0" t="0" r="r" b="b"/>
              <a:pathLst>
                <a:path w="75" h="67">
                  <a:moveTo>
                    <a:pt x="0" y="66"/>
                  </a:moveTo>
                  <a:cubicBezTo>
                    <a:pt x="1" y="67"/>
                    <a:pt x="3" y="67"/>
                    <a:pt x="5" y="67"/>
                  </a:cubicBezTo>
                  <a:cubicBezTo>
                    <a:pt x="70" y="67"/>
                    <a:pt x="70" y="67"/>
                    <a:pt x="70" y="67"/>
                  </a:cubicBezTo>
                  <a:cubicBezTo>
                    <a:pt x="72" y="67"/>
                    <a:pt x="74" y="67"/>
                    <a:pt x="75" y="66"/>
                  </a:cubicBezTo>
                  <a:cubicBezTo>
                    <a:pt x="38" y="0"/>
                    <a:pt x="38" y="0"/>
                    <a:pt x="38" y="0"/>
                  </a:cubicBezTo>
                  <a:lnTo>
                    <a:pt x="0" y="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1">
              <a:extLst>
                <a:ext uri="{FF2B5EF4-FFF2-40B4-BE49-F238E27FC236}">
                  <a16:creationId xmlns:a16="http://schemas.microsoft.com/office/drawing/2014/main" id="{956FE119-0A89-144B-B778-B8F9F28897F7}"/>
                </a:ext>
              </a:extLst>
            </p:cNvPr>
            <p:cNvSpPr>
              <a:spLocks/>
            </p:cNvSpPr>
            <p:nvPr/>
          </p:nvSpPr>
          <p:spPr bwMode="auto">
            <a:xfrm>
              <a:off x="1512" y="2353"/>
              <a:ext cx="462" cy="392"/>
            </a:xfrm>
            <a:custGeom>
              <a:avLst/>
              <a:gdLst>
                <a:gd name="T0" fmla="*/ 38 w 77"/>
                <a:gd name="T1" fmla="*/ 65 h 65"/>
                <a:gd name="T2" fmla="*/ 41 w 77"/>
                <a:gd name="T3" fmla="*/ 61 h 65"/>
                <a:gd name="T4" fmla="*/ 77 w 77"/>
                <a:gd name="T5" fmla="*/ 0 h 65"/>
                <a:gd name="T6" fmla="*/ 0 w 77"/>
                <a:gd name="T7" fmla="*/ 0 h 65"/>
                <a:gd name="T8" fmla="*/ 38 w 77"/>
                <a:gd name="T9" fmla="*/ 65 h 65"/>
              </a:gdLst>
              <a:ahLst/>
              <a:cxnLst>
                <a:cxn ang="0">
                  <a:pos x="T0" y="T1"/>
                </a:cxn>
                <a:cxn ang="0">
                  <a:pos x="T2" y="T3"/>
                </a:cxn>
                <a:cxn ang="0">
                  <a:pos x="T4" y="T5"/>
                </a:cxn>
                <a:cxn ang="0">
                  <a:pos x="T6" y="T7"/>
                </a:cxn>
                <a:cxn ang="0">
                  <a:pos x="T8" y="T9"/>
                </a:cxn>
              </a:cxnLst>
              <a:rect l="0" t="0" r="r" b="b"/>
              <a:pathLst>
                <a:path w="77" h="65">
                  <a:moveTo>
                    <a:pt x="38" y="65"/>
                  </a:moveTo>
                  <a:cubicBezTo>
                    <a:pt x="39" y="64"/>
                    <a:pt x="40" y="63"/>
                    <a:pt x="41" y="61"/>
                  </a:cubicBezTo>
                  <a:cubicBezTo>
                    <a:pt x="77" y="0"/>
                    <a:pt x="77" y="0"/>
                    <a:pt x="77" y="0"/>
                  </a:cubicBezTo>
                  <a:cubicBezTo>
                    <a:pt x="0" y="0"/>
                    <a:pt x="0" y="0"/>
                    <a:pt x="0" y="0"/>
                  </a:cubicBezTo>
                  <a:lnTo>
                    <a:pt x="38" y="6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2">
              <a:extLst>
                <a:ext uri="{FF2B5EF4-FFF2-40B4-BE49-F238E27FC236}">
                  <a16:creationId xmlns:a16="http://schemas.microsoft.com/office/drawing/2014/main" id="{90F61611-B6D8-1F42-8D52-AAFC787A55DC}"/>
                </a:ext>
              </a:extLst>
            </p:cNvPr>
            <p:cNvSpPr>
              <a:spLocks/>
            </p:cNvSpPr>
            <p:nvPr/>
          </p:nvSpPr>
          <p:spPr bwMode="auto">
            <a:xfrm>
              <a:off x="947" y="2353"/>
              <a:ext cx="462" cy="392"/>
            </a:xfrm>
            <a:custGeom>
              <a:avLst/>
              <a:gdLst>
                <a:gd name="T0" fmla="*/ 0 w 77"/>
                <a:gd name="T1" fmla="*/ 0 h 65"/>
                <a:gd name="T2" fmla="*/ 36 w 77"/>
                <a:gd name="T3" fmla="*/ 61 h 65"/>
                <a:gd name="T4" fmla="*/ 39 w 77"/>
                <a:gd name="T5" fmla="*/ 65 h 65"/>
                <a:gd name="T6" fmla="*/ 77 w 77"/>
                <a:gd name="T7" fmla="*/ 0 h 65"/>
                <a:gd name="T8" fmla="*/ 0 w 77"/>
                <a:gd name="T9" fmla="*/ 0 h 65"/>
              </a:gdLst>
              <a:ahLst/>
              <a:cxnLst>
                <a:cxn ang="0">
                  <a:pos x="T0" y="T1"/>
                </a:cxn>
                <a:cxn ang="0">
                  <a:pos x="T2" y="T3"/>
                </a:cxn>
                <a:cxn ang="0">
                  <a:pos x="T4" y="T5"/>
                </a:cxn>
                <a:cxn ang="0">
                  <a:pos x="T6" y="T7"/>
                </a:cxn>
                <a:cxn ang="0">
                  <a:pos x="T8" y="T9"/>
                </a:cxn>
              </a:cxnLst>
              <a:rect l="0" t="0" r="r" b="b"/>
              <a:pathLst>
                <a:path w="77" h="65">
                  <a:moveTo>
                    <a:pt x="0" y="0"/>
                  </a:moveTo>
                  <a:cubicBezTo>
                    <a:pt x="36" y="61"/>
                    <a:pt x="36" y="61"/>
                    <a:pt x="36" y="61"/>
                  </a:cubicBezTo>
                  <a:cubicBezTo>
                    <a:pt x="37" y="63"/>
                    <a:pt x="38" y="64"/>
                    <a:pt x="39" y="65"/>
                  </a:cubicBezTo>
                  <a:cubicBezTo>
                    <a:pt x="77" y="0"/>
                    <a:pt x="77" y="0"/>
                    <a:pt x="77" y="0"/>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3">
              <a:extLst>
                <a:ext uri="{FF2B5EF4-FFF2-40B4-BE49-F238E27FC236}">
                  <a16:creationId xmlns:a16="http://schemas.microsoft.com/office/drawing/2014/main" id="{D0D90F4B-6117-A644-8CDA-93B1CDC3C1D5}"/>
                </a:ext>
              </a:extLst>
            </p:cNvPr>
            <p:cNvSpPr>
              <a:spLocks/>
            </p:cNvSpPr>
            <p:nvPr/>
          </p:nvSpPr>
          <p:spPr bwMode="auto">
            <a:xfrm>
              <a:off x="947" y="1895"/>
              <a:ext cx="462" cy="398"/>
            </a:xfrm>
            <a:custGeom>
              <a:avLst/>
              <a:gdLst>
                <a:gd name="T0" fmla="*/ 39 w 77"/>
                <a:gd name="T1" fmla="*/ 0 h 66"/>
                <a:gd name="T2" fmla="*/ 36 w 77"/>
                <a:gd name="T3" fmla="*/ 5 h 66"/>
                <a:gd name="T4" fmla="*/ 0 w 77"/>
                <a:gd name="T5" fmla="*/ 66 h 66"/>
                <a:gd name="T6" fmla="*/ 77 w 77"/>
                <a:gd name="T7" fmla="*/ 66 h 66"/>
                <a:gd name="T8" fmla="*/ 39 w 77"/>
                <a:gd name="T9" fmla="*/ 0 h 66"/>
              </a:gdLst>
              <a:ahLst/>
              <a:cxnLst>
                <a:cxn ang="0">
                  <a:pos x="T0" y="T1"/>
                </a:cxn>
                <a:cxn ang="0">
                  <a:pos x="T2" y="T3"/>
                </a:cxn>
                <a:cxn ang="0">
                  <a:pos x="T4" y="T5"/>
                </a:cxn>
                <a:cxn ang="0">
                  <a:pos x="T6" y="T7"/>
                </a:cxn>
                <a:cxn ang="0">
                  <a:pos x="T8" y="T9"/>
                </a:cxn>
              </a:cxnLst>
              <a:rect l="0" t="0" r="r" b="b"/>
              <a:pathLst>
                <a:path w="77" h="66">
                  <a:moveTo>
                    <a:pt x="39" y="0"/>
                  </a:moveTo>
                  <a:cubicBezTo>
                    <a:pt x="38" y="2"/>
                    <a:pt x="37" y="3"/>
                    <a:pt x="36" y="5"/>
                  </a:cubicBezTo>
                  <a:cubicBezTo>
                    <a:pt x="0" y="66"/>
                    <a:pt x="0" y="66"/>
                    <a:pt x="0" y="66"/>
                  </a:cubicBezTo>
                  <a:cubicBezTo>
                    <a:pt x="77" y="66"/>
                    <a:pt x="77" y="66"/>
                    <a:pt x="77" y="66"/>
                  </a:cubicBezTo>
                  <a:lnTo>
                    <a:pt x="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4">
              <a:extLst>
                <a:ext uri="{FF2B5EF4-FFF2-40B4-BE49-F238E27FC236}">
                  <a16:creationId xmlns:a16="http://schemas.microsoft.com/office/drawing/2014/main" id="{A3D42B75-33EF-344C-A02F-5402EC495C04}"/>
                </a:ext>
              </a:extLst>
            </p:cNvPr>
            <p:cNvSpPr>
              <a:spLocks/>
            </p:cNvSpPr>
            <p:nvPr/>
          </p:nvSpPr>
          <p:spPr bwMode="auto">
            <a:xfrm>
              <a:off x="1512" y="1895"/>
              <a:ext cx="462" cy="398"/>
            </a:xfrm>
            <a:custGeom>
              <a:avLst/>
              <a:gdLst>
                <a:gd name="T0" fmla="*/ 77 w 77"/>
                <a:gd name="T1" fmla="*/ 66 h 66"/>
                <a:gd name="T2" fmla="*/ 41 w 77"/>
                <a:gd name="T3" fmla="*/ 5 h 66"/>
                <a:gd name="T4" fmla="*/ 38 w 77"/>
                <a:gd name="T5" fmla="*/ 0 h 66"/>
                <a:gd name="T6" fmla="*/ 0 w 77"/>
                <a:gd name="T7" fmla="*/ 66 h 66"/>
                <a:gd name="T8" fmla="*/ 77 w 77"/>
                <a:gd name="T9" fmla="*/ 66 h 66"/>
              </a:gdLst>
              <a:ahLst/>
              <a:cxnLst>
                <a:cxn ang="0">
                  <a:pos x="T0" y="T1"/>
                </a:cxn>
                <a:cxn ang="0">
                  <a:pos x="T2" y="T3"/>
                </a:cxn>
                <a:cxn ang="0">
                  <a:pos x="T4" y="T5"/>
                </a:cxn>
                <a:cxn ang="0">
                  <a:pos x="T6" y="T7"/>
                </a:cxn>
                <a:cxn ang="0">
                  <a:pos x="T8" y="T9"/>
                </a:cxn>
              </a:cxnLst>
              <a:rect l="0" t="0" r="r" b="b"/>
              <a:pathLst>
                <a:path w="77" h="66">
                  <a:moveTo>
                    <a:pt x="77" y="66"/>
                  </a:moveTo>
                  <a:cubicBezTo>
                    <a:pt x="41" y="5"/>
                    <a:pt x="41" y="5"/>
                    <a:pt x="41" y="5"/>
                  </a:cubicBezTo>
                  <a:cubicBezTo>
                    <a:pt x="40" y="3"/>
                    <a:pt x="39" y="2"/>
                    <a:pt x="38" y="0"/>
                  </a:cubicBezTo>
                  <a:cubicBezTo>
                    <a:pt x="0" y="66"/>
                    <a:pt x="0" y="66"/>
                    <a:pt x="0" y="66"/>
                  </a:cubicBezTo>
                  <a:lnTo>
                    <a:pt x="77" y="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5">
              <a:extLst>
                <a:ext uri="{FF2B5EF4-FFF2-40B4-BE49-F238E27FC236}">
                  <a16:creationId xmlns:a16="http://schemas.microsoft.com/office/drawing/2014/main" id="{73C6121E-5508-8A42-B8FE-CDD39392F3CA}"/>
                </a:ext>
              </a:extLst>
            </p:cNvPr>
            <p:cNvSpPr>
              <a:spLocks/>
            </p:cNvSpPr>
            <p:nvPr/>
          </p:nvSpPr>
          <p:spPr bwMode="auto">
            <a:xfrm>
              <a:off x="1235" y="1865"/>
              <a:ext cx="451" cy="398"/>
            </a:xfrm>
            <a:custGeom>
              <a:avLst/>
              <a:gdLst>
                <a:gd name="T0" fmla="*/ 75 w 75"/>
                <a:gd name="T1" fmla="*/ 1 h 66"/>
                <a:gd name="T2" fmla="*/ 70 w 75"/>
                <a:gd name="T3" fmla="*/ 0 h 66"/>
                <a:gd name="T4" fmla="*/ 5 w 75"/>
                <a:gd name="T5" fmla="*/ 0 h 66"/>
                <a:gd name="T6" fmla="*/ 0 w 75"/>
                <a:gd name="T7" fmla="*/ 1 h 66"/>
                <a:gd name="T8" fmla="*/ 38 w 75"/>
                <a:gd name="T9" fmla="*/ 66 h 66"/>
                <a:gd name="T10" fmla="*/ 75 w 75"/>
                <a:gd name="T11" fmla="*/ 1 h 66"/>
              </a:gdLst>
              <a:ahLst/>
              <a:cxnLst>
                <a:cxn ang="0">
                  <a:pos x="T0" y="T1"/>
                </a:cxn>
                <a:cxn ang="0">
                  <a:pos x="T2" y="T3"/>
                </a:cxn>
                <a:cxn ang="0">
                  <a:pos x="T4" y="T5"/>
                </a:cxn>
                <a:cxn ang="0">
                  <a:pos x="T6" y="T7"/>
                </a:cxn>
                <a:cxn ang="0">
                  <a:pos x="T8" y="T9"/>
                </a:cxn>
                <a:cxn ang="0">
                  <a:pos x="T10" y="T11"/>
                </a:cxn>
              </a:cxnLst>
              <a:rect l="0" t="0" r="r" b="b"/>
              <a:pathLst>
                <a:path w="75" h="66">
                  <a:moveTo>
                    <a:pt x="75" y="1"/>
                  </a:moveTo>
                  <a:cubicBezTo>
                    <a:pt x="74" y="0"/>
                    <a:pt x="72" y="0"/>
                    <a:pt x="70" y="0"/>
                  </a:cubicBezTo>
                  <a:cubicBezTo>
                    <a:pt x="5" y="0"/>
                    <a:pt x="5" y="0"/>
                    <a:pt x="5" y="0"/>
                  </a:cubicBezTo>
                  <a:cubicBezTo>
                    <a:pt x="3" y="0"/>
                    <a:pt x="1" y="0"/>
                    <a:pt x="0" y="1"/>
                  </a:cubicBezTo>
                  <a:cubicBezTo>
                    <a:pt x="38" y="66"/>
                    <a:pt x="38" y="66"/>
                    <a:pt x="38" y="66"/>
                  </a:cubicBezTo>
                  <a:lnTo>
                    <a:pt x="75"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399961571"/>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showMasterSp="0" preserve="1" userDrawn="1">
  <p:cSld name="AGENDA">
    <p:spTree>
      <p:nvGrpSpPr>
        <p:cNvPr id="1" name=""/>
        <p:cNvGrpSpPr/>
        <p:nvPr/>
      </p:nvGrpSpPr>
      <p:grpSpPr>
        <a:xfrm>
          <a:off x="0" y="0"/>
          <a:ext cx="0" cy="0"/>
          <a:chOff x="0" y="0"/>
          <a:chExt cx="0" cy="0"/>
        </a:xfrm>
      </p:grpSpPr>
      <p:sp>
        <p:nvSpPr>
          <p:cNvPr id="12" name="IMAGE 2">
            <a:extLst>
              <a:ext uri="{FF2B5EF4-FFF2-40B4-BE49-F238E27FC236}">
                <a16:creationId xmlns:a16="http://schemas.microsoft.com/office/drawing/2014/main" id="{DAD499F1-4CCA-604A-99CB-7D88253327E4}"/>
              </a:ext>
            </a:extLst>
          </p:cNvPr>
          <p:cNvSpPr>
            <a:spLocks noGrp="1"/>
          </p:cNvSpPr>
          <p:nvPr>
            <p:ph type="body" sz="quarter" idx="21" hasCustomPrompt="1"/>
          </p:nvPr>
        </p:nvSpPr>
        <p:spPr>
          <a:xfrm>
            <a:off x="5433790" y="0"/>
            <a:ext cx="6763030" cy="6858000"/>
          </a:xfrm>
          <a:custGeom>
            <a:avLst/>
            <a:gdLst>
              <a:gd name="connsiteX0" fmla="*/ 0 w 7968978"/>
              <a:gd name="connsiteY0" fmla="*/ 6858000 h 6858000"/>
              <a:gd name="connsiteX1" fmla="*/ 3973457 w 7968978"/>
              <a:gd name="connsiteY1" fmla="*/ 0 h 6858000"/>
              <a:gd name="connsiteX2" fmla="*/ 7968978 w 7968978"/>
              <a:gd name="connsiteY2" fmla="*/ 0 h 6858000"/>
              <a:gd name="connsiteX3" fmla="*/ 3995521 w 7968978"/>
              <a:gd name="connsiteY3" fmla="*/ 6858000 h 6858000"/>
              <a:gd name="connsiteX4" fmla="*/ 0 w 7968978"/>
              <a:gd name="connsiteY4" fmla="*/ 6858000 h 6858000"/>
              <a:gd name="connsiteX0" fmla="*/ 0 w 7968978"/>
              <a:gd name="connsiteY0" fmla="*/ 6858000 h 6858000"/>
              <a:gd name="connsiteX1" fmla="*/ 3973457 w 7968978"/>
              <a:gd name="connsiteY1" fmla="*/ 0 h 6858000"/>
              <a:gd name="connsiteX2" fmla="*/ 7968978 w 7968978"/>
              <a:gd name="connsiteY2" fmla="*/ 0 h 6858000"/>
              <a:gd name="connsiteX3" fmla="*/ 6397354 w 7968978"/>
              <a:gd name="connsiteY3" fmla="*/ 2692400 h 6858000"/>
              <a:gd name="connsiteX4" fmla="*/ 3995521 w 7968978"/>
              <a:gd name="connsiteY4" fmla="*/ 6858000 h 6858000"/>
              <a:gd name="connsiteX5" fmla="*/ 0 w 7968978"/>
              <a:gd name="connsiteY5" fmla="*/ 6858000 h 6858000"/>
              <a:gd name="connsiteX0" fmla="*/ 0 w 7972154"/>
              <a:gd name="connsiteY0" fmla="*/ 6858000 h 6858000"/>
              <a:gd name="connsiteX1" fmla="*/ 3973457 w 7972154"/>
              <a:gd name="connsiteY1" fmla="*/ 0 h 6858000"/>
              <a:gd name="connsiteX2" fmla="*/ 7968978 w 7972154"/>
              <a:gd name="connsiteY2" fmla="*/ 0 h 6858000"/>
              <a:gd name="connsiteX3" fmla="*/ 7972154 w 7972154"/>
              <a:gd name="connsiteY3" fmla="*/ 1435100 h 6858000"/>
              <a:gd name="connsiteX4" fmla="*/ 3995521 w 7972154"/>
              <a:gd name="connsiteY4" fmla="*/ 6858000 h 6858000"/>
              <a:gd name="connsiteX5" fmla="*/ 0 w 7972154"/>
              <a:gd name="connsiteY5" fmla="*/ 6858000 h 6858000"/>
              <a:gd name="connsiteX0" fmla="*/ 0 w 7972154"/>
              <a:gd name="connsiteY0" fmla="*/ 6858000 h 6858000"/>
              <a:gd name="connsiteX1" fmla="*/ 3973457 w 7972154"/>
              <a:gd name="connsiteY1" fmla="*/ 0 h 6858000"/>
              <a:gd name="connsiteX2" fmla="*/ 7968978 w 7972154"/>
              <a:gd name="connsiteY2" fmla="*/ 0 h 6858000"/>
              <a:gd name="connsiteX3" fmla="*/ 7972154 w 7972154"/>
              <a:gd name="connsiteY3" fmla="*/ 1435100 h 6858000"/>
              <a:gd name="connsiteX4" fmla="*/ 4795621 w 7972154"/>
              <a:gd name="connsiteY4" fmla="*/ 6845300 h 6858000"/>
              <a:gd name="connsiteX5" fmla="*/ 0 w 7972154"/>
              <a:gd name="connsiteY5" fmla="*/ 6858000 h 6858000"/>
              <a:gd name="connsiteX0" fmla="*/ 0 w 7972154"/>
              <a:gd name="connsiteY0" fmla="*/ 6858000 h 6858000"/>
              <a:gd name="connsiteX1" fmla="*/ 3973457 w 7972154"/>
              <a:gd name="connsiteY1" fmla="*/ 0 h 6858000"/>
              <a:gd name="connsiteX2" fmla="*/ 7968978 w 7972154"/>
              <a:gd name="connsiteY2" fmla="*/ 0 h 6858000"/>
              <a:gd name="connsiteX3" fmla="*/ 7972154 w 7972154"/>
              <a:gd name="connsiteY3" fmla="*/ 1435100 h 6858000"/>
              <a:gd name="connsiteX4" fmla="*/ 4782921 w 7972154"/>
              <a:gd name="connsiteY4" fmla="*/ 6858000 h 6858000"/>
              <a:gd name="connsiteX5" fmla="*/ 0 w 7972154"/>
              <a:gd name="connsiteY5" fmla="*/ 6858000 h 6858000"/>
              <a:gd name="connsiteX0" fmla="*/ 0 w 7972154"/>
              <a:gd name="connsiteY0" fmla="*/ 6858000 h 6858000"/>
              <a:gd name="connsiteX1" fmla="*/ 3973457 w 7972154"/>
              <a:gd name="connsiteY1" fmla="*/ 0 h 6858000"/>
              <a:gd name="connsiteX2" fmla="*/ 7968978 w 7972154"/>
              <a:gd name="connsiteY2" fmla="*/ 0 h 6858000"/>
              <a:gd name="connsiteX3" fmla="*/ 7972154 w 7972154"/>
              <a:gd name="connsiteY3" fmla="*/ 1435100 h 6858000"/>
              <a:gd name="connsiteX4" fmla="*/ 4719421 w 7972154"/>
              <a:gd name="connsiteY4" fmla="*/ 6858000 h 6858000"/>
              <a:gd name="connsiteX5" fmla="*/ 0 w 7972154"/>
              <a:gd name="connsiteY5" fmla="*/ 6858000 h 6858000"/>
              <a:gd name="connsiteX0" fmla="*/ 0 w 7972154"/>
              <a:gd name="connsiteY0" fmla="*/ 6858000 h 6858000"/>
              <a:gd name="connsiteX1" fmla="*/ 3973457 w 7972154"/>
              <a:gd name="connsiteY1" fmla="*/ 0 h 6858000"/>
              <a:gd name="connsiteX2" fmla="*/ 7968978 w 7972154"/>
              <a:gd name="connsiteY2" fmla="*/ 0 h 6858000"/>
              <a:gd name="connsiteX3" fmla="*/ 7972154 w 7972154"/>
              <a:gd name="connsiteY3" fmla="*/ 1435100 h 6858000"/>
              <a:gd name="connsiteX4" fmla="*/ 4833721 w 7972154"/>
              <a:gd name="connsiteY4" fmla="*/ 6858000 h 6858000"/>
              <a:gd name="connsiteX5" fmla="*/ 0 w 7972154"/>
              <a:gd name="connsiteY5" fmla="*/ 6858000 h 6858000"/>
              <a:gd name="connsiteX0" fmla="*/ 0 w 7972154"/>
              <a:gd name="connsiteY0" fmla="*/ 6858000 h 6858000"/>
              <a:gd name="connsiteX1" fmla="*/ 3973457 w 7972154"/>
              <a:gd name="connsiteY1" fmla="*/ 0 h 6858000"/>
              <a:gd name="connsiteX2" fmla="*/ 7968978 w 7972154"/>
              <a:gd name="connsiteY2" fmla="*/ 0 h 6858000"/>
              <a:gd name="connsiteX3" fmla="*/ 7972154 w 7972154"/>
              <a:gd name="connsiteY3" fmla="*/ 1435100 h 6858000"/>
              <a:gd name="connsiteX4" fmla="*/ 6272106 w 7972154"/>
              <a:gd name="connsiteY4" fmla="*/ 4359166 h 6858000"/>
              <a:gd name="connsiteX5" fmla="*/ 4833721 w 7972154"/>
              <a:gd name="connsiteY5" fmla="*/ 6858000 h 6858000"/>
              <a:gd name="connsiteX6" fmla="*/ 0 w 7972154"/>
              <a:gd name="connsiteY6" fmla="*/ 6858000 h 6858000"/>
              <a:gd name="connsiteX0" fmla="*/ 0 w 7972154"/>
              <a:gd name="connsiteY0" fmla="*/ 6858000 h 6858000"/>
              <a:gd name="connsiteX1" fmla="*/ 3973457 w 7972154"/>
              <a:gd name="connsiteY1" fmla="*/ 0 h 6858000"/>
              <a:gd name="connsiteX2" fmla="*/ 7968978 w 7972154"/>
              <a:gd name="connsiteY2" fmla="*/ 0 h 6858000"/>
              <a:gd name="connsiteX3" fmla="*/ 7972154 w 7972154"/>
              <a:gd name="connsiteY3" fmla="*/ 1435100 h 6858000"/>
              <a:gd name="connsiteX4" fmla="*/ 6272106 w 7972154"/>
              <a:gd name="connsiteY4" fmla="*/ 4359166 h 6858000"/>
              <a:gd name="connsiteX5" fmla="*/ 4833721 w 7972154"/>
              <a:gd name="connsiteY5" fmla="*/ 6858000 h 6858000"/>
              <a:gd name="connsiteX6" fmla="*/ 0 w 7972154"/>
              <a:gd name="connsiteY6" fmla="*/ 6858000 h 6858000"/>
              <a:gd name="connsiteX0" fmla="*/ 0 w 7972154"/>
              <a:gd name="connsiteY0" fmla="*/ 6858000 h 6858000"/>
              <a:gd name="connsiteX1" fmla="*/ 3973457 w 7972154"/>
              <a:gd name="connsiteY1" fmla="*/ 0 h 6858000"/>
              <a:gd name="connsiteX2" fmla="*/ 7968978 w 7972154"/>
              <a:gd name="connsiteY2" fmla="*/ 0 h 6858000"/>
              <a:gd name="connsiteX3" fmla="*/ 7972154 w 7972154"/>
              <a:gd name="connsiteY3" fmla="*/ 1435100 h 6858000"/>
              <a:gd name="connsiteX4" fmla="*/ 6272106 w 7972154"/>
              <a:gd name="connsiteY4" fmla="*/ 4359166 h 6858000"/>
              <a:gd name="connsiteX5" fmla="*/ 3643424 w 7972154"/>
              <a:gd name="connsiteY5" fmla="*/ 6850117 h 6858000"/>
              <a:gd name="connsiteX6" fmla="*/ 0 w 7972154"/>
              <a:gd name="connsiteY6" fmla="*/ 6858000 h 6858000"/>
              <a:gd name="connsiteX0" fmla="*/ 0 w 7972154"/>
              <a:gd name="connsiteY0" fmla="*/ 6858000 h 6858000"/>
              <a:gd name="connsiteX1" fmla="*/ 3973457 w 7972154"/>
              <a:gd name="connsiteY1" fmla="*/ 0 h 6858000"/>
              <a:gd name="connsiteX2" fmla="*/ 7968978 w 7972154"/>
              <a:gd name="connsiteY2" fmla="*/ 0 h 6858000"/>
              <a:gd name="connsiteX3" fmla="*/ 7972154 w 7972154"/>
              <a:gd name="connsiteY3" fmla="*/ 1435100 h 6858000"/>
              <a:gd name="connsiteX4" fmla="*/ 6752954 w 7972154"/>
              <a:gd name="connsiteY4" fmla="*/ 1481959 h 6858000"/>
              <a:gd name="connsiteX5" fmla="*/ 3643424 w 7972154"/>
              <a:gd name="connsiteY5" fmla="*/ 6850117 h 6858000"/>
              <a:gd name="connsiteX6" fmla="*/ 0 w 7972154"/>
              <a:gd name="connsiteY6" fmla="*/ 6858000 h 6858000"/>
              <a:gd name="connsiteX0" fmla="*/ 0 w 7972154"/>
              <a:gd name="connsiteY0" fmla="*/ 6858000 h 6858000"/>
              <a:gd name="connsiteX1" fmla="*/ 3973457 w 7972154"/>
              <a:gd name="connsiteY1" fmla="*/ 0 h 6858000"/>
              <a:gd name="connsiteX2" fmla="*/ 6763030 w 7972154"/>
              <a:gd name="connsiteY2" fmla="*/ 0 h 6858000"/>
              <a:gd name="connsiteX3" fmla="*/ 7972154 w 7972154"/>
              <a:gd name="connsiteY3" fmla="*/ 1435100 h 6858000"/>
              <a:gd name="connsiteX4" fmla="*/ 6752954 w 7972154"/>
              <a:gd name="connsiteY4" fmla="*/ 1481959 h 6858000"/>
              <a:gd name="connsiteX5" fmla="*/ 3643424 w 7972154"/>
              <a:gd name="connsiteY5" fmla="*/ 6850117 h 6858000"/>
              <a:gd name="connsiteX6" fmla="*/ 0 w 7972154"/>
              <a:gd name="connsiteY6" fmla="*/ 6858000 h 6858000"/>
              <a:gd name="connsiteX0" fmla="*/ 0 w 7126812"/>
              <a:gd name="connsiteY0" fmla="*/ 6858000 h 6858000"/>
              <a:gd name="connsiteX1" fmla="*/ 3973457 w 7126812"/>
              <a:gd name="connsiteY1" fmla="*/ 0 h 6858000"/>
              <a:gd name="connsiteX2" fmla="*/ 6763030 w 7126812"/>
              <a:gd name="connsiteY2" fmla="*/ 0 h 6858000"/>
              <a:gd name="connsiteX3" fmla="*/ 6752954 w 7126812"/>
              <a:gd name="connsiteY3" fmla="*/ 1481959 h 6858000"/>
              <a:gd name="connsiteX4" fmla="*/ 3643424 w 7126812"/>
              <a:gd name="connsiteY4" fmla="*/ 6850117 h 6858000"/>
              <a:gd name="connsiteX5" fmla="*/ 0 w 7126812"/>
              <a:gd name="connsiteY5" fmla="*/ 6858000 h 6858000"/>
              <a:gd name="connsiteX0" fmla="*/ 0 w 6985539"/>
              <a:gd name="connsiteY0" fmla="*/ 6858000 h 6858000"/>
              <a:gd name="connsiteX1" fmla="*/ 3973457 w 6985539"/>
              <a:gd name="connsiteY1" fmla="*/ 0 h 6858000"/>
              <a:gd name="connsiteX2" fmla="*/ 6763030 w 6985539"/>
              <a:gd name="connsiteY2" fmla="*/ 0 h 6858000"/>
              <a:gd name="connsiteX3" fmla="*/ 6752954 w 6985539"/>
              <a:gd name="connsiteY3" fmla="*/ 1481959 h 6858000"/>
              <a:gd name="connsiteX4" fmla="*/ 3643424 w 6985539"/>
              <a:gd name="connsiteY4" fmla="*/ 6850117 h 6858000"/>
              <a:gd name="connsiteX5" fmla="*/ 0 w 6985539"/>
              <a:gd name="connsiteY5" fmla="*/ 6858000 h 6858000"/>
              <a:gd name="connsiteX0" fmla="*/ 0 w 6763030"/>
              <a:gd name="connsiteY0" fmla="*/ 6858000 h 6858000"/>
              <a:gd name="connsiteX1" fmla="*/ 3973457 w 6763030"/>
              <a:gd name="connsiteY1" fmla="*/ 0 h 6858000"/>
              <a:gd name="connsiteX2" fmla="*/ 6763030 w 6763030"/>
              <a:gd name="connsiteY2" fmla="*/ 0 h 6858000"/>
              <a:gd name="connsiteX3" fmla="*/ 6752954 w 6763030"/>
              <a:gd name="connsiteY3" fmla="*/ 1481959 h 6858000"/>
              <a:gd name="connsiteX4" fmla="*/ 3643424 w 6763030"/>
              <a:gd name="connsiteY4" fmla="*/ 6850117 h 6858000"/>
              <a:gd name="connsiteX5" fmla="*/ 0 w 6763030"/>
              <a:gd name="connsiteY5" fmla="*/ 6858000 h 6858000"/>
              <a:gd name="connsiteX0" fmla="*/ 0 w 6763030"/>
              <a:gd name="connsiteY0" fmla="*/ 6858000 h 6858000"/>
              <a:gd name="connsiteX1" fmla="*/ 3973457 w 6763030"/>
              <a:gd name="connsiteY1" fmla="*/ 0 h 6858000"/>
              <a:gd name="connsiteX2" fmla="*/ 6763030 w 6763030"/>
              <a:gd name="connsiteY2" fmla="*/ 0 h 6858000"/>
              <a:gd name="connsiteX3" fmla="*/ 6752954 w 6763030"/>
              <a:gd name="connsiteY3" fmla="*/ 1481959 h 6858000"/>
              <a:gd name="connsiteX4" fmla="*/ 3614849 w 6763030"/>
              <a:gd name="connsiteY4" fmla="*/ 6853292 h 6858000"/>
              <a:gd name="connsiteX5" fmla="*/ 0 w 6763030"/>
              <a:gd name="connsiteY5" fmla="*/ 6858000 h 6858000"/>
              <a:gd name="connsiteX0" fmla="*/ 0 w 6763030"/>
              <a:gd name="connsiteY0" fmla="*/ 6858000 h 6858000"/>
              <a:gd name="connsiteX1" fmla="*/ 3973457 w 6763030"/>
              <a:gd name="connsiteY1" fmla="*/ 0 h 6858000"/>
              <a:gd name="connsiteX2" fmla="*/ 6763030 w 6763030"/>
              <a:gd name="connsiteY2" fmla="*/ 0 h 6858000"/>
              <a:gd name="connsiteX3" fmla="*/ 6752954 w 6763030"/>
              <a:gd name="connsiteY3" fmla="*/ 1481959 h 6858000"/>
              <a:gd name="connsiteX4" fmla="*/ 3614849 w 6763030"/>
              <a:gd name="connsiteY4" fmla="*/ 6853292 h 6858000"/>
              <a:gd name="connsiteX5" fmla="*/ 0 w 6763030"/>
              <a:gd name="connsiteY5" fmla="*/ 6858000 h 6858000"/>
              <a:gd name="connsiteX0" fmla="*/ 0 w 6763030"/>
              <a:gd name="connsiteY0" fmla="*/ 6858000 h 6858000"/>
              <a:gd name="connsiteX1" fmla="*/ 3973457 w 6763030"/>
              <a:gd name="connsiteY1" fmla="*/ 0 h 6858000"/>
              <a:gd name="connsiteX2" fmla="*/ 6763030 w 6763030"/>
              <a:gd name="connsiteY2" fmla="*/ 0 h 6858000"/>
              <a:gd name="connsiteX3" fmla="*/ 6756129 w 6763030"/>
              <a:gd name="connsiteY3" fmla="*/ 1447034 h 6858000"/>
              <a:gd name="connsiteX4" fmla="*/ 3614849 w 6763030"/>
              <a:gd name="connsiteY4" fmla="*/ 6853292 h 6858000"/>
              <a:gd name="connsiteX5" fmla="*/ 0 w 6763030"/>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63030" h="6858000">
                <a:moveTo>
                  <a:pt x="0" y="6858000"/>
                </a:moveTo>
                <a:lnTo>
                  <a:pt x="3973457" y="0"/>
                </a:lnTo>
                <a:lnTo>
                  <a:pt x="6763030" y="0"/>
                </a:lnTo>
                <a:cubicBezTo>
                  <a:pt x="6759671" y="493986"/>
                  <a:pt x="6759488" y="953048"/>
                  <a:pt x="6756129" y="1447034"/>
                </a:cubicBezTo>
                <a:lnTo>
                  <a:pt x="3614849" y="6853292"/>
                </a:lnTo>
                <a:lnTo>
                  <a:pt x="0" y="6858000"/>
                </a:lnTo>
                <a:close/>
              </a:path>
            </a:pathLst>
          </a:custGeom>
          <a:blipFill dpi="0" rotWithShape="0">
            <a:blip r:embed="rId2"/>
            <a:srcRect/>
            <a:stretch>
              <a:fillRect l="-23155" r="-5881"/>
            </a:stretch>
          </a:blipFill>
        </p:spPr>
        <p:txBody>
          <a:bodyPr>
            <a:noAutofit/>
          </a:bodyPr>
          <a:lstStyle>
            <a:lvl1pPr>
              <a:defRPr/>
            </a:lvl1pPr>
          </a:lstStyle>
          <a:p>
            <a:pPr lvl="0"/>
            <a:r>
              <a:rPr lang="en-US"/>
              <a:t> </a:t>
            </a:r>
          </a:p>
        </p:txBody>
      </p:sp>
      <p:sp>
        <p:nvSpPr>
          <p:cNvPr id="9" name="IMAGE 3">
            <a:extLst>
              <a:ext uri="{FF2B5EF4-FFF2-40B4-BE49-F238E27FC236}">
                <a16:creationId xmlns:a16="http://schemas.microsoft.com/office/drawing/2014/main" id="{D4AB6756-2A8B-B547-B595-B0113D9099B6}"/>
              </a:ext>
            </a:extLst>
          </p:cNvPr>
          <p:cNvSpPr>
            <a:spLocks noGrp="1"/>
          </p:cNvSpPr>
          <p:nvPr>
            <p:ph type="body" sz="quarter" idx="22" hasCustomPrompt="1"/>
          </p:nvPr>
        </p:nvSpPr>
        <p:spPr>
          <a:xfrm rot="10800000" flipV="1">
            <a:off x="9033500" y="1435100"/>
            <a:ext cx="3155325" cy="5422900"/>
          </a:xfrm>
          <a:prstGeom prst="rtTriangle">
            <a:avLst/>
          </a:prstGeom>
          <a:solidFill>
            <a:schemeClr val="tx1"/>
          </a:solidFill>
        </p:spPr>
        <p:txBody>
          <a:bodyPr>
            <a:noAutofit/>
          </a:bodyPr>
          <a:lstStyle>
            <a:lvl1pPr>
              <a:defRPr/>
            </a:lvl1pPr>
          </a:lstStyle>
          <a:p>
            <a:pPr lvl="0"/>
            <a:r>
              <a:rPr lang="en-US"/>
              <a:t> </a:t>
            </a:r>
          </a:p>
        </p:txBody>
      </p:sp>
      <p:sp>
        <p:nvSpPr>
          <p:cNvPr id="16" name="CONTENT">
            <a:extLst>
              <a:ext uri="{FF2B5EF4-FFF2-40B4-BE49-F238E27FC236}">
                <a16:creationId xmlns:a16="http://schemas.microsoft.com/office/drawing/2014/main" id="{5ECB0C30-6DD4-6A47-8F7E-F7A65E67A424}"/>
              </a:ext>
            </a:extLst>
          </p:cNvPr>
          <p:cNvSpPr>
            <a:spLocks noGrp="1"/>
          </p:cNvSpPr>
          <p:nvPr>
            <p:ph sz="quarter" idx="20"/>
          </p:nvPr>
        </p:nvSpPr>
        <p:spPr>
          <a:xfrm>
            <a:off x="989012" y="2693930"/>
            <a:ext cx="4788127" cy="1672253"/>
          </a:xfrm>
        </p:spPr>
        <p:txBody>
          <a:bodyPr anchor="ctr" anchorCtr="0">
            <a:spAutoFit/>
          </a:bodyPr>
          <a:lstStyle>
            <a:lvl1pPr marL="342900" indent="-342900">
              <a:lnSpc>
                <a:spcPct val="90000"/>
              </a:lnSpc>
              <a:spcBef>
                <a:spcPts val="600"/>
              </a:spcBef>
              <a:buClrTx/>
              <a:buFont typeface="+mj-lt"/>
              <a:buAutoNum type="arabicPeriod"/>
              <a:defRPr sz="1600"/>
            </a:lvl1pPr>
            <a:lvl2pPr marL="731520" indent="-365760">
              <a:lnSpc>
                <a:spcPct val="90000"/>
              </a:lnSpc>
              <a:spcBef>
                <a:spcPts val="200"/>
              </a:spcBef>
              <a:spcAft>
                <a:spcPts val="200"/>
              </a:spcAft>
              <a:buFont typeface="+mj-lt"/>
              <a:buAutoNum type="alphaUcPeriod"/>
              <a:defRPr sz="1600">
                <a:latin typeface="+mn-lt"/>
              </a:defRPr>
            </a:lvl2pPr>
            <a:lvl3pPr marL="978408" indent="-228600">
              <a:lnSpc>
                <a:spcPct val="90000"/>
              </a:lnSpc>
              <a:spcBef>
                <a:spcPts val="200"/>
              </a:spcBef>
              <a:spcAft>
                <a:spcPts val="200"/>
              </a:spcAft>
              <a:buFont typeface="System Font Regular"/>
              <a:buChar char="–"/>
              <a:defRPr sz="1600" b="0">
                <a:latin typeface="+mn-lt"/>
              </a:defRPr>
            </a:lvl3pPr>
            <a:lvl4pPr marL="0" indent="0">
              <a:lnSpc>
                <a:spcPct val="90000"/>
              </a:lnSpc>
              <a:spcBef>
                <a:spcPts val="1200"/>
              </a:spcBef>
              <a:spcAft>
                <a:spcPts val="400"/>
              </a:spcAft>
              <a:buNone/>
              <a:defRPr sz="1600" b="0">
                <a:solidFill>
                  <a:schemeClr val="tx2"/>
                </a:solidFill>
                <a:latin typeface="+mn-lt"/>
              </a:defRPr>
            </a:lvl4pPr>
            <a:lvl5pPr marL="0" indent="0">
              <a:lnSpc>
                <a:spcPct val="90000"/>
              </a:lnSpc>
              <a:spcBef>
                <a:spcPts val="1600"/>
              </a:spcBef>
              <a:spcAft>
                <a:spcPts val="400"/>
              </a:spcAft>
              <a:buNone/>
              <a:defRPr sz="1600" b="1">
                <a:solidFill>
                  <a:schemeClr val="tx1"/>
                </a:solidFill>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7" name="LOGO">
            <a:extLst>
              <a:ext uri="{FF2B5EF4-FFF2-40B4-BE49-F238E27FC236}">
                <a16:creationId xmlns:a16="http://schemas.microsoft.com/office/drawing/2014/main" id="{E7672A3E-44EA-B342-A837-559FA3D868F2}"/>
              </a:ext>
            </a:extLst>
          </p:cNvPr>
          <p:cNvSpPr>
            <a:spLocks noGrp="1" noChangeAspect="1"/>
          </p:cNvSpPr>
          <p:nvPr>
            <p:ph type="body" sz="quarter" idx="25"/>
          </p:nvPr>
        </p:nvSpPr>
        <p:spPr>
          <a:xfrm>
            <a:off x="11079353" y="201994"/>
            <a:ext cx="890016" cy="236933"/>
          </a:xfrm>
          <a:blipFill>
            <a:blip r:embed="rId3"/>
            <a:srcRect/>
            <a:stretch>
              <a:fillRect t="8867" b="8867"/>
            </a:stretch>
          </a:blipFill>
        </p:spPr>
        <p:txBody>
          <a:bodyPr/>
          <a:lstStyle>
            <a:lvl1pPr>
              <a:defRPr>
                <a:noFill/>
              </a:defRPr>
            </a:lvl1pPr>
          </a:lstStyle>
          <a:p>
            <a:pPr lvl="0"/>
            <a:r>
              <a:rPr lang="en-US"/>
              <a:t>Edit Master text styles</a:t>
            </a:r>
          </a:p>
        </p:txBody>
      </p:sp>
    </p:spTree>
    <p:extLst>
      <p:ext uri="{BB962C8B-B14F-4D97-AF65-F5344CB8AC3E}">
        <p14:creationId xmlns:p14="http://schemas.microsoft.com/office/powerpoint/2010/main" val="1280331487"/>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showMasterSp="0" preserve="1" userDrawn="1">
  <p:cSld name="DIVIDER (1)">
    <p:bg>
      <p:bgPr>
        <a:solidFill>
          <a:schemeClr val="tx1"/>
        </a:solidFill>
        <a:effectLst/>
      </p:bgPr>
    </p:bg>
    <p:spTree>
      <p:nvGrpSpPr>
        <p:cNvPr id="1" name=""/>
        <p:cNvGrpSpPr/>
        <p:nvPr/>
      </p:nvGrpSpPr>
      <p:grpSpPr>
        <a:xfrm>
          <a:off x="0" y="0"/>
          <a:ext cx="0" cy="0"/>
          <a:chOff x="0" y="0"/>
          <a:chExt cx="0" cy="0"/>
        </a:xfrm>
      </p:grpSpPr>
      <p:sp>
        <p:nvSpPr>
          <p:cNvPr id="5" name="SUBTITLE"/>
          <p:cNvSpPr>
            <a:spLocks noGrp="1"/>
          </p:cNvSpPr>
          <p:nvPr>
            <p:ph type="body" sz="quarter" idx="17" hasCustomPrompt="1"/>
          </p:nvPr>
        </p:nvSpPr>
        <p:spPr>
          <a:xfrm>
            <a:off x="439626" y="3659589"/>
            <a:ext cx="7548674" cy="369332"/>
          </a:xfrm>
        </p:spPr>
        <p:txBody>
          <a:bodyPr wrap="square" anchor="t" anchorCtr="0">
            <a:spAutoFit/>
          </a:bodyPr>
          <a:lstStyle>
            <a:lvl1pPr>
              <a:defRPr sz="2400" b="0" i="0">
                <a:solidFill>
                  <a:schemeClr val="bg1"/>
                </a:solidFill>
                <a:latin typeface="Century Gothic" panose="020B0502020202020204" pitchFamily="34" charset="0"/>
              </a:defRPr>
            </a:lvl1pPr>
          </a:lstStyle>
          <a:p>
            <a:pPr lvl="0"/>
            <a:r>
              <a:rPr lang="en-US"/>
              <a:t>Subtitle</a:t>
            </a:r>
          </a:p>
        </p:txBody>
      </p:sp>
      <p:sp>
        <p:nvSpPr>
          <p:cNvPr id="7" name="TITLE"/>
          <p:cNvSpPr>
            <a:spLocks noGrp="1"/>
          </p:cNvSpPr>
          <p:nvPr>
            <p:ph type="title" hasCustomPrompt="1"/>
          </p:nvPr>
        </p:nvSpPr>
        <p:spPr>
          <a:xfrm>
            <a:off x="439624" y="2821624"/>
            <a:ext cx="7548676" cy="747897"/>
          </a:xfrm>
          <a:prstGeom prst="rect">
            <a:avLst/>
          </a:prstGeom>
        </p:spPr>
        <p:txBody>
          <a:bodyPr wrap="square" anchor="b" anchorCtr="0">
            <a:spAutoFit/>
          </a:bodyPr>
          <a:lstStyle>
            <a:lvl1pPr>
              <a:lnSpc>
                <a:spcPct val="90000"/>
              </a:lnSpc>
              <a:defRPr sz="5400" b="0" i="0" baseline="0">
                <a:solidFill>
                  <a:schemeClr val="bg1"/>
                </a:solidFill>
                <a:latin typeface="Times New Roman" panose="02020603050405020304" pitchFamily="18" charset="0"/>
                <a:cs typeface="Times New Roman" panose="02020603050405020304" pitchFamily="18" charset="0"/>
              </a:defRPr>
            </a:lvl1pPr>
          </a:lstStyle>
          <a:p>
            <a:r>
              <a:rPr lang="en-US"/>
              <a:t>Section Title</a:t>
            </a:r>
          </a:p>
        </p:txBody>
      </p:sp>
      <p:grpSp>
        <p:nvGrpSpPr>
          <p:cNvPr id="6" name="LOGO">
            <a:extLst>
              <a:ext uri="{FF2B5EF4-FFF2-40B4-BE49-F238E27FC236}">
                <a16:creationId xmlns:a16="http://schemas.microsoft.com/office/drawing/2014/main" id="{6AAC2DDC-9394-CC44-B864-94661FF6F64C}"/>
              </a:ext>
            </a:extLst>
          </p:cNvPr>
          <p:cNvGrpSpPr>
            <a:grpSpLocks noChangeAspect="1"/>
          </p:cNvGrpSpPr>
          <p:nvPr userDrawn="1"/>
        </p:nvGrpSpPr>
        <p:grpSpPr bwMode="auto">
          <a:xfrm>
            <a:off x="11082528" y="224220"/>
            <a:ext cx="890016" cy="194806"/>
            <a:chOff x="947" y="1527"/>
            <a:chExt cx="5784" cy="1266"/>
          </a:xfrm>
          <a:solidFill>
            <a:schemeClr val="bg1"/>
          </a:solidFill>
        </p:grpSpPr>
        <p:sp>
          <p:nvSpPr>
            <p:cNvPr id="8" name="Freeform 5">
              <a:extLst>
                <a:ext uri="{FF2B5EF4-FFF2-40B4-BE49-F238E27FC236}">
                  <a16:creationId xmlns:a16="http://schemas.microsoft.com/office/drawing/2014/main" id="{B7BA155C-198E-304E-8474-4C049A849538}"/>
                </a:ext>
              </a:extLst>
            </p:cNvPr>
            <p:cNvSpPr>
              <a:spLocks/>
            </p:cNvSpPr>
            <p:nvPr/>
          </p:nvSpPr>
          <p:spPr bwMode="auto">
            <a:xfrm>
              <a:off x="2034" y="1865"/>
              <a:ext cx="949" cy="916"/>
            </a:xfrm>
            <a:custGeom>
              <a:avLst/>
              <a:gdLst>
                <a:gd name="T0" fmla="*/ 112 w 158"/>
                <a:gd name="T1" fmla="*/ 144 h 152"/>
                <a:gd name="T2" fmla="*/ 79 w 158"/>
                <a:gd name="T3" fmla="*/ 101 h 152"/>
                <a:gd name="T4" fmla="*/ 45 w 158"/>
                <a:gd name="T5" fmla="*/ 144 h 152"/>
                <a:gd name="T6" fmla="*/ 30 w 158"/>
                <a:gd name="T7" fmla="*/ 152 h 152"/>
                <a:gd name="T8" fmla="*/ 0 w 158"/>
                <a:gd name="T9" fmla="*/ 152 h 152"/>
                <a:gd name="T10" fmla="*/ 59 w 158"/>
                <a:gd name="T11" fmla="*/ 76 h 152"/>
                <a:gd name="T12" fmla="*/ 3 w 158"/>
                <a:gd name="T13" fmla="*/ 0 h 152"/>
                <a:gd name="T14" fmla="*/ 33 w 158"/>
                <a:gd name="T15" fmla="*/ 0 h 152"/>
                <a:gd name="T16" fmla="*/ 48 w 158"/>
                <a:gd name="T17" fmla="*/ 7 h 152"/>
                <a:gd name="T18" fmla="*/ 80 w 158"/>
                <a:gd name="T19" fmla="*/ 51 h 152"/>
                <a:gd name="T20" fmla="*/ 111 w 158"/>
                <a:gd name="T21" fmla="*/ 7 h 152"/>
                <a:gd name="T22" fmla="*/ 126 w 158"/>
                <a:gd name="T23" fmla="*/ 0 h 152"/>
                <a:gd name="T24" fmla="*/ 155 w 158"/>
                <a:gd name="T25" fmla="*/ 0 h 152"/>
                <a:gd name="T26" fmla="*/ 98 w 158"/>
                <a:gd name="T27" fmla="*/ 76 h 152"/>
                <a:gd name="T28" fmla="*/ 158 w 158"/>
                <a:gd name="T29" fmla="*/ 152 h 152"/>
                <a:gd name="T30" fmla="*/ 127 w 158"/>
                <a:gd name="T31" fmla="*/ 152 h 152"/>
                <a:gd name="T32" fmla="*/ 112 w 158"/>
                <a:gd name="T33" fmla="*/ 144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8" h="152">
                  <a:moveTo>
                    <a:pt x="112" y="144"/>
                  </a:moveTo>
                  <a:cubicBezTo>
                    <a:pt x="79" y="101"/>
                    <a:pt x="79" y="101"/>
                    <a:pt x="79" y="101"/>
                  </a:cubicBezTo>
                  <a:cubicBezTo>
                    <a:pt x="45" y="144"/>
                    <a:pt x="45" y="144"/>
                    <a:pt x="45" y="144"/>
                  </a:cubicBezTo>
                  <a:cubicBezTo>
                    <a:pt x="41" y="149"/>
                    <a:pt x="36" y="152"/>
                    <a:pt x="30" y="152"/>
                  </a:cubicBezTo>
                  <a:cubicBezTo>
                    <a:pt x="0" y="152"/>
                    <a:pt x="0" y="152"/>
                    <a:pt x="0" y="152"/>
                  </a:cubicBezTo>
                  <a:cubicBezTo>
                    <a:pt x="59" y="76"/>
                    <a:pt x="59" y="76"/>
                    <a:pt x="59" y="76"/>
                  </a:cubicBezTo>
                  <a:cubicBezTo>
                    <a:pt x="3" y="0"/>
                    <a:pt x="3" y="0"/>
                    <a:pt x="3" y="0"/>
                  </a:cubicBezTo>
                  <a:cubicBezTo>
                    <a:pt x="33" y="0"/>
                    <a:pt x="33" y="0"/>
                    <a:pt x="33" y="0"/>
                  </a:cubicBezTo>
                  <a:cubicBezTo>
                    <a:pt x="39" y="0"/>
                    <a:pt x="44" y="3"/>
                    <a:pt x="48" y="7"/>
                  </a:cubicBezTo>
                  <a:cubicBezTo>
                    <a:pt x="80" y="51"/>
                    <a:pt x="80" y="51"/>
                    <a:pt x="80" y="51"/>
                  </a:cubicBezTo>
                  <a:cubicBezTo>
                    <a:pt x="111" y="7"/>
                    <a:pt x="111" y="7"/>
                    <a:pt x="111" y="7"/>
                  </a:cubicBezTo>
                  <a:cubicBezTo>
                    <a:pt x="115" y="3"/>
                    <a:pt x="120" y="0"/>
                    <a:pt x="126" y="0"/>
                  </a:cubicBezTo>
                  <a:cubicBezTo>
                    <a:pt x="155" y="0"/>
                    <a:pt x="155" y="0"/>
                    <a:pt x="155" y="0"/>
                  </a:cubicBezTo>
                  <a:cubicBezTo>
                    <a:pt x="98" y="76"/>
                    <a:pt x="98" y="76"/>
                    <a:pt x="98" y="76"/>
                  </a:cubicBezTo>
                  <a:cubicBezTo>
                    <a:pt x="158" y="152"/>
                    <a:pt x="158" y="152"/>
                    <a:pt x="158" y="152"/>
                  </a:cubicBezTo>
                  <a:cubicBezTo>
                    <a:pt x="127" y="152"/>
                    <a:pt x="127" y="152"/>
                    <a:pt x="127" y="152"/>
                  </a:cubicBezTo>
                  <a:cubicBezTo>
                    <a:pt x="121" y="152"/>
                    <a:pt x="116" y="149"/>
                    <a:pt x="112" y="14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6">
              <a:extLst>
                <a:ext uri="{FF2B5EF4-FFF2-40B4-BE49-F238E27FC236}">
                  <a16:creationId xmlns:a16="http://schemas.microsoft.com/office/drawing/2014/main" id="{EDF1731A-AFEF-A640-9500-193313C186EF}"/>
                </a:ext>
              </a:extLst>
            </p:cNvPr>
            <p:cNvSpPr>
              <a:spLocks noEditPoints="1"/>
            </p:cNvSpPr>
            <p:nvPr/>
          </p:nvSpPr>
          <p:spPr bwMode="auto">
            <a:xfrm>
              <a:off x="2935" y="1853"/>
              <a:ext cx="967" cy="940"/>
            </a:xfrm>
            <a:custGeom>
              <a:avLst/>
              <a:gdLst>
                <a:gd name="T0" fmla="*/ 161 w 161"/>
                <a:gd name="T1" fmla="*/ 2 h 156"/>
                <a:gd name="T2" fmla="*/ 161 w 161"/>
                <a:gd name="T3" fmla="*/ 154 h 156"/>
                <a:gd name="T4" fmla="*/ 145 w 161"/>
                <a:gd name="T5" fmla="*/ 154 h 156"/>
                <a:gd name="T6" fmla="*/ 127 w 161"/>
                <a:gd name="T7" fmla="*/ 135 h 156"/>
                <a:gd name="T8" fmla="*/ 127 w 161"/>
                <a:gd name="T9" fmla="*/ 134 h 156"/>
                <a:gd name="T10" fmla="*/ 105 w 161"/>
                <a:gd name="T11" fmla="*/ 150 h 156"/>
                <a:gd name="T12" fmla="*/ 76 w 161"/>
                <a:gd name="T13" fmla="*/ 156 h 156"/>
                <a:gd name="T14" fmla="*/ 37 w 161"/>
                <a:gd name="T15" fmla="*/ 146 h 156"/>
                <a:gd name="T16" fmla="*/ 9 w 161"/>
                <a:gd name="T17" fmla="*/ 119 h 156"/>
                <a:gd name="T18" fmla="*/ 0 w 161"/>
                <a:gd name="T19" fmla="*/ 78 h 156"/>
                <a:gd name="T20" fmla="*/ 9 w 161"/>
                <a:gd name="T21" fmla="*/ 37 h 156"/>
                <a:gd name="T22" fmla="*/ 37 w 161"/>
                <a:gd name="T23" fmla="*/ 10 h 156"/>
                <a:gd name="T24" fmla="*/ 76 w 161"/>
                <a:gd name="T25" fmla="*/ 0 h 156"/>
                <a:gd name="T26" fmla="*/ 104 w 161"/>
                <a:gd name="T27" fmla="*/ 5 h 156"/>
                <a:gd name="T28" fmla="*/ 125 w 161"/>
                <a:gd name="T29" fmla="*/ 20 h 156"/>
                <a:gd name="T30" fmla="*/ 144 w 161"/>
                <a:gd name="T31" fmla="*/ 2 h 156"/>
                <a:gd name="T32" fmla="*/ 161 w 161"/>
                <a:gd name="T33" fmla="*/ 2 h 156"/>
                <a:gd name="T34" fmla="*/ 113 w 161"/>
                <a:gd name="T35" fmla="*/ 112 h 156"/>
                <a:gd name="T36" fmla="*/ 126 w 161"/>
                <a:gd name="T37" fmla="*/ 78 h 156"/>
                <a:gd name="T38" fmla="*/ 113 w 161"/>
                <a:gd name="T39" fmla="*/ 43 h 156"/>
                <a:gd name="T40" fmla="*/ 80 w 161"/>
                <a:gd name="T41" fmla="*/ 30 h 156"/>
                <a:gd name="T42" fmla="*/ 48 w 161"/>
                <a:gd name="T43" fmla="*/ 43 h 156"/>
                <a:gd name="T44" fmla="*/ 35 w 161"/>
                <a:gd name="T45" fmla="*/ 78 h 156"/>
                <a:gd name="T46" fmla="*/ 48 w 161"/>
                <a:gd name="T47" fmla="*/ 112 h 156"/>
                <a:gd name="T48" fmla="*/ 80 w 161"/>
                <a:gd name="T49" fmla="*/ 125 h 156"/>
                <a:gd name="T50" fmla="*/ 113 w 161"/>
                <a:gd name="T51" fmla="*/ 112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1" h="156">
                  <a:moveTo>
                    <a:pt x="161" y="2"/>
                  </a:moveTo>
                  <a:cubicBezTo>
                    <a:pt x="161" y="154"/>
                    <a:pt x="161" y="154"/>
                    <a:pt x="161" y="154"/>
                  </a:cubicBezTo>
                  <a:cubicBezTo>
                    <a:pt x="145" y="154"/>
                    <a:pt x="145" y="154"/>
                    <a:pt x="145" y="154"/>
                  </a:cubicBezTo>
                  <a:cubicBezTo>
                    <a:pt x="135" y="154"/>
                    <a:pt x="127" y="146"/>
                    <a:pt x="127" y="135"/>
                  </a:cubicBezTo>
                  <a:cubicBezTo>
                    <a:pt x="127" y="134"/>
                    <a:pt x="127" y="134"/>
                    <a:pt x="127" y="134"/>
                  </a:cubicBezTo>
                  <a:cubicBezTo>
                    <a:pt x="121" y="141"/>
                    <a:pt x="114" y="147"/>
                    <a:pt x="105" y="150"/>
                  </a:cubicBezTo>
                  <a:cubicBezTo>
                    <a:pt x="96" y="154"/>
                    <a:pt x="87" y="156"/>
                    <a:pt x="76" y="156"/>
                  </a:cubicBezTo>
                  <a:cubicBezTo>
                    <a:pt x="62" y="156"/>
                    <a:pt x="48" y="153"/>
                    <a:pt x="37" y="146"/>
                  </a:cubicBezTo>
                  <a:cubicBezTo>
                    <a:pt x="25" y="140"/>
                    <a:pt x="16" y="131"/>
                    <a:pt x="9" y="119"/>
                  </a:cubicBezTo>
                  <a:cubicBezTo>
                    <a:pt x="3" y="107"/>
                    <a:pt x="0" y="93"/>
                    <a:pt x="0" y="78"/>
                  </a:cubicBezTo>
                  <a:cubicBezTo>
                    <a:pt x="0" y="62"/>
                    <a:pt x="3" y="49"/>
                    <a:pt x="9" y="37"/>
                  </a:cubicBezTo>
                  <a:cubicBezTo>
                    <a:pt x="16" y="25"/>
                    <a:pt x="25" y="16"/>
                    <a:pt x="37" y="10"/>
                  </a:cubicBezTo>
                  <a:cubicBezTo>
                    <a:pt x="48" y="3"/>
                    <a:pt x="62" y="0"/>
                    <a:pt x="76" y="0"/>
                  </a:cubicBezTo>
                  <a:cubicBezTo>
                    <a:pt x="86" y="0"/>
                    <a:pt x="95" y="2"/>
                    <a:pt x="104" y="5"/>
                  </a:cubicBezTo>
                  <a:cubicBezTo>
                    <a:pt x="112" y="9"/>
                    <a:pt x="119" y="14"/>
                    <a:pt x="125" y="20"/>
                  </a:cubicBezTo>
                  <a:cubicBezTo>
                    <a:pt x="125" y="10"/>
                    <a:pt x="133" y="2"/>
                    <a:pt x="144" y="2"/>
                  </a:cubicBezTo>
                  <a:lnTo>
                    <a:pt x="161" y="2"/>
                  </a:lnTo>
                  <a:close/>
                  <a:moveTo>
                    <a:pt x="113" y="112"/>
                  </a:moveTo>
                  <a:cubicBezTo>
                    <a:pt x="121" y="104"/>
                    <a:pt x="126" y="92"/>
                    <a:pt x="126" y="78"/>
                  </a:cubicBezTo>
                  <a:cubicBezTo>
                    <a:pt x="126" y="64"/>
                    <a:pt x="121" y="52"/>
                    <a:pt x="113" y="43"/>
                  </a:cubicBezTo>
                  <a:cubicBezTo>
                    <a:pt x="104" y="35"/>
                    <a:pt x="93" y="30"/>
                    <a:pt x="80" y="30"/>
                  </a:cubicBezTo>
                  <a:cubicBezTo>
                    <a:pt x="67" y="30"/>
                    <a:pt x="57" y="35"/>
                    <a:pt x="48" y="43"/>
                  </a:cubicBezTo>
                  <a:cubicBezTo>
                    <a:pt x="40" y="52"/>
                    <a:pt x="35" y="64"/>
                    <a:pt x="35" y="78"/>
                  </a:cubicBezTo>
                  <a:cubicBezTo>
                    <a:pt x="35" y="92"/>
                    <a:pt x="40" y="104"/>
                    <a:pt x="48" y="112"/>
                  </a:cubicBezTo>
                  <a:cubicBezTo>
                    <a:pt x="57" y="121"/>
                    <a:pt x="67" y="125"/>
                    <a:pt x="80" y="125"/>
                  </a:cubicBezTo>
                  <a:cubicBezTo>
                    <a:pt x="93" y="125"/>
                    <a:pt x="104" y="121"/>
                    <a:pt x="113" y="1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7">
              <a:extLst>
                <a:ext uri="{FF2B5EF4-FFF2-40B4-BE49-F238E27FC236}">
                  <a16:creationId xmlns:a16="http://schemas.microsoft.com/office/drawing/2014/main" id="{5FC79F75-B733-7D4D-A491-80EBEAB9AA76}"/>
                </a:ext>
              </a:extLst>
            </p:cNvPr>
            <p:cNvSpPr>
              <a:spLocks/>
            </p:cNvSpPr>
            <p:nvPr/>
          </p:nvSpPr>
          <p:spPr bwMode="auto">
            <a:xfrm>
              <a:off x="4058" y="1853"/>
              <a:ext cx="895" cy="928"/>
            </a:xfrm>
            <a:custGeom>
              <a:avLst/>
              <a:gdLst>
                <a:gd name="T0" fmla="*/ 132 w 149"/>
                <a:gd name="T1" fmla="*/ 17 h 154"/>
                <a:gd name="T2" fmla="*/ 149 w 149"/>
                <a:gd name="T3" fmla="*/ 67 h 154"/>
                <a:gd name="T4" fmla="*/ 149 w 149"/>
                <a:gd name="T5" fmla="*/ 154 h 154"/>
                <a:gd name="T6" fmla="*/ 132 w 149"/>
                <a:gd name="T7" fmla="*/ 154 h 154"/>
                <a:gd name="T8" fmla="*/ 114 w 149"/>
                <a:gd name="T9" fmla="*/ 135 h 154"/>
                <a:gd name="T10" fmla="*/ 114 w 149"/>
                <a:gd name="T11" fmla="*/ 71 h 154"/>
                <a:gd name="T12" fmla="*/ 104 w 149"/>
                <a:gd name="T13" fmla="*/ 41 h 154"/>
                <a:gd name="T14" fmla="*/ 78 w 149"/>
                <a:gd name="T15" fmla="*/ 31 h 154"/>
                <a:gd name="T16" fmla="*/ 47 w 149"/>
                <a:gd name="T17" fmla="*/ 43 h 154"/>
                <a:gd name="T18" fmla="*/ 35 w 149"/>
                <a:gd name="T19" fmla="*/ 77 h 154"/>
                <a:gd name="T20" fmla="*/ 35 w 149"/>
                <a:gd name="T21" fmla="*/ 135 h 154"/>
                <a:gd name="T22" fmla="*/ 17 w 149"/>
                <a:gd name="T23" fmla="*/ 154 h 154"/>
                <a:gd name="T24" fmla="*/ 0 w 149"/>
                <a:gd name="T25" fmla="*/ 154 h 154"/>
                <a:gd name="T26" fmla="*/ 0 w 149"/>
                <a:gd name="T27" fmla="*/ 2 h 154"/>
                <a:gd name="T28" fmla="*/ 15 w 149"/>
                <a:gd name="T29" fmla="*/ 2 h 154"/>
                <a:gd name="T30" fmla="*/ 34 w 149"/>
                <a:gd name="T31" fmla="*/ 20 h 154"/>
                <a:gd name="T32" fmla="*/ 34 w 149"/>
                <a:gd name="T33" fmla="*/ 22 h 154"/>
                <a:gd name="T34" fmla="*/ 56 w 149"/>
                <a:gd name="T35" fmla="*/ 6 h 154"/>
                <a:gd name="T36" fmla="*/ 86 w 149"/>
                <a:gd name="T37" fmla="*/ 0 h 154"/>
                <a:gd name="T38" fmla="*/ 132 w 149"/>
                <a:gd name="T39" fmla="*/ 17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54">
                  <a:moveTo>
                    <a:pt x="132" y="17"/>
                  </a:moveTo>
                  <a:cubicBezTo>
                    <a:pt x="144" y="28"/>
                    <a:pt x="149" y="45"/>
                    <a:pt x="149" y="67"/>
                  </a:cubicBezTo>
                  <a:cubicBezTo>
                    <a:pt x="149" y="154"/>
                    <a:pt x="149" y="154"/>
                    <a:pt x="149" y="154"/>
                  </a:cubicBezTo>
                  <a:cubicBezTo>
                    <a:pt x="132" y="154"/>
                    <a:pt x="132" y="154"/>
                    <a:pt x="132" y="154"/>
                  </a:cubicBezTo>
                  <a:cubicBezTo>
                    <a:pt x="122" y="154"/>
                    <a:pt x="114" y="146"/>
                    <a:pt x="114" y="135"/>
                  </a:cubicBezTo>
                  <a:cubicBezTo>
                    <a:pt x="114" y="71"/>
                    <a:pt x="114" y="71"/>
                    <a:pt x="114" y="71"/>
                  </a:cubicBezTo>
                  <a:cubicBezTo>
                    <a:pt x="114" y="58"/>
                    <a:pt x="111" y="48"/>
                    <a:pt x="104" y="41"/>
                  </a:cubicBezTo>
                  <a:cubicBezTo>
                    <a:pt x="98" y="35"/>
                    <a:pt x="89" y="31"/>
                    <a:pt x="78" y="31"/>
                  </a:cubicBezTo>
                  <a:cubicBezTo>
                    <a:pt x="65" y="31"/>
                    <a:pt x="54" y="35"/>
                    <a:pt x="47" y="43"/>
                  </a:cubicBezTo>
                  <a:cubicBezTo>
                    <a:pt x="39" y="51"/>
                    <a:pt x="35" y="62"/>
                    <a:pt x="35" y="77"/>
                  </a:cubicBezTo>
                  <a:cubicBezTo>
                    <a:pt x="35" y="135"/>
                    <a:pt x="35" y="135"/>
                    <a:pt x="35" y="135"/>
                  </a:cubicBezTo>
                  <a:cubicBezTo>
                    <a:pt x="35" y="146"/>
                    <a:pt x="27" y="154"/>
                    <a:pt x="17" y="154"/>
                  </a:cubicBezTo>
                  <a:cubicBezTo>
                    <a:pt x="0" y="154"/>
                    <a:pt x="0" y="154"/>
                    <a:pt x="0" y="154"/>
                  </a:cubicBezTo>
                  <a:cubicBezTo>
                    <a:pt x="0" y="2"/>
                    <a:pt x="0" y="2"/>
                    <a:pt x="0" y="2"/>
                  </a:cubicBezTo>
                  <a:cubicBezTo>
                    <a:pt x="15" y="2"/>
                    <a:pt x="15" y="2"/>
                    <a:pt x="15" y="2"/>
                  </a:cubicBezTo>
                  <a:cubicBezTo>
                    <a:pt x="25" y="2"/>
                    <a:pt x="34" y="10"/>
                    <a:pt x="34" y="20"/>
                  </a:cubicBezTo>
                  <a:cubicBezTo>
                    <a:pt x="34" y="22"/>
                    <a:pt x="34" y="22"/>
                    <a:pt x="34" y="22"/>
                  </a:cubicBezTo>
                  <a:cubicBezTo>
                    <a:pt x="39" y="14"/>
                    <a:pt x="47" y="9"/>
                    <a:pt x="56" y="6"/>
                  </a:cubicBezTo>
                  <a:cubicBezTo>
                    <a:pt x="65" y="2"/>
                    <a:pt x="75" y="0"/>
                    <a:pt x="86" y="0"/>
                  </a:cubicBezTo>
                  <a:cubicBezTo>
                    <a:pt x="105" y="0"/>
                    <a:pt x="120" y="6"/>
                    <a:pt x="132"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8">
              <a:extLst>
                <a:ext uri="{FF2B5EF4-FFF2-40B4-BE49-F238E27FC236}">
                  <a16:creationId xmlns:a16="http://schemas.microsoft.com/office/drawing/2014/main" id="{AA0F4583-1D7B-654A-9428-13A1A48510EB}"/>
                </a:ext>
              </a:extLst>
            </p:cNvPr>
            <p:cNvSpPr>
              <a:spLocks noEditPoints="1"/>
            </p:cNvSpPr>
            <p:nvPr/>
          </p:nvSpPr>
          <p:spPr bwMode="auto">
            <a:xfrm>
              <a:off x="5067" y="1527"/>
              <a:ext cx="967" cy="1266"/>
            </a:xfrm>
            <a:custGeom>
              <a:avLst/>
              <a:gdLst>
                <a:gd name="T0" fmla="*/ 161 w 161"/>
                <a:gd name="T1" fmla="*/ 0 h 210"/>
                <a:gd name="T2" fmla="*/ 161 w 161"/>
                <a:gd name="T3" fmla="*/ 208 h 210"/>
                <a:gd name="T4" fmla="*/ 145 w 161"/>
                <a:gd name="T5" fmla="*/ 208 h 210"/>
                <a:gd name="T6" fmla="*/ 127 w 161"/>
                <a:gd name="T7" fmla="*/ 189 h 210"/>
                <a:gd name="T8" fmla="*/ 127 w 161"/>
                <a:gd name="T9" fmla="*/ 188 h 210"/>
                <a:gd name="T10" fmla="*/ 105 w 161"/>
                <a:gd name="T11" fmla="*/ 204 h 210"/>
                <a:gd name="T12" fmla="*/ 77 w 161"/>
                <a:gd name="T13" fmla="*/ 210 h 210"/>
                <a:gd name="T14" fmla="*/ 37 w 161"/>
                <a:gd name="T15" fmla="*/ 200 h 210"/>
                <a:gd name="T16" fmla="*/ 10 w 161"/>
                <a:gd name="T17" fmla="*/ 173 h 210"/>
                <a:gd name="T18" fmla="*/ 0 w 161"/>
                <a:gd name="T19" fmla="*/ 132 h 210"/>
                <a:gd name="T20" fmla="*/ 10 w 161"/>
                <a:gd name="T21" fmla="*/ 91 h 210"/>
                <a:gd name="T22" fmla="*/ 37 w 161"/>
                <a:gd name="T23" fmla="*/ 64 h 210"/>
                <a:gd name="T24" fmla="*/ 77 w 161"/>
                <a:gd name="T25" fmla="*/ 54 h 210"/>
                <a:gd name="T26" fmla="*/ 104 w 161"/>
                <a:gd name="T27" fmla="*/ 59 h 210"/>
                <a:gd name="T28" fmla="*/ 126 w 161"/>
                <a:gd name="T29" fmla="*/ 75 h 210"/>
                <a:gd name="T30" fmla="*/ 126 w 161"/>
                <a:gd name="T31" fmla="*/ 0 h 210"/>
                <a:gd name="T32" fmla="*/ 161 w 161"/>
                <a:gd name="T33" fmla="*/ 0 h 210"/>
                <a:gd name="T34" fmla="*/ 104 w 161"/>
                <a:gd name="T35" fmla="*/ 174 h 210"/>
                <a:gd name="T36" fmla="*/ 120 w 161"/>
                <a:gd name="T37" fmla="*/ 157 h 210"/>
                <a:gd name="T38" fmla="*/ 126 w 161"/>
                <a:gd name="T39" fmla="*/ 132 h 210"/>
                <a:gd name="T40" fmla="*/ 120 w 161"/>
                <a:gd name="T41" fmla="*/ 107 h 210"/>
                <a:gd name="T42" fmla="*/ 104 w 161"/>
                <a:gd name="T43" fmla="*/ 90 h 210"/>
                <a:gd name="T44" fmla="*/ 81 w 161"/>
                <a:gd name="T45" fmla="*/ 84 h 210"/>
                <a:gd name="T46" fmla="*/ 58 w 161"/>
                <a:gd name="T47" fmla="*/ 90 h 210"/>
                <a:gd name="T48" fmla="*/ 42 w 161"/>
                <a:gd name="T49" fmla="*/ 107 h 210"/>
                <a:gd name="T50" fmla="*/ 36 w 161"/>
                <a:gd name="T51" fmla="*/ 132 h 210"/>
                <a:gd name="T52" fmla="*/ 42 w 161"/>
                <a:gd name="T53" fmla="*/ 157 h 210"/>
                <a:gd name="T54" fmla="*/ 58 w 161"/>
                <a:gd name="T55" fmla="*/ 174 h 210"/>
                <a:gd name="T56" fmla="*/ 81 w 161"/>
                <a:gd name="T57" fmla="*/ 179 h 210"/>
                <a:gd name="T58" fmla="*/ 104 w 161"/>
                <a:gd name="T59" fmla="*/ 174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61" h="210">
                  <a:moveTo>
                    <a:pt x="161" y="0"/>
                  </a:moveTo>
                  <a:cubicBezTo>
                    <a:pt x="161" y="208"/>
                    <a:pt x="161" y="208"/>
                    <a:pt x="161" y="208"/>
                  </a:cubicBezTo>
                  <a:cubicBezTo>
                    <a:pt x="145" y="208"/>
                    <a:pt x="145" y="208"/>
                    <a:pt x="145" y="208"/>
                  </a:cubicBezTo>
                  <a:cubicBezTo>
                    <a:pt x="135" y="208"/>
                    <a:pt x="127" y="200"/>
                    <a:pt x="127" y="189"/>
                  </a:cubicBezTo>
                  <a:cubicBezTo>
                    <a:pt x="127" y="188"/>
                    <a:pt x="127" y="188"/>
                    <a:pt x="127" y="188"/>
                  </a:cubicBezTo>
                  <a:cubicBezTo>
                    <a:pt x="121" y="195"/>
                    <a:pt x="114" y="201"/>
                    <a:pt x="105" y="204"/>
                  </a:cubicBezTo>
                  <a:cubicBezTo>
                    <a:pt x="97" y="208"/>
                    <a:pt x="87" y="210"/>
                    <a:pt x="77" y="210"/>
                  </a:cubicBezTo>
                  <a:cubicBezTo>
                    <a:pt x="62" y="210"/>
                    <a:pt x="49" y="207"/>
                    <a:pt x="37" y="200"/>
                  </a:cubicBezTo>
                  <a:cubicBezTo>
                    <a:pt x="25" y="194"/>
                    <a:pt x="16" y="185"/>
                    <a:pt x="10" y="173"/>
                  </a:cubicBezTo>
                  <a:cubicBezTo>
                    <a:pt x="3" y="161"/>
                    <a:pt x="0" y="147"/>
                    <a:pt x="0" y="132"/>
                  </a:cubicBezTo>
                  <a:cubicBezTo>
                    <a:pt x="0" y="116"/>
                    <a:pt x="3" y="103"/>
                    <a:pt x="10" y="91"/>
                  </a:cubicBezTo>
                  <a:cubicBezTo>
                    <a:pt x="16" y="79"/>
                    <a:pt x="25" y="70"/>
                    <a:pt x="37" y="64"/>
                  </a:cubicBezTo>
                  <a:cubicBezTo>
                    <a:pt x="49" y="57"/>
                    <a:pt x="62" y="54"/>
                    <a:pt x="77" y="54"/>
                  </a:cubicBezTo>
                  <a:cubicBezTo>
                    <a:pt x="87" y="54"/>
                    <a:pt x="96" y="56"/>
                    <a:pt x="104" y="59"/>
                  </a:cubicBezTo>
                  <a:cubicBezTo>
                    <a:pt x="113" y="63"/>
                    <a:pt x="120" y="68"/>
                    <a:pt x="126" y="75"/>
                  </a:cubicBezTo>
                  <a:cubicBezTo>
                    <a:pt x="126" y="0"/>
                    <a:pt x="126" y="0"/>
                    <a:pt x="126" y="0"/>
                  </a:cubicBezTo>
                  <a:lnTo>
                    <a:pt x="161" y="0"/>
                  </a:lnTo>
                  <a:close/>
                  <a:moveTo>
                    <a:pt x="104" y="174"/>
                  </a:moveTo>
                  <a:cubicBezTo>
                    <a:pt x="111" y="170"/>
                    <a:pt x="116" y="164"/>
                    <a:pt x="120" y="157"/>
                  </a:cubicBezTo>
                  <a:cubicBezTo>
                    <a:pt x="124" y="150"/>
                    <a:pt x="126" y="141"/>
                    <a:pt x="126" y="132"/>
                  </a:cubicBezTo>
                  <a:cubicBezTo>
                    <a:pt x="126" y="122"/>
                    <a:pt x="124" y="114"/>
                    <a:pt x="120" y="107"/>
                  </a:cubicBezTo>
                  <a:cubicBezTo>
                    <a:pt x="116" y="100"/>
                    <a:pt x="111" y="94"/>
                    <a:pt x="104" y="90"/>
                  </a:cubicBezTo>
                  <a:cubicBezTo>
                    <a:pt x="97" y="86"/>
                    <a:pt x="89" y="84"/>
                    <a:pt x="81" y="84"/>
                  </a:cubicBezTo>
                  <a:cubicBezTo>
                    <a:pt x="72" y="84"/>
                    <a:pt x="65" y="86"/>
                    <a:pt x="58" y="90"/>
                  </a:cubicBezTo>
                  <a:cubicBezTo>
                    <a:pt x="51" y="94"/>
                    <a:pt x="46" y="100"/>
                    <a:pt x="42" y="107"/>
                  </a:cubicBezTo>
                  <a:cubicBezTo>
                    <a:pt x="38" y="114"/>
                    <a:pt x="36" y="122"/>
                    <a:pt x="36" y="132"/>
                  </a:cubicBezTo>
                  <a:cubicBezTo>
                    <a:pt x="36" y="141"/>
                    <a:pt x="38" y="150"/>
                    <a:pt x="42" y="157"/>
                  </a:cubicBezTo>
                  <a:cubicBezTo>
                    <a:pt x="46" y="164"/>
                    <a:pt x="51" y="170"/>
                    <a:pt x="58" y="174"/>
                  </a:cubicBezTo>
                  <a:cubicBezTo>
                    <a:pt x="65" y="177"/>
                    <a:pt x="72" y="179"/>
                    <a:pt x="81" y="179"/>
                  </a:cubicBezTo>
                  <a:cubicBezTo>
                    <a:pt x="89" y="179"/>
                    <a:pt x="97" y="177"/>
                    <a:pt x="104" y="1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9">
              <a:extLst>
                <a:ext uri="{FF2B5EF4-FFF2-40B4-BE49-F238E27FC236}">
                  <a16:creationId xmlns:a16="http://schemas.microsoft.com/office/drawing/2014/main" id="{178B21B2-C635-2740-8158-031EE62982CA}"/>
                </a:ext>
              </a:extLst>
            </p:cNvPr>
            <p:cNvSpPr>
              <a:spLocks/>
            </p:cNvSpPr>
            <p:nvPr/>
          </p:nvSpPr>
          <p:spPr bwMode="auto">
            <a:xfrm>
              <a:off x="6202" y="1853"/>
              <a:ext cx="529" cy="928"/>
            </a:xfrm>
            <a:custGeom>
              <a:avLst/>
              <a:gdLst>
                <a:gd name="T0" fmla="*/ 88 w 88"/>
                <a:gd name="T1" fmla="*/ 0 h 154"/>
                <a:gd name="T2" fmla="*/ 88 w 88"/>
                <a:gd name="T3" fmla="*/ 34 h 154"/>
                <a:gd name="T4" fmla="*/ 79 w 88"/>
                <a:gd name="T5" fmla="*/ 33 h 154"/>
                <a:gd name="T6" fmla="*/ 47 w 88"/>
                <a:gd name="T7" fmla="*/ 45 h 154"/>
                <a:gd name="T8" fmla="*/ 35 w 88"/>
                <a:gd name="T9" fmla="*/ 80 h 154"/>
                <a:gd name="T10" fmla="*/ 35 w 88"/>
                <a:gd name="T11" fmla="*/ 135 h 154"/>
                <a:gd name="T12" fmla="*/ 17 w 88"/>
                <a:gd name="T13" fmla="*/ 154 h 154"/>
                <a:gd name="T14" fmla="*/ 0 w 88"/>
                <a:gd name="T15" fmla="*/ 154 h 154"/>
                <a:gd name="T16" fmla="*/ 0 w 88"/>
                <a:gd name="T17" fmla="*/ 2 h 154"/>
                <a:gd name="T18" fmla="*/ 34 w 88"/>
                <a:gd name="T19" fmla="*/ 2 h 154"/>
                <a:gd name="T20" fmla="*/ 34 w 88"/>
                <a:gd name="T21" fmla="*/ 24 h 154"/>
                <a:gd name="T22" fmla="*/ 88 w 88"/>
                <a:gd name="T23"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8" h="154">
                  <a:moveTo>
                    <a:pt x="88" y="0"/>
                  </a:moveTo>
                  <a:cubicBezTo>
                    <a:pt x="88" y="34"/>
                    <a:pt x="88" y="34"/>
                    <a:pt x="88" y="34"/>
                  </a:cubicBezTo>
                  <a:cubicBezTo>
                    <a:pt x="85" y="33"/>
                    <a:pt x="82" y="33"/>
                    <a:pt x="79" y="33"/>
                  </a:cubicBezTo>
                  <a:cubicBezTo>
                    <a:pt x="66" y="33"/>
                    <a:pt x="55" y="37"/>
                    <a:pt x="47" y="45"/>
                  </a:cubicBezTo>
                  <a:cubicBezTo>
                    <a:pt x="39" y="53"/>
                    <a:pt x="35" y="65"/>
                    <a:pt x="35" y="80"/>
                  </a:cubicBezTo>
                  <a:cubicBezTo>
                    <a:pt x="35" y="135"/>
                    <a:pt x="35" y="135"/>
                    <a:pt x="35" y="135"/>
                  </a:cubicBezTo>
                  <a:cubicBezTo>
                    <a:pt x="35" y="146"/>
                    <a:pt x="27" y="154"/>
                    <a:pt x="17" y="154"/>
                  </a:cubicBezTo>
                  <a:cubicBezTo>
                    <a:pt x="0" y="154"/>
                    <a:pt x="0" y="154"/>
                    <a:pt x="0" y="154"/>
                  </a:cubicBezTo>
                  <a:cubicBezTo>
                    <a:pt x="0" y="2"/>
                    <a:pt x="0" y="2"/>
                    <a:pt x="0" y="2"/>
                  </a:cubicBezTo>
                  <a:cubicBezTo>
                    <a:pt x="34" y="2"/>
                    <a:pt x="34" y="2"/>
                    <a:pt x="34" y="2"/>
                  </a:cubicBezTo>
                  <a:cubicBezTo>
                    <a:pt x="34" y="24"/>
                    <a:pt x="34" y="24"/>
                    <a:pt x="34" y="24"/>
                  </a:cubicBezTo>
                  <a:cubicBezTo>
                    <a:pt x="44" y="8"/>
                    <a:pt x="62" y="0"/>
                    <a:pt x="8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10">
              <a:extLst>
                <a:ext uri="{FF2B5EF4-FFF2-40B4-BE49-F238E27FC236}">
                  <a16:creationId xmlns:a16="http://schemas.microsoft.com/office/drawing/2014/main" id="{98F6606E-9381-424A-812E-6B5C2FE6BA38}"/>
                </a:ext>
              </a:extLst>
            </p:cNvPr>
            <p:cNvSpPr>
              <a:spLocks/>
            </p:cNvSpPr>
            <p:nvPr/>
          </p:nvSpPr>
          <p:spPr bwMode="auto">
            <a:xfrm>
              <a:off x="1235" y="2377"/>
              <a:ext cx="451" cy="404"/>
            </a:xfrm>
            <a:custGeom>
              <a:avLst/>
              <a:gdLst>
                <a:gd name="T0" fmla="*/ 0 w 75"/>
                <a:gd name="T1" fmla="*/ 66 h 67"/>
                <a:gd name="T2" fmla="*/ 5 w 75"/>
                <a:gd name="T3" fmla="*/ 67 h 67"/>
                <a:gd name="T4" fmla="*/ 70 w 75"/>
                <a:gd name="T5" fmla="*/ 67 h 67"/>
                <a:gd name="T6" fmla="*/ 75 w 75"/>
                <a:gd name="T7" fmla="*/ 66 h 67"/>
                <a:gd name="T8" fmla="*/ 38 w 75"/>
                <a:gd name="T9" fmla="*/ 0 h 67"/>
                <a:gd name="T10" fmla="*/ 0 w 75"/>
                <a:gd name="T11" fmla="*/ 66 h 67"/>
              </a:gdLst>
              <a:ahLst/>
              <a:cxnLst>
                <a:cxn ang="0">
                  <a:pos x="T0" y="T1"/>
                </a:cxn>
                <a:cxn ang="0">
                  <a:pos x="T2" y="T3"/>
                </a:cxn>
                <a:cxn ang="0">
                  <a:pos x="T4" y="T5"/>
                </a:cxn>
                <a:cxn ang="0">
                  <a:pos x="T6" y="T7"/>
                </a:cxn>
                <a:cxn ang="0">
                  <a:pos x="T8" y="T9"/>
                </a:cxn>
                <a:cxn ang="0">
                  <a:pos x="T10" y="T11"/>
                </a:cxn>
              </a:cxnLst>
              <a:rect l="0" t="0" r="r" b="b"/>
              <a:pathLst>
                <a:path w="75" h="67">
                  <a:moveTo>
                    <a:pt x="0" y="66"/>
                  </a:moveTo>
                  <a:cubicBezTo>
                    <a:pt x="1" y="67"/>
                    <a:pt x="3" y="67"/>
                    <a:pt x="5" y="67"/>
                  </a:cubicBezTo>
                  <a:cubicBezTo>
                    <a:pt x="70" y="67"/>
                    <a:pt x="70" y="67"/>
                    <a:pt x="70" y="67"/>
                  </a:cubicBezTo>
                  <a:cubicBezTo>
                    <a:pt x="72" y="67"/>
                    <a:pt x="74" y="67"/>
                    <a:pt x="75" y="66"/>
                  </a:cubicBezTo>
                  <a:cubicBezTo>
                    <a:pt x="38" y="0"/>
                    <a:pt x="38" y="0"/>
                    <a:pt x="38" y="0"/>
                  </a:cubicBezTo>
                  <a:lnTo>
                    <a:pt x="0" y="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1">
              <a:extLst>
                <a:ext uri="{FF2B5EF4-FFF2-40B4-BE49-F238E27FC236}">
                  <a16:creationId xmlns:a16="http://schemas.microsoft.com/office/drawing/2014/main" id="{AE159D57-5710-9542-9630-12ADE95C6A51}"/>
                </a:ext>
              </a:extLst>
            </p:cNvPr>
            <p:cNvSpPr>
              <a:spLocks/>
            </p:cNvSpPr>
            <p:nvPr/>
          </p:nvSpPr>
          <p:spPr bwMode="auto">
            <a:xfrm>
              <a:off x="1512" y="2353"/>
              <a:ext cx="462" cy="392"/>
            </a:xfrm>
            <a:custGeom>
              <a:avLst/>
              <a:gdLst>
                <a:gd name="T0" fmla="*/ 38 w 77"/>
                <a:gd name="T1" fmla="*/ 65 h 65"/>
                <a:gd name="T2" fmla="*/ 41 w 77"/>
                <a:gd name="T3" fmla="*/ 61 h 65"/>
                <a:gd name="T4" fmla="*/ 77 w 77"/>
                <a:gd name="T5" fmla="*/ 0 h 65"/>
                <a:gd name="T6" fmla="*/ 0 w 77"/>
                <a:gd name="T7" fmla="*/ 0 h 65"/>
                <a:gd name="T8" fmla="*/ 38 w 77"/>
                <a:gd name="T9" fmla="*/ 65 h 65"/>
              </a:gdLst>
              <a:ahLst/>
              <a:cxnLst>
                <a:cxn ang="0">
                  <a:pos x="T0" y="T1"/>
                </a:cxn>
                <a:cxn ang="0">
                  <a:pos x="T2" y="T3"/>
                </a:cxn>
                <a:cxn ang="0">
                  <a:pos x="T4" y="T5"/>
                </a:cxn>
                <a:cxn ang="0">
                  <a:pos x="T6" y="T7"/>
                </a:cxn>
                <a:cxn ang="0">
                  <a:pos x="T8" y="T9"/>
                </a:cxn>
              </a:cxnLst>
              <a:rect l="0" t="0" r="r" b="b"/>
              <a:pathLst>
                <a:path w="77" h="65">
                  <a:moveTo>
                    <a:pt x="38" y="65"/>
                  </a:moveTo>
                  <a:cubicBezTo>
                    <a:pt x="39" y="64"/>
                    <a:pt x="40" y="63"/>
                    <a:pt x="41" y="61"/>
                  </a:cubicBezTo>
                  <a:cubicBezTo>
                    <a:pt x="77" y="0"/>
                    <a:pt x="77" y="0"/>
                    <a:pt x="77" y="0"/>
                  </a:cubicBezTo>
                  <a:cubicBezTo>
                    <a:pt x="0" y="0"/>
                    <a:pt x="0" y="0"/>
                    <a:pt x="0" y="0"/>
                  </a:cubicBezTo>
                  <a:lnTo>
                    <a:pt x="38" y="6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2">
              <a:extLst>
                <a:ext uri="{FF2B5EF4-FFF2-40B4-BE49-F238E27FC236}">
                  <a16:creationId xmlns:a16="http://schemas.microsoft.com/office/drawing/2014/main" id="{9D67D394-A38F-0941-8E24-79393C0AC8C7}"/>
                </a:ext>
              </a:extLst>
            </p:cNvPr>
            <p:cNvSpPr>
              <a:spLocks/>
            </p:cNvSpPr>
            <p:nvPr/>
          </p:nvSpPr>
          <p:spPr bwMode="auto">
            <a:xfrm>
              <a:off x="947" y="2353"/>
              <a:ext cx="462" cy="392"/>
            </a:xfrm>
            <a:custGeom>
              <a:avLst/>
              <a:gdLst>
                <a:gd name="T0" fmla="*/ 0 w 77"/>
                <a:gd name="T1" fmla="*/ 0 h 65"/>
                <a:gd name="T2" fmla="*/ 36 w 77"/>
                <a:gd name="T3" fmla="*/ 61 h 65"/>
                <a:gd name="T4" fmla="*/ 39 w 77"/>
                <a:gd name="T5" fmla="*/ 65 h 65"/>
                <a:gd name="T6" fmla="*/ 77 w 77"/>
                <a:gd name="T7" fmla="*/ 0 h 65"/>
                <a:gd name="T8" fmla="*/ 0 w 77"/>
                <a:gd name="T9" fmla="*/ 0 h 65"/>
              </a:gdLst>
              <a:ahLst/>
              <a:cxnLst>
                <a:cxn ang="0">
                  <a:pos x="T0" y="T1"/>
                </a:cxn>
                <a:cxn ang="0">
                  <a:pos x="T2" y="T3"/>
                </a:cxn>
                <a:cxn ang="0">
                  <a:pos x="T4" y="T5"/>
                </a:cxn>
                <a:cxn ang="0">
                  <a:pos x="T6" y="T7"/>
                </a:cxn>
                <a:cxn ang="0">
                  <a:pos x="T8" y="T9"/>
                </a:cxn>
              </a:cxnLst>
              <a:rect l="0" t="0" r="r" b="b"/>
              <a:pathLst>
                <a:path w="77" h="65">
                  <a:moveTo>
                    <a:pt x="0" y="0"/>
                  </a:moveTo>
                  <a:cubicBezTo>
                    <a:pt x="36" y="61"/>
                    <a:pt x="36" y="61"/>
                    <a:pt x="36" y="61"/>
                  </a:cubicBezTo>
                  <a:cubicBezTo>
                    <a:pt x="37" y="63"/>
                    <a:pt x="38" y="64"/>
                    <a:pt x="39" y="65"/>
                  </a:cubicBezTo>
                  <a:cubicBezTo>
                    <a:pt x="77" y="0"/>
                    <a:pt x="77" y="0"/>
                    <a:pt x="77" y="0"/>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3">
              <a:extLst>
                <a:ext uri="{FF2B5EF4-FFF2-40B4-BE49-F238E27FC236}">
                  <a16:creationId xmlns:a16="http://schemas.microsoft.com/office/drawing/2014/main" id="{ED3CCCED-82C4-5849-A489-9B9CBC4B5B65}"/>
                </a:ext>
              </a:extLst>
            </p:cNvPr>
            <p:cNvSpPr>
              <a:spLocks/>
            </p:cNvSpPr>
            <p:nvPr/>
          </p:nvSpPr>
          <p:spPr bwMode="auto">
            <a:xfrm>
              <a:off x="947" y="1895"/>
              <a:ext cx="462" cy="398"/>
            </a:xfrm>
            <a:custGeom>
              <a:avLst/>
              <a:gdLst>
                <a:gd name="T0" fmla="*/ 39 w 77"/>
                <a:gd name="T1" fmla="*/ 0 h 66"/>
                <a:gd name="T2" fmla="*/ 36 w 77"/>
                <a:gd name="T3" fmla="*/ 5 h 66"/>
                <a:gd name="T4" fmla="*/ 0 w 77"/>
                <a:gd name="T5" fmla="*/ 66 h 66"/>
                <a:gd name="T6" fmla="*/ 77 w 77"/>
                <a:gd name="T7" fmla="*/ 66 h 66"/>
                <a:gd name="T8" fmla="*/ 39 w 77"/>
                <a:gd name="T9" fmla="*/ 0 h 66"/>
              </a:gdLst>
              <a:ahLst/>
              <a:cxnLst>
                <a:cxn ang="0">
                  <a:pos x="T0" y="T1"/>
                </a:cxn>
                <a:cxn ang="0">
                  <a:pos x="T2" y="T3"/>
                </a:cxn>
                <a:cxn ang="0">
                  <a:pos x="T4" y="T5"/>
                </a:cxn>
                <a:cxn ang="0">
                  <a:pos x="T6" y="T7"/>
                </a:cxn>
                <a:cxn ang="0">
                  <a:pos x="T8" y="T9"/>
                </a:cxn>
              </a:cxnLst>
              <a:rect l="0" t="0" r="r" b="b"/>
              <a:pathLst>
                <a:path w="77" h="66">
                  <a:moveTo>
                    <a:pt x="39" y="0"/>
                  </a:moveTo>
                  <a:cubicBezTo>
                    <a:pt x="38" y="2"/>
                    <a:pt x="37" y="3"/>
                    <a:pt x="36" y="5"/>
                  </a:cubicBezTo>
                  <a:cubicBezTo>
                    <a:pt x="0" y="66"/>
                    <a:pt x="0" y="66"/>
                    <a:pt x="0" y="66"/>
                  </a:cubicBezTo>
                  <a:cubicBezTo>
                    <a:pt x="77" y="66"/>
                    <a:pt x="77" y="66"/>
                    <a:pt x="77" y="66"/>
                  </a:cubicBezTo>
                  <a:lnTo>
                    <a:pt x="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4">
              <a:extLst>
                <a:ext uri="{FF2B5EF4-FFF2-40B4-BE49-F238E27FC236}">
                  <a16:creationId xmlns:a16="http://schemas.microsoft.com/office/drawing/2014/main" id="{8063D71B-2FF3-DB41-B34C-79B65FCBB6F0}"/>
                </a:ext>
              </a:extLst>
            </p:cNvPr>
            <p:cNvSpPr>
              <a:spLocks/>
            </p:cNvSpPr>
            <p:nvPr/>
          </p:nvSpPr>
          <p:spPr bwMode="auto">
            <a:xfrm>
              <a:off x="1512" y="1895"/>
              <a:ext cx="462" cy="398"/>
            </a:xfrm>
            <a:custGeom>
              <a:avLst/>
              <a:gdLst>
                <a:gd name="T0" fmla="*/ 77 w 77"/>
                <a:gd name="T1" fmla="*/ 66 h 66"/>
                <a:gd name="T2" fmla="*/ 41 w 77"/>
                <a:gd name="T3" fmla="*/ 5 h 66"/>
                <a:gd name="T4" fmla="*/ 38 w 77"/>
                <a:gd name="T5" fmla="*/ 0 h 66"/>
                <a:gd name="T6" fmla="*/ 0 w 77"/>
                <a:gd name="T7" fmla="*/ 66 h 66"/>
                <a:gd name="T8" fmla="*/ 77 w 77"/>
                <a:gd name="T9" fmla="*/ 66 h 66"/>
              </a:gdLst>
              <a:ahLst/>
              <a:cxnLst>
                <a:cxn ang="0">
                  <a:pos x="T0" y="T1"/>
                </a:cxn>
                <a:cxn ang="0">
                  <a:pos x="T2" y="T3"/>
                </a:cxn>
                <a:cxn ang="0">
                  <a:pos x="T4" y="T5"/>
                </a:cxn>
                <a:cxn ang="0">
                  <a:pos x="T6" y="T7"/>
                </a:cxn>
                <a:cxn ang="0">
                  <a:pos x="T8" y="T9"/>
                </a:cxn>
              </a:cxnLst>
              <a:rect l="0" t="0" r="r" b="b"/>
              <a:pathLst>
                <a:path w="77" h="66">
                  <a:moveTo>
                    <a:pt x="77" y="66"/>
                  </a:moveTo>
                  <a:cubicBezTo>
                    <a:pt x="41" y="5"/>
                    <a:pt x="41" y="5"/>
                    <a:pt x="41" y="5"/>
                  </a:cubicBezTo>
                  <a:cubicBezTo>
                    <a:pt x="40" y="3"/>
                    <a:pt x="39" y="2"/>
                    <a:pt x="38" y="0"/>
                  </a:cubicBezTo>
                  <a:cubicBezTo>
                    <a:pt x="0" y="66"/>
                    <a:pt x="0" y="66"/>
                    <a:pt x="0" y="66"/>
                  </a:cubicBezTo>
                  <a:lnTo>
                    <a:pt x="77" y="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5">
              <a:extLst>
                <a:ext uri="{FF2B5EF4-FFF2-40B4-BE49-F238E27FC236}">
                  <a16:creationId xmlns:a16="http://schemas.microsoft.com/office/drawing/2014/main" id="{3D2FA44F-3F91-D146-A9C5-FDFFAAD58249}"/>
                </a:ext>
              </a:extLst>
            </p:cNvPr>
            <p:cNvSpPr>
              <a:spLocks/>
            </p:cNvSpPr>
            <p:nvPr/>
          </p:nvSpPr>
          <p:spPr bwMode="auto">
            <a:xfrm>
              <a:off x="1235" y="1865"/>
              <a:ext cx="451" cy="398"/>
            </a:xfrm>
            <a:custGeom>
              <a:avLst/>
              <a:gdLst>
                <a:gd name="T0" fmla="*/ 75 w 75"/>
                <a:gd name="T1" fmla="*/ 1 h 66"/>
                <a:gd name="T2" fmla="*/ 70 w 75"/>
                <a:gd name="T3" fmla="*/ 0 h 66"/>
                <a:gd name="T4" fmla="*/ 5 w 75"/>
                <a:gd name="T5" fmla="*/ 0 h 66"/>
                <a:gd name="T6" fmla="*/ 0 w 75"/>
                <a:gd name="T7" fmla="*/ 1 h 66"/>
                <a:gd name="T8" fmla="*/ 38 w 75"/>
                <a:gd name="T9" fmla="*/ 66 h 66"/>
                <a:gd name="T10" fmla="*/ 75 w 75"/>
                <a:gd name="T11" fmla="*/ 1 h 66"/>
              </a:gdLst>
              <a:ahLst/>
              <a:cxnLst>
                <a:cxn ang="0">
                  <a:pos x="T0" y="T1"/>
                </a:cxn>
                <a:cxn ang="0">
                  <a:pos x="T2" y="T3"/>
                </a:cxn>
                <a:cxn ang="0">
                  <a:pos x="T4" y="T5"/>
                </a:cxn>
                <a:cxn ang="0">
                  <a:pos x="T6" y="T7"/>
                </a:cxn>
                <a:cxn ang="0">
                  <a:pos x="T8" y="T9"/>
                </a:cxn>
                <a:cxn ang="0">
                  <a:pos x="T10" y="T11"/>
                </a:cxn>
              </a:cxnLst>
              <a:rect l="0" t="0" r="r" b="b"/>
              <a:pathLst>
                <a:path w="75" h="66">
                  <a:moveTo>
                    <a:pt x="75" y="1"/>
                  </a:moveTo>
                  <a:cubicBezTo>
                    <a:pt x="74" y="0"/>
                    <a:pt x="72" y="0"/>
                    <a:pt x="70" y="0"/>
                  </a:cubicBezTo>
                  <a:cubicBezTo>
                    <a:pt x="5" y="0"/>
                    <a:pt x="5" y="0"/>
                    <a:pt x="5" y="0"/>
                  </a:cubicBezTo>
                  <a:cubicBezTo>
                    <a:pt x="3" y="0"/>
                    <a:pt x="1" y="0"/>
                    <a:pt x="0" y="1"/>
                  </a:cubicBezTo>
                  <a:cubicBezTo>
                    <a:pt x="38" y="66"/>
                    <a:pt x="38" y="66"/>
                    <a:pt x="38" y="66"/>
                  </a:cubicBezTo>
                  <a:lnTo>
                    <a:pt x="75"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780606877"/>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showMasterSp="0" preserve="1" userDrawn="1">
  <p:cSld name="DIVIDER (2)">
    <p:spTree>
      <p:nvGrpSpPr>
        <p:cNvPr id="1" name=""/>
        <p:cNvGrpSpPr/>
        <p:nvPr/>
      </p:nvGrpSpPr>
      <p:grpSpPr>
        <a:xfrm>
          <a:off x="0" y="0"/>
          <a:ext cx="0" cy="0"/>
          <a:chOff x="0" y="0"/>
          <a:chExt cx="0" cy="0"/>
        </a:xfrm>
      </p:grpSpPr>
      <p:sp>
        <p:nvSpPr>
          <p:cNvPr id="6" name="IMAGE 2">
            <a:extLst>
              <a:ext uri="{FF2B5EF4-FFF2-40B4-BE49-F238E27FC236}">
                <a16:creationId xmlns:a16="http://schemas.microsoft.com/office/drawing/2014/main" id="{4DE78DD6-F427-6640-A3A1-78DD3EF81F30}"/>
              </a:ext>
            </a:extLst>
          </p:cNvPr>
          <p:cNvSpPr>
            <a:spLocks noGrp="1" noChangeAspect="1"/>
          </p:cNvSpPr>
          <p:nvPr>
            <p:ph type="body" sz="quarter" idx="22" hasCustomPrompt="1"/>
          </p:nvPr>
        </p:nvSpPr>
        <p:spPr>
          <a:xfrm rot="10800000">
            <a:off x="6013425" y="-949"/>
            <a:ext cx="6182534" cy="6860887"/>
          </a:xfrm>
          <a:custGeom>
            <a:avLst/>
            <a:gdLst>
              <a:gd name="connsiteX0" fmla="*/ 0 w 3990340"/>
              <a:gd name="connsiteY0" fmla="*/ 6858000 h 6858000"/>
              <a:gd name="connsiteX1" fmla="*/ 0 w 3990340"/>
              <a:gd name="connsiteY1" fmla="*/ 0 h 6858000"/>
              <a:gd name="connsiteX2" fmla="*/ 3990340 w 3990340"/>
              <a:gd name="connsiteY2" fmla="*/ 6858000 h 6858000"/>
              <a:gd name="connsiteX3" fmla="*/ 0 w 3990340"/>
              <a:gd name="connsiteY3" fmla="*/ 6858000 h 6858000"/>
              <a:gd name="connsiteX0" fmla="*/ 0 w 3990340"/>
              <a:gd name="connsiteY0" fmla="*/ 6858000 h 6858000"/>
              <a:gd name="connsiteX1" fmla="*/ 4742 w 3990340"/>
              <a:gd name="connsiteY1" fmla="*/ 4245429 h 6858000"/>
              <a:gd name="connsiteX2" fmla="*/ 0 w 3990340"/>
              <a:gd name="connsiteY2" fmla="*/ 0 h 6858000"/>
              <a:gd name="connsiteX3" fmla="*/ 3990340 w 3990340"/>
              <a:gd name="connsiteY3" fmla="*/ 6858000 h 6858000"/>
              <a:gd name="connsiteX4" fmla="*/ 0 w 3990340"/>
              <a:gd name="connsiteY4" fmla="*/ 6858000 h 6858000"/>
              <a:gd name="connsiteX0" fmla="*/ 2180318 w 6170658"/>
              <a:gd name="connsiteY0" fmla="*/ 7282290 h 7282290"/>
              <a:gd name="connsiteX1" fmla="*/ 0 w 6170658"/>
              <a:gd name="connsiteY1" fmla="*/ 406477 h 7282290"/>
              <a:gd name="connsiteX2" fmla="*/ 2180318 w 6170658"/>
              <a:gd name="connsiteY2" fmla="*/ 424290 h 7282290"/>
              <a:gd name="connsiteX3" fmla="*/ 6170658 w 6170658"/>
              <a:gd name="connsiteY3" fmla="*/ 7282290 h 7282290"/>
              <a:gd name="connsiteX4" fmla="*/ 2180318 w 6170658"/>
              <a:gd name="connsiteY4" fmla="*/ 7282290 h 7282290"/>
              <a:gd name="connsiteX0" fmla="*/ 2180318 w 6170658"/>
              <a:gd name="connsiteY0" fmla="*/ 7282290 h 7282290"/>
              <a:gd name="connsiteX1" fmla="*/ 0 w 6170658"/>
              <a:gd name="connsiteY1" fmla="*/ 406477 h 7282290"/>
              <a:gd name="connsiteX2" fmla="*/ 2180318 w 6170658"/>
              <a:gd name="connsiteY2" fmla="*/ 424290 h 7282290"/>
              <a:gd name="connsiteX3" fmla="*/ 6170658 w 6170658"/>
              <a:gd name="connsiteY3" fmla="*/ 7282290 h 7282290"/>
              <a:gd name="connsiteX4" fmla="*/ 2180318 w 6170658"/>
              <a:gd name="connsiteY4" fmla="*/ 7282290 h 7282290"/>
              <a:gd name="connsiteX0" fmla="*/ 2212782 w 6203122"/>
              <a:gd name="connsiteY0" fmla="*/ 7282290 h 7282290"/>
              <a:gd name="connsiteX1" fmla="*/ 994365 w 6203122"/>
              <a:gd name="connsiteY1" fmla="*/ 3268430 h 7282290"/>
              <a:gd name="connsiteX2" fmla="*/ 32464 w 6203122"/>
              <a:gd name="connsiteY2" fmla="*/ 406477 h 7282290"/>
              <a:gd name="connsiteX3" fmla="*/ 2212782 w 6203122"/>
              <a:gd name="connsiteY3" fmla="*/ 424290 h 7282290"/>
              <a:gd name="connsiteX4" fmla="*/ 6203122 w 6203122"/>
              <a:gd name="connsiteY4" fmla="*/ 7282290 h 7282290"/>
              <a:gd name="connsiteX5" fmla="*/ 2212782 w 6203122"/>
              <a:gd name="connsiteY5" fmla="*/ 7282290 h 7282290"/>
              <a:gd name="connsiteX0" fmla="*/ 2396835 w 6387175"/>
              <a:gd name="connsiteY0" fmla="*/ 7282290 h 7661701"/>
              <a:gd name="connsiteX1" fmla="*/ 216517 w 6387175"/>
              <a:gd name="connsiteY1" fmla="*/ 7270415 h 7661701"/>
              <a:gd name="connsiteX2" fmla="*/ 216517 w 6387175"/>
              <a:gd name="connsiteY2" fmla="*/ 406477 h 7661701"/>
              <a:gd name="connsiteX3" fmla="*/ 2396835 w 6387175"/>
              <a:gd name="connsiteY3" fmla="*/ 424290 h 7661701"/>
              <a:gd name="connsiteX4" fmla="*/ 6387175 w 6387175"/>
              <a:gd name="connsiteY4" fmla="*/ 7282290 h 7661701"/>
              <a:gd name="connsiteX5" fmla="*/ 2396835 w 6387175"/>
              <a:gd name="connsiteY5" fmla="*/ 7282290 h 7661701"/>
              <a:gd name="connsiteX0" fmla="*/ 2396835 w 6387175"/>
              <a:gd name="connsiteY0" fmla="*/ 7282290 h 7282290"/>
              <a:gd name="connsiteX1" fmla="*/ 216517 w 6387175"/>
              <a:gd name="connsiteY1" fmla="*/ 7270415 h 7282290"/>
              <a:gd name="connsiteX2" fmla="*/ 216517 w 6387175"/>
              <a:gd name="connsiteY2" fmla="*/ 406477 h 7282290"/>
              <a:gd name="connsiteX3" fmla="*/ 2396835 w 6387175"/>
              <a:gd name="connsiteY3" fmla="*/ 424290 h 7282290"/>
              <a:gd name="connsiteX4" fmla="*/ 6387175 w 6387175"/>
              <a:gd name="connsiteY4" fmla="*/ 7282290 h 7282290"/>
              <a:gd name="connsiteX5" fmla="*/ 2396835 w 6387175"/>
              <a:gd name="connsiteY5" fmla="*/ 7282290 h 7282290"/>
              <a:gd name="connsiteX0" fmla="*/ 2396835 w 6387175"/>
              <a:gd name="connsiteY0" fmla="*/ 7282290 h 7282290"/>
              <a:gd name="connsiteX1" fmla="*/ 216517 w 6387175"/>
              <a:gd name="connsiteY1" fmla="*/ 7270415 h 7282290"/>
              <a:gd name="connsiteX2" fmla="*/ 216517 w 6387175"/>
              <a:gd name="connsiteY2" fmla="*/ 406477 h 7282290"/>
              <a:gd name="connsiteX3" fmla="*/ 2396835 w 6387175"/>
              <a:gd name="connsiteY3" fmla="*/ 424290 h 7282290"/>
              <a:gd name="connsiteX4" fmla="*/ 6387175 w 6387175"/>
              <a:gd name="connsiteY4" fmla="*/ 7282290 h 7282290"/>
              <a:gd name="connsiteX5" fmla="*/ 2396835 w 6387175"/>
              <a:gd name="connsiteY5" fmla="*/ 7282290 h 7282290"/>
              <a:gd name="connsiteX0" fmla="*/ 2342088 w 6332428"/>
              <a:gd name="connsiteY0" fmla="*/ 7282290 h 7282290"/>
              <a:gd name="connsiteX1" fmla="*/ 161770 w 6332428"/>
              <a:gd name="connsiteY1" fmla="*/ 7270415 h 7282290"/>
              <a:gd name="connsiteX2" fmla="*/ 161770 w 6332428"/>
              <a:gd name="connsiteY2" fmla="*/ 406477 h 7282290"/>
              <a:gd name="connsiteX3" fmla="*/ 2342088 w 6332428"/>
              <a:gd name="connsiteY3" fmla="*/ 424290 h 7282290"/>
              <a:gd name="connsiteX4" fmla="*/ 6332428 w 6332428"/>
              <a:gd name="connsiteY4" fmla="*/ 7282290 h 7282290"/>
              <a:gd name="connsiteX5" fmla="*/ 2342088 w 6332428"/>
              <a:gd name="connsiteY5" fmla="*/ 7282290 h 7282290"/>
              <a:gd name="connsiteX0" fmla="*/ 2342088 w 6332428"/>
              <a:gd name="connsiteY0" fmla="*/ 7282290 h 7282290"/>
              <a:gd name="connsiteX1" fmla="*/ 161770 w 6332428"/>
              <a:gd name="connsiteY1" fmla="*/ 7270415 h 7282290"/>
              <a:gd name="connsiteX2" fmla="*/ 161770 w 6332428"/>
              <a:gd name="connsiteY2" fmla="*/ 406477 h 7282290"/>
              <a:gd name="connsiteX3" fmla="*/ 2342088 w 6332428"/>
              <a:gd name="connsiteY3" fmla="*/ 424290 h 7282290"/>
              <a:gd name="connsiteX4" fmla="*/ 6332428 w 6332428"/>
              <a:gd name="connsiteY4" fmla="*/ 7282290 h 7282290"/>
              <a:gd name="connsiteX5" fmla="*/ 2342088 w 6332428"/>
              <a:gd name="connsiteY5" fmla="*/ 7282290 h 7282290"/>
              <a:gd name="connsiteX0" fmla="*/ 2342088 w 6332428"/>
              <a:gd name="connsiteY0" fmla="*/ 7858104 h 7858104"/>
              <a:gd name="connsiteX1" fmla="*/ 161770 w 6332428"/>
              <a:gd name="connsiteY1" fmla="*/ 7846229 h 7858104"/>
              <a:gd name="connsiteX2" fmla="*/ 161770 w 6332428"/>
              <a:gd name="connsiteY2" fmla="*/ 982291 h 7858104"/>
              <a:gd name="connsiteX3" fmla="*/ 2342088 w 6332428"/>
              <a:gd name="connsiteY3" fmla="*/ 1000104 h 7858104"/>
              <a:gd name="connsiteX4" fmla="*/ 6332428 w 6332428"/>
              <a:gd name="connsiteY4" fmla="*/ 7858104 h 7858104"/>
              <a:gd name="connsiteX5" fmla="*/ 2342088 w 6332428"/>
              <a:gd name="connsiteY5" fmla="*/ 7858104 h 7858104"/>
              <a:gd name="connsiteX0" fmla="*/ 2342088 w 6332428"/>
              <a:gd name="connsiteY0" fmla="*/ 7858104 h 7858104"/>
              <a:gd name="connsiteX1" fmla="*/ 161770 w 6332428"/>
              <a:gd name="connsiteY1" fmla="*/ 7846229 h 7858104"/>
              <a:gd name="connsiteX2" fmla="*/ 161770 w 6332428"/>
              <a:gd name="connsiteY2" fmla="*/ 982291 h 7858104"/>
              <a:gd name="connsiteX3" fmla="*/ 2342088 w 6332428"/>
              <a:gd name="connsiteY3" fmla="*/ 1000104 h 7858104"/>
              <a:gd name="connsiteX4" fmla="*/ 6332428 w 6332428"/>
              <a:gd name="connsiteY4" fmla="*/ 7858104 h 7858104"/>
              <a:gd name="connsiteX5" fmla="*/ 2342088 w 6332428"/>
              <a:gd name="connsiteY5" fmla="*/ 7858104 h 7858104"/>
              <a:gd name="connsiteX0" fmla="*/ 6332428 w 6332428"/>
              <a:gd name="connsiteY0" fmla="*/ 7858104 h 7858104"/>
              <a:gd name="connsiteX1" fmla="*/ 161770 w 6332428"/>
              <a:gd name="connsiteY1" fmla="*/ 7846229 h 7858104"/>
              <a:gd name="connsiteX2" fmla="*/ 161770 w 6332428"/>
              <a:gd name="connsiteY2" fmla="*/ 982291 h 7858104"/>
              <a:gd name="connsiteX3" fmla="*/ 2342088 w 6332428"/>
              <a:gd name="connsiteY3" fmla="*/ 1000104 h 7858104"/>
              <a:gd name="connsiteX4" fmla="*/ 6332428 w 6332428"/>
              <a:gd name="connsiteY4" fmla="*/ 7858104 h 7858104"/>
              <a:gd name="connsiteX0" fmla="*/ 6341271 w 6341271"/>
              <a:gd name="connsiteY0" fmla="*/ 7858104 h 7858104"/>
              <a:gd name="connsiteX1" fmla="*/ 158738 w 6341271"/>
              <a:gd name="connsiteY1" fmla="*/ 7846229 h 7858104"/>
              <a:gd name="connsiteX2" fmla="*/ 170613 w 6341271"/>
              <a:gd name="connsiteY2" fmla="*/ 982291 h 7858104"/>
              <a:gd name="connsiteX3" fmla="*/ 2350931 w 6341271"/>
              <a:gd name="connsiteY3" fmla="*/ 1000104 h 7858104"/>
              <a:gd name="connsiteX4" fmla="*/ 6341271 w 6341271"/>
              <a:gd name="connsiteY4" fmla="*/ 7858104 h 7858104"/>
              <a:gd name="connsiteX0" fmla="*/ 6332428 w 6332428"/>
              <a:gd name="connsiteY0" fmla="*/ 7858104 h 7869980"/>
              <a:gd name="connsiteX1" fmla="*/ 161770 w 6332428"/>
              <a:gd name="connsiteY1" fmla="*/ 7869980 h 7869980"/>
              <a:gd name="connsiteX2" fmla="*/ 161770 w 6332428"/>
              <a:gd name="connsiteY2" fmla="*/ 982291 h 7869980"/>
              <a:gd name="connsiteX3" fmla="*/ 2342088 w 6332428"/>
              <a:gd name="connsiteY3" fmla="*/ 1000104 h 7869980"/>
              <a:gd name="connsiteX4" fmla="*/ 6332428 w 6332428"/>
              <a:gd name="connsiteY4" fmla="*/ 7858104 h 7869980"/>
              <a:gd name="connsiteX0" fmla="*/ 6332428 w 6332428"/>
              <a:gd name="connsiteY0" fmla="*/ 7858104 h 7858105"/>
              <a:gd name="connsiteX1" fmla="*/ 161770 w 6332428"/>
              <a:gd name="connsiteY1" fmla="*/ 7858105 h 7858105"/>
              <a:gd name="connsiteX2" fmla="*/ 161770 w 6332428"/>
              <a:gd name="connsiteY2" fmla="*/ 982291 h 7858105"/>
              <a:gd name="connsiteX3" fmla="*/ 2342088 w 6332428"/>
              <a:gd name="connsiteY3" fmla="*/ 1000104 h 7858105"/>
              <a:gd name="connsiteX4" fmla="*/ 6332428 w 6332428"/>
              <a:gd name="connsiteY4" fmla="*/ 7858104 h 7858105"/>
              <a:gd name="connsiteX0" fmla="*/ 6341271 w 6341271"/>
              <a:gd name="connsiteY0" fmla="*/ 7858104 h 7858104"/>
              <a:gd name="connsiteX1" fmla="*/ 158738 w 6341271"/>
              <a:gd name="connsiteY1" fmla="*/ 7846230 h 7858104"/>
              <a:gd name="connsiteX2" fmla="*/ 170613 w 6341271"/>
              <a:gd name="connsiteY2" fmla="*/ 982291 h 7858104"/>
              <a:gd name="connsiteX3" fmla="*/ 2350931 w 6341271"/>
              <a:gd name="connsiteY3" fmla="*/ 1000104 h 7858104"/>
              <a:gd name="connsiteX4" fmla="*/ 6341271 w 6341271"/>
              <a:gd name="connsiteY4" fmla="*/ 7858104 h 7858104"/>
              <a:gd name="connsiteX0" fmla="*/ 6350225 w 6350225"/>
              <a:gd name="connsiteY0" fmla="*/ 7858104 h 7858105"/>
              <a:gd name="connsiteX1" fmla="*/ 155816 w 6350225"/>
              <a:gd name="connsiteY1" fmla="*/ 7858105 h 7858105"/>
              <a:gd name="connsiteX2" fmla="*/ 179567 w 6350225"/>
              <a:gd name="connsiteY2" fmla="*/ 982291 h 7858105"/>
              <a:gd name="connsiteX3" fmla="*/ 2359885 w 6350225"/>
              <a:gd name="connsiteY3" fmla="*/ 1000104 h 7858105"/>
              <a:gd name="connsiteX4" fmla="*/ 6350225 w 6350225"/>
              <a:gd name="connsiteY4" fmla="*/ 7858104 h 7858105"/>
              <a:gd name="connsiteX0" fmla="*/ 6332428 w 6332428"/>
              <a:gd name="connsiteY0" fmla="*/ 7858104 h 7858104"/>
              <a:gd name="connsiteX1" fmla="*/ 161769 w 6332428"/>
              <a:gd name="connsiteY1" fmla="*/ 7691850 h 7858104"/>
              <a:gd name="connsiteX2" fmla="*/ 161770 w 6332428"/>
              <a:gd name="connsiteY2" fmla="*/ 982291 h 7858104"/>
              <a:gd name="connsiteX3" fmla="*/ 2342088 w 6332428"/>
              <a:gd name="connsiteY3" fmla="*/ 1000104 h 7858104"/>
              <a:gd name="connsiteX4" fmla="*/ 6332428 w 6332428"/>
              <a:gd name="connsiteY4" fmla="*/ 7858104 h 7858104"/>
              <a:gd name="connsiteX0" fmla="*/ 6341272 w 6341272"/>
              <a:gd name="connsiteY0" fmla="*/ 7858104 h 7858104"/>
              <a:gd name="connsiteX1" fmla="*/ 158738 w 6341272"/>
              <a:gd name="connsiteY1" fmla="*/ 7798728 h 7858104"/>
              <a:gd name="connsiteX2" fmla="*/ 170614 w 6341272"/>
              <a:gd name="connsiteY2" fmla="*/ 982291 h 7858104"/>
              <a:gd name="connsiteX3" fmla="*/ 2350932 w 6341272"/>
              <a:gd name="connsiteY3" fmla="*/ 1000104 h 7858104"/>
              <a:gd name="connsiteX4" fmla="*/ 6341272 w 6341272"/>
              <a:gd name="connsiteY4" fmla="*/ 7858104 h 7858104"/>
              <a:gd name="connsiteX0" fmla="*/ 6338897 w 6338897"/>
              <a:gd name="connsiteY0" fmla="*/ 7858104 h 7858104"/>
              <a:gd name="connsiteX1" fmla="*/ 159538 w 6338897"/>
              <a:gd name="connsiteY1" fmla="*/ 7852703 h 7858104"/>
              <a:gd name="connsiteX2" fmla="*/ 168239 w 6338897"/>
              <a:gd name="connsiteY2" fmla="*/ 982291 h 7858104"/>
              <a:gd name="connsiteX3" fmla="*/ 2348557 w 6338897"/>
              <a:gd name="connsiteY3" fmla="*/ 1000104 h 7858104"/>
              <a:gd name="connsiteX4" fmla="*/ 6338897 w 6338897"/>
              <a:gd name="connsiteY4" fmla="*/ 7858104 h 7858104"/>
              <a:gd name="connsiteX0" fmla="*/ 6341272 w 6341272"/>
              <a:gd name="connsiteY0" fmla="*/ 7858104 h 7859053"/>
              <a:gd name="connsiteX1" fmla="*/ 158738 w 6341272"/>
              <a:gd name="connsiteY1" fmla="*/ 7859053 h 7859053"/>
              <a:gd name="connsiteX2" fmla="*/ 170614 w 6341272"/>
              <a:gd name="connsiteY2" fmla="*/ 982291 h 7859053"/>
              <a:gd name="connsiteX3" fmla="*/ 2350932 w 6341272"/>
              <a:gd name="connsiteY3" fmla="*/ 1000104 h 7859053"/>
              <a:gd name="connsiteX4" fmla="*/ 6341272 w 6341272"/>
              <a:gd name="connsiteY4" fmla="*/ 7858104 h 7859053"/>
              <a:gd name="connsiteX0" fmla="*/ 6182534 w 6182534"/>
              <a:gd name="connsiteY0" fmla="*/ 7858104 h 7859053"/>
              <a:gd name="connsiteX1" fmla="*/ 0 w 6182534"/>
              <a:gd name="connsiteY1" fmla="*/ 7859053 h 7859053"/>
              <a:gd name="connsiteX2" fmla="*/ 11876 w 6182534"/>
              <a:gd name="connsiteY2" fmla="*/ 982291 h 7859053"/>
              <a:gd name="connsiteX3" fmla="*/ 2192194 w 6182534"/>
              <a:gd name="connsiteY3" fmla="*/ 1000104 h 7859053"/>
              <a:gd name="connsiteX4" fmla="*/ 6182534 w 6182534"/>
              <a:gd name="connsiteY4" fmla="*/ 7858104 h 7859053"/>
              <a:gd name="connsiteX0" fmla="*/ 6182534 w 6182534"/>
              <a:gd name="connsiteY0" fmla="*/ 7848018 h 7848967"/>
              <a:gd name="connsiteX1" fmla="*/ 0 w 6182534"/>
              <a:gd name="connsiteY1" fmla="*/ 7848967 h 7848967"/>
              <a:gd name="connsiteX2" fmla="*/ 15051 w 6182534"/>
              <a:gd name="connsiteY2" fmla="*/ 991255 h 7848967"/>
              <a:gd name="connsiteX3" fmla="*/ 2192194 w 6182534"/>
              <a:gd name="connsiteY3" fmla="*/ 990018 h 7848967"/>
              <a:gd name="connsiteX4" fmla="*/ 6182534 w 6182534"/>
              <a:gd name="connsiteY4" fmla="*/ 7848018 h 7848967"/>
              <a:gd name="connsiteX0" fmla="*/ 6182534 w 6182534"/>
              <a:gd name="connsiteY0" fmla="*/ 7848018 h 7848967"/>
              <a:gd name="connsiteX1" fmla="*/ 0 w 6182534"/>
              <a:gd name="connsiteY1" fmla="*/ 7848967 h 7848967"/>
              <a:gd name="connsiteX2" fmla="*/ 15051 w 6182534"/>
              <a:gd name="connsiteY2" fmla="*/ 991255 h 7848967"/>
              <a:gd name="connsiteX3" fmla="*/ 2192194 w 6182534"/>
              <a:gd name="connsiteY3" fmla="*/ 990018 h 7848967"/>
              <a:gd name="connsiteX4" fmla="*/ 6182534 w 6182534"/>
              <a:gd name="connsiteY4" fmla="*/ 7848018 h 7848967"/>
              <a:gd name="connsiteX0" fmla="*/ 6182534 w 6182534"/>
              <a:gd name="connsiteY0" fmla="*/ 7864885 h 7865834"/>
              <a:gd name="connsiteX1" fmla="*/ 0 w 6182534"/>
              <a:gd name="connsiteY1" fmla="*/ 7865834 h 7865834"/>
              <a:gd name="connsiteX2" fmla="*/ 59501 w 6182534"/>
              <a:gd name="connsiteY2" fmla="*/ 976372 h 7865834"/>
              <a:gd name="connsiteX3" fmla="*/ 2192194 w 6182534"/>
              <a:gd name="connsiteY3" fmla="*/ 1006885 h 7865834"/>
              <a:gd name="connsiteX4" fmla="*/ 6182534 w 6182534"/>
              <a:gd name="connsiteY4" fmla="*/ 7864885 h 7865834"/>
              <a:gd name="connsiteX0" fmla="*/ 6182534 w 6182534"/>
              <a:gd name="connsiteY0" fmla="*/ 7846347 h 7847296"/>
              <a:gd name="connsiteX1" fmla="*/ 0 w 6182534"/>
              <a:gd name="connsiteY1" fmla="*/ 7847296 h 7847296"/>
              <a:gd name="connsiteX2" fmla="*/ 5526 w 6182534"/>
              <a:gd name="connsiteY2" fmla="*/ 992759 h 7847296"/>
              <a:gd name="connsiteX3" fmla="*/ 2192194 w 6182534"/>
              <a:gd name="connsiteY3" fmla="*/ 988347 h 7847296"/>
              <a:gd name="connsiteX4" fmla="*/ 6182534 w 6182534"/>
              <a:gd name="connsiteY4" fmla="*/ 7846347 h 7847296"/>
              <a:gd name="connsiteX0" fmla="*/ 6182534 w 6182534"/>
              <a:gd name="connsiteY0" fmla="*/ 7878583 h 7879532"/>
              <a:gd name="connsiteX1" fmla="*/ 0 w 6182534"/>
              <a:gd name="connsiteY1" fmla="*/ 7879532 h 7879532"/>
              <a:gd name="connsiteX2" fmla="*/ 5526 w 6182534"/>
              <a:gd name="connsiteY2" fmla="*/ 964670 h 7879532"/>
              <a:gd name="connsiteX3" fmla="*/ 2192194 w 6182534"/>
              <a:gd name="connsiteY3" fmla="*/ 1020583 h 7879532"/>
              <a:gd name="connsiteX4" fmla="*/ 6182534 w 6182534"/>
              <a:gd name="connsiteY4" fmla="*/ 7878583 h 7879532"/>
              <a:gd name="connsiteX0" fmla="*/ 6185605 w 6185605"/>
              <a:gd name="connsiteY0" fmla="*/ 7851369 h 7852318"/>
              <a:gd name="connsiteX1" fmla="*/ 3071 w 6185605"/>
              <a:gd name="connsiteY1" fmla="*/ 7852318 h 7852318"/>
              <a:gd name="connsiteX2" fmla="*/ 2247 w 6185605"/>
              <a:gd name="connsiteY2" fmla="*/ 988256 h 7852318"/>
              <a:gd name="connsiteX3" fmla="*/ 2195265 w 6185605"/>
              <a:gd name="connsiteY3" fmla="*/ 993369 h 7852318"/>
              <a:gd name="connsiteX4" fmla="*/ 6185605 w 6185605"/>
              <a:gd name="connsiteY4" fmla="*/ 7851369 h 7852318"/>
              <a:gd name="connsiteX0" fmla="*/ 6182534 w 6182534"/>
              <a:gd name="connsiteY0" fmla="*/ 7854730 h 7855679"/>
              <a:gd name="connsiteX1" fmla="*/ 0 w 6182534"/>
              <a:gd name="connsiteY1" fmla="*/ 7855679 h 7855679"/>
              <a:gd name="connsiteX2" fmla="*/ 5526 w 6182534"/>
              <a:gd name="connsiteY2" fmla="*/ 985267 h 7855679"/>
              <a:gd name="connsiteX3" fmla="*/ 2192194 w 6182534"/>
              <a:gd name="connsiteY3" fmla="*/ 996730 h 7855679"/>
              <a:gd name="connsiteX4" fmla="*/ 6182534 w 6182534"/>
              <a:gd name="connsiteY4" fmla="*/ 7854730 h 7855679"/>
              <a:gd name="connsiteX0" fmla="*/ 6182534 w 6182534"/>
              <a:gd name="connsiteY0" fmla="*/ 7846347 h 7847296"/>
              <a:gd name="connsiteX1" fmla="*/ 0 w 6182534"/>
              <a:gd name="connsiteY1" fmla="*/ 7847296 h 7847296"/>
              <a:gd name="connsiteX2" fmla="*/ 5526 w 6182534"/>
              <a:gd name="connsiteY2" fmla="*/ 992759 h 7847296"/>
              <a:gd name="connsiteX3" fmla="*/ 2192194 w 6182534"/>
              <a:gd name="connsiteY3" fmla="*/ 988347 h 7847296"/>
              <a:gd name="connsiteX4" fmla="*/ 6182534 w 6182534"/>
              <a:gd name="connsiteY4" fmla="*/ 7846347 h 7847296"/>
              <a:gd name="connsiteX0" fmla="*/ 6182534 w 6182534"/>
              <a:gd name="connsiteY0" fmla="*/ 7849691 h 7850640"/>
              <a:gd name="connsiteX1" fmla="*/ 0 w 6182534"/>
              <a:gd name="connsiteY1" fmla="*/ 7850640 h 7850640"/>
              <a:gd name="connsiteX2" fmla="*/ 8701 w 6182534"/>
              <a:gd name="connsiteY2" fmla="*/ 989753 h 7850640"/>
              <a:gd name="connsiteX3" fmla="*/ 2192194 w 6182534"/>
              <a:gd name="connsiteY3" fmla="*/ 991691 h 7850640"/>
              <a:gd name="connsiteX4" fmla="*/ 6182534 w 6182534"/>
              <a:gd name="connsiteY4" fmla="*/ 7849691 h 7850640"/>
              <a:gd name="connsiteX0" fmla="*/ 6182534 w 6182534"/>
              <a:gd name="connsiteY0" fmla="*/ 7472915 h 7473864"/>
              <a:gd name="connsiteX1" fmla="*/ 0 w 6182534"/>
              <a:gd name="connsiteY1" fmla="*/ 7473864 h 7473864"/>
              <a:gd name="connsiteX2" fmla="*/ 8701 w 6182534"/>
              <a:gd name="connsiteY2" fmla="*/ 612977 h 7473864"/>
              <a:gd name="connsiteX3" fmla="*/ 2192194 w 6182534"/>
              <a:gd name="connsiteY3" fmla="*/ 614915 h 7473864"/>
              <a:gd name="connsiteX4" fmla="*/ 6182534 w 6182534"/>
              <a:gd name="connsiteY4" fmla="*/ 7472915 h 7473864"/>
              <a:gd name="connsiteX0" fmla="*/ 6182534 w 6182534"/>
              <a:gd name="connsiteY0" fmla="*/ 7472915 h 7473864"/>
              <a:gd name="connsiteX1" fmla="*/ 0 w 6182534"/>
              <a:gd name="connsiteY1" fmla="*/ 7473864 h 7473864"/>
              <a:gd name="connsiteX2" fmla="*/ 8701 w 6182534"/>
              <a:gd name="connsiteY2" fmla="*/ 612977 h 7473864"/>
              <a:gd name="connsiteX3" fmla="*/ 2192194 w 6182534"/>
              <a:gd name="connsiteY3" fmla="*/ 614915 h 7473864"/>
              <a:gd name="connsiteX4" fmla="*/ 6182534 w 6182534"/>
              <a:gd name="connsiteY4" fmla="*/ 7472915 h 7473864"/>
              <a:gd name="connsiteX0" fmla="*/ 6182534 w 6182534"/>
              <a:gd name="connsiteY0" fmla="*/ 7472915 h 7473864"/>
              <a:gd name="connsiteX1" fmla="*/ 0 w 6182534"/>
              <a:gd name="connsiteY1" fmla="*/ 7473864 h 7473864"/>
              <a:gd name="connsiteX2" fmla="*/ 8701 w 6182534"/>
              <a:gd name="connsiteY2" fmla="*/ 612977 h 7473864"/>
              <a:gd name="connsiteX3" fmla="*/ 2192194 w 6182534"/>
              <a:gd name="connsiteY3" fmla="*/ 614915 h 7473864"/>
              <a:gd name="connsiteX4" fmla="*/ 6182534 w 6182534"/>
              <a:gd name="connsiteY4" fmla="*/ 7472915 h 7473864"/>
              <a:gd name="connsiteX0" fmla="*/ 6182534 w 6182534"/>
              <a:gd name="connsiteY0" fmla="*/ 6989735 h 6990684"/>
              <a:gd name="connsiteX1" fmla="*/ 0 w 6182534"/>
              <a:gd name="connsiteY1" fmla="*/ 6990684 h 6990684"/>
              <a:gd name="connsiteX2" fmla="*/ 8701 w 6182534"/>
              <a:gd name="connsiteY2" fmla="*/ 129797 h 6990684"/>
              <a:gd name="connsiteX3" fmla="*/ 2192194 w 6182534"/>
              <a:gd name="connsiteY3" fmla="*/ 131735 h 6990684"/>
              <a:gd name="connsiteX4" fmla="*/ 6182534 w 6182534"/>
              <a:gd name="connsiteY4" fmla="*/ 6989735 h 6990684"/>
              <a:gd name="connsiteX0" fmla="*/ 6182534 w 6182534"/>
              <a:gd name="connsiteY0" fmla="*/ 6989735 h 6990684"/>
              <a:gd name="connsiteX1" fmla="*/ 0 w 6182534"/>
              <a:gd name="connsiteY1" fmla="*/ 6990684 h 6990684"/>
              <a:gd name="connsiteX2" fmla="*/ 8701 w 6182534"/>
              <a:gd name="connsiteY2" fmla="*/ 129797 h 6990684"/>
              <a:gd name="connsiteX3" fmla="*/ 2192194 w 6182534"/>
              <a:gd name="connsiteY3" fmla="*/ 131735 h 6990684"/>
              <a:gd name="connsiteX4" fmla="*/ 6182534 w 6182534"/>
              <a:gd name="connsiteY4" fmla="*/ 6989735 h 6990684"/>
              <a:gd name="connsiteX0" fmla="*/ 6182534 w 6182534"/>
              <a:gd name="connsiteY0" fmla="*/ 6859938 h 6860887"/>
              <a:gd name="connsiteX1" fmla="*/ 0 w 6182534"/>
              <a:gd name="connsiteY1" fmla="*/ 6860887 h 6860887"/>
              <a:gd name="connsiteX2" fmla="*/ 8701 w 6182534"/>
              <a:gd name="connsiteY2" fmla="*/ 0 h 6860887"/>
              <a:gd name="connsiteX3" fmla="*/ 2192194 w 6182534"/>
              <a:gd name="connsiteY3" fmla="*/ 1938 h 6860887"/>
              <a:gd name="connsiteX4" fmla="*/ 6182534 w 6182534"/>
              <a:gd name="connsiteY4" fmla="*/ 6859938 h 6860887"/>
              <a:gd name="connsiteX0" fmla="*/ 6182534 w 6182534"/>
              <a:gd name="connsiteY0" fmla="*/ 6859938 h 6860887"/>
              <a:gd name="connsiteX1" fmla="*/ 0 w 6182534"/>
              <a:gd name="connsiteY1" fmla="*/ 6860887 h 6860887"/>
              <a:gd name="connsiteX2" fmla="*/ 8701 w 6182534"/>
              <a:gd name="connsiteY2" fmla="*/ 0 h 6860887"/>
              <a:gd name="connsiteX3" fmla="*/ 2192194 w 6182534"/>
              <a:gd name="connsiteY3" fmla="*/ 1938 h 6860887"/>
              <a:gd name="connsiteX4" fmla="*/ 6182534 w 6182534"/>
              <a:gd name="connsiteY4" fmla="*/ 6859938 h 68608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82534" h="6860887">
                <a:moveTo>
                  <a:pt x="6182534" y="6859938"/>
                </a:moveTo>
                <a:lnTo>
                  <a:pt x="0" y="6860887"/>
                </a:lnTo>
                <a:cubicBezTo>
                  <a:pt x="5938" y="3422506"/>
                  <a:pt x="4350" y="3430443"/>
                  <a:pt x="8701" y="0"/>
                </a:cubicBezTo>
                <a:lnTo>
                  <a:pt x="2192194" y="1938"/>
                </a:lnTo>
                <a:lnTo>
                  <a:pt x="6182534" y="6859938"/>
                </a:lnTo>
                <a:close/>
              </a:path>
            </a:pathLst>
          </a:custGeom>
          <a:blipFill dpi="0" rotWithShape="0">
            <a:blip r:embed="rId2"/>
            <a:srcRect/>
            <a:stretch>
              <a:fillRect l="-37405" r="-29053"/>
            </a:stretch>
          </a:blipFill>
        </p:spPr>
        <p:txBody>
          <a:bodyPr>
            <a:noAutofit/>
          </a:bodyPr>
          <a:lstStyle>
            <a:lvl1pPr>
              <a:defRPr/>
            </a:lvl1pPr>
          </a:lstStyle>
          <a:p>
            <a:pPr lvl="0"/>
            <a:r>
              <a:rPr lang="en-US"/>
              <a:t> </a:t>
            </a:r>
          </a:p>
        </p:txBody>
      </p:sp>
      <p:sp>
        <p:nvSpPr>
          <p:cNvPr id="8" name="IMAGE 1">
            <a:extLst>
              <a:ext uri="{FF2B5EF4-FFF2-40B4-BE49-F238E27FC236}">
                <a16:creationId xmlns:a16="http://schemas.microsoft.com/office/drawing/2014/main" id="{BF9320D1-08ED-A249-A808-3D31FB8038E8}"/>
              </a:ext>
            </a:extLst>
          </p:cNvPr>
          <p:cNvSpPr>
            <a:spLocks noGrp="1" noChangeAspect="1"/>
          </p:cNvSpPr>
          <p:nvPr>
            <p:ph type="body" sz="quarter" idx="21" hasCustomPrompt="1"/>
          </p:nvPr>
        </p:nvSpPr>
        <p:spPr>
          <a:xfrm flipH="1">
            <a:off x="6019773" y="3435927"/>
            <a:ext cx="3990337" cy="3422073"/>
          </a:xfrm>
          <a:prstGeom prst="triangle">
            <a:avLst/>
          </a:prstGeom>
          <a:solidFill>
            <a:schemeClr val="tx1"/>
          </a:solidFill>
        </p:spPr>
        <p:txBody>
          <a:bodyPr>
            <a:noAutofit/>
          </a:bodyPr>
          <a:lstStyle>
            <a:lvl1pPr>
              <a:defRPr/>
            </a:lvl1pPr>
          </a:lstStyle>
          <a:p>
            <a:pPr lvl="0"/>
            <a:r>
              <a:rPr lang="en-US"/>
              <a:t> </a:t>
            </a:r>
          </a:p>
        </p:txBody>
      </p:sp>
      <p:sp>
        <p:nvSpPr>
          <p:cNvPr id="5" name="SUBTITLE"/>
          <p:cNvSpPr>
            <a:spLocks noGrp="1"/>
          </p:cNvSpPr>
          <p:nvPr>
            <p:ph type="body" sz="quarter" idx="17" hasCustomPrompt="1"/>
          </p:nvPr>
        </p:nvSpPr>
        <p:spPr>
          <a:xfrm>
            <a:off x="439626" y="3659589"/>
            <a:ext cx="5669074" cy="369332"/>
          </a:xfrm>
        </p:spPr>
        <p:txBody>
          <a:bodyPr wrap="square" anchor="t" anchorCtr="0">
            <a:spAutoFit/>
          </a:bodyPr>
          <a:lstStyle>
            <a:lvl1pPr>
              <a:defRPr sz="2400" b="0" i="0">
                <a:solidFill>
                  <a:schemeClr val="tx2"/>
                </a:solidFill>
                <a:latin typeface="Century Gothic" panose="020B0502020202020204" pitchFamily="34" charset="0"/>
              </a:defRPr>
            </a:lvl1pPr>
          </a:lstStyle>
          <a:p>
            <a:pPr lvl="0"/>
            <a:r>
              <a:rPr lang="en-US"/>
              <a:t>Subtitle</a:t>
            </a:r>
          </a:p>
        </p:txBody>
      </p:sp>
      <p:sp>
        <p:nvSpPr>
          <p:cNvPr id="7" name="TITLE"/>
          <p:cNvSpPr>
            <a:spLocks noGrp="1"/>
          </p:cNvSpPr>
          <p:nvPr>
            <p:ph type="title" hasCustomPrompt="1"/>
          </p:nvPr>
        </p:nvSpPr>
        <p:spPr>
          <a:xfrm>
            <a:off x="439624" y="2821624"/>
            <a:ext cx="5669076" cy="747897"/>
          </a:xfrm>
          <a:prstGeom prst="rect">
            <a:avLst/>
          </a:prstGeom>
        </p:spPr>
        <p:txBody>
          <a:bodyPr wrap="square" anchor="b" anchorCtr="0">
            <a:spAutoFit/>
          </a:bodyPr>
          <a:lstStyle>
            <a:lvl1pPr>
              <a:lnSpc>
                <a:spcPct val="90000"/>
              </a:lnSpc>
              <a:defRPr sz="5400" b="0" i="0" baseline="0">
                <a:solidFill>
                  <a:schemeClr val="tx1"/>
                </a:solidFill>
                <a:latin typeface="Times New Roman" panose="02020603050405020304" pitchFamily="18" charset="0"/>
                <a:cs typeface="Times New Roman" panose="02020603050405020304" pitchFamily="18" charset="0"/>
              </a:defRPr>
            </a:lvl1pPr>
          </a:lstStyle>
          <a:p>
            <a:r>
              <a:rPr lang="en-US"/>
              <a:t>Section Title</a:t>
            </a:r>
          </a:p>
        </p:txBody>
      </p:sp>
      <p:sp>
        <p:nvSpPr>
          <p:cNvPr id="21" name="LOGO">
            <a:extLst>
              <a:ext uri="{FF2B5EF4-FFF2-40B4-BE49-F238E27FC236}">
                <a16:creationId xmlns:a16="http://schemas.microsoft.com/office/drawing/2014/main" id="{77FC2C2D-D799-A94D-A41B-FAF2788876D2}"/>
              </a:ext>
            </a:extLst>
          </p:cNvPr>
          <p:cNvSpPr>
            <a:spLocks noGrp="1" noChangeAspect="1"/>
          </p:cNvSpPr>
          <p:nvPr>
            <p:ph type="body" sz="quarter" idx="25"/>
          </p:nvPr>
        </p:nvSpPr>
        <p:spPr>
          <a:xfrm>
            <a:off x="11079353" y="201994"/>
            <a:ext cx="890016" cy="236933"/>
          </a:xfrm>
          <a:blipFill>
            <a:blip r:embed="rId3"/>
            <a:srcRect/>
            <a:stretch>
              <a:fillRect t="8867" b="8867"/>
            </a:stretch>
          </a:blipFill>
        </p:spPr>
        <p:txBody>
          <a:bodyPr/>
          <a:lstStyle>
            <a:lvl1pPr>
              <a:defRPr>
                <a:noFill/>
              </a:defRPr>
            </a:lvl1pPr>
          </a:lstStyle>
          <a:p>
            <a:pPr lvl="0"/>
            <a:r>
              <a:rPr lang="en-US"/>
              <a:t>Edit Master text styles</a:t>
            </a:r>
          </a:p>
        </p:txBody>
      </p:sp>
    </p:spTree>
    <p:extLst>
      <p:ext uri="{BB962C8B-B14F-4D97-AF65-F5344CB8AC3E}">
        <p14:creationId xmlns:p14="http://schemas.microsoft.com/office/powerpoint/2010/main" val="193714052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showMasterSp="0" preserve="1" userDrawn="1">
  <p:cSld name="DIVIDER (3)">
    <p:spTree>
      <p:nvGrpSpPr>
        <p:cNvPr id="1" name=""/>
        <p:cNvGrpSpPr/>
        <p:nvPr/>
      </p:nvGrpSpPr>
      <p:grpSpPr>
        <a:xfrm>
          <a:off x="0" y="0"/>
          <a:ext cx="0" cy="0"/>
          <a:chOff x="0" y="0"/>
          <a:chExt cx="0" cy="0"/>
        </a:xfrm>
      </p:grpSpPr>
      <p:sp>
        <p:nvSpPr>
          <p:cNvPr id="9" name="IMAGE 2">
            <a:extLst>
              <a:ext uri="{FF2B5EF4-FFF2-40B4-BE49-F238E27FC236}">
                <a16:creationId xmlns:a16="http://schemas.microsoft.com/office/drawing/2014/main" id="{7651CD39-D0DF-724C-A16E-CA2F49B3A36B}"/>
              </a:ext>
            </a:extLst>
          </p:cNvPr>
          <p:cNvSpPr>
            <a:spLocks noGrp="1" noChangeAspect="1"/>
          </p:cNvSpPr>
          <p:nvPr>
            <p:ph type="body" sz="quarter" idx="22" hasCustomPrompt="1"/>
          </p:nvPr>
        </p:nvSpPr>
        <p:spPr>
          <a:xfrm rot="10800000">
            <a:off x="8198485" y="2737"/>
            <a:ext cx="3990340" cy="6858000"/>
          </a:xfrm>
          <a:prstGeom prst="rtTriangle">
            <a:avLst/>
          </a:prstGeom>
          <a:solidFill>
            <a:schemeClr val="tx1"/>
          </a:solidFill>
        </p:spPr>
        <p:txBody>
          <a:bodyPr>
            <a:noAutofit/>
          </a:bodyPr>
          <a:lstStyle>
            <a:lvl1pPr>
              <a:defRPr/>
            </a:lvl1pPr>
          </a:lstStyle>
          <a:p>
            <a:pPr lvl="0"/>
            <a:r>
              <a:rPr lang="en-US"/>
              <a:t> </a:t>
            </a:r>
          </a:p>
        </p:txBody>
      </p:sp>
      <p:sp>
        <p:nvSpPr>
          <p:cNvPr id="10" name="IMAGE 1">
            <a:extLst>
              <a:ext uri="{FF2B5EF4-FFF2-40B4-BE49-F238E27FC236}">
                <a16:creationId xmlns:a16="http://schemas.microsoft.com/office/drawing/2014/main" id="{5F55D88C-81C4-424E-9BC2-0BBC8C58529D}"/>
              </a:ext>
            </a:extLst>
          </p:cNvPr>
          <p:cNvSpPr>
            <a:spLocks noGrp="1" noChangeAspect="1"/>
          </p:cNvSpPr>
          <p:nvPr>
            <p:ph type="body" sz="quarter" idx="23" hasCustomPrompt="1"/>
          </p:nvPr>
        </p:nvSpPr>
        <p:spPr>
          <a:xfrm rot="10800000">
            <a:off x="6201466" y="-1"/>
            <a:ext cx="5990534" cy="6863475"/>
          </a:xfrm>
          <a:custGeom>
            <a:avLst/>
            <a:gdLst>
              <a:gd name="connsiteX0" fmla="*/ 0 w 4002156"/>
              <a:gd name="connsiteY0" fmla="*/ 3429001 h 6858001"/>
              <a:gd name="connsiteX1" fmla="*/ 2001078 w 4002156"/>
              <a:gd name="connsiteY1" fmla="*/ 0 h 6858001"/>
              <a:gd name="connsiteX2" fmla="*/ 4002156 w 4002156"/>
              <a:gd name="connsiteY2" fmla="*/ 3429001 h 6858001"/>
              <a:gd name="connsiteX3" fmla="*/ 2001078 w 4002156"/>
              <a:gd name="connsiteY3" fmla="*/ 6858001 h 6858001"/>
              <a:gd name="connsiteX4" fmla="*/ 0 w 4002156"/>
              <a:gd name="connsiteY4" fmla="*/ 3429001 h 6858001"/>
              <a:gd name="connsiteX0" fmla="*/ 0 w 6003234"/>
              <a:gd name="connsiteY0" fmla="*/ 0 h 6874565"/>
              <a:gd name="connsiteX1" fmla="*/ 4002156 w 6003234"/>
              <a:gd name="connsiteY1" fmla="*/ 16564 h 6874565"/>
              <a:gd name="connsiteX2" fmla="*/ 6003234 w 6003234"/>
              <a:gd name="connsiteY2" fmla="*/ 3445565 h 6874565"/>
              <a:gd name="connsiteX3" fmla="*/ 4002156 w 6003234"/>
              <a:gd name="connsiteY3" fmla="*/ 6874565 h 6874565"/>
              <a:gd name="connsiteX4" fmla="*/ 0 w 6003234"/>
              <a:gd name="connsiteY4" fmla="*/ 0 h 6874565"/>
              <a:gd name="connsiteX0" fmla="*/ 0 w 5920684"/>
              <a:gd name="connsiteY0" fmla="*/ 43761 h 6858001"/>
              <a:gd name="connsiteX1" fmla="*/ 3919606 w 5920684"/>
              <a:gd name="connsiteY1" fmla="*/ 0 h 6858001"/>
              <a:gd name="connsiteX2" fmla="*/ 5920684 w 5920684"/>
              <a:gd name="connsiteY2" fmla="*/ 3429001 h 6858001"/>
              <a:gd name="connsiteX3" fmla="*/ 3919606 w 5920684"/>
              <a:gd name="connsiteY3" fmla="*/ 6858001 h 6858001"/>
              <a:gd name="connsiteX4" fmla="*/ 0 w 5920684"/>
              <a:gd name="connsiteY4" fmla="*/ 43761 h 6858001"/>
              <a:gd name="connsiteX0" fmla="*/ 0 w 5990534"/>
              <a:gd name="connsiteY0" fmla="*/ 0 h 6861865"/>
              <a:gd name="connsiteX1" fmla="*/ 3989456 w 5990534"/>
              <a:gd name="connsiteY1" fmla="*/ 3864 h 6861865"/>
              <a:gd name="connsiteX2" fmla="*/ 5990534 w 5990534"/>
              <a:gd name="connsiteY2" fmla="*/ 3432865 h 6861865"/>
              <a:gd name="connsiteX3" fmla="*/ 3989456 w 5990534"/>
              <a:gd name="connsiteY3" fmla="*/ 6861865 h 6861865"/>
              <a:gd name="connsiteX4" fmla="*/ 0 w 5990534"/>
              <a:gd name="connsiteY4" fmla="*/ 0 h 6861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90534" h="6861865">
                <a:moveTo>
                  <a:pt x="0" y="0"/>
                </a:moveTo>
                <a:lnTo>
                  <a:pt x="3989456" y="3864"/>
                </a:lnTo>
                <a:lnTo>
                  <a:pt x="5990534" y="3432865"/>
                </a:lnTo>
                <a:lnTo>
                  <a:pt x="3989456" y="6861865"/>
                </a:lnTo>
                <a:lnTo>
                  <a:pt x="0" y="0"/>
                </a:lnTo>
                <a:close/>
              </a:path>
            </a:pathLst>
          </a:custGeom>
          <a:blipFill dpi="0" rotWithShape="0">
            <a:blip r:embed="rId2"/>
            <a:srcRect/>
            <a:stretch>
              <a:fillRect l="-76584" t="-18674" r="-26958"/>
            </a:stretch>
          </a:blipFill>
        </p:spPr>
        <p:txBody>
          <a:bodyPr>
            <a:noAutofit/>
          </a:bodyPr>
          <a:lstStyle>
            <a:lvl1pPr>
              <a:defRPr/>
            </a:lvl1pPr>
          </a:lstStyle>
          <a:p>
            <a:pPr lvl="0"/>
            <a:r>
              <a:rPr lang="en-US"/>
              <a:t> </a:t>
            </a:r>
          </a:p>
        </p:txBody>
      </p:sp>
      <p:sp>
        <p:nvSpPr>
          <p:cNvPr id="5" name="SUBTITLE"/>
          <p:cNvSpPr>
            <a:spLocks noGrp="1"/>
          </p:cNvSpPr>
          <p:nvPr>
            <p:ph type="body" sz="quarter" idx="17" hasCustomPrompt="1"/>
          </p:nvPr>
        </p:nvSpPr>
        <p:spPr>
          <a:xfrm>
            <a:off x="439626" y="3659589"/>
            <a:ext cx="5021374" cy="369332"/>
          </a:xfrm>
        </p:spPr>
        <p:txBody>
          <a:bodyPr wrap="square" anchor="t" anchorCtr="0">
            <a:spAutoFit/>
          </a:bodyPr>
          <a:lstStyle>
            <a:lvl1pPr>
              <a:defRPr sz="2400" b="0" i="0">
                <a:solidFill>
                  <a:schemeClr val="tx2"/>
                </a:solidFill>
                <a:latin typeface="Century Gothic" panose="020B0502020202020204" pitchFamily="34" charset="0"/>
              </a:defRPr>
            </a:lvl1pPr>
          </a:lstStyle>
          <a:p>
            <a:pPr lvl="0"/>
            <a:r>
              <a:rPr lang="en-US"/>
              <a:t>Subtitle</a:t>
            </a:r>
          </a:p>
        </p:txBody>
      </p:sp>
      <p:sp>
        <p:nvSpPr>
          <p:cNvPr id="7" name="TITLE"/>
          <p:cNvSpPr>
            <a:spLocks noGrp="1"/>
          </p:cNvSpPr>
          <p:nvPr>
            <p:ph type="title" hasCustomPrompt="1"/>
          </p:nvPr>
        </p:nvSpPr>
        <p:spPr>
          <a:xfrm>
            <a:off x="439624" y="2821624"/>
            <a:ext cx="5021375" cy="747897"/>
          </a:xfrm>
          <a:prstGeom prst="rect">
            <a:avLst/>
          </a:prstGeom>
        </p:spPr>
        <p:txBody>
          <a:bodyPr wrap="square" anchor="b" anchorCtr="0">
            <a:spAutoFit/>
          </a:bodyPr>
          <a:lstStyle>
            <a:lvl1pPr>
              <a:lnSpc>
                <a:spcPct val="90000"/>
              </a:lnSpc>
              <a:defRPr sz="5400" b="0" i="0" baseline="0">
                <a:solidFill>
                  <a:schemeClr val="tx1"/>
                </a:solidFill>
                <a:latin typeface="Times New Roman" panose="02020603050405020304" pitchFamily="18" charset="0"/>
                <a:cs typeface="Times New Roman" panose="02020603050405020304" pitchFamily="18" charset="0"/>
              </a:defRPr>
            </a:lvl1pPr>
          </a:lstStyle>
          <a:p>
            <a:r>
              <a:rPr lang="en-US"/>
              <a:t>Section Title</a:t>
            </a:r>
          </a:p>
        </p:txBody>
      </p:sp>
      <p:sp>
        <p:nvSpPr>
          <p:cNvPr id="21" name="LOGO">
            <a:extLst>
              <a:ext uri="{FF2B5EF4-FFF2-40B4-BE49-F238E27FC236}">
                <a16:creationId xmlns:a16="http://schemas.microsoft.com/office/drawing/2014/main" id="{1913B588-EAE6-9640-80C1-0CDD69D6B79A}"/>
              </a:ext>
            </a:extLst>
          </p:cNvPr>
          <p:cNvSpPr>
            <a:spLocks noGrp="1" noChangeAspect="1"/>
          </p:cNvSpPr>
          <p:nvPr>
            <p:ph type="body" sz="quarter" idx="25"/>
          </p:nvPr>
        </p:nvSpPr>
        <p:spPr>
          <a:xfrm>
            <a:off x="11079353" y="201994"/>
            <a:ext cx="890016" cy="236933"/>
          </a:xfrm>
          <a:blipFill>
            <a:blip r:embed="rId3"/>
            <a:srcRect/>
            <a:stretch>
              <a:fillRect t="8867" b="8867"/>
            </a:stretch>
          </a:blipFill>
        </p:spPr>
        <p:txBody>
          <a:bodyPr/>
          <a:lstStyle>
            <a:lvl1pPr>
              <a:defRPr>
                <a:noFill/>
              </a:defRPr>
            </a:lvl1pPr>
          </a:lstStyle>
          <a:p>
            <a:pPr lvl="0"/>
            <a:r>
              <a:rPr lang="en-US"/>
              <a:t>Edit Master text styles</a:t>
            </a:r>
          </a:p>
        </p:txBody>
      </p:sp>
    </p:spTree>
    <p:extLst>
      <p:ext uri="{BB962C8B-B14F-4D97-AF65-F5344CB8AC3E}">
        <p14:creationId xmlns:p14="http://schemas.microsoft.com/office/powerpoint/2010/main" val="1925157561"/>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showMasterSp="0" preserve="1" userDrawn="1">
  <p:cSld name="DIVIDER (4)">
    <p:spTree>
      <p:nvGrpSpPr>
        <p:cNvPr id="1" name=""/>
        <p:cNvGrpSpPr/>
        <p:nvPr/>
      </p:nvGrpSpPr>
      <p:grpSpPr>
        <a:xfrm>
          <a:off x="0" y="0"/>
          <a:ext cx="0" cy="0"/>
          <a:chOff x="0" y="0"/>
          <a:chExt cx="0" cy="0"/>
        </a:xfrm>
      </p:grpSpPr>
      <p:sp>
        <p:nvSpPr>
          <p:cNvPr id="6" name="IMAGE 2">
            <a:extLst>
              <a:ext uri="{FF2B5EF4-FFF2-40B4-BE49-F238E27FC236}">
                <a16:creationId xmlns:a16="http://schemas.microsoft.com/office/drawing/2014/main" id="{BDE81875-C0FE-E748-BB60-0F6CCB9CDF89}"/>
              </a:ext>
            </a:extLst>
          </p:cNvPr>
          <p:cNvSpPr>
            <a:spLocks noGrp="1" noChangeAspect="1"/>
          </p:cNvSpPr>
          <p:nvPr>
            <p:ph type="body" sz="quarter" idx="22" hasCustomPrompt="1"/>
          </p:nvPr>
        </p:nvSpPr>
        <p:spPr>
          <a:xfrm rot="10800000" flipV="1">
            <a:off x="9033499" y="1431925"/>
            <a:ext cx="3155325" cy="5426075"/>
          </a:xfrm>
          <a:prstGeom prst="rtTriangle">
            <a:avLst/>
          </a:prstGeom>
          <a:solidFill>
            <a:schemeClr val="tx1"/>
          </a:solidFill>
        </p:spPr>
        <p:txBody>
          <a:bodyPr>
            <a:noAutofit/>
          </a:bodyPr>
          <a:lstStyle>
            <a:lvl1pPr>
              <a:defRPr/>
            </a:lvl1pPr>
          </a:lstStyle>
          <a:p>
            <a:pPr lvl="0"/>
            <a:r>
              <a:rPr lang="en-US"/>
              <a:t> </a:t>
            </a:r>
          </a:p>
        </p:txBody>
      </p:sp>
      <p:sp>
        <p:nvSpPr>
          <p:cNvPr id="8" name="IMAGE 1">
            <a:extLst>
              <a:ext uri="{FF2B5EF4-FFF2-40B4-BE49-F238E27FC236}">
                <a16:creationId xmlns:a16="http://schemas.microsoft.com/office/drawing/2014/main" id="{BF70E702-7740-4340-8EBB-F2A4A347BF0F}"/>
              </a:ext>
            </a:extLst>
          </p:cNvPr>
          <p:cNvSpPr>
            <a:spLocks noGrp="1" noChangeAspect="1"/>
          </p:cNvSpPr>
          <p:nvPr>
            <p:ph type="body" sz="quarter" idx="21" hasCustomPrompt="1"/>
          </p:nvPr>
        </p:nvSpPr>
        <p:spPr>
          <a:xfrm>
            <a:off x="4219846" y="0"/>
            <a:ext cx="7972154" cy="6858000"/>
          </a:xfrm>
          <a:custGeom>
            <a:avLst/>
            <a:gdLst>
              <a:gd name="connsiteX0" fmla="*/ 0 w 7968978"/>
              <a:gd name="connsiteY0" fmla="*/ 6858000 h 6858000"/>
              <a:gd name="connsiteX1" fmla="*/ 3973457 w 7968978"/>
              <a:gd name="connsiteY1" fmla="*/ 0 h 6858000"/>
              <a:gd name="connsiteX2" fmla="*/ 7968978 w 7968978"/>
              <a:gd name="connsiteY2" fmla="*/ 0 h 6858000"/>
              <a:gd name="connsiteX3" fmla="*/ 3995521 w 7968978"/>
              <a:gd name="connsiteY3" fmla="*/ 6858000 h 6858000"/>
              <a:gd name="connsiteX4" fmla="*/ 0 w 7968978"/>
              <a:gd name="connsiteY4" fmla="*/ 6858000 h 6858000"/>
              <a:gd name="connsiteX0" fmla="*/ 0 w 7968978"/>
              <a:gd name="connsiteY0" fmla="*/ 6858000 h 6858000"/>
              <a:gd name="connsiteX1" fmla="*/ 3973457 w 7968978"/>
              <a:gd name="connsiteY1" fmla="*/ 0 h 6858000"/>
              <a:gd name="connsiteX2" fmla="*/ 7968978 w 7968978"/>
              <a:gd name="connsiteY2" fmla="*/ 0 h 6858000"/>
              <a:gd name="connsiteX3" fmla="*/ 6397354 w 7968978"/>
              <a:gd name="connsiteY3" fmla="*/ 2692400 h 6858000"/>
              <a:gd name="connsiteX4" fmla="*/ 3995521 w 7968978"/>
              <a:gd name="connsiteY4" fmla="*/ 6858000 h 6858000"/>
              <a:gd name="connsiteX5" fmla="*/ 0 w 7968978"/>
              <a:gd name="connsiteY5" fmla="*/ 6858000 h 6858000"/>
              <a:gd name="connsiteX0" fmla="*/ 0 w 7972154"/>
              <a:gd name="connsiteY0" fmla="*/ 6858000 h 6858000"/>
              <a:gd name="connsiteX1" fmla="*/ 3973457 w 7972154"/>
              <a:gd name="connsiteY1" fmla="*/ 0 h 6858000"/>
              <a:gd name="connsiteX2" fmla="*/ 7968978 w 7972154"/>
              <a:gd name="connsiteY2" fmla="*/ 0 h 6858000"/>
              <a:gd name="connsiteX3" fmla="*/ 7972154 w 7972154"/>
              <a:gd name="connsiteY3" fmla="*/ 1435100 h 6858000"/>
              <a:gd name="connsiteX4" fmla="*/ 3995521 w 7972154"/>
              <a:gd name="connsiteY4" fmla="*/ 6858000 h 6858000"/>
              <a:gd name="connsiteX5" fmla="*/ 0 w 7972154"/>
              <a:gd name="connsiteY5" fmla="*/ 6858000 h 6858000"/>
              <a:gd name="connsiteX0" fmla="*/ 0 w 7972154"/>
              <a:gd name="connsiteY0" fmla="*/ 6858000 h 6858000"/>
              <a:gd name="connsiteX1" fmla="*/ 3973457 w 7972154"/>
              <a:gd name="connsiteY1" fmla="*/ 0 h 6858000"/>
              <a:gd name="connsiteX2" fmla="*/ 7968978 w 7972154"/>
              <a:gd name="connsiteY2" fmla="*/ 0 h 6858000"/>
              <a:gd name="connsiteX3" fmla="*/ 7972154 w 7972154"/>
              <a:gd name="connsiteY3" fmla="*/ 1435100 h 6858000"/>
              <a:gd name="connsiteX4" fmla="*/ 4795621 w 7972154"/>
              <a:gd name="connsiteY4" fmla="*/ 6845300 h 6858000"/>
              <a:gd name="connsiteX5" fmla="*/ 0 w 7972154"/>
              <a:gd name="connsiteY5" fmla="*/ 6858000 h 6858000"/>
              <a:gd name="connsiteX0" fmla="*/ 0 w 7972154"/>
              <a:gd name="connsiteY0" fmla="*/ 6858000 h 6858000"/>
              <a:gd name="connsiteX1" fmla="*/ 3973457 w 7972154"/>
              <a:gd name="connsiteY1" fmla="*/ 0 h 6858000"/>
              <a:gd name="connsiteX2" fmla="*/ 7968978 w 7972154"/>
              <a:gd name="connsiteY2" fmla="*/ 0 h 6858000"/>
              <a:gd name="connsiteX3" fmla="*/ 7972154 w 7972154"/>
              <a:gd name="connsiteY3" fmla="*/ 1435100 h 6858000"/>
              <a:gd name="connsiteX4" fmla="*/ 4782921 w 7972154"/>
              <a:gd name="connsiteY4" fmla="*/ 6858000 h 6858000"/>
              <a:gd name="connsiteX5" fmla="*/ 0 w 7972154"/>
              <a:gd name="connsiteY5" fmla="*/ 6858000 h 6858000"/>
              <a:gd name="connsiteX0" fmla="*/ 0 w 7972154"/>
              <a:gd name="connsiteY0" fmla="*/ 6858000 h 6858000"/>
              <a:gd name="connsiteX1" fmla="*/ 3973457 w 7972154"/>
              <a:gd name="connsiteY1" fmla="*/ 0 h 6858000"/>
              <a:gd name="connsiteX2" fmla="*/ 7968978 w 7972154"/>
              <a:gd name="connsiteY2" fmla="*/ 0 h 6858000"/>
              <a:gd name="connsiteX3" fmla="*/ 7972154 w 7972154"/>
              <a:gd name="connsiteY3" fmla="*/ 1435100 h 6858000"/>
              <a:gd name="connsiteX4" fmla="*/ 4719421 w 7972154"/>
              <a:gd name="connsiteY4" fmla="*/ 6858000 h 6858000"/>
              <a:gd name="connsiteX5" fmla="*/ 0 w 7972154"/>
              <a:gd name="connsiteY5" fmla="*/ 6858000 h 6858000"/>
              <a:gd name="connsiteX0" fmla="*/ 0 w 7972154"/>
              <a:gd name="connsiteY0" fmla="*/ 6858000 h 6858000"/>
              <a:gd name="connsiteX1" fmla="*/ 3973457 w 7972154"/>
              <a:gd name="connsiteY1" fmla="*/ 0 h 6858000"/>
              <a:gd name="connsiteX2" fmla="*/ 7968978 w 7972154"/>
              <a:gd name="connsiteY2" fmla="*/ 0 h 6858000"/>
              <a:gd name="connsiteX3" fmla="*/ 7972154 w 7972154"/>
              <a:gd name="connsiteY3" fmla="*/ 1435100 h 6858000"/>
              <a:gd name="connsiteX4" fmla="*/ 4833721 w 7972154"/>
              <a:gd name="connsiteY4" fmla="*/ 6858000 h 6858000"/>
              <a:gd name="connsiteX5" fmla="*/ 0 w 7972154"/>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972154" h="6858000">
                <a:moveTo>
                  <a:pt x="0" y="6858000"/>
                </a:moveTo>
                <a:lnTo>
                  <a:pt x="3973457" y="0"/>
                </a:lnTo>
                <a:lnTo>
                  <a:pt x="7968978" y="0"/>
                </a:lnTo>
                <a:cubicBezTo>
                  <a:pt x="7970037" y="478367"/>
                  <a:pt x="7971095" y="956733"/>
                  <a:pt x="7972154" y="1435100"/>
                </a:cubicBezTo>
                <a:lnTo>
                  <a:pt x="4833721" y="6858000"/>
                </a:lnTo>
                <a:lnTo>
                  <a:pt x="0" y="6858000"/>
                </a:lnTo>
                <a:close/>
              </a:path>
            </a:pathLst>
          </a:custGeom>
          <a:blipFill dpi="0" rotWithShape="0">
            <a:blip r:embed="rId2"/>
            <a:srcRect/>
            <a:stretch>
              <a:fillRect l="-17973" r="-11063"/>
            </a:stretch>
          </a:blipFill>
        </p:spPr>
        <p:txBody>
          <a:bodyPr>
            <a:noAutofit/>
          </a:bodyPr>
          <a:lstStyle>
            <a:lvl1pPr>
              <a:defRPr/>
            </a:lvl1pPr>
          </a:lstStyle>
          <a:p>
            <a:pPr lvl="0"/>
            <a:r>
              <a:rPr lang="en-US"/>
              <a:t> </a:t>
            </a:r>
          </a:p>
        </p:txBody>
      </p:sp>
      <p:sp>
        <p:nvSpPr>
          <p:cNvPr id="5" name="SUBTITLE"/>
          <p:cNvSpPr>
            <a:spLocks noGrp="1"/>
          </p:cNvSpPr>
          <p:nvPr>
            <p:ph type="body" sz="quarter" idx="17" hasCustomPrompt="1"/>
          </p:nvPr>
        </p:nvSpPr>
        <p:spPr>
          <a:xfrm>
            <a:off x="439626" y="3659589"/>
            <a:ext cx="5021374" cy="369332"/>
          </a:xfrm>
        </p:spPr>
        <p:txBody>
          <a:bodyPr wrap="square" anchor="t" anchorCtr="0">
            <a:spAutoFit/>
          </a:bodyPr>
          <a:lstStyle>
            <a:lvl1pPr>
              <a:defRPr sz="2400" b="0" i="0">
                <a:solidFill>
                  <a:schemeClr val="tx2"/>
                </a:solidFill>
                <a:latin typeface="Century Gothic" panose="020B0502020202020204" pitchFamily="34" charset="0"/>
              </a:defRPr>
            </a:lvl1pPr>
          </a:lstStyle>
          <a:p>
            <a:pPr lvl="0"/>
            <a:r>
              <a:rPr lang="en-US"/>
              <a:t>Subtitle</a:t>
            </a:r>
          </a:p>
        </p:txBody>
      </p:sp>
      <p:sp>
        <p:nvSpPr>
          <p:cNvPr id="7" name="TITLE"/>
          <p:cNvSpPr>
            <a:spLocks noGrp="1"/>
          </p:cNvSpPr>
          <p:nvPr>
            <p:ph type="title" hasCustomPrompt="1"/>
          </p:nvPr>
        </p:nvSpPr>
        <p:spPr>
          <a:xfrm>
            <a:off x="439624" y="2821624"/>
            <a:ext cx="5021375" cy="747897"/>
          </a:xfrm>
          <a:prstGeom prst="rect">
            <a:avLst/>
          </a:prstGeom>
        </p:spPr>
        <p:txBody>
          <a:bodyPr wrap="square" anchor="b" anchorCtr="0">
            <a:spAutoFit/>
          </a:bodyPr>
          <a:lstStyle>
            <a:lvl1pPr>
              <a:lnSpc>
                <a:spcPct val="90000"/>
              </a:lnSpc>
              <a:defRPr sz="5400" b="0" i="0" baseline="0">
                <a:solidFill>
                  <a:schemeClr val="tx1"/>
                </a:solidFill>
                <a:latin typeface="Times New Roman" panose="02020603050405020304" pitchFamily="18" charset="0"/>
                <a:cs typeface="Times New Roman" panose="02020603050405020304" pitchFamily="18" charset="0"/>
              </a:defRPr>
            </a:lvl1pPr>
          </a:lstStyle>
          <a:p>
            <a:r>
              <a:rPr lang="en-US"/>
              <a:t>Section Title</a:t>
            </a:r>
          </a:p>
        </p:txBody>
      </p:sp>
      <p:sp>
        <p:nvSpPr>
          <p:cNvPr id="21" name="LOGO">
            <a:extLst>
              <a:ext uri="{FF2B5EF4-FFF2-40B4-BE49-F238E27FC236}">
                <a16:creationId xmlns:a16="http://schemas.microsoft.com/office/drawing/2014/main" id="{82645954-6DE6-A443-A03E-E46924E80F0D}"/>
              </a:ext>
            </a:extLst>
          </p:cNvPr>
          <p:cNvSpPr>
            <a:spLocks noGrp="1" noChangeAspect="1"/>
          </p:cNvSpPr>
          <p:nvPr>
            <p:ph type="body" sz="quarter" idx="25"/>
          </p:nvPr>
        </p:nvSpPr>
        <p:spPr>
          <a:xfrm>
            <a:off x="11079353" y="201994"/>
            <a:ext cx="890016" cy="236933"/>
          </a:xfrm>
          <a:blipFill>
            <a:blip r:embed="rId3"/>
            <a:srcRect/>
            <a:stretch>
              <a:fillRect t="8867" b="8867"/>
            </a:stretch>
          </a:blipFill>
        </p:spPr>
        <p:txBody>
          <a:bodyPr/>
          <a:lstStyle>
            <a:lvl1pPr>
              <a:defRPr>
                <a:noFill/>
              </a:defRPr>
            </a:lvl1pPr>
          </a:lstStyle>
          <a:p>
            <a:pPr lvl="0"/>
            <a:r>
              <a:rPr lang="en-US"/>
              <a:t>Edit Master text styles</a:t>
            </a:r>
          </a:p>
        </p:txBody>
      </p:sp>
    </p:spTree>
    <p:extLst>
      <p:ext uri="{BB962C8B-B14F-4D97-AF65-F5344CB8AC3E}">
        <p14:creationId xmlns:p14="http://schemas.microsoft.com/office/powerpoint/2010/main" val="37856990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Full Image 1">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821710BB-351E-DF46-BA77-8128B9E84B39}"/>
              </a:ext>
            </a:extLst>
          </p:cNvPr>
          <p:cNvSpPr>
            <a:spLocks noGrp="1"/>
          </p:cNvSpPr>
          <p:nvPr>
            <p:ph type="pic" sz="quarter" idx="12"/>
          </p:nvPr>
        </p:nvSpPr>
        <p:spPr>
          <a:xfrm>
            <a:off x="-1" y="0"/>
            <a:ext cx="12188825" cy="6858000"/>
          </a:xfrm>
          <a:blipFill>
            <a:blip r:embed="rId2" cstate="email">
              <a:extLst>
                <a:ext uri="{28A0092B-C50C-407E-A947-70E740481C1C}">
                  <a14:useLocalDpi xmlns:a14="http://schemas.microsoft.com/office/drawing/2010/main"/>
                </a:ext>
              </a:extLst>
            </a:blip>
            <a:stretch>
              <a:fillRect/>
            </a:stretch>
          </a:blipFill>
        </p:spPr>
        <p:txBody>
          <a:bodyPr/>
          <a:lstStyle>
            <a:lvl1pPr>
              <a:defRPr>
                <a:noFill/>
              </a:defRPr>
            </a:lvl1pPr>
          </a:lstStyle>
          <a:p>
            <a:r>
              <a:rPr lang="en-US"/>
              <a:t>Click icon to add picture</a:t>
            </a:r>
          </a:p>
        </p:txBody>
      </p:sp>
      <p:sp>
        <p:nvSpPr>
          <p:cNvPr id="3" name="Footer Placeholder 2">
            <a:extLst>
              <a:ext uri="{FF2B5EF4-FFF2-40B4-BE49-F238E27FC236}">
                <a16:creationId xmlns:a16="http://schemas.microsoft.com/office/drawing/2014/main" id="{43A38998-0D6E-8B4D-9D3F-EC49C50F908D}"/>
              </a:ext>
            </a:extLst>
          </p:cNvPr>
          <p:cNvSpPr>
            <a:spLocks noGrp="1"/>
          </p:cNvSpPr>
          <p:nvPr>
            <p:ph type="ftr" sz="quarter" idx="10"/>
          </p:nvPr>
        </p:nvSpPr>
        <p:spPr>
          <a:xfrm>
            <a:off x="609599" y="6595532"/>
            <a:ext cx="9326880" cy="129687"/>
          </a:xfrm>
          <a:prstGeom prst="rect">
            <a:avLst/>
          </a:prstGeom>
        </p:spPr>
        <p:txBody>
          <a:bodyPr/>
          <a:lstStyle/>
          <a:p>
            <a:r>
              <a:rPr lang="en-US" kern="0"/>
              <a:t>© 2021 Xandr Inc. Xandr℠, the Kite logo, AT&amp;T, the Globe logo and other marks are trademarks and service marks of AT&amp;T Intellectual Property and/or AT&amp;T affiliated companies. All other marks contained herein are the property of their respective owners.</a:t>
            </a:r>
          </a:p>
        </p:txBody>
      </p:sp>
      <p:sp>
        <p:nvSpPr>
          <p:cNvPr id="4" name="Slide Number Placeholder 3">
            <a:extLst>
              <a:ext uri="{FF2B5EF4-FFF2-40B4-BE49-F238E27FC236}">
                <a16:creationId xmlns:a16="http://schemas.microsoft.com/office/drawing/2014/main" id="{56300D9E-0726-F841-B5EF-41CC458ACDB0}"/>
              </a:ext>
            </a:extLst>
          </p:cNvPr>
          <p:cNvSpPr>
            <a:spLocks noGrp="1"/>
          </p:cNvSpPr>
          <p:nvPr>
            <p:ph type="sldNum" sz="quarter" idx="11"/>
          </p:nvPr>
        </p:nvSpPr>
        <p:spPr>
          <a:xfrm>
            <a:off x="228599" y="6595532"/>
            <a:ext cx="380999" cy="129687"/>
          </a:xfrm>
          <a:prstGeom prst="rect">
            <a:avLst/>
          </a:prstGeom>
        </p:spPr>
        <p:txBody>
          <a:bodyPr/>
          <a:lstStyle/>
          <a:p>
            <a:fld id="{B039CED7-89A6-0D48-93AF-800B78660EBD}" type="slidenum">
              <a:rPr lang="en-US"/>
              <a:pPr/>
              <a:t>‹#›</a:t>
            </a:fld>
            <a:endParaRPr lang="en-US"/>
          </a:p>
        </p:txBody>
      </p:sp>
      <p:sp>
        <p:nvSpPr>
          <p:cNvPr id="9" name="Picture Placeholder 10">
            <a:extLst>
              <a:ext uri="{FF2B5EF4-FFF2-40B4-BE49-F238E27FC236}">
                <a16:creationId xmlns:a16="http://schemas.microsoft.com/office/drawing/2014/main" id="{42942DBB-B73A-2E4B-83B9-68645C4F727F}"/>
              </a:ext>
            </a:extLst>
          </p:cNvPr>
          <p:cNvSpPr>
            <a:spLocks noGrp="1" noChangeAspect="1"/>
          </p:cNvSpPr>
          <p:nvPr>
            <p:ph type="pic" sz="quarter" idx="26"/>
          </p:nvPr>
        </p:nvSpPr>
        <p:spPr>
          <a:xfrm>
            <a:off x="11028123" y="132781"/>
            <a:ext cx="1055485" cy="374455"/>
          </a:xfrm>
          <a: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l="-3543" r="1842"/>
            </a:stretch>
          </a:blipFill>
        </p:spPr>
        <p:txBody>
          <a:bodyPr/>
          <a:lstStyle>
            <a:lvl1pPr>
              <a:defRPr sz="800">
                <a:noFill/>
              </a:defRPr>
            </a:lvl1pPr>
          </a:lstStyle>
          <a:p>
            <a:r>
              <a:rPr lang="en-US"/>
              <a:t>Click icon to add picture</a:t>
            </a:r>
          </a:p>
        </p:txBody>
      </p:sp>
      <p:sp>
        <p:nvSpPr>
          <p:cNvPr id="10" name="TITLE">
            <a:extLst>
              <a:ext uri="{FF2B5EF4-FFF2-40B4-BE49-F238E27FC236}">
                <a16:creationId xmlns:a16="http://schemas.microsoft.com/office/drawing/2014/main" id="{A2B84DBB-C6DF-6244-809D-5F904940FA89}"/>
              </a:ext>
            </a:extLst>
          </p:cNvPr>
          <p:cNvSpPr>
            <a:spLocks noGrp="1"/>
          </p:cNvSpPr>
          <p:nvPr>
            <p:ph type="title"/>
          </p:nvPr>
        </p:nvSpPr>
        <p:spPr>
          <a:xfrm>
            <a:off x="228600" y="200986"/>
            <a:ext cx="5865812" cy="274320"/>
          </a:xfrm>
          <a:prstGeom prst="rect">
            <a:avLst/>
          </a:prstGeom>
        </p:spPr>
        <p:txBody>
          <a:bodyPr wrap="square">
            <a:spAutoFit/>
          </a:bodyPr>
          <a:lstStyle/>
          <a:p>
            <a:r>
              <a:rPr lang="en-US" dirty="0"/>
              <a:t>Click to edit Master title style</a:t>
            </a:r>
          </a:p>
        </p:txBody>
      </p:sp>
      <p:sp>
        <p:nvSpPr>
          <p:cNvPr id="11" name="Text Placeholder 7">
            <a:extLst>
              <a:ext uri="{FF2B5EF4-FFF2-40B4-BE49-F238E27FC236}">
                <a16:creationId xmlns:a16="http://schemas.microsoft.com/office/drawing/2014/main" id="{09944E07-539E-B14D-A210-29ACCEA9B376}"/>
              </a:ext>
            </a:extLst>
          </p:cNvPr>
          <p:cNvSpPr>
            <a:spLocks noGrp="1"/>
          </p:cNvSpPr>
          <p:nvPr>
            <p:ph type="body" sz="quarter" idx="24"/>
          </p:nvPr>
        </p:nvSpPr>
        <p:spPr>
          <a:xfrm>
            <a:off x="228600" y="502920"/>
            <a:ext cx="5865812" cy="233718"/>
          </a:xfrm>
          <a:prstGeom prst="rect">
            <a:avLst/>
          </a:prstGeom>
        </p:spPr>
        <p:txBody>
          <a:bodyPr wrap="square">
            <a:spAutoFit/>
          </a:bodyPr>
          <a:lstStyle>
            <a:lvl1pPr marL="0" marR="0" indent="0" algn="l" defTabSz="182687" rtl="0" eaLnBrk="1" fontAlgn="auto" latinLnBrk="0" hangingPunct="1">
              <a:lnSpc>
                <a:spcPct val="120000"/>
              </a:lnSpc>
              <a:spcBef>
                <a:spcPts val="0"/>
              </a:spcBef>
              <a:spcAft>
                <a:spcPts val="0"/>
              </a:spcAft>
              <a:buClrTx/>
              <a:buSzTx/>
              <a:buFont typeface="Arial" panose="020B0604020202020204" pitchFamily="34" charset="0"/>
              <a:buNone/>
              <a:tabLst/>
              <a:defRPr lang="en-US"/>
            </a:lvl1pPr>
            <a:lvl4pPr marL="182825" marR="0" indent="-182825" algn="l" defTabSz="182825" rtl="0" eaLnBrk="1" fontAlgn="auto" latinLnBrk="0" hangingPunct="1">
              <a:lnSpc>
                <a:spcPct val="100000"/>
              </a:lnSpc>
              <a:spcBef>
                <a:spcPts val="0"/>
              </a:spcBef>
              <a:spcAft>
                <a:spcPts val="600"/>
              </a:spcAft>
              <a:buClr>
                <a:schemeClr val="tx2"/>
              </a:buClr>
              <a:buSzPct val="100000"/>
              <a:buFont typeface="Arial" panose="020B0604020202020204" pitchFamily="34" charset="0"/>
              <a:buChar char="•"/>
              <a:tabLst>
                <a:tab pos="182825" algn="l"/>
                <a:tab pos="365650" algn="l"/>
                <a:tab pos="548475" algn="l"/>
              </a:tabLst>
              <a:defRPr/>
            </a:lvl4pPr>
          </a:lstStyle>
          <a:p>
            <a:pPr lvl="0"/>
            <a:r>
              <a:rPr lang="en-US"/>
              <a:t>Click to edit Master text styles</a:t>
            </a:r>
          </a:p>
        </p:txBody>
      </p:sp>
      <p:sp>
        <p:nvSpPr>
          <p:cNvPr id="12" name="Text Placeholder 7">
            <a:extLst>
              <a:ext uri="{FF2B5EF4-FFF2-40B4-BE49-F238E27FC236}">
                <a16:creationId xmlns:a16="http://schemas.microsoft.com/office/drawing/2014/main" id="{C6619910-8FFB-4D4A-9DA4-D105A36A55CF}"/>
              </a:ext>
            </a:extLst>
          </p:cNvPr>
          <p:cNvSpPr>
            <a:spLocks noGrp="1"/>
          </p:cNvSpPr>
          <p:nvPr>
            <p:ph type="body" sz="quarter" idx="27"/>
          </p:nvPr>
        </p:nvSpPr>
        <p:spPr>
          <a:xfrm>
            <a:off x="609598" y="1600200"/>
            <a:ext cx="5484815" cy="498598"/>
          </a:xfrm>
        </p:spPr>
        <p:txBody>
          <a:bodyPr wrap="square">
            <a:spAutoFit/>
          </a:bodyPr>
          <a:lstStyle>
            <a:lvl1pPr>
              <a:lnSpc>
                <a:spcPct val="90000"/>
              </a:lnSpc>
              <a:defRPr sz="3599" spc="-30" baseline="0">
                <a:solidFill>
                  <a:schemeClr val="bg1"/>
                </a:solidFill>
                <a:latin typeface="+mj-lt"/>
              </a:defRPr>
            </a:lvl1pPr>
          </a:lstStyle>
          <a:p>
            <a:pPr lvl="0"/>
            <a:r>
              <a:rPr lang="en-US"/>
              <a:t>Click to edit Master text styles</a:t>
            </a:r>
          </a:p>
        </p:txBody>
      </p:sp>
      <p:sp>
        <p:nvSpPr>
          <p:cNvPr id="13" name="Text Placeholder 7">
            <a:extLst>
              <a:ext uri="{FF2B5EF4-FFF2-40B4-BE49-F238E27FC236}">
                <a16:creationId xmlns:a16="http://schemas.microsoft.com/office/drawing/2014/main" id="{AD58A45D-F64B-2448-B0C4-BEA57EDABA61}"/>
              </a:ext>
            </a:extLst>
          </p:cNvPr>
          <p:cNvSpPr>
            <a:spLocks noGrp="1"/>
          </p:cNvSpPr>
          <p:nvPr>
            <p:ph type="body" sz="quarter" idx="28" hasCustomPrompt="1"/>
          </p:nvPr>
        </p:nvSpPr>
        <p:spPr>
          <a:xfrm>
            <a:off x="10148986" y="6632886"/>
            <a:ext cx="1821776" cy="92333"/>
          </a:xfrm>
        </p:spPr>
        <p:txBody>
          <a:bodyPr anchor="b" anchorCtr="0">
            <a:spAutoFit/>
          </a:bodyPr>
          <a:lstStyle>
            <a:lvl1pPr algn="r">
              <a:lnSpc>
                <a:spcPct val="100000"/>
              </a:lnSpc>
              <a:defRPr sz="600">
                <a:solidFill>
                  <a:schemeClr val="tx2">
                    <a:lumMod val="50000"/>
                    <a:lumOff val="50000"/>
                  </a:schemeClr>
                </a:solidFill>
              </a:defRPr>
            </a:lvl1pPr>
          </a:lstStyle>
          <a:p>
            <a:pPr lvl="0"/>
            <a:r>
              <a:rPr lang="en-US"/>
              <a:t>Source Info</a:t>
            </a:r>
          </a:p>
        </p:txBody>
      </p:sp>
    </p:spTree>
    <p:extLst>
      <p:ext uri="{BB962C8B-B14F-4D97-AF65-F5344CB8AC3E}">
        <p14:creationId xmlns:p14="http://schemas.microsoft.com/office/powerpoint/2010/main" val="2946381605"/>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showMasterSp="0" preserve="1" userDrawn="1">
  <p:cSld name="DIVIDER (5)">
    <p:spTree>
      <p:nvGrpSpPr>
        <p:cNvPr id="1" name=""/>
        <p:cNvGrpSpPr/>
        <p:nvPr/>
      </p:nvGrpSpPr>
      <p:grpSpPr>
        <a:xfrm>
          <a:off x="0" y="0"/>
          <a:ext cx="0" cy="0"/>
          <a:chOff x="0" y="0"/>
          <a:chExt cx="0" cy="0"/>
        </a:xfrm>
      </p:grpSpPr>
      <p:sp>
        <p:nvSpPr>
          <p:cNvPr id="11" name="IMAGE 2">
            <a:extLst>
              <a:ext uri="{FF2B5EF4-FFF2-40B4-BE49-F238E27FC236}">
                <a16:creationId xmlns:a16="http://schemas.microsoft.com/office/drawing/2014/main" id="{EFA25687-8CB4-E147-B394-4ACC24E5425D}"/>
              </a:ext>
            </a:extLst>
          </p:cNvPr>
          <p:cNvSpPr>
            <a:spLocks noGrp="1" noChangeAspect="1"/>
          </p:cNvSpPr>
          <p:nvPr>
            <p:ph type="body" sz="quarter" idx="21" hasCustomPrompt="1"/>
          </p:nvPr>
        </p:nvSpPr>
        <p:spPr>
          <a:xfrm flipH="1">
            <a:off x="4021157" y="0"/>
            <a:ext cx="8167668" cy="6858000"/>
          </a:xfrm>
          <a:prstGeom prst="parallelogram">
            <a:avLst>
              <a:gd name="adj" fmla="val 58005"/>
            </a:avLst>
          </a:prstGeom>
          <a:blipFill dpi="0" rotWithShape="0">
            <a:blip r:embed="rId2"/>
            <a:srcRect/>
            <a:stretch>
              <a:fillRect l="-40276" t="-28772" r="-21907" b="1"/>
            </a:stretch>
          </a:blipFill>
        </p:spPr>
        <p:txBody>
          <a:bodyPr>
            <a:noAutofit/>
          </a:bodyPr>
          <a:lstStyle>
            <a:lvl1pPr>
              <a:defRPr/>
            </a:lvl1pPr>
          </a:lstStyle>
          <a:p>
            <a:pPr lvl="0"/>
            <a:r>
              <a:rPr lang="en-US"/>
              <a:t> </a:t>
            </a:r>
          </a:p>
        </p:txBody>
      </p:sp>
      <p:sp>
        <p:nvSpPr>
          <p:cNvPr id="8" name="IMAGE 1">
            <a:extLst>
              <a:ext uri="{FF2B5EF4-FFF2-40B4-BE49-F238E27FC236}">
                <a16:creationId xmlns:a16="http://schemas.microsoft.com/office/drawing/2014/main" id="{B8994F17-5C1F-6246-A4E6-6BACDF910954}"/>
              </a:ext>
            </a:extLst>
          </p:cNvPr>
          <p:cNvSpPr>
            <a:spLocks noGrp="1" noChangeAspect="1"/>
          </p:cNvSpPr>
          <p:nvPr>
            <p:ph type="body" sz="quarter" idx="23" hasCustomPrompt="1"/>
          </p:nvPr>
        </p:nvSpPr>
        <p:spPr>
          <a:xfrm rot="10800000">
            <a:off x="8209264" y="-8"/>
            <a:ext cx="3988328" cy="3467107"/>
          </a:xfrm>
          <a:prstGeom prst="triangle">
            <a:avLst>
              <a:gd name="adj" fmla="val 49840"/>
            </a:avLst>
          </a:prstGeom>
          <a:solidFill>
            <a:schemeClr val="tx2"/>
          </a:solidFill>
        </p:spPr>
        <p:txBody>
          <a:bodyPr>
            <a:noAutofit/>
          </a:bodyPr>
          <a:lstStyle>
            <a:lvl1pPr>
              <a:defRPr/>
            </a:lvl1pPr>
          </a:lstStyle>
          <a:p>
            <a:pPr lvl="0"/>
            <a:r>
              <a:rPr lang="en-US"/>
              <a:t> </a:t>
            </a:r>
          </a:p>
        </p:txBody>
      </p:sp>
      <p:sp>
        <p:nvSpPr>
          <p:cNvPr id="5" name="SUBTITLE"/>
          <p:cNvSpPr>
            <a:spLocks noGrp="1"/>
          </p:cNvSpPr>
          <p:nvPr>
            <p:ph type="body" sz="quarter" idx="17" hasCustomPrompt="1"/>
          </p:nvPr>
        </p:nvSpPr>
        <p:spPr>
          <a:xfrm>
            <a:off x="439626" y="3659589"/>
            <a:ext cx="5021374" cy="369332"/>
          </a:xfrm>
        </p:spPr>
        <p:txBody>
          <a:bodyPr wrap="square" anchor="t" anchorCtr="0">
            <a:spAutoFit/>
          </a:bodyPr>
          <a:lstStyle>
            <a:lvl1pPr>
              <a:defRPr sz="2400" b="0" i="0">
                <a:solidFill>
                  <a:schemeClr val="tx2"/>
                </a:solidFill>
                <a:latin typeface="Century Gothic" panose="020B0502020202020204" pitchFamily="34" charset="0"/>
              </a:defRPr>
            </a:lvl1pPr>
          </a:lstStyle>
          <a:p>
            <a:pPr lvl="0"/>
            <a:r>
              <a:rPr lang="en-US"/>
              <a:t>Subtitle</a:t>
            </a:r>
          </a:p>
        </p:txBody>
      </p:sp>
      <p:sp>
        <p:nvSpPr>
          <p:cNvPr id="7" name="TITLE"/>
          <p:cNvSpPr>
            <a:spLocks noGrp="1"/>
          </p:cNvSpPr>
          <p:nvPr>
            <p:ph type="title" hasCustomPrompt="1"/>
          </p:nvPr>
        </p:nvSpPr>
        <p:spPr>
          <a:xfrm>
            <a:off x="439624" y="2821624"/>
            <a:ext cx="5021375" cy="747897"/>
          </a:xfrm>
          <a:prstGeom prst="rect">
            <a:avLst/>
          </a:prstGeom>
        </p:spPr>
        <p:txBody>
          <a:bodyPr wrap="square" anchor="b" anchorCtr="0">
            <a:spAutoFit/>
          </a:bodyPr>
          <a:lstStyle>
            <a:lvl1pPr>
              <a:lnSpc>
                <a:spcPct val="90000"/>
              </a:lnSpc>
              <a:defRPr sz="5400" b="0" i="0" baseline="0">
                <a:solidFill>
                  <a:schemeClr val="tx1"/>
                </a:solidFill>
                <a:latin typeface="Times New Roman" panose="02020603050405020304" pitchFamily="18" charset="0"/>
                <a:cs typeface="Times New Roman" panose="02020603050405020304" pitchFamily="18" charset="0"/>
              </a:defRPr>
            </a:lvl1pPr>
          </a:lstStyle>
          <a:p>
            <a:r>
              <a:rPr lang="en-US"/>
              <a:t>Section Title</a:t>
            </a:r>
          </a:p>
        </p:txBody>
      </p:sp>
      <p:sp>
        <p:nvSpPr>
          <p:cNvPr id="6" name="IMAGE 3">
            <a:extLst>
              <a:ext uri="{FF2B5EF4-FFF2-40B4-BE49-F238E27FC236}">
                <a16:creationId xmlns:a16="http://schemas.microsoft.com/office/drawing/2014/main" id="{A503FDFF-9CEC-F54A-83A2-A9EF9D6FDC82}"/>
              </a:ext>
            </a:extLst>
          </p:cNvPr>
          <p:cNvSpPr>
            <a:spLocks noGrp="1" noChangeAspect="1"/>
          </p:cNvSpPr>
          <p:nvPr>
            <p:ph type="body" sz="quarter" idx="22" hasCustomPrompt="1"/>
          </p:nvPr>
        </p:nvSpPr>
        <p:spPr>
          <a:xfrm rot="16200000">
            <a:off x="7763720" y="2424125"/>
            <a:ext cx="6858002" cy="2009744"/>
          </a:xfrm>
          <a:prstGeom prst="triangle">
            <a:avLst/>
          </a:prstGeom>
          <a:solidFill>
            <a:schemeClr val="tx1"/>
          </a:solidFill>
        </p:spPr>
        <p:txBody>
          <a:bodyPr>
            <a:noAutofit/>
          </a:bodyPr>
          <a:lstStyle>
            <a:lvl1pPr>
              <a:defRPr/>
            </a:lvl1pPr>
          </a:lstStyle>
          <a:p>
            <a:pPr lvl="0"/>
            <a:r>
              <a:rPr lang="en-US"/>
              <a:t> </a:t>
            </a:r>
          </a:p>
        </p:txBody>
      </p:sp>
      <p:sp>
        <p:nvSpPr>
          <p:cNvPr id="22" name="LOGO">
            <a:extLst>
              <a:ext uri="{FF2B5EF4-FFF2-40B4-BE49-F238E27FC236}">
                <a16:creationId xmlns:a16="http://schemas.microsoft.com/office/drawing/2014/main" id="{018AD467-728E-D146-8834-5E90804ED8A5}"/>
              </a:ext>
            </a:extLst>
          </p:cNvPr>
          <p:cNvSpPr>
            <a:spLocks noGrp="1" noChangeAspect="1"/>
          </p:cNvSpPr>
          <p:nvPr>
            <p:ph type="body" sz="quarter" idx="25"/>
          </p:nvPr>
        </p:nvSpPr>
        <p:spPr>
          <a:xfrm>
            <a:off x="11079353" y="201994"/>
            <a:ext cx="890016" cy="236933"/>
          </a:xfrm>
          <a:blipFill>
            <a:blip r:embed="rId3"/>
            <a:srcRect/>
            <a:stretch>
              <a:fillRect t="8867" b="8867"/>
            </a:stretch>
          </a:blipFill>
        </p:spPr>
        <p:txBody>
          <a:bodyPr/>
          <a:lstStyle>
            <a:lvl1pPr>
              <a:defRPr>
                <a:noFill/>
              </a:defRPr>
            </a:lvl1pPr>
          </a:lstStyle>
          <a:p>
            <a:pPr lvl="0"/>
            <a:r>
              <a:rPr lang="en-US"/>
              <a:t>Edit Master text styles</a:t>
            </a:r>
          </a:p>
        </p:txBody>
      </p:sp>
    </p:spTree>
    <p:extLst>
      <p:ext uri="{BB962C8B-B14F-4D97-AF65-F5344CB8AC3E}">
        <p14:creationId xmlns:p14="http://schemas.microsoft.com/office/powerpoint/2010/main" val="4019677200"/>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BASIC">
    <p:spTree>
      <p:nvGrpSpPr>
        <p:cNvPr id="1" name=""/>
        <p:cNvGrpSpPr/>
        <p:nvPr/>
      </p:nvGrpSpPr>
      <p:grpSpPr>
        <a:xfrm>
          <a:off x="0" y="0"/>
          <a:ext cx="0" cy="0"/>
          <a:chOff x="0" y="0"/>
          <a:chExt cx="0" cy="0"/>
        </a:xfrm>
      </p:grpSpPr>
      <p:sp>
        <p:nvSpPr>
          <p:cNvPr id="6" name="SOURCES">
            <a:extLst>
              <a:ext uri="{FF2B5EF4-FFF2-40B4-BE49-F238E27FC236}">
                <a16:creationId xmlns:a16="http://schemas.microsoft.com/office/drawing/2014/main" id="{64C61DF3-822A-0E4D-BDB8-05FAA33483C3}"/>
              </a:ext>
            </a:extLst>
          </p:cNvPr>
          <p:cNvSpPr>
            <a:spLocks noGrp="1"/>
          </p:cNvSpPr>
          <p:nvPr>
            <p:ph type="body" sz="quarter" idx="18" hasCustomPrompt="1"/>
          </p:nvPr>
        </p:nvSpPr>
        <p:spPr>
          <a:xfrm>
            <a:off x="6705600" y="6602544"/>
            <a:ext cx="5483225" cy="255455"/>
          </a:xfrm>
        </p:spPr>
        <p:txBody>
          <a:bodyPr wrap="square" rIns="182880" bIns="146304" anchor="b" anchorCtr="0">
            <a:spAutoFit/>
          </a:bodyPr>
          <a:lstStyle>
            <a:lvl1pPr algn="r">
              <a:lnSpc>
                <a:spcPct val="100000"/>
              </a:lnSpc>
              <a:spcBef>
                <a:spcPts val="100"/>
              </a:spcBef>
              <a:spcAft>
                <a:spcPts val="100"/>
              </a:spcAft>
              <a:defRPr sz="700">
                <a:solidFill>
                  <a:schemeClr val="tx2"/>
                </a:solidFill>
                <a:latin typeface="Century Gothic" panose="020B0502020202020204" pitchFamily="34" charset="0"/>
              </a:defRPr>
            </a:lvl1pPr>
          </a:lstStyle>
          <a:p>
            <a:pPr lvl="0"/>
            <a:r>
              <a:rPr lang="en-US"/>
              <a:t>* List sources here</a:t>
            </a:r>
          </a:p>
        </p:txBody>
      </p:sp>
      <p:sp>
        <p:nvSpPr>
          <p:cNvPr id="16" name="CONTENT">
            <a:extLst>
              <a:ext uri="{FF2B5EF4-FFF2-40B4-BE49-F238E27FC236}">
                <a16:creationId xmlns:a16="http://schemas.microsoft.com/office/drawing/2014/main" id="{5ECB0C30-6DD4-6A47-8F7E-F7A65E67A424}"/>
              </a:ext>
            </a:extLst>
          </p:cNvPr>
          <p:cNvSpPr>
            <a:spLocks noGrp="1"/>
          </p:cNvSpPr>
          <p:nvPr>
            <p:ph sz="quarter" idx="20"/>
          </p:nvPr>
        </p:nvSpPr>
        <p:spPr>
          <a:xfrm>
            <a:off x="1011094" y="2573334"/>
            <a:ext cx="8423275" cy="1916935"/>
          </a:xfrm>
        </p:spPr>
        <p:txBody>
          <a:bodyPr anchor="ctr" anchorCtr="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SUBTITLE">
            <a:extLst>
              <a:ext uri="{FF2B5EF4-FFF2-40B4-BE49-F238E27FC236}">
                <a16:creationId xmlns:a16="http://schemas.microsoft.com/office/drawing/2014/main" id="{9B725803-7CD7-E540-BFD7-844694191695}"/>
              </a:ext>
            </a:extLst>
          </p:cNvPr>
          <p:cNvSpPr>
            <a:spLocks noGrp="1"/>
          </p:cNvSpPr>
          <p:nvPr>
            <p:ph type="body" sz="quarter" idx="19"/>
          </p:nvPr>
        </p:nvSpPr>
        <p:spPr>
          <a:xfrm>
            <a:off x="211142" y="521208"/>
            <a:ext cx="10110497" cy="215444"/>
          </a:xfrm>
        </p:spPr>
        <p:txBody>
          <a:bodyPr anchor="t" anchorCtr="0">
            <a:spAutoFit/>
          </a:bodyPr>
          <a:lstStyle>
            <a:lvl1pPr marL="0" indent="0">
              <a:spcBef>
                <a:spcPts val="0"/>
              </a:spcBef>
              <a:spcAft>
                <a:spcPts val="0"/>
              </a:spcAft>
              <a:buFont typeface="Arial" panose="020B0604020202020204" pitchFamily="34" charset="0"/>
              <a:buNone/>
              <a:defRPr sz="1400" b="0">
                <a:solidFill>
                  <a:schemeClr val="tx2"/>
                </a:solidFill>
                <a:latin typeface="+mn-lt"/>
              </a:defRPr>
            </a:lvl1pPr>
            <a:lvl2pPr marL="0" indent="0">
              <a:spcBef>
                <a:spcPts val="0"/>
              </a:spcBef>
              <a:spcAft>
                <a:spcPts val="0"/>
              </a:spcAft>
              <a:buFont typeface="Arial" panose="020B0604020202020204" pitchFamily="34" charset="0"/>
              <a:buNone/>
              <a:defRPr sz="1000" b="1">
                <a:solidFill>
                  <a:schemeClr val="tx2"/>
                </a:solidFill>
                <a:latin typeface="+mn-lt"/>
              </a:defRPr>
            </a:lvl2pPr>
            <a:lvl3pPr marL="0" indent="0">
              <a:spcBef>
                <a:spcPts val="0"/>
              </a:spcBef>
              <a:spcAft>
                <a:spcPts val="0"/>
              </a:spcAft>
              <a:buFont typeface="Arial" panose="020B0604020202020204" pitchFamily="34" charset="0"/>
              <a:buNone/>
              <a:defRPr sz="1000" b="1">
                <a:solidFill>
                  <a:schemeClr val="tx2"/>
                </a:solidFill>
                <a:latin typeface="+mn-lt"/>
              </a:defRPr>
            </a:lvl3pPr>
            <a:lvl4pPr marL="0" indent="0">
              <a:spcBef>
                <a:spcPts val="0"/>
              </a:spcBef>
              <a:spcAft>
                <a:spcPts val="0"/>
              </a:spcAft>
              <a:buNone/>
              <a:defRPr sz="1000" b="1">
                <a:solidFill>
                  <a:schemeClr val="tx2"/>
                </a:solidFill>
                <a:latin typeface="+mn-lt"/>
              </a:defRPr>
            </a:lvl4pPr>
            <a:lvl5pPr marL="0" indent="0">
              <a:spcBef>
                <a:spcPts val="0"/>
              </a:spcBef>
              <a:spcAft>
                <a:spcPts val="0"/>
              </a:spcAft>
              <a:buNone/>
              <a:defRPr sz="1000" b="1">
                <a:solidFill>
                  <a:schemeClr val="tx2"/>
                </a:solidFill>
                <a:latin typeface="+mn-lt"/>
              </a:defRPr>
            </a:lvl5pPr>
          </a:lstStyle>
          <a:p>
            <a:pPr lvl="0"/>
            <a:r>
              <a:rPr lang="en-US"/>
              <a:t>Edit Master text styles</a:t>
            </a:r>
          </a:p>
        </p:txBody>
      </p:sp>
      <p:sp>
        <p:nvSpPr>
          <p:cNvPr id="20" name="TITLE">
            <a:extLst>
              <a:ext uri="{FF2B5EF4-FFF2-40B4-BE49-F238E27FC236}">
                <a16:creationId xmlns:a16="http://schemas.microsoft.com/office/drawing/2014/main" id="{0718D53F-9834-8C40-8B43-533BD9E7C3A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65005662"/>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showMasterSp="0" preserve="1" userDrawn="1">
  <p:cSld name="BASIC RED">
    <p:bg>
      <p:bgPr>
        <a:solidFill>
          <a:schemeClr val="tx1"/>
        </a:solidFill>
        <a:effectLst/>
      </p:bgPr>
    </p:bg>
    <p:spTree>
      <p:nvGrpSpPr>
        <p:cNvPr id="1" name=""/>
        <p:cNvGrpSpPr/>
        <p:nvPr/>
      </p:nvGrpSpPr>
      <p:grpSpPr>
        <a:xfrm>
          <a:off x="0" y="0"/>
          <a:ext cx="0" cy="0"/>
          <a:chOff x="0" y="0"/>
          <a:chExt cx="0" cy="0"/>
        </a:xfrm>
      </p:grpSpPr>
      <p:sp>
        <p:nvSpPr>
          <p:cNvPr id="24" name="SLIDE #">
            <a:extLst>
              <a:ext uri="{FF2B5EF4-FFF2-40B4-BE49-F238E27FC236}">
                <a16:creationId xmlns:a16="http://schemas.microsoft.com/office/drawing/2014/main" id="{B3A204D3-9355-3D4A-9FCB-F0F69AB93D56}"/>
              </a:ext>
            </a:extLst>
          </p:cNvPr>
          <p:cNvSpPr txBox="1"/>
          <p:nvPr userDrawn="1"/>
        </p:nvSpPr>
        <p:spPr>
          <a:xfrm>
            <a:off x="211142" y="6315456"/>
            <a:ext cx="567527" cy="156782"/>
          </a:xfrm>
          <a:prstGeom prst="rect">
            <a:avLst/>
          </a:prstGeom>
          <a:noFill/>
          <a:ln>
            <a:noFill/>
          </a:ln>
        </p:spPr>
        <p:txBody>
          <a:bodyPr wrap="square" lIns="0" tIns="0" rIns="0" bIns="0" rtlCol="0">
            <a:noAutofit/>
          </a:bodyPr>
          <a:lstStyle/>
          <a:p>
            <a:pPr algn="l"/>
            <a:fld id="{004BA92A-A73E-0146-AE8A-03945E1BF22F}" type="slidenum">
              <a:rPr lang="en-US" sz="1000" b="1" smtClean="0">
                <a:solidFill>
                  <a:schemeClr val="bg2"/>
                </a:solidFill>
              </a:rPr>
              <a:t>‹#›</a:t>
            </a:fld>
            <a:endParaRPr lang="en-US" sz="1000" b="1" err="1">
              <a:solidFill>
                <a:schemeClr val="bg2"/>
              </a:solidFill>
            </a:endParaRPr>
          </a:p>
        </p:txBody>
      </p:sp>
      <p:sp>
        <p:nvSpPr>
          <p:cNvPr id="6" name="SOURCES">
            <a:extLst>
              <a:ext uri="{FF2B5EF4-FFF2-40B4-BE49-F238E27FC236}">
                <a16:creationId xmlns:a16="http://schemas.microsoft.com/office/drawing/2014/main" id="{64C61DF3-822A-0E4D-BDB8-05FAA33483C3}"/>
              </a:ext>
            </a:extLst>
          </p:cNvPr>
          <p:cNvSpPr>
            <a:spLocks noGrp="1"/>
          </p:cNvSpPr>
          <p:nvPr>
            <p:ph type="body" sz="quarter" idx="18" hasCustomPrompt="1"/>
          </p:nvPr>
        </p:nvSpPr>
        <p:spPr>
          <a:xfrm>
            <a:off x="6695090" y="6602544"/>
            <a:ext cx="5493735" cy="255455"/>
          </a:xfrm>
        </p:spPr>
        <p:txBody>
          <a:bodyPr wrap="square" rIns="182880" bIns="146304" anchor="b" anchorCtr="0">
            <a:spAutoFit/>
          </a:bodyPr>
          <a:lstStyle>
            <a:lvl1pPr algn="r">
              <a:lnSpc>
                <a:spcPct val="100000"/>
              </a:lnSpc>
              <a:spcBef>
                <a:spcPts val="100"/>
              </a:spcBef>
              <a:spcAft>
                <a:spcPts val="100"/>
              </a:spcAft>
              <a:defRPr sz="700">
                <a:solidFill>
                  <a:schemeClr val="bg1"/>
                </a:solidFill>
                <a:latin typeface="Century Gothic" panose="020B0502020202020204" pitchFamily="34" charset="0"/>
              </a:defRPr>
            </a:lvl1pPr>
          </a:lstStyle>
          <a:p>
            <a:pPr lvl="0"/>
            <a:r>
              <a:rPr lang="en-US"/>
              <a:t>* List sources here</a:t>
            </a:r>
          </a:p>
        </p:txBody>
      </p:sp>
      <p:sp>
        <p:nvSpPr>
          <p:cNvPr id="8" name="DISCLAIMER">
            <a:extLst>
              <a:ext uri="{FF2B5EF4-FFF2-40B4-BE49-F238E27FC236}">
                <a16:creationId xmlns:a16="http://schemas.microsoft.com/office/drawing/2014/main" id="{99CF480C-3B1B-2C4B-9D2F-8CC3F2E089B3}"/>
              </a:ext>
            </a:extLst>
          </p:cNvPr>
          <p:cNvSpPr txBox="1"/>
          <p:nvPr userDrawn="1"/>
        </p:nvSpPr>
        <p:spPr>
          <a:xfrm>
            <a:off x="211142" y="6511076"/>
            <a:ext cx="9118177" cy="170769"/>
          </a:xfrm>
          <a:prstGeom prst="rect">
            <a:avLst/>
          </a:prstGeom>
          <a:noFill/>
          <a:ln>
            <a:noFill/>
          </a:ln>
        </p:spPr>
        <p:txBody>
          <a:bodyPr wrap="square" lIns="0" tIns="0" rIns="0" bIns="0" rtlCol="0">
            <a:noAutofit/>
          </a:bodyPr>
          <a:lstStyle/>
          <a:p>
            <a:pPr marL="0" marR="0" indent="0" algn="l" defTabSz="457062" rtl="0" eaLnBrk="1" fontAlgn="auto" latinLnBrk="0" hangingPunct="1">
              <a:lnSpc>
                <a:spcPts val="750"/>
              </a:lnSpc>
              <a:spcBef>
                <a:spcPts val="0"/>
              </a:spcBef>
              <a:spcAft>
                <a:spcPts val="0"/>
              </a:spcAft>
              <a:buClrTx/>
              <a:buSzTx/>
              <a:buFontTx/>
              <a:buNone/>
              <a:tabLst/>
              <a:defRPr/>
            </a:pPr>
            <a:r>
              <a:rPr lang="en-US" sz="700">
                <a:solidFill>
                  <a:schemeClr val="bg1">
                    <a:alpha val="81000"/>
                  </a:schemeClr>
                </a:solidFill>
                <a:latin typeface="Century Gothic" panose="020B0502020202020204" pitchFamily="34" charset="0"/>
              </a:rPr>
              <a:t>© 2019 AT&amp;T Intellectual Property. Xandr℠, the Kite logo, AT&amp;T, the Globe logo and other marks are trademarks and service marks of AT&amp;T </a:t>
            </a:r>
            <a:br>
              <a:rPr lang="en-US" sz="700">
                <a:solidFill>
                  <a:schemeClr val="bg1">
                    <a:alpha val="81000"/>
                  </a:schemeClr>
                </a:solidFill>
                <a:latin typeface="Century Gothic" panose="020B0502020202020204" pitchFamily="34" charset="0"/>
              </a:rPr>
            </a:br>
            <a:r>
              <a:rPr lang="en-US" sz="700">
                <a:solidFill>
                  <a:schemeClr val="bg1">
                    <a:alpha val="81000"/>
                  </a:schemeClr>
                </a:solidFill>
                <a:latin typeface="Century Gothic" panose="020B0502020202020204" pitchFamily="34" charset="0"/>
              </a:rPr>
              <a:t>Intellectual Property and/or AT&amp;T affiliated companies. All other marks contained herein are the property of their respective owners.</a:t>
            </a:r>
          </a:p>
        </p:txBody>
      </p:sp>
      <p:sp>
        <p:nvSpPr>
          <p:cNvPr id="16" name="CONTENT">
            <a:extLst>
              <a:ext uri="{FF2B5EF4-FFF2-40B4-BE49-F238E27FC236}">
                <a16:creationId xmlns:a16="http://schemas.microsoft.com/office/drawing/2014/main" id="{5ECB0C30-6DD4-6A47-8F7E-F7A65E67A424}"/>
              </a:ext>
            </a:extLst>
          </p:cNvPr>
          <p:cNvSpPr>
            <a:spLocks noGrp="1"/>
          </p:cNvSpPr>
          <p:nvPr>
            <p:ph sz="quarter" idx="20"/>
          </p:nvPr>
        </p:nvSpPr>
        <p:spPr>
          <a:xfrm>
            <a:off x="1011094" y="2573334"/>
            <a:ext cx="8423275" cy="1916935"/>
          </a:xfrm>
        </p:spPr>
        <p:txBody>
          <a:bodyPr anchor="ctr" anchorCtr="0">
            <a:spAutoFit/>
          </a:bodyPr>
          <a:lstStyle>
            <a:lvl1pPr>
              <a:defRPr>
                <a:solidFill>
                  <a:schemeClr val="bg1"/>
                </a:solidFill>
              </a:defRPr>
            </a:lvl1pPr>
            <a:lvl2pPr>
              <a:defRPr>
                <a:solidFill>
                  <a:schemeClr val="bg1"/>
                </a:solidFill>
              </a:defRPr>
            </a:lvl2pPr>
            <a:lvl3pPr>
              <a:defRPr>
                <a:solidFill>
                  <a:schemeClr val="bg1"/>
                </a:solidFill>
              </a:defRPr>
            </a:lvl3pPr>
            <a:lvl4pPr marL="201168" indent="-201168">
              <a:buClr>
                <a:schemeClr val="bg1"/>
              </a:buClr>
              <a:buFont typeface="Arial" panose="020B0604020202020204" pitchFamily="34" charset="0"/>
              <a:buChar char="•"/>
              <a:defRPr>
                <a:solidFill>
                  <a:schemeClr val="bg1"/>
                </a:solidFill>
              </a:defRPr>
            </a:lvl4pPr>
            <a:lvl5pPr>
              <a:buClr>
                <a:schemeClr val="bg1"/>
              </a:buCl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SUBTITLE">
            <a:extLst>
              <a:ext uri="{FF2B5EF4-FFF2-40B4-BE49-F238E27FC236}">
                <a16:creationId xmlns:a16="http://schemas.microsoft.com/office/drawing/2014/main" id="{9B725803-7CD7-E540-BFD7-844694191695}"/>
              </a:ext>
            </a:extLst>
          </p:cNvPr>
          <p:cNvSpPr>
            <a:spLocks noGrp="1"/>
          </p:cNvSpPr>
          <p:nvPr>
            <p:ph type="body" sz="quarter" idx="19"/>
          </p:nvPr>
        </p:nvSpPr>
        <p:spPr>
          <a:xfrm>
            <a:off x="211142" y="521208"/>
            <a:ext cx="10110497" cy="215444"/>
          </a:xfrm>
        </p:spPr>
        <p:txBody>
          <a:bodyPr anchor="t" anchorCtr="0">
            <a:spAutoFit/>
          </a:bodyPr>
          <a:lstStyle>
            <a:lvl1pPr marL="0" indent="0">
              <a:spcBef>
                <a:spcPts val="0"/>
              </a:spcBef>
              <a:spcAft>
                <a:spcPts val="0"/>
              </a:spcAft>
              <a:buFont typeface="Arial" panose="020B0604020202020204" pitchFamily="34" charset="0"/>
              <a:buNone/>
              <a:defRPr sz="1400" b="0">
                <a:solidFill>
                  <a:schemeClr val="bg1"/>
                </a:solidFill>
                <a:latin typeface="+mn-lt"/>
              </a:defRPr>
            </a:lvl1pPr>
            <a:lvl2pPr marL="0" indent="0">
              <a:spcBef>
                <a:spcPts val="0"/>
              </a:spcBef>
              <a:spcAft>
                <a:spcPts val="0"/>
              </a:spcAft>
              <a:buFont typeface="Arial" panose="020B0604020202020204" pitchFamily="34" charset="0"/>
              <a:buNone/>
              <a:defRPr sz="1000" b="1">
                <a:solidFill>
                  <a:schemeClr val="tx2"/>
                </a:solidFill>
                <a:latin typeface="+mn-lt"/>
              </a:defRPr>
            </a:lvl2pPr>
            <a:lvl3pPr marL="0" indent="0">
              <a:spcBef>
                <a:spcPts val="0"/>
              </a:spcBef>
              <a:spcAft>
                <a:spcPts val="0"/>
              </a:spcAft>
              <a:buFont typeface="Arial" panose="020B0604020202020204" pitchFamily="34" charset="0"/>
              <a:buNone/>
              <a:defRPr sz="1000" b="1">
                <a:solidFill>
                  <a:schemeClr val="tx2"/>
                </a:solidFill>
                <a:latin typeface="+mn-lt"/>
              </a:defRPr>
            </a:lvl3pPr>
            <a:lvl4pPr marL="0" indent="0">
              <a:spcBef>
                <a:spcPts val="0"/>
              </a:spcBef>
              <a:spcAft>
                <a:spcPts val="0"/>
              </a:spcAft>
              <a:buNone/>
              <a:defRPr sz="1000" b="1">
                <a:solidFill>
                  <a:schemeClr val="tx2"/>
                </a:solidFill>
                <a:latin typeface="+mn-lt"/>
              </a:defRPr>
            </a:lvl4pPr>
            <a:lvl5pPr marL="0" indent="0">
              <a:spcBef>
                <a:spcPts val="0"/>
              </a:spcBef>
              <a:spcAft>
                <a:spcPts val="0"/>
              </a:spcAft>
              <a:buNone/>
              <a:defRPr sz="1000" b="1">
                <a:solidFill>
                  <a:schemeClr val="tx2"/>
                </a:solidFill>
                <a:latin typeface="+mn-lt"/>
              </a:defRPr>
            </a:lvl5pPr>
          </a:lstStyle>
          <a:p>
            <a:pPr lvl="0"/>
            <a:r>
              <a:rPr lang="en-US"/>
              <a:t>Edit Master text styles</a:t>
            </a:r>
          </a:p>
        </p:txBody>
      </p:sp>
      <p:sp>
        <p:nvSpPr>
          <p:cNvPr id="20" name="TITLE">
            <a:extLst>
              <a:ext uri="{FF2B5EF4-FFF2-40B4-BE49-F238E27FC236}">
                <a16:creationId xmlns:a16="http://schemas.microsoft.com/office/drawing/2014/main" id="{0718D53F-9834-8C40-8B43-533BD9E7C3A8}"/>
              </a:ext>
            </a:extLst>
          </p:cNvPr>
          <p:cNvSpPr>
            <a:spLocks noGrp="1"/>
          </p:cNvSpPr>
          <p:nvPr>
            <p:ph type="title"/>
          </p:nvPr>
        </p:nvSpPr>
        <p:spPr/>
        <p:txBody>
          <a:bodyPr/>
          <a:lstStyle>
            <a:lvl1pPr>
              <a:defRPr>
                <a:solidFill>
                  <a:schemeClr val="bg1"/>
                </a:solidFill>
              </a:defRPr>
            </a:lvl1pPr>
          </a:lstStyle>
          <a:p>
            <a:r>
              <a:rPr lang="en-US"/>
              <a:t>Click to edit Master title style</a:t>
            </a:r>
          </a:p>
        </p:txBody>
      </p:sp>
      <p:grpSp>
        <p:nvGrpSpPr>
          <p:cNvPr id="9" name="LOGO">
            <a:extLst>
              <a:ext uri="{FF2B5EF4-FFF2-40B4-BE49-F238E27FC236}">
                <a16:creationId xmlns:a16="http://schemas.microsoft.com/office/drawing/2014/main" id="{4220A54F-5069-4E44-B813-BA22E08CD41B}"/>
              </a:ext>
            </a:extLst>
          </p:cNvPr>
          <p:cNvGrpSpPr>
            <a:grpSpLocks noChangeAspect="1"/>
          </p:cNvGrpSpPr>
          <p:nvPr userDrawn="1"/>
        </p:nvGrpSpPr>
        <p:grpSpPr bwMode="auto">
          <a:xfrm>
            <a:off x="11082528" y="224220"/>
            <a:ext cx="890016" cy="194806"/>
            <a:chOff x="947" y="1527"/>
            <a:chExt cx="5784" cy="1266"/>
          </a:xfrm>
          <a:solidFill>
            <a:schemeClr val="bg1"/>
          </a:solidFill>
        </p:grpSpPr>
        <p:sp>
          <p:nvSpPr>
            <p:cNvPr id="10" name="Freeform 5">
              <a:extLst>
                <a:ext uri="{FF2B5EF4-FFF2-40B4-BE49-F238E27FC236}">
                  <a16:creationId xmlns:a16="http://schemas.microsoft.com/office/drawing/2014/main" id="{8477CD90-9435-2D42-86F5-46DF4B6C29A8}"/>
                </a:ext>
              </a:extLst>
            </p:cNvPr>
            <p:cNvSpPr>
              <a:spLocks/>
            </p:cNvSpPr>
            <p:nvPr/>
          </p:nvSpPr>
          <p:spPr bwMode="auto">
            <a:xfrm>
              <a:off x="2034" y="1865"/>
              <a:ext cx="949" cy="916"/>
            </a:xfrm>
            <a:custGeom>
              <a:avLst/>
              <a:gdLst>
                <a:gd name="T0" fmla="*/ 112 w 158"/>
                <a:gd name="T1" fmla="*/ 144 h 152"/>
                <a:gd name="T2" fmla="*/ 79 w 158"/>
                <a:gd name="T3" fmla="*/ 101 h 152"/>
                <a:gd name="T4" fmla="*/ 45 w 158"/>
                <a:gd name="T5" fmla="*/ 144 h 152"/>
                <a:gd name="T6" fmla="*/ 30 w 158"/>
                <a:gd name="T7" fmla="*/ 152 h 152"/>
                <a:gd name="T8" fmla="*/ 0 w 158"/>
                <a:gd name="T9" fmla="*/ 152 h 152"/>
                <a:gd name="T10" fmla="*/ 59 w 158"/>
                <a:gd name="T11" fmla="*/ 76 h 152"/>
                <a:gd name="T12" fmla="*/ 3 w 158"/>
                <a:gd name="T13" fmla="*/ 0 h 152"/>
                <a:gd name="T14" fmla="*/ 33 w 158"/>
                <a:gd name="T15" fmla="*/ 0 h 152"/>
                <a:gd name="T16" fmla="*/ 48 w 158"/>
                <a:gd name="T17" fmla="*/ 7 h 152"/>
                <a:gd name="T18" fmla="*/ 80 w 158"/>
                <a:gd name="T19" fmla="*/ 51 h 152"/>
                <a:gd name="T20" fmla="*/ 111 w 158"/>
                <a:gd name="T21" fmla="*/ 7 h 152"/>
                <a:gd name="T22" fmla="*/ 126 w 158"/>
                <a:gd name="T23" fmla="*/ 0 h 152"/>
                <a:gd name="T24" fmla="*/ 155 w 158"/>
                <a:gd name="T25" fmla="*/ 0 h 152"/>
                <a:gd name="T26" fmla="*/ 98 w 158"/>
                <a:gd name="T27" fmla="*/ 76 h 152"/>
                <a:gd name="T28" fmla="*/ 158 w 158"/>
                <a:gd name="T29" fmla="*/ 152 h 152"/>
                <a:gd name="T30" fmla="*/ 127 w 158"/>
                <a:gd name="T31" fmla="*/ 152 h 152"/>
                <a:gd name="T32" fmla="*/ 112 w 158"/>
                <a:gd name="T33" fmla="*/ 144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8" h="152">
                  <a:moveTo>
                    <a:pt x="112" y="144"/>
                  </a:moveTo>
                  <a:cubicBezTo>
                    <a:pt x="79" y="101"/>
                    <a:pt x="79" y="101"/>
                    <a:pt x="79" y="101"/>
                  </a:cubicBezTo>
                  <a:cubicBezTo>
                    <a:pt x="45" y="144"/>
                    <a:pt x="45" y="144"/>
                    <a:pt x="45" y="144"/>
                  </a:cubicBezTo>
                  <a:cubicBezTo>
                    <a:pt x="41" y="149"/>
                    <a:pt x="36" y="152"/>
                    <a:pt x="30" y="152"/>
                  </a:cubicBezTo>
                  <a:cubicBezTo>
                    <a:pt x="0" y="152"/>
                    <a:pt x="0" y="152"/>
                    <a:pt x="0" y="152"/>
                  </a:cubicBezTo>
                  <a:cubicBezTo>
                    <a:pt x="59" y="76"/>
                    <a:pt x="59" y="76"/>
                    <a:pt x="59" y="76"/>
                  </a:cubicBezTo>
                  <a:cubicBezTo>
                    <a:pt x="3" y="0"/>
                    <a:pt x="3" y="0"/>
                    <a:pt x="3" y="0"/>
                  </a:cubicBezTo>
                  <a:cubicBezTo>
                    <a:pt x="33" y="0"/>
                    <a:pt x="33" y="0"/>
                    <a:pt x="33" y="0"/>
                  </a:cubicBezTo>
                  <a:cubicBezTo>
                    <a:pt x="39" y="0"/>
                    <a:pt x="44" y="3"/>
                    <a:pt x="48" y="7"/>
                  </a:cubicBezTo>
                  <a:cubicBezTo>
                    <a:pt x="80" y="51"/>
                    <a:pt x="80" y="51"/>
                    <a:pt x="80" y="51"/>
                  </a:cubicBezTo>
                  <a:cubicBezTo>
                    <a:pt x="111" y="7"/>
                    <a:pt x="111" y="7"/>
                    <a:pt x="111" y="7"/>
                  </a:cubicBezTo>
                  <a:cubicBezTo>
                    <a:pt x="115" y="3"/>
                    <a:pt x="120" y="0"/>
                    <a:pt x="126" y="0"/>
                  </a:cubicBezTo>
                  <a:cubicBezTo>
                    <a:pt x="155" y="0"/>
                    <a:pt x="155" y="0"/>
                    <a:pt x="155" y="0"/>
                  </a:cubicBezTo>
                  <a:cubicBezTo>
                    <a:pt x="98" y="76"/>
                    <a:pt x="98" y="76"/>
                    <a:pt x="98" y="76"/>
                  </a:cubicBezTo>
                  <a:cubicBezTo>
                    <a:pt x="158" y="152"/>
                    <a:pt x="158" y="152"/>
                    <a:pt x="158" y="152"/>
                  </a:cubicBezTo>
                  <a:cubicBezTo>
                    <a:pt x="127" y="152"/>
                    <a:pt x="127" y="152"/>
                    <a:pt x="127" y="152"/>
                  </a:cubicBezTo>
                  <a:cubicBezTo>
                    <a:pt x="121" y="152"/>
                    <a:pt x="116" y="149"/>
                    <a:pt x="112" y="14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11" name="Freeform 6">
              <a:extLst>
                <a:ext uri="{FF2B5EF4-FFF2-40B4-BE49-F238E27FC236}">
                  <a16:creationId xmlns:a16="http://schemas.microsoft.com/office/drawing/2014/main" id="{EDDBE63D-D019-5F4C-8AF3-5C94E54306E6}"/>
                </a:ext>
              </a:extLst>
            </p:cNvPr>
            <p:cNvSpPr>
              <a:spLocks noEditPoints="1"/>
            </p:cNvSpPr>
            <p:nvPr/>
          </p:nvSpPr>
          <p:spPr bwMode="auto">
            <a:xfrm>
              <a:off x="2935" y="1853"/>
              <a:ext cx="967" cy="940"/>
            </a:xfrm>
            <a:custGeom>
              <a:avLst/>
              <a:gdLst>
                <a:gd name="T0" fmla="*/ 161 w 161"/>
                <a:gd name="T1" fmla="*/ 2 h 156"/>
                <a:gd name="T2" fmla="*/ 161 w 161"/>
                <a:gd name="T3" fmla="*/ 154 h 156"/>
                <a:gd name="T4" fmla="*/ 145 w 161"/>
                <a:gd name="T5" fmla="*/ 154 h 156"/>
                <a:gd name="T6" fmla="*/ 127 w 161"/>
                <a:gd name="T7" fmla="*/ 135 h 156"/>
                <a:gd name="T8" fmla="*/ 127 w 161"/>
                <a:gd name="T9" fmla="*/ 134 h 156"/>
                <a:gd name="T10" fmla="*/ 105 w 161"/>
                <a:gd name="T11" fmla="*/ 150 h 156"/>
                <a:gd name="T12" fmla="*/ 76 w 161"/>
                <a:gd name="T13" fmla="*/ 156 h 156"/>
                <a:gd name="T14" fmla="*/ 37 w 161"/>
                <a:gd name="T15" fmla="*/ 146 h 156"/>
                <a:gd name="T16" fmla="*/ 9 w 161"/>
                <a:gd name="T17" fmla="*/ 119 h 156"/>
                <a:gd name="T18" fmla="*/ 0 w 161"/>
                <a:gd name="T19" fmla="*/ 78 h 156"/>
                <a:gd name="T20" fmla="*/ 9 w 161"/>
                <a:gd name="T21" fmla="*/ 37 h 156"/>
                <a:gd name="T22" fmla="*/ 37 w 161"/>
                <a:gd name="T23" fmla="*/ 10 h 156"/>
                <a:gd name="T24" fmla="*/ 76 w 161"/>
                <a:gd name="T25" fmla="*/ 0 h 156"/>
                <a:gd name="T26" fmla="*/ 104 w 161"/>
                <a:gd name="T27" fmla="*/ 5 h 156"/>
                <a:gd name="T28" fmla="*/ 125 w 161"/>
                <a:gd name="T29" fmla="*/ 20 h 156"/>
                <a:gd name="T30" fmla="*/ 144 w 161"/>
                <a:gd name="T31" fmla="*/ 2 h 156"/>
                <a:gd name="T32" fmla="*/ 161 w 161"/>
                <a:gd name="T33" fmla="*/ 2 h 156"/>
                <a:gd name="T34" fmla="*/ 113 w 161"/>
                <a:gd name="T35" fmla="*/ 112 h 156"/>
                <a:gd name="T36" fmla="*/ 126 w 161"/>
                <a:gd name="T37" fmla="*/ 78 h 156"/>
                <a:gd name="T38" fmla="*/ 113 w 161"/>
                <a:gd name="T39" fmla="*/ 43 h 156"/>
                <a:gd name="T40" fmla="*/ 80 w 161"/>
                <a:gd name="T41" fmla="*/ 30 h 156"/>
                <a:gd name="T42" fmla="*/ 48 w 161"/>
                <a:gd name="T43" fmla="*/ 43 h 156"/>
                <a:gd name="T44" fmla="*/ 35 w 161"/>
                <a:gd name="T45" fmla="*/ 78 h 156"/>
                <a:gd name="T46" fmla="*/ 48 w 161"/>
                <a:gd name="T47" fmla="*/ 112 h 156"/>
                <a:gd name="T48" fmla="*/ 80 w 161"/>
                <a:gd name="T49" fmla="*/ 125 h 156"/>
                <a:gd name="T50" fmla="*/ 113 w 161"/>
                <a:gd name="T51" fmla="*/ 112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1" h="156">
                  <a:moveTo>
                    <a:pt x="161" y="2"/>
                  </a:moveTo>
                  <a:cubicBezTo>
                    <a:pt x="161" y="154"/>
                    <a:pt x="161" y="154"/>
                    <a:pt x="161" y="154"/>
                  </a:cubicBezTo>
                  <a:cubicBezTo>
                    <a:pt x="145" y="154"/>
                    <a:pt x="145" y="154"/>
                    <a:pt x="145" y="154"/>
                  </a:cubicBezTo>
                  <a:cubicBezTo>
                    <a:pt x="135" y="154"/>
                    <a:pt x="127" y="146"/>
                    <a:pt x="127" y="135"/>
                  </a:cubicBezTo>
                  <a:cubicBezTo>
                    <a:pt x="127" y="134"/>
                    <a:pt x="127" y="134"/>
                    <a:pt x="127" y="134"/>
                  </a:cubicBezTo>
                  <a:cubicBezTo>
                    <a:pt x="121" y="141"/>
                    <a:pt x="114" y="147"/>
                    <a:pt x="105" y="150"/>
                  </a:cubicBezTo>
                  <a:cubicBezTo>
                    <a:pt x="96" y="154"/>
                    <a:pt x="87" y="156"/>
                    <a:pt x="76" y="156"/>
                  </a:cubicBezTo>
                  <a:cubicBezTo>
                    <a:pt x="62" y="156"/>
                    <a:pt x="48" y="153"/>
                    <a:pt x="37" y="146"/>
                  </a:cubicBezTo>
                  <a:cubicBezTo>
                    <a:pt x="25" y="140"/>
                    <a:pt x="16" y="131"/>
                    <a:pt x="9" y="119"/>
                  </a:cubicBezTo>
                  <a:cubicBezTo>
                    <a:pt x="3" y="107"/>
                    <a:pt x="0" y="93"/>
                    <a:pt x="0" y="78"/>
                  </a:cubicBezTo>
                  <a:cubicBezTo>
                    <a:pt x="0" y="62"/>
                    <a:pt x="3" y="49"/>
                    <a:pt x="9" y="37"/>
                  </a:cubicBezTo>
                  <a:cubicBezTo>
                    <a:pt x="16" y="25"/>
                    <a:pt x="25" y="16"/>
                    <a:pt x="37" y="10"/>
                  </a:cubicBezTo>
                  <a:cubicBezTo>
                    <a:pt x="48" y="3"/>
                    <a:pt x="62" y="0"/>
                    <a:pt x="76" y="0"/>
                  </a:cubicBezTo>
                  <a:cubicBezTo>
                    <a:pt x="86" y="0"/>
                    <a:pt x="95" y="2"/>
                    <a:pt x="104" y="5"/>
                  </a:cubicBezTo>
                  <a:cubicBezTo>
                    <a:pt x="112" y="9"/>
                    <a:pt x="119" y="14"/>
                    <a:pt x="125" y="20"/>
                  </a:cubicBezTo>
                  <a:cubicBezTo>
                    <a:pt x="125" y="10"/>
                    <a:pt x="133" y="2"/>
                    <a:pt x="144" y="2"/>
                  </a:cubicBezTo>
                  <a:lnTo>
                    <a:pt x="161" y="2"/>
                  </a:lnTo>
                  <a:close/>
                  <a:moveTo>
                    <a:pt x="113" y="112"/>
                  </a:moveTo>
                  <a:cubicBezTo>
                    <a:pt x="121" y="104"/>
                    <a:pt x="126" y="92"/>
                    <a:pt x="126" y="78"/>
                  </a:cubicBezTo>
                  <a:cubicBezTo>
                    <a:pt x="126" y="64"/>
                    <a:pt x="121" y="52"/>
                    <a:pt x="113" y="43"/>
                  </a:cubicBezTo>
                  <a:cubicBezTo>
                    <a:pt x="104" y="35"/>
                    <a:pt x="93" y="30"/>
                    <a:pt x="80" y="30"/>
                  </a:cubicBezTo>
                  <a:cubicBezTo>
                    <a:pt x="67" y="30"/>
                    <a:pt x="57" y="35"/>
                    <a:pt x="48" y="43"/>
                  </a:cubicBezTo>
                  <a:cubicBezTo>
                    <a:pt x="40" y="52"/>
                    <a:pt x="35" y="64"/>
                    <a:pt x="35" y="78"/>
                  </a:cubicBezTo>
                  <a:cubicBezTo>
                    <a:pt x="35" y="92"/>
                    <a:pt x="40" y="104"/>
                    <a:pt x="48" y="112"/>
                  </a:cubicBezTo>
                  <a:cubicBezTo>
                    <a:pt x="57" y="121"/>
                    <a:pt x="67" y="125"/>
                    <a:pt x="80" y="125"/>
                  </a:cubicBezTo>
                  <a:cubicBezTo>
                    <a:pt x="93" y="125"/>
                    <a:pt x="104" y="121"/>
                    <a:pt x="113" y="1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12" name="Freeform 7">
              <a:extLst>
                <a:ext uri="{FF2B5EF4-FFF2-40B4-BE49-F238E27FC236}">
                  <a16:creationId xmlns:a16="http://schemas.microsoft.com/office/drawing/2014/main" id="{F5400B2A-8498-8048-B610-391FCA4493CC}"/>
                </a:ext>
              </a:extLst>
            </p:cNvPr>
            <p:cNvSpPr>
              <a:spLocks/>
            </p:cNvSpPr>
            <p:nvPr/>
          </p:nvSpPr>
          <p:spPr bwMode="auto">
            <a:xfrm>
              <a:off x="4058" y="1853"/>
              <a:ext cx="895" cy="928"/>
            </a:xfrm>
            <a:custGeom>
              <a:avLst/>
              <a:gdLst>
                <a:gd name="T0" fmla="*/ 132 w 149"/>
                <a:gd name="T1" fmla="*/ 17 h 154"/>
                <a:gd name="T2" fmla="*/ 149 w 149"/>
                <a:gd name="T3" fmla="*/ 67 h 154"/>
                <a:gd name="T4" fmla="*/ 149 w 149"/>
                <a:gd name="T5" fmla="*/ 154 h 154"/>
                <a:gd name="T6" fmla="*/ 132 w 149"/>
                <a:gd name="T7" fmla="*/ 154 h 154"/>
                <a:gd name="T8" fmla="*/ 114 w 149"/>
                <a:gd name="T9" fmla="*/ 135 h 154"/>
                <a:gd name="T10" fmla="*/ 114 w 149"/>
                <a:gd name="T11" fmla="*/ 71 h 154"/>
                <a:gd name="T12" fmla="*/ 104 w 149"/>
                <a:gd name="T13" fmla="*/ 41 h 154"/>
                <a:gd name="T14" fmla="*/ 78 w 149"/>
                <a:gd name="T15" fmla="*/ 31 h 154"/>
                <a:gd name="T16" fmla="*/ 47 w 149"/>
                <a:gd name="T17" fmla="*/ 43 h 154"/>
                <a:gd name="T18" fmla="*/ 35 w 149"/>
                <a:gd name="T19" fmla="*/ 77 h 154"/>
                <a:gd name="T20" fmla="*/ 35 w 149"/>
                <a:gd name="T21" fmla="*/ 135 h 154"/>
                <a:gd name="T22" fmla="*/ 17 w 149"/>
                <a:gd name="T23" fmla="*/ 154 h 154"/>
                <a:gd name="T24" fmla="*/ 0 w 149"/>
                <a:gd name="T25" fmla="*/ 154 h 154"/>
                <a:gd name="T26" fmla="*/ 0 w 149"/>
                <a:gd name="T27" fmla="*/ 2 h 154"/>
                <a:gd name="T28" fmla="*/ 15 w 149"/>
                <a:gd name="T29" fmla="*/ 2 h 154"/>
                <a:gd name="T30" fmla="*/ 34 w 149"/>
                <a:gd name="T31" fmla="*/ 20 h 154"/>
                <a:gd name="T32" fmla="*/ 34 w 149"/>
                <a:gd name="T33" fmla="*/ 22 h 154"/>
                <a:gd name="T34" fmla="*/ 56 w 149"/>
                <a:gd name="T35" fmla="*/ 6 h 154"/>
                <a:gd name="T36" fmla="*/ 86 w 149"/>
                <a:gd name="T37" fmla="*/ 0 h 154"/>
                <a:gd name="T38" fmla="*/ 132 w 149"/>
                <a:gd name="T39" fmla="*/ 17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54">
                  <a:moveTo>
                    <a:pt x="132" y="17"/>
                  </a:moveTo>
                  <a:cubicBezTo>
                    <a:pt x="144" y="28"/>
                    <a:pt x="149" y="45"/>
                    <a:pt x="149" y="67"/>
                  </a:cubicBezTo>
                  <a:cubicBezTo>
                    <a:pt x="149" y="154"/>
                    <a:pt x="149" y="154"/>
                    <a:pt x="149" y="154"/>
                  </a:cubicBezTo>
                  <a:cubicBezTo>
                    <a:pt x="132" y="154"/>
                    <a:pt x="132" y="154"/>
                    <a:pt x="132" y="154"/>
                  </a:cubicBezTo>
                  <a:cubicBezTo>
                    <a:pt x="122" y="154"/>
                    <a:pt x="114" y="146"/>
                    <a:pt x="114" y="135"/>
                  </a:cubicBezTo>
                  <a:cubicBezTo>
                    <a:pt x="114" y="71"/>
                    <a:pt x="114" y="71"/>
                    <a:pt x="114" y="71"/>
                  </a:cubicBezTo>
                  <a:cubicBezTo>
                    <a:pt x="114" y="58"/>
                    <a:pt x="111" y="48"/>
                    <a:pt x="104" y="41"/>
                  </a:cubicBezTo>
                  <a:cubicBezTo>
                    <a:pt x="98" y="35"/>
                    <a:pt x="89" y="31"/>
                    <a:pt x="78" y="31"/>
                  </a:cubicBezTo>
                  <a:cubicBezTo>
                    <a:pt x="65" y="31"/>
                    <a:pt x="54" y="35"/>
                    <a:pt x="47" y="43"/>
                  </a:cubicBezTo>
                  <a:cubicBezTo>
                    <a:pt x="39" y="51"/>
                    <a:pt x="35" y="62"/>
                    <a:pt x="35" y="77"/>
                  </a:cubicBezTo>
                  <a:cubicBezTo>
                    <a:pt x="35" y="135"/>
                    <a:pt x="35" y="135"/>
                    <a:pt x="35" y="135"/>
                  </a:cubicBezTo>
                  <a:cubicBezTo>
                    <a:pt x="35" y="146"/>
                    <a:pt x="27" y="154"/>
                    <a:pt x="17" y="154"/>
                  </a:cubicBezTo>
                  <a:cubicBezTo>
                    <a:pt x="0" y="154"/>
                    <a:pt x="0" y="154"/>
                    <a:pt x="0" y="154"/>
                  </a:cubicBezTo>
                  <a:cubicBezTo>
                    <a:pt x="0" y="2"/>
                    <a:pt x="0" y="2"/>
                    <a:pt x="0" y="2"/>
                  </a:cubicBezTo>
                  <a:cubicBezTo>
                    <a:pt x="15" y="2"/>
                    <a:pt x="15" y="2"/>
                    <a:pt x="15" y="2"/>
                  </a:cubicBezTo>
                  <a:cubicBezTo>
                    <a:pt x="25" y="2"/>
                    <a:pt x="34" y="10"/>
                    <a:pt x="34" y="20"/>
                  </a:cubicBezTo>
                  <a:cubicBezTo>
                    <a:pt x="34" y="22"/>
                    <a:pt x="34" y="22"/>
                    <a:pt x="34" y="22"/>
                  </a:cubicBezTo>
                  <a:cubicBezTo>
                    <a:pt x="39" y="14"/>
                    <a:pt x="47" y="9"/>
                    <a:pt x="56" y="6"/>
                  </a:cubicBezTo>
                  <a:cubicBezTo>
                    <a:pt x="65" y="2"/>
                    <a:pt x="75" y="0"/>
                    <a:pt x="86" y="0"/>
                  </a:cubicBezTo>
                  <a:cubicBezTo>
                    <a:pt x="105" y="0"/>
                    <a:pt x="120" y="6"/>
                    <a:pt x="132"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13" name="Freeform 8">
              <a:extLst>
                <a:ext uri="{FF2B5EF4-FFF2-40B4-BE49-F238E27FC236}">
                  <a16:creationId xmlns:a16="http://schemas.microsoft.com/office/drawing/2014/main" id="{0E83489F-C850-AD4D-A897-F91AC14437B6}"/>
                </a:ext>
              </a:extLst>
            </p:cNvPr>
            <p:cNvSpPr>
              <a:spLocks noEditPoints="1"/>
            </p:cNvSpPr>
            <p:nvPr/>
          </p:nvSpPr>
          <p:spPr bwMode="auto">
            <a:xfrm>
              <a:off x="5067" y="1527"/>
              <a:ext cx="967" cy="1266"/>
            </a:xfrm>
            <a:custGeom>
              <a:avLst/>
              <a:gdLst>
                <a:gd name="T0" fmla="*/ 161 w 161"/>
                <a:gd name="T1" fmla="*/ 0 h 210"/>
                <a:gd name="T2" fmla="*/ 161 w 161"/>
                <a:gd name="T3" fmla="*/ 208 h 210"/>
                <a:gd name="T4" fmla="*/ 145 w 161"/>
                <a:gd name="T5" fmla="*/ 208 h 210"/>
                <a:gd name="T6" fmla="*/ 127 w 161"/>
                <a:gd name="T7" fmla="*/ 189 h 210"/>
                <a:gd name="T8" fmla="*/ 127 w 161"/>
                <a:gd name="T9" fmla="*/ 188 h 210"/>
                <a:gd name="T10" fmla="*/ 105 w 161"/>
                <a:gd name="T11" fmla="*/ 204 h 210"/>
                <a:gd name="T12" fmla="*/ 77 w 161"/>
                <a:gd name="T13" fmla="*/ 210 h 210"/>
                <a:gd name="T14" fmla="*/ 37 w 161"/>
                <a:gd name="T15" fmla="*/ 200 h 210"/>
                <a:gd name="T16" fmla="*/ 10 w 161"/>
                <a:gd name="T17" fmla="*/ 173 h 210"/>
                <a:gd name="T18" fmla="*/ 0 w 161"/>
                <a:gd name="T19" fmla="*/ 132 h 210"/>
                <a:gd name="T20" fmla="*/ 10 w 161"/>
                <a:gd name="T21" fmla="*/ 91 h 210"/>
                <a:gd name="T22" fmla="*/ 37 w 161"/>
                <a:gd name="T23" fmla="*/ 64 h 210"/>
                <a:gd name="T24" fmla="*/ 77 w 161"/>
                <a:gd name="T25" fmla="*/ 54 h 210"/>
                <a:gd name="T26" fmla="*/ 104 w 161"/>
                <a:gd name="T27" fmla="*/ 59 h 210"/>
                <a:gd name="T28" fmla="*/ 126 w 161"/>
                <a:gd name="T29" fmla="*/ 75 h 210"/>
                <a:gd name="T30" fmla="*/ 126 w 161"/>
                <a:gd name="T31" fmla="*/ 0 h 210"/>
                <a:gd name="T32" fmla="*/ 161 w 161"/>
                <a:gd name="T33" fmla="*/ 0 h 210"/>
                <a:gd name="T34" fmla="*/ 104 w 161"/>
                <a:gd name="T35" fmla="*/ 174 h 210"/>
                <a:gd name="T36" fmla="*/ 120 w 161"/>
                <a:gd name="T37" fmla="*/ 157 h 210"/>
                <a:gd name="T38" fmla="*/ 126 w 161"/>
                <a:gd name="T39" fmla="*/ 132 h 210"/>
                <a:gd name="T40" fmla="*/ 120 w 161"/>
                <a:gd name="T41" fmla="*/ 107 h 210"/>
                <a:gd name="T42" fmla="*/ 104 w 161"/>
                <a:gd name="T43" fmla="*/ 90 h 210"/>
                <a:gd name="T44" fmla="*/ 81 w 161"/>
                <a:gd name="T45" fmla="*/ 84 h 210"/>
                <a:gd name="T46" fmla="*/ 58 w 161"/>
                <a:gd name="T47" fmla="*/ 90 h 210"/>
                <a:gd name="T48" fmla="*/ 42 w 161"/>
                <a:gd name="T49" fmla="*/ 107 h 210"/>
                <a:gd name="T50" fmla="*/ 36 w 161"/>
                <a:gd name="T51" fmla="*/ 132 h 210"/>
                <a:gd name="T52" fmla="*/ 42 w 161"/>
                <a:gd name="T53" fmla="*/ 157 h 210"/>
                <a:gd name="T54" fmla="*/ 58 w 161"/>
                <a:gd name="T55" fmla="*/ 174 h 210"/>
                <a:gd name="T56" fmla="*/ 81 w 161"/>
                <a:gd name="T57" fmla="*/ 179 h 210"/>
                <a:gd name="T58" fmla="*/ 104 w 161"/>
                <a:gd name="T59" fmla="*/ 174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61" h="210">
                  <a:moveTo>
                    <a:pt x="161" y="0"/>
                  </a:moveTo>
                  <a:cubicBezTo>
                    <a:pt x="161" y="208"/>
                    <a:pt x="161" y="208"/>
                    <a:pt x="161" y="208"/>
                  </a:cubicBezTo>
                  <a:cubicBezTo>
                    <a:pt x="145" y="208"/>
                    <a:pt x="145" y="208"/>
                    <a:pt x="145" y="208"/>
                  </a:cubicBezTo>
                  <a:cubicBezTo>
                    <a:pt x="135" y="208"/>
                    <a:pt x="127" y="200"/>
                    <a:pt x="127" y="189"/>
                  </a:cubicBezTo>
                  <a:cubicBezTo>
                    <a:pt x="127" y="188"/>
                    <a:pt x="127" y="188"/>
                    <a:pt x="127" y="188"/>
                  </a:cubicBezTo>
                  <a:cubicBezTo>
                    <a:pt x="121" y="195"/>
                    <a:pt x="114" y="201"/>
                    <a:pt x="105" y="204"/>
                  </a:cubicBezTo>
                  <a:cubicBezTo>
                    <a:pt x="97" y="208"/>
                    <a:pt x="87" y="210"/>
                    <a:pt x="77" y="210"/>
                  </a:cubicBezTo>
                  <a:cubicBezTo>
                    <a:pt x="62" y="210"/>
                    <a:pt x="49" y="207"/>
                    <a:pt x="37" y="200"/>
                  </a:cubicBezTo>
                  <a:cubicBezTo>
                    <a:pt x="25" y="194"/>
                    <a:pt x="16" y="185"/>
                    <a:pt x="10" y="173"/>
                  </a:cubicBezTo>
                  <a:cubicBezTo>
                    <a:pt x="3" y="161"/>
                    <a:pt x="0" y="147"/>
                    <a:pt x="0" y="132"/>
                  </a:cubicBezTo>
                  <a:cubicBezTo>
                    <a:pt x="0" y="116"/>
                    <a:pt x="3" y="103"/>
                    <a:pt x="10" y="91"/>
                  </a:cubicBezTo>
                  <a:cubicBezTo>
                    <a:pt x="16" y="79"/>
                    <a:pt x="25" y="70"/>
                    <a:pt x="37" y="64"/>
                  </a:cubicBezTo>
                  <a:cubicBezTo>
                    <a:pt x="49" y="57"/>
                    <a:pt x="62" y="54"/>
                    <a:pt x="77" y="54"/>
                  </a:cubicBezTo>
                  <a:cubicBezTo>
                    <a:pt x="87" y="54"/>
                    <a:pt x="96" y="56"/>
                    <a:pt x="104" y="59"/>
                  </a:cubicBezTo>
                  <a:cubicBezTo>
                    <a:pt x="113" y="63"/>
                    <a:pt x="120" y="68"/>
                    <a:pt x="126" y="75"/>
                  </a:cubicBezTo>
                  <a:cubicBezTo>
                    <a:pt x="126" y="0"/>
                    <a:pt x="126" y="0"/>
                    <a:pt x="126" y="0"/>
                  </a:cubicBezTo>
                  <a:lnTo>
                    <a:pt x="161" y="0"/>
                  </a:lnTo>
                  <a:close/>
                  <a:moveTo>
                    <a:pt x="104" y="174"/>
                  </a:moveTo>
                  <a:cubicBezTo>
                    <a:pt x="111" y="170"/>
                    <a:pt x="116" y="164"/>
                    <a:pt x="120" y="157"/>
                  </a:cubicBezTo>
                  <a:cubicBezTo>
                    <a:pt x="124" y="150"/>
                    <a:pt x="126" y="141"/>
                    <a:pt x="126" y="132"/>
                  </a:cubicBezTo>
                  <a:cubicBezTo>
                    <a:pt x="126" y="122"/>
                    <a:pt x="124" y="114"/>
                    <a:pt x="120" y="107"/>
                  </a:cubicBezTo>
                  <a:cubicBezTo>
                    <a:pt x="116" y="100"/>
                    <a:pt x="111" y="94"/>
                    <a:pt x="104" y="90"/>
                  </a:cubicBezTo>
                  <a:cubicBezTo>
                    <a:pt x="97" y="86"/>
                    <a:pt x="89" y="84"/>
                    <a:pt x="81" y="84"/>
                  </a:cubicBezTo>
                  <a:cubicBezTo>
                    <a:pt x="72" y="84"/>
                    <a:pt x="65" y="86"/>
                    <a:pt x="58" y="90"/>
                  </a:cubicBezTo>
                  <a:cubicBezTo>
                    <a:pt x="51" y="94"/>
                    <a:pt x="46" y="100"/>
                    <a:pt x="42" y="107"/>
                  </a:cubicBezTo>
                  <a:cubicBezTo>
                    <a:pt x="38" y="114"/>
                    <a:pt x="36" y="122"/>
                    <a:pt x="36" y="132"/>
                  </a:cubicBezTo>
                  <a:cubicBezTo>
                    <a:pt x="36" y="141"/>
                    <a:pt x="38" y="150"/>
                    <a:pt x="42" y="157"/>
                  </a:cubicBezTo>
                  <a:cubicBezTo>
                    <a:pt x="46" y="164"/>
                    <a:pt x="51" y="170"/>
                    <a:pt x="58" y="174"/>
                  </a:cubicBezTo>
                  <a:cubicBezTo>
                    <a:pt x="65" y="177"/>
                    <a:pt x="72" y="179"/>
                    <a:pt x="81" y="179"/>
                  </a:cubicBezTo>
                  <a:cubicBezTo>
                    <a:pt x="89" y="179"/>
                    <a:pt x="97" y="177"/>
                    <a:pt x="104" y="1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15" name="Freeform 9">
              <a:extLst>
                <a:ext uri="{FF2B5EF4-FFF2-40B4-BE49-F238E27FC236}">
                  <a16:creationId xmlns:a16="http://schemas.microsoft.com/office/drawing/2014/main" id="{C2A782D9-B0FD-684D-B78C-3A397C809DFA}"/>
                </a:ext>
              </a:extLst>
            </p:cNvPr>
            <p:cNvSpPr>
              <a:spLocks/>
            </p:cNvSpPr>
            <p:nvPr/>
          </p:nvSpPr>
          <p:spPr bwMode="auto">
            <a:xfrm>
              <a:off x="6202" y="1853"/>
              <a:ext cx="529" cy="928"/>
            </a:xfrm>
            <a:custGeom>
              <a:avLst/>
              <a:gdLst>
                <a:gd name="T0" fmla="*/ 88 w 88"/>
                <a:gd name="T1" fmla="*/ 0 h 154"/>
                <a:gd name="T2" fmla="*/ 88 w 88"/>
                <a:gd name="T3" fmla="*/ 34 h 154"/>
                <a:gd name="T4" fmla="*/ 79 w 88"/>
                <a:gd name="T5" fmla="*/ 33 h 154"/>
                <a:gd name="T6" fmla="*/ 47 w 88"/>
                <a:gd name="T7" fmla="*/ 45 h 154"/>
                <a:gd name="T8" fmla="*/ 35 w 88"/>
                <a:gd name="T9" fmla="*/ 80 h 154"/>
                <a:gd name="T10" fmla="*/ 35 w 88"/>
                <a:gd name="T11" fmla="*/ 135 h 154"/>
                <a:gd name="T12" fmla="*/ 17 w 88"/>
                <a:gd name="T13" fmla="*/ 154 h 154"/>
                <a:gd name="T14" fmla="*/ 0 w 88"/>
                <a:gd name="T15" fmla="*/ 154 h 154"/>
                <a:gd name="T16" fmla="*/ 0 w 88"/>
                <a:gd name="T17" fmla="*/ 2 h 154"/>
                <a:gd name="T18" fmla="*/ 34 w 88"/>
                <a:gd name="T19" fmla="*/ 2 h 154"/>
                <a:gd name="T20" fmla="*/ 34 w 88"/>
                <a:gd name="T21" fmla="*/ 24 h 154"/>
                <a:gd name="T22" fmla="*/ 88 w 88"/>
                <a:gd name="T23"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8" h="154">
                  <a:moveTo>
                    <a:pt x="88" y="0"/>
                  </a:moveTo>
                  <a:cubicBezTo>
                    <a:pt x="88" y="34"/>
                    <a:pt x="88" y="34"/>
                    <a:pt x="88" y="34"/>
                  </a:cubicBezTo>
                  <a:cubicBezTo>
                    <a:pt x="85" y="33"/>
                    <a:pt x="82" y="33"/>
                    <a:pt x="79" y="33"/>
                  </a:cubicBezTo>
                  <a:cubicBezTo>
                    <a:pt x="66" y="33"/>
                    <a:pt x="55" y="37"/>
                    <a:pt x="47" y="45"/>
                  </a:cubicBezTo>
                  <a:cubicBezTo>
                    <a:pt x="39" y="53"/>
                    <a:pt x="35" y="65"/>
                    <a:pt x="35" y="80"/>
                  </a:cubicBezTo>
                  <a:cubicBezTo>
                    <a:pt x="35" y="135"/>
                    <a:pt x="35" y="135"/>
                    <a:pt x="35" y="135"/>
                  </a:cubicBezTo>
                  <a:cubicBezTo>
                    <a:pt x="35" y="146"/>
                    <a:pt x="27" y="154"/>
                    <a:pt x="17" y="154"/>
                  </a:cubicBezTo>
                  <a:cubicBezTo>
                    <a:pt x="0" y="154"/>
                    <a:pt x="0" y="154"/>
                    <a:pt x="0" y="154"/>
                  </a:cubicBezTo>
                  <a:cubicBezTo>
                    <a:pt x="0" y="2"/>
                    <a:pt x="0" y="2"/>
                    <a:pt x="0" y="2"/>
                  </a:cubicBezTo>
                  <a:cubicBezTo>
                    <a:pt x="34" y="2"/>
                    <a:pt x="34" y="2"/>
                    <a:pt x="34" y="2"/>
                  </a:cubicBezTo>
                  <a:cubicBezTo>
                    <a:pt x="34" y="24"/>
                    <a:pt x="34" y="24"/>
                    <a:pt x="34" y="24"/>
                  </a:cubicBezTo>
                  <a:cubicBezTo>
                    <a:pt x="44" y="8"/>
                    <a:pt x="62" y="0"/>
                    <a:pt x="8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17" name="Freeform 10">
              <a:extLst>
                <a:ext uri="{FF2B5EF4-FFF2-40B4-BE49-F238E27FC236}">
                  <a16:creationId xmlns:a16="http://schemas.microsoft.com/office/drawing/2014/main" id="{47B6DD75-6ACE-BC49-B992-725CAE2FE12E}"/>
                </a:ext>
              </a:extLst>
            </p:cNvPr>
            <p:cNvSpPr>
              <a:spLocks/>
            </p:cNvSpPr>
            <p:nvPr/>
          </p:nvSpPr>
          <p:spPr bwMode="auto">
            <a:xfrm>
              <a:off x="1235" y="2377"/>
              <a:ext cx="451" cy="404"/>
            </a:xfrm>
            <a:custGeom>
              <a:avLst/>
              <a:gdLst>
                <a:gd name="T0" fmla="*/ 0 w 75"/>
                <a:gd name="T1" fmla="*/ 66 h 67"/>
                <a:gd name="T2" fmla="*/ 5 w 75"/>
                <a:gd name="T3" fmla="*/ 67 h 67"/>
                <a:gd name="T4" fmla="*/ 70 w 75"/>
                <a:gd name="T5" fmla="*/ 67 h 67"/>
                <a:gd name="T6" fmla="*/ 75 w 75"/>
                <a:gd name="T7" fmla="*/ 66 h 67"/>
                <a:gd name="T8" fmla="*/ 38 w 75"/>
                <a:gd name="T9" fmla="*/ 0 h 67"/>
                <a:gd name="T10" fmla="*/ 0 w 75"/>
                <a:gd name="T11" fmla="*/ 66 h 67"/>
              </a:gdLst>
              <a:ahLst/>
              <a:cxnLst>
                <a:cxn ang="0">
                  <a:pos x="T0" y="T1"/>
                </a:cxn>
                <a:cxn ang="0">
                  <a:pos x="T2" y="T3"/>
                </a:cxn>
                <a:cxn ang="0">
                  <a:pos x="T4" y="T5"/>
                </a:cxn>
                <a:cxn ang="0">
                  <a:pos x="T6" y="T7"/>
                </a:cxn>
                <a:cxn ang="0">
                  <a:pos x="T8" y="T9"/>
                </a:cxn>
                <a:cxn ang="0">
                  <a:pos x="T10" y="T11"/>
                </a:cxn>
              </a:cxnLst>
              <a:rect l="0" t="0" r="r" b="b"/>
              <a:pathLst>
                <a:path w="75" h="67">
                  <a:moveTo>
                    <a:pt x="0" y="66"/>
                  </a:moveTo>
                  <a:cubicBezTo>
                    <a:pt x="1" y="67"/>
                    <a:pt x="3" y="67"/>
                    <a:pt x="5" y="67"/>
                  </a:cubicBezTo>
                  <a:cubicBezTo>
                    <a:pt x="70" y="67"/>
                    <a:pt x="70" y="67"/>
                    <a:pt x="70" y="67"/>
                  </a:cubicBezTo>
                  <a:cubicBezTo>
                    <a:pt x="72" y="67"/>
                    <a:pt x="74" y="67"/>
                    <a:pt x="75" y="66"/>
                  </a:cubicBezTo>
                  <a:cubicBezTo>
                    <a:pt x="38" y="0"/>
                    <a:pt x="38" y="0"/>
                    <a:pt x="38" y="0"/>
                  </a:cubicBezTo>
                  <a:lnTo>
                    <a:pt x="0" y="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18" name="Freeform 11">
              <a:extLst>
                <a:ext uri="{FF2B5EF4-FFF2-40B4-BE49-F238E27FC236}">
                  <a16:creationId xmlns:a16="http://schemas.microsoft.com/office/drawing/2014/main" id="{E3BA5798-C0C5-214D-8D60-E0B5FB2B64AF}"/>
                </a:ext>
              </a:extLst>
            </p:cNvPr>
            <p:cNvSpPr>
              <a:spLocks/>
            </p:cNvSpPr>
            <p:nvPr/>
          </p:nvSpPr>
          <p:spPr bwMode="auto">
            <a:xfrm>
              <a:off x="1512" y="2353"/>
              <a:ext cx="462" cy="392"/>
            </a:xfrm>
            <a:custGeom>
              <a:avLst/>
              <a:gdLst>
                <a:gd name="T0" fmla="*/ 38 w 77"/>
                <a:gd name="T1" fmla="*/ 65 h 65"/>
                <a:gd name="T2" fmla="*/ 41 w 77"/>
                <a:gd name="T3" fmla="*/ 61 h 65"/>
                <a:gd name="T4" fmla="*/ 77 w 77"/>
                <a:gd name="T5" fmla="*/ 0 h 65"/>
                <a:gd name="T6" fmla="*/ 0 w 77"/>
                <a:gd name="T7" fmla="*/ 0 h 65"/>
                <a:gd name="T8" fmla="*/ 38 w 77"/>
                <a:gd name="T9" fmla="*/ 65 h 65"/>
              </a:gdLst>
              <a:ahLst/>
              <a:cxnLst>
                <a:cxn ang="0">
                  <a:pos x="T0" y="T1"/>
                </a:cxn>
                <a:cxn ang="0">
                  <a:pos x="T2" y="T3"/>
                </a:cxn>
                <a:cxn ang="0">
                  <a:pos x="T4" y="T5"/>
                </a:cxn>
                <a:cxn ang="0">
                  <a:pos x="T6" y="T7"/>
                </a:cxn>
                <a:cxn ang="0">
                  <a:pos x="T8" y="T9"/>
                </a:cxn>
              </a:cxnLst>
              <a:rect l="0" t="0" r="r" b="b"/>
              <a:pathLst>
                <a:path w="77" h="65">
                  <a:moveTo>
                    <a:pt x="38" y="65"/>
                  </a:moveTo>
                  <a:cubicBezTo>
                    <a:pt x="39" y="64"/>
                    <a:pt x="40" y="63"/>
                    <a:pt x="41" y="61"/>
                  </a:cubicBezTo>
                  <a:cubicBezTo>
                    <a:pt x="77" y="0"/>
                    <a:pt x="77" y="0"/>
                    <a:pt x="77" y="0"/>
                  </a:cubicBezTo>
                  <a:cubicBezTo>
                    <a:pt x="0" y="0"/>
                    <a:pt x="0" y="0"/>
                    <a:pt x="0" y="0"/>
                  </a:cubicBezTo>
                  <a:lnTo>
                    <a:pt x="38" y="6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19" name="Freeform 12">
              <a:extLst>
                <a:ext uri="{FF2B5EF4-FFF2-40B4-BE49-F238E27FC236}">
                  <a16:creationId xmlns:a16="http://schemas.microsoft.com/office/drawing/2014/main" id="{3945007C-7A6F-344D-9D05-EA24C44F391E}"/>
                </a:ext>
              </a:extLst>
            </p:cNvPr>
            <p:cNvSpPr>
              <a:spLocks/>
            </p:cNvSpPr>
            <p:nvPr/>
          </p:nvSpPr>
          <p:spPr bwMode="auto">
            <a:xfrm>
              <a:off x="947" y="2353"/>
              <a:ext cx="462" cy="392"/>
            </a:xfrm>
            <a:custGeom>
              <a:avLst/>
              <a:gdLst>
                <a:gd name="T0" fmla="*/ 0 w 77"/>
                <a:gd name="T1" fmla="*/ 0 h 65"/>
                <a:gd name="T2" fmla="*/ 36 w 77"/>
                <a:gd name="T3" fmla="*/ 61 h 65"/>
                <a:gd name="T4" fmla="*/ 39 w 77"/>
                <a:gd name="T5" fmla="*/ 65 h 65"/>
                <a:gd name="T6" fmla="*/ 77 w 77"/>
                <a:gd name="T7" fmla="*/ 0 h 65"/>
                <a:gd name="T8" fmla="*/ 0 w 77"/>
                <a:gd name="T9" fmla="*/ 0 h 65"/>
              </a:gdLst>
              <a:ahLst/>
              <a:cxnLst>
                <a:cxn ang="0">
                  <a:pos x="T0" y="T1"/>
                </a:cxn>
                <a:cxn ang="0">
                  <a:pos x="T2" y="T3"/>
                </a:cxn>
                <a:cxn ang="0">
                  <a:pos x="T4" y="T5"/>
                </a:cxn>
                <a:cxn ang="0">
                  <a:pos x="T6" y="T7"/>
                </a:cxn>
                <a:cxn ang="0">
                  <a:pos x="T8" y="T9"/>
                </a:cxn>
              </a:cxnLst>
              <a:rect l="0" t="0" r="r" b="b"/>
              <a:pathLst>
                <a:path w="77" h="65">
                  <a:moveTo>
                    <a:pt x="0" y="0"/>
                  </a:moveTo>
                  <a:cubicBezTo>
                    <a:pt x="36" y="61"/>
                    <a:pt x="36" y="61"/>
                    <a:pt x="36" y="61"/>
                  </a:cubicBezTo>
                  <a:cubicBezTo>
                    <a:pt x="37" y="63"/>
                    <a:pt x="38" y="64"/>
                    <a:pt x="39" y="65"/>
                  </a:cubicBezTo>
                  <a:cubicBezTo>
                    <a:pt x="77" y="0"/>
                    <a:pt x="77" y="0"/>
                    <a:pt x="77" y="0"/>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21" name="Freeform 13">
              <a:extLst>
                <a:ext uri="{FF2B5EF4-FFF2-40B4-BE49-F238E27FC236}">
                  <a16:creationId xmlns:a16="http://schemas.microsoft.com/office/drawing/2014/main" id="{7DEB26C9-864F-FB4F-8DB9-1ED0384CF245}"/>
                </a:ext>
              </a:extLst>
            </p:cNvPr>
            <p:cNvSpPr>
              <a:spLocks/>
            </p:cNvSpPr>
            <p:nvPr/>
          </p:nvSpPr>
          <p:spPr bwMode="auto">
            <a:xfrm>
              <a:off x="947" y="1895"/>
              <a:ext cx="462" cy="398"/>
            </a:xfrm>
            <a:custGeom>
              <a:avLst/>
              <a:gdLst>
                <a:gd name="T0" fmla="*/ 39 w 77"/>
                <a:gd name="T1" fmla="*/ 0 h 66"/>
                <a:gd name="T2" fmla="*/ 36 w 77"/>
                <a:gd name="T3" fmla="*/ 5 h 66"/>
                <a:gd name="T4" fmla="*/ 0 w 77"/>
                <a:gd name="T5" fmla="*/ 66 h 66"/>
                <a:gd name="T6" fmla="*/ 77 w 77"/>
                <a:gd name="T7" fmla="*/ 66 h 66"/>
                <a:gd name="T8" fmla="*/ 39 w 77"/>
                <a:gd name="T9" fmla="*/ 0 h 66"/>
              </a:gdLst>
              <a:ahLst/>
              <a:cxnLst>
                <a:cxn ang="0">
                  <a:pos x="T0" y="T1"/>
                </a:cxn>
                <a:cxn ang="0">
                  <a:pos x="T2" y="T3"/>
                </a:cxn>
                <a:cxn ang="0">
                  <a:pos x="T4" y="T5"/>
                </a:cxn>
                <a:cxn ang="0">
                  <a:pos x="T6" y="T7"/>
                </a:cxn>
                <a:cxn ang="0">
                  <a:pos x="T8" y="T9"/>
                </a:cxn>
              </a:cxnLst>
              <a:rect l="0" t="0" r="r" b="b"/>
              <a:pathLst>
                <a:path w="77" h="66">
                  <a:moveTo>
                    <a:pt x="39" y="0"/>
                  </a:moveTo>
                  <a:cubicBezTo>
                    <a:pt x="38" y="2"/>
                    <a:pt x="37" y="3"/>
                    <a:pt x="36" y="5"/>
                  </a:cubicBezTo>
                  <a:cubicBezTo>
                    <a:pt x="0" y="66"/>
                    <a:pt x="0" y="66"/>
                    <a:pt x="0" y="66"/>
                  </a:cubicBezTo>
                  <a:cubicBezTo>
                    <a:pt x="77" y="66"/>
                    <a:pt x="77" y="66"/>
                    <a:pt x="77" y="66"/>
                  </a:cubicBezTo>
                  <a:lnTo>
                    <a:pt x="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22" name="Freeform 14">
              <a:extLst>
                <a:ext uri="{FF2B5EF4-FFF2-40B4-BE49-F238E27FC236}">
                  <a16:creationId xmlns:a16="http://schemas.microsoft.com/office/drawing/2014/main" id="{A0CBFDB5-5283-954D-B1CB-A4CCB6C21CB3}"/>
                </a:ext>
              </a:extLst>
            </p:cNvPr>
            <p:cNvSpPr>
              <a:spLocks/>
            </p:cNvSpPr>
            <p:nvPr/>
          </p:nvSpPr>
          <p:spPr bwMode="auto">
            <a:xfrm>
              <a:off x="1512" y="1895"/>
              <a:ext cx="462" cy="398"/>
            </a:xfrm>
            <a:custGeom>
              <a:avLst/>
              <a:gdLst>
                <a:gd name="T0" fmla="*/ 77 w 77"/>
                <a:gd name="T1" fmla="*/ 66 h 66"/>
                <a:gd name="T2" fmla="*/ 41 w 77"/>
                <a:gd name="T3" fmla="*/ 5 h 66"/>
                <a:gd name="T4" fmla="*/ 38 w 77"/>
                <a:gd name="T5" fmla="*/ 0 h 66"/>
                <a:gd name="T6" fmla="*/ 0 w 77"/>
                <a:gd name="T7" fmla="*/ 66 h 66"/>
                <a:gd name="T8" fmla="*/ 77 w 77"/>
                <a:gd name="T9" fmla="*/ 66 h 66"/>
              </a:gdLst>
              <a:ahLst/>
              <a:cxnLst>
                <a:cxn ang="0">
                  <a:pos x="T0" y="T1"/>
                </a:cxn>
                <a:cxn ang="0">
                  <a:pos x="T2" y="T3"/>
                </a:cxn>
                <a:cxn ang="0">
                  <a:pos x="T4" y="T5"/>
                </a:cxn>
                <a:cxn ang="0">
                  <a:pos x="T6" y="T7"/>
                </a:cxn>
                <a:cxn ang="0">
                  <a:pos x="T8" y="T9"/>
                </a:cxn>
              </a:cxnLst>
              <a:rect l="0" t="0" r="r" b="b"/>
              <a:pathLst>
                <a:path w="77" h="66">
                  <a:moveTo>
                    <a:pt x="77" y="66"/>
                  </a:moveTo>
                  <a:cubicBezTo>
                    <a:pt x="41" y="5"/>
                    <a:pt x="41" y="5"/>
                    <a:pt x="41" y="5"/>
                  </a:cubicBezTo>
                  <a:cubicBezTo>
                    <a:pt x="40" y="3"/>
                    <a:pt x="39" y="2"/>
                    <a:pt x="38" y="0"/>
                  </a:cubicBezTo>
                  <a:cubicBezTo>
                    <a:pt x="0" y="66"/>
                    <a:pt x="0" y="66"/>
                    <a:pt x="0" y="66"/>
                  </a:cubicBezTo>
                  <a:lnTo>
                    <a:pt x="77" y="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23" name="Freeform 15">
              <a:extLst>
                <a:ext uri="{FF2B5EF4-FFF2-40B4-BE49-F238E27FC236}">
                  <a16:creationId xmlns:a16="http://schemas.microsoft.com/office/drawing/2014/main" id="{F31B2EB9-A756-BD40-9EF8-7A52F67582F9}"/>
                </a:ext>
              </a:extLst>
            </p:cNvPr>
            <p:cNvSpPr>
              <a:spLocks/>
            </p:cNvSpPr>
            <p:nvPr/>
          </p:nvSpPr>
          <p:spPr bwMode="auto">
            <a:xfrm>
              <a:off x="1235" y="1865"/>
              <a:ext cx="451" cy="398"/>
            </a:xfrm>
            <a:custGeom>
              <a:avLst/>
              <a:gdLst>
                <a:gd name="T0" fmla="*/ 75 w 75"/>
                <a:gd name="T1" fmla="*/ 1 h 66"/>
                <a:gd name="T2" fmla="*/ 70 w 75"/>
                <a:gd name="T3" fmla="*/ 0 h 66"/>
                <a:gd name="T4" fmla="*/ 5 w 75"/>
                <a:gd name="T5" fmla="*/ 0 h 66"/>
                <a:gd name="T6" fmla="*/ 0 w 75"/>
                <a:gd name="T7" fmla="*/ 1 h 66"/>
                <a:gd name="T8" fmla="*/ 38 w 75"/>
                <a:gd name="T9" fmla="*/ 66 h 66"/>
                <a:gd name="T10" fmla="*/ 75 w 75"/>
                <a:gd name="T11" fmla="*/ 1 h 66"/>
              </a:gdLst>
              <a:ahLst/>
              <a:cxnLst>
                <a:cxn ang="0">
                  <a:pos x="T0" y="T1"/>
                </a:cxn>
                <a:cxn ang="0">
                  <a:pos x="T2" y="T3"/>
                </a:cxn>
                <a:cxn ang="0">
                  <a:pos x="T4" y="T5"/>
                </a:cxn>
                <a:cxn ang="0">
                  <a:pos x="T6" y="T7"/>
                </a:cxn>
                <a:cxn ang="0">
                  <a:pos x="T8" y="T9"/>
                </a:cxn>
                <a:cxn ang="0">
                  <a:pos x="T10" y="T11"/>
                </a:cxn>
              </a:cxnLst>
              <a:rect l="0" t="0" r="r" b="b"/>
              <a:pathLst>
                <a:path w="75" h="66">
                  <a:moveTo>
                    <a:pt x="75" y="1"/>
                  </a:moveTo>
                  <a:cubicBezTo>
                    <a:pt x="74" y="0"/>
                    <a:pt x="72" y="0"/>
                    <a:pt x="70" y="0"/>
                  </a:cubicBezTo>
                  <a:cubicBezTo>
                    <a:pt x="5" y="0"/>
                    <a:pt x="5" y="0"/>
                    <a:pt x="5" y="0"/>
                  </a:cubicBezTo>
                  <a:cubicBezTo>
                    <a:pt x="3" y="0"/>
                    <a:pt x="1" y="0"/>
                    <a:pt x="0" y="1"/>
                  </a:cubicBezTo>
                  <a:cubicBezTo>
                    <a:pt x="38" y="66"/>
                    <a:pt x="38" y="66"/>
                    <a:pt x="38" y="66"/>
                  </a:cubicBezTo>
                  <a:lnTo>
                    <a:pt x="75"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grpSp>
    </p:spTree>
    <p:extLst>
      <p:ext uri="{BB962C8B-B14F-4D97-AF65-F5344CB8AC3E}">
        <p14:creationId xmlns:p14="http://schemas.microsoft.com/office/powerpoint/2010/main" val="2414374290"/>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showMasterSp="0" preserve="1" userDrawn="1">
  <p:cSld name="BASIC BLACK">
    <p:bg>
      <p:bgPr>
        <a:solidFill>
          <a:srgbClr val="201F1F"/>
        </a:solidFill>
        <a:effectLst/>
      </p:bgPr>
    </p:bg>
    <p:spTree>
      <p:nvGrpSpPr>
        <p:cNvPr id="1" name=""/>
        <p:cNvGrpSpPr/>
        <p:nvPr/>
      </p:nvGrpSpPr>
      <p:grpSpPr>
        <a:xfrm>
          <a:off x="0" y="0"/>
          <a:ext cx="0" cy="0"/>
          <a:chOff x="0" y="0"/>
          <a:chExt cx="0" cy="0"/>
        </a:xfrm>
      </p:grpSpPr>
      <p:sp>
        <p:nvSpPr>
          <p:cNvPr id="22" name="SLIDE #">
            <a:extLst>
              <a:ext uri="{FF2B5EF4-FFF2-40B4-BE49-F238E27FC236}">
                <a16:creationId xmlns:a16="http://schemas.microsoft.com/office/drawing/2014/main" id="{F1E6D642-460A-DC42-B073-619EC9B329F0}"/>
              </a:ext>
            </a:extLst>
          </p:cNvPr>
          <p:cNvSpPr txBox="1"/>
          <p:nvPr userDrawn="1"/>
        </p:nvSpPr>
        <p:spPr>
          <a:xfrm>
            <a:off x="211142" y="6315456"/>
            <a:ext cx="567527" cy="156782"/>
          </a:xfrm>
          <a:prstGeom prst="rect">
            <a:avLst/>
          </a:prstGeom>
          <a:noFill/>
          <a:ln>
            <a:noFill/>
          </a:ln>
        </p:spPr>
        <p:txBody>
          <a:bodyPr wrap="square" lIns="0" tIns="0" rIns="0" bIns="0" rtlCol="0">
            <a:noAutofit/>
          </a:bodyPr>
          <a:lstStyle/>
          <a:p>
            <a:pPr algn="l"/>
            <a:fld id="{004BA92A-A73E-0146-AE8A-03945E1BF22F}" type="slidenum">
              <a:rPr lang="en-US" sz="1000" b="1" smtClean="0">
                <a:solidFill>
                  <a:schemeClr val="bg2"/>
                </a:solidFill>
              </a:rPr>
              <a:t>‹#›</a:t>
            </a:fld>
            <a:endParaRPr lang="en-US" sz="1000" b="1" err="1">
              <a:solidFill>
                <a:schemeClr val="bg2"/>
              </a:solidFill>
            </a:endParaRPr>
          </a:p>
        </p:txBody>
      </p:sp>
      <p:sp>
        <p:nvSpPr>
          <p:cNvPr id="6" name="SOURCES">
            <a:extLst>
              <a:ext uri="{FF2B5EF4-FFF2-40B4-BE49-F238E27FC236}">
                <a16:creationId xmlns:a16="http://schemas.microsoft.com/office/drawing/2014/main" id="{64C61DF3-822A-0E4D-BDB8-05FAA33483C3}"/>
              </a:ext>
            </a:extLst>
          </p:cNvPr>
          <p:cNvSpPr>
            <a:spLocks noGrp="1"/>
          </p:cNvSpPr>
          <p:nvPr>
            <p:ph type="body" sz="quarter" idx="18" hasCustomPrompt="1"/>
          </p:nvPr>
        </p:nvSpPr>
        <p:spPr>
          <a:xfrm>
            <a:off x="6705600" y="6602544"/>
            <a:ext cx="5483225" cy="255455"/>
          </a:xfrm>
        </p:spPr>
        <p:txBody>
          <a:bodyPr wrap="square" rIns="182880" bIns="146304" anchor="b" anchorCtr="0">
            <a:spAutoFit/>
          </a:bodyPr>
          <a:lstStyle>
            <a:lvl1pPr algn="r">
              <a:lnSpc>
                <a:spcPct val="100000"/>
              </a:lnSpc>
              <a:spcBef>
                <a:spcPts val="100"/>
              </a:spcBef>
              <a:spcAft>
                <a:spcPts val="100"/>
              </a:spcAft>
              <a:defRPr sz="700">
                <a:solidFill>
                  <a:schemeClr val="bg1"/>
                </a:solidFill>
                <a:latin typeface="Century Gothic" panose="020B0502020202020204" pitchFamily="34" charset="0"/>
              </a:defRPr>
            </a:lvl1pPr>
          </a:lstStyle>
          <a:p>
            <a:pPr lvl="0"/>
            <a:r>
              <a:rPr lang="en-US"/>
              <a:t>* List sources here</a:t>
            </a:r>
          </a:p>
        </p:txBody>
      </p:sp>
      <p:sp>
        <p:nvSpPr>
          <p:cNvPr id="8" name="DISCLAIMER">
            <a:extLst>
              <a:ext uri="{FF2B5EF4-FFF2-40B4-BE49-F238E27FC236}">
                <a16:creationId xmlns:a16="http://schemas.microsoft.com/office/drawing/2014/main" id="{99CF480C-3B1B-2C4B-9D2F-8CC3F2E089B3}"/>
              </a:ext>
            </a:extLst>
          </p:cNvPr>
          <p:cNvSpPr txBox="1"/>
          <p:nvPr userDrawn="1"/>
        </p:nvSpPr>
        <p:spPr>
          <a:xfrm>
            <a:off x="211142" y="6511076"/>
            <a:ext cx="9118177" cy="170769"/>
          </a:xfrm>
          <a:prstGeom prst="rect">
            <a:avLst/>
          </a:prstGeom>
          <a:noFill/>
          <a:ln>
            <a:noFill/>
          </a:ln>
        </p:spPr>
        <p:txBody>
          <a:bodyPr wrap="square" lIns="0" tIns="0" rIns="0" bIns="0" rtlCol="0">
            <a:noAutofit/>
          </a:bodyPr>
          <a:lstStyle/>
          <a:p>
            <a:pPr marL="0" marR="0" indent="0" algn="l" defTabSz="457062" rtl="0" eaLnBrk="1" fontAlgn="auto" latinLnBrk="0" hangingPunct="1">
              <a:lnSpc>
                <a:spcPts val="750"/>
              </a:lnSpc>
              <a:spcBef>
                <a:spcPts val="0"/>
              </a:spcBef>
              <a:spcAft>
                <a:spcPts val="0"/>
              </a:spcAft>
              <a:buClrTx/>
              <a:buSzTx/>
              <a:buFontTx/>
              <a:buNone/>
              <a:tabLst/>
              <a:defRPr/>
            </a:pPr>
            <a:r>
              <a:rPr lang="en-US" sz="700">
                <a:solidFill>
                  <a:schemeClr val="bg1">
                    <a:alpha val="39000"/>
                  </a:schemeClr>
                </a:solidFill>
                <a:latin typeface="Century Gothic" panose="020B0502020202020204" pitchFamily="34" charset="0"/>
              </a:rPr>
              <a:t>© 2019 AT&amp;T Intellectual Property. Xandr℠, the Kite logo, AT&amp;T, the Globe logo and other marks are trademarks and service marks of AT&amp;T </a:t>
            </a:r>
            <a:br>
              <a:rPr lang="en-US" sz="700">
                <a:solidFill>
                  <a:schemeClr val="bg1">
                    <a:alpha val="39000"/>
                  </a:schemeClr>
                </a:solidFill>
                <a:latin typeface="Century Gothic" panose="020B0502020202020204" pitchFamily="34" charset="0"/>
              </a:rPr>
            </a:br>
            <a:r>
              <a:rPr lang="en-US" sz="700">
                <a:solidFill>
                  <a:schemeClr val="bg1">
                    <a:alpha val="39000"/>
                  </a:schemeClr>
                </a:solidFill>
                <a:latin typeface="Century Gothic" panose="020B0502020202020204" pitchFamily="34" charset="0"/>
              </a:rPr>
              <a:t>Intellectual Property and/or AT&amp;T affiliated companies. All other marks contained herein are the property of their respective owners.</a:t>
            </a:r>
          </a:p>
        </p:txBody>
      </p:sp>
      <p:sp>
        <p:nvSpPr>
          <p:cNvPr id="16" name="CONTENT">
            <a:extLst>
              <a:ext uri="{FF2B5EF4-FFF2-40B4-BE49-F238E27FC236}">
                <a16:creationId xmlns:a16="http://schemas.microsoft.com/office/drawing/2014/main" id="{5ECB0C30-6DD4-6A47-8F7E-F7A65E67A424}"/>
              </a:ext>
            </a:extLst>
          </p:cNvPr>
          <p:cNvSpPr>
            <a:spLocks noGrp="1"/>
          </p:cNvSpPr>
          <p:nvPr>
            <p:ph sz="quarter" idx="20"/>
          </p:nvPr>
        </p:nvSpPr>
        <p:spPr>
          <a:xfrm>
            <a:off x="1011094" y="2573334"/>
            <a:ext cx="8423275" cy="1916935"/>
          </a:xfrm>
        </p:spPr>
        <p:txBody>
          <a:bodyPr anchor="ctr" anchorCtr="0">
            <a:spAutoFit/>
          </a:bodyPr>
          <a:lstStyle>
            <a:lvl1pPr>
              <a:defRPr>
                <a:solidFill>
                  <a:schemeClr val="bg1"/>
                </a:solidFill>
              </a:defRPr>
            </a:lvl1pPr>
            <a:lvl2pPr>
              <a:defRPr>
                <a:solidFill>
                  <a:schemeClr val="bg1"/>
                </a:solidFill>
              </a:defRPr>
            </a:lvl2pPr>
            <a:lvl3pP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SUBTITLE">
            <a:extLst>
              <a:ext uri="{FF2B5EF4-FFF2-40B4-BE49-F238E27FC236}">
                <a16:creationId xmlns:a16="http://schemas.microsoft.com/office/drawing/2014/main" id="{9B725803-7CD7-E540-BFD7-844694191695}"/>
              </a:ext>
            </a:extLst>
          </p:cNvPr>
          <p:cNvSpPr>
            <a:spLocks noGrp="1"/>
          </p:cNvSpPr>
          <p:nvPr>
            <p:ph type="body" sz="quarter" idx="19"/>
          </p:nvPr>
        </p:nvSpPr>
        <p:spPr>
          <a:xfrm>
            <a:off x="211142" y="521208"/>
            <a:ext cx="10110497" cy="215444"/>
          </a:xfrm>
        </p:spPr>
        <p:txBody>
          <a:bodyPr anchor="t" anchorCtr="0">
            <a:spAutoFit/>
          </a:bodyPr>
          <a:lstStyle>
            <a:lvl1pPr marL="0" indent="0">
              <a:spcBef>
                <a:spcPts val="0"/>
              </a:spcBef>
              <a:spcAft>
                <a:spcPts val="0"/>
              </a:spcAft>
              <a:buFont typeface="Arial" panose="020B0604020202020204" pitchFamily="34" charset="0"/>
              <a:buNone/>
              <a:defRPr sz="1400" b="0">
                <a:solidFill>
                  <a:schemeClr val="bg1"/>
                </a:solidFill>
                <a:latin typeface="+mn-lt"/>
              </a:defRPr>
            </a:lvl1pPr>
            <a:lvl2pPr marL="0" indent="0">
              <a:spcBef>
                <a:spcPts val="0"/>
              </a:spcBef>
              <a:spcAft>
                <a:spcPts val="0"/>
              </a:spcAft>
              <a:buFont typeface="Arial" panose="020B0604020202020204" pitchFamily="34" charset="0"/>
              <a:buNone/>
              <a:defRPr sz="1000" b="1">
                <a:solidFill>
                  <a:schemeClr val="tx2"/>
                </a:solidFill>
                <a:latin typeface="+mn-lt"/>
              </a:defRPr>
            </a:lvl2pPr>
            <a:lvl3pPr marL="0" indent="0">
              <a:spcBef>
                <a:spcPts val="0"/>
              </a:spcBef>
              <a:spcAft>
                <a:spcPts val="0"/>
              </a:spcAft>
              <a:buFont typeface="Arial" panose="020B0604020202020204" pitchFamily="34" charset="0"/>
              <a:buNone/>
              <a:defRPr sz="1000" b="1">
                <a:solidFill>
                  <a:schemeClr val="tx2"/>
                </a:solidFill>
                <a:latin typeface="+mn-lt"/>
              </a:defRPr>
            </a:lvl3pPr>
            <a:lvl4pPr marL="0" indent="0">
              <a:spcBef>
                <a:spcPts val="0"/>
              </a:spcBef>
              <a:spcAft>
                <a:spcPts val="0"/>
              </a:spcAft>
              <a:buNone/>
              <a:defRPr sz="1000" b="1">
                <a:solidFill>
                  <a:schemeClr val="tx2"/>
                </a:solidFill>
                <a:latin typeface="+mn-lt"/>
              </a:defRPr>
            </a:lvl4pPr>
            <a:lvl5pPr marL="0" indent="0">
              <a:spcBef>
                <a:spcPts val="0"/>
              </a:spcBef>
              <a:spcAft>
                <a:spcPts val="0"/>
              </a:spcAft>
              <a:buNone/>
              <a:defRPr sz="1000" b="1">
                <a:solidFill>
                  <a:schemeClr val="tx2"/>
                </a:solidFill>
                <a:latin typeface="+mn-lt"/>
              </a:defRPr>
            </a:lvl5pPr>
          </a:lstStyle>
          <a:p>
            <a:pPr lvl="0"/>
            <a:r>
              <a:rPr lang="en-US"/>
              <a:t>Edit Master text styles</a:t>
            </a:r>
          </a:p>
        </p:txBody>
      </p:sp>
      <p:sp>
        <p:nvSpPr>
          <p:cNvPr id="20" name="TITLE">
            <a:extLst>
              <a:ext uri="{FF2B5EF4-FFF2-40B4-BE49-F238E27FC236}">
                <a16:creationId xmlns:a16="http://schemas.microsoft.com/office/drawing/2014/main" id="{0718D53F-9834-8C40-8B43-533BD9E7C3A8}"/>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grpSp>
        <p:nvGrpSpPr>
          <p:cNvPr id="5" name="LOGO">
            <a:extLst>
              <a:ext uri="{FF2B5EF4-FFF2-40B4-BE49-F238E27FC236}">
                <a16:creationId xmlns:a16="http://schemas.microsoft.com/office/drawing/2014/main" id="{D9DB5F22-68E4-694B-B883-BB0868FD2D63}"/>
              </a:ext>
            </a:extLst>
          </p:cNvPr>
          <p:cNvGrpSpPr>
            <a:grpSpLocks noChangeAspect="1"/>
          </p:cNvGrpSpPr>
          <p:nvPr userDrawn="1"/>
        </p:nvGrpSpPr>
        <p:grpSpPr>
          <a:xfrm>
            <a:off x="11082528" y="224220"/>
            <a:ext cx="890016" cy="194806"/>
            <a:chOff x="11082528" y="224220"/>
            <a:chExt cx="890016" cy="194806"/>
          </a:xfrm>
        </p:grpSpPr>
        <p:grpSp>
          <p:nvGrpSpPr>
            <p:cNvPr id="2" name="XANDR">
              <a:extLst>
                <a:ext uri="{FF2B5EF4-FFF2-40B4-BE49-F238E27FC236}">
                  <a16:creationId xmlns:a16="http://schemas.microsoft.com/office/drawing/2014/main" id="{28665F3A-ED0B-F946-BDB1-0B27A02DA281}"/>
                </a:ext>
              </a:extLst>
            </p:cNvPr>
            <p:cNvGrpSpPr/>
            <p:nvPr userDrawn="1"/>
          </p:nvGrpSpPr>
          <p:grpSpPr>
            <a:xfrm>
              <a:off x="11249791" y="224220"/>
              <a:ext cx="722753" cy="194806"/>
              <a:chOff x="11249791" y="224220"/>
              <a:chExt cx="722753" cy="194806"/>
            </a:xfrm>
            <a:solidFill>
              <a:schemeClr val="bg1"/>
            </a:solidFill>
          </p:grpSpPr>
          <p:sp>
            <p:nvSpPr>
              <p:cNvPr id="27" name="Freeform 5">
                <a:extLst>
                  <a:ext uri="{FF2B5EF4-FFF2-40B4-BE49-F238E27FC236}">
                    <a16:creationId xmlns:a16="http://schemas.microsoft.com/office/drawing/2014/main" id="{335E462D-C438-B949-99A7-E0043EF62B06}"/>
                  </a:ext>
                </a:extLst>
              </p:cNvPr>
              <p:cNvSpPr>
                <a:spLocks/>
              </p:cNvSpPr>
              <p:nvPr/>
            </p:nvSpPr>
            <p:spPr bwMode="auto">
              <a:xfrm>
                <a:off x="11249791" y="276230"/>
                <a:ext cx="146028" cy="140950"/>
              </a:xfrm>
              <a:custGeom>
                <a:avLst/>
                <a:gdLst>
                  <a:gd name="T0" fmla="*/ 112 w 158"/>
                  <a:gd name="T1" fmla="*/ 144 h 152"/>
                  <a:gd name="T2" fmla="*/ 79 w 158"/>
                  <a:gd name="T3" fmla="*/ 101 h 152"/>
                  <a:gd name="T4" fmla="*/ 45 w 158"/>
                  <a:gd name="T5" fmla="*/ 144 h 152"/>
                  <a:gd name="T6" fmla="*/ 30 w 158"/>
                  <a:gd name="T7" fmla="*/ 152 h 152"/>
                  <a:gd name="T8" fmla="*/ 0 w 158"/>
                  <a:gd name="T9" fmla="*/ 152 h 152"/>
                  <a:gd name="T10" fmla="*/ 59 w 158"/>
                  <a:gd name="T11" fmla="*/ 76 h 152"/>
                  <a:gd name="T12" fmla="*/ 3 w 158"/>
                  <a:gd name="T13" fmla="*/ 0 h 152"/>
                  <a:gd name="T14" fmla="*/ 33 w 158"/>
                  <a:gd name="T15" fmla="*/ 0 h 152"/>
                  <a:gd name="T16" fmla="*/ 48 w 158"/>
                  <a:gd name="T17" fmla="*/ 7 h 152"/>
                  <a:gd name="T18" fmla="*/ 80 w 158"/>
                  <a:gd name="T19" fmla="*/ 51 h 152"/>
                  <a:gd name="T20" fmla="*/ 111 w 158"/>
                  <a:gd name="T21" fmla="*/ 7 h 152"/>
                  <a:gd name="T22" fmla="*/ 126 w 158"/>
                  <a:gd name="T23" fmla="*/ 0 h 152"/>
                  <a:gd name="T24" fmla="*/ 155 w 158"/>
                  <a:gd name="T25" fmla="*/ 0 h 152"/>
                  <a:gd name="T26" fmla="*/ 98 w 158"/>
                  <a:gd name="T27" fmla="*/ 76 h 152"/>
                  <a:gd name="T28" fmla="*/ 158 w 158"/>
                  <a:gd name="T29" fmla="*/ 152 h 152"/>
                  <a:gd name="T30" fmla="*/ 127 w 158"/>
                  <a:gd name="T31" fmla="*/ 152 h 152"/>
                  <a:gd name="T32" fmla="*/ 112 w 158"/>
                  <a:gd name="T33" fmla="*/ 144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8" h="152">
                    <a:moveTo>
                      <a:pt x="112" y="144"/>
                    </a:moveTo>
                    <a:cubicBezTo>
                      <a:pt x="79" y="101"/>
                      <a:pt x="79" y="101"/>
                      <a:pt x="79" y="101"/>
                    </a:cubicBezTo>
                    <a:cubicBezTo>
                      <a:pt x="45" y="144"/>
                      <a:pt x="45" y="144"/>
                      <a:pt x="45" y="144"/>
                    </a:cubicBezTo>
                    <a:cubicBezTo>
                      <a:pt x="41" y="149"/>
                      <a:pt x="36" y="152"/>
                      <a:pt x="30" y="152"/>
                    </a:cubicBezTo>
                    <a:cubicBezTo>
                      <a:pt x="0" y="152"/>
                      <a:pt x="0" y="152"/>
                      <a:pt x="0" y="152"/>
                    </a:cubicBezTo>
                    <a:cubicBezTo>
                      <a:pt x="59" y="76"/>
                      <a:pt x="59" y="76"/>
                      <a:pt x="59" y="76"/>
                    </a:cubicBezTo>
                    <a:cubicBezTo>
                      <a:pt x="3" y="0"/>
                      <a:pt x="3" y="0"/>
                      <a:pt x="3" y="0"/>
                    </a:cubicBezTo>
                    <a:cubicBezTo>
                      <a:pt x="33" y="0"/>
                      <a:pt x="33" y="0"/>
                      <a:pt x="33" y="0"/>
                    </a:cubicBezTo>
                    <a:cubicBezTo>
                      <a:pt x="39" y="0"/>
                      <a:pt x="44" y="3"/>
                      <a:pt x="48" y="7"/>
                    </a:cubicBezTo>
                    <a:cubicBezTo>
                      <a:pt x="80" y="51"/>
                      <a:pt x="80" y="51"/>
                      <a:pt x="80" y="51"/>
                    </a:cubicBezTo>
                    <a:cubicBezTo>
                      <a:pt x="111" y="7"/>
                      <a:pt x="111" y="7"/>
                      <a:pt x="111" y="7"/>
                    </a:cubicBezTo>
                    <a:cubicBezTo>
                      <a:pt x="115" y="3"/>
                      <a:pt x="120" y="0"/>
                      <a:pt x="126" y="0"/>
                    </a:cubicBezTo>
                    <a:cubicBezTo>
                      <a:pt x="155" y="0"/>
                      <a:pt x="155" y="0"/>
                      <a:pt x="155" y="0"/>
                    </a:cubicBezTo>
                    <a:cubicBezTo>
                      <a:pt x="98" y="76"/>
                      <a:pt x="98" y="76"/>
                      <a:pt x="98" y="76"/>
                    </a:cubicBezTo>
                    <a:cubicBezTo>
                      <a:pt x="158" y="152"/>
                      <a:pt x="158" y="152"/>
                      <a:pt x="158" y="152"/>
                    </a:cubicBezTo>
                    <a:cubicBezTo>
                      <a:pt x="127" y="152"/>
                      <a:pt x="127" y="152"/>
                      <a:pt x="127" y="152"/>
                    </a:cubicBezTo>
                    <a:cubicBezTo>
                      <a:pt x="121" y="152"/>
                      <a:pt x="116" y="149"/>
                      <a:pt x="112" y="14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6">
                <a:extLst>
                  <a:ext uri="{FF2B5EF4-FFF2-40B4-BE49-F238E27FC236}">
                    <a16:creationId xmlns:a16="http://schemas.microsoft.com/office/drawing/2014/main" id="{8D00A781-C490-114A-8815-98AAA7B56BA8}"/>
                  </a:ext>
                </a:extLst>
              </p:cNvPr>
              <p:cNvSpPr>
                <a:spLocks noEditPoints="1"/>
              </p:cNvSpPr>
              <p:nvPr/>
            </p:nvSpPr>
            <p:spPr bwMode="auto">
              <a:xfrm>
                <a:off x="11388433" y="274383"/>
                <a:ext cx="148798" cy="144643"/>
              </a:xfrm>
              <a:custGeom>
                <a:avLst/>
                <a:gdLst>
                  <a:gd name="T0" fmla="*/ 161 w 161"/>
                  <a:gd name="T1" fmla="*/ 2 h 156"/>
                  <a:gd name="T2" fmla="*/ 161 w 161"/>
                  <a:gd name="T3" fmla="*/ 154 h 156"/>
                  <a:gd name="T4" fmla="*/ 145 w 161"/>
                  <a:gd name="T5" fmla="*/ 154 h 156"/>
                  <a:gd name="T6" fmla="*/ 127 w 161"/>
                  <a:gd name="T7" fmla="*/ 135 h 156"/>
                  <a:gd name="T8" fmla="*/ 127 w 161"/>
                  <a:gd name="T9" fmla="*/ 134 h 156"/>
                  <a:gd name="T10" fmla="*/ 105 w 161"/>
                  <a:gd name="T11" fmla="*/ 150 h 156"/>
                  <a:gd name="T12" fmla="*/ 76 w 161"/>
                  <a:gd name="T13" fmla="*/ 156 h 156"/>
                  <a:gd name="T14" fmla="*/ 37 w 161"/>
                  <a:gd name="T15" fmla="*/ 146 h 156"/>
                  <a:gd name="T16" fmla="*/ 9 w 161"/>
                  <a:gd name="T17" fmla="*/ 119 h 156"/>
                  <a:gd name="T18" fmla="*/ 0 w 161"/>
                  <a:gd name="T19" fmla="*/ 78 h 156"/>
                  <a:gd name="T20" fmla="*/ 9 w 161"/>
                  <a:gd name="T21" fmla="*/ 37 h 156"/>
                  <a:gd name="T22" fmla="*/ 37 w 161"/>
                  <a:gd name="T23" fmla="*/ 10 h 156"/>
                  <a:gd name="T24" fmla="*/ 76 w 161"/>
                  <a:gd name="T25" fmla="*/ 0 h 156"/>
                  <a:gd name="T26" fmla="*/ 104 w 161"/>
                  <a:gd name="T27" fmla="*/ 5 h 156"/>
                  <a:gd name="T28" fmla="*/ 125 w 161"/>
                  <a:gd name="T29" fmla="*/ 20 h 156"/>
                  <a:gd name="T30" fmla="*/ 144 w 161"/>
                  <a:gd name="T31" fmla="*/ 2 h 156"/>
                  <a:gd name="T32" fmla="*/ 161 w 161"/>
                  <a:gd name="T33" fmla="*/ 2 h 156"/>
                  <a:gd name="T34" fmla="*/ 113 w 161"/>
                  <a:gd name="T35" fmla="*/ 112 h 156"/>
                  <a:gd name="T36" fmla="*/ 126 w 161"/>
                  <a:gd name="T37" fmla="*/ 78 h 156"/>
                  <a:gd name="T38" fmla="*/ 113 w 161"/>
                  <a:gd name="T39" fmla="*/ 43 h 156"/>
                  <a:gd name="T40" fmla="*/ 80 w 161"/>
                  <a:gd name="T41" fmla="*/ 30 h 156"/>
                  <a:gd name="T42" fmla="*/ 48 w 161"/>
                  <a:gd name="T43" fmla="*/ 43 h 156"/>
                  <a:gd name="T44" fmla="*/ 35 w 161"/>
                  <a:gd name="T45" fmla="*/ 78 h 156"/>
                  <a:gd name="T46" fmla="*/ 48 w 161"/>
                  <a:gd name="T47" fmla="*/ 112 h 156"/>
                  <a:gd name="T48" fmla="*/ 80 w 161"/>
                  <a:gd name="T49" fmla="*/ 125 h 156"/>
                  <a:gd name="T50" fmla="*/ 113 w 161"/>
                  <a:gd name="T51" fmla="*/ 112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1" h="156">
                    <a:moveTo>
                      <a:pt x="161" y="2"/>
                    </a:moveTo>
                    <a:cubicBezTo>
                      <a:pt x="161" y="154"/>
                      <a:pt x="161" y="154"/>
                      <a:pt x="161" y="154"/>
                    </a:cubicBezTo>
                    <a:cubicBezTo>
                      <a:pt x="145" y="154"/>
                      <a:pt x="145" y="154"/>
                      <a:pt x="145" y="154"/>
                    </a:cubicBezTo>
                    <a:cubicBezTo>
                      <a:pt x="135" y="154"/>
                      <a:pt x="127" y="146"/>
                      <a:pt x="127" y="135"/>
                    </a:cubicBezTo>
                    <a:cubicBezTo>
                      <a:pt x="127" y="134"/>
                      <a:pt x="127" y="134"/>
                      <a:pt x="127" y="134"/>
                    </a:cubicBezTo>
                    <a:cubicBezTo>
                      <a:pt x="121" y="141"/>
                      <a:pt x="114" y="147"/>
                      <a:pt x="105" y="150"/>
                    </a:cubicBezTo>
                    <a:cubicBezTo>
                      <a:pt x="96" y="154"/>
                      <a:pt x="87" y="156"/>
                      <a:pt x="76" y="156"/>
                    </a:cubicBezTo>
                    <a:cubicBezTo>
                      <a:pt x="62" y="156"/>
                      <a:pt x="48" y="153"/>
                      <a:pt x="37" y="146"/>
                    </a:cubicBezTo>
                    <a:cubicBezTo>
                      <a:pt x="25" y="140"/>
                      <a:pt x="16" y="131"/>
                      <a:pt x="9" y="119"/>
                    </a:cubicBezTo>
                    <a:cubicBezTo>
                      <a:pt x="3" y="107"/>
                      <a:pt x="0" y="93"/>
                      <a:pt x="0" y="78"/>
                    </a:cubicBezTo>
                    <a:cubicBezTo>
                      <a:pt x="0" y="62"/>
                      <a:pt x="3" y="49"/>
                      <a:pt x="9" y="37"/>
                    </a:cubicBezTo>
                    <a:cubicBezTo>
                      <a:pt x="16" y="25"/>
                      <a:pt x="25" y="16"/>
                      <a:pt x="37" y="10"/>
                    </a:cubicBezTo>
                    <a:cubicBezTo>
                      <a:pt x="48" y="3"/>
                      <a:pt x="62" y="0"/>
                      <a:pt x="76" y="0"/>
                    </a:cubicBezTo>
                    <a:cubicBezTo>
                      <a:pt x="86" y="0"/>
                      <a:pt x="95" y="2"/>
                      <a:pt x="104" y="5"/>
                    </a:cubicBezTo>
                    <a:cubicBezTo>
                      <a:pt x="112" y="9"/>
                      <a:pt x="119" y="14"/>
                      <a:pt x="125" y="20"/>
                    </a:cubicBezTo>
                    <a:cubicBezTo>
                      <a:pt x="125" y="10"/>
                      <a:pt x="133" y="2"/>
                      <a:pt x="144" y="2"/>
                    </a:cubicBezTo>
                    <a:lnTo>
                      <a:pt x="161" y="2"/>
                    </a:lnTo>
                    <a:close/>
                    <a:moveTo>
                      <a:pt x="113" y="112"/>
                    </a:moveTo>
                    <a:cubicBezTo>
                      <a:pt x="121" y="104"/>
                      <a:pt x="126" y="92"/>
                      <a:pt x="126" y="78"/>
                    </a:cubicBezTo>
                    <a:cubicBezTo>
                      <a:pt x="126" y="64"/>
                      <a:pt x="121" y="52"/>
                      <a:pt x="113" y="43"/>
                    </a:cubicBezTo>
                    <a:cubicBezTo>
                      <a:pt x="104" y="35"/>
                      <a:pt x="93" y="30"/>
                      <a:pt x="80" y="30"/>
                    </a:cubicBezTo>
                    <a:cubicBezTo>
                      <a:pt x="67" y="30"/>
                      <a:pt x="57" y="35"/>
                      <a:pt x="48" y="43"/>
                    </a:cubicBezTo>
                    <a:cubicBezTo>
                      <a:pt x="40" y="52"/>
                      <a:pt x="35" y="64"/>
                      <a:pt x="35" y="78"/>
                    </a:cubicBezTo>
                    <a:cubicBezTo>
                      <a:pt x="35" y="92"/>
                      <a:pt x="40" y="104"/>
                      <a:pt x="48" y="112"/>
                    </a:cubicBezTo>
                    <a:cubicBezTo>
                      <a:pt x="57" y="121"/>
                      <a:pt x="67" y="125"/>
                      <a:pt x="80" y="125"/>
                    </a:cubicBezTo>
                    <a:cubicBezTo>
                      <a:pt x="93" y="125"/>
                      <a:pt x="104" y="121"/>
                      <a:pt x="113" y="1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7">
                <a:extLst>
                  <a:ext uri="{FF2B5EF4-FFF2-40B4-BE49-F238E27FC236}">
                    <a16:creationId xmlns:a16="http://schemas.microsoft.com/office/drawing/2014/main" id="{0F0AF9BE-02AA-FA4D-9C70-663FD9E636EE}"/>
                  </a:ext>
                </a:extLst>
              </p:cNvPr>
              <p:cNvSpPr>
                <a:spLocks/>
              </p:cNvSpPr>
              <p:nvPr/>
            </p:nvSpPr>
            <p:spPr bwMode="auto">
              <a:xfrm>
                <a:off x="11561235" y="274383"/>
                <a:ext cx="137719" cy="142796"/>
              </a:xfrm>
              <a:custGeom>
                <a:avLst/>
                <a:gdLst>
                  <a:gd name="T0" fmla="*/ 132 w 149"/>
                  <a:gd name="T1" fmla="*/ 17 h 154"/>
                  <a:gd name="T2" fmla="*/ 149 w 149"/>
                  <a:gd name="T3" fmla="*/ 67 h 154"/>
                  <a:gd name="T4" fmla="*/ 149 w 149"/>
                  <a:gd name="T5" fmla="*/ 154 h 154"/>
                  <a:gd name="T6" fmla="*/ 132 w 149"/>
                  <a:gd name="T7" fmla="*/ 154 h 154"/>
                  <a:gd name="T8" fmla="*/ 114 w 149"/>
                  <a:gd name="T9" fmla="*/ 135 h 154"/>
                  <a:gd name="T10" fmla="*/ 114 w 149"/>
                  <a:gd name="T11" fmla="*/ 71 h 154"/>
                  <a:gd name="T12" fmla="*/ 104 w 149"/>
                  <a:gd name="T13" fmla="*/ 41 h 154"/>
                  <a:gd name="T14" fmla="*/ 78 w 149"/>
                  <a:gd name="T15" fmla="*/ 31 h 154"/>
                  <a:gd name="T16" fmla="*/ 47 w 149"/>
                  <a:gd name="T17" fmla="*/ 43 h 154"/>
                  <a:gd name="T18" fmla="*/ 35 w 149"/>
                  <a:gd name="T19" fmla="*/ 77 h 154"/>
                  <a:gd name="T20" fmla="*/ 35 w 149"/>
                  <a:gd name="T21" fmla="*/ 135 h 154"/>
                  <a:gd name="T22" fmla="*/ 17 w 149"/>
                  <a:gd name="T23" fmla="*/ 154 h 154"/>
                  <a:gd name="T24" fmla="*/ 0 w 149"/>
                  <a:gd name="T25" fmla="*/ 154 h 154"/>
                  <a:gd name="T26" fmla="*/ 0 w 149"/>
                  <a:gd name="T27" fmla="*/ 2 h 154"/>
                  <a:gd name="T28" fmla="*/ 15 w 149"/>
                  <a:gd name="T29" fmla="*/ 2 h 154"/>
                  <a:gd name="T30" fmla="*/ 34 w 149"/>
                  <a:gd name="T31" fmla="*/ 20 h 154"/>
                  <a:gd name="T32" fmla="*/ 34 w 149"/>
                  <a:gd name="T33" fmla="*/ 22 h 154"/>
                  <a:gd name="T34" fmla="*/ 56 w 149"/>
                  <a:gd name="T35" fmla="*/ 6 h 154"/>
                  <a:gd name="T36" fmla="*/ 86 w 149"/>
                  <a:gd name="T37" fmla="*/ 0 h 154"/>
                  <a:gd name="T38" fmla="*/ 132 w 149"/>
                  <a:gd name="T39" fmla="*/ 17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54">
                    <a:moveTo>
                      <a:pt x="132" y="17"/>
                    </a:moveTo>
                    <a:cubicBezTo>
                      <a:pt x="144" y="28"/>
                      <a:pt x="149" y="45"/>
                      <a:pt x="149" y="67"/>
                    </a:cubicBezTo>
                    <a:cubicBezTo>
                      <a:pt x="149" y="154"/>
                      <a:pt x="149" y="154"/>
                      <a:pt x="149" y="154"/>
                    </a:cubicBezTo>
                    <a:cubicBezTo>
                      <a:pt x="132" y="154"/>
                      <a:pt x="132" y="154"/>
                      <a:pt x="132" y="154"/>
                    </a:cubicBezTo>
                    <a:cubicBezTo>
                      <a:pt x="122" y="154"/>
                      <a:pt x="114" y="146"/>
                      <a:pt x="114" y="135"/>
                    </a:cubicBezTo>
                    <a:cubicBezTo>
                      <a:pt x="114" y="71"/>
                      <a:pt x="114" y="71"/>
                      <a:pt x="114" y="71"/>
                    </a:cubicBezTo>
                    <a:cubicBezTo>
                      <a:pt x="114" y="58"/>
                      <a:pt x="111" y="48"/>
                      <a:pt x="104" y="41"/>
                    </a:cubicBezTo>
                    <a:cubicBezTo>
                      <a:pt x="98" y="35"/>
                      <a:pt x="89" y="31"/>
                      <a:pt x="78" y="31"/>
                    </a:cubicBezTo>
                    <a:cubicBezTo>
                      <a:pt x="65" y="31"/>
                      <a:pt x="54" y="35"/>
                      <a:pt x="47" y="43"/>
                    </a:cubicBezTo>
                    <a:cubicBezTo>
                      <a:pt x="39" y="51"/>
                      <a:pt x="35" y="62"/>
                      <a:pt x="35" y="77"/>
                    </a:cubicBezTo>
                    <a:cubicBezTo>
                      <a:pt x="35" y="135"/>
                      <a:pt x="35" y="135"/>
                      <a:pt x="35" y="135"/>
                    </a:cubicBezTo>
                    <a:cubicBezTo>
                      <a:pt x="35" y="146"/>
                      <a:pt x="27" y="154"/>
                      <a:pt x="17" y="154"/>
                    </a:cubicBezTo>
                    <a:cubicBezTo>
                      <a:pt x="0" y="154"/>
                      <a:pt x="0" y="154"/>
                      <a:pt x="0" y="154"/>
                    </a:cubicBezTo>
                    <a:cubicBezTo>
                      <a:pt x="0" y="2"/>
                      <a:pt x="0" y="2"/>
                      <a:pt x="0" y="2"/>
                    </a:cubicBezTo>
                    <a:cubicBezTo>
                      <a:pt x="15" y="2"/>
                      <a:pt x="15" y="2"/>
                      <a:pt x="15" y="2"/>
                    </a:cubicBezTo>
                    <a:cubicBezTo>
                      <a:pt x="25" y="2"/>
                      <a:pt x="34" y="10"/>
                      <a:pt x="34" y="20"/>
                    </a:cubicBezTo>
                    <a:cubicBezTo>
                      <a:pt x="34" y="22"/>
                      <a:pt x="34" y="22"/>
                      <a:pt x="34" y="22"/>
                    </a:cubicBezTo>
                    <a:cubicBezTo>
                      <a:pt x="39" y="14"/>
                      <a:pt x="47" y="9"/>
                      <a:pt x="56" y="6"/>
                    </a:cubicBezTo>
                    <a:cubicBezTo>
                      <a:pt x="65" y="2"/>
                      <a:pt x="75" y="0"/>
                      <a:pt x="86" y="0"/>
                    </a:cubicBezTo>
                    <a:cubicBezTo>
                      <a:pt x="105" y="0"/>
                      <a:pt x="120" y="6"/>
                      <a:pt x="132"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8">
                <a:extLst>
                  <a:ext uri="{FF2B5EF4-FFF2-40B4-BE49-F238E27FC236}">
                    <a16:creationId xmlns:a16="http://schemas.microsoft.com/office/drawing/2014/main" id="{3882A91F-E3BE-B04D-82E9-7F5F939604C8}"/>
                  </a:ext>
                </a:extLst>
              </p:cNvPr>
              <p:cNvSpPr>
                <a:spLocks noEditPoints="1"/>
              </p:cNvSpPr>
              <p:nvPr/>
            </p:nvSpPr>
            <p:spPr bwMode="auto">
              <a:xfrm>
                <a:off x="11716495" y="224220"/>
                <a:ext cx="148798" cy="194806"/>
              </a:xfrm>
              <a:custGeom>
                <a:avLst/>
                <a:gdLst>
                  <a:gd name="T0" fmla="*/ 161 w 161"/>
                  <a:gd name="T1" fmla="*/ 0 h 210"/>
                  <a:gd name="T2" fmla="*/ 161 w 161"/>
                  <a:gd name="T3" fmla="*/ 208 h 210"/>
                  <a:gd name="T4" fmla="*/ 145 w 161"/>
                  <a:gd name="T5" fmla="*/ 208 h 210"/>
                  <a:gd name="T6" fmla="*/ 127 w 161"/>
                  <a:gd name="T7" fmla="*/ 189 h 210"/>
                  <a:gd name="T8" fmla="*/ 127 w 161"/>
                  <a:gd name="T9" fmla="*/ 188 h 210"/>
                  <a:gd name="T10" fmla="*/ 105 w 161"/>
                  <a:gd name="T11" fmla="*/ 204 h 210"/>
                  <a:gd name="T12" fmla="*/ 77 w 161"/>
                  <a:gd name="T13" fmla="*/ 210 h 210"/>
                  <a:gd name="T14" fmla="*/ 37 w 161"/>
                  <a:gd name="T15" fmla="*/ 200 h 210"/>
                  <a:gd name="T16" fmla="*/ 10 w 161"/>
                  <a:gd name="T17" fmla="*/ 173 h 210"/>
                  <a:gd name="T18" fmla="*/ 0 w 161"/>
                  <a:gd name="T19" fmla="*/ 132 h 210"/>
                  <a:gd name="T20" fmla="*/ 10 w 161"/>
                  <a:gd name="T21" fmla="*/ 91 h 210"/>
                  <a:gd name="T22" fmla="*/ 37 w 161"/>
                  <a:gd name="T23" fmla="*/ 64 h 210"/>
                  <a:gd name="T24" fmla="*/ 77 w 161"/>
                  <a:gd name="T25" fmla="*/ 54 h 210"/>
                  <a:gd name="T26" fmla="*/ 104 w 161"/>
                  <a:gd name="T27" fmla="*/ 59 h 210"/>
                  <a:gd name="T28" fmla="*/ 126 w 161"/>
                  <a:gd name="T29" fmla="*/ 75 h 210"/>
                  <a:gd name="T30" fmla="*/ 126 w 161"/>
                  <a:gd name="T31" fmla="*/ 0 h 210"/>
                  <a:gd name="T32" fmla="*/ 161 w 161"/>
                  <a:gd name="T33" fmla="*/ 0 h 210"/>
                  <a:gd name="T34" fmla="*/ 104 w 161"/>
                  <a:gd name="T35" fmla="*/ 174 h 210"/>
                  <a:gd name="T36" fmla="*/ 120 w 161"/>
                  <a:gd name="T37" fmla="*/ 157 h 210"/>
                  <a:gd name="T38" fmla="*/ 126 w 161"/>
                  <a:gd name="T39" fmla="*/ 132 h 210"/>
                  <a:gd name="T40" fmla="*/ 120 w 161"/>
                  <a:gd name="T41" fmla="*/ 107 h 210"/>
                  <a:gd name="T42" fmla="*/ 104 w 161"/>
                  <a:gd name="T43" fmla="*/ 90 h 210"/>
                  <a:gd name="T44" fmla="*/ 81 w 161"/>
                  <a:gd name="T45" fmla="*/ 84 h 210"/>
                  <a:gd name="T46" fmla="*/ 58 w 161"/>
                  <a:gd name="T47" fmla="*/ 90 h 210"/>
                  <a:gd name="T48" fmla="*/ 42 w 161"/>
                  <a:gd name="T49" fmla="*/ 107 h 210"/>
                  <a:gd name="T50" fmla="*/ 36 w 161"/>
                  <a:gd name="T51" fmla="*/ 132 h 210"/>
                  <a:gd name="T52" fmla="*/ 42 w 161"/>
                  <a:gd name="T53" fmla="*/ 157 h 210"/>
                  <a:gd name="T54" fmla="*/ 58 w 161"/>
                  <a:gd name="T55" fmla="*/ 174 h 210"/>
                  <a:gd name="T56" fmla="*/ 81 w 161"/>
                  <a:gd name="T57" fmla="*/ 179 h 210"/>
                  <a:gd name="T58" fmla="*/ 104 w 161"/>
                  <a:gd name="T59" fmla="*/ 174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61" h="210">
                    <a:moveTo>
                      <a:pt x="161" y="0"/>
                    </a:moveTo>
                    <a:cubicBezTo>
                      <a:pt x="161" y="208"/>
                      <a:pt x="161" y="208"/>
                      <a:pt x="161" y="208"/>
                    </a:cubicBezTo>
                    <a:cubicBezTo>
                      <a:pt x="145" y="208"/>
                      <a:pt x="145" y="208"/>
                      <a:pt x="145" y="208"/>
                    </a:cubicBezTo>
                    <a:cubicBezTo>
                      <a:pt x="135" y="208"/>
                      <a:pt x="127" y="200"/>
                      <a:pt x="127" y="189"/>
                    </a:cubicBezTo>
                    <a:cubicBezTo>
                      <a:pt x="127" y="188"/>
                      <a:pt x="127" y="188"/>
                      <a:pt x="127" y="188"/>
                    </a:cubicBezTo>
                    <a:cubicBezTo>
                      <a:pt x="121" y="195"/>
                      <a:pt x="114" y="201"/>
                      <a:pt x="105" y="204"/>
                    </a:cubicBezTo>
                    <a:cubicBezTo>
                      <a:pt x="97" y="208"/>
                      <a:pt x="87" y="210"/>
                      <a:pt x="77" y="210"/>
                    </a:cubicBezTo>
                    <a:cubicBezTo>
                      <a:pt x="62" y="210"/>
                      <a:pt x="49" y="207"/>
                      <a:pt x="37" y="200"/>
                    </a:cubicBezTo>
                    <a:cubicBezTo>
                      <a:pt x="25" y="194"/>
                      <a:pt x="16" y="185"/>
                      <a:pt x="10" y="173"/>
                    </a:cubicBezTo>
                    <a:cubicBezTo>
                      <a:pt x="3" y="161"/>
                      <a:pt x="0" y="147"/>
                      <a:pt x="0" y="132"/>
                    </a:cubicBezTo>
                    <a:cubicBezTo>
                      <a:pt x="0" y="116"/>
                      <a:pt x="3" y="103"/>
                      <a:pt x="10" y="91"/>
                    </a:cubicBezTo>
                    <a:cubicBezTo>
                      <a:pt x="16" y="79"/>
                      <a:pt x="25" y="70"/>
                      <a:pt x="37" y="64"/>
                    </a:cubicBezTo>
                    <a:cubicBezTo>
                      <a:pt x="49" y="57"/>
                      <a:pt x="62" y="54"/>
                      <a:pt x="77" y="54"/>
                    </a:cubicBezTo>
                    <a:cubicBezTo>
                      <a:pt x="87" y="54"/>
                      <a:pt x="96" y="56"/>
                      <a:pt x="104" y="59"/>
                    </a:cubicBezTo>
                    <a:cubicBezTo>
                      <a:pt x="113" y="63"/>
                      <a:pt x="120" y="68"/>
                      <a:pt x="126" y="75"/>
                    </a:cubicBezTo>
                    <a:cubicBezTo>
                      <a:pt x="126" y="0"/>
                      <a:pt x="126" y="0"/>
                      <a:pt x="126" y="0"/>
                    </a:cubicBezTo>
                    <a:lnTo>
                      <a:pt x="161" y="0"/>
                    </a:lnTo>
                    <a:close/>
                    <a:moveTo>
                      <a:pt x="104" y="174"/>
                    </a:moveTo>
                    <a:cubicBezTo>
                      <a:pt x="111" y="170"/>
                      <a:pt x="116" y="164"/>
                      <a:pt x="120" y="157"/>
                    </a:cubicBezTo>
                    <a:cubicBezTo>
                      <a:pt x="124" y="150"/>
                      <a:pt x="126" y="141"/>
                      <a:pt x="126" y="132"/>
                    </a:cubicBezTo>
                    <a:cubicBezTo>
                      <a:pt x="126" y="122"/>
                      <a:pt x="124" y="114"/>
                      <a:pt x="120" y="107"/>
                    </a:cubicBezTo>
                    <a:cubicBezTo>
                      <a:pt x="116" y="100"/>
                      <a:pt x="111" y="94"/>
                      <a:pt x="104" y="90"/>
                    </a:cubicBezTo>
                    <a:cubicBezTo>
                      <a:pt x="97" y="86"/>
                      <a:pt x="89" y="84"/>
                      <a:pt x="81" y="84"/>
                    </a:cubicBezTo>
                    <a:cubicBezTo>
                      <a:pt x="72" y="84"/>
                      <a:pt x="65" y="86"/>
                      <a:pt x="58" y="90"/>
                    </a:cubicBezTo>
                    <a:cubicBezTo>
                      <a:pt x="51" y="94"/>
                      <a:pt x="46" y="100"/>
                      <a:pt x="42" y="107"/>
                    </a:cubicBezTo>
                    <a:cubicBezTo>
                      <a:pt x="38" y="114"/>
                      <a:pt x="36" y="122"/>
                      <a:pt x="36" y="132"/>
                    </a:cubicBezTo>
                    <a:cubicBezTo>
                      <a:pt x="36" y="141"/>
                      <a:pt x="38" y="150"/>
                      <a:pt x="42" y="157"/>
                    </a:cubicBezTo>
                    <a:cubicBezTo>
                      <a:pt x="46" y="164"/>
                      <a:pt x="51" y="170"/>
                      <a:pt x="58" y="174"/>
                    </a:cubicBezTo>
                    <a:cubicBezTo>
                      <a:pt x="65" y="177"/>
                      <a:pt x="72" y="179"/>
                      <a:pt x="81" y="179"/>
                    </a:cubicBezTo>
                    <a:cubicBezTo>
                      <a:pt x="89" y="179"/>
                      <a:pt x="97" y="177"/>
                      <a:pt x="104" y="1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9">
                <a:extLst>
                  <a:ext uri="{FF2B5EF4-FFF2-40B4-BE49-F238E27FC236}">
                    <a16:creationId xmlns:a16="http://schemas.microsoft.com/office/drawing/2014/main" id="{4C66570F-5D1E-AB47-853D-E13EA71E4562}"/>
                  </a:ext>
                </a:extLst>
              </p:cNvPr>
              <p:cNvSpPr>
                <a:spLocks/>
              </p:cNvSpPr>
              <p:nvPr/>
            </p:nvSpPr>
            <p:spPr bwMode="auto">
              <a:xfrm>
                <a:off x="11891144" y="274383"/>
                <a:ext cx="81400" cy="142796"/>
              </a:xfrm>
              <a:custGeom>
                <a:avLst/>
                <a:gdLst>
                  <a:gd name="T0" fmla="*/ 88 w 88"/>
                  <a:gd name="T1" fmla="*/ 0 h 154"/>
                  <a:gd name="T2" fmla="*/ 88 w 88"/>
                  <a:gd name="T3" fmla="*/ 34 h 154"/>
                  <a:gd name="T4" fmla="*/ 79 w 88"/>
                  <a:gd name="T5" fmla="*/ 33 h 154"/>
                  <a:gd name="T6" fmla="*/ 47 w 88"/>
                  <a:gd name="T7" fmla="*/ 45 h 154"/>
                  <a:gd name="T8" fmla="*/ 35 w 88"/>
                  <a:gd name="T9" fmla="*/ 80 h 154"/>
                  <a:gd name="T10" fmla="*/ 35 w 88"/>
                  <a:gd name="T11" fmla="*/ 135 h 154"/>
                  <a:gd name="T12" fmla="*/ 17 w 88"/>
                  <a:gd name="T13" fmla="*/ 154 h 154"/>
                  <a:gd name="T14" fmla="*/ 0 w 88"/>
                  <a:gd name="T15" fmla="*/ 154 h 154"/>
                  <a:gd name="T16" fmla="*/ 0 w 88"/>
                  <a:gd name="T17" fmla="*/ 2 h 154"/>
                  <a:gd name="T18" fmla="*/ 34 w 88"/>
                  <a:gd name="T19" fmla="*/ 2 h 154"/>
                  <a:gd name="T20" fmla="*/ 34 w 88"/>
                  <a:gd name="T21" fmla="*/ 24 h 154"/>
                  <a:gd name="T22" fmla="*/ 88 w 88"/>
                  <a:gd name="T23"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8" h="154">
                    <a:moveTo>
                      <a:pt x="88" y="0"/>
                    </a:moveTo>
                    <a:cubicBezTo>
                      <a:pt x="88" y="34"/>
                      <a:pt x="88" y="34"/>
                      <a:pt x="88" y="34"/>
                    </a:cubicBezTo>
                    <a:cubicBezTo>
                      <a:pt x="85" y="33"/>
                      <a:pt x="82" y="33"/>
                      <a:pt x="79" y="33"/>
                    </a:cubicBezTo>
                    <a:cubicBezTo>
                      <a:pt x="66" y="33"/>
                      <a:pt x="55" y="37"/>
                      <a:pt x="47" y="45"/>
                    </a:cubicBezTo>
                    <a:cubicBezTo>
                      <a:pt x="39" y="53"/>
                      <a:pt x="35" y="65"/>
                      <a:pt x="35" y="80"/>
                    </a:cubicBezTo>
                    <a:cubicBezTo>
                      <a:pt x="35" y="135"/>
                      <a:pt x="35" y="135"/>
                      <a:pt x="35" y="135"/>
                    </a:cubicBezTo>
                    <a:cubicBezTo>
                      <a:pt x="35" y="146"/>
                      <a:pt x="27" y="154"/>
                      <a:pt x="17" y="154"/>
                    </a:cubicBezTo>
                    <a:cubicBezTo>
                      <a:pt x="0" y="154"/>
                      <a:pt x="0" y="154"/>
                      <a:pt x="0" y="154"/>
                    </a:cubicBezTo>
                    <a:cubicBezTo>
                      <a:pt x="0" y="2"/>
                      <a:pt x="0" y="2"/>
                      <a:pt x="0" y="2"/>
                    </a:cubicBezTo>
                    <a:cubicBezTo>
                      <a:pt x="34" y="2"/>
                      <a:pt x="34" y="2"/>
                      <a:pt x="34" y="2"/>
                    </a:cubicBezTo>
                    <a:cubicBezTo>
                      <a:pt x="34" y="24"/>
                      <a:pt x="34" y="24"/>
                      <a:pt x="34" y="24"/>
                    </a:cubicBezTo>
                    <a:cubicBezTo>
                      <a:pt x="44" y="8"/>
                      <a:pt x="62" y="0"/>
                      <a:pt x="8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 name="KITE">
              <a:extLst>
                <a:ext uri="{FF2B5EF4-FFF2-40B4-BE49-F238E27FC236}">
                  <a16:creationId xmlns:a16="http://schemas.microsoft.com/office/drawing/2014/main" id="{979A8766-018E-DF43-BAA4-7AE21A2387F1}"/>
                </a:ext>
              </a:extLst>
            </p:cNvPr>
            <p:cNvGrpSpPr/>
            <p:nvPr userDrawn="1"/>
          </p:nvGrpSpPr>
          <p:grpSpPr>
            <a:xfrm>
              <a:off x="11082528" y="276230"/>
              <a:ext cx="158030" cy="140950"/>
              <a:chOff x="11082528" y="276230"/>
              <a:chExt cx="158030" cy="140950"/>
            </a:xfrm>
          </p:grpSpPr>
          <p:sp>
            <p:nvSpPr>
              <p:cNvPr id="32" name="Freeform 10">
                <a:extLst>
                  <a:ext uri="{FF2B5EF4-FFF2-40B4-BE49-F238E27FC236}">
                    <a16:creationId xmlns:a16="http://schemas.microsoft.com/office/drawing/2014/main" id="{E71FCE97-7302-5B44-879A-CF0A3CEC585C}"/>
                  </a:ext>
                </a:extLst>
              </p:cNvPr>
              <p:cNvSpPr>
                <a:spLocks/>
              </p:cNvSpPr>
              <p:nvPr/>
            </p:nvSpPr>
            <p:spPr bwMode="auto">
              <a:xfrm>
                <a:off x="11126844" y="355014"/>
                <a:ext cx="69398" cy="62166"/>
              </a:xfrm>
              <a:custGeom>
                <a:avLst/>
                <a:gdLst>
                  <a:gd name="T0" fmla="*/ 0 w 75"/>
                  <a:gd name="T1" fmla="*/ 66 h 67"/>
                  <a:gd name="T2" fmla="*/ 5 w 75"/>
                  <a:gd name="T3" fmla="*/ 67 h 67"/>
                  <a:gd name="T4" fmla="*/ 70 w 75"/>
                  <a:gd name="T5" fmla="*/ 67 h 67"/>
                  <a:gd name="T6" fmla="*/ 75 w 75"/>
                  <a:gd name="T7" fmla="*/ 66 h 67"/>
                  <a:gd name="T8" fmla="*/ 38 w 75"/>
                  <a:gd name="T9" fmla="*/ 0 h 67"/>
                  <a:gd name="T10" fmla="*/ 0 w 75"/>
                  <a:gd name="T11" fmla="*/ 66 h 67"/>
                </a:gdLst>
                <a:ahLst/>
                <a:cxnLst>
                  <a:cxn ang="0">
                    <a:pos x="T0" y="T1"/>
                  </a:cxn>
                  <a:cxn ang="0">
                    <a:pos x="T2" y="T3"/>
                  </a:cxn>
                  <a:cxn ang="0">
                    <a:pos x="T4" y="T5"/>
                  </a:cxn>
                  <a:cxn ang="0">
                    <a:pos x="T6" y="T7"/>
                  </a:cxn>
                  <a:cxn ang="0">
                    <a:pos x="T8" y="T9"/>
                  </a:cxn>
                  <a:cxn ang="0">
                    <a:pos x="T10" y="T11"/>
                  </a:cxn>
                </a:cxnLst>
                <a:rect l="0" t="0" r="r" b="b"/>
                <a:pathLst>
                  <a:path w="75" h="67">
                    <a:moveTo>
                      <a:pt x="0" y="66"/>
                    </a:moveTo>
                    <a:cubicBezTo>
                      <a:pt x="1" y="67"/>
                      <a:pt x="3" y="67"/>
                      <a:pt x="5" y="67"/>
                    </a:cubicBezTo>
                    <a:cubicBezTo>
                      <a:pt x="70" y="67"/>
                      <a:pt x="70" y="67"/>
                      <a:pt x="70" y="67"/>
                    </a:cubicBezTo>
                    <a:cubicBezTo>
                      <a:pt x="72" y="67"/>
                      <a:pt x="74" y="67"/>
                      <a:pt x="75" y="66"/>
                    </a:cubicBezTo>
                    <a:cubicBezTo>
                      <a:pt x="38" y="0"/>
                      <a:pt x="38" y="0"/>
                      <a:pt x="38" y="0"/>
                    </a:cubicBezTo>
                    <a:lnTo>
                      <a:pt x="0" y="66"/>
                    </a:lnTo>
                    <a:close/>
                  </a:path>
                </a:pathLst>
              </a:custGeom>
              <a:solidFill>
                <a:srgbClr val="FC8D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1">
                <a:extLst>
                  <a:ext uri="{FF2B5EF4-FFF2-40B4-BE49-F238E27FC236}">
                    <a16:creationId xmlns:a16="http://schemas.microsoft.com/office/drawing/2014/main" id="{CA35DBC1-7B4E-B342-A6ED-02BBF4468A16}"/>
                  </a:ext>
                </a:extLst>
              </p:cNvPr>
              <p:cNvSpPr>
                <a:spLocks/>
              </p:cNvSpPr>
              <p:nvPr/>
            </p:nvSpPr>
            <p:spPr bwMode="auto">
              <a:xfrm>
                <a:off x="11169468" y="351321"/>
                <a:ext cx="71090" cy="60319"/>
              </a:xfrm>
              <a:custGeom>
                <a:avLst/>
                <a:gdLst>
                  <a:gd name="T0" fmla="*/ 38 w 77"/>
                  <a:gd name="T1" fmla="*/ 65 h 65"/>
                  <a:gd name="T2" fmla="*/ 41 w 77"/>
                  <a:gd name="T3" fmla="*/ 61 h 65"/>
                  <a:gd name="T4" fmla="*/ 77 w 77"/>
                  <a:gd name="T5" fmla="*/ 0 h 65"/>
                  <a:gd name="T6" fmla="*/ 0 w 77"/>
                  <a:gd name="T7" fmla="*/ 0 h 65"/>
                  <a:gd name="T8" fmla="*/ 38 w 77"/>
                  <a:gd name="T9" fmla="*/ 65 h 65"/>
                </a:gdLst>
                <a:ahLst/>
                <a:cxnLst>
                  <a:cxn ang="0">
                    <a:pos x="T0" y="T1"/>
                  </a:cxn>
                  <a:cxn ang="0">
                    <a:pos x="T2" y="T3"/>
                  </a:cxn>
                  <a:cxn ang="0">
                    <a:pos x="T4" y="T5"/>
                  </a:cxn>
                  <a:cxn ang="0">
                    <a:pos x="T6" y="T7"/>
                  </a:cxn>
                  <a:cxn ang="0">
                    <a:pos x="T8" y="T9"/>
                  </a:cxn>
                </a:cxnLst>
                <a:rect l="0" t="0" r="r" b="b"/>
                <a:pathLst>
                  <a:path w="77" h="65">
                    <a:moveTo>
                      <a:pt x="38" y="65"/>
                    </a:moveTo>
                    <a:cubicBezTo>
                      <a:pt x="39" y="64"/>
                      <a:pt x="40" y="63"/>
                      <a:pt x="41" y="61"/>
                    </a:cubicBezTo>
                    <a:cubicBezTo>
                      <a:pt x="77" y="0"/>
                      <a:pt x="77" y="0"/>
                      <a:pt x="77" y="0"/>
                    </a:cubicBezTo>
                    <a:cubicBezTo>
                      <a:pt x="0" y="0"/>
                      <a:pt x="0" y="0"/>
                      <a:pt x="0" y="0"/>
                    </a:cubicBezTo>
                    <a:lnTo>
                      <a:pt x="38" y="65"/>
                    </a:lnTo>
                    <a:close/>
                  </a:path>
                </a:pathLst>
              </a:custGeom>
              <a:solidFill>
                <a:srgbClr val="FF706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12">
                <a:extLst>
                  <a:ext uri="{FF2B5EF4-FFF2-40B4-BE49-F238E27FC236}">
                    <a16:creationId xmlns:a16="http://schemas.microsoft.com/office/drawing/2014/main" id="{C769F246-89B0-8047-B4EB-EF2094265734}"/>
                  </a:ext>
                </a:extLst>
              </p:cNvPr>
              <p:cNvSpPr>
                <a:spLocks/>
              </p:cNvSpPr>
              <p:nvPr/>
            </p:nvSpPr>
            <p:spPr bwMode="auto">
              <a:xfrm>
                <a:off x="11082528" y="351321"/>
                <a:ext cx="71090" cy="60319"/>
              </a:xfrm>
              <a:custGeom>
                <a:avLst/>
                <a:gdLst>
                  <a:gd name="T0" fmla="*/ 0 w 77"/>
                  <a:gd name="T1" fmla="*/ 0 h 65"/>
                  <a:gd name="T2" fmla="*/ 36 w 77"/>
                  <a:gd name="T3" fmla="*/ 61 h 65"/>
                  <a:gd name="T4" fmla="*/ 39 w 77"/>
                  <a:gd name="T5" fmla="*/ 65 h 65"/>
                  <a:gd name="T6" fmla="*/ 77 w 77"/>
                  <a:gd name="T7" fmla="*/ 0 h 65"/>
                  <a:gd name="T8" fmla="*/ 0 w 77"/>
                  <a:gd name="T9" fmla="*/ 0 h 65"/>
                </a:gdLst>
                <a:ahLst/>
                <a:cxnLst>
                  <a:cxn ang="0">
                    <a:pos x="T0" y="T1"/>
                  </a:cxn>
                  <a:cxn ang="0">
                    <a:pos x="T2" y="T3"/>
                  </a:cxn>
                  <a:cxn ang="0">
                    <a:pos x="T4" y="T5"/>
                  </a:cxn>
                  <a:cxn ang="0">
                    <a:pos x="T6" y="T7"/>
                  </a:cxn>
                  <a:cxn ang="0">
                    <a:pos x="T8" y="T9"/>
                  </a:cxn>
                </a:cxnLst>
                <a:rect l="0" t="0" r="r" b="b"/>
                <a:pathLst>
                  <a:path w="77" h="65">
                    <a:moveTo>
                      <a:pt x="0" y="0"/>
                    </a:moveTo>
                    <a:cubicBezTo>
                      <a:pt x="36" y="61"/>
                      <a:pt x="36" y="61"/>
                      <a:pt x="36" y="61"/>
                    </a:cubicBezTo>
                    <a:cubicBezTo>
                      <a:pt x="37" y="63"/>
                      <a:pt x="38" y="64"/>
                      <a:pt x="39" y="65"/>
                    </a:cubicBezTo>
                    <a:cubicBezTo>
                      <a:pt x="77" y="0"/>
                      <a:pt x="77" y="0"/>
                      <a:pt x="77" y="0"/>
                    </a:cubicBezTo>
                    <a:lnTo>
                      <a:pt x="0" y="0"/>
                    </a:lnTo>
                    <a:close/>
                  </a:path>
                </a:pathLst>
              </a:custGeom>
              <a:solidFill>
                <a:srgbClr val="FC50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13">
                <a:extLst>
                  <a:ext uri="{FF2B5EF4-FFF2-40B4-BE49-F238E27FC236}">
                    <a16:creationId xmlns:a16="http://schemas.microsoft.com/office/drawing/2014/main" id="{B9FDA492-67D0-3F48-B137-DF16DB8A80A7}"/>
                  </a:ext>
                </a:extLst>
              </p:cNvPr>
              <p:cNvSpPr>
                <a:spLocks/>
              </p:cNvSpPr>
              <p:nvPr/>
            </p:nvSpPr>
            <p:spPr bwMode="auto">
              <a:xfrm>
                <a:off x="11082528" y="280846"/>
                <a:ext cx="71090" cy="61242"/>
              </a:xfrm>
              <a:custGeom>
                <a:avLst/>
                <a:gdLst>
                  <a:gd name="T0" fmla="*/ 39 w 77"/>
                  <a:gd name="T1" fmla="*/ 0 h 66"/>
                  <a:gd name="T2" fmla="*/ 36 w 77"/>
                  <a:gd name="T3" fmla="*/ 5 h 66"/>
                  <a:gd name="T4" fmla="*/ 0 w 77"/>
                  <a:gd name="T5" fmla="*/ 66 h 66"/>
                  <a:gd name="T6" fmla="*/ 77 w 77"/>
                  <a:gd name="T7" fmla="*/ 66 h 66"/>
                  <a:gd name="T8" fmla="*/ 39 w 77"/>
                  <a:gd name="T9" fmla="*/ 0 h 66"/>
                </a:gdLst>
                <a:ahLst/>
                <a:cxnLst>
                  <a:cxn ang="0">
                    <a:pos x="T0" y="T1"/>
                  </a:cxn>
                  <a:cxn ang="0">
                    <a:pos x="T2" y="T3"/>
                  </a:cxn>
                  <a:cxn ang="0">
                    <a:pos x="T4" y="T5"/>
                  </a:cxn>
                  <a:cxn ang="0">
                    <a:pos x="T6" y="T7"/>
                  </a:cxn>
                  <a:cxn ang="0">
                    <a:pos x="T8" y="T9"/>
                  </a:cxn>
                </a:cxnLst>
                <a:rect l="0" t="0" r="r" b="b"/>
                <a:pathLst>
                  <a:path w="77" h="66">
                    <a:moveTo>
                      <a:pt x="39" y="0"/>
                    </a:moveTo>
                    <a:cubicBezTo>
                      <a:pt x="38" y="2"/>
                      <a:pt x="37" y="3"/>
                      <a:pt x="36" y="5"/>
                    </a:cubicBezTo>
                    <a:cubicBezTo>
                      <a:pt x="0" y="66"/>
                      <a:pt x="0" y="66"/>
                      <a:pt x="0" y="66"/>
                    </a:cubicBezTo>
                    <a:cubicBezTo>
                      <a:pt x="77" y="66"/>
                      <a:pt x="77" y="66"/>
                      <a:pt x="77" y="66"/>
                    </a:cubicBezTo>
                    <a:lnTo>
                      <a:pt x="39" y="0"/>
                    </a:lnTo>
                    <a:close/>
                  </a:path>
                </a:pathLst>
              </a:custGeom>
              <a:solidFill>
                <a:srgbClr val="E10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14">
                <a:extLst>
                  <a:ext uri="{FF2B5EF4-FFF2-40B4-BE49-F238E27FC236}">
                    <a16:creationId xmlns:a16="http://schemas.microsoft.com/office/drawing/2014/main" id="{BAE64A9E-56F0-BC43-8ADC-BED0473B0BE6}"/>
                  </a:ext>
                </a:extLst>
              </p:cNvPr>
              <p:cNvSpPr>
                <a:spLocks/>
              </p:cNvSpPr>
              <p:nvPr/>
            </p:nvSpPr>
            <p:spPr bwMode="auto">
              <a:xfrm>
                <a:off x="11169468" y="280846"/>
                <a:ext cx="71090" cy="61242"/>
              </a:xfrm>
              <a:custGeom>
                <a:avLst/>
                <a:gdLst>
                  <a:gd name="T0" fmla="*/ 77 w 77"/>
                  <a:gd name="T1" fmla="*/ 66 h 66"/>
                  <a:gd name="T2" fmla="*/ 41 w 77"/>
                  <a:gd name="T3" fmla="*/ 5 h 66"/>
                  <a:gd name="T4" fmla="*/ 38 w 77"/>
                  <a:gd name="T5" fmla="*/ 0 h 66"/>
                  <a:gd name="T6" fmla="*/ 0 w 77"/>
                  <a:gd name="T7" fmla="*/ 66 h 66"/>
                  <a:gd name="T8" fmla="*/ 77 w 77"/>
                  <a:gd name="T9" fmla="*/ 66 h 66"/>
                </a:gdLst>
                <a:ahLst/>
                <a:cxnLst>
                  <a:cxn ang="0">
                    <a:pos x="T0" y="T1"/>
                  </a:cxn>
                  <a:cxn ang="0">
                    <a:pos x="T2" y="T3"/>
                  </a:cxn>
                  <a:cxn ang="0">
                    <a:pos x="T4" y="T5"/>
                  </a:cxn>
                  <a:cxn ang="0">
                    <a:pos x="T6" y="T7"/>
                  </a:cxn>
                  <a:cxn ang="0">
                    <a:pos x="T8" y="T9"/>
                  </a:cxn>
                </a:cxnLst>
                <a:rect l="0" t="0" r="r" b="b"/>
                <a:pathLst>
                  <a:path w="77" h="66">
                    <a:moveTo>
                      <a:pt x="77" y="66"/>
                    </a:moveTo>
                    <a:cubicBezTo>
                      <a:pt x="41" y="5"/>
                      <a:pt x="41" y="5"/>
                      <a:pt x="41" y="5"/>
                    </a:cubicBezTo>
                    <a:cubicBezTo>
                      <a:pt x="40" y="3"/>
                      <a:pt x="39" y="2"/>
                      <a:pt x="38" y="0"/>
                    </a:cubicBezTo>
                    <a:cubicBezTo>
                      <a:pt x="0" y="66"/>
                      <a:pt x="0" y="66"/>
                      <a:pt x="0" y="66"/>
                    </a:cubicBezTo>
                    <a:lnTo>
                      <a:pt x="77" y="66"/>
                    </a:lnTo>
                    <a:close/>
                  </a:path>
                </a:pathLst>
              </a:custGeom>
              <a:solidFill>
                <a:srgbClr val="FC50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15">
                <a:extLst>
                  <a:ext uri="{FF2B5EF4-FFF2-40B4-BE49-F238E27FC236}">
                    <a16:creationId xmlns:a16="http://schemas.microsoft.com/office/drawing/2014/main" id="{3DD597B8-5909-4F46-9B5E-0575DC32284E}"/>
                  </a:ext>
                </a:extLst>
              </p:cNvPr>
              <p:cNvSpPr>
                <a:spLocks/>
              </p:cNvSpPr>
              <p:nvPr/>
            </p:nvSpPr>
            <p:spPr bwMode="auto">
              <a:xfrm>
                <a:off x="11126844" y="276230"/>
                <a:ext cx="69398" cy="61242"/>
              </a:xfrm>
              <a:custGeom>
                <a:avLst/>
                <a:gdLst>
                  <a:gd name="T0" fmla="*/ 75 w 75"/>
                  <a:gd name="T1" fmla="*/ 1 h 66"/>
                  <a:gd name="T2" fmla="*/ 70 w 75"/>
                  <a:gd name="T3" fmla="*/ 0 h 66"/>
                  <a:gd name="T4" fmla="*/ 5 w 75"/>
                  <a:gd name="T5" fmla="*/ 0 h 66"/>
                  <a:gd name="T6" fmla="*/ 0 w 75"/>
                  <a:gd name="T7" fmla="*/ 1 h 66"/>
                  <a:gd name="T8" fmla="*/ 38 w 75"/>
                  <a:gd name="T9" fmla="*/ 66 h 66"/>
                  <a:gd name="T10" fmla="*/ 75 w 75"/>
                  <a:gd name="T11" fmla="*/ 1 h 66"/>
                </a:gdLst>
                <a:ahLst/>
                <a:cxnLst>
                  <a:cxn ang="0">
                    <a:pos x="T0" y="T1"/>
                  </a:cxn>
                  <a:cxn ang="0">
                    <a:pos x="T2" y="T3"/>
                  </a:cxn>
                  <a:cxn ang="0">
                    <a:pos x="T4" y="T5"/>
                  </a:cxn>
                  <a:cxn ang="0">
                    <a:pos x="T6" y="T7"/>
                  </a:cxn>
                  <a:cxn ang="0">
                    <a:pos x="T8" y="T9"/>
                  </a:cxn>
                  <a:cxn ang="0">
                    <a:pos x="T10" y="T11"/>
                  </a:cxn>
                </a:cxnLst>
                <a:rect l="0" t="0" r="r" b="b"/>
                <a:pathLst>
                  <a:path w="75" h="66">
                    <a:moveTo>
                      <a:pt x="75" y="1"/>
                    </a:moveTo>
                    <a:cubicBezTo>
                      <a:pt x="74" y="0"/>
                      <a:pt x="72" y="0"/>
                      <a:pt x="70" y="0"/>
                    </a:cubicBezTo>
                    <a:cubicBezTo>
                      <a:pt x="5" y="0"/>
                      <a:pt x="5" y="0"/>
                      <a:pt x="5" y="0"/>
                    </a:cubicBezTo>
                    <a:cubicBezTo>
                      <a:pt x="3" y="0"/>
                      <a:pt x="1" y="0"/>
                      <a:pt x="0" y="1"/>
                    </a:cubicBezTo>
                    <a:cubicBezTo>
                      <a:pt x="38" y="66"/>
                      <a:pt x="38" y="66"/>
                      <a:pt x="38" y="66"/>
                    </a:cubicBezTo>
                    <a:lnTo>
                      <a:pt x="75" y="1"/>
                    </a:lnTo>
                    <a:close/>
                  </a:path>
                </a:pathLst>
              </a:custGeom>
              <a:solidFill>
                <a:srgbClr val="F7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960373999"/>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GBO: Title + Content">
    <p:spTree>
      <p:nvGrpSpPr>
        <p:cNvPr id="1" name=""/>
        <p:cNvGrpSpPr/>
        <p:nvPr/>
      </p:nvGrpSpPr>
      <p:grpSpPr>
        <a:xfrm>
          <a:off x="0" y="0"/>
          <a:ext cx="0" cy="0"/>
          <a:chOff x="0" y="0"/>
          <a:chExt cx="0" cy="0"/>
        </a:xfrm>
      </p:grpSpPr>
      <p:sp>
        <p:nvSpPr>
          <p:cNvPr id="6" name="SOURCES">
            <a:extLst>
              <a:ext uri="{FF2B5EF4-FFF2-40B4-BE49-F238E27FC236}">
                <a16:creationId xmlns:a16="http://schemas.microsoft.com/office/drawing/2014/main" id="{64C61DF3-822A-0E4D-BDB8-05FAA33483C3}"/>
              </a:ext>
            </a:extLst>
          </p:cNvPr>
          <p:cNvSpPr>
            <a:spLocks noGrp="1"/>
          </p:cNvSpPr>
          <p:nvPr>
            <p:ph type="body" sz="quarter" idx="18" hasCustomPrompt="1"/>
          </p:nvPr>
        </p:nvSpPr>
        <p:spPr>
          <a:xfrm>
            <a:off x="6705600" y="6602544"/>
            <a:ext cx="5483225" cy="255455"/>
          </a:xfrm>
        </p:spPr>
        <p:txBody>
          <a:bodyPr wrap="square" rIns="182880" bIns="146304" anchor="b" anchorCtr="0">
            <a:spAutoFit/>
          </a:bodyPr>
          <a:lstStyle>
            <a:lvl1pPr algn="r">
              <a:lnSpc>
                <a:spcPct val="100000"/>
              </a:lnSpc>
              <a:spcBef>
                <a:spcPts val="100"/>
              </a:spcBef>
              <a:spcAft>
                <a:spcPts val="100"/>
              </a:spcAft>
              <a:defRPr sz="700">
                <a:solidFill>
                  <a:schemeClr val="tx2"/>
                </a:solidFill>
                <a:latin typeface="Century Gothic" panose="020B0502020202020204" pitchFamily="34" charset="0"/>
              </a:defRPr>
            </a:lvl1pPr>
          </a:lstStyle>
          <a:p>
            <a:pPr lvl="0"/>
            <a:r>
              <a:rPr lang="en-US"/>
              <a:t>* List sources here</a:t>
            </a:r>
          </a:p>
        </p:txBody>
      </p:sp>
      <p:sp>
        <p:nvSpPr>
          <p:cNvPr id="16" name="CONTENT">
            <a:extLst>
              <a:ext uri="{FF2B5EF4-FFF2-40B4-BE49-F238E27FC236}">
                <a16:creationId xmlns:a16="http://schemas.microsoft.com/office/drawing/2014/main" id="{5ECB0C30-6DD4-6A47-8F7E-F7A65E67A424}"/>
              </a:ext>
            </a:extLst>
          </p:cNvPr>
          <p:cNvSpPr>
            <a:spLocks noGrp="1"/>
          </p:cNvSpPr>
          <p:nvPr>
            <p:ph sz="quarter" idx="20"/>
          </p:nvPr>
        </p:nvSpPr>
        <p:spPr>
          <a:xfrm>
            <a:off x="211142" y="657225"/>
            <a:ext cx="11758608" cy="5514976"/>
          </a:xfrm>
        </p:spPr>
        <p:txBody>
          <a:bodyPr wrap="square" anchor="t" anchorCtr="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TITLE">
            <a:extLst>
              <a:ext uri="{FF2B5EF4-FFF2-40B4-BE49-F238E27FC236}">
                <a16:creationId xmlns:a16="http://schemas.microsoft.com/office/drawing/2014/main" id="{0718D53F-9834-8C40-8B43-533BD9E7C3A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10844177"/>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GBO: Title + Subtitle + Content">
    <p:spTree>
      <p:nvGrpSpPr>
        <p:cNvPr id="1" name=""/>
        <p:cNvGrpSpPr/>
        <p:nvPr/>
      </p:nvGrpSpPr>
      <p:grpSpPr>
        <a:xfrm>
          <a:off x="0" y="0"/>
          <a:ext cx="0" cy="0"/>
          <a:chOff x="0" y="0"/>
          <a:chExt cx="0" cy="0"/>
        </a:xfrm>
      </p:grpSpPr>
      <p:sp>
        <p:nvSpPr>
          <p:cNvPr id="6" name="SOURCES">
            <a:extLst>
              <a:ext uri="{FF2B5EF4-FFF2-40B4-BE49-F238E27FC236}">
                <a16:creationId xmlns:a16="http://schemas.microsoft.com/office/drawing/2014/main" id="{64C61DF3-822A-0E4D-BDB8-05FAA33483C3}"/>
              </a:ext>
            </a:extLst>
          </p:cNvPr>
          <p:cNvSpPr>
            <a:spLocks noGrp="1"/>
          </p:cNvSpPr>
          <p:nvPr>
            <p:ph type="body" sz="quarter" idx="18" hasCustomPrompt="1"/>
          </p:nvPr>
        </p:nvSpPr>
        <p:spPr>
          <a:xfrm>
            <a:off x="6705600" y="6602544"/>
            <a:ext cx="5483225" cy="255455"/>
          </a:xfrm>
        </p:spPr>
        <p:txBody>
          <a:bodyPr wrap="square" rIns="182880" bIns="146304" anchor="b" anchorCtr="0">
            <a:spAutoFit/>
          </a:bodyPr>
          <a:lstStyle>
            <a:lvl1pPr algn="r">
              <a:lnSpc>
                <a:spcPct val="100000"/>
              </a:lnSpc>
              <a:spcBef>
                <a:spcPts val="100"/>
              </a:spcBef>
              <a:spcAft>
                <a:spcPts val="100"/>
              </a:spcAft>
              <a:defRPr sz="700">
                <a:solidFill>
                  <a:schemeClr val="tx2"/>
                </a:solidFill>
                <a:latin typeface="Century Gothic" panose="020B0502020202020204" pitchFamily="34" charset="0"/>
              </a:defRPr>
            </a:lvl1pPr>
          </a:lstStyle>
          <a:p>
            <a:pPr lvl="0"/>
            <a:r>
              <a:rPr lang="en-US"/>
              <a:t>* List sources here</a:t>
            </a:r>
          </a:p>
        </p:txBody>
      </p:sp>
      <p:sp>
        <p:nvSpPr>
          <p:cNvPr id="16" name="CONTENT">
            <a:extLst>
              <a:ext uri="{FF2B5EF4-FFF2-40B4-BE49-F238E27FC236}">
                <a16:creationId xmlns:a16="http://schemas.microsoft.com/office/drawing/2014/main" id="{5ECB0C30-6DD4-6A47-8F7E-F7A65E67A424}"/>
              </a:ext>
            </a:extLst>
          </p:cNvPr>
          <p:cNvSpPr>
            <a:spLocks noGrp="1"/>
          </p:cNvSpPr>
          <p:nvPr>
            <p:ph sz="quarter" idx="20"/>
          </p:nvPr>
        </p:nvSpPr>
        <p:spPr>
          <a:xfrm>
            <a:off x="211142" y="914401"/>
            <a:ext cx="11758608" cy="5257800"/>
          </a:xfrm>
        </p:spPr>
        <p:txBody>
          <a:bodyPr wrap="square" anchor="t" anchorCtr="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SUBTITLE">
            <a:extLst>
              <a:ext uri="{FF2B5EF4-FFF2-40B4-BE49-F238E27FC236}">
                <a16:creationId xmlns:a16="http://schemas.microsoft.com/office/drawing/2014/main" id="{9B725803-7CD7-E540-BFD7-844694191695}"/>
              </a:ext>
            </a:extLst>
          </p:cNvPr>
          <p:cNvSpPr>
            <a:spLocks noGrp="1"/>
          </p:cNvSpPr>
          <p:nvPr>
            <p:ph type="body" sz="quarter" idx="19"/>
          </p:nvPr>
        </p:nvSpPr>
        <p:spPr>
          <a:xfrm>
            <a:off x="211142" y="521208"/>
            <a:ext cx="10110497" cy="215444"/>
          </a:xfrm>
        </p:spPr>
        <p:txBody>
          <a:bodyPr anchor="t" anchorCtr="0">
            <a:spAutoFit/>
          </a:bodyPr>
          <a:lstStyle>
            <a:lvl1pPr marL="0" indent="0">
              <a:spcBef>
                <a:spcPts val="0"/>
              </a:spcBef>
              <a:spcAft>
                <a:spcPts val="0"/>
              </a:spcAft>
              <a:buFont typeface="Arial" panose="020B0604020202020204" pitchFamily="34" charset="0"/>
              <a:buNone/>
              <a:defRPr sz="1400" b="0">
                <a:solidFill>
                  <a:schemeClr val="tx2"/>
                </a:solidFill>
                <a:latin typeface="+mn-lt"/>
              </a:defRPr>
            </a:lvl1pPr>
            <a:lvl2pPr marL="0" indent="0">
              <a:spcBef>
                <a:spcPts val="0"/>
              </a:spcBef>
              <a:spcAft>
                <a:spcPts val="0"/>
              </a:spcAft>
              <a:buFont typeface="Arial" panose="020B0604020202020204" pitchFamily="34" charset="0"/>
              <a:buNone/>
              <a:defRPr sz="1000" b="1">
                <a:solidFill>
                  <a:schemeClr val="tx2"/>
                </a:solidFill>
                <a:latin typeface="+mn-lt"/>
              </a:defRPr>
            </a:lvl2pPr>
            <a:lvl3pPr marL="0" indent="0">
              <a:spcBef>
                <a:spcPts val="0"/>
              </a:spcBef>
              <a:spcAft>
                <a:spcPts val="0"/>
              </a:spcAft>
              <a:buFont typeface="Arial" panose="020B0604020202020204" pitchFamily="34" charset="0"/>
              <a:buNone/>
              <a:defRPr sz="1000" b="1">
                <a:solidFill>
                  <a:schemeClr val="tx2"/>
                </a:solidFill>
                <a:latin typeface="+mn-lt"/>
              </a:defRPr>
            </a:lvl3pPr>
            <a:lvl4pPr marL="0" indent="0">
              <a:spcBef>
                <a:spcPts val="0"/>
              </a:spcBef>
              <a:spcAft>
                <a:spcPts val="0"/>
              </a:spcAft>
              <a:buNone/>
              <a:defRPr sz="1000" b="1">
                <a:solidFill>
                  <a:schemeClr val="tx2"/>
                </a:solidFill>
                <a:latin typeface="+mn-lt"/>
              </a:defRPr>
            </a:lvl4pPr>
            <a:lvl5pPr marL="0" indent="0">
              <a:spcBef>
                <a:spcPts val="0"/>
              </a:spcBef>
              <a:spcAft>
                <a:spcPts val="0"/>
              </a:spcAft>
              <a:buNone/>
              <a:defRPr sz="1000" b="1">
                <a:solidFill>
                  <a:schemeClr val="tx2"/>
                </a:solidFill>
                <a:latin typeface="+mn-lt"/>
              </a:defRPr>
            </a:lvl5pPr>
          </a:lstStyle>
          <a:p>
            <a:pPr lvl="0"/>
            <a:r>
              <a:rPr lang="en-US"/>
              <a:t>Edit Master text styles</a:t>
            </a:r>
          </a:p>
        </p:txBody>
      </p:sp>
      <p:sp>
        <p:nvSpPr>
          <p:cNvPr id="20" name="TITLE">
            <a:extLst>
              <a:ext uri="{FF2B5EF4-FFF2-40B4-BE49-F238E27FC236}">
                <a16:creationId xmlns:a16="http://schemas.microsoft.com/office/drawing/2014/main" id="{0718D53F-9834-8C40-8B43-533BD9E7C3A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90097587"/>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GBO: Title + Message">
    <p:spTree>
      <p:nvGrpSpPr>
        <p:cNvPr id="1" name=""/>
        <p:cNvGrpSpPr/>
        <p:nvPr/>
      </p:nvGrpSpPr>
      <p:grpSpPr>
        <a:xfrm>
          <a:off x="0" y="0"/>
          <a:ext cx="0" cy="0"/>
          <a:chOff x="0" y="0"/>
          <a:chExt cx="0" cy="0"/>
        </a:xfrm>
      </p:grpSpPr>
      <p:sp>
        <p:nvSpPr>
          <p:cNvPr id="6" name="SOURCES">
            <a:extLst>
              <a:ext uri="{FF2B5EF4-FFF2-40B4-BE49-F238E27FC236}">
                <a16:creationId xmlns:a16="http://schemas.microsoft.com/office/drawing/2014/main" id="{64C61DF3-822A-0E4D-BDB8-05FAA33483C3}"/>
              </a:ext>
            </a:extLst>
          </p:cNvPr>
          <p:cNvSpPr>
            <a:spLocks noGrp="1"/>
          </p:cNvSpPr>
          <p:nvPr>
            <p:ph type="body" sz="quarter" idx="18" hasCustomPrompt="1"/>
          </p:nvPr>
        </p:nvSpPr>
        <p:spPr>
          <a:xfrm>
            <a:off x="6705600" y="6602544"/>
            <a:ext cx="5483225" cy="255455"/>
          </a:xfrm>
        </p:spPr>
        <p:txBody>
          <a:bodyPr wrap="square" rIns="182880" bIns="146304" anchor="b" anchorCtr="0">
            <a:spAutoFit/>
          </a:bodyPr>
          <a:lstStyle>
            <a:lvl1pPr algn="r">
              <a:lnSpc>
                <a:spcPct val="100000"/>
              </a:lnSpc>
              <a:spcBef>
                <a:spcPts val="100"/>
              </a:spcBef>
              <a:spcAft>
                <a:spcPts val="100"/>
              </a:spcAft>
              <a:defRPr sz="700">
                <a:solidFill>
                  <a:schemeClr val="tx2"/>
                </a:solidFill>
                <a:latin typeface="Century Gothic" panose="020B0502020202020204" pitchFamily="34" charset="0"/>
              </a:defRPr>
            </a:lvl1pPr>
          </a:lstStyle>
          <a:p>
            <a:pPr lvl="0"/>
            <a:r>
              <a:rPr lang="en-US"/>
              <a:t>* List sources here</a:t>
            </a:r>
          </a:p>
        </p:txBody>
      </p:sp>
      <p:sp>
        <p:nvSpPr>
          <p:cNvPr id="16" name="CONTENT">
            <a:extLst>
              <a:ext uri="{FF2B5EF4-FFF2-40B4-BE49-F238E27FC236}">
                <a16:creationId xmlns:a16="http://schemas.microsoft.com/office/drawing/2014/main" id="{5ECB0C30-6DD4-6A47-8F7E-F7A65E67A424}"/>
              </a:ext>
            </a:extLst>
          </p:cNvPr>
          <p:cNvSpPr>
            <a:spLocks noGrp="1"/>
          </p:cNvSpPr>
          <p:nvPr>
            <p:ph sz="quarter" idx="20"/>
          </p:nvPr>
        </p:nvSpPr>
        <p:spPr>
          <a:xfrm>
            <a:off x="211142" y="914401"/>
            <a:ext cx="11758608" cy="646331"/>
          </a:xfrm>
          <a:solidFill>
            <a:schemeClr val="tx1"/>
          </a:solidFill>
        </p:spPr>
        <p:txBody>
          <a:bodyPr wrap="square" lIns="457200" tIns="182880" rIns="457200" bIns="182880" anchor="t" anchorCtr="0">
            <a:spAutoFit/>
          </a:bodyPr>
          <a:lstStyle>
            <a:lvl1pPr algn="ctr">
              <a:defRPr sz="1800">
                <a:solidFill>
                  <a:schemeClr val="bg2"/>
                </a:solidFill>
              </a:defRPr>
            </a:lvl1pPr>
            <a:lvl2pPr>
              <a:defRPr>
                <a:solidFill>
                  <a:schemeClr val="bg2"/>
                </a:solidFill>
              </a:defRPr>
            </a:lvl2pPr>
            <a:lvl3pPr>
              <a:defRPr>
                <a:solidFill>
                  <a:schemeClr val="bg2"/>
                </a:solidFill>
              </a:defRPr>
            </a:lvl3pPr>
            <a:lvl4pPr>
              <a:buClrTx/>
              <a:defRPr>
                <a:solidFill>
                  <a:schemeClr val="bg2"/>
                </a:solidFill>
              </a:defRPr>
            </a:lvl4pPr>
            <a:lvl5pPr>
              <a:buClrTx/>
              <a:defRPr>
                <a:solidFill>
                  <a:schemeClr val="bg2"/>
                </a:solidFill>
              </a:defRPr>
            </a:lvl5pPr>
            <a:lvl6pPr>
              <a:buClrTx/>
              <a:defRPr>
                <a:solidFill>
                  <a:schemeClr val="bg2"/>
                </a:solidFill>
              </a:defRPr>
            </a:lvl6pPr>
            <a:lvl7pPr>
              <a:defRPr>
                <a:solidFill>
                  <a:schemeClr val="bg2"/>
                </a:solidFill>
              </a:defRPr>
            </a:lvl7pPr>
            <a:lvl8pPr>
              <a:defRPr>
                <a:solidFill>
                  <a:schemeClr val="bg2"/>
                </a:solidFill>
              </a:defRPr>
            </a:lvl8pPr>
            <a:lvl9pPr>
              <a:defRPr>
                <a:solidFill>
                  <a:schemeClr val="bg2"/>
                </a:solidFill>
              </a:defRPr>
            </a:lvl9pPr>
          </a:lstStyle>
          <a:p>
            <a:pPr lvl="0"/>
            <a:r>
              <a:rPr lang="en-US"/>
              <a:t>Edit Master text styles</a:t>
            </a:r>
          </a:p>
        </p:txBody>
      </p:sp>
      <p:sp>
        <p:nvSpPr>
          <p:cNvPr id="14" name="SUBTITLE">
            <a:extLst>
              <a:ext uri="{FF2B5EF4-FFF2-40B4-BE49-F238E27FC236}">
                <a16:creationId xmlns:a16="http://schemas.microsoft.com/office/drawing/2014/main" id="{9B725803-7CD7-E540-BFD7-844694191695}"/>
              </a:ext>
            </a:extLst>
          </p:cNvPr>
          <p:cNvSpPr>
            <a:spLocks noGrp="1"/>
          </p:cNvSpPr>
          <p:nvPr>
            <p:ph type="body" sz="quarter" idx="19"/>
          </p:nvPr>
        </p:nvSpPr>
        <p:spPr>
          <a:xfrm>
            <a:off x="211142" y="521208"/>
            <a:ext cx="10110497" cy="215444"/>
          </a:xfrm>
        </p:spPr>
        <p:txBody>
          <a:bodyPr anchor="t" anchorCtr="0">
            <a:spAutoFit/>
          </a:bodyPr>
          <a:lstStyle>
            <a:lvl1pPr marL="0" indent="0">
              <a:spcBef>
                <a:spcPts val="0"/>
              </a:spcBef>
              <a:spcAft>
                <a:spcPts val="0"/>
              </a:spcAft>
              <a:buFont typeface="Arial" panose="020B0604020202020204" pitchFamily="34" charset="0"/>
              <a:buNone/>
              <a:defRPr sz="1400" b="0">
                <a:solidFill>
                  <a:schemeClr val="tx2"/>
                </a:solidFill>
                <a:latin typeface="+mn-lt"/>
              </a:defRPr>
            </a:lvl1pPr>
            <a:lvl2pPr marL="0" indent="0">
              <a:spcBef>
                <a:spcPts val="0"/>
              </a:spcBef>
              <a:spcAft>
                <a:spcPts val="0"/>
              </a:spcAft>
              <a:buFont typeface="Arial" panose="020B0604020202020204" pitchFamily="34" charset="0"/>
              <a:buNone/>
              <a:defRPr sz="1000" b="1">
                <a:solidFill>
                  <a:schemeClr val="tx2"/>
                </a:solidFill>
                <a:latin typeface="+mn-lt"/>
              </a:defRPr>
            </a:lvl2pPr>
            <a:lvl3pPr marL="0" indent="0">
              <a:spcBef>
                <a:spcPts val="0"/>
              </a:spcBef>
              <a:spcAft>
                <a:spcPts val="0"/>
              </a:spcAft>
              <a:buFont typeface="Arial" panose="020B0604020202020204" pitchFamily="34" charset="0"/>
              <a:buNone/>
              <a:defRPr sz="1000" b="1">
                <a:solidFill>
                  <a:schemeClr val="tx2"/>
                </a:solidFill>
                <a:latin typeface="+mn-lt"/>
              </a:defRPr>
            </a:lvl3pPr>
            <a:lvl4pPr marL="0" indent="0">
              <a:spcBef>
                <a:spcPts val="0"/>
              </a:spcBef>
              <a:spcAft>
                <a:spcPts val="0"/>
              </a:spcAft>
              <a:buNone/>
              <a:defRPr sz="1000" b="1">
                <a:solidFill>
                  <a:schemeClr val="tx2"/>
                </a:solidFill>
                <a:latin typeface="+mn-lt"/>
              </a:defRPr>
            </a:lvl4pPr>
            <a:lvl5pPr marL="0" indent="0">
              <a:spcBef>
                <a:spcPts val="0"/>
              </a:spcBef>
              <a:spcAft>
                <a:spcPts val="0"/>
              </a:spcAft>
              <a:buNone/>
              <a:defRPr sz="1000" b="1">
                <a:solidFill>
                  <a:schemeClr val="tx2"/>
                </a:solidFill>
                <a:latin typeface="+mn-lt"/>
              </a:defRPr>
            </a:lvl5pPr>
          </a:lstStyle>
          <a:p>
            <a:pPr lvl="0"/>
            <a:r>
              <a:rPr lang="en-US"/>
              <a:t>Edit Master text styles</a:t>
            </a:r>
          </a:p>
        </p:txBody>
      </p:sp>
      <p:sp>
        <p:nvSpPr>
          <p:cNvPr id="20" name="TITLE">
            <a:extLst>
              <a:ext uri="{FF2B5EF4-FFF2-40B4-BE49-F238E27FC236}">
                <a16:creationId xmlns:a16="http://schemas.microsoft.com/office/drawing/2014/main" id="{0718D53F-9834-8C40-8B43-533BD9E7C3A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D0A282F-55D7-A543-B489-4C05231E280C}"/>
              </a:ext>
            </a:extLst>
          </p:cNvPr>
          <p:cNvSpPr>
            <a:spLocks noGrp="1"/>
          </p:cNvSpPr>
          <p:nvPr>
            <p:ph sz="quarter" idx="21"/>
          </p:nvPr>
        </p:nvSpPr>
        <p:spPr>
          <a:xfrm>
            <a:off x="211138" y="1752600"/>
            <a:ext cx="11758608" cy="44196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8765031"/>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IMAGE (1)">
    <p:spTree>
      <p:nvGrpSpPr>
        <p:cNvPr id="1" name=""/>
        <p:cNvGrpSpPr/>
        <p:nvPr/>
      </p:nvGrpSpPr>
      <p:grpSpPr>
        <a:xfrm>
          <a:off x="0" y="0"/>
          <a:ext cx="0" cy="0"/>
          <a:chOff x="0" y="0"/>
          <a:chExt cx="0" cy="0"/>
        </a:xfrm>
      </p:grpSpPr>
      <p:sp>
        <p:nvSpPr>
          <p:cNvPr id="12" name="IMAGE">
            <a:extLst>
              <a:ext uri="{FF2B5EF4-FFF2-40B4-BE49-F238E27FC236}">
                <a16:creationId xmlns:a16="http://schemas.microsoft.com/office/drawing/2014/main" id="{DAD499F1-4CCA-604A-99CB-7D88253327E4}"/>
              </a:ext>
            </a:extLst>
          </p:cNvPr>
          <p:cNvSpPr>
            <a:spLocks noGrp="1" noChangeAspect="1"/>
          </p:cNvSpPr>
          <p:nvPr>
            <p:ph type="body" sz="quarter" idx="21" hasCustomPrompt="1"/>
          </p:nvPr>
        </p:nvSpPr>
        <p:spPr>
          <a:xfrm>
            <a:off x="4498044" y="0"/>
            <a:ext cx="7692836" cy="6858000"/>
          </a:xfrm>
          <a:custGeom>
            <a:avLst/>
            <a:gdLst>
              <a:gd name="connsiteX0" fmla="*/ 0 w 7697507"/>
              <a:gd name="connsiteY0" fmla="*/ 6858000 h 6858000"/>
              <a:gd name="connsiteX1" fmla="*/ 1714500 w 7697507"/>
              <a:gd name="connsiteY1" fmla="*/ 0 h 6858000"/>
              <a:gd name="connsiteX2" fmla="*/ 7697507 w 7697507"/>
              <a:gd name="connsiteY2" fmla="*/ 0 h 6858000"/>
              <a:gd name="connsiteX3" fmla="*/ 5983007 w 7697507"/>
              <a:gd name="connsiteY3" fmla="*/ 6858000 h 6858000"/>
              <a:gd name="connsiteX4" fmla="*/ 0 w 7697507"/>
              <a:gd name="connsiteY4" fmla="*/ 6858000 h 6858000"/>
              <a:gd name="connsiteX0" fmla="*/ 0 w 7697507"/>
              <a:gd name="connsiteY0" fmla="*/ 6858000 h 6858000"/>
              <a:gd name="connsiteX1" fmla="*/ 1714500 w 7697507"/>
              <a:gd name="connsiteY1" fmla="*/ 0 h 6858000"/>
              <a:gd name="connsiteX2" fmla="*/ 7697507 w 7697507"/>
              <a:gd name="connsiteY2" fmla="*/ 0 h 6858000"/>
              <a:gd name="connsiteX3" fmla="*/ 7677336 w 7697507"/>
              <a:gd name="connsiteY3" fmla="*/ 6844553 h 6858000"/>
              <a:gd name="connsiteX4" fmla="*/ 0 w 7697507"/>
              <a:gd name="connsiteY4" fmla="*/ 6858000 h 6858000"/>
              <a:gd name="connsiteX0" fmla="*/ 0 w 7705622"/>
              <a:gd name="connsiteY0" fmla="*/ 6858000 h 6858000"/>
              <a:gd name="connsiteX1" fmla="*/ 1714500 w 7705622"/>
              <a:gd name="connsiteY1" fmla="*/ 0 h 6858000"/>
              <a:gd name="connsiteX2" fmla="*/ 7697507 w 7705622"/>
              <a:gd name="connsiteY2" fmla="*/ 0 h 6858000"/>
              <a:gd name="connsiteX3" fmla="*/ 7704230 w 7705622"/>
              <a:gd name="connsiteY3" fmla="*/ 6831106 h 6858000"/>
              <a:gd name="connsiteX4" fmla="*/ 0 w 7705622"/>
              <a:gd name="connsiteY4" fmla="*/ 6858000 h 6858000"/>
              <a:gd name="connsiteX0" fmla="*/ 0 w 7697507"/>
              <a:gd name="connsiteY0" fmla="*/ 6858000 h 6858000"/>
              <a:gd name="connsiteX1" fmla="*/ 1714500 w 7697507"/>
              <a:gd name="connsiteY1" fmla="*/ 0 h 6858000"/>
              <a:gd name="connsiteX2" fmla="*/ 7697507 w 7697507"/>
              <a:gd name="connsiteY2" fmla="*/ 0 h 6858000"/>
              <a:gd name="connsiteX3" fmla="*/ 7677336 w 7697507"/>
              <a:gd name="connsiteY3" fmla="*/ 6858000 h 6858000"/>
              <a:gd name="connsiteX4" fmla="*/ 0 w 7697507"/>
              <a:gd name="connsiteY4" fmla="*/ 6858000 h 6858000"/>
              <a:gd name="connsiteX0" fmla="*/ 0 w 7705622"/>
              <a:gd name="connsiteY0" fmla="*/ 6858000 h 6858000"/>
              <a:gd name="connsiteX1" fmla="*/ 1714500 w 7705622"/>
              <a:gd name="connsiteY1" fmla="*/ 0 h 6858000"/>
              <a:gd name="connsiteX2" fmla="*/ 7697507 w 7705622"/>
              <a:gd name="connsiteY2" fmla="*/ 0 h 6858000"/>
              <a:gd name="connsiteX3" fmla="*/ 7704230 w 7705622"/>
              <a:gd name="connsiteY3" fmla="*/ 6858000 h 6858000"/>
              <a:gd name="connsiteX4" fmla="*/ 0 w 7705622"/>
              <a:gd name="connsiteY4" fmla="*/ 6858000 h 6858000"/>
              <a:gd name="connsiteX0" fmla="*/ 0 w 7697507"/>
              <a:gd name="connsiteY0" fmla="*/ 6858000 h 6858000"/>
              <a:gd name="connsiteX1" fmla="*/ 1714500 w 7697507"/>
              <a:gd name="connsiteY1" fmla="*/ 0 h 6858000"/>
              <a:gd name="connsiteX2" fmla="*/ 7697507 w 7697507"/>
              <a:gd name="connsiteY2" fmla="*/ 0 h 6858000"/>
              <a:gd name="connsiteX3" fmla="*/ 7690783 w 7697507"/>
              <a:gd name="connsiteY3" fmla="*/ 6858000 h 6858000"/>
              <a:gd name="connsiteX4" fmla="*/ 0 w 7697507"/>
              <a:gd name="connsiteY4" fmla="*/ 6858000 h 6858000"/>
              <a:gd name="connsiteX0" fmla="*/ 0 w 7697507"/>
              <a:gd name="connsiteY0" fmla="*/ 6858000 h 6858000"/>
              <a:gd name="connsiteX1" fmla="*/ 6724 w 7697507"/>
              <a:gd name="connsiteY1" fmla="*/ 0 h 6858000"/>
              <a:gd name="connsiteX2" fmla="*/ 7697507 w 7697507"/>
              <a:gd name="connsiteY2" fmla="*/ 0 h 6858000"/>
              <a:gd name="connsiteX3" fmla="*/ 7690783 w 7697507"/>
              <a:gd name="connsiteY3" fmla="*/ 6858000 h 6858000"/>
              <a:gd name="connsiteX4" fmla="*/ 0 w 7697507"/>
              <a:gd name="connsiteY4" fmla="*/ 6858000 h 6858000"/>
              <a:gd name="connsiteX0" fmla="*/ 2938184 w 7690785"/>
              <a:gd name="connsiteY0" fmla="*/ 6844553 h 6858000"/>
              <a:gd name="connsiteX1" fmla="*/ 2 w 7690785"/>
              <a:gd name="connsiteY1" fmla="*/ 0 h 6858000"/>
              <a:gd name="connsiteX2" fmla="*/ 7690785 w 7690785"/>
              <a:gd name="connsiteY2" fmla="*/ 0 h 6858000"/>
              <a:gd name="connsiteX3" fmla="*/ 7684061 w 7690785"/>
              <a:gd name="connsiteY3" fmla="*/ 6858000 h 6858000"/>
              <a:gd name="connsiteX4" fmla="*/ 2938184 w 7690785"/>
              <a:gd name="connsiteY4" fmla="*/ 6844553 h 6858000"/>
              <a:gd name="connsiteX0" fmla="*/ 3919818 w 7690784"/>
              <a:gd name="connsiteY0" fmla="*/ 6696635 h 6858000"/>
              <a:gd name="connsiteX1" fmla="*/ 1 w 7690784"/>
              <a:gd name="connsiteY1" fmla="*/ 0 h 6858000"/>
              <a:gd name="connsiteX2" fmla="*/ 7690784 w 7690784"/>
              <a:gd name="connsiteY2" fmla="*/ 0 h 6858000"/>
              <a:gd name="connsiteX3" fmla="*/ 7684060 w 7690784"/>
              <a:gd name="connsiteY3" fmla="*/ 6858000 h 6858000"/>
              <a:gd name="connsiteX4" fmla="*/ 3919818 w 7690784"/>
              <a:gd name="connsiteY4" fmla="*/ 6696635 h 6858000"/>
              <a:gd name="connsiteX0" fmla="*/ 3987053 w 7690784"/>
              <a:gd name="connsiteY0" fmla="*/ 6858000 h 6858000"/>
              <a:gd name="connsiteX1" fmla="*/ 1 w 7690784"/>
              <a:gd name="connsiteY1" fmla="*/ 0 h 6858000"/>
              <a:gd name="connsiteX2" fmla="*/ 7690784 w 7690784"/>
              <a:gd name="connsiteY2" fmla="*/ 0 h 6858000"/>
              <a:gd name="connsiteX3" fmla="*/ 7684060 w 7690784"/>
              <a:gd name="connsiteY3" fmla="*/ 6858000 h 6858000"/>
              <a:gd name="connsiteX4" fmla="*/ 3987053 w 7690784"/>
              <a:gd name="connsiteY4" fmla="*/ 6858000 h 6858000"/>
              <a:gd name="connsiteX0" fmla="*/ 3987053 w 7690784"/>
              <a:gd name="connsiteY0" fmla="*/ 6858000 h 6858000"/>
              <a:gd name="connsiteX1" fmla="*/ 1 w 7690784"/>
              <a:gd name="connsiteY1" fmla="*/ 0 h 6858000"/>
              <a:gd name="connsiteX2" fmla="*/ 7690784 w 7690784"/>
              <a:gd name="connsiteY2" fmla="*/ 0 h 6858000"/>
              <a:gd name="connsiteX3" fmla="*/ 7684060 w 7690784"/>
              <a:gd name="connsiteY3" fmla="*/ 6858000 h 6858000"/>
              <a:gd name="connsiteX4" fmla="*/ 3987053 w 7690784"/>
              <a:gd name="connsiteY4" fmla="*/ 6858000 h 6858000"/>
              <a:gd name="connsiteX0" fmla="*/ 3987052 w 7690783"/>
              <a:gd name="connsiteY0" fmla="*/ 6858000 h 6858000"/>
              <a:gd name="connsiteX1" fmla="*/ 0 w 7690783"/>
              <a:gd name="connsiteY1" fmla="*/ 0 h 6858000"/>
              <a:gd name="connsiteX2" fmla="*/ 7690783 w 7690783"/>
              <a:gd name="connsiteY2" fmla="*/ 0 h 6858000"/>
              <a:gd name="connsiteX3" fmla="*/ 7684059 w 7690783"/>
              <a:gd name="connsiteY3" fmla="*/ 6858000 h 6858000"/>
              <a:gd name="connsiteX4" fmla="*/ 3987052 w 7690783"/>
              <a:gd name="connsiteY4" fmla="*/ 6858000 h 6858000"/>
              <a:gd name="connsiteX0" fmla="*/ 3987052 w 7698898"/>
              <a:gd name="connsiteY0" fmla="*/ 6858000 h 6858000"/>
              <a:gd name="connsiteX1" fmla="*/ 0 w 7698898"/>
              <a:gd name="connsiteY1" fmla="*/ 0 h 6858000"/>
              <a:gd name="connsiteX2" fmla="*/ 7690783 w 7698898"/>
              <a:gd name="connsiteY2" fmla="*/ 0 h 6858000"/>
              <a:gd name="connsiteX3" fmla="*/ 7697506 w 7698898"/>
              <a:gd name="connsiteY3" fmla="*/ 6858000 h 6858000"/>
              <a:gd name="connsiteX4" fmla="*/ 3987052 w 7698898"/>
              <a:gd name="connsiteY4" fmla="*/ 6858000 h 6858000"/>
              <a:gd name="connsiteX0" fmla="*/ 3987052 w 7711847"/>
              <a:gd name="connsiteY0" fmla="*/ 6858000 h 6858000"/>
              <a:gd name="connsiteX1" fmla="*/ 0 w 7711847"/>
              <a:gd name="connsiteY1" fmla="*/ 0 h 6858000"/>
              <a:gd name="connsiteX2" fmla="*/ 7690783 w 7711847"/>
              <a:gd name="connsiteY2" fmla="*/ 0 h 6858000"/>
              <a:gd name="connsiteX3" fmla="*/ 7710953 w 7711847"/>
              <a:gd name="connsiteY3" fmla="*/ 6858000 h 6858000"/>
              <a:gd name="connsiteX4" fmla="*/ 3987052 w 7711847"/>
              <a:gd name="connsiteY4" fmla="*/ 6858000 h 6858000"/>
              <a:gd name="connsiteX0" fmla="*/ 3987052 w 7711847"/>
              <a:gd name="connsiteY0" fmla="*/ 6858000 h 6858000"/>
              <a:gd name="connsiteX1" fmla="*/ 0 w 7711847"/>
              <a:gd name="connsiteY1" fmla="*/ 0 h 6858000"/>
              <a:gd name="connsiteX2" fmla="*/ 7690783 w 7711847"/>
              <a:gd name="connsiteY2" fmla="*/ 0 h 6858000"/>
              <a:gd name="connsiteX3" fmla="*/ 7710953 w 7711847"/>
              <a:gd name="connsiteY3" fmla="*/ 6858000 h 6858000"/>
              <a:gd name="connsiteX4" fmla="*/ 3987052 w 7711847"/>
              <a:gd name="connsiteY4" fmla="*/ 6858000 h 6858000"/>
              <a:gd name="connsiteX0" fmla="*/ 3987052 w 7698898"/>
              <a:gd name="connsiteY0" fmla="*/ 6858000 h 6858000"/>
              <a:gd name="connsiteX1" fmla="*/ 0 w 7698898"/>
              <a:gd name="connsiteY1" fmla="*/ 0 h 6858000"/>
              <a:gd name="connsiteX2" fmla="*/ 7690783 w 7698898"/>
              <a:gd name="connsiteY2" fmla="*/ 0 h 6858000"/>
              <a:gd name="connsiteX3" fmla="*/ 7697506 w 7698898"/>
              <a:gd name="connsiteY3" fmla="*/ 6858000 h 6858000"/>
              <a:gd name="connsiteX4" fmla="*/ 3987052 w 7698898"/>
              <a:gd name="connsiteY4" fmla="*/ 6858000 h 6858000"/>
              <a:gd name="connsiteX0" fmla="*/ 3987052 w 7711847"/>
              <a:gd name="connsiteY0" fmla="*/ 6858000 h 6858000"/>
              <a:gd name="connsiteX1" fmla="*/ 0 w 7711847"/>
              <a:gd name="connsiteY1" fmla="*/ 0 h 6858000"/>
              <a:gd name="connsiteX2" fmla="*/ 7690783 w 7711847"/>
              <a:gd name="connsiteY2" fmla="*/ 0 h 6858000"/>
              <a:gd name="connsiteX3" fmla="*/ 7710953 w 7711847"/>
              <a:gd name="connsiteY3" fmla="*/ 6831106 h 6858000"/>
              <a:gd name="connsiteX4" fmla="*/ 3987052 w 7711847"/>
              <a:gd name="connsiteY4" fmla="*/ 6858000 h 6858000"/>
              <a:gd name="connsiteX0" fmla="*/ 3987052 w 7698897"/>
              <a:gd name="connsiteY0" fmla="*/ 6858000 h 6871447"/>
              <a:gd name="connsiteX1" fmla="*/ 0 w 7698897"/>
              <a:gd name="connsiteY1" fmla="*/ 0 h 6871447"/>
              <a:gd name="connsiteX2" fmla="*/ 7690783 w 7698897"/>
              <a:gd name="connsiteY2" fmla="*/ 0 h 6871447"/>
              <a:gd name="connsiteX3" fmla="*/ 7697505 w 7698897"/>
              <a:gd name="connsiteY3" fmla="*/ 6871447 h 6871447"/>
              <a:gd name="connsiteX4" fmla="*/ 3987052 w 7698897"/>
              <a:gd name="connsiteY4" fmla="*/ 6858000 h 6871447"/>
              <a:gd name="connsiteX0" fmla="*/ 3987052 w 7690783"/>
              <a:gd name="connsiteY0" fmla="*/ 6858000 h 6858000"/>
              <a:gd name="connsiteX1" fmla="*/ 0 w 7690783"/>
              <a:gd name="connsiteY1" fmla="*/ 0 h 6858000"/>
              <a:gd name="connsiteX2" fmla="*/ 7690783 w 7690783"/>
              <a:gd name="connsiteY2" fmla="*/ 0 h 6858000"/>
              <a:gd name="connsiteX3" fmla="*/ 7670611 w 7690783"/>
              <a:gd name="connsiteY3" fmla="*/ 6858000 h 6858000"/>
              <a:gd name="connsiteX4" fmla="*/ 3987052 w 7690783"/>
              <a:gd name="connsiteY4" fmla="*/ 6858000 h 6858000"/>
              <a:gd name="connsiteX0" fmla="*/ 3987052 w 7691740"/>
              <a:gd name="connsiteY0" fmla="*/ 6858000 h 6858000"/>
              <a:gd name="connsiteX1" fmla="*/ 0 w 7691740"/>
              <a:gd name="connsiteY1" fmla="*/ 0 h 6858000"/>
              <a:gd name="connsiteX2" fmla="*/ 7690783 w 7691740"/>
              <a:gd name="connsiteY2" fmla="*/ 0 h 6858000"/>
              <a:gd name="connsiteX3" fmla="*/ 7689661 w 7691740"/>
              <a:gd name="connsiteY3" fmla="*/ 6851650 h 6858000"/>
              <a:gd name="connsiteX4" fmla="*/ 3987052 w 7691740"/>
              <a:gd name="connsiteY4" fmla="*/ 6858000 h 6858000"/>
              <a:gd name="connsiteX0" fmla="*/ 3987052 w 7694567"/>
              <a:gd name="connsiteY0" fmla="*/ 6858000 h 6858000"/>
              <a:gd name="connsiteX1" fmla="*/ 0 w 7694567"/>
              <a:gd name="connsiteY1" fmla="*/ 0 h 6858000"/>
              <a:gd name="connsiteX2" fmla="*/ 7690783 w 7694567"/>
              <a:gd name="connsiteY2" fmla="*/ 0 h 6858000"/>
              <a:gd name="connsiteX3" fmla="*/ 7692836 w 7694567"/>
              <a:gd name="connsiteY3" fmla="*/ 6858000 h 6858000"/>
              <a:gd name="connsiteX4" fmla="*/ 3987052 w 7694567"/>
              <a:gd name="connsiteY4" fmla="*/ 6858000 h 6858000"/>
              <a:gd name="connsiteX0" fmla="*/ 3987052 w 7692836"/>
              <a:gd name="connsiteY0" fmla="*/ 6858000 h 6858000"/>
              <a:gd name="connsiteX1" fmla="*/ 0 w 7692836"/>
              <a:gd name="connsiteY1" fmla="*/ 0 h 6858000"/>
              <a:gd name="connsiteX2" fmla="*/ 7690783 w 7692836"/>
              <a:gd name="connsiteY2" fmla="*/ 0 h 6858000"/>
              <a:gd name="connsiteX3" fmla="*/ 7692836 w 7692836"/>
              <a:gd name="connsiteY3" fmla="*/ 6858000 h 6858000"/>
              <a:gd name="connsiteX4" fmla="*/ 3987052 w 7692836"/>
              <a:gd name="connsiteY4" fmla="*/ 6858000 h 6858000"/>
              <a:gd name="connsiteX0" fmla="*/ 3987052 w 7692836"/>
              <a:gd name="connsiteY0" fmla="*/ 6858000 h 6858000"/>
              <a:gd name="connsiteX1" fmla="*/ 0 w 7692836"/>
              <a:gd name="connsiteY1" fmla="*/ 0 h 6858000"/>
              <a:gd name="connsiteX2" fmla="*/ 7690783 w 7692836"/>
              <a:gd name="connsiteY2" fmla="*/ 0 h 6858000"/>
              <a:gd name="connsiteX3" fmla="*/ 7692836 w 7692836"/>
              <a:gd name="connsiteY3" fmla="*/ 6858000 h 6858000"/>
              <a:gd name="connsiteX4" fmla="*/ 3987052 w 7692836"/>
              <a:gd name="connsiteY4" fmla="*/ 6858000 h 6858000"/>
              <a:gd name="connsiteX0" fmla="*/ 3987052 w 7692836"/>
              <a:gd name="connsiteY0" fmla="*/ 6858000 h 6858000"/>
              <a:gd name="connsiteX1" fmla="*/ 0 w 7692836"/>
              <a:gd name="connsiteY1" fmla="*/ 0 h 6858000"/>
              <a:gd name="connsiteX2" fmla="*/ 7690783 w 7692836"/>
              <a:gd name="connsiteY2" fmla="*/ 0 h 6858000"/>
              <a:gd name="connsiteX3" fmla="*/ 7692836 w 7692836"/>
              <a:gd name="connsiteY3" fmla="*/ 6858000 h 6858000"/>
              <a:gd name="connsiteX4" fmla="*/ 3987052 w 7692836"/>
              <a:gd name="connsiteY4" fmla="*/ 6858000 h 6858000"/>
              <a:gd name="connsiteX0" fmla="*/ 3987052 w 7692836"/>
              <a:gd name="connsiteY0" fmla="*/ 6858000 h 6858000"/>
              <a:gd name="connsiteX1" fmla="*/ 0 w 7692836"/>
              <a:gd name="connsiteY1" fmla="*/ 0 h 6858000"/>
              <a:gd name="connsiteX2" fmla="*/ 7690783 w 7692836"/>
              <a:gd name="connsiteY2" fmla="*/ 0 h 6858000"/>
              <a:gd name="connsiteX3" fmla="*/ 7692836 w 7692836"/>
              <a:gd name="connsiteY3" fmla="*/ 6858000 h 6858000"/>
              <a:gd name="connsiteX4" fmla="*/ 3987052 w 7692836"/>
              <a:gd name="connsiteY4" fmla="*/ 6858000 h 6858000"/>
              <a:gd name="connsiteX0" fmla="*/ 3987052 w 7692836"/>
              <a:gd name="connsiteY0" fmla="*/ 6858000 h 6858000"/>
              <a:gd name="connsiteX1" fmla="*/ 0 w 7692836"/>
              <a:gd name="connsiteY1" fmla="*/ 0 h 6858000"/>
              <a:gd name="connsiteX2" fmla="*/ 7690783 w 7692836"/>
              <a:gd name="connsiteY2" fmla="*/ 0 h 6858000"/>
              <a:gd name="connsiteX3" fmla="*/ 7692836 w 7692836"/>
              <a:gd name="connsiteY3" fmla="*/ 6858000 h 6858000"/>
              <a:gd name="connsiteX4" fmla="*/ 3987052 w 7692836"/>
              <a:gd name="connsiteY4" fmla="*/ 6858000 h 6858000"/>
              <a:gd name="connsiteX0" fmla="*/ 3987052 w 7692836"/>
              <a:gd name="connsiteY0" fmla="*/ 6858000 h 6858000"/>
              <a:gd name="connsiteX1" fmla="*/ 0 w 7692836"/>
              <a:gd name="connsiteY1" fmla="*/ 0 h 6858000"/>
              <a:gd name="connsiteX2" fmla="*/ 7690783 w 7692836"/>
              <a:gd name="connsiteY2" fmla="*/ 0 h 6858000"/>
              <a:gd name="connsiteX3" fmla="*/ 7692836 w 7692836"/>
              <a:gd name="connsiteY3" fmla="*/ 6858000 h 6858000"/>
              <a:gd name="connsiteX4" fmla="*/ 3987052 w 7692836"/>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92836" h="6858000">
                <a:moveTo>
                  <a:pt x="3987052" y="6858000"/>
                </a:moveTo>
                <a:lnTo>
                  <a:pt x="0" y="0"/>
                </a:lnTo>
                <a:lnTo>
                  <a:pt x="7690783" y="0"/>
                </a:lnTo>
                <a:cubicBezTo>
                  <a:pt x="7691809" y="3486873"/>
                  <a:pt x="7691809" y="3429000"/>
                  <a:pt x="7692836" y="6858000"/>
                </a:cubicBezTo>
                <a:lnTo>
                  <a:pt x="3987052" y="6858000"/>
                </a:lnTo>
                <a:close/>
              </a:path>
            </a:pathLst>
          </a:custGeom>
          <a:blipFill dpi="0" rotWithShape="1">
            <a:blip r:embed="rId2"/>
            <a:srcRect/>
            <a:stretch>
              <a:fillRect l="-540" r="-460"/>
            </a:stretch>
          </a:blipFill>
        </p:spPr>
        <p:txBody>
          <a:bodyPr>
            <a:noAutofit/>
          </a:bodyPr>
          <a:lstStyle>
            <a:lvl1pPr>
              <a:defRPr/>
            </a:lvl1pPr>
          </a:lstStyle>
          <a:p>
            <a:pPr lvl="0"/>
            <a:r>
              <a:rPr lang="en-US"/>
              <a:t> </a:t>
            </a:r>
          </a:p>
        </p:txBody>
      </p:sp>
      <p:sp>
        <p:nvSpPr>
          <p:cNvPr id="6" name="SOURCES">
            <a:extLst>
              <a:ext uri="{FF2B5EF4-FFF2-40B4-BE49-F238E27FC236}">
                <a16:creationId xmlns:a16="http://schemas.microsoft.com/office/drawing/2014/main" id="{64C61DF3-822A-0E4D-BDB8-05FAA33483C3}"/>
              </a:ext>
            </a:extLst>
          </p:cNvPr>
          <p:cNvSpPr>
            <a:spLocks noGrp="1"/>
          </p:cNvSpPr>
          <p:nvPr>
            <p:ph type="body" sz="quarter" idx="18" hasCustomPrompt="1"/>
          </p:nvPr>
        </p:nvSpPr>
        <p:spPr>
          <a:xfrm>
            <a:off x="6704013" y="6602544"/>
            <a:ext cx="5484812" cy="255455"/>
          </a:xfrm>
        </p:spPr>
        <p:txBody>
          <a:bodyPr wrap="square" rIns="182880" bIns="146304" anchor="b" anchorCtr="0">
            <a:spAutoFit/>
          </a:bodyPr>
          <a:lstStyle>
            <a:lvl1pPr algn="r">
              <a:lnSpc>
                <a:spcPct val="100000"/>
              </a:lnSpc>
              <a:spcBef>
                <a:spcPts val="100"/>
              </a:spcBef>
              <a:spcAft>
                <a:spcPts val="100"/>
              </a:spcAft>
              <a:defRPr sz="700">
                <a:solidFill>
                  <a:schemeClr val="bg1"/>
                </a:solidFill>
                <a:latin typeface="Century Gothic" panose="020B0502020202020204" pitchFamily="34" charset="0"/>
              </a:defRPr>
            </a:lvl1pPr>
          </a:lstStyle>
          <a:p>
            <a:pPr lvl="0"/>
            <a:r>
              <a:rPr lang="en-US"/>
              <a:t>* List sources here</a:t>
            </a:r>
          </a:p>
        </p:txBody>
      </p:sp>
      <p:sp>
        <p:nvSpPr>
          <p:cNvPr id="16" name="CONTENT">
            <a:extLst>
              <a:ext uri="{FF2B5EF4-FFF2-40B4-BE49-F238E27FC236}">
                <a16:creationId xmlns:a16="http://schemas.microsoft.com/office/drawing/2014/main" id="{5ECB0C30-6DD4-6A47-8F7E-F7A65E67A424}"/>
              </a:ext>
            </a:extLst>
          </p:cNvPr>
          <p:cNvSpPr>
            <a:spLocks noGrp="1"/>
          </p:cNvSpPr>
          <p:nvPr>
            <p:ph sz="quarter" idx="20"/>
          </p:nvPr>
        </p:nvSpPr>
        <p:spPr>
          <a:xfrm>
            <a:off x="650147" y="2573334"/>
            <a:ext cx="4788127" cy="1916935"/>
          </a:xfrm>
        </p:spPr>
        <p:txBody>
          <a:bodyPr anchor="ctr" anchorCtr="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SUBTITLE">
            <a:extLst>
              <a:ext uri="{FF2B5EF4-FFF2-40B4-BE49-F238E27FC236}">
                <a16:creationId xmlns:a16="http://schemas.microsoft.com/office/drawing/2014/main" id="{9B725803-7CD7-E540-BFD7-844694191695}"/>
              </a:ext>
            </a:extLst>
          </p:cNvPr>
          <p:cNvSpPr>
            <a:spLocks noGrp="1"/>
          </p:cNvSpPr>
          <p:nvPr>
            <p:ph type="body" sz="quarter" idx="19"/>
          </p:nvPr>
        </p:nvSpPr>
        <p:spPr>
          <a:xfrm>
            <a:off x="211142" y="521208"/>
            <a:ext cx="4008703" cy="215444"/>
          </a:xfrm>
        </p:spPr>
        <p:txBody>
          <a:bodyPr anchor="t" anchorCtr="0">
            <a:spAutoFit/>
          </a:bodyPr>
          <a:lstStyle>
            <a:lvl1pPr marL="0" indent="0">
              <a:spcBef>
                <a:spcPts val="0"/>
              </a:spcBef>
              <a:spcAft>
                <a:spcPts val="0"/>
              </a:spcAft>
              <a:buFont typeface="Arial" panose="020B0604020202020204" pitchFamily="34" charset="0"/>
              <a:buNone/>
              <a:defRPr sz="1400" b="0">
                <a:solidFill>
                  <a:schemeClr val="tx2"/>
                </a:solidFill>
                <a:latin typeface="+mn-lt"/>
              </a:defRPr>
            </a:lvl1pPr>
            <a:lvl2pPr marL="0" indent="0">
              <a:spcBef>
                <a:spcPts val="0"/>
              </a:spcBef>
              <a:spcAft>
                <a:spcPts val="0"/>
              </a:spcAft>
              <a:buFont typeface="Arial" panose="020B0604020202020204" pitchFamily="34" charset="0"/>
              <a:buNone/>
              <a:defRPr sz="1000" b="1">
                <a:solidFill>
                  <a:schemeClr val="tx2"/>
                </a:solidFill>
                <a:latin typeface="+mn-lt"/>
              </a:defRPr>
            </a:lvl2pPr>
            <a:lvl3pPr marL="0" indent="0">
              <a:spcBef>
                <a:spcPts val="0"/>
              </a:spcBef>
              <a:spcAft>
                <a:spcPts val="0"/>
              </a:spcAft>
              <a:buFont typeface="Arial" panose="020B0604020202020204" pitchFamily="34" charset="0"/>
              <a:buNone/>
              <a:defRPr sz="1000" b="1">
                <a:solidFill>
                  <a:schemeClr val="tx2"/>
                </a:solidFill>
                <a:latin typeface="+mn-lt"/>
              </a:defRPr>
            </a:lvl3pPr>
            <a:lvl4pPr marL="0" indent="0">
              <a:spcBef>
                <a:spcPts val="0"/>
              </a:spcBef>
              <a:spcAft>
                <a:spcPts val="0"/>
              </a:spcAft>
              <a:buNone/>
              <a:defRPr sz="1000" b="1">
                <a:solidFill>
                  <a:schemeClr val="tx2"/>
                </a:solidFill>
                <a:latin typeface="+mn-lt"/>
              </a:defRPr>
            </a:lvl4pPr>
            <a:lvl5pPr marL="0" indent="0">
              <a:spcBef>
                <a:spcPts val="0"/>
              </a:spcBef>
              <a:spcAft>
                <a:spcPts val="0"/>
              </a:spcAft>
              <a:buNone/>
              <a:defRPr sz="1000" b="1">
                <a:solidFill>
                  <a:schemeClr val="tx2"/>
                </a:solidFill>
                <a:latin typeface="+mn-lt"/>
              </a:defRPr>
            </a:lvl5pPr>
          </a:lstStyle>
          <a:p>
            <a:pPr lvl="0"/>
            <a:r>
              <a:rPr lang="en-US"/>
              <a:t>Edit Master text styles</a:t>
            </a:r>
          </a:p>
        </p:txBody>
      </p:sp>
      <p:sp>
        <p:nvSpPr>
          <p:cNvPr id="20" name="TITLE">
            <a:extLst>
              <a:ext uri="{FF2B5EF4-FFF2-40B4-BE49-F238E27FC236}">
                <a16:creationId xmlns:a16="http://schemas.microsoft.com/office/drawing/2014/main" id="{0718D53F-9834-8C40-8B43-533BD9E7C3A8}"/>
              </a:ext>
            </a:extLst>
          </p:cNvPr>
          <p:cNvSpPr>
            <a:spLocks noGrp="1"/>
          </p:cNvSpPr>
          <p:nvPr>
            <p:ph type="title"/>
          </p:nvPr>
        </p:nvSpPr>
        <p:spPr>
          <a:xfrm>
            <a:off x="211143" y="171162"/>
            <a:ext cx="3805454" cy="299893"/>
          </a:xfrm>
        </p:spPr>
        <p:txBody>
          <a:bodyPr/>
          <a:lstStyle/>
          <a:p>
            <a:r>
              <a:rPr lang="en-US"/>
              <a:t>Click to edit Master title style</a:t>
            </a:r>
          </a:p>
        </p:txBody>
      </p:sp>
      <p:sp>
        <p:nvSpPr>
          <p:cNvPr id="26" name="LOGO">
            <a:extLst>
              <a:ext uri="{FF2B5EF4-FFF2-40B4-BE49-F238E27FC236}">
                <a16:creationId xmlns:a16="http://schemas.microsoft.com/office/drawing/2014/main" id="{B2CBC15A-A1B4-2F4E-96A6-1DAA84EC056F}"/>
              </a:ext>
            </a:extLst>
          </p:cNvPr>
          <p:cNvSpPr>
            <a:spLocks noGrp="1" noChangeAspect="1"/>
          </p:cNvSpPr>
          <p:nvPr>
            <p:ph type="body" sz="quarter" idx="25"/>
          </p:nvPr>
        </p:nvSpPr>
        <p:spPr>
          <a:xfrm>
            <a:off x="11079353" y="201994"/>
            <a:ext cx="890016" cy="236933"/>
          </a:xfrm>
          <a:blipFill>
            <a:blip r:embed="rId3"/>
            <a:srcRect/>
            <a:stretch>
              <a:fillRect t="8867" b="8867"/>
            </a:stretch>
          </a:blipFill>
        </p:spPr>
        <p:txBody>
          <a:bodyPr/>
          <a:lstStyle>
            <a:lvl1pPr>
              <a:defRPr>
                <a:noFill/>
              </a:defRPr>
            </a:lvl1pPr>
          </a:lstStyle>
          <a:p>
            <a:pPr lvl="0"/>
            <a:r>
              <a:rPr lang="en-US"/>
              <a:t>Edit Master text styles</a:t>
            </a:r>
          </a:p>
        </p:txBody>
      </p:sp>
    </p:spTree>
    <p:extLst>
      <p:ext uri="{BB962C8B-B14F-4D97-AF65-F5344CB8AC3E}">
        <p14:creationId xmlns:p14="http://schemas.microsoft.com/office/powerpoint/2010/main" val="2719831873"/>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IMAGE (2)">
    <p:spTree>
      <p:nvGrpSpPr>
        <p:cNvPr id="1" name=""/>
        <p:cNvGrpSpPr/>
        <p:nvPr/>
      </p:nvGrpSpPr>
      <p:grpSpPr>
        <a:xfrm>
          <a:off x="0" y="0"/>
          <a:ext cx="0" cy="0"/>
          <a:chOff x="0" y="0"/>
          <a:chExt cx="0" cy="0"/>
        </a:xfrm>
      </p:grpSpPr>
      <p:sp>
        <p:nvSpPr>
          <p:cNvPr id="13" name="IMAGE 2">
            <a:extLst>
              <a:ext uri="{FF2B5EF4-FFF2-40B4-BE49-F238E27FC236}">
                <a16:creationId xmlns:a16="http://schemas.microsoft.com/office/drawing/2014/main" id="{DFAC45B6-17B6-2C4D-9C3A-07F2C86CC7D8}"/>
              </a:ext>
            </a:extLst>
          </p:cNvPr>
          <p:cNvSpPr>
            <a:spLocks noGrp="1" noChangeAspect="1"/>
          </p:cNvSpPr>
          <p:nvPr>
            <p:ph type="body" sz="quarter" idx="24" hasCustomPrompt="1"/>
          </p:nvPr>
        </p:nvSpPr>
        <p:spPr>
          <a:xfrm flipH="1">
            <a:off x="6577032" y="2816349"/>
            <a:ext cx="5611792" cy="4041652"/>
          </a:xfrm>
          <a:prstGeom prst="parallelogram">
            <a:avLst>
              <a:gd name="adj" fmla="val 58093"/>
            </a:avLst>
          </a:prstGeom>
          <a:blipFill dpi="0" rotWithShape="0">
            <a:blip r:embed="rId2"/>
            <a:srcRect/>
            <a:stretch>
              <a:fillRect l="-4" t="-175" r="-2" b="-16655"/>
            </a:stretch>
          </a:blipFill>
        </p:spPr>
        <p:txBody>
          <a:bodyPr>
            <a:noAutofit/>
          </a:bodyPr>
          <a:lstStyle>
            <a:lvl1pPr>
              <a:defRPr/>
            </a:lvl1pPr>
          </a:lstStyle>
          <a:p>
            <a:pPr lvl="0"/>
            <a:r>
              <a:rPr lang="en-US"/>
              <a:t> </a:t>
            </a:r>
          </a:p>
        </p:txBody>
      </p:sp>
      <p:sp>
        <p:nvSpPr>
          <p:cNvPr id="12" name="IMAGE 1">
            <a:extLst>
              <a:ext uri="{FF2B5EF4-FFF2-40B4-BE49-F238E27FC236}">
                <a16:creationId xmlns:a16="http://schemas.microsoft.com/office/drawing/2014/main" id="{DAD499F1-4CCA-604A-99CB-7D88253327E4}"/>
              </a:ext>
            </a:extLst>
          </p:cNvPr>
          <p:cNvSpPr>
            <a:spLocks noGrp="1" noChangeAspect="1"/>
          </p:cNvSpPr>
          <p:nvPr>
            <p:ph type="body" sz="quarter" idx="21" hasCustomPrompt="1"/>
          </p:nvPr>
        </p:nvSpPr>
        <p:spPr>
          <a:xfrm>
            <a:off x="6577032" y="0"/>
            <a:ext cx="3266966" cy="2816352"/>
          </a:xfrm>
          <a:prstGeom prst="triangle">
            <a:avLst/>
          </a:prstGeom>
          <a:blipFill dpi="0" rotWithShape="1">
            <a:blip r:embed="rId3"/>
            <a:srcRect/>
            <a:stretch>
              <a:fillRect l="-40763" r="-25361" b="-28472"/>
            </a:stretch>
          </a:blipFill>
        </p:spPr>
        <p:txBody>
          <a:bodyPr>
            <a:noAutofit/>
          </a:bodyPr>
          <a:lstStyle>
            <a:lvl1pPr>
              <a:defRPr/>
            </a:lvl1pPr>
          </a:lstStyle>
          <a:p>
            <a:pPr lvl="0"/>
            <a:r>
              <a:rPr lang="en-US"/>
              <a:t> </a:t>
            </a:r>
          </a:p>
        </p:txBody>
      </p:sp>
      <p:sp>
        <p:nvSpPr>
          <p:cNvPr id="9" name="TRIANGLE 2">
            <a:extLst>
              <a:ext uri="{FF2B5EF4-FFF2-40B4-BE49-F238E27FC236}">
                <a16:creationId xmlns:a16="http://schemas.microsoft.com/office/drawing/2014/main" id="{D4AB6756-2A8B-B547-B595-B0113D9099B6}"/>
              </a:ext>
            </a:extLst>
          </p:cNvPr>
          <p:cNvSpPr>
            <a:spLocks noGrp="1" noChangeAspect="1"/>
          </p:cNvSpPr>
          <p:nvPr>
            <p:ph type="body" sz="quarter" idx="22" hasCustomPrompt="1"/>
          </p:nvPr>
        </p:nvSpPr>
        <p:spPr>
          <a:xfrm rot="10800000">
            <a:off x="8198485" y="0"/>
            <a:ext cx="3990340" cy="6858000"/>
          </a:xfrm>
          <a:prstGeom prst="rtTriangle">
            <a:avLst/>
          </a:prstGeom>
          <a:solidFill>
            <a:schemeClr val="tx1"/>
          </a:solidFill>
        </p:spPr>
        <p:txBody>
          <a:bodyPr>
            <a:noAutofit/>
          </a:bodyPr>
          <a:lstStyle>
            <a:lvl1pPr>
              <a:defRPr/>
            </a:lvl1pPr>
          </a:lstStyle>
          <a:p>
            <a:pPr lvl="0"/>
            <a:r>
              <a:rPr lang="en-US"/>
              <a:t> </a:t>
            </a:r>
          </a:p>
        </p:txBody>
      </p:sp>
      <p:sp>
        <p:nvSpPr>
          <p:cNvPr id="11" name="TRIANGLE 1">
            <a:extLst>
              <a:ext uri="{FF2B5EF4-FFF2-40B4-BE49-F238E27FC236}">
                <a16:creationId xmlns:a16="http://schemas.microsoft.com/office/drawing/2014/main" id="{40872844-2609-FB45-BACD-C31873E760F7}"/>
              </a:ext>
            </a:extLst>
          </p:cNvPr>
          <p:cNvSpPr>
            <a:spLocks noGrp="1" noChangeAspect="1"/>
          </p:cNvSpPr>
          <p:nvPr>
            <p:ph type="body" sz="quarter" idx="23" hasCustomPrompt="1"/>
          </p:nvPr>
        </p:nvSpPr>
        <p:spPr>
          <a:xfrm rot="10800000">
            <a:off x="4946723" y="-3"/>
            <a:ext cx="3266968" cy="2816352"/>
          </a:xfrm>
          <a:prstGeom prst="triangle">
            <a:avLst/>
          </a:prstGeom>
          <a:solidFill>
            <a:srgbClr val="201F1F"/>
          </a:solidFill>
        </p:spPr>
        <p:txBody>
          <a:bodyPr>
            <a:noAutofit/>
          </a:bodyPr>
          <a:lstStyle>
            <a:lvl1pPr>
              <a:defRPr/>
            </a:lvl1pPr>
          </a:lstStyle>
          <a:p>
            <a:pPr lvl="0"/>
            <a:r>
              <a:rPr lang="en-US"/>
              <a:t> </a:t>
            </a:r>
          </a:p>
        </p:txBody>
      </p:sp>
      <p:sp>
        <p:nvSpPr>
          <p:cNvPr id="6" name="SOURCES">
            <a:extLst>
              <a:ext uri="{FF2B5EF4-FFF2-40B4-BE49-F238E27FC236}">
                <a16:creationId xmlns:a16="http://schemas.microsoft.com/office/drawing/2014/main" id="{64C61DF3-822A-0E4D-BDB8-05FAA33483C3}"/>
              </a:ext>
            </a:extLst>
          </p:cNvPr>
          <p:cNvSpPr>
            <a:spLocks noGrp="1"/>
          </p:cNvSpPr>
          <p:nvPr>
            <p:ph type="body" sz="quarter" idx="18" hasCustomPrompt="1"/>
          </p:nvPr>
        </p:nvSpPr>
        <p:spPr>
          <a:xfrm>
            <a:off x="6704013" y="6602544"/>
            <a:ext cx="5484812" cy="255455"/>
          </a:xfrm>
        </p:spPr>
        <p:txBody>
          <a:bodyPr wrap="square" rIns="182880" bIns="146304" anchor="b" anchorCtr="0">
            <a:spAutoFit/>
          </a:bodyPr>
          <a:lstStyle>
            <a:lvl1pPr algn="r">
              <a:lnSpc>
                <a:spcPct val="100000"/>
              </a:lnSpc>
              <a:spcBef>
                <a:spcPts val="100"/>
              </a:spcBef>
              <a:spcAft>
                <a:spcPts val="100"/>
              </a:spcAft>
              <a:defRPr sz="700">
                <a:solidFill>
                  <a:schemeClr val="bg1"/>
                </a:solidFill>
                <a:latin typeface="Century Gothic" panose="020B0502020202020204" pitchFamily="34" charset="0"/>
              </a:defRPr>
            </a:lvl1pPr>
          </a:lstStyle>
          <a:p>
            <a:pPr lvl="0"/>
            <a:r>
              <a:rPr lang="en-US"/>
              <a:t>* List sources here</a:t>
            </a:r>
          </a:p>
        </p:txBody>
      </p:sp>
      <p:sp>
        <p:nvSpPr>
          <p:cNvPr id="16" name="CONTENT">
            <a:extLst>
              <a:ext uri="{FF2B5EF4-FFF2-40B4-BE49-F238E27FC236}">
                <a16:creationId xmlns:a16="http://schemas.microsoft.com/office/drawing/2014/main" id="{5ECB0C30-6DD4-6A47-8F7E-F7A65E67A424}"/>
              </a:ext>
            </a:extLst>
          </p:cNvPr>
          <p:cNvSpPr>
            <a:spLocks noGrp="1"/>
          </p:cNvSpPr>
          <p:nvPr>
            <p:ph sz="quarter" idx="20"/>
          </p:nvPr>
        </p:nvSpPr>
        <p:spPr>
          <a:xfrm>
            <a:off x="650147" y="2573334"/>
            <a:ext cx="4788127" cy="1916935"/>
          </a:xfrm>
        </p:spPr>
        <p:txBody>
          <a:bodyPr anchor="ctr" anchorCtr="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SUBTITLE">
            <a:extLst>
              <a:ext uri="{FF2B5EF4-FFF2-40B4-BE49-F238E27FC236}">
                <a16:creationId xmlns:a16="http://schemas.microsoft.com/office/drawing/2014/main" id="{9B725803-7CD7-E540-BFD7-844694191695}"/>
              </a:ext>
            </a:extLst>
          </p:cNvPr>
          <p:cNvSpPr>
            <a:spLocks noGrp="1"/>
          </p:cNvSpPr>
          <p:nvPr>
            <p:ph type="body" sz="quarter" idx="19"/>
          </p:nvPr>
        </p:nvSpPr>
        <p:spPr>
          <a:xfrm>
            <a:off x="211141" y="521208"/>
            <a:ext cx="4471416" cy="215444"/>
          </a:xfrm>
        </p:spPr>
        <p:txBody>
          <a:bodyPr anchor="t" anchorCtr="0">
            <a:spAutoFit/>
          </a:bodyPr>
          <a:lstStyle>
            <a:lvl1pPr marL="0" indent="0">
              <a:spcBef>
                <a:spcPts val="0"/>
              </a:spcBef>
              <a:spcAft>
                <a:spcPts val="0"/>
              </a:spcAft>
              <a:buFont typeface="Arial" panose="020B0604020202020204" pitchFamily="34" charset="0"/>
              <a:buNone/>
              <a:defRPr sz="1400" b="0">
                <a:solidFill>
                  <a:schemeClr val="tx2"/>
                </a:solidFill>
                <a:latin typeface="+mn-lt"/>
              </a:defRPr>
            </a:lvl1pPr>
            <a:lvl2pPr marL="0" indent="0">
              <a:spcBef>
                <a:spcPts val="0"/>
              </a:spcBef>
              <a:spcAft>
                <a:spcPts val="0"/>
              </a:spcAft>
              <a:buFont typeface="Arial" panose="020B0604020202020204" pitchFamily="34" charset="0"/>
              <a:buNone/>
              <a:defRPr sz="1000" b="1">
                <a:solidFill>
                  <a:schemeClr val="tx2"/>
                </a:solidFill>
                <a:latin typeface="+mn-lt"/>
              </a:defRPr>
            </a:lvl2pPr>
            <a:lvl3pPr marL="0" indent="0">
              <a:spcBef>
                <a:spcPts val="0"/>
              </a:spcBef>
              <a:spcAft>
                <a:spcPts val="0"/>
              </a:spcAft>
              <a:buFont typeface="Arial" panose="020B0604020202020204" pitchFamily="34" charset="0"/>
              <a:buNone/>
              <a:defRPr sz="1000" b="1">
                <a:solidFill>
                  <a:schemeClr val="tx2"/>
                </a:solidFill>
                <a:latin typeface="+mn-lt"/>
              </a:defRPr>
            </a:lvl3pPr>
            <a:lvl4pPr marL="0" indent="0">
              <a:spcBef>
                <a:spcPts val="0"/>
              </a:spcBef>
              <a:spcAft>
                <a:spcPts val="0"/>
              </a:spcAft>
              <a:buNone/>
              <a:defRPr sz="1000" b="1">
                <a:solidFill>
                  <a:schemeClr val="tx2"/>
                </a:solidFill>
                <a:latin typeface="+mn-lt"/>
              </a:defRPr>
            </a:lvl4pPr>
            <a:lvl5pPr marL="0" indent="0">
              <a:spcBef>
                <a:spcPts val="0"/>
              </a:spcBef>
              <a:spcAft>
                <a:spcPts val="0"/>
              </a:spcAft>
              <a:buNone/>
              <a:defRPr sz="1000" b="1">
                <a:solidFill>
                  <a:schemeClr val="tx2"/>
                </a:solidFill>
                <a:latin typeface="+mn-lt"/>
              </a:defRPr>
            </a:lvl5pPr>
          </a:lstStyle>
          <a:p>
            <a:pPr lvl="0"/>
            <a:r>
              <a:rPr lang="en-US"/>
              <a:t>Edit Master text styles</a:t>
            </a:r>
          </a:p>
        </p:txBody>
      </p:sp>
      <p:sp>
        <p:nvSpPr>
          <p:cNvPr id="20" name="TITLE">
            <a:extLst>
              <a:ext uri="{FF2B5EF4-FFF2-40B4-BE49-F238E27FC236}">
                <a16:creationId xmlns:a16="http://schemas.microsoft.com/office/drawing/2014/main" id="{0718D53F-9834-8C40-8B43-533BD9E7C3A8}"/>
              </a:ext>
            </a:extLst>
          </p:cNvPr>
          <p:cNvSpPr>
            <a:spLocks noGrp="1"/>
          </p:cNvSpPr>
          <p:nvPr>
            <p:ph type="title"/>
          </p:nvPr>
        </p:nvSpPr>
        <p:spPr>
          <a:xfrm>
            <a:off x="211143" y="171162"/>
            <a:ext cx="4325112" cy="299893"/>
          </a:xfrm>
        </p:spPr>
        <p:txBody>
          <a:bodyPr/>
          <a:lstStyle/>
          <a:p>
            <a:r>
              <a:rPr lang="en-US"/>
              <a:t>Click to edit Master title style</a:t>
            </a:r>
          </a:p>
        </p:txBody>
      </p:sp>
      <p:sp>
        <p:nvSpPr>
          <p:cNvPr id="30" name="LOGO">
            <a:extLst>
              <a:ext uri="{FF2B5EF4-FFF2-40B4-BE49-F238E27FC236}">
                <a16:creationId xmlns:a16="http://schemas.microsoft.com/office/drawing/2014/main" id="{4F998748-A633-CA44-8341-363681602789}"/>
              </a:ext>
            </a:extLst>
          </p:cNvPr>
          <p:cNvSpPr>
            <a:spLocks noGrp="1" noChangeAspect="1"/>
          </p:cNvSpPr>
          <p:nvPr>
            <p:ph type="body" sz="quarter" idx="25"/>
          </p:nvPr>
        </p:nvSpPr>
        <p:spPr>
          <a:xfrm>
            <a:off x="11079353" y="201994"/>
            <a:ext cx="890016" cy="236933"/>
          </a:xfrm>
          <a:blipFill>
            <a:blip r:embed="rId4"/>
            <a:srcRect/>
            <a:stretch>
              <a:fillRect t="8867" b="8867"/>
            </a:stretch>
          </a:blipFill>
        </p:spPr>
        <p:txBody>
          <a:bodyPr/>
          <a:lstStyle>
            <a:lvl1pPr>
              <a:defRPr>
                <a:noFill/>
              </a:defRPr>
            </a:lvl1pPr>
          </a:lstStyle>
          <a:p>
            <a:pPr lvl="0"/>
            <a:r>
              <a:rPr lang="en-US"/>
              <a:t>Edit Master text styles</a:t>
            </a:r>
          </a:p>
        </p:txBody>
      </p:sp>
    </p:spTree>
    <p:extLst>
      <p:ext uri="{BB962C8B-B14F-4D97-AF65-F5344CB8AC3E}">
        <p14:creationId xmlns:p14="http://schemas.microsoft.com/office/powerpoint/2010/main" val="72720399"/>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IMAGE (3)">
    <p:spTree>
      <p:nvGrpSpPr>
        <p:cNvPr id="1" name=""/>
        <p:cNvGrpSpPr/>
        <p:nvPr/>
      </p:nvGrpSpPr>
      <p:grpSpPr>
        <a:xfrm>
          <a:off x="0" y="0"/>
          <a:ext cx="0" cy="0"/>
          <a:chOff x="0" y="0"/>
          <a:chExt cx="0" cy="0"/>
        </a:xfrm>
      </p:grpSpPr>
      <p:sp>
        <p:nvSpPr>
          <p:cNvPr id="9" name="IMAGE 3">
            <a:extLst>
              <a:ext uri="{FF2B5EF4-FFF2-40B4-BE49-F238E27FC236}">
                <a16:creationId xmlns:a16="http://schemas.microsoft.com/office/drawing/2014/main" id="{D4AB6756-2A8B-B547-B595-B0113D9099B6}"/>
              </a:ext>
            </a:extLst>
          </p:cNvPr>
          <p:cNvSpPr>
            <a:spLocks noGrp="1" noChangeAspect="1"/>
          </p:cNvSpPr>
          <p:nvPr>
            <p:ph type="body" sz="quarter" idx="22" hasCustomPrompt="1"/>
          </p:nvPr>
        </p:nvSpPr>
        <p:spPr>
          <a:xfrm rot="10800000">
            <a:off x="8198485" y="0"/>
            <a:ext cx="3990340" cy="6858000"/>
          </a:xfrm>
          <a:prstGeom prst="rtTriangle">
            <a:avLst/>
          </a:prstGeom>
          <a:blipFill dpi="0" rotWithShape="0">
            <a:blip r:embed="rId2"/>
            <a:srcRect/>
            <a:stretch>
              <a:fillRect r="-15000"/>
            </a:stretch>
          </a:blipFill>
        </p:spPr>
        <p:txBody>
          <a:bodyPr>
            <a:noAutofit/>
          </a:bodyPr>
          <a:lstStyle>
            <a:lvl1pPr>
              <a:defRPr/>
            </a:lvl1pPr>
          </a:lstStyle>
          <a:p>
            <a:pPr lvl="0"/>
            <a:r>
              <a:rPr lang="en-US"/>
              <a:t> </a:t>
            </a:r>
          </a:p>
        </p:txBody>
      </p:sp>
      <p:sp>
        <p:nvSpPr>
          <p:cNvPr id="12" name="IMAGE 2">
            <a:extLst>
              <a:ext uri="{FF2B5EF4-FFF2-40B4-BE49-F238E27FC236}">
                <a16:creationId xmlns:a16="http://schemas.microsoft.com/office/drawing/2014/main" id="{DAD499F1-4CCA-604A-99CB-7D88253327E4}"/>
              </a:ext>
            </a:extLst>
          </p:cNvPr>
          <p:cNvSpPr>
            <a:spLocks noGrp="1" noChangeAspect="1"/>
          </p:cNvSpPr>
          <p:nvPr>
            <p:ph type="body" sz="quarter" idx="21" hasCustomPrompt="1"/>
          </p:nvPr>
        </p:nvSpPr>
        <p:spPr>
          <a:xfrm>
            <a:off x="4233546" y="0"/>
            <a:ext cx="7955279" cy="6858000"/>
          </a:xfrm>
          <a:prstGeom prst="triangle">
            <a:avLst/>
          </a:prstGeom>
          <a:blipFill dpi="0" rotWithShape="1">
            <a:blip r:embed="rId3"/>
            <a:srcRect/>
            <a:stretch>
              <a:fillRect l="-33988" t="-1" r="-21387" b="-20156"/>
            </a:stretch>
          </a:blipFill>
        </p:spPr>
        <p:txBody>
          <a:bodyPr>
            <a:noAutofit/>
          </a:bodyPr>
          <a:lstStyle>
            <a:lvl1pPr>
              <a:defRPr/>
            </a:lvl1pPr>
          </a:lstStyle>
          <a:p>
            <a:pPr lvl="0"/>
            <a:r>
              <a:rPr lang="en-US"/>
              <a:t> </a:t>
            </a:r>
          </a:p>
        </p:txBody>
      </p:sp>
      <p:sp>
        <p:nvSpPr>
          <p:cNvPr id="11" name="IMAGE 1">
            <a:extLst>
              <a:ext uri="{FF2B5EF4-FFF2-40B4-BE49-F238E27FC236}">
                <a16:creationId xmlns:a16="http://schemas.microsoft.com/office/drawing/2014/main" id="{40872844-2609-FB45-BACD-C31873E760F7}"/>
              </a:ext>
            </a:extLst>
          </p:cNvPr>
          <p:cNvSpPr>
            <a:spLocks noGrp="1" noChangeAspect="1"/>
          </p:cNvSpPr>
          <p:nvPr>
            <p:ph type="body" sz="quarter" idx="23" hasCustomPrompt="1"/>
          </p:nvPr>
        </p:nvSpPr>
        <p:spPr>
          <a:xfrm rot="10800000">
            <a:off x="4943186" y="-2"/>
            <a:ext cx="3270505" cy="2819401"/>
          </a:xfrm>
          <a:prstGeom prst="triangle">
            <a:avLst/>
          </a:prstGeom>
          <a:blipFill dpi="0" rotWithShape="0">
            <a:blip r:embed="rId4"/>
            <a:srcRect/>
            <a:stretch>
              <a:fillRect t="-13000" b="-6000"/>
            </a:stretch>
          </a:blipFill>
        </p:spPr>
        <p:txBody>
          <a:bodyPr>
            <a:noAutofit/>
          </a:bodyPr>
          <a:lstStyle>
            <a:lvl1pPr>
              <a:defRPr/>
            </a:lvl1pPr>
          </a:lstStyle>
          <a:p>
            <a:pPr lvl="0"/>
            <a:r>
              <a:rPr lang="en-US"/>
              <a:t> </a:t>
            </a:r>
          </a:p>
        </p:txBody>
      </p:sp>
      <p:sp>
        <p:nvSpPr>
          <p:cNvPr id="6" name="SOURCES">
            <a:extLst>
              <a:ext uri="{FF2B5EF4-FFF2-40B4-BE49-F238E27FC236}">
                <a16:creationId xmlns:a16="http://schemas.microsoft.com/office/drawing/2014/main" id="{64C61DF3-822A-0E4D-BDB8-05FAA33483C3}"/>
              </a:ext>
            </a:extLst>
          </p:cNvPr>
          <p:cNvSpPr>
            <a:spLocks noGrp="1"/>
          </p:cNvSpPr>
          <p:nvPr>
            <p:ph type="body" sz="quarter" idx="18" hasCustomPrompt="1"/>
          </p:nvPr>
        </p:nvSpPr>
        <p:spPr>
          <a:xfrm>
            <a:off x="6704013" y="6602544"/>
            <a:ext cx="5484812" cy="255455"/>
          </a:xfrm>
        </p:spPr>
        <p:txBody>
          <a:bodyPr wrap="square" rIns="182880" bIns="146304" anchor="b" anchorCtr="0">
            <a:spAutoFit/>
          </a:bodyPr>
          <a:lstStyle>
            <a:lvl1pPr algn="r">
              <a:lnSpc>
                <a:spcPct val="100000"/>
              </a:lnSpc>
              <a:spcBef>
                <a:spcPts val="100"/>
              </a:spcBef>
              <a:spcAft>
                <a:spcPts val="100"/>
              </a:spcAft>
              <a:defRPr sz="700">
                <a:solidFill>
                  <a:schemeClr val="bg1"/>
                </a:solidFill>
                <a:latin typeface="Century Gothic" panose="020B0502020202020204" pitchFamily="34" charset="0"/>
              </a:defRPr>
            </a:lvl1pPr>
          </a:lstStyle>
          <a:p>
            <a:pPr lvl="0"/>
            <a:r>
              <a:rPr lang="en-US"/>
              <a:t>* List sources here</a:t>
            </a:r>
          </a:p>
        </p:txBody>
      </p:sp>
      <p:sp>
        <p:nvSpPr>
          <p:cNvPr id="16" name="CONTENT">
            <a:extLst>
              <a:ext uri="{FF2B5EF4-FFF2-40B4-BE49-F238E27FC236}">
                <a16:creationId xmlns:a16="http://schemas.microsoft.com/office/drawing/2014/main" id="{5ECB0C30-6DD4-6A47-8F7E-F7A65E67A424}"/>
              </a:ext>
            </a:extLst>
          </p:cNvPr>
          <p:cNvSpPr>
            <a:spLocks noGrp="1"/>
          </p:cNvSpPr>
          <p:nvPr>
            <p:ph sz="quarter" idx="20"/>
          </p:nvPr>
        </p:nvSpPr>
        <p:spPr>
          <a:xfrm>
            <a:off x="650147" y="2573334"/>
            <a:ext cx="4788127" cy="1916935"/>
          </a:xfrm>
        </p:spPr>
        <p:txBody>
          <a:bodyPr anchor="ctr" anchorCtr="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SUBTITLE">
            <a:extLst>
              <a:ext uri="{FF2B5EF4-FFF2-40B4-BE49-F238E27FC236}">
                <a16:creationId xmlns:a16="http://schemas.microsoft.com/office/drawing/2014/main" id="{9B725803-7CD7-E540-BFD7-844694191695}"/>
              </a:ext>
            </a:extLst>
          </p:cNvPr>
          <p:cNvSpPr>
            <a:spLocks noGrp="1"/>
          </p:cNvSpPr>
          <p:nvPr>
            <p:ph type="body" sz="quarter" idx="19"/>
          </p:nvPr>
        </p:nvSpPr>
        <p:spPr>
          <a:xfrm>
            <a:off x="211141" y="521208"/>
            <a:ext cx="4471416" cy="215444"/>
          </a:xfrm>
        </p:spPr>
        <p:txBody>
          <a:bodyPr anchor="t" anchorCtr="0">
            <a:spAutoFit/>
          </a:bodyPr>
          <a:lstStyle>
            <a:lvl1pPr marL="0" indent="0">
              <a:spcBef>
                <a:spcPts val="0"/>
              </a:spcBef>
              <a:spcAft>
                <a:spcPts val="0"/>
              </a:spcAft>
              <a:buFont typeface="Arial" panose="020B0604020202020204" pitchFamily="34" charset="0"/>
              <a:buNone/>
              <a:defRPr sz="1400" b="0">
                <a:solidFill>
                  <a:schemeClr val="tx2"/>
                </a:solidFill>
                <a:latin typeface="+mn-lt"/>
              </a:defRPr>
            </a:lvl1pPr>
            <a:lvl2pPr marL="0" indent="0">
              <a:spcBef>
                <a:spcPts val="0"/>
              </a:spcBef>
              <a:spcAft>
                <a:spcPts val="0"/>
              </a:spcAft>
              <a:buFont typeface="Arial" panose="020B0604020202020204" pitchFamily="34" charset="0"/>
              <a:buNone/>
              <a:defRPr sz="1000" b="1">
                <a:solidFill>
                  <a:schemeClr val="tx2"/>
                </a:solidFill>
                <a:latin typeface="+mn-lt"/>
              </a:defRPr>
            </a:lvl2pPr>
            <a:lvl3pPr marL="0" indent="0">
              <a:spcBef>
                <a:spcPts val="0"/>
              </a:spcBef>
              <a:spcAft>
                <a:spcPts val="0"/>
              </a:spcAft>
              <a:buFont typeface="Arial" panose="020B0604020202020204" pitchFamily="34" charset="0"/>
              <a:buNone/>
              <a:defRPr sz="1000" b="1">
                <a:solidFill>
                  <a:schemeClr val="tx2"/>
                </a:solidFill>
                <a:latin typeface="+mn-lt"/>
              </a:defRPr>
            </a:lvl3pPr>
            <a:lvl4pPr marL="0" indent="0">
              <a:spcBef>
                <a:spcPts val="0"/>
              </a:spcBef>
              <a:spcAft>
                <a:spcPts val="0"/>
              </a:spcAft>
              <a:buNone/>
              <a:defRPr sz="1000" b="1">
                <a:solidFill>
                  <a:schemeClr val="tx2"/>
                </a:solidFill>
                <a:latin typeface="+mn-lt"/>
              </a:defRPr>
            </a:lvl4pPr>
            <a:lvl5pPr marL="0" indent="0">
              <a:spcBef>
                <a:spcPts val="0"/>
              </a:spcBef>
              <a:spcAft>
                <a:spcPts val="0"/>
              </a:spcAft>
              <a:buNone/>
              <a:defRPr sz="1000" b="1">
                <a:solidFill>
                  <a:schemeClr val="tx2"/>
                </a:solidFill>
                <a:latin typeface="+mn-lt"/>
              </a:defRPr>
            </a:lvl5pPr>
          </a:lstStyle>
          <a:p>
            <a:pPr lvl="0"/>
            <a:r>
              <a:rPr lang="en-US"/>
              <a:t>Edit Master text styles</a:t>
            </a:r>
          </a:p>
        </p:txBody>
      </p:sp>
      <p:sp>
        <p:nvSpPr>
          <p:cNvPr id="20" name="TITLE">
            <a:extLst>
              <a:ext uri="{FF2B5EF4-FFF2-40B4-BE49-F238E27FC236}">
                <a16:creationId xmlns:a16="http://schemas.microsoft.com/office/drawing/2014/main" id="{0718D53F-9834-8C40-8B43-533BD9E7C3A8}"/>
              </a:ext>
            </a:extLst>
          </p:cNvPr>
          <p:cNvSpPr>
            <a:spLocks noGrp="1"/>
          </p:cNvSpPr>
          <p:nvPr>
            <p:ph type="title"/>
          </p:nvPr>
        </p:nvSpPr>
        <p:spPr>
          <a:xfrm>
            <a:off x="211143" y="171162"/>
            <a:ext cx="4325112" cy="299893"/>
          </a:xfrm>
        </p:spPr>
        <p:txBody>
          <a:bodyPr/>
          <a:lstStyle/>
          <a:p>
            <a:r>
              <a:rPr lang="en-US"/>
              <a:t>Click to edit Master title style</a:t>
            </a:r>
          </a:p>
        </p:txBody>
      </p:sp>
      <p:sp>
        <p:nvSpPr>
          <p:cNvPr id="29" name="LOGO">
            <a:extLst>
              <a:ext uri="{FF2B5EF4-FFF2-40B4-BE49-F238E27FC236}">
                <a16:creationId xmlns:a16="http://schemas.microsoft.com/office/drawing/2014/main" id="{982EA7D6-CBA0-7249-B7B4-A8D6EA2E871A}"/>
              </a:ext>
            </a:extLst>
          </p:cNvPr>
          <p:cNvSpPr>
            <a:spLocks noGrp="1" noChangeAspect="1"/>
          </p:cNvSpPr>
          <p:nvPr>
            <p:ph type="body" sz="quarter" idx="25"/>
          </p:nvPr>
        </p:nvSpPr>
        <p:spPr>
          <a:xfrm>
            <a:off x="11079353" y="201994"/>
            <a:ext cx="890016" cy="236933"/>
          </a:xfrm>
          <a:blipFill>
            <a:blip r:embed="rId5"/>
            <a:srcRect/>
            <a:stretch>
              <a:fillRect t="8867" b="8867"/>
            </a:stretch>
          </a:blipFill>
        </p:spPr>
        <p:txBody>
          <a:bodyPr/>
          <a:lstStyle>
            <a:lvl1pPr>
              <a:defRPr>
                <a:noFill/>
              </a:defRPr>
            </a:lvl1pPr>
          </a:lstStyle>
          <a:p>
            <a:pPr lvl="0"/>
            <a:r>
              <a:rPr lang="en-US"/>
              <a:t>Edit Master text styles</a:t>
            </a:r>
          </a:p>
        </p:txBody>
      </p:sp>
    </p:spTree>
    <p:extLst>
      <p:ext uri="{BB962C8B-B14F-4D97-AF65-F5344CB8AC3E}">
        <p14:creationId xmlns:p14="http://schemas.microsoft.com/office/powerpoint/2010/main" val="159546746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Full Image 2">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821710BB-351E-DF46-BA77-8128B9E84B39}"/>
              </a:ext>
            </a:extLst>
          </p:cNvPr>
          <p:cNvSpPr>
            <a:spLocks noGrp="1"/>
          </p:cNvSpPr>
          <p:nvPr>
            <p:ph type="pic" sz="quarter" idx="12"/>
          </p:nvPr>
        </p:nvSpPr>
        <p:spPr>
          <a:xfrm>
            <a:off x="0" y="0"/>
            <a:ext cx="12188825" cy="6858000"/>
          </a:xfrm>
          <a:blipFill>
            <a:blip r:embed="rId2" cstate="email">
              <a:extLst>
                <a:ext uri="{28A0092B-C50C-407E-A947-70E740481C1C}">
                  <a14:useLocalDpi xmlns:a14="http://schemas.microsoft.com/office/drawing/2010/main"/>
                </a:ext>
              </a:extLst>
            </a:blip>
            <a:stretch>
              <a:fillRect/>
            </a:stretch>
          </a:blipFill>
        </p:spPr>
        <p:txBody>
          <a:bodyPr/>
          <a:lstStyle>
            <a:lvl1pPr>
              <a:defRPr>
                <a:noFill/>
              </a:defRPr>
            </a:lvl1pPr>
          </a:lstStyle>
          <a:p>
            <a:r>
              <a:rPr lang="en-US"/>
              <a:t>Click icon to add picture</a:t>
            </a:r>
          </a:p>
        </p:txBody>
      </p:sp>
      <p:sp>
        <p:nvSpPr>
          <p:cNvPr id="3" name="Footer Placeholder 2">
            <a:extLst>
              <a:ext uri="{FF2B5EF4-FFF2-40B4-BE49-F238E27FC236}">
                <a16:creationId xmlns:a16="http://schemas.microsoft.com/office/drawing/2014/main" id="{43A38998-0D6E-8B4D-9D3F-EC49C50F908D}"/>
              </a:ext>
            </a:extLst>
          </p:cNvPr>
          <p:cNvSpPr>
            <a:spLocks noGrp="1"/>
          </p:cNvSpPr>
          <p:nvPr>
            <p:ph type="ftr" sz="quarter" idx="10"/>
          </p:nvPr>
        </p:nvSpPr>
        <p:spPr>
          <a:xfrm>
            <a:off x="609599" y="6595532"/>
            <a:ext cx="9326880" cy="129687"/>
          </a:xfrm>
          <a:prstGeom prst="rect">
            <a:avLst/>
          </a:prstGeom>
        </p:spPr>
        <p:txBody>
          <a:bodyPr/>
          <a:lstStyle/>
          <a:p>
            <a:r>
              <a:rPr lang="en-US" kern="0"/>
              <a:t>© 2021 Xandr Inc. Xandr℠, the Kite logo, AT&amp;T, the Globe logo and other marks are trademarks and service marks of AT&amp;T Intellectual Property and/or AT&amp;T affiliated companies. All other marks contained herein are the property of their respective owners.</a:t>
            </a:r>
          </a:p>
        </p:txBody>
      </p:sp>
      <p:sp>
        <p:nvSpPr>
          <p:cNvPr id="4" name="Slide Number Placeholder 3">
            <a:extLst>
              <a:ext uri="{FF2B5EF4-FFF2-40B4-BE49-F238E27FC236}">
                <a16:creationId xmlns:a16="http://schemas.microsoft.com/office/drawing/2014/main" id="{56300D9E-0726-F841-B5EF-41CC458ACDB0}"/>
              </a:ext>
            </a:extLst>
          </p:cNvPr>
          <p:cNvSpPr>
            <a:spLocks noGrp="1"/>
          </p:cNvSpPr>
          <p:nvPr>
            <p:ph type="sldNum" sz="quarter" idx="11"/>
          </p:nvPr>
        </p:nvSpPr>
        <p:spPr>
          <a:xfrm>
            <a:off x="228599" y="6595532"/>
            <a:ext cx="380999" cy="129687"/>
          </a:xfrm>
          <a:prstGeom prst="rect">
            <a:avLst/>
          </a:prstGeom>
        </p:spPr>
        <p:txBody>
          <a:bodyPr/>
          <a:lstStyle/>
          <a:p>
            <a:fld id="{B039CED7-89A6-0D48-93AF-800B78660EBD}" type="slidenum">
              <a:rPr lang="en-US"/>
              <a:pPr/>
              <a:t>‹#›</a:t>
            </a:fld>
            <a:endParaRPr lang="en-US"/>
          </a:p>
        </p:txBody>
      </p:sp>
      <p:sp>
        <p:nvSpPr>
          <p:cNvPr id="9" name="Picture Placeholder 10">
            <a:extLst>
              <a:ext uri="{FF2B5EF4-FFF2-40B4-BE49-F238E27FC236}">
                <a16:creationId xmlns:a16="http://schemas.microsoft.com/office/drawing/2014/main" id="{42942DBB-B73A-2E4B-83B9-68645C4F727F}"/>
              </a:ext>
            </a:extLst>
          </p:cNvPr>
          <p:cNvSpPr>
            <a:spLocks noGrp="1" noChangeAspect="1"/>
          </p:cNvSpPr>
          <p:nvPr>
            <p:ph type="pic" sz="quarter" idx="26"/>
          </p:nvPr>
        </p:nvSpPr>
        <p:spPr>
          <a:xfrm>
            <a:off x="11028123" y="132781"/>
            <a:ext cx="1055485" cy="374455"/>
          </a:xfrm>
          <a: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l="-3543" r="1842"/>
            </a:stretch>
          </a:blipFill>
        </p:spPr>
        <p:txBody>
          <a:bodyPr/>
          <a:lstStyle>
            <a:lvl1pPr>
              <a:defRPr sz="800">
                <a:noFill/>
              </a:defRPr>
            </a:lvl1pPr>
          </a:lstStyle>
          <a:p>
            <a:r>
              <a:rPr lang="en-US"/>
              <a:t>Click icon to add picture</a:t>
            </a:r>
          </a:p>
        </p:txBody>
      </p:sp>
      <p:sp>
        <p:nvSpPr>
          <p:cNvPr id="8" name="TITLE">
            <a:extLst>
              <a:ext uri="{FF2B5EF4-FFF2-40B4-BE49-F238E27FC236}">
                <a16:creationId xmlns:a16="http://schemas.microsoft.com/office/drawing/2014/main" id="{B954C621-116E-E04C-BD07-0252A51E9246}"/>
              </a:ext>
            </a:extLst>
          </p:cNvPr>
          <p:cNvSpPr>
            <a:spLocks noGrp="1"/>
          </p:cNvSpPr>
          <p:nvPr>
            <p:ph type="title"/>
          </p:nvPr>
        </p:nvSpPr>
        <p:spPr>
          <a:xfrm>
            <a:off x="228600" y="200986"/>
            <a:ext cx="5865812" cy="274320"/>
          </a:xfrm>
          <a:prstGeom prst="rect">
            <a:avLst/>
          </a:prstGeom>
        </p:spPr>
        <p:txBody>
          <a:bodyPr wrap="square">
            <a:spAutoFit/>
          </a:bodyPr>
          <a:lstStyle/>
          <a:p>
            <a:r>
              <a:rPr lang="en-US" dirty="0"/>
              <a:t>Click to edit Master title style</a:t>
            </a:r>
          </a:p>
        </p:txBody>
      </p:sp>
      <p:sp>
        <p:nvSpPr>
          <p:cNvPr id="10" name="Text Placeholder 7">
            <a:extLst>
              <a:ext uri="{FF2B5EF4-FFF2-40B4-BE49-F238E27FC236}">
                <a16:creationId xmlns:a16="http://schemas.microsoft.com/office/drawing/2014/main" id="{18E7325C-91EB-494D-A26E-588F2869678F}"/>
              </a:ext>
            </a:extLst>
          </p:cNvPr>
          <p:cNvSpPr>
            <a:spLocks noGrp="1"/>
          </p:cNvSpPr>
          <p:nvPr>
            <p:ph type="body" sz="quarter" idx="24"/>
          </p:nvPr>
        </p:nvSpPr>
        <p:spPr>
          <a:xfrm>
            <a:off x="228600" y="502920"/>
            <a:ext cx="5865812" cy="233718"/>
          </a:xfrm>
          <a:prstGeom prst="rect">
            <a:avLst/>
          </a:prstGeom>
        </p:spPr>
        <p:txBody>
          <a:bodyPr wrap="square">
            <a:spAutoFit/>
          </a:bodyPr>
          <a:lstStyle>
            <a:lvl1pPr marL="0" marR="0" indent="0" algn="l" defTabSz="182687" rtl="0" eaLnBrk="1" fontAlgn="auto" latinLnBrk="0" hangingPunct="1">
              <a:lnSpc>
                <a:spcPct val="120000"/>
              </a:lnSpc>
              <a:spcBef>
                <a:spcPts val="0"/>
              </a:spcBef>
              <a:spcAft>
                <a:spcPts val="0"/>
              </a:spcAft>
              <a:buClrTx/>
              <a:buSzTx/>
              <a:buFont typeface="Arial" panose="020B0604020202020204" pitchFamily="34" charset="0"/>
              <a:buNone/>
              <a:tabLst/>
              <a:defRPr lang="en-US"/>
            </a:lvl1pPr>
            <a:lvl4pPr marL="182825" marR="0" indent="-182825" algn="l" defTabSz="182825" rtl="0" eaLnBrk="1" fontAlgn="auto" latinLnBrk="0" hangingPunct="1">
              <a:lnSpc>
                <a:spcPct val="100000"/>
              </a:lnSpc>
              <a:spcBef>
                <a:spcPts val="0"/>
              </a:spcBef>
              <a:spcAft>
                <a:spcPts val="600"/>
              </a:spcAft>
              <a:buClr>
                <a:schemeClr val="tx2"/>
              </a:buClr>
              <a:buSzPct val="100000"/>
              <a:buFont typeface="Arial" panose="020B0604020202020204" pitchFamily="34" charset="0"/>
              <a:buChar char="•"/>
              <a:tabLst>
                <a:tab pos="182825" algn="l"/>
                <a:tab pos="365650" algn="l"/>
                <a:tab pos="548475" algn="l"/>
              </a:tabLst>
              <a:defRPr/>
            </a:lvl4pPr>
          </a:lstStyle>
          <a:p>
            <a:pPr lvl="0"/>
            <a:r>
              <a:rPr lang="en-US"/>
              <a:t>Click to edit Master text styles</a:t>
            </a:r>
          </a:p>
        </p:txBody>
      </p:sp>
      <p:sp>
        <p:nvSpPr>
          <p:cNvPr id="12" name="Text Placeholder 7">
            <a:extLst>
              <a:ext uri="{FF2B5EF4-FFF2-40B4-BE49-F238E27FC236}">
                <a16:creationId xmlns:a16="http://schemas.microsoft.com/office/drawing/2014/main" id="{05FF7296-9FB0-0E4E-8E2F-C0AB3E993F52}"/>
              </a:ext>
            </a:extLst>
          </p:cNvPr>
          <p:cNvSpPr>
            <a:spLocks noGrp="1"/>
          </p:cNvSpPr>
          <p:nvPr>
            <p:ph type="body" sz="quarter" idx="27"/>
          </p:nvPr>
        </p:nvSpPr>
        <p:spPr>
          <a:xfrm>
            <a:off x="609598" y="1600200"/>
            <a:ext cx="5484814" cy="498598"/>
          </a:xfrm>
        </p:spPr>
        <p:txBody>
          <a:bodyPr wrap="square">
            <a:spAutoFit/>
          </a:bodyPr>
          <a:lstStyle>
            <a:lvl1pPr>
              <a:lnSpc>
                <a:spcPct val="90000"/>
              </a:lnSpc>
              <a:defRPr sz="3599" spc="-30" baseline="0">
                <a:solidFill>
                  <a:schemeClr val="tx2"/>
                </a:solidFill>
                <a:latin typeface="+mj-lt"/>
              </a:defRPr>
            </a:lvl1pPr>
          </a:lstStyle>
          <a:p>
            <a:pPr lvl="0"/>
            <a:r>
              <a:rPr lang="en-US"/>
              <a:t>Click to edit Master text styles</a:t>
            </a:r>
          </a:p>
        </p:txBody>
      </p:sp>
      <p:sp>
        <p:nvSpPr>
          <p:cNvPr id="11" name="Text Placeholder 7">
            <a:extLst>
              <a:ext uri="{FF2B5EF4-FFF2-40B4-BE49-F238E27FC236}">
                <a16:creationId xmlns:a16="http://schemas.microsoft.com/office/drawing/2014/main" id="{384862E9-D900-8547-B7F3-294E47EAB683}"/>
              </a:ext>
            </a:extLst>
          </p:cNvPr>
          <p:cNvSpPr>
            <a:spLocks noGrp="1"/>
          </p:cNvSpPr>
          <p:nvPr>
            <p:ph type="body" sz="quarter" idx="28" hasCustomPrompt="1"/>
          </p:nvPr>
        </p:nvSpPr>
        <p:spPr>
          <a:xfrm>
            <a:off x="10148986" y="6632886"/>
            <a:ext cx="1821776" cy="92333"/>
          </a:xfrm>
        </p:spPr>
        <p:txBody>
          <a:bodyPr anchor="b" anchorCtr="0">
            <a:spAutoFit/>
          </a:bodyPr>
          <a:lstStyle>
            <a:lvl1pPr algn="r">
              <a:lnSpc>
                <a:spcPct val="100000"/>
              </a:lnSpc>
              <a:defRPr sz="600">
                <a:solidFill>
                  <a:schemeClr val="tx2">
                    <a:lumMod val="50000"/>
                    <a:lumOff val="50000"/>
                  </a:schemeClr>
                </a:solidFill>
              </a:defRPr>
            </a:lvl1pPr>
          </a:lstStyle>
          <a:p>
            <a:pPr lvl="0"/>
            <a:r>
              <a:rPr lang="en-US"/>
              <a:t>Source Info</a:t>
            </a:r>
          </a:p>
        </p:txBody>
      </p:sp>
    </p:spTree>
    <p:extLst>
      <p:ext uri="{BB962C8B-B14F-4D97-AF65-F5344CB8AC3E}">
        <p14:creationId xmlns:p14="http://schemas.microsoft.com/office/powerpoint/2010/main" val="450984803"/>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IMAGE (4)">
    <p:spTree>
      <p:nvGrpSpPr>
        <p:cNvPr id="1" name=""/>
        <p:cNvGrpSpPr/>
        <p:nvPr/>
      </p:nvGrpSpPr>
      <p:grpSpPr>
        <a:xfrm>
          <a:off x="0" y="0"/>
          <a:ext cx="0" cy="0"/>
          <a:chOff x="0" y="0"/>
          <a:chExt cx="0" cy="0"/>
        </a:xfrm>
      </p:grpSpPr>
      <p:sp>
        <p:nvSpPr>
          <p:cNvPr id="9" name="IMAGE 3">
            <a:extLst>
              <a:ext uri="{FF2B5EF4-FFF2-40B4-BE49-F238E27FC236}">
                <a16:creationId xmlns:a16="http://schemas.microsoft.com/office/drawing/2014/main" id="{D4AB6756-2A8B-B547-B595-B0113D9099B6}"/>
              </a:ext>
            </a:extLst>
          </p:cNvPr>
          <p:cNvSpPr>
            <a:spLocks noGrp="1" noChangeAspect="1"/>
          </p:cNvSpPr>
          <p:nvPr>
            <p:ph type="body" sz="quarter" idx="22" hasCustomPrompt="1"/>
          </p:nvPr>
        </p:nvSpPr>
        <p:spPr>
          <a:xfrm rot="10800000">
            <a:off x="8198485" y="0"/>
            <a:ext cx="3990340" cy="6858000"/>
          </a:xfrm>
          <a:prstGeom prst="rtTriangle">
            <a:avLst/>
          </a:prstGeom>
          <a:blipFill dpi="0" rotWithShape="0">
            <a:blip r:embed="rId2"/>
            <a:srcRect/>
            <a:stretch>
              <a:fillRect r="-15000"/>
            </a:stretch>
          </a:blipFill>
        </p:spPr>
        <p:txBody>
          <a:bodyPr>
            <a:noAutofit/>
          </a:bodyPr>
          <a:lstStyle>
            <a:lvl1pPr>
              <a:defRPr/>
            </a:lvl1pPr>
          </a:lstStyle>
          <a:p>
            <a:pPr lvl="0"/>
            <a:r>
              <a:rPr lang="en-US"/>
              <a:t> </a:t>
            </a:r>
          </a:p>
        </p:txBody>
      </p:sp>
      <p:sp>
        <p:nvSpPr>
          <p:cNvPr id="12" name="IMAGE 2">
            <a:extLst>
              <a:ext uri="{FF2B5EF4-FFF2-40B4-BE49-F238E27FC236}">
                <a16:creationId xmlns:a16="http://schemas.microsoft.com/office/drawing/2014/main" id="{DAD499F1-4CCA-604A-99CB-7D88253327E4}"/>
              </a:ext>
            </a:extLst>
          </p:cNvPr>
          <p:cNvSpPr>
            <a:spLocks noGrp="1" noChangeAspect="1"/>
          </p:cNvSpPr>
          <p:nvPr>
            <p:ph type="body" sz="quarter" idx="21" hasCustomPrompt="1"/>
          </p:nvPr>
        </p:nvSpPr>
        <p:spPr>
          <a:xfrm flipH="1">
            <a:off x="5698272" y="0"/>
            <a:ext cx="6490551" cy="6858000"/>
          </a:xfrm>
          <a:prstGeom prst="parallelogram">
            <a:avLst>
              <a:gd name="adj" fmla="val 61272"/>
            </a:avLst>
          </a:prstGeom>
          <a:blipFill dpi="0" rotWithShape="0">
            <a:blip r:embed="rId3"/>
            <a:srcRect/>
            <a:stretch>
              <a:fillRect l="-38749" r="-61623"/>
            </a:stretch>
          </a:blipFill>
        </p:spPr>
        <p:txBody>
          <a:bodyPr>
            <a:noAutofit/>
          </a:bodyPr>
          <a:lstStyle>
            <a:lvl1pPr>
              <a:defRPr/>
            </a:lvl1pPr>
          </a:lstStyle>
          <a:p>
            <a:pPr lvl="0"/>
            <a:r>
              <a:rPr lang="en-US"/>
              <a:t> </a:t>
            </a:r>
          </a:p>
        </p:txBody>
      </p:sp>
      <p:sp>
        <p:nvSpPr>
          <p:cNvPr id="6" name="SOURCES">
            <a:extLst>
              <a:ext uri="{FF2B5EF4-FFF2-40B4-BE49-F238E27FC236}">
                <a16:creationId xmlns:a16="http://schemas.microsoft.com/office/drawing/2014/main" id="{64C61DF3-822A-0E4D-BDB8-05FAA33483C3}"/>
              </a:ext>
            </a:extLst>
          </p:cNvPr>
          <p:cNvSpPr>
            <a:spLocks noGrp="1"/>
          </p:cNvSpPr>
          <p:nvPr>
            <p:ph type="body" sz="quarter" idx="18" hasCustomPrompt="1"/>
          </p:nvPr>
        </p:nvSpPr>
        <p:spPr>
          <a:xfrm>
            <a:off x="6704013" y="6602544"/>
            <a:ext cx="5484812" cy="255455"/>
          </a:xfrm>
        </p:spPr>
        <p:txBody>
          <a:bodyPr wrap="square" rIns="182880" bIns="146304" anchor="b" anchorCtr="0">
            <a:spAutoFit/>
          </a:bodyPr>
          <a:lstStyle>
            <a:lvl1pPr algn="r">
              <a:lnSpc>
                <a:spcPct val="100000"/>
              </a:lnSpc>
              <a:spcBef>
                <a:spcPts val="100"/>
              </a:spcBef>
              <a:spcAft>
                <a:spcPts val="100"/>
              </a:spcAft>
              <a:defRPr sz="700">
                <a:solidFill>
                  <a:schemeClr val="bg1"/>
                </a:solidFill>
                <a:latin typeface="Century Gothic" panose="020B0502020202020204" pitchFamily="34" charset="0"/>
              </a:defRPr>
            </a:lvl1pPr>
          </a:lstStyle>
          <a:p>
            <a:pPr lvl="0"/>
            <a:r>
              <a:rPr lang="en-US"/>
              <a:t>* List sources here</a:t>
            </a:r>
          </a:p>
        </p:txBody>
      </p:sp>
      <p:sp>
        <p:nvSpPr>
          <p:cNvPr id="16" name="CONTENT">
            <a:extLst>
              <a:ext uri="{FF2B5EF4-FFF2-40B4-BE49-F238E27FC236}">
                <a16:creationId xmlns:a16="http://schemas.microsoft.com/office/drawing/2014/main" id="{5ECB0C30-6DD4-6A47-8F7E-F7A65E67A424}"/>
              </a:ext>
            </a:extLst>
          </p:cNvPr>
          <p:cNvSpPr>
            <a:spLocks noGrp="1"/>
          </p:cNvSpPr>
          <p:nvPr>
            <p:ph sz="quarter" idx="20"/>
          </p:nvPr>
        </p:nvSpPr>
        <p:spPr>
          <a:xfrm>
            <a:off x="650147" y="2573334"/>
            <a:ext cx="4788127" cy="1916935"/>
          </a:xfrm>
        </p:spPr>
        <p:txBody>
          <a:bodyPr anchor="ctr" anchorCtr="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SUBTITLE">
            <a:extLst>
              <a:ext uri="{FF2B5EF4-FFF2-40B4-BE49-F238E27FC236}">
                <a16:creationId xmlns:a16="http://schemas.microsoft.com/office/drawing/2014/main" id="{9B725803-7CD7-E540-BFD7-844694191695}"/>
              </a:ext>
            </a:extLst>
          </p:cNvPr>
          <p:cNvSpPr>
            <a:spLocks noGrp="1"/>
          </p:cNvSpPr>
          <p:nvPr>
            <p:ph type="body" sz="quarter" idx="19"/>
          </p:nvPr>
        </p:nvSpPr>
        <p:spPr>
          <a:xfrm>
            <a:off x="211141" y="521208"/>
            <a:ext cx="5285232" cy="215444"/>
          </a:xfrm>
        </p:spPr>
        <p:txBody>
          <a:bodyPr anchor="t" anchorCtr="0">
            <a:spAutoFit/>
          </a:bodyPr>
          <a:lstStyle>
            <a:lvl1pPr marL="0" indent="0">
              <a:spcBef>
                <a:spcPts val="0"/>
              </a:spcBef>
              <a:spcAft>
                <a:spcPts val="0"/>
              </a:spcAft>
              <a:buFont typeface="Arial" panose="020B0604020202020204" pitchFamily="34" charset="0"/>
              <a:buNone/>
              <a:defRPr sz="1400" b="0">
                <a:solidFill>
                  <a:schemeClr val="tx2"/>
                </a:solidFill>
                <a:latin typeface="+mn-lt"/>
              </a:defRPr>
            </a:lvl1pPr>
            <a:lvl2pPr marL="0" indent="0">
              <a:spcBef>
                <a:spcPts val="0"/>
              </a:spcBef>
              <a:spcAft>
                <a:spcPts val="0"/>
              </a:spcAft>
              <a:buFont typeface="Arial" panose="020B0604020202020204" pitchFamily="34" charset="0"/>
              <a:buNone/>
              <a:defRPr sz="1000" b="1">
                <a:solidFill>
                  <a:schemeClr val="tx2"/>
                </a:solidFill>
                <a:latin typeface="+mn-lt"/>
              </a:defRPr>
            </a:lvl2pPr>
            <a:lvl3pPr marL="0" indent="0">
              <a:spcBef>
                <a:spcPts val="0"/>
              </a:spcBef>
              <a:spcAft>
                <a:spcPts val="0"/>
              </a:spcAft>
              <a:buFont typeface="Arial" panose="020B0604020202020204" pitchFamily="34" charset="0"/>
              <a:buNone/>
              <a:defRPr sz="1000" b="1">
                <a:solidFill>
                  <a:schemeClr val="tx2"/>
                </a:solidFill>
                <a:latin typeface="+mn-lt"/>
              </a:defRPr>
            </a:lvl3pPr>
            <a:lvl4pPr marL="0" indent="0">
              <a:spcBef>
                <a:spcPts val="0"/>
              </a:spcBef>
              <a:spcAft>
                <a:spcPts val="0"/>
              </a:spcAft>
              <a:buNone/>
              <a:defRPr sz="1000" b="1">
                <a:solidFill>
                  <a:schemeClr val="tx2"/>
                </a:solidFill>
                <a:latin typeface="+mn-lt"/>
              </a:defRPr>
            </a:lvl4pPr>
            <a:lvl5pPr marL="0" indent="0">
              <a:spcBef>
                <a:spcPts val="0"/>
              </a:spcBef>
              <a:spcAft>
                <a:spcPts val="0"/>
              </a:spcAft>
              <a:buNone/>
              <a:defRPr sz="1000" b="1">
                <a:solidFill>
                  <a:schemeClr val="tx2"/>
                </a:solidFill>
                <a:latin typeface="+mn-lt"/>
              </a:defRPr>
            </a:lvl5pPr>
          </a:lstStyle>
          <a:p>
            <a:pPr lvl="0"/>
            <a:r>
              <a:rPr lang="en-US"/>
              <a:t>Edit Master text styles</a:t>
            </a:r>
          </a:p>
        </p:txBody>
      </p:sp>
      <p:sp>
        <p:nvSpPr>
          <p:cNvPr id="20" name="TITLE">
            <a:extLst>
              <a:ext uri="{FF2B5EF4-FFF2-40B4-BE49-F238E27FC236}">
                <a16:creationId xmlns:a16="http://schemas.microsoft.com/office/drawing/2014/main" id="{0718D53F-9834-8C40-8B43-533BD9E7C3A8}"/>
              </a:ext>
            </a:extLst>
          </p:cNvPr>
          <p:cNvSpPr>
            <a:spLocks noGrp="1"/>
          </p:cNvSpPr>
          <p:nvPr>
            <p:ph type="title"/>
          </p:nvPr>
        </p:nvSpPr>
        <p:spPr>
          <a:xfrm>
            <a:off x="211143" y="171162"/>
            <a:ext cx="5102352" cy="299893"/>
          </a:xfrm>
        </p:spPr>
        <p:txBody>
          <a:bodyPr/>
          <a:lstStyle/>
          <a:p>
            <a:r>
              <a:rPr lang="en-US"/>
              <a:t>Click to edit Master title style</a:t>
            </a:r>
          </a:p>
        </p:txBody>
      </p:sp>
      <p:sp>
        <p:nvSpPr>
          <p:cNvPr id="27" name="LOGO">
            <a:extLst>
              <a:ext uri="{FF2B5EF4-FFF2-40B4-BE49-F238E27FC236}">
                <a16:creationId xmlns:a16="http://schemas.microsoft.com/office/drawing/2014/main" id="{CF80D526-76C3-0448-938F-9266A6D15A99}"/>
              </a:ext>
            </a:extLst>
          </p:cNvPr>
          <p:cNvSpPr>
            <a:spLocks noGrp="1" noChangeAspect="1"/>
          </p:cNvSpPr>
          <p:nvPr>
            <p:ph type="body" sz="quarter" idx="25"/>
          </p:nvPr>
        </p:nvSpPr>
        <p:spPr>
          <a:xfrm>
            <a:off x="11079353" y="201994"/>
            <a:ext cx="890016" cy="236933"/>
          </a:xfrm>
          <a:blipFill>
            <a:blip r:embed="rId4"/>
            <a:srcRect/>
            <a:stretch>
              <a:fillRect t="8867" b="8867"/>
            </a:stretch>
          </a:blipFill>
        </p:spPr>
        <p:txBody>
          <a:bodyPr/>
          <a:lstStyle>
            <a:lvl1pPr>
              <a:defRPr>
                <a:noFill/>
              </a:defRPr>
            </a:lvl1pPr>
          </a:lstStyle>
          <a:p>
            <a:pPr lvl="0"/>
            <a:r>
              <a:rPr lang="en-US"/>
              <a:t>Edit Master text styles</a:t>
            </a:r>
          </a:p>
        </p:txBody>
      </p:sp>
    </p:spTree>
    <p:extLst>
      <p:ext uri="{BB962C8B-B14F-4D97-AF65-F5344CB8AC3E}">
        <p14:creationId xmlns:p14="http://schemas.microsoft.com/office/powerpoint/2010/main" val="800533484"/>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IMAGE (5)">
    <p:spTree>
      <p:nvGrpSpPr>
        <p:cNvPr id="1" name=""/>
        <p:cNvGrpSpPr/>
        <p:nvPr/>
      </p:nvGrpSpPr>
      <p:grpSpPr>
        <a:xfrm>
          <a:off x="0" y="0"/>
          <a:ext cx="0" cy="0"/>
          <a:chOff x="0" y="0"/>
          <a:chExt cx="0" cy="0"/>
        </a:xfrm>
      </p:grpSpPr>
      <p:sp>
        <p:nvSpPr>
          <p:cNvPr id="9" name="IMAGE 3">
            <a:extLst>
              <a:ext uri="{FF2B5EF4-FFF2-40B4-BE49-F238E27FC236}">
                <a16:creationId xmlns:a16="http://schemas.microsoft.com/office/drawing/2014/main" id="{D4AB6756-2A8B-B547-B595-B0113D9099B6}"/>
              </a:ext>
            </a:extLst>
          </p:cNvPr>
          <p:cNvSpPr>
            <a:spLocks noGrp="1" noChangeAspect="1"/>
          </p:cNvSpPr>
          <p:nvPr>
            <p:ph type="body" sz="quarter" idx="22" hasCustomPrompt="1"/>
          </p:nvPr>
        </p:nvSpPr>
        <p:spPr>
          <a:xfrm rot="10800000">
            <a:off x="8198485" y="0"/>
            <a:ext cx="3990340" cy="6858000"/>
          </a:xfrm>
          <a:prstGeom prst="rtTriangle">
            <a:avLst/>
          </a:prstGeom>
          <a:blipFill dpi="0" rotWithShape="0">
            <a:blip r:embed="rId2"/>
            <a:srcRect/>
            <a:stretch>
              <a:fillRect r="-15000"/>
            </a:stretch>
          </a:blipFill>
        </p:spPr>
        <p:txBody>
          <a:bodyPr>
            <a:noAutofit/>
          </a:bodyPr>
          <a:lstStyle>
            <a:lvl1pPr>
              <a:defRPr/>
            </a:lvl1pPr>
          </a:lstStyle>
          <a:p>
            <a:pPr lvl="0"/>
            <a:r>
              <a:rPr lang="en-US"/>
              <a:t> </a:t>
            </a:r>
          </a:p>
        </p:txBody>
      </p:sp>
      <p:sp>
        <p:nvSpPr>
          <p:cNvPr id="12" name="IMAGE 2">
            <a:extLst>
              <a:ext uri="{FF2B5EF4-FFF2-40B4-BE49-F238E27FC236}">
                <a16:creationId xmlns:a16="http://schemas.microsoft.com/office/drawing/2014/main" id="{DAD499F1-4CCA-604A-99CB-7D88253327E4}"/>
              </a:ext>
            </a:extLst>
          </p:cNvPr>
          <p:cNvSpPr>
            <a:spLocks noGrp="1" noChangeAspect="1"/>
          </p:cNvSpPr>
          <p:nvPr>
            <p:ph type="body" sz="quarter" idx="21" hasCustomPrompt="1"/>
          </p:nvPr>
        </p:nvSpPr>
        <p:spPr>
          <a:xfrm flipH="1">
            <a:off x="6158440" y="0"/>
            <a:ext cx="6030384" cy="6858000"/>
          </a:xfrm>
          <a:prstGeom prst="parallelogram">
            <a:avLst>
              <a:gd name="adj" fmla="val 65858"/>
            </a:avLst>
          </a:prstGeom>
          <a:blipFill dpi="0" rotWithShape="0">
            <a:blip r:embed="rId3"/>
            <a:srcRect/>
            <a:stretch>
              <a:fillRect l="-45343" r="-70319"/>
            </a:stretch>
          </a:blipFill>
        </p:spPr>
        <p:txBody>
          <a:bodyPr>
            <a:noAutofit/>
          </a:bodyPr>
          <a:lstStyle>
            <a:lvl1pPr>
              <a:defRPr/>
            </a:lvl1pPr>
          </a:lstStyle>
          <a:p>
            <a:pPr lvl="0"/>
            <a:r>
              <a:rPr lang="en-US"/>
              <a:t> </a:t>
            </a:r>
          </a:p>
        </p:txBody>
      </p:sp>
      <p:sp>
        <p:nvSpPr>
          <p:cNvPr id="11" name="IMAGE 1">
            <a:extLst>
              <a:ext uri="{FF2B5EF4-FFF2-40B4-BE49-F238E27FC236}">
                <a16:creationId xmlns:a16="http://schemas.microsoft.com/office/drawing/2014/main" id="{40872844-2609-FB45-BACD-C31873E760F7}"/>
              </a:ext>
            </a:extLst>
          </p:cNvPr>
          <p:cNvSpPr>
            <a:spLocks noGrp="1" noChangeAspect="1"/>
          </p:cNvSpPr>
          <p:nvPr>
            <p:ph type="body" sz="quarter" idx="23" hasCustomPrompt="1"/>
          </p:nvPr>
        </p:nvSpPr>
        <p:spPr>
          <a:xfrm flipH="1">
            <a:off x="4096237" y="-3"/>
            <a:ext cx="6034823" cy="6858002"/>
          </a:xfrm>
          <a:prstGeom prst="parallelogram">
            <a:avLst>
              <a:gd name="adj" fmla="val 65737"/>
            </a:avLst>
          </a:prstGeom>
          <a:blipFill dpi="0" rotWithShape="0">
            <a:blip r:embed="rId4"/>
            <a:srcRect/>
            <a:stretch>
              <a:fillRect l="-25584" t="-13000" r="-6240" b="-6000"/>
            </a:stretch>
          </a:blipFill>
        </p:spPr>
        <p:txBody>
          <a:bodyPr>
            <a:noAutofit/>
          </a:bodyPr>
          <a:lstStyle>
            <a:lvl1pPr>
              <a:defRPr/>
            </a:lvl1pPr>
          </a:lstStyle>
          <a:p>
            <a:pPr lvl="0"/>
            <a:r>
              <a:rPr lang="en-US"/>
              <a:t> </a:t>
            </a:r>
          </a:p>
        </p:txBody>
      </p:sp>
      <p:sp>
        <p:nvSpPr>
          <p:cNvPr id="6" name="SOURCES">
            <a:extLst>
              <a:ext uri="{FF2B5EF4-FFF2-40B4-BE49-F238E27FC236}">
                <a16:creationId xmlns:a16="http://schemas.microsoft.com/office/drawing/2014/main" id="{64C61DF3-822A-0E4D-BDB8-05FAA33483C3}"/>
              </a:ext>
            </a:extLst>
          </p:cNvPr>
          <p:cNvSpPr>
            <a:spLocks noGrp="1"/>
          </p:cNvSpPr>
          <p:nvPr>
            <p:ph type="body" sz="quarter" idx="18" hasCustomPrompt="1"/>
          </p:nvPr>
        </p:nvSpPr>
        <p:spPr>
          <a:xfrm>
            <a:off x="6704013" y="6602544"/>
            <a:ext cx="5484812" cy="255455"/>
          </a:xfrm>
        </p:spPr>
        <p:txBody>
          <a:bodyPr wrap="square" rIns="182880" bIns="146304" anchor="b" anchorCtr="0">
            <a:spAutoFit/>
          </a:bodyPr>
          <a:lstStyle>
            <a:lvl1pPr algn="r">
              <a:lnSpc>
                <a:spcPct val="100000"/>
              </a:lnSpc>
              <a:spcBef>
                <a:spcPts val="100"/>
              </a:spcBef>
              <a:spcAft>
                <a:spcPts val="100"/>
              </a:spcAft>
              <a:defRPr sz="700">
                <a:solidFill>
                  <a:schemeClr val="bg1"/>
                </a:solidFill>
                <a:latin typeface="Century Gothic" panose="020B0502020202020204" pitchFamily="34" charset="0"/>
              </a:defRPr>
            </a:lvl1pPr>
          </a:lstStyle>
          <a:p>
            <a:pPr lvl="0"/>
            <a:r>
              <a:rPr lang="en-US"/>
              <a:t>* List sources here</a:t>
            </a:r>
          </a:p>
        </p:txBody>
      </p:sp>
      <p:sp>
        <p:nvSpPr>
          <p:cNvPr id="16" name="CONTENT">
            <a:extLst>
              <a:ext uri="{FF2B5EF4-FFF2-40B4-BE49-F238E27FC236}">
                <a16:creationId xmlns:a16="http://schemas.microsoft.com/office/drawing/2014/main" id="{5ECB0C30-6DD4-6A47-8F7E-F7A65E67A424}"/>
              </a:ext>
            </a:extLst>
          </p:cNvPr>
          <p:cNvSpPr>
            <a:spLocks noGrp="1"/>
          </p:cNvSpPr>
          <p:nvPr>
            <p:ph sz="quarter" idx="20"/>
          </p:nvPr>
        </p:nvSpPr>
        <p:spPr>
          <a:xfrm>
            <a:off x="650147" y="2573334"/>
            <a:ext cx="4788127" cy="1916935"/>
          </a:xfrm>
        </p:spPr>
        <p:txBody>
          <a:bodyPr anchor="ctr" anchorCtr="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SUBTITLE">
            <a:extLst>
              <a:ext uri="{FF2B5EF4-FFF2-40B4-BE49-F238E27FC236}">
                <a16:creationId xmlns:a16="http://schemas.microsoft.com/office/drawing/2014/main" id="{9B725803-7CD7-E540-BFD7-844694191695}"/>
              </a:ext>
            </a:extLst>
          </p:cNvPr>
          <p:cNvSpPr>
            <a:spLocks noGrp="1"/>
          </p:cNvSpPr>
          <p:nvPr>
            <p:ph type="body" sz="quarter" idx="19"/>
          </p:nvPr>
        </p:nvSpPr>
        <p:spPr>
          <a:xfrm>
            <a:off x="211142" y="521208"/>
            <a:ext cx="4008703" cy="215444"/>
          </a:xfrm>
        </p:spPr>
        <p:txBody>
          <a:bodyPr anchor="t" anchorCtr="0">
            <a:spAutoFit/>
          </a:bodyPr>
          <a:lstStyle>
            <a:lvl1pPr marL="0" indent="0">
              <a:spcBef>
                <a:spcPts val="0"/>
              </a:spcBef>
              <a:spcAft>
                <a:spcPts val="0"/>
              </a:spcAft>
              <a:buFont typeface="Arial" panose="020B0604020202020204" pitchFamily="34" charset="0"/>
              <a:buNone/>
              <a:defRPr sz="1400" b="0">
                <a:solidFill>
                  <a:schemeClr val="tx2"/>
                </a:solidFill>
                <a:latin typeface="+mn-lt"/>
              </a:defRPr>
            </a:lvl1pPr>
            <a:lvl2pPr marL="0" indent="0">
              <a:spcBef>
                <a:spcPts val="0"/>
              </a:spcBef>
              <a:spcAft>
                <a:spcPts val="0"/>
              </a:spcAft>
              <a:buFont typeface="Arial" panose="020B0604020202020204" pitchFamily="34" charset="0"/>
              <a:buNone/>
              <a:defRPr sz="1000" b="1">
                <a:solidFill>
                  <a:schemeClr val="tx2"/>
                </a:solidFill>
                <a:latin typeface="+mn-lt"/>
              </a:defRPr>
            </a:lvl2pPr>
            <a:lvl3pPr marL="0" indent="0">
              <a:spcBef>
                <a:spcPts val="0"/>
              </a:spcBef>
              <a:spcAft>
                <a:spcPts val="0"/>
              </a:spcAft>
              <a:buFont typeface="Arial" panose="020B0604020202020204" pitchFamily="34" charset="0"/>
              <a:buNone/>
              <a:defRPr sz="1000" b="1">
                <a:solidFill>
                  <a:schemeClr val="tx2"/>
                </a:solidFill>
                <a:latin typeface="+mn-lt"/>
              </a:defRPr>
            </a:lvl3pPr>
            <a:lvl4pPr marL="0" indent="0">
              <a:spcBef>
                <a:spcPts val="0"/>
              </a:spcBef>
              <a:spcAft>
                <a:spcPts val="0"/>
              </a:spcAft>
              <a:buNone/>
              <a:defRPr sz="1000" b="1">
                <a:solidFill>
                  <a:schemeClr val="tx2"/>
                </a:solidFill>
                <a:latin typeface="+mn-lt"/>
              </a:defRPr>
            </a:lvl4pPr>
            <a:lvl5pPr marL="0" indent="0">
              <a:spcBef>
                <a:spcPts val="0"/>
              </a:spcBef>
              <a:spcAft>
                <a:spcPts val="0"/>
              </a:spcAft>
              <a:buNone/>
              <a:defRPr sz="1000" b="1">
                <a:solidFill>
                  <a:schemeClr val="tx2"/>
                </a:solidFill>
                <a:latin typeface="+mn-lt"/>
              </a:defRPr>
            </a:lvl5pPr>
          </a:lstStyle>
          <a:p>
            <a:pPr lvl="0"/>
            <a:r>
              <a:rPr lang="en-US"/>
              <a:t>Edit Master text styles</a:t>
            </a:r>
          </a:p>
        </p:txBody>
      </p:sp>
      <p:sp>
        <p:nvSpPr>
          <p:cNvPr id="20" name="TITLE">
            <a:extLst>
              <a:ext uri="{FF2B5EF4-FFF2-40B4-BE49-F238E27FC236}">
                <a16:creationId xmlns:a16="http://schemas.microsoft.com/office/drawing/2014/main" id="{0718D53F-9834-8C40-8B43-533BD9E7C3A8}"/>
              </a:ext>
            </a:extLst>
          </p:cNvPr>
          <p:cNvSpPr>
            <a:spLocks noGrp="1"/>
          </p:cNvSpPr>
          <p:nvPr>
            <p:ph type="title"/>
          </p:nvPr>
        </p:nvSpPr>
        <p:spPr>
          <a:xfrm>
            <a:off x="211143" y="171162"/>
            <a:ext cx="3805454" cy="299893"/>
          </a:xfrm>
        </p:spPr>
        <p:txBody>
          <a:bodyPr/>
          <a:lstStyle/>
          <a:p>
            <a:r>
              <a:rPr lang="en-US"/>
              <a:t>Click to edit Master title style</a:t>
            </a:r>
          </a:p>
        </p:txBody>
      </p:sp>
      <p:sp>
        <p:nvSpPr>
          <p:cNvPr id="29" name="LOGO">
            <a:extLst>
              <a:ext uri="{FF2B5EF4-FFF2-40B4-BE49-F238E27FC236}">
                <a16:creationId xmlns:a16="http://schemas.microsoft.com/office/drawing/2014/main" id="{BA84220C-F822-284C-9769-2A062514969D}"/>
              </a:ext>
            </a:extLst>
          </p:cNvPr>
          <p:cNvSpPr>
            <a:spLocks noGrp="1" noChangeAspect="1"/>
          </p:cNvSpPr>
          <p:nvPr>
            <p:ph type="body" sz="quarter" idx="25"/>
          </p:nvPr>
        </p:nvSpPr>
        <p:spPr>
          <a:xfrm>
            <a:off x="11079353" y="201994"/>
            <a:ext cx="890016" cy="236933"/>
          </a:xfrm>
          <a:blipFill>
            <a:blip r:embed="rId5"/>
            <a:srcRect/>
            <a:stretch>
              <a:fillRect t="8867" b="8867"/>
            </a:stretch>
          </a:blipFill>
        </p:spPr>
        <p:txBody>
          <a:bodyPr/>
          <a:lstStyle>
            <a:lvl1pPr>
              <a:defRPr>
                <a:noFill/>
              </a:defRPr>
            </a:lvl1pPr>
          </a:lstStyle>
          <a:p>
            <a:pPr lvl="0"/>
            <a:r>
              <a:rPr lang="en-US"/>
              <a:t>Edit Master text styles</a:t>
            </a:r>
          </a:p>
        </p:txBody>
      </p:sp>
    </p:spTree>
    <p:extLst>
      <p:ext uri="{BB962C8B-B14F-4D97-AF65-F5344CB8AC3E}">
        <p14:creationId xmlns:p14="http://schemas.microsoft.com/office/powerpoint/2010/main" val="556082364"/>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IMAGE (6)">
    <p:spTree>
      <p:nvGrpSpPr>
        <p:cNvPr id="1" name=""/>
        <p:cNvGrpSpPr/>
        <p:nvPr/>
      </p:nvGrpSpPr>
      <p:grpSpPr>
        <a:xfrm>
          <a:off x="0" y="0"/>
          <a:ext cx="0" cy="0"/>
          <a:chOff x="0" y="0"/>
          <a:chExt cx="0" cy="0"/>
        </a:xfrm>
      </p:grpSpPr>
      <p:sp>
        <p:nvSpPr>
          <p:cNvPr id="9" name="IMAGE 3">
            <a:extLst>
              <a:ext uri="{FF2B5EF4-FFF2-40B4-BE49-F238E27FC236}">
                <a16:creationId xmlns:a16="http://schemas.microsoft.com/office/drawing/2014/main" id="{D4AB6756-2A8B-B547-B595-B0113D9099B6}"/>
              </a:ext>
            </a:extLst>
          </p:cNvPr>
          <p:cNvSpPr>
            <a:spLocks noGrp="1" noChangeAspect="1"/>
          </p:cNvSpPr>
          <p:nvPr>
            <p:ph type="body" sz="quarter" idx="22" hasCustomPrompt="1"/>
          </p:nvPr>
        </p:nvSpPr>
        <p:spPr>
          <a:xfrm rot="16200000">
            <a:off x="7754195" y="2424125"/>
            <a:ext cx="6858002" cy="2009744"/>
          </a:xfrm>
          <a:prstGeom prst="triangle">
            <a:avLst/>
          </a:prstGeom>
          <a:solidFill>
            <a:schemeClr val="accent5"/>
          </a:solidFill>
        </p:spPr>
        <p:txBody>
          <a:bodyPr>
            <a:noAutofit/>
          </a:bodyPr>
          <a:lstStyle>
            <a:lvl1pPr>
              <a:defRPr/>
            </a:lvl1pPr>
          </a:lstStyle>
          <a:p>
            <a:pPr lvl="0"/>
            <a:r>
              <a:rPr lang="en-US"/>
              <a:t> </a:t>
            </a:r>
          </a:p>
        </p:txBody>
      </p:sp>
      <p:sp>
        <p:nvSpPr>
          <p:cNvPr id="11" name="IMAGE 1">
            <a:extLst>
              <a:ext uri="{FF2B5EF4-FFF2-40B4-BE49-F238E27FC236}">
                <a16:creationId xmlns:a16="http://schemas.microsoft.com/office/drawing/2014/main" id="{40872844-2609-FB45-BACD-C31873E760F7}"/>
              </a:ext>
            </a:extLst>
          </p:cNvPr>
          <p:cNvSpPr>
            <a:spLocks noGrp="1" noChangeAspect="1"/>
          </p:cNvSpPr>
          <p:nvPr>
            <p:ph type="body" sz="quarter" idx="23" hasCustomPrompt="1"/>
          </p:nvPr>
        </p:nvSpPr>
        <p:spPr>
          <a:xfrm rot="10800000">
            <a:off x="8193392" y="-5"/>
            <a:ext cx="3994675" cy="3443685"/>
          </a:xfrm>
          <a:prstGeom prst="triangle">
            <a:avLst/>
          </a:prstGeom>
          <a:blipFill dpi="0" rotWithShape="0">
            <a:blip r:embed="rId2"/>
            <a:srcRect/>
            <a:stretch>
              <a:fillRect t="-13000" b="-6000"/>
            </a:stretch>
          </a:blipFill>
        </p:spPr>
        <p:txBody>
          <a:bodyPr>
            <a:noAutofit/>
          </a:bodyPr>
          <a:lstStyle>
            <a:lvl1pPr>
              <a:defRPr/>
            </a:lvl1pPr>
          </a:lstStyle>
          <a:p>
            <a:pPr lvl="0"/>
            <a:r>
              <a:rPr lang="en-US"/>
              <a:t> </a:t>
            </a:r>
          </a:p>
        </p:txBody>
      </p:sp>
      <p:sp>
        <p:nvSpPr>
          <p:cNvPr id="12" name="IMAGE 2">
            <a:extLst>
              <a:ext uri="{FF2B5EF4-FFF2-40B4-BE49-F238E27FC236}">
                <a16:creationId xmlns:a16="http://schemas.microsoft.com/office/drawing/2014/main" id="{DAD499F1-4CCA-604A-99CB-7D88253327E4}"/>
              </a:ext>
            </a:extLst>
          </p:cNvPr>
          <p:cNvSpPr>
            <a:spLocks noGrp="1" noChangeAspect="1"/>
          </p:cNvSpPr>
          <p:nvPr>
            <p:ph type="body" sz="quarter" idx="21" hasCustomPrompt="1"/>
          </p:nvPr>
        </p:nvSpPr>
        <p:spPr>
          <a:xfrm flipH="1">
            <a:off x="4901785" y="0"/>
            <a:ext cx="7287040" cy="6858000"/>
          </a:xfrm>
          <a:prstGeom prst="parallelogram">
            <a:avLst>
              <a:gd name="adj" fmla="val 58005"/>
            </a:avLst>
          </a:prstGeom>
          <a:blipFill dpi="0" rotWithShape="0">
            <a:blip r:embed="rId3"/>
            <a:srcRect/>
            <a:stretch>
              <a:fillRect l="-31804" r="-9364"/>
            </a:stretch>
          </a:blipFill>
        </p:spPr>
        <p:txBody>
          <a:bodyPr>
            <a:noAutofit/>
          </a:bodyPr>
          <a:lstStyle>
            <a:lvl1pPr>
              <a:defRPr/>
            </a:lvl1pPr>
          </a:lstStyle>
          <a:p>
            <a:pPr lvl="0"/>
            <a:r>
              <a:rPr lang="en-US"/>
              <a:t> </a:t>
            </a:r>
          </a:p>
        </p:txBody>
      </p:sp>
      <p:sp>
        <p:nvSpPr>
          <p:cNvPr id="6" name="SOURCES">
            <a:extLst>
              <a:ext uri="{FF2B5EF4-FFF2-40B4-BE49-F238E27FC236}">
                <a16:creationId xmlns:a16="http://schemas.microsoft.com/office/drawing/2014/main" id="{64C61DF3-822A-0E4D-BDB8-05FAA33483C3}"/>
              </a:ext>
            </a:extLst>
          </p:cNvPr>
          <p:cNvSpPr>
            <a:spLocks noGrp="1"/>
          </p:cNvSpPr>
          <p:nvPr>
            <p:ph type="body" sz="quarter" idx="18" hasCustomPrompt="1"/>
          </p:nvPr>
        </p:nvSpPr>
        <p:spPr>
          <a:xfrm>
            <a:off x="6704013" y="6602544"/>
            <a:ext cx="5484812" cy="255455"/>
          </a:xfrm>
        </p:spPr>
        <p:txBody>
          <a:bodyPr wrap="square" rIns="182880" bIns="146304" anchor="b" anchorCtr="0">
            <a:spAutoFit/>
          </a:bodyPr>
          <a:lstStyle>
            <a:lvl1pPr algn="r">
              <a:lnSpc>
                <a:spcPct val="100000"/>
              </a:lnSpc>
              <a:spcBef>
                <a:spcPts val="100"/>
              </a:spcBef>
              <a:spcAft>
                <a:spcPts val="100"/>
              </a:spcAft>
              <a:defRPr sz="700">
                <a:solidFill>
                  <a:schemeClr val="bg1"/>
                </a:solidFill>
                <a:latin typeface="Century Gothic" panose="020B0502020202020204" pitchFamily="34" charset="0"/>
              </a:defRPr>
            </a:lvl1pPr>
          </a:lstStyle>
          <a:p>
            <a:pPr lvl="0"/>
            <a:r>
              <a:rPr lang="en-US"/>
              <a:t>* List sources here</a:t>
            </a:r>
          </a:p>
        </p:txBody>
      </p:sp>
      <p:sp>
        <p:nvSpPr>
          <p:cNvPr id="16" name="CONTENT">
            <a:extLst>
              <a:ext uri="{FF2B5EF4-FFF2-40B4-BE49-F238E27FC236}">
                <a16:creationId xmlns:a16="http://schemas.microsoft.com/office/drawing/2014/main" id="{5ECB0C30-6DD4-6A47-8F7E-F7A65E67A424}"/>
              </a:ext>
            </a:extLst>
          </p:cNvPr>
          <p:cNvSpPr>
            <a:spLocks noGrp="1"/>
          </p:cNvSpPr>
          <p:nvPr>
            <p:ph sz="quarter" idx="20"/>
          </p:nvPr>
        </p:nvSpPr>
        <p:spPr>
          <a:xfrm>
            <a:off x="650147" y="2573334"/>
            <a:ext cx="4788127" cy="1916935"/>
          </a:xfrm>
        </p:spPr>
        <p:txBody>
          <a:bodyPr anchor="ctr" anchorCtr="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SUBTITLE">
            <a:extLst>
              <a:ext uri="{FF2B5EF4-FFF2-40B4-BE49-F238E27FC236}">
                <a16:creationId xmlns:a16="http://schemas.microsoft.com/office/drawing/2014/main" id="{9B725803-7CD7-E540-BFD7-844694191695}"/>
              </a:ext>
            </a:extLst>
          </p:cNvPr>
          <p:cNvSpPr>
            <a:spLocks noGrp="1"/>
          </p:cNvSpPr>
          <p:nvPr>
            <p:ph type="body" sz="quarter" idx="19"/>
          </p:nvPr>
        </p:nvSpPr>
        <p:spPr>
          <a:xfrm>
            <a:off x="211142" y="521208"/>
            <a:ext cx="4542728" cy="215444"/>
          </a:xfrm>
        </p:spPr>
        <p:txBody>
          <a:bodyPr anchor="t" anchorCtr="0">
            <a:spAutoFit/>
          </a:bodyPr>
          <a:lstStyle>
            <a:lvl1pPr marL="0" indent="0">
              <a:spcBef>
                <a:spcPts val="0"/>
              </a:spcBef>
              <a:spcAft>
                <a:spcPts val="0"/>
              </a:spcAft>
              <a:buFont typeface="Arial" panose="020B0604020202020204" pitchFamily="34" charset="0"/>
              <a:buNone/>
              <a:defRPr sz="1400" b="0">
                <a:solidFill>
                  <a:schemeClr val="tx2"/>
                </a:solidFill>
                <a:latin typeface="+mn-lt"/>
              </a:defRPr>
            </a:lvl1pPr>
            <a:lvl2pPr marL="0" indent="0">
              <a:spcBef>
                <a:spcPts val="0"/>
              </a:spcBef>
              <a:spcAft>
                <a:spcPts val="0"/>
              </a:spcAft>
              <a:buFont typeface="Arial" panose="020B0604020202020204" pitchFamily="34" charset="0"/>
              <a:buNone/>
              <a:defRPr sz="1000" b="1">
                <a:solidFill>
                  <a:schemeClr val="tx2"/>
                </a:solidFill>
                <a:latin typeface="+mn-lt"/>
              </a:defRPr>
            </a:lvl2pPr>
            <a:lvl3pPr marL="0" indent="0">
              <a:spcBef>
                <a:spcPts val="0"/>
              </a:spcBef>
              <a:spcAft>
                <a:spcPts val="0"/>
              </a:spcAft>
              <a:buFont typeface="Arial" panose="020B0604020202020204" pitchFamily="34" charset="0"/>
              <a:buNone/>
              <a:defRPr sz="1000" b="1">
                <a:solidFill>
                  <a:schemeClr val="tx2"/>
                </a:solidFill>
                <a:latin typeface="+mn-lt"/>
              </a:defRPr>
            </a:lvl3pPr>
            <a:lvl4pPr marL="0" indent="0">
              <a:spcBef>
                <a:spcPts val="0"/>
              </a:spcBef>
              <a:spcAft>
                <a:spcPts val="0"/>
              </a:spcAft>
              <a:buNone/>
              <a:defRPr sz="1000" b="1">
                <a:solidFill>
                  <a:schemeClr val="tx2"/>
                </a:solidFill>
                <a:latin typeface="+mn-lt"/>
              </a:defRPr>
            </a:lvl4pPr>
            <a:lvl5pPr marL="0" indent="0">
              <a:spcBef>
                <a:spcPts val="0"/>
              </a:spcBef>
              <a:spcAft>
                <a:spcPts val="0"/>
              </a:spcAft>
              <a:buNone/>
              <a:defRPr sz="1000" b="1">
                <a:solidFill>
                  <a:schemeClr val="tx2"/>
                </a:solidFill>
                <a:latin typeface="+mn-lt"/>
              </a:defRPr>
            </a:lvl5pPr>
          </a:lstStyle>
          <a:p>
            <a:pPr lvl="0"/>
            <a:r>
              <a:rPr lang="en-US"/>
              <a:t>Edit Master text styles</a:t>
            </a:r>
          </a:p>
        </p:txBody>
      </p:sp>
      <p:sp>
        <p:nvSpPr>
          <p:cNvPr id="20" name="TITLE">
            <a:extLst>
              <a:ext uri="{FF2B5EF4-FFF2-40B4-BE49-F238E27FC236}">
                <a16:creationId xmlns:a16="http://schemas.microsoft.com/office/drawing/2014/main" id="{0718D53F-9834-8C40-8B43-533BD9E7C3A8}"/>
              </a:ext>
            </a:extLst>
          </p:cNvPr>
          <p:cNvSpPr>
            <a:spLocks noGrp="1"/>
          </p:cNvSpPr>
          <p:nvPr>
            <p:ph type="title"/>
          </p:nvPr>
        </p:nvSpPr>
        <p:spPr>
          <a:xfrm>
            <a:off x="211142" y="171162"/>
            <a:ext cx="4335597" cy="299893"/>
          </a:xfrm>
        </p:spPr>
        <p:txBody>
          <a:bodyPr/>
          <a:lstStyle/>
          <a:p>
            <a:r>
              <a:rPr lang="en-US"/>
              <a:t>Click to edit Master title style</a:t>
            </a:r>
          </a:p>
        </p:txBody>
      </p:sp>
      <p:sp>
        <p:nvSpPr>
          <p:cNvPr id="29" name="LOGO">
            <a:extLst>
              <a:ext uri="{FF2B5EF4-FFF2-40B4-BE49-F238E27FC236}">
                <a16:creationId xmlns:a16="http://schemas.microsoft.com/office/drawing/2014/main" id="{D6E26733-5285-4349-AD81-3949363EADE4}"/>
              </a:ext>
            </a:extLst>
          </p:cNvPr>
          <p:cNvSpPr>
            <a:spLocks noGrp="1" noChangeAspect="1"/>
          </p:cNvSpPr>
          <p:nvPr>
            <p:ph type="body" sz="quarter" idx="25"/>
          </p:nvPr>
        </p:nvSpPr>
        <p:spPr>
          <a:xfrm>
            <a:off x="11079353" y="201994"/>
            <a:ext cx="890016" cy="236933"/>
          </a:xfrm>
          <a:blipFill>
            <a:blip r:embed="rId4"/>
            <a:srcRect/>
            <a:stretch>
              <a:fillRect t="8867" b="8867"/>
            </a:stretch>
          </a:blipFill>
        </p:spPr>
        <p:txBody>
          <a:bodyPr/>
          <a:lstStyle>
            <a:lvl1pPr>
              <a:defRPr>
                <a:noFill/>
              </a:defRPr>
            </a:lvl1pPr>
          </a:lstStyle>
          <a:p>
            <a:pPr lvl="0"/>
            <a:r>
              <a:rPr lang="en-US"/>
              <a:t>Edit Master text styles</a:t>
            </a:r>
          </a:p>
        </p:txBody>
      </p:sp>
    </p:spTree>
    <p:extLst>
      <p:ext uri="{BB962C8B-B14F-4D97-AF65-F5344CB8AC3E}">
        <p14:creationId xmlns:p14="http://schemas.microsoft.com/office/powerpoint/2010/main" val="3901439943"/>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IMAGE (7)">
    <p:spTree>
      <p:nvGrpSpPr>
        <p:cNvPr id="1" name=""/>
        <p:cNvGrpSpPr/>
        <p:nvPr/>
      </p:nvGrpSpPr>
      <p:grpSpPr>
        <a:xfrm>
          <a:off x="0" y="0"/>
          <a:ext cx="0" cy="0"/>
          <a:chOff x="0" y="0"/>
          <a:chExt cx="0" cy="0"/>
        </a:xfrm>
      </p:grpSpPr>
      <p:sp>
        <p:nvSpPr>
          <p:cNvPr id="9" name="IMAGE 3">
            <a:extLst>
              <a:ext uri="{FF2B5EF4-FFF2-40B4-BE49-F238E27FC236}">
                <a16:creationId xmlns:a16="http://schemas.microsoft.com/office/drawing/2014/main" id="{D4AB6756-2A8B-B547-B595-B0113D9099B6}"/>
              </a:ext>
            </a:extLst>
          </p:cNvPr>
          <p:cNvSpPr>
            <a:spLocks noGrp="1" noChangeAspect="1"/>
          </p:cNvSpPr>
          <p:nvPr>
            <p:ph type="body" sz="quarter" idx="22" hasCustomPrompt="1"/>
          </p:nvPr>
        </p:nvSpPr>
        <p:spPr>
          <a:xfrm rot="10800000">
            <a:off x="6013425" y="-949"/>
            <a:ext cx="6182534" cy="6860887"/>
          </a:xfrm>
          <a:custGeom>
            <a:avLst/>
            <a:gdLst>
              <a:gd name="connsiteX0" fmla="*/ 0 w 3990340"/>
              <a:gd name="connsiteY0" fmla="*/ 6858000 h 6858000"/>
              <a:gd name="connsiteX1" fmla="*/ 0 w 3990340"/>
              <a:gd name="connsiteY1" fmla="*/ 0 h 6858000"/>
              <a:gd name="connsiteX2" fmla="*/ 3990340 w 3990340"/>
              <a:gd name="connsiteY2" fmla="*/ 6858000 h 6858000"/>
              <a:gd name="connsiteX3" fmla="*/ 0 w 3990340"/>
              <a:gd name="connsiteY3" fmla="*/ 6858000 h 6858000"/>
              <a:gd name="connsiteX0" fmla="*/ 0 w 3990340"/>
              <a:gd name="connsiteY0" fmla="*/ 6858000 h 6858000"/>
              <a:gd name="connsiteX1" fmla="*/ 4742 w 3990340"/>
              <a:gd name="connsiteY1" fmla="*/ 4245429 h 6858000"/>
              <a:gd name="connsiteX2" fmla="*/ 0 w 3990340"/>
              <a:gd name="connsiteY2" fmla="*/ 0 h 6858000"/>
              <a:gd name="connsiteX3" fmla="*/ 3990340 w 3990340"/>
              <a:gd name="connsiteY3" fmla="*/ 6858000 h 6858000"/>
              <a:gd name="connsiteX4" fmla="*/ 0 w 3990340"/>
              <a:gd name="connsiteY4" fmla="*/ 6858000 h 6858000"/>
              <a:gd name="connsiteX0" fmla="*/ 2180318 w 6170658"/>
              <a:gd name="connsiteY0" fmla="*/ 7282290 h 7282290"/>
              <a:gd name="connsiteX1" fmla="*/ 0 w 6170658"/>
              <a:gd name="connsiteY1" fmla="*/ 406477 h 7282290"/>
              <a:gd name="connsiteX2" fmla="*/ 2180318 w 6170658"/>
              <a:gd name="connsiteY2" fmla="*/ 424290 h 7282290"/>
              <a:gd name="connsiteX3" fmla="*/ 6170658 w 6170658"/>
              <a:gd name="connsiteY3" fmla="*/ 7282290 h 7282290"/>
              <a:gd name="connsiteX4" fmla="*/ 2180318 w 6170658"/>
              <a:gd name="connsiteY4" fmla="*/ 7282290 h 7282290"/>
              <a:gd name="connsiteX0" fmla="*/ 2180318 w 6170658"/>
              <a:gd name="connsiteY0" fmla="*/ 7282290 h 7282290"/>
              <a:gd name="connsiteX1" fmla="*/ 0 w 6170658"/>
              <a:gd name="connsiteY1" fmla="*/ 406477 h 7282290"/>
              <a:gd name="connsiteX2" fmla="*/ 2180318 w 6170658"/>
              <a:gd name="connsiteY2" fmla="*/ 424290 h 7282290"/>
              <a:gd name="connsiteX3" fmla="*/ 6170658 w 6170658"/>
              <a:gd name="connsiteY3" fmla="*/ 7282290 h 7282290"/>
              <a:gd name="connsiteX4" fmla="*/ 2180318 w 6170658"/>
              <a:gd name="connsiteY4" fmla="*/ 7282290 h 7282290"/>
              <a:gd name="connsiteX0" fmla="*/ 2212782 w 6203122"/>
              <a:gd name="connsiteY0" fmla="*/ 7282290 h 7282290"/>
              <a:gd name="connsiteX1" fmla="*/ 994365 w 6203122"/>
              <a:gd name="connsiteY1" fmla="*/ 3268430 h 7282290"/>
              <a:gd name="connsiteX2" fmla="*/ 32464 w 6203122"/>
              <a:gd name="connsiteY2" fmla="*/ 406477 h 7282290"/>
              <a:gd name="connsiteX3" fmla="*/ 2212782 w 6203122"/>
              <a:gd name="connsiteY3" fmla="*/ 424290 h 7282290"/>
              <a:gd name="connsiteX4" fmla="*/ 6203122 w 6203122"/>
              <a:gd name="connsiteY4" fmla="*/ 7282290 h 7282290"/>
              <a:gd name="connsiteX5" fmla="*/ 2212782 w 6203122"/>
              <a:gd name="connsiteY5" fmla="*/ 7282290 h 7282290"/>
              <a:gd name="connsiteX0" fmla="*/ 2396835 w 6387175"/>
              <a:gd name="connsiteY0" fmla="*/ 7282290 h 7661701"/>
              <a:gd name="connsiteX1" fmla="*/ 216517 w 6387175"/>
              <a:gd name="connsiteY1" fmla="*/ 7270415 h 7661701"/>
              <a:gd name="connsiteX2" fmla="*/ 216517 w 6387175"/>
              <a:gd name="connsiteY2" fmla="*/ 406477 h 7661701"/>
              <a:gd name="connsiteX3" fmla="*/ 2396835 w 6387175"/>
              <a:gd name="connsiteY3" fmla="*/ 424290 h 7661701"/>
              <a:gd name="connsiteX4" fmla="*/ 6387175 w 6387175"/>
              <a:gd name="connsiteY4" fmla="*/ 7282290 h 7661701"/>
              <a:gd name="connsiteX5" fmla="*/ 2396835 w 6387175"/>
              <a:gd name="connsiteY5" fmla="*/ 7282290 h 7661701"/>
              <a:gd name="connsiteX0" fmla="*/ 2396835 w 6387175"/>
              <a:gd name="connsiteY0" fmla="*/ 7282290 h 7282290"/>
              <a:gd name="connsiteX1" fmla="*/ 216517 w 6387175"/>
              <a:gd name="connsiteY1" fmla="*/ 7270415 h 7282290"/>
              <a:gd name="connsiteX2" fmla="*/ 216517 w 6387175"/>
              <a:gd name="connsiteY2" fmla="*/ 406477 h 7282290"/>
              <a:gd name="connsiteX3" fmla="*/ 2396835 w 6387175"/>
              <a:gd name="connsiteY3" fmla="*/ 424290 h 7282290"/>
              <a:gd name="connsiteX4" fmla="*/ 6387175 w 6387175"/>
              <a:gd name="connsiteY4" fmla="*/ 7282290 h 7282290"/>
              <a:gd name="connsiteX5" fmla="*/ 2396835 w 6387175"/>
              <a:gd name="connsiteY5" fmla="*/ 7282290 h 7282290"/>
              <a:gd name="connsiteX0" fmla="*/ 2396835 w 6387175"/>
              <a:gd name="connsiteY0" fmla="*/ 7282290 h 7282290"/>
              <a:gd name="connsiteX1" fmla="*/ 216517 w 6387175"/>
              <a:gd name="connsiteY1" fmla="*/ 7270415 h 7282290"/>
              <a:gd name="connsiteX2" fmla="*/ 216517 w 6387175"/>
              <a:gd name="connsiteY2" fmla="*/ 406477 h 7282290"/>
              <a:gd name="connsiteX3" fmla="*/ 2396835 w 6387175"/>
              <a:gd name="connsiteY3" fmla="*/ 424290 h 7282290"/>
              <a:gd name="connsiteX4" fmla="*/ 6387175 w 6387175"/>
              <a:gd name="connsiteY4" fmla="*/ 7282290 h 7282290"/>
              <a:gd name="connsiteX5" fmla="*/ 2396835 w 6387175"/>
              <a:gd name="connsiteY5" fmla="*/ 7282290 h 7282290"/>
              <a:gd name="connsiteX0" fmla="*/ 2342088 w 6332428"/>
              <a:gd name="connsiteY0" fmla="*/ 7282290 h 7282290"/>
              <a:gd name="connsiteX1" fmla="*/ 161770 w 6332428"/>
              <a:gd name="connsiteY1" fmla="*/ 7270415 h 7282290"/>
              <a:gd name="connsiteX2" fmla="*/ 161770 w 6332428"/>
              <a:gd name="connsiteY2" fmla="*/ 406477 h 7282290"/>
              <a:gd name="connsiteX3" fmla="*/ 2342088 w 6332428"/>
              <a:gd name="connsiteY3" fmla="*/ 424290 h 7282290"/>
              <a:gd name="connsiteX4" fmla="*/ 6332428 w 6332428"/>
              <a:gd name="connsiteY4" fmla="*/ 7282290 h 7282290"/>
              <a:gd name="connsiteX5" fmla="*/ 2342088 w 6332428"/>
              <a:gd name="connsiteY5" fmla="*/ 7282290 h 7282290"/>
              <a:gd name="connsiteX0" fmla="*/ 2342088 w 6332428"/>
              <a:gd name="connsiteY0" fmla="*/ 7282290 h 7282290"/>
              <a:gd name="connsiteX1" fmla="*/ 161770 w 6332428"/>
              <a:gd name="connsiteY1" fmla="*/ 7270415 h 7282290"/>
              <a:gd name="connsiteX2" fmla="*/ 161770 w 6332428"/>
              <a:gd name="connsiteY2" fmla="*/ 406477 h 7282290"/>
              <a:gd name="connsiteX3" fmla="*/ 2342088 w 6332428"/>
              <a:gd name="connsiteY3" fmla="*/ 424290 h 7282290"/>
              <a:gd name="connsiteX4" fmla="*/ 6332428 w 6332428"/>
              <a:gd name="connsiteY4" fmla="*/ 7282290 h 7282290"/>
              <a:gd name="connsiteX5" fmla="*/ 2342088 w 6332428"/>
              <a:gd name="connsiteY5" fmla="*/ 7282290 h 7282290"/>
              <a:gd name="connsiteX0" fmla="*/ 2342088 w 6332428"/>
              <a:gd name="connsiteY0" fmla="*/ 7858104 h 7858104"/>
              <a:gd name="connsiteX1" fmla="*/ 161770 w 6332428"/>
              <a:gd name="connsiteY1" fmla="*/ 7846229 h 7858104"/>
              <a:gd name="connsiteX2" fmla="*/ 161770 w 6332428"/>
              <a:gd name="connsiteY2" fmla="*/ 982291 h 7858104"/>
              <a:gd name="connsiteX3" fmla="*/ 2342088 w 6332428"/>
              <a:gd name="connsiteY3" fmla="*/ 1000104 h 7858104"/>
              <a:gd name="connsiteX4" fmla="*/ 6332428 w 6332428"/>
              <a:gd name="connsiteY4" fmla="*/ 7858104 h 7858104"/>
              <a:gd name="connsiteX5" fmla="*/ 2342088 w 6332428"/>
              <a:gd name="connsiteY5" fmla="*/ 7858104 h 7858104"/>
              <a:gd name="connsiteX0" fmla="*/ 2342088 w 6332428"/>
              <a:gd name="connsiteY0" fmla="*/ 7858104 h 7858104"/>
              <a:gd name="connsiteX1" fmla="*/ 161770 w 6332428"/>
              <a:gd name="connsiteY1" fmla="*/ 7846229 h 7858104"/>
              <a:gd name="connsiteX2" fmla="*/ 161770 w 6332428"/>
              <a:gd name="connsiteY2" fmla="*/ 982291 h 7858104"/>
              <a:gd name="connsiteX3" fmla="*/ 2342088 w 6332428"/>
              <a:gd name="connsiteY3" fmla="*/ 1000104 h 7858104"/>
              <a:gd name="connsiteX4" fmla="*/ 6332428 w 6332428"/>
              <a:gd name="connsiteY4" fmla="*/ 7858104 h 7858104"/>
              <a:gd name="connsiteX5" fmla="*/ 2342088 w 6332428"/>
              <a:gd name="connsiteY5" fmla="*/ 7858104 h 7858104"/>
              <a:gd name="connsiteX0" fmla="*/ 6332428 w 6332428"/>
              <a:gd name="connsiteY0" fmla="*/ 7858104 h 7858104"/>
              <a:gd name="connsiteX1" fmla="*/ 161770 w 6332428"/>
              <a:gd name="connsiteY1" fmla="*/ 7846229 h 7858104"/>
              <a:gd name="connsiteX2" fmla="*/ 161770 w 6332428"/>
              <a:gd name="connsiteY2" fmla="*/ 982291 h 7858104"/>
              <a:gd name="connsiteX3" fmla="*/ 2342088 w 6332428"/>
              <a:gd name="connsiteY3" fmla="*/ 1000104 h 7858104"/>
              <a:gd name="connsiteX4" fmla="*/ 6332428 w 6332428"/>
              <a:gd name="connsiteY4" fmla="*/ 7858104 h 7858104"/>
              <a:gd name="connsiteX0" fmla="*/ 6341271 w 6341271"/>
              <a:gd name="connsiteY0" fmla="*/ 7858104 h 7858104"/>
              <a:gd name="connsiteX1" fmla="*/ 158738 w 6341271"/>
              <a:gd name="connsiteY1" fmla="*/ 7846229 h 7858104"/>
              <a:gd name="connsiteX2" fmla="*/ 170613 w 6341271"/>
              <a:gd name="connsiteY2" fmla="*/ 982291 h 7858104"/>
              <a:gd name="connsiteX3" fmla="*/ 2350931 w 6341271"/>
              <a:gd name="connsiteY3" fmla="*/ 1000104 h 7858104"/>
              <a:gd name="connsiteX4" fmla="*/ 6341271 w 6341271"/>
              <a:gd name="connsiteY4" fmla="*/ 7858104 h 7858104"/>
              <a:gd name="connsiteX0" fmla="*/ 6332428 w 6332428"/>
              <a:gd name="connsiteY0" fmla="*/ 7858104 h 7869980"/>
              <a:gd name="connsiteX1" fmla="*/ 161770 w 6332428"/>
              <a:gd name="connsiteY1" fmla="*/ 7869980 h 7869980"/>
              <a:gd name="connsiteX2" fmla="*/ 161770 w 6332428"/>
              <a:gd name="connsiteY2" fmla="*/ 982291 h 7869980"/>
              <a:gd name="connsiteX3" fmla="*/ 2342088 w 6332428"/>
              <a:gd name="connsiteY3" fmla="*/ 1000104 h 7869980"/>
              <a:gd name="connsiteX4" fmla="*/ 6332428 w 6332428"/>
              <a:gd name="connsiteY4" fmla="*/ 7858104 h 7869980"/>
              <a:gd name="connsiteX0" fmla="*/ 6332428 w 6332428"/>
              <a:gd name="connsiteY0" fmla="*/ 7858104 h 7858105"/>
              <a:gd name="connsiteX1" fmla="*/ 161770 w 6332428"/>
              <a:gd name="connsiteY1" fmla="*/ 7858105 h 7858105"/>
              <a:gd name="connsiteX2" fmla="*/ 161770 w 6332428"/>
              <a:gd name="connsiteY2" fmla="*/ 982291 h 7858105"/>
              <a:gd name="connsiteX3" fmla="*/ 2342088 w 6332428"/>
              <a:gd name="connsiteY3" fmla="*/ 1000104 h 7858105"/>
              <a:gd name="connsiteX4" fmla="*/ 6332428 w 6332428"/>
              <a:gd name="connsiteY4" fmla="*/ 7858104 h 7858105"/>
              <a:gd name="connsiteX0" fmla="*/ 6341271 w 6341271"/>
              <a:gd name="connsiteY0" fmla="*/ 7858104 h 7858104"/>
              <a:gd name="connsiteX1" fmla="*/ 158738 w 6341271"/>
              <a:gd name="connsiteY1" fmla="*/ 7846230 h 7858104"/>
              <a:gd name="connsiteX2" fmla="*/ 170613 w 6341271"/>
              <a:gd name="connsiteY2" fmla="*/ 982291 h 7858104"/>
              <a:gd name="connsiteX3" fmla="*/ 2350931 w 6341271"/>
              <a:gd name="connsiteY3" fmla="*/ 1000104 h 7858104"/>
              <a:gd name="connsiteX4" fmla="*/ 6341271 w 6341271"/>
              <a:gd name="connsiteY4" fmla="*/ 7858104 h 7858104"/>
              <a:gd name="connsiteX0" fmla="*/ 6350225 w 6350225"/>
              <a:gd name="connsiteY0" fmla="*/ 7858104 h 7858105"/>
              <a:gd name="connsiteX1" fmla="*/ 155816 w 6350225"/>
              <a:gd name="connsiteY1" fmla="*/ 7858105 h 7858105"/>
              <a:gd name="connsiteX2" fmla="*/ 179567 w 6350225"/>
              <a:gd name="connsiteY2" fmla="*/ 982291 h 7858105"/>
              <a:gd name="connsiteX3" fmla="*/ 2359885 w 6350225"/>
              <a:gd name="connsiteY3" fmla="*/ 1000104 h 7858105"/>
              <a:gd name="connsiteX4" fmla="*/ 6350225 w 6350225"/>
              <a:gd name="connsiteY4" fmla="*/ 7858104 h 7858105"/>
              <a:gd name="connsiteX0" fmla="*/ 6332428 w 6332428"/>
              <a:gd name="connsiteY0" fmla="*/ 7858104 h 7858104"/>
              <a:gd name="connsiteX1" fmla="*/ 161769 w 6332428"/>
              <a:gd name="connsiteY1" fmla="*/ 7691850 h 7858104"/>
              <a:gd name="connsiteX2" fmla="*/ 161770 w 6332428"/>
              <a:gd name="connsiteY2" fmla="*/ 982291 h 7858104"/>
              <a:gd name="connsiteX3" fmla="*/ 2342088 w 6332428"/>
              <a:gd name="connsiteY3" fmla="*/ 1000104 h 7858104"/>
              <a:gd name="connsiteX4" fmla="*/ 6332428 w 6332428"/>
              <a:gd name="connsiteY4" fmla="*/ 7858104 h 7858104"/>
              <a:gd name="connsiteX0" fmla="*/ 6341272 w 6341272"/>
              <a:gd name="connsiteY0" fmla="*/ 7858104 h 7858104"/>
              <a:gd name="connsiteX1" fmla="*/ 158738 w 6341272"/>
              <a:gd name="connsiteY1" fmla="*/ 7798728 h 7858104"/>
              <a:gd name="connsiteX2" fmla="*/ 170614 w 6341272"/>
              <a:gd name="connsiteY2" fmla="*/ 982291 h 7858104"/>
              <a:gd name="connsiteX3" fmla="*/ 2350932 w 6341272"/>
              <a:gd name="connsiteY3" fmla="*/ 1000104 h 7858104"/>
              <a:gd name="connsiteX4" fmla="*/ 6341272 w 6341272"/>
              <a:gd name="connsiteY4" fmla="*/ 7858104 h 7858104"/>
              <a:gd name="connsiteX0" fmla="*/ 6338897 w 6338897"/>
              <a:gd name="connsiteY0" fmla="*/ 7858104 h 7858104"/>
              <a:gd name="connsiteX1" fmla="*/ 159538 w 6338897"/>
              <a:gd name="connsiteY1" fmla="*/ 7852703 h 7858104"/>
              <a:gd name="connsiteX2" fmla="*/ 168239 w 6338897"/>
              <a:gd name="connsiteY2" fmla="*/ 982291 h 7858104"/>
              <a:gd name="connsiteX3" fmla="*/ 2348557 w 6338897"/>
              <a:gd name="connsiteY3" fmla="*/ 1000104 h 7858104"/>
              <a:gd name="connsiteX4" fmla="*/ 6338897 w 6338897"/>
              <a:gd name="connsiteY4" fmla="*/ 7858104 h 7858104"/>
              <a:gd name="connsiteX0" fmla="*/ 6341272 w 6341272"/>
              <a:gd name="connsiteY0" fmla="*/ 7858104 h 7859053"/>
              <a:gd name="connsiteX1" fmla="*/ 158738 w 6341272"/>
              <a:gd name="connsiteY1" fmla="*/ 7859053 h 7859053"/>
              <a:gd name="connsiteX2" fmla="*/ 170614 w 6341272"/>
              <a:gd name="connsiteY2" fmla="*/ 982291 h 7859053"/>
              <a:gd name="connsiteX3" fmla="*/ 2350932 w 6341272"/>
              <a:gd name="connsiteY3" fmla="*/ 1000104 h 7859053"/>
              <a:gd name="connsiteX4" fmla="*/ 6341272 w 6341272"/>
              <a:gd name="connsiteY4" fmla="*/ 7858104 h 7859053"/>
              <a:gd name="connsiteX0" fmla="*/ 6182534 w 6182534"/>
              <a:gd name="connsiteY0" fmla="*/ 7858104 h 7859053"/>
              <a:gd name="connsiteX1" fmla="*/ 0 w 6182534"/>
              <a:gd name="connsiteY1" fmla="*/ 7859053 h 7859053"/>
              <a:gd name="connsiteX2" fmla="*/ 11876 w 6182534"/>
              <a:gd name="connsiteY2" fmla="*/ 982291 h 7859053"/>
              <a:gd name="connsiteX3" fmla="*/ 2192194 w 6182534"/>
              <a:gd name="connsiteY3" fmla="*/ 1000104 h 7859053"/>
              <a:gd name="connsiteX4" fmla="*/ 6182534 w 6182534"/>
              <a:gd name="connsiteY4" fmla="*/ 7858104 h 7859053"/>
              <a:gd name="connsiteX0" fmla="*/ 6182534 w 6182534"/>
              <a:gd name="connsiteY0" fmla="*/ 7848018 h 7848967"/>
              <a:gd name="connsiteX1" fmla="*/ 0 w 6182534"/>
              <a:gd name="connsiteY1" fmla="*/ 7848967 h 7848967"/>
              <a:gd name="connsiteX2" fmla="*/ 15051 w 6182534"/>
              <a:gd name="connsiteY2" fmla="*/ 991255 h 7848967"/>
              <a:gd name="connsiteX3" fmla="*/ 2192194 w 6182534"/>
              <a:gd name="connsiteY3" fmla="*/ 990018 h 7848967"/>
              <a:gd name="connsiteX4" fmla="*/ 6182534 w 6182534"/>
              <a:gd name="connsiteY4" fmla="*/ 7848018 h 7848967"/>
              <a:gd name="connsiteX0" fmla="*/ 6182534 w 6182534"/>
              <a:gd name="connsiteY0" fmla="*/ 7848018 h 7848967"/>
              <a:gd name="connsiteX1" fmla="*/ 0 w 6182534"/>
              <a:gd name="connsiteY1" fmla="*/ 7848967 h 7848967"/>
              <a:gd name="connsiteX2" fmla="*/ 15051 w 6182534"/>
              <a:gd name="connsiteY2" fmla="*/ 991255 h 7848967"/>
              <a:gd name="connsiteX3" fmla="*/ 2192194 w 6182534"/>
              <a:gd name="connsiteY3" fmla="*/ 990018 h 7848967"/>
              <a:gd name="connsiteX4" fmla="*/ 6182534 w 6182534"/>
              <a:gd name="connsiteY4" fmla="*/ 7848018 h 7848967"/>
              <a:gd name="connsiteX0" fmla="*/ 6182534 w 6182534"/>
              <a:gd name="connsiteY0" fmla="*/ 7864885 h 7865834"/>
              <a:gd name="connsiteX1" fmla="*/ 0 w 6182534"/>
              <a:gd name="connsiteY1" fmla="*/ 7865834 h 7865834"/>
              <a:gd name="connsiteX2" fmla="*/ 59501 w 6182534"/>
              <a:gd name="connsiteY2" fmla="*/ 976372 h 7865834"/>
              <a:gd name="connsiteX3" fmla="*/ 2192194 w 6182534"/>
              <a:gd name="connsiteY3" fmla="*/ 1006885 h 7865834"/>
              <a:gd name="connsiteX4" fmla="*/ 6182534 w 6182534"/>
              <a:gd name="connsiteY4" fmla="*/ 7864885 h 7865834"/>
              <a:gd name="connsiteX0" fmla="*/ 6182534 w 6182534"/>
              <a:gd name="connsiteY0" fmla="*/ 7846347 h 7847296"/>
              <a:gd name="connsiteX1" fmla="*/ 0 w 6182534"/>
              <a:gd name="connsiteY1" fmla="*/ 7847296 h 7847296"/>
              <a:gd name="connsiteX2" fmla="*/ 5526 w 6182534"/>
              <a:gd name="connsiteY2" fmla="*/ 992759 h 7847296"/>
              <a:gd name="connsiteX3" fmla="*/ 2192194 w 6182534"/>
              <a:gd name="connsiteY3" fmla="*/ 988347 h 7847296"/>
              <a:gd name="connsiteX4" fmla="*/ 6182534 w 6182534"/>
              <a:gd name="connsiteY4" fmla="*/ 7846347 h 7847296"/>
              <a:gd name="connsiteX0" fmla="*/ 6182534 w 6182534"/>
              <a:gd name="connsiteY0" fmla="*/ 7878583 h 7879532"/>
              <a:gd name="connsiteX1" fmla="*/ 0 w 6182534"/>
              <a:gd name="connsiteY1" fmla="*/ 7879532 h 7879532"/>
              <a:gd name="connsiteX2" fmla="*/ 5526 w 6182534"/>
              <a:gd name="connsiteY2" fmla="*/ 964670 h 7879532"/>
              <a:gd name="connsiteX3" fmla="*/ 2192194 w 6182534"/>
              <a:gd name="connsiteY3" fmla="*/ 1020583 h 7879532"/>
              <a:gd name="connsiteX4" fmla="*/ 6182534 w 6182534"/>
              <a:gd name="connsiteY4" fmla="*/ 7878583 h 7879532"/>
              <a:gd name="connsiteX0" fmla="*/ 6185605 w 6185605"/>
              <a:gd name="connsiteY0" fmla="*/ 7851369 h 7852318"/>
              <a:gd name="connsiteX1" fmla="*/ 3071 w 6185605"/>
              <a:gd name="connsiteY1" fmla="*/ 7852318 h 7852318"/>
              <a:gd name="connsiteX2" fmla="*/ 2247 w 6185605"/>
              <a:gd name="connsiteY2" fmla="*/ 988256 h 7852318"/>
              <a:gd name="connsiteX3" fmla="*/ 2195265 w 6185605"/>
              <a:gd name="connsiteY3" fmla="*/ 993369 h 7852318"/>
              <a:gd name="connsiteX4" fmla="*/ 6185605 w 6185605"/>
              <a:gd name="connsiteY4" fmla="*/ 7851369 h 7852318"/>
              <a:gd name="connsiteX0" fmla="*/ 6182534 w 6182534"/>
              <a:gd name="connsiteY0" fmla="*/ 7854730 h 7855679"/>
              <a:gd name="connsiteX1" fmla="*/ 0 w 6182534"/>
              <a:gd name="connsiteY1" fmla="*/ 7855679 h 7855679"/>
              <a:gd name="connsiteX2" fmla="*/ 5526 w 6182534"/>
              <a:gd name="connsiteY2" fmla="*/ 985267 h 7855679"/>
              <a:gd name="connsiteX3" fmla="*/ 2192194 w 6182534"/>
              <a:gd name="connsiteY3" fmla="*/ 996730 h 7855679"/>
              <a:gd name="connsiteX4" fmla="*/ 6182534 w 6182534"/>
              <a:gd name="connsiteY4" fmla="*/ 7854730 h 7855679"/>
              <a:gd name="connsiteX0" fmla="*/ 6182534 w 6182534"/>
              <a:gd name="connsiteY0" fmla="*/ 7846347 h 7847296"/>
              <a:gd name="connsiteX1" fmla="*/ 0 w 6182534"/>
              <a:gd name="connsiteY1" fmla="*/ 7847296 h 7847296"/>
              <a:gd name="connsiteX2" fmla="*/ 5526 w 6182534"/>
              <a:gd name="connsiteY2" fmla="*/ 992759 h 7847296"/>
              <a:gd name="connsiteX3" fmla="*/ 2192194 w 6182534"/>
              <a:gd name="connsiteY3" fmla="*/ 988347 h 7847296"/>
              <a:gd name="connsiteX4" fmla="*/ 6182534 w 6182534"/>
              <a:gd name="connsiteY4" fmla="*/ 7846347 h 7847296"/>
              <a:gd name="connsiteX0" fmla="*/ 6182534 w 6182534"/>
              <a:gd name="connsiteY0" fmla="*/ 7849691 h 7850640"/>
              <a:gd name="connsiteX1" fmla="*/ 0 w 6182534"/>
              <a:gd name="connsiteY1" fmla="*/ 7850640 h 7850640"/>
              <a:gd name="connsiteX2" fmla="*/ 8701 w 6182534"/>
              <a:gd name="connsiteY2" fmla="*/ 989753 h 7850640"/>
              <a:gd name="connsiteX3" fmla="*/ 2192194 w 6182534"/>
              <a:gd name="connsiteY3" fmla="*/ 991691 h 7850640"/>
              <a:gd name="connsiteX4" fmla="*/ 6182534 w 6182534"/>
              <a:gd name="connsiteY4" fmla="*/ 7849691 h 7850640"/>
              <a:gd name="connsiteX0" fmla="*/ 6182534 w 6182534"/>
              <a:gd name="connsiteY0" fmla="*/ 7472915 h 7473864"/>
              <a:gd name="connsiteX1" fmla="*/ 0 w 6182534"/>
              <a:gd name="connsiteY1" fmla="*/ 7473864 h 7473864"/>
              <a:gd name="connsiteX2" fmla="*/ 8701 w 6182534"/>
              <a:gd name="connsiteY2" fmla="*/ 612977 h 7473864"/>
              <a:gd name="connsiteX3" fmla="*/ 2192194 w 6182534"/>
              <a:gd name="connsiteY3" fmla="*/ 614915 h 7473864"/>
              <a:gd name="connsiteX4" fmla="*/ 6182534 w 6182534"/>
              <a:gd name="connsiteY4" fmla="*/ 7472915 h 7473864"/>
              <a:gd name="connsiteX0" fmla="*/ 6182534 w 6182534"/>
              <a:gd name="connsiteY0" fmla="*/ 7472915 h 7473864"/>
              <a:gd name="connsiteX1" fmla="*/ 0 w 6182534"/>
              <a:gd name="connsiteY1" fmla="*/ 7473864 h 7473864"/>
              <a:gd name="connsiteX2" fmla="*/ 8701 w 6182534"/>
              <a:gd name="connsiteY2" fmla="*/ 612977 h 7473864"/>
              <a:gd name="connsiteX3" fmla="*/ 2192194 w 6182534"/>
              <a:gd name="connsiteY3" fmla="*/ 614915 h 7473864"/>
              <a:gd name="connsiteX4" fmla="*/ 6182534 w 6182534"/>
              <a:gd name="connsiteY4" fmla="*/ 7472915 h 7473864"/>
              <a:gd name="connsiteX0" fmla="*/ 6182534 w 6182534"/>
              <a:gd name="connsiteY0" fmla="*/ 7472915 h 7473864"/>
              <a:gd name="connsiteX1" fmla="*/ 0 w 6182534"/>
              <a:gd name="connsiteY1" fmla="*/ 7473864 h 7473864"/>
              <a:gd name="connsiteX2" fmla="*/ 8701 w 6182534"/>
              <a:gd name="connsiteY2" fmla="*/ 612977 h 7473864"/>
              <a:gd name="connsiteX3" fmla="*/ 2192194 w 6182534"/>
              <a:gd name="connsiteY3" fmla="*/ 614915 h 7473864"/>
              <a:gd name="connsiteX4" fmla="*/ 6182534 w 6182534"/>
              <a:gd name="connsiteY4" fmla="*/ 7472915 h 7473864"/>
              <a:gd name="connsiteX0" fmla="*/ 6182534 w 6182534"/>
              <a:gd name="connsiteY0" fmla="*/ 6989735 h 6990684"/>
              <a:gd name="connsiteX1" fmla="*/ 0 w 6182534"/>
              <a:gd name="connsiteY1" fmla="*/ 6990684 h 6990684"/>
              <a:gd name="connsiteX2" fmla="*/ 8701 w 6182534"/>
              <a:gd name="connsiteY2" fmla="*/ 129797 h 6990684"/>
              <a:gd name="connsiteX3" fmla="*/ 2192194 w 6182534"/>
              <a:gd name="connsiteY3" fmla="*/ 131735 h 6990684"/>
              <a:gd name="connsiteX4" fmla="*/ 6182534 w 6182534"/>
              <a:gd name="connsiteY4" fmla="*/ 6989735 h 6990684"/>
              <a:gd name="connsiteX0" fmla="*/ 6182534 w 6182534"/>
              <a:gd name="connsiteY0" fmla="*/ 6989735 h 6990684"/>
              <a:gd name="connsiteX1" fmla="*/ 0 w 6182534"/>
              <a:gd name="connsiteY1" fmla="*/ 6990684 h 6990684"/>
              <a:gd name="connsiteX2" fmla="*/ 8701 w 6182534"/>
              <a:gd name="connsiteY2" fmla="*/ 129797 h 6990684"/>
              <a:gd name="connsiteX3" fmla="*/ 2192194 w 6182534"/>
              <a:gd name="connsiteY3" fmla="*/ 131735 h 6990684"/>
              <a:gd name="connsiteX4" fmla="*/ 6182534 w 6182534"/>
              <a:gd name="connsiteY4" fmla="*/ 6989735 h 6990684"/>
              <a:gd name="connsiteX0" fmla="*/ 6182534 w 6182534"/>
              <a:gd name="connsiteY0" fmla="*/ 6859938 h 6860887"/>
              <a:gd name="connsiteX1" fmla="*/ 0 w 6182534"/>
              <a:gd name="connsiteY1" fmla="*/ 6860887 h 6860887"/>
              <a:gd name="connsiteX2" fmla="*/ 8701 w 6182534"/>
              <a:gd name="connsiteY2" fmla="*/ 0 h 6860887"/>
              <a:gd name="connsiteX3" fmla="*/ 2192194 w 6182534"/>
              <a:gd name="connsiteY3" fmla="*/ 1938 h 6860887"/>
              <a:gd name="connsiteX4" fmla="*/ 6182534 w 6182534"/>
              <a:gd name="connsiteY4" fmla="*/ 6859938 h 6860887"/>
              <a:gd name="connsiteX0" fmla="*/ 6182534 w 6182534"/>
              <a:gd name="connsiteY0" fmla="*/ 6859938 h 6860887"/>
              <a:gd name="connsiteX1" fmla="*/ 0 w 6182534"/>
              <a:gd name="connsiteY1" fmla="*/ 6860887 h 6860887"/>
              <a:gd name="connsiteX2" fmla="*/ 8701 w 6182534"/>
              <a:gd name="connsiteY2" fmla="*/ 0 h 6860887"/>
              <a:gd name="connsiteX3" fmla="*/ 2192194 w 6182534"/>
              <a:gd name="connsiteY3" fmla="*/ 1938 h 6860887"/>
              <a:gd name="connsiteX4" fmla="*/ 6182534 w 6182534"/>
              <a:gd name="connsiteY4" fmla="*/ 6859938 h 68608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82534" h="6860887">
                <a:moveTo>
                  <a:pt x="6182534" y="6859938"/>
                </a:moveTo>
                <a:lnTo>
                  <a:pt x="0" y="6860887"/>
                </a:lnTo>
                <a:cubicBezTo>
                  <a:pt x="5938" y="3422506"/>
                  <a:pt x="4350" y="3430443"/>
                  <a:pt x="8701" y="0"/>
                </a:cubicBezTo>
                <a:lnTo>
                  <a:pt x="2192194" y="1938"/>
                </a:lnTo>
                <a:lnTo>
                  <a:pt x="6182534" y="6859938"/>
                </a:lnTo>
                <a:close/>
              </a:path>
            </a:pathLst>
          </a:custGeom>
          <a:blipFill dpi="0" rotWithShape="0">
            <a:blip r:embed="rId2"/>
            <a:srcRect/>
            <a:stretch>
              <a:fillRect l="-3" t="-8131" r="118" b="-45527"/>
            </a:stretch>
          </a:blipFill>
        </p:spPr>
        <p:txBody>
          <a:bodyPr>
            <a:noAutofit/>
          </a:bodyPr>
          <a:lstStyle>
            <a:lvl1pPr>
              <a:defRPr/>
            </a:lvl1pPr>
          </a:lstStyle>
          <a:p>
            <a:pPr lvl="0"/>
            <a:r>
              <a:rPr lang="en-US"/>
              <a:t> </a:t>
            </a:r>
          </a:p>
        </p:txBody>
      </p:sp>
      <p:sp>
        <p:nvSpPr>
          <p:cNvPr id="12" name="IMAGE 2">
            <a:extLst>
              <a:ext uri="{FF2B5EF4-FFF2-40B4-BE49-F238E27FC236}">
                <a16:creationId xmlns:a16="http://schemas.microsoft.com/office/drawing/2014/main" id="{DAD499F1-4CCA-604A-99CB-7D88253327E4}"/>
              </a:ext>
            </a:extLst>
          </p:cNvPr>
          <p:cNvSpPr>
            <a:spLocks noGrp="1" noChangeAspect="1"/>
          </p:cNvSpPr>
          <p:nvPr>
            <p:ph type="body" sz="quarter" idx="21" hasCustomPrompt="1"/>
          </p:nvPr>
        </p:nvSpPr>
        <p:spPr>
          <a:xfrm flipH="1">
            <a:off x="6013423" y="3435927"/>
            <a:ext cx="3990337" cy="3422073"/>
          </a:xfrm>
          <a:prstGeom prst="triangle">
            <a:avLst/>
          </a:prstGeom>
          <a:blipFill dpi="0" rotWithShape="0">
            <a:blip r:embed="rId3"/>
            <a:srcRect/>
            <a:stretch>
              <a:fillRect l="-22138" r="-6502"/>
            </a:stretch>
          </a:blipFill>
        </p:spPr>
        <p:txBody>
          <a:bodyPr>
            <a:noAutofit/>
          </a:bodyPr>
          <a:lstStyle>
            <a:lvl1pPr>
              <a:defRPr/>
            </a:lvl1pPr>
          </a:lstStyle>
          <a:p>
            <a:pPr lvl="0"/>
            <a:r>
              <a:rPr lang="en-US"/>
              <a:t> </a:t>
            </a:r>
          </a:p>
        </p:txBody>
      </p:sp>
      <p:sp>
        <p:nvSpPr>
          <p:cNvPr id="6" name="SOURCES">
            <a:extLst>
              <a:ext uri="{FF2B5EF4-FFF2-40B4-BE49-F238E27FC236}">
                <a16:creationId xmlns:a16="http://schemas.microsoft.com/office/drawing/2014/main" id="{64C61DF3-822A-0E4D-BDB8-05FAA33483C3}"/>
              </a:ext>
            </a:extLst>
          </p:cNvPr>
          <p:cNvSpPr>
            <a:spLocks noGrp="1"/>
          </p:cNvSpPr>
          <p:nvPr>
            <p:ph type="body" sz="quarter" idx="18" hasCustomPrompt="1"/>
          </p:nvPr>
        </p:nvSpPr>
        <p:spPr>
          <a:xfrm>
            <a:off x="6704013" y="6602544"/>
            <a:ext cx="5484812" cy="255455"/>
          </a:xfrm>
        </p:spPr>
        <p:txBody>
          <a:bodyPr wrap="square" rIns="182880" bIns="146304" anchor="b" anchorCtr="0">
            <a:spAutoFit/>
          </a:bodyPr>
          <a:lstStyle>
            <a:lvl1pPr algn="r">
              <a:lnSpc>
                <a:spcPct val="100000"/>
              </a:lnSpc>
              <a:spcBef>
                <a:spcPts val="100"/>
              </a:spcBef>
              <a:spcAft>
                <a:spcPts val="100"/>
              </a:spcAft>
              <a:defRPr sz="700">
                <a:solidFill>
                  <a:schemeClr val="bg1"/>
                </a:solidFill>
                <a:latin typeface="Century Gothic" panose="020B0502020202020204" pitchFamily="34" charset="0"/>
              </a:defRPr>
            </a:lvl1pPr>
          </a:lstStyle>
          <a:p>
            <a:pPr lvl="0"/>
            <a:r>
              <a:rPr lang="en-US"/>
              <a:t>* List sources here</a:t>
            </a:r>
          </a:p>
        </p:txBody>
      </p:sp>
      <p:sp>
        <p:nvSpPr>
          <p:cNvPr id="16" name="CONTENT">
            <a:extLst>
              <a:ext uri="{FF2B5EF4-FFF2-40B4-BE49-F238E27FC236}">
                <a16:creationId xmlns:a16="http://schemas.microsoft.com/office/drawing/2014/main" id="{5ECB0C30-6DD4-6A47-8F7E-F7A65E67A424}"/>
              </a:ext>
            </a:extLst>
          </p:cNvPr>
          <p:cNvSpPr>
            <a:spLocks noGrp="1"/>
          </p:cNvSpPr>
          <p:nvPr>
            <p:ph sz="quarter" idx="20"/>
          </p:nvPr>
        </p:nvSpPr>
        <p:spPr>
          <a:xfrm>
            <a:off x="650147" y="2573334"/>
            <a:ext cx="4788127" cy="1916935"/>
          </a:xfrm>
        </p:spPr>
        <p:txBody>
          <a:bodyPr anchor="ctr" anchorCtr="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SUBTITLE">
            <a:extLst>
              <a:ext uri="{FF2B5EF4-FFF2-40B4-BE49-F238E27FC236}">
                <a16:creationId xmlns:a16="http://schemas.microsoft.com/office/drawing/2014/main" id="{9B725803-7CD7-E540-BFD7-844694191695}"/>
              </a:ext>
            </a:extLst>
          </p:cNvPr>
          <p:cNvSpPr>
            <a:spLocks noGrp="1"/>
          </p:cNvSpPr>
          <p:nvPr>
            <p:ph type="body" sz="quarter" idx="19"/>
          </p:nvPr>
        </p:nvSpPr>
        <p:spPr>
          <a:xfrm>
            <a:off x="211141" y="521208"/>
            <a:ext cx="5596128" cy="215444"/>
          </a:xfrm>
        </p:spPr>
        <p:txBody>
          <a:bodyPr anchor="t" anchorCtr="0">
            <a:spAutoFit/>
          </a:bodyPr>
          <a:lstStyle>
            <a:lvl1pPr marL="0" indent="0">
              <a:spcBef>
                <a:spcPts val="0"/>
              </a:spcBef>
              <a:spcAft>
                <a:spcPts val="0"/>
              </a:spcAft>
              <a:buFont typeface="Arial" panose="020B0604020202020204" pitchFamily="34" charset="0"/>
              <a:buNone/>
              <a:defRPr sz="1400" b="0">
                <a:solidFill>
                  <a:schemeClr val="tx2"/>
                </a:solidFill>
                <a:latin typeface="+mn-lt"/>
              </a:defRPr>
            </a:lvl1pPr>
            <a:lvl2pPr marL="0" indent="0">
              <a:spcBef>
                <a:spcPts val="0"/>
              </a:spcBef>
              <a:spcAft>
                <a:spcPts val="0"/>
              </a:spcAft>
              <a:buFont typeface="Arial" panose="020B0604020202020204" pitchFamily="34" charset="0"/>
              <a:buNone/>
              <a:defRPr sz="1000" b="1">
                <a:solidFill>
                  <a:schemeClr val="tx2"/>
                </a:solidFill>
                <a:latin typeface="+mn-lt"/>
              </a:defRPr>
            </a:lvl2pPr>
            <a:lvl3pPr marL="0" indent="0">
              <a:spcBef>
                <a:spcPts val="0"/>
              </a:spcBef>
              <a:spcAft>
                <a:spcPts val="0"/>
              </a:spcAft>
              <a:buFont typeface="Arial" panose="020B0604020202020204" pitchFamily="34" charset="0"/>
              <a:buNone/>
              <a:defRPr sz="1000" b="1">
                <a:solidFill>
                  <a:schemeClr val="tx2"/>
                </a:solidFill>
                <a:latin typeface="+mn-lt"/>
              </a:defRPr>
            </a:lvl3pPr>
            <a:lvl4pPr marL="0" indent="0">
              <a:spcBef>
                <a:spcPts val="0"/>
              </a:spcBef>
              <a:spcAft>
                <a:spcPts val="0"/>
              </a:spcAft>
              <a:buNone/>
              <a:defRPr sz="1000" b="1">
                <a:solidFill>
                  <a:schemeClr val="tx2"/>
                </a:solidFill>
                <a:latin typeface="+mn-lt"/>
              </a:defRPr>
            </a:lvl4pPr>
            <a:lvl5pPr marL="0" indent="0">
              <a:spcBef>
                <a:spcPts val="0"/>
              </a:spcBef>
              <a:spcAft>
                <a:spcPts val="0"/>
              </a:spcAft>
              <a:buNone/>
              <a:defRPr sz="1000" b="1">
                <a:solidFill>
                  <a:schemeClr val="tx2"/>
                </a:solidFill>
                <a:latin typeface="+mn-lt"/>
              </a:defRPr>
            </a:lvl5pPr>
          </a:lstStyle>
          <a:p>
            <a:pPr lvl="0"/>
            <a:r>
              <a:rPr lang="en-US"/>
              <a:t>Edit Master text styles</a:t>
            </a:r>
          </a:p>
        </p:txBody>
      </p:sp>
      <p:sp>
        <p:nvSpPr>
          <p:cNvPr id="20" name="TITLE">
            <a:extLst>
              <a:ext uri="{FF2B5EF4-FFF2-40B4-BE49-F238E27FC236}">
                <a16:creationId xmlns:a16="http://schemas.microsoft.com/office/drawing/2014/main" id="{0718D53F-9834-8C40-8B43-533BD9E7C3A8}"/>
              </a:ext>
            </a:extLst>
          </p:cNvPr>
          <p:cNvSpPr>
            <a:spLocks noGrp="1"/>
          </p:cNvSpPr>
          <p:nvPr>
            <p:ph type="title"/>
          </p:nvPr>
        </p:nvSpPr>
        <p:spPr>
          <a:xfrm>
            <a:off x="211143" y="171162"/>
            <a:ext cx="5413248" cy="299893"/>
          </a:xfrm>
        </p:spPr>
        <p:txBody>
          <a:bodyPr/>
          <a:lstStyle/>
          <a:p>
            <a:r>
              <a:rPr lang="en-US"/>
              <a:t>Click to edit Master title style</a:t>
            </a:r>
          </a:p>
        </p:txBody>
      </p:sp>
      <p:sp>
        <p:nvSpPr>
          <p:cNvPr id="27" name="LOGO">
            <a:extLst>
              <a:ext uri="{FF2B5EF4-FFF2-40B4-BE49-F238E27FC236}">
                <a16:creationId xmlns:a16="http://schemas.microsoft.com/office/drawing/2014/main" id="{AA43AE17-31D6-CC4A-95DE-DAEE91095B5C}"/>
              </a:ext>
            </a:extLst>
          </p:cNvPr>
          <p:cNvSpPr>
            <a:spLocks noGrp="1" noChangeAspect="1"/>
          </p:cNvSpPr>
          <p:nvPr>
            <p:ph type="body" sz="quarter" idx="25"/>
          </p:nvPr>
        </p:nvSpPr>
        <p:spPr>
          <a:xfrm>
            <a:off x="11079353" y="201994"/>
            <a:ext cx="890016" cy="236933"/>
          </a:xfrm>
          <a:blipFill>
            <a:blip r:embed="rId4"/>
            <a:srcRect/>
            <a:stretch>
              <a:fillRect t="8867" b="8867"/>
            </a:stretch>
          </a:blipFill>
        </p:spPr>
        <p:txBody>
          <a:bodyPr/>
          <a:lstStyle>
            <a:lvl1pPr>
              <a:defRPr>
                <a:noFill/>
              </a:defRPr>
            </a:lvl1pPr>
          </a:lstStyle>
          <a:p>
            <a:pPr lvl="0"/>
            <a:r>
              <a:rPr lang="en-US"/>
              <a:t>Edit Master text styles</a:t>
            </a:r>
          </a:p>
        </p:txBody>
      </p:sp>
    </p:spTree>
    <p:extLst>
      <p:ext uri="{BB962C8B-B14F-4D97-AF65-F5344CB8AC3E}">
        <p14:creationId xmlns:p14="http://schemas.microsoft.com/office/powerpoint/2010/main" val="3076650404"/>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IMAGE (8)">
    <p:spTree>
      <p:nvGrpSpPr>
        <p:cNvPr id="1" name=""/>
        <p:cNvGrpSpPr/>
        <p:nvPr/>
      </p:nvGrpSpPr>
      <p:grpSpPr>
        <a:xfrm>
          <a:off x="0" y="0"/>
          <a:ext cx="0" cy="0"/>
          <a:chOff x="0" y="0"/>
          <a:chExt cx="0" cy="0"/>
        </a:xfrm>
      </p:grpSpPr>
      <p:sp>
        <p:nvSpPr>
          <p:cNvPr id="9" name="IMAGE 3">
            <a:extLst>
              <a:ext uri="{FF2B5EF4-FFF2-40B4-BE49-F238E27FC236}">
                <a16:creationId xmlns:a16="http://schemas.microsoft.com/office/drawing/2014/main" id="{D4AB6756-2A8B-B547-B595-B0113D9099B6}"/>
              </a:ext>
            </a:extLst>
          </p:cNvPr>
          <p:cNvSpPr>
            <a:spLocks noGrp="1" noChangeAspect="1"/>
          </p:cNvSpPr>
          <p:nvPr>
            <p:ph type="body" sz="quarter" idx="22" hasCustomPrompt="1"/>
          </p:nvPr>
        </p:nvSpPr>
        <p:spPr>
          <a:xfrm rot="10800000">
            <a:off x="8198485" y="0"/>
            <a:ext cx="3990340" cy="6858000"/>
          </a:xfrm>
          <a:prstGeom prst="rtTriangle">
            <a:avLst/>
          </a:prstGeom>
          <a:blipFill dpi="0" rotWithShape="0">
            <a:blip r:embed="rId2"/>
            <a:srcRect/>
            <a:stretch>
              <a:fillRect r="-15000"/>
            </a:stretch>
          </a:blipFill>
        </p:spPr>
        <p:txBody>
          <a:bodyPr>
            <a:noAutofit/>
          </a:bodyPr>
          <a:lstStyle>
            <a:lvl1pPr>
              <a:defRPr/>
            </a:lvl1pPr>
          </a:lstStyle>
          <a:p>
            <a:pPr lvl="0"/>
            <a:r>
              <a:rPr lang="en-US"/>
              <a:t> </a:t>
            </a:r>
          </a:p>
        </p:txBody>
      </p:sp>
      <p:sp>
        <p:nvSpPr>
          <p:cNvPr id="12" name="IMAGE 2">
            <a:extLst>
              <a:ext uri="{FF2B5EF4-FFF2-40B4-BE49-F238E27FC236}">
                <a16:creationId xmlns:a16="http://schemas.microsoft.com/office/drawing/2014/main" id="{DAD499F1-4CCA-604A-99CB-7D88253327E4}"/>
              </a:ext>
            </a:extLst>
          </p:cNvPr>
          <p:cNvSpPr>
            <a:spLocks noGrp="1" noChangeAspect="1"/>
          </p:cNvSpPr>
          <p:nvPr>
            <p:ph type="body" sz="quarter" idx="21" hasCustomPrompt="1"/>
          </p:nvPr>
        </p:nvSpPr>
        <p:spPr>
          <a:xfrm>
            <a:off x="8198485" y="3418049"/>
            <a:ext cx="3990340" cy="3439949"/>
          </a:xfrm>
          <a:prstGeom prst="triangle">
            <a:avLst/>
          </a:prstGeom>
          <a:blipFill dpi="0" rotWithShape="1">
            <a:blip r:embed="rId3"/>
            <a:srcRect/>
            <a:stretch>
              <a:fillRect l="-21395" r="-7915"/>
            </a:stretch>
          </a:blipFill>
        </p:spPr>
        <p:txBody>
          <a:bodyPr>
            <a:noAutofit/>
          </a:bodyPr>
          <a:lstStyle>
            <a:lvl1pPr>
              <a:defRPr/>
            </a:lvl1pPr>
          </a:lstStyle>
          <a:p>
            <a:pPr lvl="0"/>
            <a:r>
              <a:rPr lang="en-US"/>
              <a:t> </a:t>
            </a:r>
          </a:p>
        </p:txBody>
      </p:sp>
      <p:sp>
        <p:nvSpPr>
          <p:cNvPr id="11" name="IMAGE 1">
            <a:extLst>
              <a:ext uri="{FF2B5EF4-FFF2-40B4-BE49-F238E27FC236}">
                <a16:creationId xmlns:a16="http://schemas.microsoft.com/office/drawing/2014/main" id="{40872844-2609-FB45-BACD-C31873E760F7}"/>
              </a:ext>
            </a:extLst>
          </p:cNvPr>
          <p:cNvSpPr>
            <a:spLocks noGrp="1" noChangeAspect="1"/>
          </p:cNvSpPr>
          <p:nvPr>
            <p:ph type="body" sz="quarter" idx="23" hasCustomPrompt="1"/>
          </p:nvPr>
        </p:nvSpPr>
        <p:spPr>
          <a:xfrm rot="10800000">
            <a:off x="6198842" y="-3"/>
            <a:ext cx="4002156" cy="6858001"/>
          </a:xfrm>
          <a:prstGeom prst="diamond">
            <a:avLst/>
          </a:prstGeom>
          <a:blipFill dpi="0" rotWithShape="0">
            <a:blip r:embed="rId4"/>
            <a:srcRect/>
            <a:stretch>
              <a:fillRect l="-48421" t="-3218" r="-27545" b="-2126"/>
            </a:stretch>
          </a:blipFill>
        </p:spPr>
        <p:txBody>
          <a:bodyPr>
            <a:noAutofit/>
          </a:bodyPr>
          <a:lstStyle>
            <a:lvl1pPr>
              <a:defRPr/>
            </a:lvl1pPr>
          </a:lstStyle>
          <a:p>
            <a:pPr lvl="0"/>
            <a:r>
              <a:rPr lang="en-US"/>
              <a:t> </a:t>
            </a:r>
          </a:p>
        </p:txBody>
      </p:sp>
      <p:sp>
        <p:nvSpPr>
          <p:cNvPr id="6" name="SOURCES">
            <a:extLst>
              <a:ext uri="{FF2B5EF4-FFF2-40B4-BE49-F238E27FC236}">
                <a16:creationId xmlns:a16="http://schemas.microsoft.com/office/drawing/2014/main" id="{64C61DF3-822A-0E4D-BDB8-05FAA33483C3}"/>
              </a:ext>
            </a:extLst>
          </p:cNvPr>
          <p:cNvSpPr>
            <a:spLocks noGrp="1"/>
          </p:cNvSpPr>
          <p:nvPr>
            <p:ph type="body" sz="quarter" idx="18" hasCustomPrompt="1"/>
          </p:nvPr>
        </p:nvSpPr>
        <p:spPr>
          <a:xfrm>
            <a:off x="6704013" y="6602544"/>
            <a:ext cx="5484812" cy="255455"/>
          </a:xfrm>
        </p:spPr>
        <p:txBody>
          <a:bodyPr wrap="square" rIns="182880" bIns="146304" anchor="b" anchorCtr="0">
            <a:spAutoFit/>
          </a:bodyPr>
          <a:lstStyle>
            <a:lvl1pPr algn="r">
              <a:lnSpc>
                <a:spcPct val="100000"/>
              </a:lnSpc>
              <a:spcBef>
                <a:spcPts val="100"/>
              </a:spcBef>
              <a:spcAft>
                <a:spcPts val="100"/>
              </a:spcAft>
              <a:defRPr sz="700">
                <a:solidFill>
                  <a:schemeClr val="bg1"/>
                </a:solidFill>
                <a:latin typeface="Century Gothic" panose="020B0502020202020204" pitchFamily="34" charset="0"/>
              </a:defRPr>
            </a:lvl1pPr>
          </a:lstStyle>
          <a:p>
            <a:pPr lvl="0"/>
            <a:r>
              <a:rPr lang="en-US"/>
              <a:t>* List sources here</a:t>
            </a:r>
          </a:p>
        </p:txBody>
      </p:sp>
      <p:sp>
        <p:nvSpPr>
          <p:cNvPr id="16" name="CONTENT">
            <a:extLst>
              <a:ext uri="{FF2B5EF4-FFF2-40B4-BE49-F238E27FC236}">
                <a16:creationId xmlns:a16="http://schemas.microsoft.com/office/drawing/2014/main" id="{5ECB0C30-6DD4-6A47-8F7E-F7A65E67A424}"/>
              </a:ext>
            </a:extLst>
          </p:cNvPr>
          <p:cNvSpPr>
            <a:spLocks noGrp="1"/>
          </p:cNvSpPr>
          <p:nvPr>
            <p:ph sz="quarter" idx="20"/>
          </p:nvPr>
        </p:nvSpPr>
        <p:spPr>
          <a:xfrm>
            <a:off x="650147" y="2573334"/>
            <a:ext cx="4788127" cy="1916935"/>
          </a:xfrm>
        </p:spPr>
        <p:txBody>
          <a:bodyPr anchor="ctr" anchorCtr="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SUBTITLE">
            <a:extLst>
              <a:ext uri="{FF2B5EF4-FFF2-40B4-BE49-F238E27FC236}">
                <a16:creationId xmlns:a16="http://schemas.microsoft.com/office/drawing/2014/main" id="{9B725803-7CD7-E540-BFD7-844694191695}"/>
              </a:ext>
            </a:extLst>
          </p:cNvPr>
          <p:cNvSpPr>
            <a:spLocks noGrp="1"/>
          </p:cNvSpPr>
          <p:nvPr>
            <p:ph type="body" sz="quarter" idx="19"/>
          </p:nvPr>
        </p:nvSpPr>
        <p:spPr>
          <a:xfrm>
            <a:off x="211142" y="521208"/>
            <a:ext cx="6846409" cy="215444"/>
          </a:xfrm>
        </p:spPr>
        <p:txBody>
          <a:bodyPr anchor="t" anchorCtr="0">
            <a:spAutoFit/>
          </a:bodyPr>
          <a:lstStyle>
            <a:lvl1pPr marL="0" indent="0">
              <a:spcBef>
                <a:spcPts val="0"/>
              </a:spcBef>
              <a:spcAft>
                <a:spcPts val="0"/>
              </a:spcAft>
              <a:buFont typeface="Arial" panose="020B0604020202020204" pitchFamily="34" charset="0"/>
              <a:buNone/>
              <a:defRPr sz="1400" b="0">
                <a:solidFill>
                  <a:schemeClr val="tx2"/>
                </a:solidFill>
                <a:latin typeface="+mn-lt"/>
              </a:defRPr>
            </a:lvl1pPr>
            <a:lvl2pPr marL="0" indent="0">
              <a:spcBef>
                <a:spcPts val="0"/>
              </a:spcBef>
              <a:spcAft>
                <a:spcPts val="0"/>
              </a:spcAft>
              <a:buFont typeface="Arial" panose="020B0604020202020204" pitchFamily="34" charset="0"/>
              <a:buNone/>
              <a:defRPr sz="1000" b="1">
                <a:solidFill>
                  <a:schemeClr val="tx2"/>
                </a:solidFill>
                <a:latin typeface="+mn-lt"/>
              </a:defRPr>
            </a:lvl2pPr>
            <a:lvl3pPr marL="0" indent="0">
              <a:spcBef>
                <a:spcPts val="0"/>
              </a:spcBef>
              <a:spcAft>
                <a:spcPts val="0"/>
              </a:spcAft>
              <a:buFont typeface="Arial" panose="020B0604020202020204" pitchFamily="34" charset="0"/>
              <a:buNone/>
              <a:defRPr sz="1000" b="1">
                <a:solidFill>
                  <a:schemeClr val="tx2"/>
                </a:solidFill>
                <a:latin typeface="+mn-lt"/>
              </a:defRPr>
            </a:lvl3pPr>
            <a:lvl4pPr marL="0" indent="0">
              <a:spcBef>
                <a:spcPts val="0"/>
              </a:spcBef>
              <a:spcAft>
                <a:spcPts val="0"/>
              </a:spcAft>
              <a:buNone/>
              <a:defRPr sz="1000" b="1">
                <a:solidFill>
                  <a:schemeClr val="tx2"/>
                </a:solidFill>
                <a:latin typeface="+mn-lt"/>
              </a:defRPr>
            </a:lvl4pPr>
            <a:lvl5pPr marL="0" indent="0">
              <a:spcBef>
                <a:spcPts val="0"/>
              </a:spcBef>
              <a:spcAft>
                <a:spcPts val="0"/>
              </a:spcAft>
              <a:buNone/>
              <a:defRPr sz="1000" b="1">
                <a:solidFill>
                  <a:schemeClr val="tx2"/>
                </a:solidFill>
                <a:latin typeface="+mn-lt"/>
              </a:defRPr>
            </a:lvl5pPr>
          </a:lstStyle>
          <a:p>
            <a:pPr lvl="0"/>
            <a:r>
              <a:rPr lang="en-US"/>
              <a:t>Edit Master text styles</a:t>
            </a:r>
          </a:p>
        </p:txBody>
      </p:sp>
      <p:sp>
        <p:nvSpPr>
          <p:cNvPr id="20" name="TITLE">
            <a:extLst>
              <a:ext uri="{FF2B5EF4-FFF2-40B4-BE49-F238E27FC236}">
                <a16:creationId xmlns:a16="http://schemas.microsoft.com/office/drawing/2014/main" id="{0718D53F-9834-8C40-8B43-533BD9E7C3A8}"/>
              </a:ext>
            </a:extLst>
          </p:cNvPr>
          <p:cNvSpPr>
            <a:spLocks noGrp="1"/>
          </p:cNvSpPr>
          <p:nvPr>
            <p:ph type="title"/>
          </p:nvPr>
        </p:nvSpPr>
        <p:spPr>
          <a:xfrm>
            <a:off x="211142" y="171162"/>
            <a:ext cx="7099005" cy="299893"/>
          </a:xfrm>
        </p:spPr>
        <p:txBody>
          <a:bodyPr/>
          <a:lstStyle/>
          <a:p>
            <a:r>
              <a:rPr lang="en-US"/>
              <a:t>Click to edit Master title style</a:t>
            </a:r>
          </a:p>
        </p:txBody>
      </p:sp>
      <p:sp>
        <p:nvSpPr>
          <p:cNvPr id="29" name="LOGO">
            <a:extLst>
              <a:ext uri="{FF2B5EF4-FFF2-40B4-BE49-F238E27FC236}">
                <a16:creationId xmlns:a16="http://schemas.microsoft.com/office/drawing/2014/main" id="{CAE989D4-40ED-3B40-82B3-3DE3EBFB0D13}"/>
              </a:ext>
            </a:extLst>
          </p:cNvPr>
          <p:cNvSpPr>
            <a:spLocks noGrp="1" noChangeAspect="1"/>
          </p:cNvSpPr>
          <p:nvPr>
            <p:ph type="body" sz="quarter" idx="25"/>
          </p:nvPr>
        </p:nvSpPr>
        <p:spPr>
          <a:xfrm>
            <a:off x="11079353" y="201994"/>
            <a:ext cx="890016" cy="236933"/>
          </a:xfrm>
          <a:blipFill>
            <a:blip r:embed="rId5"/>
            <a:srcRect/>
            <a:stretch>
              <a:fillRect t="8867" b="8867"/>
            </a:stretch>
          </a:blipFill>
        </p:spPr>
        <p:txBody>
          <a:bodyPr/>
          <a:lstStyle>
            <a:lvl1pPr>
              <a:defRPr>
                <a:noFill/>
              </a:defRPr>
            </a:lvl1pPr>
          </a:lstStyle>
          <a:p>
            <a:pPr lvl="0"/>
            <a:r>
              <a:rPr lang="en-US"/>
              <a:t>Edit Master text styles</a:t>
            </a:r>
          </a:p>
        </p:txBody>
      </p:sp>
    </p:spTree>
    <p:extLst>
      <p:ext uri="{BB962C8B-B14F-4D97-AF65-F5344CB8AC3E}">
        <p14:creationId xmlns:p14="http://schemas.microsoft.com/office/powerpoint/2010/main" val="4044673455"/>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IMAGE (9)">
    <p:spTree>
      <p:nvGrpSpPr>
        <p:cNvPr id="1" name=""/>
        <p:cNvGrpSpPr/>
        <p:nvPr/>
      </p:nvGrpSpPr>
      <p:grpSpPr>
        <a:xfrm>
          <a:off x="0" y="0"/>
          <a:ext cx="0" cy="0"/>
          <a:chOff x="0" y="0"/>
          <a:chExt cx="0" cy="0"/>
        </a:xfrm>
      </p:grpSpPr>
      <p:sp>
        <p:nvSpPr>
          <p:cNvPr id="9" name="IMAGE 2">
            <a:extLst>
              <a:ext uri="{FF2B5EF4-FFF2-40B4-BE49-F238E27FC236}">
                <a16:creationId xmlns:a16="http://schemas.microsoft.com/office/drawing/2014/main" id="{D4AB6756-2A8B-B547-B595-B0113D9099B6}"/>
              </a:ext>
            </a:extLst>
          </p:cNvPr>
          <p:cNvSpPr>
            <a:spLocks noGrp="1" noChangeAspect="1"/>
          </p:cNvSpPr>
          <p:nvPr>
            <p:ph type="body" sz="quarter" idx="22" hasCustomPrompt="1"/>
          </p:nvPr>
        </p:nvSpPr>
        <p:spPr>
          <a:xfrm rot="10800000">
            <a:off x="8198485" y="0"/>
            <a:ext cx="3990340" cy="6858000"/>
          </a:xfrm>
          <a:prstGeom prst="rtTriangle">
            <a:avLst/>
          </a:prstGeom>
          <a:blipFill dpi="0" rotWithShape="0">
            <a:blip r:embed="rId2"/>
            <a:srcRect/>
            <a:stretch>
              <a:fillRect r="-15000"/>
            </a:stretch>
          </a:blipFill>
        </p:spPr>
        <p:txBody>
          <a:bodyPr>
            <a:noAutofit/>
          </a:bodyPr>
          <a:lstStyle>
            <a:lvl1pPr>
              <a:defRPr/>
            </a:lvl1pPr>
          </a:lstStyle>
          <a:p>
            <a:pPr lvl="0"/>
            <a:r>
              <a:rPr lang="en-US"/>
              <a:t> </a:t>
            </a:r>
          </a:p>
        </p:txBody>
      </p:sp>
      <p:sp>
        <p:nvSpPr>
          <p:cNvPr id="11" name="IMAGE 1">
            <a:extLst>
              <a:ext uri="{FF2B5EF4-FFF2-40B4-BE49-F238E27FC236}">
                <a16:creationId xmlns:a16="http://schemas.microsoft.com/office/drawing/2014/main" id="{40872844-2609-FB45-BACD-C31873E760F7}"/>
              </a:ext>
            </a:extLst>
          </p:cNvPr>
          <p:cNvSpPr>
            <a:spLocks noGrp="1" noChangeAspect="1"/>
          </p:cNvSpPr>
          <p:nvPr>
            <p:ph type="body" sz="quarter" idx="23" hasCustomPrompt="1"/>
          </p:nvPr>
        </p:nvSpPr>
        <p:spPr>
          <a:xfrm rot="10800000">
            <a:off x="6202017" y="-10953"/>
            <a:ext cx="5990534" cy="6868952"/>
          </a:xfrm>
          <a:custGeom>
            <a:avLst/>
            <a:gdLst>
              <a:gd name="connsiteX0" fmla="*/ 0 w 4002156"/>
              <a:gd name="connsiteY0" fmla="*/ 3429001 h 6858001"/>
              <a:gd name="connsiteX1" fmla="*/ 2001078 w 4002156"/>
              <a:gd name="connsiteY1" fmla="*/ 0 h 6858001"/>
              <a:gd name="connsiteX2" fmla="*/ 4002156 w 4002156"/>
              <a:gd name="connsiteY2" fmla="*/ 3429001 h 6858001"/>
              <a:gd name="connsiteX3" fmla="*/ 2001078 w 4002156"/>
              <a:gd name="connsiteY3" fmla="*/ 6858001 h 6858001"/>
              <a:gd name="connsiteX4" fmla="*/ 0 w 4002156"/>
              <a:gd name="connsiteY4" fmla="*/ 3429001 h 6858001"/>
              <a:gd name="connsiteX0" fmla="*/ 0 w 6003234"/>
              <a:gd name="connsiteY0" fmla="*/ 0 h 6874565"/>
              <a:gd name="connsiteX1" fmla="*/ 4002156 w 6003234"/>
              <a:gd name="connsiteY1" fmla="*/ 16564 h 6874565"/>
              <a:gd name="connsiteX2" fmla="*/ 6003234 w 6003234"/>
              <a:gd name="connsiteY2" fmla="*/ 3445565 h 6874565"/>
              <a:gd name="connsiteX3" fmla="*/ 4002156 w 6003234"/>
              <a:gd name="connsiteY3" fmla="*/ 6874565 h 6874565"/>
              <a:gd name="connsiteX4" fmla="*/ 0 w 6003234"/>
              <a:gd name="connsiteY4" fmla="*/ 0 h 6874565"/>
              <a:gd name="connsiteX0" fmla="*/ 0 w 5920684"/>
              <a:gd name="connsiteY0" fmla="*/ 43761 h 6858001"/>
              <a:gd name="connsiteX1" fmla="*/ 3919606 w 5920684"/>
              <a:gd name="connsiteY1" fmla="*/ 0 h 6858001"/>
              <a:gd name="connsiteX2" fmla="*/ 5920684 w 5920684"/>
              <a:gd name="connsiteY2" fmla="*/ 3429001 h 6858001"/>
              <a:gd name="connsiteX3" fmla="*/ 3919606 w 5920684"/>
              <a:gd name="connsiteY3" fmla="*/ 6858001 h 6858001"/>
              <a:gd name="connsiteX4" fmla="*/ 0 w 5920684"/>
              <a:gd name="connsiteY4" fmla="*/ 43761 h 6858001"/>
              <a:gd name="connsiteX0" fmla="*/ 0 w 5990534"/>
              <a:gd name="connsiteY0" fmla="*/ 0 h 6861865"/>
              <a:gd name="connsiteX1" fmla="*/ 3989456 w 5990534"/>
              <a:gd name="connsiteY1" fmla="*/ 3864 h 6861865"/>
              <a:gd name="connsiteX2" fmla="*/ 5990534 w 5990534"/>
              <a:gd name="connsiteY2" fmla="*/ 3432865 h 6861865"/>
              <a:gd name="connsiteX3" fmla="*/ 3989456 w 5990534"/>
              <a:gd name="connsiteY3" fmla="*/ 6861865 h 6861865"/>
              <a:gd name="connsiteX4" fmla="*/ 0 w 5990534"/>
              <a:gd name="connsiteY4" fmla="*/ 0 h 6861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90534" h="6861865">
                <a:moveTo>
                  <a:pt x="0" y="0"/>
                </a:moveTo>
                <a:lnTo>
                  <a:pt x="3989456" y="3864"/>
                </a:lnTo>
                <a:lnTo>
                  <a:pt x="5990534" y="3432865"/>
                </a:lnTo>
                <a:lnTo>
                  <a:pt x="3989456" y="6861865"/>
                </a:lnTo>
                <a:lnTo>
                  <a:pt x="0" y="0"/>
                </a:lnTo>
                <a:close/>
              </a:path>
            </a:pathLst>
          </a:custGeom>
          <a:blipFill dpi="0" rotWithShape="0">
            <a:blip r:embed="rId3"/>
            <a:srcRect/>
            <a:stretch>
              <a:fillRect l="-59079" r="-58361"/>
            </a:stretch>
          </a:blipFill>
        </p:spPr>
        <p:txBody>
          <a:bodyPr>
            <a:noAutofit/>
          </a:bodyPr>
          <a:lstStyle>
            <a:lvl1pPr>
              <a:defRPr/>
            </a:lvl1pPr>
          </a:lstStyle>
          <a:p>
            <a:pPr lvl="0"/>
            <a:r>
              <a:rPr lang="en-US"/>
              <a:t> </a:t>
            </a:r>
          </a:p>
        </p:txBody>
      </p:sp>
      <p:sp>
        <p:nvSpPr>
          <p:cNvPr id="6" name="SOURCES">
            <a:extLst>
              <a:ext uri="{FF2B5EF4-FFF2-40B4-BE49-F238E27FC236}">
                <a16:creationId xmlns:a16="http://schemas.microsoft.com/office/drawing/2014/main" id="{64C61DF3-822A-0E4D-BDB8-05FAA33483C3}"/>
              </a:ext>
            </a:extLst>
          </p:cNvPr>
          <p:cNvSpPr>
            <a:spLocks noGrp="1"/>
          </p:cNvSpPr>
          <p:nvPr>
            <p:ph type="body" sz="quarter" idx="18" hasCustomPrompt="1"/>
          </p:nvPr>
        </p:nvSpPr>
        <p:spPr>
          <a:xfrm>
            <a:off x="6704013" y="6602544"/>
            <a:ext cx="5484812" cy="255455"/>
          </a:xfrm>
        </p:spPr>
        <p:txBody>
          <a:bodyPr wrap="square" rIns="182880" bIns="146304" anchor="b" anchorCtr="0">
            <a:spAutoFit/>
          </a:bodyPr>
          <a:lstStyle>
            <a:lvl1pPr algn="r">
              <a:lnSpc>
                <a:spcPct val="100000"/>
              </a:lnSpc>
              <a:spcBef>
                <a:spcPts val="100"/>
              </a:spcBef>
              <a:spcAft>
                <a:spcPts val="100"/>
              </a:spcAft>
              <a:defRPr sz="700">
                <a:solidFill>
                  <a:schemeClr val="bg1"/>
                </a:solidFill>
                <a:latin typeface="Century Gothic" panose="020B0502020202020204" pitchFamily="34" charset="0"/>
              </a:defRPr>
            </a:lvl1pPr>
          </a:lstStyle>
          <a:p>
            <a:pPr lvl="0"/>
            <a:r>
              <a:rPr lang="en-US"/>
              <a:t>* List sources here</a:t>
            </a:r>
          </a:p>
        </p:txBody>
      </p:sp>
      <p:sp>
        <p:nvSpPr>
          <p:cNvPr id="16" name="CONTENT">
            <a:extLst>
              <a:ext uri="{FF2B5EF4-FFF2-40B4-BE49-F238E27FC236}">
                <a16:creationId xmlns:a16="http://schemas.microsoft.com/office/drawing/2014/main" id="{5ECB0C30-6DD4-6A47-8F7E-F7A65E67A424}"/>
              </a:ext>
            </a:extLst>
          </p:cNvPr>
          <p:cNvSpPr>
            <a:spLocks noGrp="1"/>
          </p:cNvSpPr>
          <p:nvPr>
            <p:ph sz="quarter" idx="20"/>
          </p:nvPr>
        </p:nvSpPr>
        <p:spPr>
          <a:xfrm>
            <a:off x="650147" y="2573334"/>
            <a:ext cx="4788127" cy="1916935"/>
          </a:xfrm>
        </p:spPr>
        <p:txBody>
          <a:bodyPr anchor="ctr" anchorCtr="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SUBTITLE">
            <a:extLst>
              <a:ext uri="{FF2B5EF4-FFF2-40B4-BE49-F238E27FC236}">
                <a16:creationId xmlns:a16="http://schemas.microsoft.com/office/drawing/2014/main" id="{9B725803-7CD7-E540-BFD7-844694191695}"/>
              </a:ext>
            </a:extLst>
          </p:cNvPr>
          <p:cNvSpPr>
            <a:spLocks noGrp="1"/>
          </p:cNvSpPr>
          <p:nvPr>
            <p:ph type="body" sz="quarter" idx="19"/>
          </p:nvPr>
        </p:nvSpPr>
        <p:spPr>
          <a:xfrm>
            <a:off x="211141" y="521208"/>
            <a:ext cx="6848856" cy="215444"/>
          </a:xfrm>
        </p:spPr>
        <p:txBody>
          <a:bodyPr anchor="t" anchorCtr="0">
            <a:spAutoFit/>
          </a:bodyPr>
          <a:lstStyle>
            <a:lvl1pPr marL="0" indent="0">
              <a:spcBef>
                <a:spcPts val="0"/>
              </a:spcBef>
              <a:spcAft>
                <a:spcPts val="0"/>
              </a:spcAft>
              <a:buFont typeface="Arial" panose="020B0604020202020204" pitchFamily="34" charset="0"/>
              <a:buNone/>
              <a:defRPr sz="1400" b="0">
                <a:solidFill>
                  <a:schemeClr val="tx2"/>
                </a:solidFill>
                <a:latin typeface="+mn-lt"/>
              </a:defRPr>
            </a:lvl1pPr>
            <a:lvl2pPr marL="0" indent="0">
              <a:spcBef>
                <a:spcPts val="0"/>
              </a:spcBef>
              <a:spcAft>
                <a:spcPts val="0"/>
              </a:spcAft>
              <a:buFont typeface="Arial" panose="020B0604020202020204" pitchFamily="34" charset="0"/>
              <a:buNone/>
              <a:defRPr sz="1000" b="1">
                <a:solidFill>
                  <a:schemeClr val="tx2"/>
                </a:solidFill>
                <a:latin typeface="+mn-lt"/>
              </a:defRPr>
            </a:lvl2pPr>
            <a:lvl3pPr marL="0" indent="0">
              <a:spcBef>
                <a:spcPts val="0"/>
              </a:spcBef>
              <a:spcAft>
                <a:spcPts val="0"/>
              </a:spcAft>
              <a:buFont typeface="Arial" panose="020B0604020202020204" pitchFamily="34" charset="0"/>
              <a:buNone/>
              <a:defRPr sz="1000" b="1">
                <a:solidFill>
                  <a:schemeClr val="tx2"/>
                </a:solidFill>
                <a:latin typeface="+mn-lt"/>
              </a:defRPr>
            </a:lvl3pPr>
            <a:lvl4pPr marL="0" indent="0">
              <a:spcBef>
                <a:spcPts val="0"/>
              </a:spcBef>
              <a:spcAft>
                <a:spcPts val="0"/>
              </a:spcAft>
              <a:buNone/>
              <a:defRPr sz="1000" b="1">
                <a:solidFill>
                  <a:schemeClr val="tx2"/>
                </a:solidFill>
                <a:latin typeface="+mn-lt"/>
              </a:defRPr>
            </a:lvl4pPr>
            <a:lvl5pPr marL="0" indent="0">
              <a:spcBef>
                <a:spcPts val="0"/>
              </a:spcBef>
              <a:spcAft>
                <a:spcPts val="0"/>
              </a:spcAft>
              <a:buNone/>
              <a:defRPr sz="1000" b="1">
                <a:solidFill>
                  <a:schemeClr val="tx2"/>
                </a:solidFill>
                <a:latin typeface="+mn-lt"/>
              </a:defRPr>
            </a:lvl5pPr>
          </a:lstStyle>
          <a:p>
            <a:pPr lvl="0"/>
            <a:r>
              <a:rPr lang="en-US"/>
              <a:t>Edit Master text styles</a:t>
            </a:r>
          </a:p>
        </p:txBody>
      </p:sp>
      <p:sp>
        <p:nvSpPr>
          <p:cNvPr id="20" name="TITLE">
            <a:extLst>
              <a:ext uri="{FF2B5EF4-FFF2-40B4-BE49-F238E27FC236}">
                <a16:creationId xmlns:a16="http://schemas.microsoft.com/office/drawing/2014/main" id="{0718D53F-9834-8C40-8B43-533BD9E7C3A8}"/>
              </a:ext>
            </a:extLst>
          </p:cNvPr>
          <p:cNvSpPr>
            <a:spLocks noGrp="1"/>
          </p:cNvSpPr>
          <p:nvPr>
            <p:ph type="title"/>
          </p:nvPr>
        </p:nvSpPr>
        <p:spPr>
          <a:xfrm>
            <a:off x="211143" y="171162"/>
            <a:ext cx="7095744" cy="299893"/>
          </a:xfrm>
        </p:spPr>
        <p:txBody>
          <a:bodyPr/>
          <a:lstStyle/>
          <a:p>
            <a:r>
              <a:rPr lang="en-US"/>
              <a:t>Click to edit Master title style</a:t>
            </a:r>
          </a:p>
        </p:txBody>
      </p:sp>
      <p:sp>
        <p:nvSpPr>
          <p:cNvPr id="27" name="LOGO">
            <a:extLst>
              <a:ext uri="{FF2B5EF4-FFF2-40B4-BE49-F238E27FC236}">
                <a16:creationId xmlns:a16="http://schemas.microsoft.com/office/drawing/2014/main" id="{6CF88FC6-CFD1-234C-9386-667B0E2A9D0C}"/>
              </a:ext>
            </a:extLst>
          </p:cNvPr>
          <p:cNvSpPr>
            <a:spLocks noGrp="1" noChangeAspect="1"/>
          </p:cNvSpPr>
          <p:nvPr>
            <p:ph type="body" sz="quarter" idx="25"/>
          </p:nvPr>
        </p:nvSpPr>
        <p:spPr>
          <a:xfrm>
            <a:off x="11079353" y="201994"/>
            <a:ext cx="890016" cy="236933"/>
          </a:xfrm>
          <a:blipFill>
            <a:blip r:embed="rId4"/>
            <a:srcRect/>
            <a:stretch>
              <a:fillRect t="8867" b="8867"/>
            </a:stretch>
          </a:blipFill>
        </p:spPr>
        <p:txBody>
          <a:bodyPr/>
          <a:lstStyle>
            <a:lvl1pPr>
              <a:defRPr>
                <a:noFill/>
              </a:defRPr>
            </a:lvl1pPr>
          </a:lstStyle>
          <a:p>
            <a:pPr lvl="0"/>
            <a:r>
              <a:rPr lang="en-US"/>
              <a:t>Edit Master text styles</a:t>
            </a:r>
          </a:p>
        </p:txBody>
      </p:sp>
    </p:spTree>
    <p:extLst>
      <p:ext uri="{BB962C8B-B14F-4D97-AF65-F5344CB8AC3E}">
        <p14:creationId xmlns:p14="http://schemas.microsoft.com/office/powerpoint/2010/main" val="4048159675"/>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IMAGE (10)">
    <p:spTree>
      <p:nvGrpSpPr>
        <p:cNvPr id="1" name=""/>
        <p:cNvGrpSpPr/>
        <p:nvPr/>
      </p:nvGrpSpPr>
      <p:grpSpPr>
        <a:xfrm>
          <a:off x="0" y="0"/>
          <a:ext cx="0" cy="0"/>
          <a:chOff x="0" y="0"/>
          <a:chExt cx="0" cy="0"/>
        </a:xfrm>
      </p:grpSpPr>
      <p:sp>
        <p:nvSpPr>
          <p:cNvPr id="9" name="IMAGE 3">
            <a:extLst>
              <a:ext uri="{FF2B5EF4-FFF2-40B4-BE49-F238E27FC236}">
                <a16:creationId xmlns:a16="http://schemas.microsoft.com/office/drawing/2014/main" id="{D4AB6756-2A8B-B547-B595-B0113D9099B6}"/>
              </a:ext>
            </a:extLst>
          </p:cNvPr>
          <p:cNvSpPr>
            <a:spLocks noGrp="1" noChangeAspect="1"/>
          </p:cNvSpPr>
          <p:nvPr>
            <p:ph type="body" sz="quarter" idx="22" hasCustomPrompt="1"/>
          </p:nvPr>
        </p:nvSpPr>
        <p:spPr>
          <a:xfrm rot="10800000" flipV="1">
            <a:off x="9033500" y="1435100"/>
            <a:ext cx="3155325" cy="5422900"/>
          </a:xfrm>
          <a:prstGeom prst="rtTriangle">
            <a:avLst/>
          </a:prstGeom>
          <a:solidFill>
            <a:schemeClr val="tx1"/>
          </a:solidFill>
        </p:spPr>
        <p:txBody>
          <a:bodyPr>
            <a:noAutofit/>
          </a:bodyPr>
          <a:lstStyle>
            <a:lvl1pPr>
              <a:defRPr/>
            </a:lvl1pPr>
          </a:lstStyle>
          <a:p>
            <a:pPr lvl="0"/>
            <a:r>
              <a:rPr lang="en-US"/>
              <a:t> </a:t>
            </a:r>
          </a:p>
        </p:txBody>
      </p:sp>
      <p:sp>
        <p:nvSpPr>
          <p:cNvPr id="12" name="IMAGE 2">
            <a:extLst>
              <a:ext uri="{FF2B5EF4-FFF2-40B4-BE49-F238E27FC236}">
                <a16:creationId xmlns:a16="http://schemas.microsoft.com/office/drawing/2014/main" id="{DAD499F1-4CCA-604A-99CB-7D88253327E4}"/>
              </a:ext>
            </a:extLst>
          </p:cNvPr>
          <p:cNvSpPr>
            <a:spLocks noGrp="1" noChangeAspect="1"/>
          </p:cNvSpPr>
          <p:nvPr>
            <p:ph type="body" sz="quarter" idx="21" hasCustomPrompt="1"/>
          </p:nvPr>
        </p:nvSpPr>
        <p:spPr>
          <a:xfrm>
            <a:off x="4219846" y="0"/>
            <a:ext cx="7972154" cy="6858000"/>
          </a:xfrm>
          <a:custGeom>
            <a:avLst/>
            <a:gdLst>
              <a:gd name="connsiteX0" fmla="*/ 0 w 7968978"/>
              <a:gd name="connsiteY0" fmla="*/ 6858000 h 6858000"/>
              <a:gd name="connsiteX1" fmla="*/ 3973457 w 7968978"/>
              <a:gd name="connsiteY1" fmla="*/ 0 h 6858000"/>
              <a:gd name="connsiteX2" fmla="*/ 7968978 w 7968978"/>
              <a:gd name="connsiteY2" fmla="*/ 0 h 6858000"/>
              <a:gd name="connsiteX3" fmla="*/ 3995521 w 7968978"/>
              <a:gd name="connsiteY3" fmla="*/ 6858000 h 6858000"/>
              <a:gd name="connsiteX4" fmla="*/ 0 w 7968978"/>
              <a:gd name="connsiteY4" fmla="*/ 6858000 h 6858000"/>
              <a:gd name="connsiteX0" fmla="*/ 0 w 7968978"/>
              <a:gd name="connsiteY0" fmla="*/ 6858000 h 6858000"/>
              <a:gd name="connsiteX1" fmla="*/ 3973457 w 7968978"/>
              <a:gd name="connsiteY1" fmla="*/ 0 h 6858000"/>
              <a:gd name="connsiteX2" fmla="*/ 7968978 w 7968978"/>
              <a:gd name="connsiteY2" fmla="*/ 0 h 6858000"/>
              <a:gd name="connsiteX3" fmla="*/ 6397354 w 7968978"/>
              <a:gd name="connsiteY3" fmla="*/ 2692400 h 6858000"/>
              <a:gd name="connsiteX4" fmla="*/ 3995521 w 7968978"/>
              <a:gd name="connsiteY4" fmla="*/ 6858000 h 6858000"/>
              <a:gd name="connsiteX5" fmla="*/ 0 w 7968978"/>
              <a:gd name="connsiteY5" fmla="*/ 6858000 h 6858000"/>
              <a:gd name="connsiteX0" fmla="*/ 0 w 7972154"/>
              <a:gd name="connsiteY0" fmla="*/ 6858000 h 6858000"/>
              <a:gd name="connsiteX1" fmla="*/ 3973457 w 7972154"/>
              <a:gd name="connsiteY1" fmla="*/ 0 h 6858000"/>
              <a:gd name="connsiteX2" fmla="*/ 7968978 w 7972154"/>
              <a:gd name="connsiteY2" fmla="*/ 0 h 6858000"/>
              <a:gd name="connsiteX3" fmla="*/ 7972154 w 7972154"/>
              <a:gd name="connsiteY3" fmla="*/ 1435100 h 6858000"/>
              <a:gd name="connsiteX4" fmla="*/ 3995521 w 7972154"/>
              <a:gd name="connsiteY4" fmla="*/ 6858000 h 6858000"/>
              <a:gd name="connsiteX5" fmla="*/ 0 w 7972154"/>
              <a:gd name="connsiteY5" fmla="*/ 6858000 h 6858000"/>
              <a:gd name="connsiteX0" fmla="*/ 0 w 7972154"/>
              <a:gd name="connsiteY0" fmla="*/ 6858000 h 6858000"/>
              <a:gd name="connsiteX1" fmla="*/ 3973457 w 7972154"/>
              <a:gd name="connsiteY1" fmla="*/ 0 h 6858000"/>
              <a:gd name="connsiteX2" fmla="*/ 7968978 w 7972154"/>
              <a:gd name="connsiteY2" fmla="*/ 0 h 6858000"/>
              <a:gd name="connsiteX3" fmla="*/ 7972154 w 7972154"/>
              <a:gd name="connsiteY3" fmla="*/ 1435100 h 6858000"/>
              <a:gd name="connsiteX4" fmla="*/ 4795621 w 7972154"/>
              <a:gd name="connsiteY4" fmla="*/ 6845300 h 6858000"/>
              <a:gd name="connsiteX5" fmla="*/ 0 w 7972154"/>
              <a:gd name="connsiteY5" fmla="*/ 6858000 h 6858000"/>
              <a:gd name="connsiteX0" fmla="*/ 0 w 7972154"/>
              <a:gd name="connsiteY0" fmla="*/ 6858000 h 6858000"/>
              <a:gd name="connsiteX1" fmla="*/ 3973457 w 7972154"/>
              <a:gd name="connsiteY1" fmla="*/ 0 h 6858000"/>
              <a:gd name="connsiteX2" fmla="*/ 7968978 w 7972154"/>
              <a:gd name="connsiteY2" fmla="*/ 0 h 6858000"/>
              <a:gd name="connsiteX3" fmla="*/ 7972154 w 7972154"/>
              <a:gd name="connsiteY3" fmla="*/ 1435100 h 6858000"/>
              <a:gd name="connsiteX4" fmla="*/ 4782921 w 7972154"/>
              <a:gd name="connsiteY4" fmla="*/ 6858000 h 6858000"/>
              <a:gd name="connsiteX5" fmla="*/ 0 w 7972154"/>
              <a:gd name="connsiteY5" fmla="*/ 6858000 h 6858000"/>
              <a:gd name="connsiteX0" fmla="*/ 0 w 7972154"/>
              <a:gd name="connsiteY0" fmla="*/ 6858000 h 6858000"/>
              <a:gd name="connsiteX1" fmla="*/ 3973457 w 7972154"/>
              <a:gd name="connsiteY1" fmla="*/ 0 h 6858000"/>
              <a:gd name="connsiteX2" fmla="*/ 7968978 w 7972154"/>
              <a:gd name="connsiteY2" fmla="*/ 0 h 6858000"/>
              <a:gd name="connsiteX3" fmla="*/ 7972154 w 7972154"/>
              <a:gd name="connsiteY3" fmla="*/ 1435100 h 6858000"/>
              <a:gd name="connsiteX4" fmla="*/ 4719421 w 7972154"/>
              <a:gd name="connsiteY4" fmla="*/ 6858000 h 6858000"/>
              <a:gd name="connsiteX5" fmla="*/ 0 w 7972154"/>
              <a:gd name="connsiteY5" fmla="*/ 6858000 h 6858000"/>
              <a:gd name="connsiteX0" fmla="*/ 0 w 7972154"/>
              <a:gd name="connsiteY0" fmla="*/ 6858000 h 6858000"/>
              <a:gd name="connsiteX1" fmla="*/ 3973457 w 7972154"/>
              <a:gd name="connsiteY1" fmla="*/ 0 h 6858000"/>
              <a:gd name="connsiteX2" fmla="*/ 7968978 w 7972154"/>
              <a:gd name="connsiteY2" fmla="*/ 0 h 6858000"/>
              <a:gd name="connsiteX3" fmla="*/ 7972154 w 7972154"/>
              <a:gd name="connsiteY3" fmla="*/ 1435100 h 6858000"/>
              <a:gd name="connsiteX4" fmla="*/ 4833721 w 7972154"/>
              <a:gd name="connsiteY4" fmla="*/ 6858000 h 6858000"/>
              <a:gd name="connsiteX5" fmla="*/ 0 w 7972154"/>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972154" h="6858000">
                <a:moveTo>
                  <a:pt x="0" y="6858000"/>
                </a:moveTo>
                <a:lnTo>
                  <a:pt x="3973457" y="0"/>
                </a:lnTo>
                <a:lnTo>
                  <a:pt x="7968978" y="0"/>
                </a:lnTo>
                <a:cubicBezTo>
                  <a:pt x="7970037" y="478367"/>
                  <a:pt x="7971095" y="956733"/>
                  <a:pt x="7972154" y="1435100"/>
                </a:cubicBezTo>
                <a:lnTo>
                  <a:pt x="4833721" y="6858000"/>
                </a:lnTo>
                <a:lnTo>
                  <a:pt x="0" y="6858000"/>
                </a:lnTo>
                <a:close/>
              </a:path>
            </a:pathLst>
          </a:custGeom>
          <a:blipFill dpi="0" rotWithShape="0">
            <a:blip r:embed="rId2"/>
            <a:srcRect/>
            <a:stretch>
              <a:fillRect l="-23155" r="-5881"/>
            </a:stretch>
          </a:blipFill>
        </p:spPr>
        <p:txBody>
          <a:bodyPr>
            <a:noAutofit/>
          </a:bodyPr>
          <a:lstStyle>
            <a:lvl1pPr>
              <a:defRPr/>
            </a:lvl1pPr>
          </a:lstStyle>
          <a:p>
            <a:pPr lvl="0"/>
            <a:r>
              <a:rPr lang="en-US"/>
              <a:t> </a:t>
            </a:r>
          </a:p>
        </p:txBody>
      </p:sp>
      <p:sp>
        <p:nvSpPr>
          <p:cNvPr id="6" name="SOURCES">
            <a:extLst>
              <a:ext uri="{FF2B5EF4-FFF2-40B4-BE49-F238E27FC236}">
                <a16:creationId xmlns:a16="http://schemas.microsoft.com/office/drawing/2014/main" id="{64C61DF3-822A-0E4D-BDB8-05FAA33483C3}"/>
              </a:ext>
            </a:extLst>
          </p:cNvPr>
          <p:cNvSpPr>
            <a:spLocks noGrp="1"/>
          </p:cNvSpPr>
          <p:nvPr>
            <p:ph type="body" sz="quarter" idx="18" hasCustomPrompt="1"/>
          </p:nvPr>
        </p:nvSpPr>
        <p:spPr>
          <a:xfrm>
            <a:off x="6704013" y="6602544"/>
            <a:ext cx="5484812" cy="255455"/>
          </a:xfrm>
        </p:spPr>
        <p:txBody>
          <a:bodyPr wrap="square" rIns="182880" bIns="146304" anchor="b" anchorCtr="0">
            <a:spAutoFit/>
          </a:bodyPr>
          <a:lstStyle>
            <a:lvl1pPr algn="r">
              <a:lnSpc>
                <a:spcPct val="100000"/>
              </a:lnSpc>
              <a:spcBef>
                <a:spcPts val="100"/>
              </a:spcBef>
              <a:spcAft>
                <a:spcPts val="100"/>
              </a:spcAft>
              <a:defRPr sz="700">
                <a:solidFill>
                  <a:schemeClr val="bg1"/>
                </a:solidFill>
                <a:latin typeface="Century Gothic" panose="020B0502020202020204" pitchFamily="34" charset="0"/>
              </a:defRPr>
            </a:lvl1pPr>
          </a:lstStyle>
          <a:p>
            <a:pPr lvl="0"/>
            <a:r>
              <a:rPr lang="en-US"/>
              <a:t>* List sources here</a:t>
            </a:r>
          </a:p>
        </p:txBody>
      </p:sp>
      <p:sp>
        <p:nvSpPr>
          <p:cNvPr id="16" name="CONTENT">
            <a:extLst>
              <a:ext uri="{FF2B5EF4-FFF2-40B4-BE49-F238E27FC236}">
                <a16:creationId xmlns:a16="http://schemas.microsoft.com/office/drawing/2014/main" id="{5ECB0C30-6DD4-6A47-8F7E-F7A65E67A424}"/>
              </a:ext>
            </a:extLst>
          </p:cNvPr>
          <p:cNvSpPr>
            <a:spLocks noGrp="1"/>
          </p:cNvSpPr>
          <p:nvPr>
            <p:ph sz="quarter" idx="20"/>
          </p:nvPr>
        </p:nvSpPr>
        <p:spPr>
          <a:xfrm>
            <a:off x="650147" y="2573334"/>
            <a:ext cx="4788127" cy="1916935"/>
          </a:xfrm>
        </p:spPr>
        <p:txBody>
          <a:bodyPr anchor="ctr" anchorCtr="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SUBTITLE">
            <a:extLst>
              <a:ext uri="{FF2B5EF4-FFF2-40B4-BE49-F238E27FC236}">
                <a16:creationId xmlns:a16="http://schemas.microsoft.com/office/drawing/2014/main" id="{9B725803-7CD7-E540-BFD7-844694191695}"/>
              </a:ext>
            </a:extLst>
          </p:cNvPr>
          <p:cNvSpPr>
            <a:spLocks noGrp="1"/>
          </p:cNvSpPr>
          <p:nvPr>
            <p:ph type="body" sz="quarter" idx="19"/>
          </p:nvPr>
        </p:nvSpPr>
        <p:spPr>
          <a:xfrm>
            <a:off x="211142" y="521208"/>
            <a:ext cx="6846409" cy="215444"/>
          </a:xfrm>
        </p:spPr>
        <p:txBody>
          <a:bodyPr anchor="t" anchorCtr="0">
            <a:spAutoFit/>
          </a:bodyPr>
          <a:lstStyle>
            <a:lvl1pPr marL="0" indent="0">
              <a:spcBef>
                <a:spcPts val="0"/>
              </a:spcBef>
              <a:spcAft>
                <a:spcPts val="0"/>
              </a:spcAft>
              <a:buFont typeface="Arial" panose="020B0604020202020204" pitchFamily="34" charset="0"/>
              <a:buNone/>
              <a:defRPr sz="1400" b="0">
                <a:solidFill>
                  <a:schemeClr val="tx2"/>
                </a:solidFill>
                <a:latin typeface="+mn-lt"/>
              </a:defRPr>
            </a:lvl1pPr>
            <a:lvl2pPr marL="0" indent="0">
              <a:spcBef>
                <a:spcPts val="0"/>
              </a:spcBef>
              <a:spcAft>
                <a:spcPts val="0"/>
              </a:spcAft>
              <a:buFont typeface="Arial" panose="020B0604020202020204" pitchFamily="34" charset="0"/>
              <a:buNone/>
              <a:defRPr sz="1000" b="1">
                <a:solidFill>
                  <a:schemeClr val="tx2"/>
                </a:solidFill>
                <a:latin typeface="+mn-lt"/>
              </a:defRPr>
            </a:lvl2pPr>
            <a:lvl3pPr marL="0" indent="0">
              <a:spcBef>
                <a:spcPts val="0"/>
              </a:spcBef>
              <a:spcAft>
                <a:spcPts val="0"/>
              </a:spcAft>
              <a:buFont typeface="Arial" panose="020B0604020202020204" pitchFamily="34" charset="0"/>
              <a:buNone/>
              <a:defRPr sz="1000" b="1">
                <a:solidFill>
                  <a:schemeClr val="tx2"/>
                </a:solidFill>
                <a:latin typeface="+mn-lt"/>
              </a:defRPr>
            </a:lvl3pPr>
            <a:lvl4pPr marL="0" indent="0">
              <a:spcBef>
                <a:spcPts val="0"/>
              </a:spcBef>
              <a:spcAft>
                <a:spcPts val="0"/>
              </a:spcAft>
              <a:buNone/>
              <a:defRPr sz="1000" b="1">
                <a:solidFill>
                  <a:schemeClr val="tx2"/>
                </a:solidFill>
                <a:latin typeface="+mn-lt"/>
              </a:defRPr>
            </a:lvl4pPr>
            <a:lvl5pPr marL="0" indent="0">
              <a:spcBef>
                <a:spcPts val="0"/>
              </a:spcBef>
              <a:spcAft>
                <a:spcPts val="0"/>
              </a:spcAft>
              <a:buNone/>
              <a:defRPr sz="1000" b="1">
                <a:solidFill>
                  <a:schemeClr val="tx2"/>
                </a:solidFill>
                <a:latin typeface="+mn-lt"/>
              </a:defRPr>
            </a:lvl5pPr>
          </a:lstStyle>
          <a:p>
            <a:pPr lvl="0"/>
            <a:r>
              <a:rPr lang="en-US"/>
              <a:t>Edit Master text styles</a:t>
            </a:r>
          </a:p>
        </p:txBody>
      </p:sp>
      <p:sp>
        <p:nvSpPr>
          <p:cNvPr id="20" name="TITLE">
            <a:extLst>
              <a:ext uri="{FF2B5EF4-FFF2-40B4-BE49-F238E27FC236}">
                <a16:creationId xmlns:a16="http://schemas.microsoft.com/office/drawing/2014/main" id="{0718D53F-9834-8C40-8B43-533BD9E7C3A8}"/>
              </a:ext>
            </a:extLst>
          </p:cNvPr>
          <p:cNvSpPr>
            <a:spLocks noGrp="1"/>
          </p:cNvSpPr>
          <p:nvPr>
            <p:ph type="title"/>
          </p:nvPr>
        </p:nvSpPr>
        <p:spPr>
          <a:xfrm>
            <a:off x="211142" y="171162"/>
            <a:ext cx="7073745" cy="299893"/>
          </a:xfrm>
        </p:spPr>
        <p:txBody>
          <a:bodyPr/>
          <a:lstStyle/>
          <a:p>
            <a:r>
              <a:rPr lang="en-US"/>
              <a:t>Click to edit Master title style</a:t>
            </a:r>
          </a:p>
        </p:txBody>
      </p:sp>
      <p:sp>
        <p:nvSpPr>
          <p:cNvPr id="27" name="LOGO">
            <a:extLst>
              <a:ext uri="{FF2B5EF4-FFF2-40B4-BE49-F238E27FC236}">
                <a16:creationId xmlns:a16="http://schemas.microsoft.com/office/drawing/2014/main" id="{E7672A3E-44EA-B342-A837-559FA3D868F2}"/>
              </a:ext>
            </a:extLst>
          </p:cNvPr>
          <p:cNvSpPr>
            <a:spLocks noGrp="1" noChangeAspect="1"/>
          </p:cNvSpPr>
          <p:nvPr>
            <p:ph type="body" sz="quarter" idx="25"/>
          </p:nvPr>
        </p:nvSpPr>
        <p:spPr>
          <a:xfrm>
            <a:off x="11079353" y="201994"/>
            <a:ext cx="890016" cy="236933"/>
          </a:xfrm>
          <a:blipFill>
            <a:blip r:embed="rId3"/>
            <a:srcRect/>
            <a:stretch>
              <a:fillRect t="8867" b="8867"/>
            </a:stretch>
          </a:blipFill>
        </p:spPr>
        <p:txBody>
          <a:bodyPr/>
          <a:lstStyle>
            <a:lvl1pPr>
              <a:defRPr>
                <a:noFill/>
              </a:defRPr>
            </a:lvl1pPr>
          </a:lstStyle>
          <a:p>
            <a:pPr lvl="0"/>
            <a:r>
              <a:rPr lang="en-US"/>
              <a:t>Edit Master text styles</a:t>
            </a:r>
          </a:p>
        </p:txBody>
      </p:sp>
    </p:spTree>
    <p:extLst>
      <p:ext uri="{BB962C8B-B14F-4D97-AF65-F5344CB8AC3E}">
        <p14:creationId xmlns:p14="http://schemas.microsoft.com/office/powerpoint/2010/main" val="289257957"/>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IMAGE (11)">
    <p:spTree>
      <p:nvGrpSpPr>
        <p:cNvPr id="1" name=""/>
        <p:cNvGrpSpPr/>
        <p:nvPr/>
      </p:nvGrpSpPr>
      <p:grpSpPr>
        <a:xfrm>
          <a:off x="0" y="0"/>
          <a:ext cx="0" cy="0"/>
          <a:chOff x="0" y="0"/>
          <a:chExt cx="0" cy="0"/>
        </a:xfrm>
      </p:grpSpPr>
      <p:sp>
        <p:nvSpPr>
          <p:cNvPr id="9" name="IMAGE 3">
            <a:extLst>
              <a:ext uri="{FF2B5EF4-FFF2-40B4-BE49-F238E27FC236}">
                <a16:creationId xmlns:a16="http://schemas.microsoft.com/office/drawing/2014/main" id="{D4AB6756-2A8B-B547-B595-B0113D9099B6}"/>
              </a:ext>
            </a:extLst>
          </p:cNvPr>
          <p:cNvSpPr>
            <a:spLocks noGrp="1" noChangeAspect="1"/>
          </p:cNvSpPr>
          <p:nvPr>
            <p:ph type="body" sz="quarter" idx="22" hasCustomPrompt="1"/>
          </p:nvPr>
        </p:nvSpPr>
        <p:spPr>
          <a:xfrm rot="10800000" flipV="1">
            <a:off x="6013425" y="-949"/>
            <a:ext cx="6182534" cy="6860887"/>
          </a:xfrm>
          <a:custGeom>
            <a:avLst/>
            <a:gdLst>
              <a:gd name="connsiteX0" fmla="*/ 0 w 3990340"/>
              <a:gd name="connsiteY0" fmla="*/ 6858000 h 6858000"/>
              <a:gd name="connsiteX1" fmla="*/ 0 w 3990340"/>
              <a:gd name="connsiteY1" fmla="*/ 0 h 6858000"/>
              <a:gd name="connsiteX2" fmla="*/ 3990340 w 3990340"/>
              <a:gd name="connsiteY2" fmla="*/ 6858000 h 6858000"/>
              <a:gd name="connsiteX3" fmla="*/ 0 w 3990340"/>
              <a:gd name="connsiteY3" fmla="*/ 6858000 h 6858000"/>
              <a:gd name="connsiteX0" fmla="*/ 0 w 3990340"/>
              <a:gd name="connsiteY0" fmla="*/ 6858000 h 6858000"/>
              <a:gd name="connsiteX1" fmla="*/ 4742 w 3990340"/>
              <a:gd name="connsiteY1" fmla="*/ 4245429 h 6858000"/>
              <a:gd name="connsiteX2" fmla="*/ 0 w 3990340"/>
              <a:gd name="connsiteY2" fmla="*/ 0 h 6858000"/>
              <a:gd name="connsiteX3" fmla="*/ 3990340 w 3990340"/>
              <a:gd name="connsiteY3" fmla="*/ 6858000 h 6858000"/>
              <a:gd name="connsiteX4" fmla="*/ 0 w 3990340"/>
              <a:gd name="connsiteY4" fmla="*/ 6858000 h 6858000"/>
              <a:gd name="connsiteX0" fmla="*/ 2180318 w 6170658"/>
              <a:gd name="connsiteY0" fmla="*/ 7282290 h 7282290"/>
              <a:gd name="connsiteX1" fmla="*/ 0 w 6170658"/>
              <a:gd name="connsiteY1" fmla="*/ 406477 h 7282290"/>
              <a:gd name="connsiteX2" fmla="*/ 2180318 w 6170658"/>
              <a:gd name="connsiteY2" fmla="*/ 424290 h 7282290"/>
              <a:gd name="connsiteX3" fmla="*/ 6170658 w 6170658"/>
              <a:gd name="connsiteY3" fmla="*/ 7282290 h 7282290"/>
              <a:gd name="connsiteX4" fmla="*/ 2180318 w 6170658"/>
              <a:gd name="connsiteY4" fmla="*/ 7282290 h 7282290"/>
              <a:gd name="connsiteX0" fmla="*/ 2180318 w 6170658"/>
              <a:gd name="connsiteY0" fmla="*/ 7282290 h 7282290"/>
              <a:gd name="connsiteX1" fmla="*/ 0 w 6170658"/>
              <a:gd name="connsiteY1" fmla="*/ 406477 h 7282290"/>
              <a:gd name="connsiteX2" fmla="*/ 2180318 w 6170658"/>
              <a:gd name="connsiteY2" fmla="*/ 424290 h 7282290"/>
              <a:gd name="connsiteX3" fmla="*/ 6170658 w 6170658"/>
              <a:gd name="connsiteY3" fmla="*/ 7282290 h 7282290"/>
              <a:gd name="connsiteX4" fmla="*/ 2180318 w 6170658"/>
              <a:gd name="connsiteY4" fmla="*/ 7282290 h 7282290"/>
              <a:gd name="connsiteX0" fmla="*/ 2212782 w 6203122"/>
              <a:gd name="connsiteY0" fmla="*/ 7282290 h 7282290"/>
              <a:gd name="connsiteX1" fmla="*/ 994365 w 6203122"/>
              <a:gd name="connsiteY1" fmla="*/ 3268430 h 7282290"/>
              <a:gd name="connsiteX2" fmla="*/ 32464 w 6203122"/>
              <a:gd name="connsiteY2" fmla="*/ 406477 h 7282290"/>
              <a:gd name="connsiteX3" fmla="*/ 2212782 w 6203122"/>
              <a:gd name="connsiteY3" fmla="*/ 424290 h 7282290"/>
              <a:gd name="connsiteX4" fmla="*/ 6203122 w 6203122"/>
              <a:gd name="connsiteY4" fmla="*/ 7282290 h 7282290"/>
              <a:gd name="connsiteX5" fmla="*/ 2212782 w 6203122"/>
              <a:gd name="connsiteY5" fmla="*/ 7282290 h 7282290"/>
              <a:gd name="connsiteX0" fmla="*/ 2396835 w 6387175"/>
              <a:gd name="connsiteY0" fmla="*/ 7282290 h 7661701"/>
              <a:gd name="connsiteX1" fmla="*/ 216517 w 6387175"/>
              <a:gd name="connsiteY1" fmla="*/ 7270415 h 7661701"/>
              <a:gd name="connsiteX2" fmla="*/ 216517 w 6387175"/>
              <a:gd name="connsiteY2" fmla="*/ 406477 h 7661701"/>
              <a:gd name="connsiteX3" fmla="*/ 2396835 w 6387175"/>
              <a:gd name="connsiteY3" fmla="*/ 424290 h 7661701"/>
              <a:gd name="connsiteX4" fmla="*/ 6387175 w 6387175"/>
              <a:gd name="connsiteY4" fmla="*/ 7282290 h 7661701"/>
              <a:gd name="connsiteX5" fmla="*/ 2396835 w 6387175"/>
              <a:gd name="connsiteY5" fmla="*/ 7282290 h 7661701"/>
              <a:gd name="connsiteX0" fmla="*/ 2396835 w 6387175"/>
              <a:gd name="connsiteY0" fmla="*/ 7282290 h 7282290"/>
              <a:gd name="connsiteX1" fmla="*/ 216517 w 6387175"/>
              <a:gd name="connsiteY1" fmla="*/ 7270415 h 7282290"/>
              <a:gd name="connsiteX2" fmla="*/ 216517 w 6387175"/>
              <a:gd name="connsiteY2" fmla="*/ 406477 h 7282290"/>
              <a:gd name="connsiteX3" fmla="*/ 2396835 w 6387175"/>
              <a:gd name="connsiteY3" fmla="*/ 424290 h 7282290"/>
              <a:gd name="connsiteX4" fmla="*/ 6387175 w 6387175"/>
              <a:gd name="connsiteY4" fmla="*/ 7282290 h 7282290"/>
              <a:gd name="connsiteX5" fmla="*/ 2396835 w 6387175"/>
              <a:gd name="connsiteY5" fmla="*/ 7282290 h 7282290"/>
              <a:gd name="connsiteX0" fmla="*/ 2396835 w 6387175"/>
              <a:gd name="connsiteY0" fmla="*/ 7282290 h 7282290"/>
              <a:gd name="connsiteX1" fmla="*/ 216517 w 6387175"/>
              <a:gd name="connsiteY1" fmla="*/ 7270415 h 7282290"/>
              <a:gd name="connsiteX2" fmla="*/ 216517 w 6387175"/>
              <a:gd name="connsiteY2" fmla="*/ 406477 h 7282290"/>
              <a:gd name="connsiteX3" fmla="*/ 2396835 w 6387175"/>
              <a:gd name="connsiteY3" fmla="*/ 424290 h 7282290"/>
              <a:gd name="connsiteX4" fmla="*/ 6387175 w 6387175"/>
              <a:gd name="connsiteY4" fmla="*/ 7282290 h 7282290"/>
              <a:gd name="connsiteX5" fmla="*/ 2396835 w 6387175"/>
              <a:gd name="connsiteY5" fmla="*/ 7282290 h 7282290"/>
              <a:gd name="connsiteX0" fmla="*/ 2342088 w 6332428"/>
              <a:gd name="connsiteY0" fmla="*/ 7282290 h 7282290"/>
              <a:gd name="connsiteX1" fmla="*/ 161770 w 6332428"/>
              <a:gd name="connsiteY1" fmla="*/ 7270415 h 7282290"/>
              <a:gd name="connsiteX2" fmla="*/ 161770 w 6332428"/>
              <a:gd name="connsiteY2" fmla="*/ 406477 h 7282290"/>
              <a:gd name="connsiteX3" fmla="*/ 2342088 w 6332428"/>
              <a:gd name="connsiteY3" fmla="*/ 424290 h 7282290"/>
              <a:gd name="connsiteX4" fmla="*/ 6332428 w 6332428"/>
              <a:gd name="connsiteY4" fmla="*/ 7282290 h 7282290"/>
              <a:gd name="connsiteX5" fmla="*/ 2342088 w 6332428"/>
              <a:gd name="connsiteY5" fmla="*/ 7282290 h 7282290"/>
              <a:gd name="connsiteX0" fmla="*/ 2342088 w 6332428"/>
              <a:gd name="connsiteY0" fmla="*/ 7282290 h 7282290"/>
              <a:gd name="connsiteX1" fmla="*/ 161770 w 6332428"/>
              <a:gd name="connsiteY1" fmla="*/ 7270415 h 7282290"/>
              <a:gd name="connsiteX2" fmla="*/ 161770 w 6332428"/>
              <a:gd name="connsiteY2" fmla="*/ 406477 h 7282290"/>
              <a:gd name="connsiteX3" fmla="*/ 2342088 w 6332428"/>
              <a:gd name="connsiteY3" fmla="*/ 424290 h 7282290"/>
              <a:gd name="connsiteX4" fmla="*/ 6332428 w 6332428"/>
              <a:gd name="connsiteY4" fmla="*/ 7282290 h 7282290"/>
              <a:gd name="connsiteX5" fmla="*/ 2342088 w 6332428"/>
              <a:gd name="connsiteY5" fmla="*/ 7282290 h 7282290"/>
              <a:gd name="connsiteX0" fmla="*/ 2342088 w 6332428"/>
              <a:gd name="connsiteY0" fmla="*/ 7858104 h 7858104"/>
              <a:gd name="connsiteX1" fmla="*/ 161770 w 6332428"/>
              <a:gd name="connsiteY1" fmla="*/ 7846229 h 7858104"/>
              <a:gd name="connsiteX2" fmla="*/ 161770 w 6332428"/>
              <a:gd name="connsiteY2" fmla="*/ 982291 h 7858104"/>
              <a:gd name="connsiteX3" fmla="*/ 2342088 w 6332428"/>
              <a:gd name="connsiteY3" fmla="*/ 1000104 h 7858104"/>
              <a:gd name="connsiteX4" fmla="*/ 6332428 w 6332428"/>
              <a:gd name="connsiteY4" fmla="*/ 7858104 h 7858104"/>
              <a:gd name="connsiteX5" fmla="*/ 2342088 w 6332428"/>
              <a:gd name="connsiteY5" fmla="*/ 7858104 h 7858104"/>
              <a:gd name="connsiteX0" fmla="*/ 2342088 w 6332428"/>
              <a:gd name="connsiteY0" fmla="*/ 7858104 h 7858104"/>
              <a:gd name="connsiteX1" fmla="*/ 161770 w 6332428"/>
              <a:gd name="connsiteY1" fmla="*/ 7846229 h 7858104"/>
              <a:gd name="connsiteX2" fmla="*/ 161770 w 6332428"/>
              <a:gd name="connsiteY2" fmla="*/ 982291 h 7858104"/>
              <a:gd name="connsiteX3" fmla="*/ 2342088 w 6332428"/>
              <a:gd name="connsiteY3" fmla="*/ 1000104 h 7858104"/>
              <a:gd name="connsiteX4" fmla="*/ 6332428 w 6332428"/>
              <a:gd name="connsiteY4" fmla="*/ 7858104 h 7858104"/>
              <a:gd name="connsiteX5" fmla="*/ 2342088 w 6332428"/>
              <a:gd name="connsiteY5" fmla="*/ 7858104 h 7858104"/>
              <a:gd name="connsiteX0" fmla="*/ 6332428 w 6332428"/>
              <a:gd name="connsiteY0" fmla="*/ 7858104 h 7858104"/>
              <a:gd name="connsiteX1" fmla="*/ 161770 w 6332428"/>
              <a:gd name="connsiteY1" fmla="*/ 7846229 h 7858104"/>
              <a:gd name="connsiteX2" fmla="*/ 161770 w 6332428"/>
              <a:gd name="connsiteY2" fmla="*/ 982291 h 7858104"/>
              <a:gd name="connsiteX3" fmla="*/ 2342088 w 6332428"/>
              <a:gd name="connsiteY3" fmla="*/ 1000104 h 7858104"/>
              <a:gd name="connsiteX4" fmla="*/ 6332428 w 6332428"/>
              <a:gd name="connsiteY4" fmla="*/ 7858104 h 7858104"/>
              <a:gd name="connsiteX0" fmla="*/ 6341271 w 6341271"/>
              <a:gd name="connsiteY0" fmla="*/ 7858104 h 7858104"/>
              <a:gd name="connsiteX1" fmla="*/ 158738 w 6341271"/>
              <a:gd name="connsiteY1" fmla="*/ 7846229 h 7858104"/>
              <a:gd name="connsiteX2" fmla="*/ 170613 w 6341271"/>
              <a:gd name="connsiteY2" fmla="*/ 982291 h 7858104"/>
              <a:gd name="connsiteX3" fmla="*/ 2350931 w 6341271"/>
              <a:gd name="connsiteY3" fmla="*/ 1000104 h 7858104"/>
              <a:gd name="connsiteX4" fmla="*/ 6341271 w 6341271"/>
              <a:gd name="connsiteY4" fmla="*/ 7858104 h 7858104"/>
              <a:gd name="connsiteX0" fmla="*/ 6332428 w 6332428"/>
              <a:gd name="connsiteY0" fmla="*/ 7858104 h 7869980"/>
              <a:gd name="connsiteX1" fmla="*/ 161770 w 6332428"/>
              <a:gd name="connsiteY1" fmla="*/ 7869980 h 7869980"/>
              <a:gd name="connsiteX2" fmla="*/ 161770 w 6332428"/>
              <a:gd name="connsiteY2" fmla="*/ 982291 h 7869980"/>
              <a:gd name="connsiteX3" fmla="*/ 2342088 w 6332428"/>
              <a:gd name="connsiteY3" fmla="*/ 1000104 h 7869980"/>
              <a:gd name="connsiteX4" fmla="*/ 6332428 w 6332428"/>
              <a:gd name="connsiteY4" fmla="*/ 7858104 h 7869980"/>
              <a:gd name="connsiteX0" fmla="*/ 6332428 w 6332428"/>
              <a:gd name="connsiteY0" fmla="*/ 7858104 h 7858105"/>
              <a:gd name="connsiteX1" fmla="*/ 161770 w 6332428"/>
              <a:gd name="connsiteY1" fmla="*/ 7858105 h 7858105"/>
              <a:gd name="connsiteX2" fmla="*/ 161770 w 6332428"/>
              <a:gd name="connsiteY2" fmla="*/ 982291 h 7858105"/>
              <a:gd name="connsiteX3" fmla="*/ 2342088 w 6332428"/>
              <a:gd name="connsiteY3" fmla="*/ 1000104 h 7858105"/>
              <a:gd name="connsiteX4" fmla="*/ 6332428 w 6332428"/>
              <a:gd name="connsiteY4" fmla="*/ 7858104 h 7858105"/>
              <a:gd name="connsiteX0" fmla="*/ 6341271 w 6341271"/>
              <a:gd name="connsiteY0" fmla="*/ 7858104 h 7858104"/>
              <a:gd name="connsiteX1" fmla="*/ 158738 w 6341271"/>
              <a:gd name="connsiteY1" fmla="*/ 7846230 h 7858104"/>
              <a:gd name="connsiteX2" fmla="*/ 170613 w 6341271"/>
              <a:gd name="connsiteY2" fmla="*/ 982291 h 7858104"/>
              <a:gd name="connsiteX3" fmla="*/ 2350931 w 6341271"/>
              <a:gd name="connsiteY3" fmla="*/ 1000104 h 7858104"/>
              <a:gd name="connsiteX4" fmla="*/ 6341271 w 6341271"/>
              <a:gd name="connsiteY4" fmla="*/ 7858104 h 7858104"/>
              <a:gd name="connsiteX0" fmla="*/ 6350225 w 6350225"/>
              <a:gd name="connsiteY0" fmla="*/ 7858104 h 7858105"/>
              <a:gd name="connsiteX1" fmla="*/ 155816 w 6350225"/>
              <a:gd name="connsiteY1" fmla="*/ 7858105 h 7858105"/>
              <a:gd name="connsiteX2" fmla="*/ 179567 w 6350225"/>
              <a:gd name="connsiteY2" fmla="*/ 982291 h 7858105"/>
              <a:gd name="connsiteX3" fmla="*/ 2359885 w 6350225"/>
              <a:gd name="connsiteY3" fmla="*/ 1000104 h 7858105"/>
              <a:gd name="connsiteX4" fmla="*/ 6350225 w 6350225"/>
              <a:gd name="connsiteY4" fmla="*/ 7858104 h 7858105"/>
              <a:gd name="connsiteX0" fmla="*/ 6332428 w 6332428"/>
              <a:gd name="connsiteY0" fmla="*/ 7858104 h 7858104"/>
              <a:gd name="connsiteX1" fmla="*/ 161769 w 6332428"/>
              <a:gd name="connsiteY1" fmla="*/ 7691850 h 7858104"/>
              <a:gd name="connsiteX2" fmla="*/ 161770 w 6332428"/>
              <a:gd name="connsiteY2" fmla="*/ 982291 h 7858104"/>
              <a:gd name="connsiteX3" fmla="*/ 2342088 w 6332428"/>
              <a:gd name="connsiteY3" fmla="*/ 1000104 h 7858104"/>
              <a:gd name="connsiteX4" fmla="*/ 6332428 w 6332428"/>
              <a:gd name="connsiteY4" fmla="*/ 7858104 h 7858104"/>
              <a:gd name="connsiteX0" fmla="*/ 6341272 w 6341272"/>
              <a:gd name="connsiteY0" fmla="*/ 7858104 h 7858104"/>
              <a:gd name="connsiteX1" fmla="*/ 158738 w 6341272"/>
              <a:gd name="connsiteY1" fmla="*/ 7798728 h 7858104"/>
              <a:gd name="connsiteX2" fmla="*/ 170614 w 6341272"/>
              <a:gd name="connsiteY2" fmla="*/ 982291 h 7858104"/>
              <a:gd name="connsiteX3" fmla="*/ 2350932 w 6341272"/>
              <a:gd name="connsiteY3" fmla="*/ 1000104 h 7858104"/>
              <a:gd name="connsiteX4" fmla="*/ 6341272 w 6341272"/>
              <a:gd name="connsiteY4" fmla="*/ 7858104 h 7858104"/>
              <a:gd name="connsiteX0" fmla="*/ 6338897 w 6338897"/>
              <a:gd name="connsiteY0" fmla="*/ 7858104 h 7858104"/>
              <a:gd name="connsiteX1" fmla="*/ 159538 w 6338897"/>
              <a:gd name="connsiteY1" fmla="*/ 7852703 h 7858104"/>
              <a:gd name="connsiteX2" fmla="*/ 168239 w 6338897"/>
              <a:gd name="connsiteY2" fmla="*/ 982291 h 7858104"/>
              <a:gd name="connsiteX3" fmla="*/ 2348557 w 6338897"/>
              <a:gd name="connsiteY3" fmla="*/ 1000104 h 7858104"/>
              <a:gd name="connsiteX4" fmla="*/ 6338897 w 6338897"/>
              <a:gd name="connsiteY4" fmla="*/ 7858104 h 7858104"/>
              <a:gd name="connsiteX0" fmla="*/ 6341272 w 6341272"/>
              <a:gd name="connsiteY0" fmla="*/ 7858104 h 7859053"/>
              <a:gd name="connsiteX1" fmla="*/ 158738 w 6341272"/>
              <a:gd name="connsiteY1" fmla="*/ 7859053 h 7859053"/>
              <a:gd name="connsiteX2" fmla="*/ 170614 w 6341272"/>
              <a:gd name="connsiteY2" fmla="*/ 982291 h 7859053"/>
              <a:gd name="connsiteX3" fmla="*/ 2350932 w 6341272"/>
              <a:gd name="connsiteY3" fmla="*/ 1000104 h 7859053"/>
              <a:gd name="connsiteX4" fmla="*/ 6341272 w 6341272"/>
              <a:gd name="connsiteY4" fmla="*/ 7858104 h 7859053"/>
              <a:gd name="connsiteX0" fmla="*/ 6182534 w 6182534"/>
              <a:gd name="connsiteY0" fmla="*/ 7858104 h 7859053"/>
              <a:gd name="connsiteX1" fmla="*/ 0 w 6182534"/>
              <a:gd name="connsiteY1" fmla="*/ 7859053 h 7859053"/>
              <a:gd name="connsiteX2" fmla="*/ 11876 w 6182534"/>
              <a:gd name="connsiteY2" fmla="*/ 982291 h 7859053"/>
              <a:gd name="connsiteX3" fmla="*/ 2192194 w 6182534"/>
              <a:gd name="connsiteY3" fmla="*/ 1000104 h 7859053"/>
              <a:gd name="connsiteX4" fmla="*/ 6182534 w 6182534"/>
              <a:gd name="connsiteY4" fmla="*/ 7858104 h 7859053"/>
              <a:gd name="connsiteX0" fmla="*/ 6182534 w 6182534"/>
              <a:gd name="connsiteY0" fmla="*/ 7848018 h 7848967"/>
              <a:gd name="connsiteX1" fmla="*/ 0 w 6182534"/>
              <a:gd name="connsiteY1" fmla="*/ 7848967 h 7848967"/>
              <a:gd name="connsiteX2" fmla="*/ 15051 w 6182534"/>
              <a:gd name="connsiteY2" fmla="*/ 991255 h 7848967"/>
              <a:gd name="connsiteX3" fmla="*/ 2192194 w 6182534"/>
              <a:gd name="connsiteY3" fmla="*/ 990018 h 7848967"/>
              <a:gd name="connsiteX4" fmla="*/ 6182534 w 6182534"/>
              <a:gd name="connsiteY4" fmla="*/ 7848018 h 7848967"/>
              <a:gd name="connsiteX0" fmla="*/ 6182534 w 6182534"/>
              <a:gd name="connsiteY0" fmla="*/ 7848018 h 7848967"/>
              <a:gd name="connsiteX1" fmla="*/ 0 w 6182534"/>
              <a:gd name="connsiteY1" fmla="*/ 7848967 h 7848967"/>
              <a:gd name="connsiteX2" fmla="*/ 15051 w 6182534"/>
              <a:gd name="connsiteY2" fmla="*/ 991255 h 7848967"/>
              <a:gd name="connsiteX3" fmla="*/ 2192194 w 6182534"/>
              <a:gd name="connsiteY3" fmla="*/ 990018 h 7848967"/>
              <a:gd name="connsiteX4" fmla="*/ 6182534 w 6182534"/>
              <a:gd name="connsiteY4" fmla="*/ 7848018 h 7848967"/>
              <a:gd name="connsiteX0" fmla="*/ 6182534 w 6182534"/>
              <a:gd name="connsiteY0" fmla="*/ 7864885 h 7865834"/>
              <a:gd name="connsiteX1" fmla="*/ 0 w 6182534"/>
              <a:gd name="connsiteY1" fmla="*/ 7865834 h 7865834"/>
              <a:gd name="connsiteX2" fmla="*/ 59501 w 6182534"/>
              <a:gd name="connsiteY2" fmla="*/ 976372 h 7865834"/>
              <a:gd name="connsiteX3" fmla="*/ 2192194 w 6182534"/>
              <a:gd name="connsiteY3" fmla="*/ 1006885 h 7865834"/>
              <a:gd name="connsiteX4" fmla="*/ 6182534 w 6182534"/>
              <a:gd name="connsiteY4" fmla="*/ 7864885 h 7865834"/>
              <a:gd name="connsiteX0" fmla="*/ 6182534 w 6182534"/>
              <a:gd name="connsiteY0" fmla="*/ 7846347 h 7847296"/>
              <a:gd name="connsiteX1" fmla="*/ 0 w 6182534"/>
              <a:gd name="connsiteY1" fmla="*/ 7847296 h 7847296"/>
              <a:gd name="connsiteX2" fmla="*/ 5526 w 6182534"/>
              <a:gd name="connsiteY2" fmla="*/ 992759 h 7847296"/>
              <a:gd name="connsiteX3" fmla="*/ 2192194 w 6182534"/>
              <a:gd name="connsiteY3" fmla="*/ 988347 h 7847296"/>
              <a:gd name="connsiteX4" fmla="*/ 6182534 w 6182534"/>
              <a:gd name="connsiteY4" fmla="*/ 7846347 h 7847296"/>
              <a:gd name="connsiteX0" fmla="*/ 6182534 w 6182534"/>
              <a:gd name="connsiteY0" fmla="*/ 7878583 h 7879532"/>
              <a:gd name="connsiteX1" fmla="*/ 0 w 6182534"/>
              <a:gd name="connsiteY1" fmla="*/ 7879532 h 7879532"/>
              <a:gd name="connsiteX2" fmla="*/ 5526 w 6182534"/>
              <a:gd name="connsiteY2" fmla="*/ 964670 h 7879532"/>
              <a:gd name="connsiteX3" fmla="*/ 2192194 w 6182534"/>
              <a:gd name="connsiteY3" fmla="*/ 1020583 h 7879532"/>
              <a:gd name="connsiteX4" fmla="*/ 6182534 w 6182534"/>
              <a:gd name="connsiteY4" fmla="*/ 7878583 h 7879532"/>
              <a:gd name="connsiteX0" fmla="*/ 6185605 w 6185605"/>
              <a:gd name="connsiteY0" fmla="*/ 7851369 h 7852318"/>
              <a:gd name="connsiteX1" fmla="*/ 3071 w 6185605"/>
              <a:gd name="connsiteY1" fmla="*/ 7852318 h 7852318"/>
              <a:gd name="connsiteX2" fmla="*/ 2247 w 6185605"/>
              <a:gd name="connsiteY2" fmla="*/ 988256 h 7852318"/>
              <a:gd name="connsiteX3" fmla="*/ 2195265 w 6185605"/>
              <a:gd name="connsiteY3" fmla="*/ 993369 h 7852318"/>
              <a:gd name="connsiteX4" fmla="*/ 6185605 w 6185605"/>
              <a:gd name="connsiteY4" fmla="*/ 7851369 h 7852318"/>
              <a:gd name="connsiteX0" fmla="*/ 6182534 w 6182534"/>
              <a:gd name="connsiteY0" fmla="*/ 7854730 h 7855679"/>
              <a:gd name="connsiteX1" fmla="*/ 0 w 6182534"/>
              <a:gd name="connsiteY1" fmla="*/ 7855679 h 7855679"/>
              <a:gd name="connsiteX2" fmla="*/ 5526 w 6182534"/>
              <a:gd name="connsiteY2" fmla="*/ 985267 h 7855679"/>
              <a:gd name="connsiteX3" fmla="*/ 2192194 w 6182534"/>
              <a:gd name="connsiteY3" fmla="*/ 996730 h 7855679"/>
              <a:gd name="connsiteX4" fmla="*/ 6182534 w 6182534"/>
              <a:gd name="connsiteY4" fmla="*/ 7854730 h 7855679"/>
              <a:gd name="connsiteX0" fmla="*/ 6182534 w 6182534"/>
              <a:gd name="connsiteY0" fmla="*/ 7846347 h 7847296"/>
              <a:gd name="connsiteX1" fmla="*/ 0 w 6182534"/>
              <a:gd name="connsiteY1" fmla="*/ 7847296 h 7847296"/>
              <a:gd name="connsiteX2" fmla="*/ 5526 w 6182534"/>
              <a:gd name="connsiteY2" fmla="*/ 992759 h 7847296"/>
              <a:gd name="connsiteX3" fmla="*/ 2192194 w 6182534"/>
              <a:gd name="connsiteY3" fmla="*/ 988347 h 7847296"/>
              <a:gd name="connsiteX4" fmla="*/ 6182534 w 6182534"/>
              <a:gd name="connsiteY4" fmla="*/ 7846347 h 7847296"/>
              <a:gd name="connsiteX0" fmla="*/ 6182534 w 6182534"/>
              <a:gd name="connsiteY0" fmla="*/ 7849691 h 7850640"/>
              <a:gd name="connsiteX1" fmla="*/ 0 w 6182534"/>
              <a:gd name="connsiteY1" fmla="*/ 7850640 h 7850640"/>
              <a:gd name="connsiteX2" fmla="*/ 8701 w 6182534"/>
              <a:gd name="connsiteY2" fmla="*/ 989753 h 7850640"/>
              <a:gd name="connsiteX3" fmla="*/ 2192194 w 6182534"/>
              <a:gd name="connsiteY3" fmla="*/ 991691 h 7850640"/>
              <a:gd name="connsiteX4" fmla="*/ 6182534 w 6182534"/>
              <a:gd name="connsiteY4" fmla="*/ 7849691 h 7850640"/>
              <a:gd name="connsiteX0" fmla="*/ 6182534 w 6182534"/>
              <a:gd name="connsiteY0" fmla="*/ 7472915 h 7473864"/>
              <a:gd name="connsiteX1" fmla="*/ 0 w 6182534"/>
              <a:gd name="connsiteY1" fmla="*/ 7473864 h 7473864"/>
              <a:gd name="connsiteX2" fmla="*/ 8701 w 6182534"/>
              <a:gd name="connsiteY2" fmla="*/ 612977 h 7473864"/>
              <a:gd name="connsiteX3" fmla="*/ 2192194 w 6182534"/>
              <a:gd name="connsiteY3" fmla="*/ 614915 h 7473864"/>
              <a:gd name="connsiteX4" fmla="*/ 6182534 w 6182534"/>
              <a:gd name="connsiteY4" fmla="*/ 7472915 h 7473864"/>
              <a:gd name="connsiteX0" fmla="*/ 6182534 w 6182534"/>
              <a:gd name="connsiteY0" fmla="*/ 7472915 h 7473864"/>
              <a:gd name="connsiteX1" fmla="*/ 0 w 6182534"/>
              <a:gd name="connsiteY1" fmla="*/ 7473864 h 7473864"/>
              <a:gd name="connsiteX2" fmla="*/ 8701 w 6182534"/>
              <a:gd name="connsiteY2" fmla="*/ 612977 h 7473864"/>
              <a:gd name="connsiteX3" fmla="*/ 2192194 w 6182534"/>
              <a:gd name="connsiteY3" fmla="*/ 614915 h 7473864"/>
              <a:gd name="connsiteX4" fmla="*/ 6182534 w 6182534"/>
              <a:gd name="connsiteY4" fmla="*/ 7472915 h 7473864"/>
              <a:gd name="connsiteX0" fmla="*/ 6182534 w 6182534"/>
              <a:gd name="connsiteY0" fmla="*/ 7472915 h 7473864"/>
              <a:gd name="connsiteX1" fmla="*/ 0 w 6182534"/>
              <a:gd name="connsiteY1" fmla="*/ 7473864 h 7473864"/>
              <a:gd name="connsiteX2" fmla="*/ 8701 w 6182534"/>
              <a:gd name="connsiteY2" fmla="*/ 612977 h 7473864"/>
              <a:gd name="connsiteX3" fmla="*/ 2192194 w 6182534"/>
              <a:gd name="connsiteY3" fmla="*/ 614915 h 7473864"/>
              <a:gd name="connsiteX4" fmla="*/ 6182534 w 6182534"/>
              <a:gd name="connsiteY4" fmla="*/ 7472915 h 7473864"/>
              <a:gd name="connsiteX0" fmla="*/ 6182534 w 6182534"/>
              <a:gd name="connsiteY0" fmla="*/ 6989735 h 6990684"/>
              <a:gd name="connsiteX1" fmla="*/ 0 w 6182534"/>
              <a:gd name="connsiteY1" fmla="*/ 6990684 h 6990684"/>
              <a:gd name="connsiteX2" fmla="*/ 8701 w 6182534"/>
              <a:gd name="connsiteY2" fmla="*/ 129797 h 6990684"/>
              <a:gd name="connsiteX3" fmla="*/ 2192194 w 6182534"/>
              <a:gd name="connsiteY3" fmla="*/ 131735 h 6990684"/>
              <a:gd name="connsiteX4" fmla="*/ 6182534 w 6182534"/>
              <a:gd name="connsiteY4" fmla="*/ 6989735 h 6990684"/>
              <a:gd name="connsiteX0" fmla="*/ 6182534 w 6182534"/>
              <a:gd name="connsiteY0" fmla="*/ 6989735 h 6990684"/>
              <a:gd name="connsiteX1" fmla="*/ 0 w 6182534"/>
              <a:gd name="connsiteY1" fmla="*/ 6990684 h 6990684"/>
              <a:gd name="connsiteX2" fmla="*/ 8701 w 6182534"/>
              <a:gd name="connsiteY2" fmla="*/ 129797 h 6990684"/>
              <a:gd name="connsiteX3" fmla="*/ 2192194 w 6182534"/>
              <a:gd name="connsiteY3" fmla="*/ 131735 h 6990684"/>
              <a:gd name="connsiteX4" fmla="*/ 6182534 w 6182534"/>
              <a:gd name="connsiteY4" fmla="*/ 6989735 h 6990684"/>
              <a:gd name="connsiteX0" fmla="*/ 6182534 w 6182534"/>
              <a:gd name="connsiteY0" fmla="*/ 6859938 h 6860887"/>
              <a:gd name="connsiteX1" fmla="*/ 0 w 6182534"/>
              <a:gd name="connsiteY1" fmla="*/ 6860887 h 6860887"/>
              <a:gd name="connsiteX2" fmla="*/ 8701 w 6182534"/>
              <a:gd name="connsiteY2" fmla="*/ 0 h 6860887"/>
              <a:gd name="connsiteX3" fmla="*/ 2192194 w 6182534"/>
              <a:gd name="connsiteY3" fmla="*/ 1938 h 6860887"/>
              <a:gd name="connsiteX4" fmla="*/ 6182534 w 6182534"/>
              <a:gd name="connsiteY4" fmla="*/ 6859938 h 6860887"/>
              <a:gd name="connsiteX0" fmla="*/ 6182534 w 6182534"/>
              <a:gd name="connsiteY0" fmla="*/ 6859938 h 6860887"/>
              <a:gd name="connsiteX1" fmla="*/ 0 w 6182534"/>
              <a:gd name="connsiteY1" fmla="*/ 6860887 h 6860887"/>
              <a:gd name="connsiteX2" fmla="*/ 8701 w 6182534"/>
              <a:gd name="connsiteY2" fmla="*/ 0 h 6860887"/>
              <a:gd name="connsiteX3" fmla="*/ 2192194 w 6182534"/>
              <a:gd name="connsiteY3" fmla="*/ 1938 h 6860887"/>
              <a:gd name="connsiteX4" fmla="*/ 6182534 w 6182534"/>
              <a:gd name="connsiteY4" fmla="*/ 6859938 h 68608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82534" h="6860887">
                <a:moveTo>
                  <a:pt x="6182534" y="6859938"/>
                </a:moveTo>
                <a:lnTo>
                  <a:pt x="0" y="6860887"/>
                </a:lnTo>
                <a:cubicBezTo>
                  <a:pt x="5938" y="3422506"/>
                  <a:pt x="4350" y="3430443"/>
                  <a:pt x="8701" y="0"/>
                </a:cubicBezTo>
                <a:lnTo>
                  <a:pt x="2192194" y="1938"/>
                </a:lnTo>
                <a:lnTo>
                  <a:pt x="6182534" y="6859938"/>
                </a:lnTo>
                <a:close/>
              </a:path>
            </a:pathLst>
          </a:custGeom>
          <a:blipFill dpi="0" rotWithShape="0">
            <a:blip r:embed="rId2"/>
            <a:srcRect/>
            <a:stretch>
              <a:fillRect l="-3" t="14" r="118" b="-53672"/>
            </a:stretch>
          </a:blipFill>
        </p:spPr>
        <p:txBody>
          <a:bodyPr>
            <a:noAutofit/>
          </a:bodyPr>
          <a:lstStyle>
            <a:lvl1pPr>
              <a:defRPr/>
            </a:lvl1pPr>
          </a:lstStyle>
          <a:p>
            <a:pPr lvl="0"/>
            <a:r>
              <a:rPr lang="en-US"/>
              <a:t> </a:t>
            </a:r>
          </a:p>
        </p:txBody>
      </p:sp>
      <p:sp>
        <p:nvSpPr>
          <p:cNvPr id="12" name="IMAGE 2">
            <a:extLst>
              <a:ext uri="{FF2B5EF4-FFF2-40B4-BE49-F238E27FC236}">
                <a16:creationId xmlns:a16="http://schemas.microsoft.com/office/drawing/2014/main" id="{DAD499F1-4CCA-604A-99CB-7D88253327E4}"/>
              </a:ext>
            </a:extLst>
          </p:cNvPr>
          <p:cNvSpPr>
            <a:spLocks noGrp="1" noChangeAspect="1"/>
          </p:cNvSpPr>
          <p:nvPr>
            <p:ph type="body" sz="quarter" idx="21" hasCustomPrompt="1"/>
          </p:nvPr>
        </p:nvSpPr>
        <p:spPr>
          <a:xfrm flipH="1" flipV="1">
            <a:off x="6019773" y="-949"/>
            <a:ext cx="3990337" cy="3422073"/>
          </a:xfrm>
          <a:prstGeom prst="triangle">
            <a:avLst/>
          </a:prstGeom>
          <a:blipFill dpi="0" rotWithShape="0">
            <a:blip r:embed="rId3"/>
            <a:srcRect/>
            <a:stretch>
              <a:fillRect l="-21581" t="28" r="-15887" b="-6892"/>
            </a:stretch>
          </a:blipFill>
        </p:spPr>
        <p:txBody>
          <a:bodyPr>
            <a:noAutofit/>
          </a:bodyPr>
          <a:lstStyle>
            <a:lvl1pPr>
              <a:defRPr/>
            </a:lvl1pPr>
          </a:lstStyle>
          <a:p>
            <a:pPr lvl="0"/>
            <a:r>
              <a:rPr lang="en-US"/>
              <a:t> </a:t>
            </a:r>
          </a:p>
        </p:txBody>
      </p:sp>
      <p:sp>
        <p:nvSpPr>
          <p:cNvPr id="6" name="SOURCES">
            <a:extLst>
              <a:ext uri="{FF2B5EF4-FFF2-40B4-BE49-F238E27FC236}">
                <a16:creationId xmlns:a16="http://schemas.microsoft.com/office/drawing/2014/main" id="{64C61DF3-822A-0E4D-BDB8-05FAA33483C3}"/>
              </a:ext>
            </a:extLst>
          </p:cNvPr>
          <p:cNvSpPr>
            <a:spLocks noGrp="1"/>
          </p:cNvSpPr>
          <p:nvPr>
            <p:ph type="body" sz="quarter" idx="18" hasCustomPrompt="1"/>
          </p:nvPr>
        </p:nvSpPr>
        <p:spPr>
          <a:xfrm>
            <a:off x="6704013" y="6602544"/>
            <a:ext cx="5484812" cy="255455"/>
          </a:xfrm>
        </p:spPr>
        <p:txBody>
          <a:bodyPr wrap="square" rIns="182880" bIns="146304" anchor="b" anchorCtr="0">
            <a:spAutoFit/>
          </a:bodyPr>
          <a:lstStyle>
            <a:lvl1pPr algn="r">
              <a:lnSpc>
                <a:spcPct val="100000"/>
              </a:lnSpc>
              <a:spcBef>
                <a:spcPts val="100"/>
              </a:spcBef>
              <a:spcAft>
                <a:spcPts val="100"/>
              </a:spcAft>
              <a:defRPr sz="700">
                <a:solidFill>
                  <a:schemeClr val="bg1"/>
                </a:solidFill>
                <a:latin typeface="Century Gothic" panose="020B0502020202020204" pitchFamily="34" charset="0"/>
              </a:defRPr>
            </a:lvl1pPr>
          </a:lstStyle>
          <a:p>
            <a:pPr lvl="0"/>
            <a:r>
              <a:rPr lang="en-US"/>
              <a:t>* List sources here</a:t>
            </a:r>
          </a:p>
        </p:txBody>
      </p:sp>
      <p:sp>
        <p:nvSpPr>
          <p:cNvPr id="16" name="CONTENT">
            <a:extLst>
              <a:ext uri="{FF2B5EF4-FFF2-40B4-BE49-F238E27FC236}">
                <a16:creationId xmlns:a16="http://schemas.microsoft.com/office/drawing/2014/main" id="{5ECB0C30-6DD4-6A47-8F7E-F7A65E67A424}"/>
              </a:ext>
            </a:extLst>
          </p:cNvPr>
          <p:cNvSpPr>
            <a:spLocks noGrp="1"/>
          </p:cNvSpPr>
          <p:nvPr>
            <p:ph sz="quarter" idx="20"/>
          </p:nvPr>
        </p:nvSpPr>
        <p:spPr>
          <a:xfrm>
            <a:off x="650147" y="2573334"/>
            <a:ext cx="4788127" cy="1916935"/>
          </a:xfrm>
        </p:spPr>
        <p:txBody>
          <a:bodyPr anchor="ctr" anchorCtr="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SUBTITLE">
            <a:extLst>
              <a:ext uri="{FF2B5EF4-FFF2-40B4-BE49-F238E27FC236}">
                <a16:creationId xmlns:a16="http://schemas.microsoft.com/office/drawing/2014/main" id="{9B725803-7CD7-E540-BFD7-844694191695}"/>
              </a:ext>
            </a:extLst>
          </p:cNvPr>
          <p:cNvSpPr>
            <a:spLocks noGrp="1"/>
          </p:cNvSpPr>
          <p:nvPr>
            <p:ph type="body" sz="quarter" idx="19"/>
          </p:nvPr>
        </p:nvSpPr>
        <p:spPr>
          <a:xfrm>
            <a:off x="211142" y="521208"/>
            <a:ext cx="5608686" cy="215444"/>
          </a:xfrm>
        </p:spPr>
        <p:txBody>
          <a:bodyPr anchor="t" anchorCtr="0">
            <a:spAutoFit/>
          </a:bodyPr>
          <a:lstStyle>
            <a:lvl1pPr marL="0" indent="0">
              <a:spcBef>
                <a:spcPts val="0"/>
              </a:spcBef>
              <a:spcAft>
                <a:spcPts val="0"/>
              </a:spcAft>
              <a:buFont typeface="Arial" panose="020B0604020202020204" pitchFamily="34" charset="0"/>
              <a:buNone/>
              <a:defRPr sz="1400" b="0">
                <a:solidFill>
                  <a:schemeClr val="tx2"/>
                </a:solidFill>
                <a:latin typeface="+mn-lt"/>
              </a:defRPr>
            </a:lvl1pPr>
            <a:lvl2pPr marL="0" indent="0">
              <a:spcBef>
                <a:spcPts val="0"/>
              </a:spcBef>
              <a:spcAft>
                <a:spcPts val="0"/>
              </a:spcAft>
              <a:buFont typeface="Arial" panose="020B0604020202020204" pitchFamily="34" charset="0"/>
              <a:buNone/>
              <a:defRPr sz="1000" b="1">
                <a:solidFill>
                  <a:schemeClr val="tx2"/>
                </a:solidFill>
                <a:latin typeface="+mn-lt"/>
              </a:defRPr>
            </a:lvl2pPr>
            <a:lvl3pPr marL="0" indent="0">
              <a:spcBef>
                <a:spcPts val="0"/>
              </a:spcBef>
              <a:spcAft>
                <a:spcPts val="0"/>
              </a:spcAft>
              <a:buFont typeface="Arial" panose="020B0604020202020204" pitchFamily="34" charset="0"/>
              <a:buNone/>
              <a:defRPr sz="1000" b="1">
                <a:solidFill>
                  <a:schemeClr val="tx2"/>
                </a:solidFill>
                <a:latin typeface="+mn-lt"/>
              </a:defRPr>
            </a:lvl3pPr>
            <a:lvl4pPr marL="0" indent="0">
              <a:spcBef>
                <a:spcPts val="0"/>
              </a:spcBef>
              <a:spcAft>
                <a:spcPts val="0"/>
              </a:spcAft>
              <a:buNone/>
              <a:defRPr sz="1000" b="1">
                <a:solidFill>
                  <a:schemeClr val="tx2"/>
                </a:solidFill>
                <a:latin typeface="+mn-lt"/>
              </a:defRPr>
            </a:lvl4pPr>
            <a:lvl5pPr marL="0" indent="0">
              <a:spcBef>
                <a:spcPts val="0"/>
              </a:spcBef>
              <a:spcAft>
                <a:spcPts val="0"/>
              </a:spcAft>
              <a:buNone/>
              <a:defRPr sz="1000" b="1">
                <a:solidFill>
                  <a:schemeClr val="tx2"/>
                </a:solidFill>
                <a:latin typeface="+mn-lt"/>
              </a:defRPr>
            </a:lvl5pPr>
          </a:lstStyle>
          <a:p>
            <a:pPr lvl="0"/>
            <a:r>
              <a:rPr lang="en-US"/>
              <a:t>Edit Master text styles</a:t>
            </a:r>
          </a:p>
        </p:txBody>
      </p:sp>
      <p:sp>
        <p:nvSpPr>
          <p:cNvPr id="20" name="TITLE">
            <a:extLst>
              <a:ext uri="{FF2B5EF4-FFF2-40B4-BE49-F238E27FC236}">
                <a16:creationId xmlns:a16="http://schemas.microsoft.com/office/drawing/2014/main" id="{0718D53F-9834-8C40-8B43-533BD9E7C3A8}"/>
              </a:ext>
            </a:extLst>
          </p:cNvPr>
          <p:cNvSpPr>
            <a:spLocks noGrp="1"/>
          </p:cNvSpPr>
          <p:nvPr>
            <p:ph type="title"/>
          </p:nvPr>
        </p:nvSpPr>
        <p:spPr>
          <a:xfrm>
            <a:off x="211142" y="171162"/>
            <a:ext cx="5416711" cy="299893"/>
          </a:xfrm>
        </p:spPr>
        <p:txBody>
          <a:bodyPr/>
          <a:lstStyle/>
          <a:p>
            <a:r>
              <a:rPr lang="en-US"/>
              <a:t>Click to edit Master title style</a:t>
            </a:r>
          </a:p>
        </p:txBody>
      </p:sp>
      <p:sp>
        <p:nvSpPr>
          <p:cNvPr id="27" name="LOGO">
            <a:extLst>
              <a:ext uri="{FF2B5EF4-FFF2-40B4-BE49-F238E27FC236}">
                <a16:creationId xmlns:a16="http://schemas.microsoft.com/office/drawing/2014/main" id="{2AE16DA6-A254-524F-8510-DB06F16C29B0}"/>
              </a:ext>
            </a:extLst>
          </p:cNvPr>
          <p:cNvSpPr>
            <a:spLocks noGrp="1" noChangeAspect="1"/>
          </p:cNvSpPr>
          <p:nvPr>
            <p:ph type="body" sz="quarter" idx="25"/>
          </p:nvPr>
        </p:nvSpPr>
        <p:spPr>
          <a:xfrm>
            <a:off x="11079353" y="201994"/>
            <a:ext cx="890016" cy="236933"/>
          </a:xfrm>
          <a:blipFill>
            <a:blip r:embed="rId4"/>
            <a:srcRect/>
            <a:stretch>
              <a:fillRect t="8867" b="8867"/>
            </a:stretch>
          </a:blipFill>
        </p:spPr>
        <p:txBody>
          <a:bodyPr/>
          <a:lstStyle>
            <a:lvl1pPr>
              <a:defRPr>
                <a:noFill/>
              </a:defRPr>
            </a:lvl1pPr>
          </a:lstStyle>
          <a:p>
            <a:pPr lvl="0"/>
            <a:r>
              <a:rPr lang="en-US"/>
              <a:t>Edit Master text styles</a:t>
            </a:r>
          </a:p>
        </p:txBody>
      </p:sp>
    </p:spTree>
    <p:extLst>
      <p:ext uri="{BB962C8B-B14F-4D97-AF65-F5344CB8AC3E}">
        <p14:creationId xmlns:p14="http://schemas.microsoft.com/office/powerpoint/2010/main" val="2555641177"/>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IMAGE (12)">
    <p:spTree>
      <p:nvGrpSpPr>
        <p:cNvPr id="1" name=""/>
        <p:cNvGrpSpPr/>
        <p:nvPr/>
      </p:nvGrpSpPr>
      <p:grpSpPr>
        <a:xfrm>
          <a:off x="0" y="0"/>
          <a:ext cx="0" cy="0"/>
          <a:chOff x="0" y="0"/>
          <a:chExt cx="0" cy="0"/>
        </a:xfrm>
      </p:grpSpPr>
      <p:sp>
        <p:nvSpPr>
          <p:cNvPr id="9" name="IMAGE 3">
            <a:extLst>
              <a:ext uri="{FF2B5EF4-FFF2-40B4-BE49-F238E27FC236}">
                <a16:creationId xmlns:a16="http://schemas.microsoft.com/office/drawing/2014/main" id="{D4AB6756-2A8B-B547-B595-B0113D9099B6}"/>
              </a:ext>
            </a:extLst>
          </p:cNvPr>
          <p:cNvSpPr>
            <a:spLocks noGrp="1" noChangeAspect="1"/>
          </p:cNvSpPr>
          <p:nvPr>
            <p:ph type="body" sz="quarter" idx="22" hasCustomPrompt="1"/>
          </p:nvPr>
        </p:nvSpPr>
        <p:spPr>
          <a:xfrm rot="16200000">
            <a:off x="8468543" y="3138473"/>
            <a:ext cx="5753098" cy="1685951"/>
          </a:xfrm>
          <a:prstGeom prst="triangle">
            <a:avLst/>
          </a:prstGeom>
          <a:solidFill>
            <a:schemeClr val="tx1"/>
          </a:solidFill>
        </p:spPr>
        <p:txBody>
          <a:bodyPr>
            <a:noAutofit/>
          </a:bodyPr>
          <a:lstStyle>
            <a:lvl1pPr>
              <a:defRPr/>
            </a:lvl1pPr>
          </a:lstStyle>
          <a:p>
            <a:pPr lvl="0"/>
            <a:r>
              <a:rPr lang="en-US"/>
              <a:t> </a:t>
            </a:r>
          </a:p>
        </p:txBody>
      </p:sp>
      <p:sp>
        <p:nvSpPr>
          <p:cNvPr id="11" name="IMAGE 1">
            <a:extLst>
              <a:ext uri="{FF2B5EF4-FFF2-40B4-BE49-F238E27FC236}">
                <a16:creationId xmlns:a16="http://schemas.microsoft.com/office/drawing/2014/main" id="{40872844-2609-FB45-BACD-C31873E760F7}"/>
              </a:ext>
            </a:extLst>
          </p:cNvPr>
          <p:cNvSpPr>
            <a:spLocks noGrp="1" noChangeAspect="1"/>
          </p:cNvSpPr>
          <p:nvPr>
            <p:ph type="body" sz="quarter" idx="23" hasCustomPrompt="1"/>
          </p:nvPr>
        </p:nvSpPr>
        <p:spPr>
          <a:xfrm rot="10800000" flipH="1" flipV="1">
            <a:off x="7143622" y="1"/>
            <a:ext cx="5041384" cy="3949932"/>
          </a:xfrm>
          <a:custGeom>
            <a:avLst/>
            <a:gdLst>
              <a:gd name="connsiteX0" fmla="*/ 0 w 5669922"/>
              <a:gd name="connsiteY0" fmla="*/ 3949707 h 3949707"/>
              <a:gd name="connsiteX1" fmla="*/ 2269265 w 5669922"/>
              <a:gd name="connsiteY1" fmla="*/ 0 h 3949707"/>
              <a:gd name="connsiteX2" fmla="*/ 5669922 w 5669922"/>
              <a:gd name="connsiteY2" fmla="*/ 0 h 3949707"/>
              <a:gd name="connsiteX3" fmla="*/ 3400657 w 5669922"/>
              <a:gd name="connsiteY3" fmla="*/ 3949707 h 3949707"/>
              <a:gd name="connsiteX4" fmla="*/ 0 w 5669922"/>
              <a:gd name="connsiteY4" fmla="*/ 3949707 h 3949707"/>
              <a:gd name="connsiteX0" fmla="*/ 0 w 5669922"/>
              <a:gd name="connsiteY0" fmla="*/ 3949707 h 3949707"/>
              <a:gd name="connsiteX1" fmla="*/ 2269265 w 5669922"/>
              <a:gd name="connsiteY1" fmla="*/ 0 h 3949707"/>
              <a:gd name="connsiteX2" fmla="*/ 5669922 w 5669922"/>
              <a:gd name="connsiteY2" fmla="*/ 0 h 3949707"/>
              <a:gd name="connsiteX3" fmla="*/ 5034922 w 5669922"/>
              <a:gd name="connsiteY3" fmla="*/ 1104907 h 3949707"/>
              <a:gd name="connsiteX4" fmla="*/ 3400657 w 5669922"/>
              <a:gd name="connsiteY4" fmla="*/ 3949707 h 3949707"/>
              <a:gd name="connsiteX5" fmla="*/ 0 w 5669922"/>
              <a:gd name="connsiteY5" fmla="*/ 3949707 h 3949707"/>
              <a:gd name="connsiteX0" fmla="*/ 0 w 5060322"/>
              <a:gd name="connsiteY0" fmla="*/ 3949707 h 3949707"/>
              <a:gd name="connsiteX1" fmla="*/ 2269265 w 5060322"/>
              <a:gd name="connsiteY1" fmla="*/ 0 h 3949707"/>
              <a:gd name="connsiteX2" fmla="*/ 5060322 w 5060322"/>
              <a:gd name="connsiteY2" fmla="*/ 12700 h 3949707"/>
              <a:gd name="connsiteX3" fmla="*/ 5034922 w 5060322"/>
              <a:gd name="connsiteY3" fmla="*/ 1104907 h 3949707"/>
              <a:gd name="connsiteX4" fmla="*/ 3400657 w 5060322"/>
              <a:gd name="connsiteY4" fmla="*/ 3949707 h 3949707"/>
              <a:gd name="connsiteX5" fmla="*/ 0 w 5060322"/>
              <a:gd name="connsiteY5" fmla="*/ 3949707 h 3949707"/>
              <a:gd name="connsiteX0" fmla="*/ 0 w 5050629"/>
              <a:gd name="connsiteY0" fmla="*/ 3949707 h 3949707"/>
              <a:gd name="connsiteX1" fmla="*/ 2269265 w 5050629"/>
              <a:gd name="connsiteY1" fmla="*/ 0 h 3949707"/>
              <a:gd name="connsiteX2" fmla="*/ 5050629 w 5050629"/>
              <a:gd name="connsiteY2" fmla="*/ 3006 h 3949707"/>
              <a:gd name="connsiteX3" fmla="*/ 5034922 w 5050629"/>
              <a:gd name="connsiteY3" fmla="*/ 1104907 h 3949707"/>
              <a:gd name="connsiteX4" fmla="*/ 3400657 w 5050629"/>
              <a:gd name="connsiteY4" fmla="*/ 3949707 h 3949707"/>
              <a:gd name="connsiteX5" fmla="*/ 0 w 5050629"/>
              <a:gd name="connsiteY5" fmla="*/ 3949707 h 3949707"/>
              <a:gd name="connsiteX0" fmla="*/ 0 w 5040936"/>
              <a:gd name="connsiteY0" fmla="*/ 3949932 h 3949932"/>
              <a:gd name="connsiteX1" fmla="*/ 2269265 w 5040936"/>
              <a:gd name="connsiteY1" fmla="*/ 225 h 3949932"/>
              <a:gd name="connsiteX2" fmla="*/ 5040936 w 5040936"/>
              <a:gd name="connsiteY2" fmla="*/ 0 h 3949932"/>
              <a:gd name="connsiteX3" fmla="*/ 5034922 w 5040936"/>
              <a:gd name="connsiteY3" fmla="*/ 1105132 h 3949932"/>
              <a:gd name="connsiteX4" fmla="*/ 3400657 w 5040936"/>
              <a:gd name="connsiteY4" fmla="*/ 3949932 h 3949932"/>
              <a:gd name="connsiteX5" fmla="*/ 0 w 5040936"/>
              <a:gd name="connsiteY5" fmla="*/ 3949932 h 3949932"/>
              <a:gd name="connsiteX0" fmla="*/ 0 w 5035258"/>
              <a:gd name="connsiteY0" fmla="*/ 3953163 h 3953163"/>
              <a:gd name="connsiteX1" fmla="*/ 2269265 w 5035258"/>
              <a:gd name="connsiteY1" fmla="*/ 3456 h 3953163"/>
              <a:gd name="connsiteX2" fmla="*/ 5031242 w 5035258"/>
              <a:gd name="connsiteY2" fmla="*/ 0 h 3953163"/>
              <a:gd name="connsiteX3" fmla="*/ 5034922 w 5035258"/>
              <a:gd name="connsiteY3" fmla="*/ 1108363 h 3953163"/>
              <a:gd name="connsiteX4" fmla="*/ 3400657 w 5035258"/>
              <a:gd name="connsiteY4" fmla="*/ 3953163 h 3953163"/>
              <a:gd name="connsiteX5" fmla="*/ 0 w 5035258"/>
              <a:gd name="connsiteY5" fmla="*/ 3953163 h 3953163"/>
              <a:gd name="connsiteX0" fmla="*/ 0 w 5037704"/>
              <a:gd name="connsiteY0" fmla="*/ 3953163 h 3953163"/>
              <a:gd name="connsiteX1" fmla="*/ 2269265 w 5037704"/>
              <a:gd name="connsiteY1" fmla="*/ 3456 h 3953163"/>
              <a:gd name="connsiteX2" fmla="*/ 5037704 w 5037704"/>
              <a:gd name="connsiteY2" fmla="*/ 0 h 3953163"/>
              <a:gd name="connsiteX3" fmla="*/ 5034922 w 5037704"/>
              <a:gd name="connsiteY3" fmla="*/ 1108363 h 3953163"/>
              <a:gd name="connsiteX4" fmla="*/ 3400657 w 5037704"/>
              <a:gd name="connsiteY4" fmla="*/ 3953163 h 3953163"/>
              <a:gd name="connsiteX5" fmla="*/ 0 w 5037704"/>
              <a:gd name="connsiteY5" fmla="*/ 3953163 h 3953163"/>
              <a:gd name="connsiteX0" fmla="*/ 0 w 5035258"/>
              <a:gd name="connsiteY0" fmla="*/ 3949932 h 3949932"/>
              <a:gd name="connsiteX1" fmla="*/ 2269265 w 5035258"/>
              <a:gd name="connsiteY1" fmla="*/ 225 h 3949932"/>
              <a:gd name="connsiteX2" fmla="*/ 5031242 w 5035258"/>
              <a:gd name="connsiteY2" fmla="*/ 0 h 3949932"/>
              <a:gd name="connsiteX3" fmla="*/ 5034922 w 5035258"/>
              <a:gd name="connsiteY3" fmla="*/ 1105132 h 3949932"/>
              <a:gd name="connsiteX4" fmla="*/ 3400657 w 5035258"/>
              <a:gd name="connsiteY4" fmla="*/ 3949932 h 3949932"/>
              <a:gd name="connsiteX5" fmla="*/ 0 w 5035258"/>
              <a:gd name="connsiteY5" fmla="*/ 3949932 h 3949932"/>
              <a:gd name="connsiteX0" fmla="*/ 0 w 5037705"/>
              <a:gd name="connsiteY0" fmla="*/ 3949707 h 3949707"/>
              <a:gd name="connsiteX1" fmla="*/ 2269265 w 5037705"/>
              <a:gd name="connsiteY1" fmla="*/ 0 h 3949707"/>
              <a:gd name="connsiteX2" fmla="*/ 5037705 w 5037705"/>
              <a:gd name="connsiteY2" fmla="*/ 3006 h 3949707"/>
              <a:gd name="connsiteX3" fmla="*/ 5034922 w 5037705"/>
              <a:gd name="connsiteY3" fmla="*/ 1104907 h 3949707"/>
              <a:gd name="connsiteX4" fmla="*/ 3400657 w 5037705"/>
              <a:gd name="connsiteY4" fmla="*/ 3949707 h 3949707"/>
              <a:gd name="connsiteX5" fmla="*/ 0 w 5037705"/>
              <a:gd name="connsiteY5" fmla="*/ 3949707 h 3949707"/>
              <a:gd name="connsiteX0" fmla="*/ 0 w 5035258"/>
              <a:gd name="connsiteY0" fmla="*/ 3949707 h 3949707"/>
              <a:gd name="connsiteX1" fmla="*/ 2269265 w 5035258"/>
              <a:gd name="connsiteY1" fmla="*/ 0 h 3949707"/>
              <a:gd name="connsiteX2" fmla="*/ 5031243 w 5035258"/>
              <a:gd name="connsiteY2" fmla="*/ 3006 h 3949707"/>
              <a:gd name="connsiteX3" fmla="*/ 5034922 w 5035258"/>
              <a:gd name="connsiteY3" fmla="*/ 1104907 h 3949707"/>
              <a:gd name="connsiteX4" fmla="*/ 3400657 w 5035258"/>
              <a:gd name="connsiteY4" fmla="*/ 3949707 h 3949707"/>
              <a:gd name="connsiteX5" fmla="*/ 0 w 5035258"/>
              <a:gd name="connsiteY5" fmla="*/ 3949707 h 3949707"/>
              <a:gd name="connsiteX0" fmla="*/ 0 w 5037705"/>
              <a:gd name="connsiteY0" fmla="*/ 3949707 h 3949707"/>
              <a:gd name="connsiteX1" fmla="*/ 2269265 w 5037705"/>
              <a:gd name="connsiteY1" fmla="*/ 0 h 3949707"/>
              <a:gd name="connsiteX2" fmla="*/ 5037705 w 5037705"/>
              <a:gd name="connsiteY2" fmla="*/ 3006 h 3949707"/>
              <a:gd name="connsiteX3" fmla="*/ 5034922 w 5037705"/>
              <a:gd name="connsiteY3" fmla="*/ 1104907 h 3949707"/>
              <a:gd name="connsiteX4" fmla="*/ 3400657 w 5037705"/>
              <a:gd name="connsiteY4" fmla="*/ 3949707 h 3949707"/>
              <a:gd name="connsiteX5" fmla="*/ 0 w 5037705"/>
              <a:gd name="connsiteY5" fmla="*/ 3949707 h 3949707"/>
              <a:gd name="connsiteX0" fmla="*/ 0 w 5041720"/>
              <a:gd name="connsiteY0" fmla="*/ 3949707 h 3949707"/>
              <a:gd name="connsiteX1" fmla="*/ 2269265 w 5041720"/>
              <a:gd name="connsiteY1" fmla="*/ 0 h 3949707"/>
              <a:gd name="connsiteX2" fmla="*/ 5037705 w 5041720"/>
              <a:gd name="connsiteY2" fmla="*/ 3006 h 3949707"/>
              <a:gd name="connsiteX3" fmla="*/ 5041384 w 5041720"/>
              <a:gd name="connsiteY3" fmla="*/ 1108138 h 3949707"/>
              <a:gd name="connsiteX4" fmla="*/ 3400657 w 5041720"/>
              <a:gd name="connsiteY4" fmla="*/ 3949707 h 3949707"/>
              <a:gd name="connsiteX5" fmla="*/ 0 w 5041720"/>
              <a:gd name="connsiteY5" fmla="*/ 3949707 h 3949707"/>
              <a:gd name="connsiteX0" fmla="*/ 0 w 5041915"/>
              <a:gd name="connsiteY0" fmla="*/ 3949707 h 3949707"/>
              <a:gd name="connsiteX1" fmla="*/ 2269265 w 5041915"/>
              <a:gd name="connsiteY1" fmla="*/ 0 h 3949707"/>
              <a:gd name="connsiteX2" fmla="*/ 5040936 w 5041915"/>
              <a:gd name="connsiteY2" fmla="*/ 6237 h 3949707"/>
              <a:gd name="connsiteX3" fmla="*/ 5041384 w 5041915"/>
              <a:gd name="connsiteY3" fmla="*/ 1108138 h 3949707"/>
              <a:gd name="connsiteX4" fmla="*/ 3400657 w 5041915"/>
              <a:gd name="connsiteY4" fmla="*/ 3949707 h 3949707"/>
              <a:gd name="connsiteX5" fmla="*/ 0 w 5041915"/>
              <a:gd name="connsiteY5" fmla="*/ 3949707 h 3949707"/>
              <a:gd name="connsiteX0" fmla="*/ 0 w 5041915"/>
              <a:gd name="connsiteY0" fmla="*/ 3949932 h 3949932"/>
              <a:gd name="connsiteX1" fmla="*/ 2269265 w 5041915"/>
              <a:gd name="connsiteY1" fmla="*/ 225 h 3949932"/>
              <a:gd name="connsiteX2" fmla="*/ 5040936 w 5041915"/>
              <a:gd name="connsiteY2" fmla="*/ 0 h 3949932"/>
              <a:gd name="connsiteX3" fmla="*/ 5041384 w 5041915"/>
              <a:gd name="connsiteY3" fmla="*/ 1108363 h 3949932"/>
              <a:gd name="connsiteX4" fmla="*/ 3400657 w 5041915"/>
              <a:gd name="connsiteY4" fmla="*/ 3949932 h 3949932"/>
              <a:gd name="connsiteX5" fmla="*/ 0 w 5041915"/>
              <a:gd name="connsiteY5" fmla="*/ 3949932 h 3949932"/>
              <a:gd name="connsiteX0" fmla="*/ 0 w 5041720"/>
              <a:gd name="connsiteY0" fmla="*/ 3949932 h 3949932"/>
              <a:gd name="connsiteX1" fmla="*/ 2269265 w 5041720"/>
              <a:gd name="connsiteY1" fmla="*/ 225 h 3949932"/>
              <a:gd name="connsiteX2" fmla="*/ 5037705 w 5041720"/>
              <a:gd name="connsiteY2" fmla="*/ 0 h 3949932"/>
              <a:gd name="connsiteX3" fmla="*/ 5041384 w 5041720"/>
              <a:gd name="connsiteY3" fmla="*/ 1108363 h 3949932"/>
              <a:gd name="connsiteX4" fmla="*/ 3400657 w 5041720"/>
              <a:gd name="connsiteY4" fmla="*/ 3949932 h 3949932"/>
              <a:gd name="connsiteX5" fmla="*/ 0 w 5041720"/>
              <a:gd name="connsiteY5" fmla="*/ 3949932 h 3949932"/>
              <a:gd name="connsiteX0" fmla="*/ 0 w 5041915"/>
              <a:gd name="connsiteY0" fmla="*/ 3949707 h 3949707"/>
              <a:gd name="connsiteX1" fmla="*/ 2269265 w 5041915"/>
              <a:gd name="connsiteY1" fmla="*/ 0 h 3949707"/>
              <a:gd name="connsiteX2" fmla="*/ 5040936 w 5041915"/>
              <a:gd name="connsiteY2" fmla="*/ 3006 h 3949707"/>
              <a:gd name="connsiteX3" fmla="*/ 5041384 w 5041915"/>
              <a:gd name="connsiteY3" fmla="*/ 1108138 h 3949707"/>
              <a:gd name="connsiteX4" fmla="*/ 3400657 w 5041915"/>
              <a:gd name="connsiteY4" fmla="*/ 3949707 h 3949707"/>
              <a:gd name="connsiteX5" fmla="*/ 0 w 5041915"/>
              <a:gd name="connsiteY5" fmla="*/ 3949707 h 3949707"/>
              <a:gd name="connsiteX0" fmla="*/ 0 w 5041915"/>
              <a:gd name="connsiteY0" fmla="*/ 3953163 h 3953163"/>
              <a:gd name="connsiteX1" fmla="*/ 2269265 w 5041915"/>
              <a:gd name="connsiteY1" fmla="*/ 3456 h 3953163"/>
              <a:gd name="connsiteX2" fmla="*/ 5040936 w 5041915"/>
              <a:gd name="connsiteY2" fmla="*/ 0 h 3953163"/>
              <a:gd name="connsiteX3" fmla="*/ 5041384 w 5041915"/>
              <a:gd name="connsiteY3" fmla="*/ 1111594 h 3953163"/>
              <a:gd name="connsiteX4" fmla="*/ 3400657 w 5041915"/>
              <a:gd name="connsiteY4" fmla="*/ 3953163 h 3953163"/>
              <a:gd name="connsiteX5" fmla="*/ 0 w 5041915"/>
              <a:gd name="connsiteY5" fmla="*/ 3953163 h 3953163"/>
              <a:gd name="connsiteX0" fmla="*/ 0 w 5047398"/>
              <a:gd name="connsiteY0" fmla="*/ 3949707 h 3949707"/>
              <a:gd name="connsiteX1" fmla="*/ 2269265 w 5047398"/>
              <a:gd name="connsiteY1" fmla="*/ 0 h 3949707"/>
              <a:gd name="connsiteX2" fmla="*/ 5047398 w 5047398"/>
              <a:gd name="connsiteY2" fmla="*/ 3006 h 3949707"/>
              <a:gd name="connsiteX3" fmla="*/ 5041384 w 5047398"/>
              <a:gd name="connsiteY3" fmla="*/ 1108138 h 3949707"/>
              <a:gd name="connsiteX4" fmla="*/ 3400657 w 5047398"/>
              <a:gd name="connsiteY4" fmla="*/ 3949707 h 3949707"/>
              <a:gd name="connsiteX5" fmla="*/ 0 w 5047398"/>
              <a:gd name="connsiteY5" fmla="*/ 3949707 h 3949707"/>
              <a:gd name="connsiteX0" fmla="*/ 0 w 5041915"/>
              <a:gd name="connsiteY0" fmla="*/ 3949707 h 3949707"/>
              <a:gd name="connsiteX1" fmla="*/ 2269265 w 5041915"/>
              <a:gd name="connsiteY1" fmla="*/ 0 h 3949707"/>
              <a:gd name="connsiteX2" fmla="*/ 5040936 w 5041915"/>
              <a:gd name="connsiteY2" fmla="*/ 9468 h 3949707"/>
              <a:gd name="connsiteX3" fmla="*/ 5041384 w 5041915"/>
              <a:gd name="connsiteY3" fmla="*/ 1108138 h 3949707"/>
              <a:gd name="connsiteX4" fmla="*/ 3400657 w 5041915"/>
              <a:gd name="connsiteY4" fmla="*/ 3949707 h 3949707"/>
              <a:gd name="connsiteX5" fmla="*/ 0 w 5041915"/>
              <a:gd name="connsiteY5" fmla="*/ 3949707 h 3949707"/>
              <a:gd name="connsiteX0" fmla="*/ 0 w 5041915"/>
              <a:gd name="connsiteY0" fmla="*/ 3949707 h 3949707"/>
              <a:gd name="connsiteX1" fmla="*/ 2269265 w 5041915"/>
              <a:gd name="connsiteY1" fmla="*/ 0 h 3949707"/>
              <a:gd name="connsiteX2" fmla="*/ 5040936 w 5041915"/>
              <a:gd name="connsiteY2" fmla="*/ 9468 h 3949707"/>
              <a:gd name="connsiteX3" fmla="*/ 5041384 w 5041915"/>
              <a:gd name="connsiteY3" fmla="*/ 1108138 h 3949707"/>
              <a:gd name="connsiteX4" fmla="*/ 3400657 w 5041915"/>
              <a:gd name="connsiteY4" fmla="*/ 3949707 h 3949707"/>
              <a:gd name="connsiteX5" fmla="*/ 0 w 5041915"/>
              <a:gd name="connsiteY5" fmla="*/ 3949707 h 3949707"/>
              <a:gd name="connsiteX0" fmla="*/ 0 w 5042213"/>
              <a:gd name="connsiteY0" fmla="*/ 3949707 h 3949707"/>
              <a:gd name="connsiteX1" fmla="*/ 2269265 w 5042213"/>
              <a:gd name="connsiteY1" fmla="*/ 0 h 3949707"/>
              <a:gd name="connsiteX2" fmla="*/ 5040936 w 5042213"/>
              <a:gd name="connsiteY2" fmla="*/ 9468 h 3949707"/>
              <a:gd name="connsiteX3" fmla="*/ 5041384 w 5042213"/>
              <a:gd name="connsiteY3" fmla="*/ 1108138 h 3949707"/>
              <a:gd name="connsiteX4" fmla="*/ 3400657 w 5042213"/>
              <a:gd name="connsiteY4" fmla="*/ 3949707 h 3949707"/>
              <a:gd name="connsiteX5" fmla="*/ 0 w 5042213"/>
              <a:gd name="connsiteY5" fmla="*/ 3949707 h 3949707"/>
              <a:gd name="connsiteX0" fmla="*/ 0 w 5041384"/>
              <a:gd name="connsiteY0" fmla="*/ 3949707 h 3949707"/>
              <a:gd name="connsiteX1" fmla="*/ 2269265 w 5041384"/>
              <a:gd name="connsiteY1" fmla="*/ 0 h 3949707"/>
              <a:gd name="connsiteX2" fmla="*/ 5040936 w 5041384"/>
              <a:gd name="connsiteY2" fmla="*/ 9468 h 3949707"/>
              <a:gd name="connsiteX3" fmla="*/ 5041384 w 5041384"/>
              <a:gd name="connsiteY3" fmla="*/ 1108138 h 3949707"/>
              <a:gd name="connsiteX4" fmla="*/ 3400657 w 5041384"/>
              <a:gd name="connsiteY4" fmla="*/ 3949707 h 3949707"/>
              <a:gd name="connsiteX5" fmla="*/ 0 w 5041384"/>
              <a:gd name="connsiteY5" fmla="*/ 3949707 h 3949707"/>
              <a:gd name="connsiteX0" fmla="*/ 0 w 5041384"/>
              <a:gd name="connsiteY0" fmla="*/ 3949932 h 3949932"/>
              <a:gd name="connsiteX1" fmla="*/ 2269265 w 5041384"/>
              <a:gd name="connsiteY1" fmla="*/ 225 h 3949932"/>
              <a:gd name="connsiteX2" fmla="*/ 5037705 w 5041384"/>
              <a:gd name="connsiteY2" fmla="*/ 0 h 3949932"/>
              <a:gd name="connsiteX3" fmla="*/ 5041384 w 5041384"/>
              <a:gd name="connsiteY3" fmla="*/ 1108363 h 3949932"/>
              <a:gd name="connsiteX4" fmla="*/ 3400657 w 5041384"/>
              <a:gd name="connsiteY4" fmla="*/ 3949932 h 3949932"/>
              <a:gd name="connsiteX5" fmla="*/ 0 w 5041384"/>
              <a:gd name="connsiteY5" fmla="*/ 3949932 h 3949932"/>
              <a:gd name="connsiteX0" fmla="*/ 0 w 5041384"/>
              <a:gd name="connsiteY0" fmla="*/ 3949932 h 3949932"/>
              <a:gd name="connsiteX1" fmla="*/ 2269265 w 5041384"/>
              <a:gd name="connsiteY1" fmla="*/ 225 h 3949932"/>
              <a:gd name="connsiteX2" fmla="*/ 5037705 w 5041384"/>
              <a:gd name="connsiteY2" fmla="*/ 0 h 3949932"/>
              <a:gd name="connsiteX3" fmla="*/ 5041384 w 5041384"/>
              <a:gd name="connsiteY3" fmla="*/ 1108363 h 3949932"/>
              <a:gd name="connsiteX4" fmla="*/ 3391132 w 5041384"/>
              <a:gd name="connsiteY4" fmla="*/ 3949932 h 3949932"/>
              <a:gd name="connsiteX5" fmla="*/ 0 w 5041384"/>
              <a:gd name="connsiteY5" fmla="*/ 3949932 h 3949932"/>
              <a:gd name="connsiteX0" fmla="*/ 0 w 5041384"/>
              <a:gd name="connsiteY0" fmla="*/ 3949932 h 3949932"/>
              <a:gd name="connsiteX1" fmla="*/ 2269265 w 5041384"/>
              <a:gd name="connsiteY1" fmla="*/ 225 h 3949932"/>
              <a:gd name="connsiteX2" fmla="*/ 5037705 w 5041384"/>
              <a:gd name="connsiteY2" fmla="*/ 0 h 3949932"/>
              <a:gd name="connsiteX3" fmla="*/ 5041384 w 5041384"/>
              <a:gd name="connsiteY3" fmla="*/ 1108363 h 3949932"/>
              <a:gd name="connsiteX4" fmla="*/ 3384782 w 5041384"/>
              <a:gd name="connsiteY4" fmla="*/ 3949932 h 3949932"/>
              <a:gd name="connsiteX5" fmla="*/ 0 w 5041384"/>
              <a:gd name="connsiteY5" fmla="*/ 3949932 h 3949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41384" h="3949932">
                <a:moveTo>
                  <a:pt x="0" y="3949932"/>
                </a:moveTo>
                <a:lnTo>
                  <a:pt x="2269265" y="225"/>
                </a:lnTo>
                <a:lnTo>
                  <a:pt x="5037705" y="0"/>
                </a:lnTo>
                <a:cubicBezTo>
                  <a:pt x="5038931" y="369454"/>
                  <a:pt x="5040158" y="738909"/>
                  <a:pt x="5041384" y="1108363"/>
                </a:cubicBezTo>
                <a:lnTo>
                  <a:pt x="3384782" y="3949932"/>
                </a:lnTo>
                <a:lnTo>
                  <a:pt x="0" y="3949932"/>
                </a:lnTo>
                <a:close/>
              </a:path>
            </a:pathLst>
          </a:custGeom>
          <a:blipFill dpi="0" rotWithShape="0">
            <a:blip r:embed="rId2"/>
            <a:srcRect/>
            <a:stretch>
              <a:fillRect l="-9670" t="-20520" r="-13938" b="-35772"/>
            </a:stretch>
          </a:blipFill>
        </p:spPr>
        <p:txBody>
          <a:bodyPr>
            <a:noAutofit/>
          </a:bodyPr>
          <a:lstStyle>
            <a:lvl1pPr>
              <a:defRPr/>
            </a:lvl1pPr>
          </a:lstStyle>
          <a:p>
            <a:pPr lvl="0"/>
            <a:r>
              <a:rPr lang="en-US"/>
              <a:t> </a:t>
            </a:r>
          </a:p>
        </p:txBody>
      </p:sp>
      <p:sp>
        <p:nvSpPr>
          <p:cNvPr id="12" name="IMAGE 2">
            <a:extLst>
              <a:ext uri="{FF2B5EF4-FFF2-40B4-BE49-F238E27FC236}">
                <a16:creationId xmlns:a16="http://schemas.microsoft.com/office/drawing/2014/main" id="{DAD499F1-4CCA-604A-99CB-7D88253327E4}"/>
              </a:ext>
            </a:extLst>
          </p:cNvPr>
          <p:cNvSpPr>
            <a:spLocks noGrp="1" noChangeAspect="1"/>
          </p:cNvSpPr>
          <p:nvPr>
            <p:ph type="body" sz="quarter" idx="21" hasCustomPrompt="1"/>
          </p:nvPr>
        </p:nvSpPr>
        <p:spPr>
          <a:xfrm flipH="1">
            <a:off x="7144378" y="3949933"/>
            <a:ext cx="5044446" cy="2908066"/>
          </a:xfrm>
          <a:prstGeom prst="parallelogram">
            <a:avLst>
              <a:gd name="adj" fmla="val 57274"/>
            </a:avLst>
          </a:prstGeom>
          <a:blipFill dpi="0" rotWithShape="0">
            <a:blip r:embed="rId3"/>
            <a:srcRect/>
            <a:stretch>
              <a:fillRect l="-11437" t="-12642" r="1" b="-16228"/>
            </a:stretch>
          </a:blipFill>
        </p:spPr>
        <p:txBody>
          <a:bodyPr>
            <a:noAutofit/>
          </a:bodyPr>
          <a:lstStyle>
            <a:lvl1pPr>
              <a:defRPr/>
            </a:lvl1pPr>
          </a:lstStyle>
          <a:p>
            <a:pPr lvl="0"/>
            <a:r>
              <a:rPr lang="en-US"/>
              <a:t> </a:t>
            </a:r>
          </a:p>
        </p:txBody>
      </p:sp>
      <p:sp>
        <p:nvSpPr>
          <p:cNvPr id="6" name="SOURCES">
            <a:extLst>
              <a:ext uri="{FF2B5EF4-FFF2-40B4-BE49-F238E27FC236}">
                <a16:creationId xmlns:a16="http://schemas.microsoft.com/office/drawing/2014/main" id="{64C61DF3-822A-0E4D-BDB8-05FAA33483C3}"/>
              </a:ext>
            </a:extLst>
          </p:cNvPr>
          <p:cNvSpPr>
            <a:spLocks noGrp="1"/>
          </p:cNvSpPr>
          <p:nvPr>
            <p:ph type="body" sz="quarter" idx="18" hasCustomPrompt="1"/>
          </p:nvPr>
        </p:nvSpPr>
        <p:spPr>
          <a:xfrm>
            <a:off x="6704013" y="6602544"/>
            <a:ext cx="5484812" cy="255455"/>
          </a:xfrm>
        </p:spPr>
        <p:txBody>
          <a:bodyPr wrap="square" rIns="182880" bIns="146304" anchor="b" anchorCtr="0">
            <a:spAutoFit/>
          </a:bodyPr>
          <a:lstStyle>
            <a:lvl1pPr algn="r">
              <a:lnSpc>
                <a:spcPct val="100000"/>
              </a:lnSpc>
              <a:spcBef>
                <a:spcPts val="100"/>
              </a:spcBef>
              <a:spcAft>
                <a:spcPts val="100"/>
              </a:spcAft>
              <a:defRPr sz="700">
                <a:solidFill>
                  <a:schemeClr val="bg1"/>
                </a:solidFill>
                <a:latin typeface="Century Gothic" panose="020B0502020202020204" pitchFamily="34" charset="0"/>
              </a:defRPr>
            </a:lvl1pPr>
          </a:lstStyle>
          <a:p>
            <a:pPr lvl="0"/>
            <a:r>
              <a:rPr lang="en-US"/>
              <a:t>* List sources here</a:t>
            </a:r>
          </a:p>
        </p:txBody>
      </p:sp>
      <p:sp>
        <p:nvSpPr>
          <p:cNvPr id="16" name="CONTENT">
            <a:extLst>
              <a:ext uri="{FF2B5EF4-FFF2-40B4-BE49-F238E27FC236}">
                <a16:creationId xmlns:a16="http://schemas.microsoft.com/office/drawing/2014/main" id="{5ECB0C30-6DD4-6A47-8F7E-F7A65E67A424}"/>
              </a:ext>
            </a:extLst>
          </p:cNvPr>
          <p:cNvSpPr>
            <a:spLocks noGrp="1"/>
          </p:cNvSpPr>
          <p:nvPr>
            <p:ph sz="quarter" idx="20"/>
          </p:nvPr>
        </p:nvSpPr>
        <p:spPr>
          <a:xfrm>
            <a:off x="650147" y="2573334"/>
            <a:ext cx="4788127" cy="1916935"/>
          </a:xfrm>
        </p:spPr>
        <p:txBody>
          <a:bodyPr anchor="ctr" anchorCtr="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SUBTITLE">
            <a:extLst>
              <a:ext uri="{FF2B5EF4-FFF2-40B4-BE49-F238E27FC236}">
                <a16:creationId xmlns:a16="http://schemas.microsoft.com/office/drawing/2014/main" id="{9B725803-7CD7-E540-BFD7-844694191695}"/>
              </a:ext>
            </a:extLst>
          </p:cNvPr>
          <p:cNvSpPr>
            <a:spLocks noGrp="1"/>
          </p:cNvSpPr>
          <p:nvPr>
            <p:ph type="body" sz="quarter" idx="19"/>
          </p:nvPr>
        </p:nvSpPr>
        <p:spPr>
          <a:xfrm>
            <a:off x="211142" y="521208"/>
            <a:ext cx="8101583" cy="215444"/>
          </a:xfrm>
        </p:spPr>
        <p:txBody>
          <a:bodyPr anchor="t" anchorCtr="0">
            <a:spAutoFit/>
          </a:bodyPr>
          <a:lstStyle>
            <a:lvl1pPr marL="0" indent="0">
              <a:spcBef>
                <a:spcPts val="0"/>
              </a:spcBef>
              <a:spcAft>
                <a:spcPts val="0"/>
              </a:spcAft>
              <a:buFont typeface="Arial" panose="020B0604020202020204" pitchFamily="34" charset="0"/>
              <a:buNone/>
              <a:defRPr sz="1400" b="0">
                <a:solidFill>
                  <a:schemeClr val="tx2"/>
                </a:solidFill>
                <a:latin typeface="+mn-lt"/>
              </a:defRPr>
            </a:lvl1pPr>
            <a:lvl2pPr marL="0" indent="0">
              <a:spcBef>
                <a:spcPts val="0"/>
              </a:spcBef>
              <a:spcAft>
                <a:spcPts val="0"/>
              </a:spcAft>
              <a:buFont typeface="Arial" panose="020B0604020202020204" pitchFamily="34" charset="0"/>
              <a:buNone/>
              <a:defRPr sz="1000" b="1">
                <a:solidFill>
                  <a:schemeClr val="tx2"/>
                </a:solidFill>
                <a:latin typeface="+mn-lt"/>
              </a:defRPr>
            </a:lvl2pPr>
            <a:lvl3pPr marL="0" indent="0">
              <a:spcBef>
                <a:spcPts val="0"/>
              </a:spcBef>
              <a:spcAft>
                <a:spcPts val="0"/>
              </a:spcAft>
              <a:buFont typeface="Arial" panose="020B0604020202020204" pitchFamily="34" charset="0"/>
              <a:buNone/>
              <a:defRPr sz="1000" b="1">
                <a:solidFill>
                  <a:schemeClr val="tx2"/>
                </a:solidFill>
                <a:latin typeface="+mn-lt"/>
              </a:defRPr>
            </a:lvl3pPr>
            <a:lvl4pPr marL="0" indent="0">
              <a:spcBef>
                <a:spcPts val="0"/>
              </a:spcBef>
              <a:spcAft>
                <a:spcPts val="0"/>
              </a:spcAft>
              <a:buNone/>
              <a:defRPr sz="1000" b="1">
                <a:solidFill>
                  <a:schemeClr val="tx2"/>
                </a:solidFill>
                <a:latin typeface="+mn-lt"/>
              </a:defRPr>
            </a:lvl4pPr>
            <a:lvl5pPr marL="0" indent="0">
              <a:spcBef>
                <a:spcPts val="0"/>
              </a:spcBef>
              <a:spcAft>
                <a:spcPts val="0"/>
              </a:spcAft>
              <a:buNone/>
              <a:defRPr sz="1000" b="1">
                <a:solidFill>
                  <a:schemeClr val="tx2"/>
                </a:solidFill>
                <a:latin typeface="+mn-lt"/>
              </a:defRPr>
            </a:lvl5pPr>
          </a:lstStyle>
          <a:p>
            <a:pPr lvl="0"/>
            <a:r>
              <a:rPr lang="en-US"/>
              <a:t>Edit Master text styles</a:t>
            </a:r>
          </a:p>
        </p:txBody>
      </p:sp>
      <p:sp>
        <p:nvSpPr>
          <p:cNvPr id="20" name="TITLE">
            <a:extLst>
              <a:ext uri="{FF2B5EF4-FFF2-40B4-BE49-F238E27FC236}">
                <a16:creationId xmlns:a16="http://schemas.microsoft.com/office/drawing/2014/main" id="{0718D53F-9834-8C40-8B43-533BD9E7C3A8}"/>
              </a:ext>
            </a:extLst>
          </p:cNvPr>
          <p:cNvSpPr>
            <a:spLocks noGrp="1"/>
          </p:cNvSpPr>
          <p:nvPr>
            <p:ph type="title"/>
          </p:nvPr>
        </p:nvSpPr>
        <p:spPr>
          <a:xfrm>
            <a:off x="211143" y="171161"/>
            <a:ext cx="8394192" cy="301752"/>
          </a:xfrm>
        </p:spPr>
        <p:txBody>
          <a:bodyPr/>
          <a:lstStyle/>
          <a:p>
            <a:r>
              <a:rPr lang="en-US"/>
              <a:t>Click to edit Master title style</a:t>
            </a:r>
          </a:p>
        </p:txBody>
      </p:sp>
      <p:sp>
        <p:nvSpPr>
          <p:cNvPr id="29" name="LOGO">
            <a:extLst>
              <a:ext uri="{FF2B5EF4-FFF2-40B4-BE49-F238E27FC236}">
                <a16:creationId xmlns:a16="http://schemas.microsoft.com/office/drawing/2014/main" id="{7F007501-AC71-CE42-A7D0-55DAEC584B8F}"/>
              </a:ext>
            </a:extLst>
          </p:cNvPr>
          <p:cNvSpPr>
            <a:spLocks noGrp="1" noChangeAspect="1"/>
          </p:cNvSpPr>
          <p:nvPr>
            <p:ph type="body" sz="quarter" idx="25"/>
          </p:nvPr>
        </p:nvSpPr>
        <p:spPr>
          <a:xfrm>
            <a:off x="11079353" y="201994"/>
            <a:ext cx="890016" cy="236933"/>
          </a:xfrm>
          <a:blipFill>
            <a:blip r:embed="rId4"/>
            <a:srcRect/>
            <a:stretch>
              <a:fillRect t="8867" b="8867"/>
            </a:stretch>
          </a:blipFill>
        </p:spPr>
        <p:txBody>
          <a:bodyPr/>
          <a:lstStyle>
            <a:lvl1pPr>
              <a:defRPr>
                <a:noFill/>
              </a:defRPr>
            </a:lvl1pPr>
          </a:lstStyle>
          <a:p>
            <a:pPr lvl="0"/>
            <a:r>
              <a:rPr lang="en-US"/>
              <a:t>Edit Master text styles</a:t>
            </a:r>
          </a:p>
        </p:txBody>
      </p:sp>
    </p:spTree>
    <p:extLst>
      <p:ext uri="{BB962C8B-B14F-4D97-AF65-F5344CB8AC3E}">
        <p14:creationId xmlns:p14="http://schemas.microsoft.com/office/powerpoint/2010/main" val="3832757705"/>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IMAGE (13)">
    <p:spTree>
      <p:nvGrpSpPr>
        <p:cNvPr id="1" name=""/>
        <p:cNvGrpSpPr/>
        <p:nvPr/>
      </p:nvGrpSpPr>
      <p:grpSpPr>
        <a:xfrm>
          <a:off x="0" y="0"/>
          <a:ext cx="0" cy="0"/>
          <a:chOff x="0" y="0"/>
          <a:chExt cx="0" cy="0"/>
        </a:xfrm>
      </p:grpSpPr>
      <p:sp>
        <p:nvSpPr>
          <p:cNvPr id="13" name="IMAGE 4">
            <a:extLst>
              <a:ext uri="{FF2B5EF4-FFF2-40B4-BE49-F238E27FC236}">
                <a16:creationId xmlns:a16="http://schemas.microsoft.com/office/drawing/2014/main" id="{E8F75BEC-D0FA-8D43-B894-FB2D9B4A58A8}"/>
              </a:ext>
            </a:extLst>
          </p:cNvPr>
          <p:cNvSpPr>
            <a:spLocks noGrp="1" noChangeAspect="1"/>
          </p:cNvSpPr>
          <p:nvPr>
            <p:ph type="body" sz="quarter" idx="24" hasCustomPrompt="1"/>
          </p:nvPr>
        </p:nvSpPr>
        <p:spPr>
          <a:xfrm flipV="1">
            <a:off x="6204308" y="3418050"/>
            <a:ext cx="3990340" cy="3439949"/>
          </a:xfrm>
          <a:prstGeom prst="triangle">
            <a:avLst/>
          </a:prstGeom>
          <a:solidFill>
            <a:schemeClr val="tx1"/>
          </a:solidFill>
        </p:spPr>
        <p:txBody>
          <a:bodyPr>
            <a:noAutofit/>
          </a:bodyPr>
          <a:lstStyle>
            <a:lvl1pPr>
              <a:defRPr/>
            </a:lvl1pPr>
          </a:lstStyle>
          <a:p>
            <a:pPr lvl="0"/>
            <a:r>
              <a:rPr lang="en-US"/>
              <a:t> </a:t>
            </a:r>
          </a:p>
        </p:txBody>
      </p:sp>
      <p:sp>
        <p:nvSpPr>
          <p:cNvPr id="12" name="IMAGE 2">
            <a:extLst>
              <a:ext uri="{FF2B5EF4-FFF2-40B4-BE49-F238E27FC236}">
                <a16:creationId xmlns:a16="http://schemas.microsoft.com/office/drawing/2014/main" id="{DAD499F1-4CCA-604A-99CB-7D88253327E4}"/>
              </a:ext>
            </a:extLst>
          </p:cNvPr>
          <p:cNvSpPr>
            <a:spLocks noGrp="1" noChangeAspect="1"/>
          </p:cNvSpPr>
          <p:nvPr>
            <p:ph type="body" sz="quarter" idx="21" hasCustomPrompt="1"/>
          </p:nvPr>
        </p:nvSpPr>
        <p:spPr>
          <a:xfrm>
            <a:off x="8198485" y="3418050"/>
            <a:ext cx="3990340" cy="3439949"/>
          </a:xfrm>
          <a:prstGeom prst="triangle">
            <a:avLst/>
          </a:prstGeom>
          <a:blipFill dpi="0" rotWithShape="1">
            <a:blip r:embed="rId2"/>
            <a:srcRect/>
            <a:stretch>
              <a:fillRect l="-21934" r="-7376"/>
            </a:stretch>
          </a:blipFill>
        </p:spPr>
        <p:txBody>
          <a:bodyPr>
            <a:noAutofit/>
          </a:bodyPr>
          <a:lstStyle>
            <a:lvl1pPr>
              <a:defRPr/>
            </a:lvl1pPr>
          </a:lstStyle>
          <a:p>
            <a:pPr lvl="0"/>
            <a:r>
              <a:rPr lang="en-US"/>
              <a:t> </a:t>
            </a:r>
          </a:p>
        </p:txBody>
      </p:sp>
      <p:sp>
        <p:nvSpPr>
          <p:cNvPr id="11" name="IMAGE 1">
            <a:extLst>
              <a:ext uri="{FF2B5EF4-FFF2-40B4-BE49-F238E27FC236}">
                <a16:creationId xmlns:a16="http://schemas.microsoft.com/office/drawing/2014/main" id="{40872844-2609-FB45-BACD-C31873E760F7}"/>
              </a:ext>
            </a:extLst>
          </p:cNvPr>
          <p:cNvSpPr>
            <a:spLocks noGrp="1" noChangeAspect="1"/>
          </p:cNvSpPr>
          <p:nvPr>
            <p:ph type="body" sz="quarter" idx="23" hasCustomPrompt="1"/>
          </p:nvPr>
        </p:nvSpPr>
        <p:spPr>
          <a:xfrm rot="10800000" flipV="1">
            <a:off x="6202017" y="-10953"/>
            <a:ext cx="4002156" cy="3429001"/>
          </a:xfrm>
          <a:prstGeom prst="triangle">
            <a:avLst/>
          </a:prstGeom>
          <a:blipFill dpi="0" rotWithShape="0">
            <a:blip r:embed="rId3"/>
            <a:srcRect/>
            <a:stretch>
              <a:fillRect l="-58840" t="-12235" r="-2362" b="-12947"/>
            </a:stretch>
          </a:blipFill>
        </p:spPr>
        <p:txBody>
          <a:bodyPr>
            <a:noAutofit/>
          </a:bodyPr>
          <a:lstStyle>
            <a:lvl1pPr>
              <a:defRPr/>
            </a:lvl1pPr>
          </a:lstStyle>
          <a:p>
            <a:pPr lvl="0"/>
            <a:r>
              <a:rPr lang="en-US"/>
              <a:t> </a:t>
            </a:r>
          </a:p>
        </p:txBody>
      </p:sp>
      <p:sp>
        <p:nvSpPr>
          <p:cNvPr id="6" name="SOURCES">
            <a:extLst>
              <a:ext uri="{FF2B5EF4-FFF2-40B4-BE49-F238E27FC236}">
                <a16:creationId xmlns:a16="http://schemas.microsoft.com/office/drawing/2014/main" id="{64C61DF3-822A-0E4D-BDB8-05FAA33483C3}"/>
              </a:ext>
            </a:extLst>
          </p:cNvPr>
          <p:cNvSpPr>
            <a:spLocks noGrp="1"/>
          </p:cNvSpPr>
          <p:nvPr>
            <p:ph type="body" sz="quarter" idx="18" hasCustomPrompt="1"/>
          </p:nvPr>
        </p:nvSpPr>
        <p:spPr>
          <a:xfrm>
            <a:off x="6704013" y="6602544"/>
            <a:ext cx="5484812" cy="255455"/>
          </a:xfrm>
        </p:spPr>
        <p:txBody>
          <a:bodyPr wrap="square" rIns="182880" bIns="146304" anchor="b" anchorCtr="0">
            <a:spAutoFit/>
          </a:bodyPr>
          <a:lstStyle>
            <a:lvl1pPr algn="r">
              <a:lnSpc>
                <a:spcPct val="100000"/>
              </a:lnSpc>
              <a:spcBef>
                <a:spcPts val="100"/>
              </a:spcBef>
              <a:spcAft>
                <a:spcPts val="100"/>
              </a:spcAft>
              <a:defRPr sz="700">
                <a:solidFill>
                  <a:schemeClr val="bg1"/>
                </a:solidFill>
                <a:latin typeface="Century Gothic" panose="020B0502020202020204" pitchFamily="34" charset="0"/>
              </a:defRPr>
            </a:lvl1pPr>
          </a:lstStyle>
          <a:p>
            <a:pPr lvl="0"/>
            <a:r>
              <a:rPr lang="en-US"/>
              <a:t>* List sources here</a:t>
            </a:r>
          </a:p>
        </p:txBody>
      </p:sp>
      <p:sp>
        <p:nvSpPr>
          <p:cNvPr id="16" name="CONTENT">
            <a:extLst>
              <a:ext uri="{FF2B5EF4-FFF2-40B4-BE49-F238E27FC236}">
                <a16:creationId xmlns:a16="http://schemas.microsoft.com/office/drawing/2014/main" id="{5ECB0C30-6DD4-6A47-8F7E-F7A65E67A424}"/>
              </a:ext>
            </a:extLst>
          </p:cNvPr>
          <p:cNvSpPr>
            <a:spLocks noGrp="1"/>
          </p:cNvSpPr>
          <p:nvPr>
            <p:ph sz="quarter" idx="20"/>
          </p:nvPr>
        </p:nvSpPr>
        <p:spPr>
          <a:xfrm>
            <a:off x="650147" y="2573334"/>
            <a:ext cx="4788127" cy="1916935"/>
          </a:xfrm>
        </p:spPr>
        <p:txBody>
          <a:bodyPr anchor="ctr" anchorCtr="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SUBTITLE">
            <a:extLst>
              <a:ext uri="{FF2B5EF4-FFF2-40B4-BE49-F238E27FC236}">
                <a16:creationId xmlns:a16="http://schemas.microsoft.com/office/drawing/2014/main" id="{9B725803-7CD7-E540-BFD7-844694191695}"/>
              </a:ext>
            </a:extLst>
          </p:cNvPr>
          <p:cNvSpPr>
            <a:spLocks noGrp="1"/>
          </p:cNvSpPr>
          <p:nvPr>
            <p:ph type="body" sz="quarter" idx="19"/>
          </p:nvPr>
        </p:nvSpPr>
        <p:spPr>
          <a:xfrm>
            <a:off x="211142" y="521208"/>
            <a:ext cx="6907033" cy="215444"/>
          </a:xfrm>
        </p:spPr>
        <p:txBody>
          <a:bodyPr anchor="t" anchorCtr="0">
            <a:spAutoFit/>
          </a:bodyPr>
          <a:lstStyle>
            <a:lvl1pPr marL="0" indent="0">
              <a:spcBef>
                <a:spcPts val="0"/>
              </a:spcBef>
              <a:spcAft>
                <a:spcPts val="0"/>
              </a:spcAft>
              <a:buFont typeface="Arial" panose="020B0604020202020204" pitchFamily="34" charset="0"/>
              <a:buNone/>
              <a:defRPr sz="1400" b="0">
                <a:solidFill>
                  <a:schemeClr val="tx2"/>
                </a:solidFill>
                <a:latin typeface="+mn-lt"/>
              </a:defRPr>
            </a:lvl1pPr>
            <a:lvl2pPr marL="0" indent="0">
              <a:spcBef>
                <a:spcPts val="0"/>
              </a:spcBef>
              <a:spcAft>
                <a:spcPts val="0"/>
              </a:spcAft>
              <a:buFont typeface="Arial" panose="020B0604020202020204" pitchFamily="34" charset="0"/>
              <a:buNone/>
              <a:defRPr sz="1000" b="1">
                <a:solidFill>
                  <a:schemeClr val="tx2"/>
                </a:solidFill>
                <a:latin typeface="+mn-lt"/>
              </a:defRPr>
            </a:lvl2pPr>
            <a:lvl3pPr marL="0" indent="0">
              <a:spcBef>
                <a:spcPts val="0"/>
              </a:spcBef>
              <a:spcAft>
                <a:spcPts val="0"/>
              </a:spcAft>
              <a:buFont typeface="Arial" panose="020B0604020202020204" pitchFamily="34" charset="0"/>
              <a:buNone/>
              <a:defRPr sz="1000" b="1">
                <a:solidFill>
                  <a:schemeClr val="tx2"/>
                </a:solidFill>
                <a:latin typeface="+mn-lt"/>
              </a:defRPr>
            </a:lvl3pPr>
            <a:lvl4pPr marL="0" indent="0">
              <a:spcBef>
                <a:spcPts val="0"/>
              </a:spcBef>
              <a:spcAft>
                <a:spcPts val="0"/>
              </a:spcAft>
              <a:buNone/>
              <a:defRPr sz="1000" b="1">
                <a:solidFill>
                  <a:schemeClr val="tx2"/>
                </a:solidFill>
                <a:latin typeface="+mn-lt"/>
              </a:defRPr>
            </a:lvl4pPr>
            <a:lvl5pPr marL="0" indent="0">
              <a:spcBef>
                <a:spcPts val="0"/>
              </a:spcBef>
              <a:spcAft>
                <a:spcPts val="0"/>
              </a:spcAft>
              <a:buNone/>
              <a:defRPr sz="1000" b="1">
                <a:solidFill>
                  <a:schemeClr val="tx2"/>
                </a:solidFill>
                <a:latin typeface="+mn-lt"/>
              </a:defRPr>
            </a:lvl5pPr>
          </a:lstStyle>
          <a:p>
            <a:pPr lvl="0"/>
            <a:r>
              <a:rPr lang="en-US"/>
              <a:t>Edit Master text styles</a:t>
            </a:r>
          </a:p>
        </p:txBody>
      </p:sp>
      <p:sp>
        <p:nvSpPr>
          <p:cNvPr id="20" name="TITLE">
            <a:extLst>
              <a:ext uri="{FF2B5EF4-FFF2-40B4-BE49-F238E27FC236}">
                <a16:creationId xmlns:a16="http://schemas.microsoft.com/office/drawing/2014/main" id="{0718D53F-9834-8C40-8B43-533BD9E7C3A8}"/>
              </a:ext>
            </a:extLst>
          </p:cNvPr>
          <p:cNvSpPr>
            <a:spLocks noGrp="1"/>
          </p:cNvSpPr>
          <p:nvPr>
            <p:ph type="title"/>
          </p:nvPr>
        </p:nvSpPr>
        <p:spPr>
          <a:xfrm>
            <a:off x="211143" y="171162"/>
            <a:ext cx="7159628" cy="299893"/>
          </a:xfrm>
        </p:spPr>
        <p:txBody>
          <a:bodyPr/>
          <a:lstStyle/>
          <a:p>
            <a:r>
              <a:rPr lang="en-US"/>
              <a:t>Click to edit Master title style</a:t>
            </a:r>
          </a:p>
        </p:txBody>
      </p:sp>
      <p:sp>
        <p:nvSpPr>
          <p:cNvPr id="9" name="IMAGE 3">
            <a:extLst>
              <a:ext uri="{FF2B5EF4-FFF2-40B4-BE49-F238E27FC236}">
                <a16:creationId xmlns:a16="http://schemas.microsoft.com/office/drawing/2014/main" id="{D4AB6756-2A8B-B547-B595-B0113D9099B6}"/>
              </a:ext>
            </a:extLst>
          </p:cNvPr>
          <p:cNvSpPr>
            <a:spLocks noGrp="1" noChangeAspect="1"/>
          </p:cNvSpPr>
          <p:nvPr>
            <p:ph type="body" sz="quarter" idx="22" hasCustomPrompt="1"/>
          </p:nvPr>
        </p:nvSpPr>
        <p:spPr>
          <a:xfrm rot="10800000">
            <a:off x="8198485" y="0"/>
            <a:ext cx="3990340" cy="6858000"/>
          </a:xfrm>
          <a:prstGeom prst="rtTriangle">
            <a:avLst/>
          </a:prstGeom>
          <a:blipFill dpi="0" rotWithShape="0">
            <a:blip r:embed="rId4"/>
            <a:srcRect/>
            <a:stretch>
              <a:fillRect r="-15000"/>
            </a:stretch>
          </a:blipFill>
        </p:spPr>
        <p:txBody>
          <a:bodyPr>
            <a:noAutofit/>
          </a:bodyPr>
          <a:lstStyle>
            <a:lvl1pPr>
              <a:defRPr/>
            </a:lvl1pPr>
          </a:lstStyle>
          <a:p>
            <a:pPr lvl="0"/>
            <a:r>
              <a:rPr lang="en-US"/>
              <a:t> </a:t>
            </a:r>
          </a:p>
        </p:txBody>
      </p:sp>
      <p:sp>
        <p:nvSpPr>
          <p:cNvPr id="30" name="LOGO">
            <a:extLst>
              <a:ext uri="{FF2B5EF4-FFF2-40B4-BE49-F238E27FC236}">
                <a16:creationId xmlns:a16="http://schemas.microsoft.com/office/drawing/2014/main" id="{A16BD687-3EBE-5A4A-A7BD-8FC8B8306F44}"/>
              </a:ext>
            </a:extLst>
          </p:cNvPr>
          <p:cNvSpPr>
            <a:spLocks noGrp="1" noChangeAspect="1"/>
          </p:cNvSpPr>
          <p:nvPr>
            <p:ph type="body" sz="quarter" idx="25"/>
          </p:nvPr>
        </p:nvSpPr>
        <p:spPr>
          <a:xfrm>
            <a:off x="11079353" y="201994"/>
            <a:ext cx="890016" cy="236933"/>
          </a:xfrm>
          <a:blipFill>
            <a:blip r:embed="rId5"/>
            <a:srcRect/>
            <a:stretch>
              <a:fillRect t="8867" b="8867"/>
            </a:stretch>
          </a:blipFill>
        </p:spPr>
        <p:txBody>
          <a:bodyPr/>
          <a:lstStyle>
            <a:lvl1pPr>
              <a:defRPr>
                <a:noFill/>
              </a:defRPr>
            </a:lvl1pPr>
          </a:lstStyle>
          <a:p>
            <a:pPr lvl="0"/>
            <a:r>
              <a:rPr lang="en-US"/>
              <a:t>Edit Master text styles</a:t>
            </a:r>
          </a:p>
        </p:txBody>
      </p:sp>
    </p:spTree>
    <p:extLst>
      <p:ext uri="{BB962C8B-B14F-4D97-AF65-F5344CB8AC3E}">
        <p14:creationId xmlns:p14="http://schemas.microsoft.com/office/powerpoint/2010/main" val="81878430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Full Image 3">
    <p:bg>
      <p:bgRef idx="1001">
        <a:schemeClr val="bg2"/>
      </p:bgRef>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821710BB-351E-DF46-BA77-8128B9E84B39}"/>
              </a:ext>
            </a:extLst>
          </p:cNvPr>
          <p:cNvSpPr>
            <a:spLocks noGrp="1"/>
          </p:cNvSpPr>
          <p:nvPr>
            <p:ph type="pic" sz="quarter" idx="12"/>
          </p:nvPr>
        </p:nvSpPr>
        <p:spPr>
          <a:xfrm>
            <a:off x="-1" y="0"/>
            <a:ext cx="12188825" cy="6858000"/>
          </a:xfrm>
          <a:blipFill>
            <a:blip r:embed="rId2" cstate="email">
              <a:extLst>
                <a:ext uri="{28A0092B-C50C-407E-A947-70E740481C1C}">
                  <a14:useLocalDpi xmlns:a14="http://schemas.microsoft.com/office/drawing/2010/main"/>
                </a:ext>
              </a:extLst>
            </a:blip>
            <a:stretch>
              <a:fillRect/>
            </a:stretch>
          </a:blipFill>
        </p:spPr>
        <p:txBody>
          <a:bodyPr/>
          <a:lstStyle>
            <a:lvl1pPr>
              <a:defRPr>
                <a:noFill/>
              </a:defRPr>
            </a:lvl1pPr>
          </a:lstStyle>
          <a:p>
            <a:r>
              <a:rPr lang="en-US"/>
              <a:t>Click icon to add picture</a:t>
            </a:r>
          </a:p>
        </p:txBody>
      </p:sp>
      <p:sp>
        <p:nvSpPr>
          <p:cNvPr id="3" name="Footer Placeholder 2">
            <a:extLst>
              <a:ext uri="{FF2B5EF4-FFF2-40B4-BE49-F238E27FC236}">
                <a16:creationId xmlns:a16="http://schemas.microsoft.com/office/drawing/2014/main" id="{43A38998-0D6E-8B4D-9D3F-EC49C50F908D}"/>
              </a:ext>
            </a:extLst>
          </p:cNvPr>
          <p:cNvSpPr>
            <a:spLocks noGrp="1"/>
          </p:cNvSpPr>
          <p:nvPr>
            <p:ph type="ftr" sz="quarter" idx="10"/>
          </p:nvPr>
        </p:nvSpPr>
        <p:spPr>
          <a:xfrm>
            <a:off x="609599" y="6595532"/>
            <a:ext cx="9326880" cy="129687"/>
          </a:xfrm>
          <a:prstGeom prst="rect">
            <a:avLst/>
          </a:prstGeom>
        </p:spPr>
        <p:txBody>
          <a:bodyPr/>
          <a:lstStyle/>
          <a:p>
            <a:r>
              <a:rPr lang="en-US" kern="0"/>
              <a:t>© 2021 Xandr Inc. Xandr℠, the Kite logo, AT&amp;T, the Globe logo and other marks are trademarks and service marks of AT&amp;T Intellectual Property and/or AT&amp;T affiliated companies. All other marks contained herein are the property of their respective owners.</a:t>
            </a:r>
          </a:p>
        </p:txBody>
      </p:sp>
      <p:sp>
        <p:nvSpPr>
          <p:cNvPr id="4" name="Slide Number Placeholder 3">
            <a:extLst>
              <a:ext uri="{FF2B5EF4-FFF2-40B4-BE49-F238E27FC236}">
                <a16:creationId xmlns:a16="http://schemas.microsoft.com/office/drawing/2014/main" id="{56300D9E-0726-F841-B5EF-41CC458ACDB0}"/>
              </a:ext>
            </a:extLst>
          </p:cNvPr>
          <p:cNvSpPr>
            <a:spLocks noGrp="1"/>
          </p:cNvSpPr>
          <p:nvPr>
            <p:ph type="sldNum" sz="quarter" idx="11"/>
          </p:nvPr>
        </p:nvSpPr>
        <p:spPr>
          <a:xfrm>
            <a:off x="228599" y="6595532"/>
            <a:ext cx="380999" cy="129687"/>
          </a:xfrm>
          <a:prstGeom prst="rect">
            <a:avLst/>
          </a:prstGeom>
        </p:spPr>
        <p:txBody>
          <a:bodyPr/>
          <a:lstStyle/>
          <a:p>
            <a:fld id="{B039CED7-89A6-0D48-93AF-800B78660EBD}" type="slidenum">
              <a:rPr lang="en-US"/>
              <a:pPr/>
              <a:t>‹#›</a:t>
            </a:fld>
            <a:endParaRPr lang="en-US"/>
          </a:p>
        </p:txBody>
      </p:sp>
      <p:sp>
        <p:nvSpPr>
          <p:cNvPr id="9" name="Picture Placeholder 10">
            <a:extLst>
              <a:ext uri="{FF2B5EF4-FFF2-40B4-BE49-F238E27FC236}">
                <a16:creationId xmlns:a16="http://schemas.microsoft.com/office/drawing/2014/main" id="{42942DBB-B73A-2E4B-83B9-68645C4F727F}"/>
              </a:ext>
            </a:extLst>
          </p:cNvPr>
          <p:cNvSpPr>
            <a:spLocks noGrp="1" noChangeAspect="1"/>
          </p:cNvSpPr>
          <p:nvPr>
            <p:ph type="pic" sz="quarter" idx="26"/>
          </p:nvPr>
        </p:nvSpPr>
        <p:spPr>
          <a:xfrm>
            <a:off x="11028123" y="132781"/>
            <a:ext cx="1055485" cy="374455"/>
          </a:xfrm>
          <a: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l="-3543" r="1842"/>
            </a:stretch>
          </a:blipFill>
        </p:spPr>
        <p:txBody>
          <a:bodyPr/>
          <a:lstStyle>
            <a:lvl1pPr>
              <a:defRPr sz="800">
                <a:noFill/>
              </a:defRPr>
            </a:lvl1pPr>
          </a:lstStyle>
          <a:p>
            <a:r>
              <a:rPr lang="en-US"/>
              <a:t>Click icon to add picture</a:t>
            </a:r>
          </a:p>
        </p:txBody>
      </p:sp>
      <p:sp>
        <p:nvSpPr>
          <p:cNvPr id="7" name="Text Placeholder 7">
            <a:extLst>
              <a:ext uri="{FF2B5EF4-FFF2-40B4-BE49-F238E27FC236}">
                <a16:creationId xmlns:a16="http://schemas.microsoft.com/office/drawing/2014/main" id="{8A86A60C-BD23-C24D-B93E-9052F77BDA46}"/>
              </a:ext>
            </a:extLst>
          </p:cNvPr>
          <p:cNvSpPr>
            <a:spLocks noGrp="1"/>
          </p:cNvSpPr>
          <p:nvPr>
            <p:ph type="body" sz="quarter" idx="27"/>
          </p:nvPr>
        </p:nvSpPr>
        <p:spPr>
          <a:xfrm>
            <a:off x="1522413" y="2514600"/>
            <a:ext cx="4572000" cy="498598"/>
          </a:xfrm>
        </p:spPr>
        <p:txBody>
          <a:bodyPr>
            <a:spAutoFit/>
          </a:bodyPr>
          <a:lstStyle>
            <a:lvl1pPr>
              <a:lnSpc>
                <a:spcPct val="90000"/>
              </a:lnSpc>
              <a:defRPr sz="3600" spc="-30" baseline="0">
                <a:solidFill>
                  <a:schemeClr val="tx2"/>
                </a:solidFill>
                <a:latin typeface="+mj-lt"/>
              </a:defRPr>
            </a:lvl1pPr>
          </a:lstStyle>
          <a:p>
            <a:pPr lvl="0"/>
            <a:r>
              <a:rPr lang="en-US"/>
              <a:t>Click to edit Master text styles</a:t>
            </a:r>
          </a:p>
        </p:txBody>
      </p:sp>
      <p:sp>
        <p:nvSpPr>
          <p:cNvPr id="8" name="TITLE">
            <a:extLst>
              <a:ext uri="{FF2B5EF4-FFF2-40B4-BE49-F238E27FC236}">
                <a16:creationId xmlns:a16="http://schemas.microsoft.com/office/drawing/2014/main" id="{C9007FB2-6247-984F-8F1D-7964DFC07017}"/>
              </a:ext>
            </a:extLst>
          </p:cNvPr>
          <p:cNvSpPr>
            <a:spLocks noGrp="1"/>
          </p:cNvSpPr>
          <p:nvPr>
            <p:ph type="title"/>
          </p:nvPr>
        </p:nvSpPr>
        <p:spPr>
          <a:xfrm>
            <a:off x="228600" y="200986"/>
            <a:ext cx="5865812" cy="274320"/>
          </a:xfrm>
          <a:prstGeom prst="rect">
            <a:avLst/>
          </a:prstGeom>
        </p:spPr>
        <p:txBody>
          <a:bodyPr wrap="square">
            <a:spAutoFit/>
          </a:bodyPr>
          <a:lstStyle>
            <a:lvl1pPr>
              <a:defRPr>
                <a:solidFill>
                  <a:schemeClr val="tx2"/>
                </a:solidFill>
              </a:defRPr>
            </a:lvl1pPr>
          </a:lstStyle>
          <a:p>
            <a:r>
              <a:rPr lang="en-US" dirty="0"/>
              <a:t>Click to edit Master title style</a:t>
            </a:r>
          </a:p>
        </p:txBody>
      </p:sp>
      <p:sp>
        <p:nvSpPr>
          <p:cNvPr id="10" name="Text Placeholder 7">
            <a:extLst>
              <a:ext uri="{FF2B5EF4-FFF2-40B4-BE49-F238E27FC236}">
                <a16:creationId xmlns:a16="http://schemas.microsoft.com/office/drawing/2014/main" id="{61B3E857-2CD0-0242-948C-ACD582BB22DA}"/>
              </a:ext>
            </a:extLst>
          </p:cNvPr>
          <p:cNvSpPr>
            <a:spLocks noGrp="1"/>
          </p:cNvSpPr>
          <p:nvPr>
            <p:ph type="body" sz="quarter" idx="24"/>
          </p:nvPr>
        </p:nvSpPr>
        <p:spPr>
          <a:xfrm>
            <a:off x="228600" y="502920"/>
            <a:ext cx="5865812" cy="233718"/>
          </a:xfrm>
          <a:prstGeom prst="rect">
            <a:avLst/>
          </a:prstGeom>
        </p:spPr>
        <p:txBody>
          <a:bodyPr wrap="square">
            <a:spAutoFit/>
          </a:bodyPr>
          <a:lstStyle>
            <a:lvl1pPr marL="0" marR="0" indent="0" algn="l" defTabSz="182742" rtl="0" eaLnBrk="1" fontAlgn="auto" latinLnBrk="0" hangingPunct="1">
              <a:lnSpc>
                <a:spcPct val="120000"/>
              </a:lnSpc>
              <a:spcBef>
                <a:spcPts val="0"/>
              </a:spcBef>
              <a:spcAft>
                <a:spcPts val="0"/>
              </a:spcAft>
              <a:buClrTx/>
              <a:buSzTx/>
              <a:buFont typeface="Arial" panose="020B0604020202020204" pitchFamily="34" charset="0"/>
              <a:buNone/>
              <a:tabLst/>
              <a:defRPr lang="en-US">
                <a:solidFill>
                  <a:schemeClr val="tx2"/>
                </a:solidFill>
              </a:defRPr>
            </a:lvl1pPr>
            <a:lvl4pPr marL="182880" marR="0" indent="-182880" algn="l" defTabSz="182880" rtl="0" eaLnBrk="1" fontAlgn="auto" latinLnBrk="0" hangingPunct="1">
              <a:lnSpc>
                <a:spcPct val="100000"/>
              </a:lnSpc>
              <a:spcBef>
                <a:spcPts val="0"/>
              </a:spcBef>
              <a:spcAft>
                <a:spcPts val="600"/>
              </a:spcAft>
              <a:buClr>
                <a:schemeClr val="tx2"/>
              </a:buClr>
              <a:buSzPct val="100000"/>
              <a:buFont typeface="Arial" panose="020B0604020202020204" pitchFamily="34" charset="0"/>
              <a:buChar char="•"/>
              <a:tabLst>
                <a:tab pos="182880" algn="l"/>
                <a:tab pos="365760" algn="l"/>
                <a:tab pos="548640" algn="l"/>
              </a:tabLst>
              <a:defRPr/>
            </a:lvl4pPr>
          </a:lstStyle>
          <a:p>
            <a:pPr lvl="0"/>
            <a:r>
              <a:rPr lang="en-US"/>
              <a:t>Click to edit Master text styles</a:t>
            </a:r>
          </a:p>
        </p:txBody>
      </p:sp>
      <p:sp>
        <p:nvSpPr>
          <p:cNvPr id="12" name="Text Placeholder 4">
            <a:extLst>
              <a:ext uri="{FF2B5EF4-FFF2-40B4-BE49-F238E27FC236}">
                <a16:creationId xmlns:a16="http://schemas.microsoft.com/office/drawing/2014/main" id="{DEC8C3C8-6803-764E-B351-8E7ABEA03067}"/>
              </a:ext>
            </a:extLst>
          </p:cNvPr>
          <p:cNvSpPr>
            <a:spLocks noGrp="1"/>
          </p:cNvSpPr>
          <p:nvPr>
            <p:ph type="body" sz="quarter" idx="29"/>
          </p:nvPr>
        </p:nvSpPr>
        <p:spPr>
          <a:xfrm>
            <a:off x="1514099" y="3429000"/>
            <a:ext cx="1828800" cy="233718"/>
          </a:xfrm>
        </p:spPr>
        <p:txBody>
          <a:bodyPr rIns="182880">
            <a:spAutoFit/>
          </a:bodyPr>
          <a:lstStyle/>
          <a:p>
            <a:pPr lvl="0"/>
            <a:r>
              <a:rPr lang="en-US"/>
              <a:t>Click to edit Master text styles</a:t>
            </a:r>
          </a:p>
        </p:txBody>
      </p:sp>
      <p:sp>
        <p:nvSpPr>
          <p:cNvPr id="13" name="Text Placeholder 4">
            <a:extLst>
              <a:ext uri="{FF2B5EF4-FFF2-40B4-BE49-F238E27FC236}">
                <a16:creationId xmlns:a16="http://schemas.microsoft.com/office/drawing/2014/main" id="{FBDB069F-22D1-834B-9C9E-A98C48583F75}"/>
              </a:ext>
            </a:extLst>
          </p:cNvPr>
          <p:cNvSpPr>
            <a:spLocks noGrp="1"/>
          </p:cNvSpPr>
          <p:nvPr>
            <p:ph type="body" sz="quarter" idx="30"/>
          </p:nvPr>
        </p:nvSpPr>
        <p:spPr>
          <a:xfrm>
            <a:off x="3344977" y="3429000"/>
            <a:ext cx="1828800" cy="233718"/>
          </a:xfrm>
        </p:spPr>
        <p:txBody>
          <a:bodyPr rIns="182880">
            <a:spAutoFit/>
          </a:bodyPr>
          <a:lstStyle/>
          <a:p>
            <a:pPr lvl="0"/>
            <a:r>
              <a:rPr lang="en-US"/>
              <a:t>Click to edit Master text styles</a:t>
            </a:r>
          </a:p>
        </p:txBody>
      </p:sp>
      <p:sp>
        <p:nvSpPr>
          <p:cNvPr id="14" name="Text Placeholder 4">
            <a:extLst>
              <a:ext uri="{FF2B5EF4-FFF2-40B4-BE49-F238E27FC236}">
                <a16:creationId xmlns:a16="http://schemas.microsoft.com/office/drawing/2014/main" id="{C94001D4-FAD7-A54E-B252-F3F8570F8D3D}"/>
              </a:ext>
            </a:extLst>
          </p:cNvPr>
          <p:cNvSpPr>
            <a:spLocks noGrp="1"/>
          </p:cNvSpPr>
          <p:nvPr>
            <p:ph type="body" sz="quarter" idx="31"/>
          </p:nvPr>
        </p:nvSpPr>
        <p:spPr>
          <a:xfrm>
            <a:off x="5175855" y="3429000"/>
            <a:ext cx="1828800" cy="233718"/>
          </a:xfrm>
        </p:spPr>
        <p:txBody>
          <a:bodyPr rIns="182880">
            <a:spAutoFit/>
          </a:bodyPr>
          <a:lstStyle/>
          <a:p>
            <a:pPr lvl="0"/>
            <a:r>
              <a:rPr lang="en-US"/>
              <a:t>Click to edit Master text styles</a:t>
            </a:r>
          </a:p>
        </p:txBody>
      </p:sp>
      <p:sp>
        <p:nvSpPr>
          <p:cNvPr id="15" name="Text Placeholder 4">
            <a:extLst>
              <a:ext uri="{FF2B5EF4-FFF2-40B4-BE49-F238E27FC236}">
                <a16:creationId xmlns:a16="http://schemas.microsoft.com/office/drawing/2014/main" id="{64C0ED97-0CE8-1D44-B9BB-58FC68C24263}"/>
              </a:ext>
            </a:extLst>
          </p:cNvPr>
          <p:cNvSpPr>
            <a:spLocks noGrp="1"/>
          </p:cNvSpPr>
          <p:nvPr>
            <p:ph type="body" sz="quarter" idx="32"/>
          </p:nvPr>
        </p:nvSpPr>
        <p:spPr>
          <a:xfrm>
            <a:off x="7006733" y="3429000"/>
            <a:ext cx="1828800" cy="233718"/>
          </a:xfrm>
        </p:spPr>
        <p:txBody>
          <a:bodyPr rIns="182880">
            <a:spAutoFit/>
          </a:bodyPr>
          <a:lstStyle/>
          <a:p>
            <a:pPr lvl="0"/>
            <a:r>
              <a:rPr lang="en-US"/>
              <a:t>Click to edit Master text styles</a:t>
            </a:r>
          </a:p>
        </p:txBody>
      </p:sp>
      <p:sp>
        <p:nvSpPr>
          <p:cNvPr id="16" name="Text Placeholder 4">
            <a:extLst>
              <a:ext uri="{FF2B5EF4-FFF2-40B4-BE49-F238E27FC236}">
                <a16:creationId xmlns:a16="http://schemas.microsoft.com/office/drawing/2014/main" id="{229FE673-5285-E44B-82B9-DE3C06C001E9}"/>
              </a:ext>
            </a:extLst>
          </p:cNvPr>
          <p:cNvSpPr>
            <a:spLocks noGrp="1"/>
          </p:cNvSpPr>
          <p:nvPr>
            <p:ph type="body" sz="quarter" idx="33"/>
          </p:nvPr>
        </p:nvSpPr>
        <p:spPr>
          <a:xfrm>
            <a:off x="8837613" y="3429000"/>
            <a:ext cx="1828800" cy="233718"/>
          </a:xfrm>
        </p:spPr>
        <p:txBody>
          <a:bodyPr rIns="182880">
            <a:spAutoFit/>
          </a:bodyPr>
          <a:lstStyle/>
          <a:p>
            <a:pPr lvl="0"/>
            <a:r>
              <a:rPr lang="en-US"/>
              <a:t>Click to edit Master text styles</a:t>
            </a:r>
          </a:p>
        </p:txBody>
      </p:sp>
      <p:sp>
        <p:nvSpPr>
          <p:cNvPr id="17" name="Text Placeholder 7">
            <a:extLst>
              <a:ext uri="{FF2B5EF4-FFF2-40B4-BE49-F238E27FC236}">
                <a16:creationId xmlns:a16="http://schemas.microsoft.com/office/drawing/2014/main" id="{8C4BF741-3BF6-C749-96F0-381F1846F7E9}"/>
              </a:ext>
            </a:extLst>
          </p:cNvPr>
          <p:cNvSpPr>
            <a:spLocks noGrp="1"/>
          </p:cNvSpPr>
          <p:nvPr>
            <p:ph type="body" sz="quarter" idx="28" hasCustomPrompt="1"/>
          </p:nvPr>
        </p:nvSpPr>
        <p:spPr>
          <a:xfrm>
            <a:off x="10148986" y="6632886"/>
            <a:ext cx="1821776" cy="92333"/>
          </a:xfrm>
        </p:spPr>
        <p:txBody>
          <a:bodyPr anchor="b" anchorCtr="0">
            <a:spAutoFit/>
          </a:bodyPr>
          <a:lstStyle>
            <a:lvl1pPr algn="r">
              <a:lnSpc>
                <a:spcPct val="100000"/>
              </a:lnSpc>
              <a:defRPr sz="600">
                <a:solidFill>
                  <a:schemeClr val="tx2">
                    <a:lumMod val="50000"/>
                    <a:lumOff val="50000"/>
                  </a:schemeClr>
                </a:solidFill>
              </a:defRPr>
            </a:lvl1pPr>
          </a:lstStyle>
          <a:p>
            <a:pPr lvl="0"/>
            <a:r>
              <a:rPr lang="en-US"/>
              <a:t>Source Info</a:t>
            </a:r>
          </a:p>
        </p:txBody>
      </p:sp>
    </p:spTree>
    <p:extLst>
      <p:ext uri="{BB962C8B-B14F-4D97-AF65-F5344CB8AC3E}">
        <p14:creationId xmlns:p14="http://schemas.microsoft.com/office/powerpoint/2010/main" val="3297040418"/>
      </p:ext>
    </p:extLst>
  </p:cSld>
  <p:clrMapOvr>
    <a:overrideClrMapping bg1="dk1" tx1="lt1" bg2="dk2" tx2="lt2" accent1="accent1" accent2="accent2" accent3="accent3" accent4="accent4" accent5="accent5" accent6="accent6" hlink="hlink" folHlink="folHlink"/>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IMAGE (14)">
    <p:spTree>
      <p:nvGrpSpPr>
        <p:cNvPr id="1" name=""/>
        <p:cNvGrpSpPr/>
        <p:nvPr/>
      </p:nvGrpSpPr>
      <p:grpSpPr>
        <a:xfrm>
          <a:off x="0" y="0"/>
          <a:ext cx="0" cy="0"/>
          <a:chOff x="0" y="0"/>
          <a:chExt cx="0" cy="0"/>
        </a:xfrm>
      </p:grpSpPr>
      <p:sp>
        <p:nvSpPr>
          <p:cNvPr id="13" name="IMAGE 2">
            <a:extLst>
              <a:ext uri="{FF2B5EF4-FFF2-40B4-BE49-F238E27FC236}">
                <a16:creationId xmlns:a16="http://schemas.microsoft.com/office/drawing/2014/main" id="{DFAC45B6-17B6-2C4D-9C3A-07F2C86CC7D8}"/>
              </a:ext>
            </a:extLst>
          </p:cNvPr>
          <p:cNvSpPr>
            <a:spLocks noGrp="1" noChangeAspect="1"/>
          </p:cNvSpPr>
          <p:nvPr>
            <p:ph type="body" sz="quarter" idx="24" hasCustomPrompt="1"/>
          </p:nvPr>
        </p:nvSpPr>
        <p:spPr>
          <a:xfrm flipH="1">
            <a:off x="4944248" y="0"/>
            <a:ext cx="5611792" cy="4041652"/>
          </a:xfrm>
          <a:prstGeom prst="parallelogram">
            <a:avLst>
              <a:gd name="adj" fmla="val 58093"/>
            </a:avLst>
          </a:prstGeom>
          <a:blipFill dpi="0" rotWithShape="0">
            <a:blip r:embed="rId2"/>
            <a:srcRect/>
            <a:stretch>
              <a:fillRect l="-4" t="-175" r="-2" b="-16655"/>
            </a:stretch>
          </a:blipFill>
        </p:spPr>
        <p:txBody>
          <a:bodyPr>
            <a:noAutofit/>
          </a:bodyPr>
          <a:lstStyle>
            <a:lvl1pPr>
              <a:defRPr/>
            </a:lvl1pPr>
          </a:lstStyle>
          <a:p>
            <a:pPr lvl="0"/>
            <a:r>
              <a:rPr lang="en-US"/>
              <a:t> </a:t>
            </a:r>
          </a:p>
        </p:txBody>
      </p:sp>
      <p:sp>
        <p:nvSpPr>
          <p:cNvPr id="12" name="IMAGE 1">
            <a:extLst>
              <a:ext uri="{FF2B5EF4-FFF2-40B4-BE49-F238E27FC236}">
                <a16:creationId xmlns:a16="http://schemas.microsoft.com/office/drawing/2014/main" id="{DAD499F1-4CCA-604A-99CB-7D88253327E4}"/>
              </a:ext>
            </a:extLst>
          </p:cNvPr>
          <p:cNvSpPr>
            <a:spLocks noGrp="1" noChangeAspect="1"/>
          </p:cNvSpPr>
          <p:nvPr>
            <p:ph type="body" sz="quarter" idx="21" hasCustomPrompt="1"/>
          </p:nvPr>
        </p:nvSpPr>
        <p:spPr>
          <a:xfrm flipV="1">
            <a:off x="7289074" y="4041652"/>
            <a:ext cx="3266966" cy="2816352"/>
          </a:xfrm>
          <a:prstGeom prst="triangle">
            <a:avLst/>
          </a:prstGeom>
          <a:blipFill dpi="0" rotWithShape="0">
            <a:blip r:embed="rId3"/>
            <a:srcRect/>
            <a:stretch>
              <a:fillRect l="-24864" t="-5232" r="-12201" b="-766"/>
            </a:stretch>
          </a:blipFill>
        </p:spPr>
        <p:txBody>
          <a:bodyPr>
            <a:noAutofit/>
          </a:bodyPr>
          <a:lstStyle>
            <a:lvl1pPr>
              <a:defRPr/>
            </a:lvl1pPr>
          </a:lstStyle>
          <a:p>
            <a:pPr lvl="0"/>
            <a:r>
              <a:rPr lang="en-US"/>
              <a:t> </a:t>
            </a:r>
          </a:p>
        </p:txBody>
      </p:sp>
      <p:sp>
        <p:nvSpPr>
          <p:cNvPr id="11" name="TRIANGLE 1">
            <a:extLst>
              <a:ext uri="{FF2B5EF4-FFF2-40B4-BE49-F238E27FC236}">
                <a16:creationId xmlns:a16="http://schemas.microsoft.com/office/drawing/2014/main" id="{40872844-2609-FB45-BACD-C31873E760F7}"/>
              </a:ext>
            </a:extLst>
          </p:cNvPr>
          <p:cNvSpPr>
            <a:spLocks noGrp="1" noChangeAspect="1"/>
          </p:cNvSpPr>
          <p:nvPr>
            <p:ph type="body" sz="quarter" idx="23" hasCustomPrompt="1"/>
          </p:nvPr>
        </p:nvSpPr>
        <p:spPr>
          <a:xfrm>
            <a:off x="8919832" y="4041647"/>
            <a:ext cx="3266968" cy="2816352"/>
          </a:xfrm>
          <a:prstGeom prst="triangle">
            <a:avLst/>
          </a:prstGeom>
          <a:solidFill>
            <a:schemeClr val="accent6"/>
          </a:solidFill>
        </p:spPr>
        <p:txBody>
          <a:bodyPr>
            <a:noAutofit/>
          </a:bodyPr>
          <a:lstStyle>
            <a:lvl1pPr>
              <a:defRPr/>
            </a:lvl1pPr>
          </a:lstStyle>
          <a:p>
            <a:pPr lvl="0"/>
            <a:r>
              <a:rPr lang="en-US"/>
              <a:t> </a:t>
            </a:r>
          </a:p>
        </p:txBody>
      </p:sp>
      <p:sp>
        <p:nvSpPr>
          <p:cNvPr id="6" name="SOURCES">
            <a:extLst>
              <a:ext uri="{FF2B5EF4-FFF2-40B4-BE49-F238E27FC236}">
                <a16:creationId xmlns:a16="http://schemas.microsoft.com/office/drawing/2014/main" id="{64C61DF3-822A-0E4D-BDB8-05FAA33483C3}"/>
              </a:ext>
            </a:extLst>
          </p:cNvPr>
          <p:cNvSpPr>
            <a:spLocks noGrp="1"/>
          </p:cNvSpPr>
          <p:nvPr>
            <p:ph type="body" sz="quarter" idx="18" hasCustomPrompt="1"/>
          </p:nvPr>
        </p:nvSpPr>
        <p:spPr>
          <a:xfrm>
            <a:off x="6704013" y="6602544"/>
            <a:ext cx="5484812" cy="255455"/>
          </a:xfrm>
        </p:spPr>
        <p:txBody>
          <a:bodyPr wrap="square" rIns="182880" bIns="146304" anchor="b" anchorCtr="0">
            <a:spAutoFit/>
          </a:bodyPr>
          <a:lstStyle>
            <a:lvl1pPr algn="r">
              <a:lnSpc>
                <a:spcPct val="100000"/>
              </a:lnSpc>
              <a:spcBef>
                <a:spcPts val="100"/>
              </a:spcBef>
              <a:spcAft>
                <a:spcPts val="100"/>
              </a:spcAft>
              <a:defRPr sz="700">
                <a:solidFill>
                  <a:schemeClr val="bg1"/>
                </a:solidFill>
                <a:latin typeface="Century Gothic" panose="020B0502020202020204" pitchFamily="34" charset="0"/>
              </a:defRPr>
            </a:lvl1pPr>
          </a:lstStyle>
          <a:p>
            <a:pPr lvl="0"/>
            <a:r>
              <a:rPr lang="en-US"/>
              <a:t>* List sources here</a:t>
            </a:r>
          </a:p>
        </p:txBody>
      </p:sp>
      <p:sp>
        <p:nvSpPr>
          <p:cNvPr id="16" name="CONTENT">
            <a:extLst>
              <a:ext uri="{FF2B5EF4-FFF2-40B4-BE49-F238E27FC236}">
                <a16:creationId xmlns:a16="http://schemas.microsoft.com/office/drawing/2014/main" id="{5ECB0C30-6DD4-6A47-8F7E-F7A65E67A424}"/>
              </a:ext>
            </a:extLst>
          </p:cNvPr>
          <p:cNvSpPr>
            <a:spLocks noGrp="1"/>
          </p:cNvSpPr>
          <p:nvPr>
            <p:ph sz="quarter" idx="20"/>
          </p:nvPr>
        </p:nvSpPr>
        <p:spPr>
          <a:xfrm>
            <a:off x="650147" y="2573334"/>
            <a:ext cx="4788127" cy="1916935"/>
          </a:xfrm>
        </p:spPr>
        <p:txBody>
          <a:bodyPr anchor="ctr" anchorCtr="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SUBTITLE">
            <a:extLst>
              <a:ext uri="{FF2B5EF4-FFF2-40B4-BE49-F238E27FC236}">
                <a16:creationId xmlns:a16="http://schemas.microsoft.com/office/drawing/2014/main" id="{9B725803-7CD7-E540-BFD7-844694191695}"/>
              </a:ext>
            </a:extLst>
          </p:cNvPr>
          <p:cNvSpPr>
            <a:spLocks noGrp="1"/>
          </p:cNvSpPr>
          <p:nvPr>
            <p:ph type="body" sz="quarter" idx="19"/>
          </p:nvPr>
        </p:nvSpPr>
        <p:spPr>
          <a:xfrm>
            <a:off x="211141" y="521208"/>
            <a:ext cx="4572000" cy="215444"/>
          </a:xfrm>
        </p:spPr>
        <p:txBody>
          <a:bodyPr anchor="t" anchorCtr="0">
            <a:spAutoFit/>
          </a:bodyPr>
          <a:lstStyle>
            <a:lvl1pPr marL="0" indent="0">
              <a:spcBef>
                <a:spcPts val="0"/>
              </a:spcBef>
              <a:spcAft>
                <a:spcPts val="0"/>
              </a:spcAft>
              <a:buFont typeface="Arial" panose="020B0604020202020204" pitchFamily="34" charset="0"/>
              <a:buNone/>
              <a:defRPr sz="1400" b="0">
                <a:solidFill>
                  <a:schemeClr val="tx2"/>
                </a:solidFill>
                <a:latin typeface="+mn-lt"/>
              </a:defRPr>
            </a:lvl1pPr>
            <a:lvl2pPr marL="0" indent="0">
              <a:spcBef>
                <a:spcPts val="0"/>
              </a:spcBef>
              <a:spcAft>
                <a:spcPts val="0"/>
              </a:spcAft>
              <a:buFont typeface="Arial" panose="020B0604020202020204" pitchFamily="34" charset="0"/>
              <a:buNone/>
              <a:defRPr sz="1000" b="1">
                <a:solidFill>
                  <a:schemeClr val="tx2"/>
                </a:solidFill>
                <a:latin typeface="+mn-lt"/>
              </a:defRPr>
            </a:lvl2pPr>
            <a:lvl3pPr marL="0" indent="0">
              <a:spcBef>
                <a:spcPts val="0"/>
              </a:spcBef>
              <a:spcAft>
                <a:spcPts val="0"/>
              </a:spcAft>
              <a:buFont typeface="Arial" panose="020B0604020202020204" pitchFamily="34" charset="0"/>
              <a:buNone/>
              <a:defRPr sz="1000" b="1">
                <a:solidFill>
                  <a:schemeClr val="tx2"/>
                </a:solidFill>
                <a:latin typeface="+mn-lt"/>
              </a:defRPr>
            </a:lvl3pPr>
            <a:lvl4pPr marL="0" indent="0">
              <a:spcBef>
                <a:spcPts val="0"/>
              </a:spcBef>
              <a:spcAft>
                <a:spcPts val="0"/>
              </a:spcAft>
              <a:buNone/>
              <a:defRPr sz="1000" b="1">
                <a:solidFill>
                  <a:schemeClr val="tx2"/>
                </a:solidFill>
                <a:latin typeface="+mn-lt"/>
              </a:defRPr>
            </a:lvl4pPr>
            <a:lvl5pPr marL="0" indent="0">
              <a:spcBef>
                <a:spcPts val="0"/>
              </a:spcBef>
              <a:spcAft>
                <a:spcPts val="0"/>
              </a:spcAft>
              <a:buNone/>
              <a:defRPr sz="1000" b="1">
                <a:solidFill>
                  <a:schemeClr val="tx2"/>
                </a:solidFill>
                <a:latin typeface="+mn-lt"/>
              </a:defRPr>
            </a:lvl5pPr>
          </a:lstStyle>
          <a:p>
            <a:pPr lvl="0"/>
            <a:r>
              <a:rPr lang="en-US"/>
              <a:t>Edit Master text styles</a:t>
            </a:r>
          </a:p>
        </p:txBody>
      </p:sp>
      <p:sp>
        <p:nvSpPr>
          <p:cNvPr id="20" name="TITLE">
            <a:extLst>
              <a:ext uri="{FF2B5EF4-FFF2-40B4-BE49-F238E27FC236}">
                <a16:creationId xmlns:a16="http://schemas.microsoft.com/office/drawing/2014/main" id="{0718D53F-9834-8C40-8B43-533BD9E7C3A8}"/>
              </a:ext>
            </a:extLst>
          </p:cNvPr>
          <p:cNvSpPr>
            <a:spLocks noGrp="1"/>
          </p:cNvSpPr>
          <p:nvPr>
            <p:ph type="title"/>
          </p:nvPr>
        </p:nvSpPr>
        <p:spPr>
          <a:xfrm>
            <a:off x="211143" y="171162"/>
            <a:ext cx="4416552" cy="299893"/>
          </a:xfrm>
        </p:spPr>
        <p:txBody>
          <a:bodyPr/>
          <a:lstStyle/>
          <a:p>
            <a:r>
              <a:rPr lang="en-US"/>
              <a:t>Click to edit Master title style</a:t>
            </a:r>
          </a:p>
        </p:txBody>
      </p:sp>
      <p:sp>
        <p:nvSpPr>
          <p:cNvPr id="9" name="TRIANGLE 2">
            <a:extLst>
              <a:ext uri="{FF2B5EF4-FFF2-40B4-BE49-F238E27FC236}">
                <a16:creationId xmlns:a16="http://schemas.microsoft.com/office/drawing/2014/main" id="{D4AB6756-2A8B-B547-B595-B0113D9099B6}"/>
              </a:ext>
            </a:extLst>
          </p:cNvPr>
          <p:cNvSpPr>
            <a:spLocks noGrp="1" noChangeAspect="1"/>
          </p:cNvSpPr>
          <p:nvPr>
            <p:ph type="body" sz="quarter" idx="22" hasCustomPrompt="1"/>
          </p:nvPr>
        </p:nvSpPr>
        <p:spPr>
          <a:xfrm rot="10800000">
            <a:off x="8198485" y="0"/>
            <a:ext cx="3990340" cy="6858000"/>
          </a:xfrm>
          <a:prstGeom prst="rtTriangle">
            <a:avLst/>
          </a:prstGeom>
          <a:solidFill>
            <a:schemeClr val="tx1"/>
          </a:solidFill>
        </p:spPr>
        <p:txBody>
          <a:bodyPr>
            <a:noAutofit/>
          </a:bodyPr>
          <a:lstStyle>
            <a:lvl1pPr>
              <a:defRPr/>
            </a:lvl1pPr>
          </a:lstStyle>
          <a:p>
            <a:pPr lvl="0"/>
            <a:r>
              <a:rPr lang="en-US"/>
              <a:t> </a:t>
            </a:r>
          </a:p>
        </p:txBody>
      </p:sp>
      <p:sp>
        <p:nvSpPr>
          <p:cNvPr id="31" name="LOGO">
            <a:extLst>
              <a:ext uri="{FF2B5EF4-FFF2-40B4-BE49-F238E27FC236}">
                <a16:creationId xmlns:a16="http://schemas.microsoft.com/office/drawing/2014/main" id="{0F295DB7-99A4-7A49-9EA9-B98C7B5D374F}"/>
              </a:ext>
            </a:extLst>
          </p:cNvPr>
          <p:cNvSpPr>
            <a:spLocks noGrp="1" noChangeAspect="1"/>
          </p:cNvSpPr>
          <p:nvPr>
            <p:ph type="body" sz="quarter" idx="25"/>
          </p:nvPr>
        </p:nvSpPr>
        <p:spPr>
          <a:xfrm>
            <a:off x="11079353" y="201994"/>
            <a:ext cx="890016" cy="236933"/>
          </a:xfrm>
          <a:blipFill>
            <a:blip r:embed="rId4"/>
            <a:srcRect/>
            <a:stretch>
              <a:fillRect t="8867" b="8867"/>
            </a:stretch>
          </a:blipFill>
        </p:spPr>
        <p:txBody>
          <a:bodyPr/>
          <a:lstStyle>
            <a:lvl1pPr>
              <a:defRPr>
                <a:noFill/>
              </a:defRPr>
            </a:lvl1pPr>
          </a:lstStyle>
          <a:p>
            <a:pPr lvl="0"/>
            <a:r>
              <a:rPr lang="en-US"/>
              <a:t>Edit Master text styles</a:t>
            </a:r>
          </a:p>
        </p:txBody>
      </p:sp>
    </p:spTree>
    <p:extLst>
      <p:ext uri="{BB962C8B-B14F-4D97-AF65-F5344CB8AC3E}">
        <p14:creationId xmlns:p14="http://schemas.microsoft.com/office/powerpoint/2010/main" val="2251923277"/>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IMAGE (15)">
    <p:spTree>
      <p:nvGrpSpPr>
        <p:cNvPr id="1" name=""/>
        <p:cNvGrpSpPr/>
        <p:nvPr/>
      </p:nvGrpSpPr>
      <p:grpSpPr>
        <a:xfrm>
          <a:off x="0" y="0"/>
          <a:ext cx="0" cy="0"/>
          <a:chOff x="0" y="0"/>
          <a:chExt cx="0" cy="0"/>
        </a:xfrm>
      </p:grpSpPr>
      <p:sp>
        <p:nvSpPr>
          <p:cNvPr id="13" name="IMAGE 4">
            <a:extLst>
              <a:ext uri="{FF2B5EF4-FFF2-40B4-BE49-F238E27FC236}">
                <a16:creationId xmlns:a16="http://schemas.microsoft.com/office/drawing/2014/main" id="{26508EC5-9BAC-F146-87B8-AC4301C30885}"/>
              </a:ext>
            </a:extLst>
          </p:cNvPr>
          <p:cNvSpPr>
            <a:spLocks noGrp="1" noChangeAspect="1"/>
          </p:cNvSpPr>
          <p:nvPr>
            <p:ph type="body" sz="quarter" idx="24" hasCustomPrompt="1"/>
          </p:nvPr>
        </p:nvSpPr>
        <p:spPr>
          <a:xfrm flipH="1">
            <a:off x="7724024" y="4333460"/>
            <a:ext cx="4464801" cy="2524539"/>
          </a:xfrm>
          <a:prstGeom prst="parallelogram">
            <a:avLst>
              <a:gd name="adj" fmla="val 57722"/>
            </a:avLst>
          </a:prstGeom>
          <a:solidFill>
            <a:schemeClr val="tx1"/>
          </a:solidFill>
        </p:spPr>
        <p:txBody>
          <a:bodyPr>
            <a:noAutofit/>
          </a:bodyPr>
          <a:lstStyle>
            <a:lvl1pPr>
              <a:defRPr/>
            </a:lvl1pPr>
          </a:lstStyle>
          <a:p>
            <a:pPr lvl="0"/>
            <a:r>
              <a:rPr lang="en-US"/>
              <a:t> </a:t>
            </a:r>
          </a:p>
        </p:txBody>
      </p:sp>
      <p:sp>
        <p:nvSpPr>
          <p:cNvPr id="12" name="IMAGE 2">
            <a:extLst>
              <a:ext uri="{FF2B5EF4-FFF2-40B4-BE49-F238E27FC236}">
                <a16:creationId xmlns:a16="http://schemas.microsoft.com/office/drawing/2014/main" id="{DAD499F1-4CCA-604A-99CB-7D88253327E4}"/>
              </a:ext>
            </a:extLst>
          </p:cNvPr>
          <p:cNvSpPr>
            <a:spLocks noGrp="1" noChangeAspect="1"/>
          </p:cNvSpPr>
          <p:nvPr>
            <p:ph type="body" sz="quarter" idx="21" hasCustomPrompt="1"/>
          </p:nvPr>
        </p:nvSpPr>
        <p:spPr>
          <a:xfrm>
            <a:off x="6265512" y="4333460"/>
            <a:ext cx="2928465" cy="2524539"/>
          </a:xfrm>
          <a:prstGeom prst="triangle">
            <a:avLst/>
          </a:prstGeom>
          <a:blipFill dpi="0" rotWithShape="1">
            <a:blip r:embed="rId2"/>
            <a:srcRect/>
            <a:stretch>
              <a:fillRect l="-31921" r="-11441" b="-10866"/>
            </a:stretch>
          </a:blipFill>
        </p:spPr>
        <p:txBody>
          <a:bodyPr>
            <a:noAutofit/>
          </a:bodyPr>
          <a:lstStyle>
            <a:lvl1pPr>
              <a:defRPr/>
            </a:lvl1pPr>
          </a:lstStyle>
          <a:p>
            <a:pPr lvl="0"/>
            <a:r>
              <a:rPr lang="en-US"/>
              <a:t> </a:t>
            </a:r>
          </a:p>
        </p:txBody>
      </p:sp>
      <p:sp>
        <p:nvSpPr>
          <p:cNvPr id="11" name="IMAGE 1">
            <a:extLst>
              <a:ext uri="{FF2B5EF4-FFF2-40B4-BE49-F238E27FC236}">
                <a16:creationId xmlns:a16="http://schemas.microsoft.com/office/drawing/2014/main" id="{40872844-2609-FB45-BACD-C31873E760F7}"/>
              </a:ext>
            </a:extLst>
          </p:cNvPr>
          <p:cNvSpPr>
            <a:spLocks noGrp="1" noChangeAspect="1"/>
          </p:cNvSpPr>
          <p:nvPr>
            <p:ph type="body" sz="quarter" idx="23" hasCustomPrompt="1"/>
          </p:nvPr>
        </p:nvSpPr>
        <p:spPr>
          <a:xfrm flipH="1">
            <a:off x="5224803" y="-2"/>
            <a:ext cx="5503789" cy="4333463"/>
          </a:xfrm>
          <a:prstGeom prst="parallelogram">
            <a:avLst>
              <a:gd name="adj" fmla="val 57722"/>
            </a:avLst>
          </a:prstGeom>
          <a:blipFill dpi="0" rotWithShape="0">
            <a:blip r:embed="rId3"/>
            <a:srcRect/>
            <a:stretch>
              <a:fillRect l="-4334" t="-13000" b="-22938"/>
            </a:stretch>
          </a:blipFill>
        </p:spPr>
        <p:txBody>
          <a:bodyPr>
            <a:noAutofit/>
          </a:bodyPr>
          <a:lstStyle>
            <a:lvl1pPr>
              <a:defRPr/>
            </a:lvl1pPr>
          </a:lstStyle>
          <a:p>
            <a:pPr lvl="0"/>
            <a:r>
              <a:rPr lang="en-US"/>
              <a:t> </a:t>
            </a:r>
          </a:p>
        </p:txBody>
      </p:sp>
      <p:sp>
        <p:nvSpPr>
          <p:cNvPr id="6" name="SOURCES">
            <a:extLst>
              <a:ext uri="{FF2B5EF4-FFF2-40B4-BE49-F238E27FC236}">
                <a16:creationId xmlns:a16="http://schemas.microsoft.com/office/drawing/2014/main" id="{64C61DF3-822A-0E4D-BDB8-05FAA33483C3}"/>
              </a:ext>
            </a:extLst>
          </p:cNvPr>
          <p:cNvSpPr>
            <a:spLocks noGrp="1"/>
          </p:cNvSpPr>
          <p:nvPr>
            <p:ph type="body" sz="quarter" idx="18" hasCustomPrompt="1"/>
          </p:nvPr>
        </p:nvSpPr>
        <p:spPr>
          <a:xfrm>
            <a:off x="6704013" y="6602544"/>
            <a:ext cx="5484812" cy="255455"/>
          </a:xfrm>
        </p:spPr>
        <p:txBody>
          <a:bodyPr wrap="square" rIns="182880" bIns="146304" anchor="b" anchorCtr="0">
            <a:spAutoFit/>
          </a:bodyPr>
          <a:lstStyle>
            <a:lvl1pPr algn="r">
              <a:lnSpc>
                <a:spcPct val="100000"/>
              </a:lnSpc>
              <a:spcBef>
                <a:spcPts val="100"/>
              </a:spcBef>
              <a:spcAft>
                <a:spcPts val="100"/>
              </a:spcAft>
              <a:defRPr sz="700">
                <a:solidFill>
                  <a:schemeClr val="bg1"/>
                </a:solidFill>
                <a:latin typeface="Century Gothic" panose="020B0502020202020204" pitchFamily="34" charset="0"/>
              </a:defRPr>
            </a:lvl1pPr>
          </a:lstStyle>
          <a:p>
            <a:pPr lvl="0"/>
            <a:r>
              <a:rPr lang="en-US"/>
              <a:t>* List sources here</a:t>
            </a:r>
          </a:p>
        </p:txBody>
      </p:sp>
      <p:sp>
        <p:nvSpPr>
          <p:cNvPr id="16" name="CONTENT">
            <a:extLst>
              <a:ext uri="{FF2B5EF4-FFF2-40B4-BE49-F238E27FC236}">
                <a16:creationId xmlns:a16="http://schemas.microsoft.com/office/drawing/2014/main" id="{5ECB0C30-6DD4-6A47-8F7E-F7A65E67A424}"/>
              </a:ext>
            </a:extLst>
          </p:cNvPr>
          <p:cNvSpPr>
            <a:spLocks noGrp="1"/>
          </p:cNvSpPr>
          <p:nvPr>
            <p:ph sz="quarter" idx="20"/>
          </p:nvPr>
        </p:nvSpPr>
        <p:spPr>
          <a:xfrm>
            <a:off x="650147" y="2573334"/>
            <a:ext cx="4788127" cy="1916935"/>
          </a:xfrm>
        </p:spPr>
        <p:txBody>
          <a:bodyPr anchor="ctr" anchorCtr="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SUBTITLE">
            <a:extLst>
              <a:ext uri="{FF2B5EF4-FFF2-40B4-BE49-F238E27FC236}">
                <a16:creationId xmlns:a16="http://schemas.microsoft.com/office/drawing/2014/main" id="{9B725803-7CD7-E540-BFD7-844694191695}"/>
              </a:ext>
            </a:extLst>
          </p:cNvPr>
          <p:cNvSpPr>
            <a:spLocks noGrp="1"/>
          </p:cNvSpPr>
          <p:nvPr>
            <p:ph type="body" sz="quarter" idx="19"/>
          </p:nvPr>
        </p:nvSpPr>
        <p:spPr>
          <a:xfrm>
            <a:off x="211142" y="521208"/>
            <a:ext cx="4814310" cy="215444"/>
          </a:xfrm>
        </p:spPr>
        <p:txBody>
          <a:bodyPr anchor="t" anchorCtr="0">
            <a:spAutoFit/>
          </a:bodyPr>
          <a:lstStyle>
            <a:lvl1pPr marL="0" indent="0">
              <a:spcBef>
                <a:spcPts val="0"/>
              </a:spcBef>
              <a:spcAft>
                <a:spcPts val="0"/>
              </a:spcAft>
              <a:buFont typeface="Arial" panose="020B0604020202020204" pitchFamily="34" charset="0"/>
              <a:buNone/>
              <a:defRPr sz="1400" b="0">
                <a:solidFill>
                  <a:schemeClr val="tx2"/>
                </a:solidFill>
                <a:latin typeface="+mn-lt"/>
              </a:defRPr>
            </a:lvl1pPr>
            <a:lvl2pPr marL="0" indent="0">
              <a:spcBef>
                <a:spcPts val="0"/>
              </a:spcBef>
              <a:spcAft>
                <a:spcPts val="0"/>
              </a:spcAft>
              <a:buFont typeface="Arial" panose="020B0604020202020204" pitchFamily="34" charset="0"/>
              <a:buNone/>
              <a:defRPr sz="1000" b="1">
                <a:solidFill>
                  <a:schemeClr val="tx2"/>
                </a:solidFill>
                <a:latin typeface="+mn-lt"/>
              </a:defRPr>
            </a:lvl2pPr>
            <a:lvl3pPr marL="0" indent="0">
              <a:spcBef>
                <a:spcPts val="0"/>
              </a:spcBef>
              <a:spcAft>
                <a:spcPts val="0"/>
              </a:spcAft>
              <a:buFont typeface="Arial" panose="020B0604020202020204" pitchFamily="34" charset="0"/>
              <a:buNone/>
              <a:defRPr sz="1000" b="1">
                <a:solidFill>
                  <a:schemeClr val="tx2"/>
                </a:solidFill>
                <a:latin typeface="+mn-lt"/>
              </a:defRPr>
            </a:lvl3pPr>
            <a:lvl4pPr marL="0" indent="0">
              <a:spcBef>
                <a:spcPts val="0"/>
              </a:spcBef>
              <a:spcAft>
                <a:spcPts val="0"/>
              </a:spcAft>
              <a:buNone/>
              <a:defRPr sz="1000" b="1">
                <a:solidFill>
                  <a:schemeClr val="tx2"/>
                </a:solidFill>
                <a:latin typeface="+mn-lt"/>
              </a:defRPr>
            </a:lvl4pPr>
            <a:lvl5pPr marL="0" indent="0">
              <a:spcBef>
                <a:spcPts val="0"/>
              </a:spcBef>
              <a:spcAft>
                <a:spcPts val="0"/>
              </a:spcAft>
              <a:buNone/>
              <a:defRPr sz="1000" b="1">
                <a:solidFill>
                  <a:schemeClr val="tx2"/>
                </a:solidFill>
                <a:latin typeface="+mn-lt"/>
              </a:defRPr>
            </a:lvl5pPr>
          </a:lstStyle>
          <a:p>
            <a:pPr lvl="0"/>
            <a:r>
              <a:rPr lang="en-US"/>
              <a:t>Edit Master text styles</a:t>
            </a:r>
          </a:p>
        </p:txBody>
      </p:sp>
      <p:sp>
        <p:nvSpPr>
          <p:cNvPr id="20" name="TITLE">
            <a:extLst>
              <a:ext uri="{FF2B5EF4-FFF2-40B4-BE49-F238E27FC236}">
                <a16:creationId xmlns:a16="http://schemas.microsoft.com/office/drawing/2014/main" id="{0718D53F-9834-8C40-8B43-533BD9E7C3A8}"/>
              </a:ext>
            </a:extLst>
          </p:cNvPr>
          <p:cNvSpPr>
            <a:spLocks noGrp="1"/>
          </p:cNvSpPr>
          <p:nvPr>
            <p:ph type="title"/>
          </p:nvPr>
        </p:nvSpPr>
        <p:spPr>
          <a:xfrm>
            <a:off x="211142" y="171162"/>
            <a:ext cx="4569201" cy="299893"/>
          </a:xfrm>
        </p:spPr>
        <p:txBody>
          <a:bodyPr/>
          <a:lstStyle/>
          <a:p>
            <a:r>
              <a:rPr lang="en-US"/>
              <a:t>Click to edit Master title style</a:t>
            </a:r>
          </a:p>
        </p:txBody>
      </p:sp>
      <p:sp>
        <p:nvSpPr>
          <p:cNvPr id="9" name="IMAGE 3">
            <a:extLst>
              <a:ext uri="{FF2B5EF4-FFF2-40B4-BE49-F238E27FC236}">
                <a16:creationId xmlns:a16="http://schemas.microsoft.com/office/drawing/2014/main" id="{D4AB6756-2A8B-B547-B595-B0113D9099B6}"/>
              </a:ext>
            </a:extLst>
          </p:cNvPr>
          <p:cNvSpPr>
            <a:spLocks noGrp="1" noChangeAspect="1"/>
          </p:cNvSpPr>
          <p:nvPr>
            <p:ph type="body" sz="quarter" idx="22" hasCustomPrompt="1"/>
          </p:nvPr>
        </p:nvSpPr>
        <p:spPr>
          <a:xfrm rot="10800000">
            <a:off x="8198485" y="0"/>
            <a:ext cx="3990340" cy="6858000"/>
          </a:xfrm>
          <a:prstGeom prst="rtTriangle">
            <a:avLst/>
          </a:prstGeom>
          <a:blipFill dpi="0" rotWithShape="0">
            <a:blip r:embed="rId4"/>
            <a:srcRect/>
            <a:stretch>
              <a:fillRect r="-15000"/>
            </a:stretch>
          </a:blipFill>
        </p:spPr>
        <p:txBody>
          <a:bodyPr>
            <a:noAutofit/>
          </a:bodyPr>
          <a:lstStyle>
            <a:lvl1pPr>
              <a:defRPr/>
            </a:lvl1pPr>
          </a:lstStyle>
          <a:p>
            <a:pPr lvl="0"/>
            <a:r>
              <a:rPr lang="en-US"/>
              <a:t> </a:t>
            </a:r>
          </a:p>
        </p:txBody>
      </p:sp>
      <p:sp>
        <p:nvSpPr>
          <p:cNvPr id="7" name="LOGO">
            <a:extLst>
              <a:ext uri="{FF2B5EF4-FFF2-40B4-BE49-F238E27FC236}">
                <a16:creationId xmlns:a16="http://schemas.microsoft.com/office/drawing/2014/main" id="{1823B7A3-433A-3840-A368-19CC1DB0CEF5}"/>
              </a:ext>
            </a:extLst>
          </p:cNvPr>
          <p:cNvSpPr>
            <a:spLocks noGrp="1" noChangeAspect="1"/>
          </p:cNvSpPr>
          <p:nvPr>
            <p:ph type="body" sz="quarter" idx="25"/>
          </p:nvPr>
        </p:nvSpPr>
        <p:spPr>
          <a:xfrm>
            <a:off x="11079353" y="201994"/>
            <a:ext cx="890016" cy="236933"/>
          </a:xfrm>
          <a:blipFill>
            <a:blip r:embed="rId5"/>
            <a:srcRect/>
            <a:stretch>
              <a:fillRect t="8867" b="8867"/>
            </a:stretch>
          </a:blipFill>
        </p:spPr>
        <p:txBody>
          <a:bodyPr/>
          <a:lstStyle>
            <a:lvl1pPr>
              <a:defRPr>
                <a:noFill/>
              </a:defRPr>
            </a:lvl1pPr>
          </a:lstStyle>
          <a:p>
            <a:pPr lvl="0"/>
            <a:r>
              <a:rPr lang="en-US"/>
              <a:t>Edit Master text styles</a:t>
            </a:r>
          </a:p>
        </p:txBody>
      </p:sp>
    </p:spTree>
    <p:extLst>
      <p:ext uri="{BB962C8B-B14F-4D97-AF65-F5344CB8AC3E}">
        <p14:creationId xmlns:p14="http://schemas.microsoft.com/office/powerpoint/2010/main" val="3206279882"/>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IMAGE (X)">
    <p:spTree>
      <p:nvGrpSpPr>
        <p:cNvPr id="1" name=""/>
        <p:cNvGrpSpPr/>
        <p:nvPr/>
      </p:nvGrpSpPr>
      <p:grpSpPr>
        <a:xfrm>
          <a:off x="0" y="0"/>
          <a:ext cx="0" cy="0"/>
          <a:chOff x="0" y="0"/>
          <a:chExt cx="0" cy="0"/>
        </a:xfrm>
      </p:grpSpPr>
      <p:sp>
        <p:nvSpPr>
          <p:cNvPr id="6" name="SOURCES">
            <a:extLst>
              <a:ext uri="{FF2B5EF4-FFF2-40B4-BE49-F238E27FC236}">
                <a16:creationId xmlns:a16="http://schemas.microsoft.com/office/drawing/2014/main" id="{64C61DF3-822A-0E4D-BDB8-05FAA33483C3}"/>
              </a:ext>
            </a:extLst>
          </p:cNvPr>
          <p:cNvSpPr>
            <a:spLocks noGrp="1"/>
          </p:cNvSpPr>
          <p:nvPr>
            <p:ph type="body" sz="quarter" idx="18" hasCustomPrompt="1"/>
          </p:nvPr>
        </p:nvSpPr>
        <p:spPr>
          <a:xfrm>
            <a:off x="6704013" y="6602544"/>
            <a:ext cx="5484812" cy="255455"/>
          </a:xfrm>
        </p:spPr>
        <p:txBody>
          <a:bodyPr wrap="square" rIns="182880" bIns="146304" anchor="b" anchorCtr="0">
            <a:spAutoFit/>
          </a:bodyPr>
          <a:lstStyle>
            <a:lvl1pPr algn="r">
              <a:lnSpc>
                <a:spcPct val="100000"/>
              </a:lnSpc>
              <a:spcBef>
                <a:spcPts val="100"/>
              </a:spcBef>
              <a:spcAft>
                <a:spcPts val="100"/>
              </a:spcAft>
              <a:defRPr sz="700">
                <a:solidFill>
                  <a:schemeClr val="tx2"/>
                </a:solidFill>
                <a:latin typeface="Century Gothic" panose="020B0502020202020204" pitchFamily="34" charset="0"/>
              </a:defRPr>
            </a:lvl1pPr>
          </a:lstStyle>
          <a:p>
            <a:pPr lvl="0"/>
            <a:r>
              <a:rPr lang="en-US"/>
              <a:t>* List sources here</a:t>
            </a:r>
          </a:p>
        </p:txBody>
      </p:sp>
      <p:sp>
        <p:nvSpPr>
          <p:cNvPr id="15" name="IMAGE 4">
            <a:extLst>
              <a:ext uri="{FF2B5EF4-FFF2-40B4-BE49-F238E27FC236}">
                <a16:creationId xmlns:a16="http://schemas.microsoft.com/office/drawing/2014/main" id="{8FCA70AB-97E8-604D-892E-5C4D98FB60CE}"/>
              </a:ext>
            </a:extLst>
          </p:cNvPr>
          <p:cNvSpPr>
            <a:spLocks noGrp="1" noChangeAspect="1"/>
          </p:cNvSpPr>
          <p:nvPr>
            <p:ph type="body" sz="quarter" idx="25" hasCustomPrompt="1"/>
          </p:nvPr>
        </p:nvSpPr>
        <p:spPr>
          <a:xfrm>
            <a:off x="7212032" y="3949700"/>
            <a:ext cx="3760768" cy="2098551"/>
          </a:xfrm>
          <a:prstGeom prst="parallelogram">
            <a:avLst>
              <a:gd name="adj" fmla="val 58093"/>
            </a:avLst>
          </a:prstGeom>
          <a:blipFill dpi="0" rotWithShape="0">
            <a:blip r:embed="rId2"/>
            <a:srcRect/>
            <a:stretch>
              <a:fillRect l="-12418" t="-29386" r="-13428" b="-21642"/>
            </a:stretch>
          </a:blipFill>
        </p:spPr>
        <p:txBody>
          <a:bodyPr>
            <a:noAutofit/>
          </a:bodyPr>
          <a:lstStyle>
            <a:lvl1pPr>
              <a:defRPr/>
            </a:lvl1pPr>
          </a:lstStyle>
          <a:p>
            <a:pPr lvl="0"/>
            <a:r>
              <a:rPr lang="en-US"/>
              <a:t> </a:t>
            </a:r>
          </a:p>
        </p:txBody>
      </p:sp>
      <p:sp>
        <p:nvSpPr>
          <p:cNvPr id="21" name="IMAGE 3">
            <a:extLst>
              <a:ext uri="{FF2B5EF4-FFF2-40B4-BE49-F238E27FC236}">
                <a16:creationId xmlns:a16="http://schemas.microsoft.com/office/drawing/2014/main" id="{12389CD4-6AB8-F946-9A1F-287A56DBA86D}"/>
              </a:ext>
            </a:extLst>
          </p:cNvPr>
          <p:cNvSpPr>
            <a:spLocks noGrp="1"/>
          </p:cNvSpPr>
          <p:nvPr>
            <p:ph type="body" sz="quarter" idx="27" hasCustomPrompt="1"/>
          </p:nvPr>
        </p:nvSpPr>
        <p:spPr>
          <a:xfrm rot="3600000" flipH="1">
            <a:off x="5279134" y="2156920"/>
            <a:ext cx="4198393" cy="2098551"/>
          </a:xfrm>
          <a:prstGeom prst="parallelogram">
            <a:avLst>
              <a:gd name="adj" fmla="val 58093"/>
            </a:avLst>
          </a:prstGeom>
          <a:blipFill dpi="0" rotWithShape="0">
            <a:blip r:embed="rId3">
              <a:extLst>
                <a:ext uri="{BEBA8EAE-BF5A-486C-A8C5-ECC9F3942E4B}">
                  <a14:imgProps xmlns:a14="http://schemas.microsoft.com/office/drawing/2010/main">
                    <a14:imgLayer>
                      <a14:imgEffect>
                        <a14:saturation sat="0"/>
                      </a14:imgEffect>
                    </a14:imgLayer>
                  </a14:imgProps>
                </a:ext>
              </a:extLst>
            </a:blip>
            <a:srcRect/>
            <a:stretch>
              <a:fillRect l="-86985" t="28733" r="-12484" b="-838"/>
            </a:stretch>
          </a:blipFill>
        </p:spPr>
        <p:txBody>
          <a:bodyPr>
            <a:noAutofit/>
          </a:bodyPr>
          <a:lstStyle>
            <a:lvl1pPr>
              <a:defRPr/>
            </a:lvl1pPr>
          </a:lstStyle>
          <a:p>
            <a:pPr lvl="0"/>
            <a:r>
              <a:rPr lang="en-US"/>
              <a:t> </a:t>
            </a:r>
          </a:p>
        </p:txBody>
      </p:sp>
      <p:sp>
        <p:nvSpPr>
          <p:cNvPr id="13" name="IMAGE 2">
            <a:extLst>
              <a:ext uri="{FF2B5EF4-FFF2-40B4-BE49-F238E27FC236}">
                <a16:creationId xmlns:a16="http://schemas.microsoft.com/office/drawing/2014/main" id="{DFAC45B6-17B6-2C4D-9C3A-07F2C86CC7D8}"/>
              </a:ext>
            </a:extLst>
          </p:cNvPr>
          <p:cNvSpPr>
            <a:spLocks noGrp="1" noChangeAspect="1"/>
          </p:cNvSpPr>
          <p:nvPr>
            <p:ph type="body" sz="quarter" idx="24" hasCustomPrompt="1"/>
          </p:nvPr>
        </p:nvSpPr>
        <p:spPr>
          <a:xfrm flipH="1">
            <a:off x="7212032" y="1851149"/>
            <a:ext cx="4319568" cy="2098551"/>
          </a:xfrm>
          <a:prstGeom prst="parallelogram">
            <a:avLst>
              <a:gd name="adj" fmla="val 58093"/>
            </a:avLst>
          </a:prstGeom>
          <a:blipFill dpi="0" rotWithShape="0">
            <a:blip r:embed="rId4">
              <a:extLst>
                <a:ext uri="{BEBA8EAE-BF5A-486C-A8C5-ECC9F3942E4B}">
                  <a14:imgProps xmlns:a14="http://schemas.microsoft.com/office/drawing/2010/main">
                    <a14:imgLayer>
                      <a14:imgEffect>
                        <a14:saturation sat="0"/>
                      </a14:imgEffect>
                    </a14:imgLayer>
                  </a14:imgProps>
                </a:ext>
              </a:extLst>
            </a:blip>
            <a:srcRect/>
            <a:stretch>
              <a:fillRect l="-14705" t="-18010" r="-15219" b="-60039"/>
            </a:stretch>
          </a:blipFill>
        </p:spPr>
        <p:txBody>
          <a:bodyPr>
            <a:noAutofit/>
          </a:bodyPr>
          <a:lstStyle>
            <a:lvl1pPr>
              <a:defRPr/>
            </a:lvl1pPr>
          </a:lstStyle>
          <a:p>
            <a:pPr lvl="0"/>
            <a:r>
              <a:rPr lang="en-US"/>
              <a:t> </a:t>
            </a:r>
          </a:p>
        </p:txBody>
      </p:sp>
      <p:sp>
        <p:nvSpPr>
          <p:cNvPr id="19" name="IMAGE 1">
            <a:extLst>
              <a:ext uri="{FF2B5EF4-FFF2-40B4-BE49-F238E27FC236}">
                <a16:creationId xmlns:a16="http://schemas.microsoft.com/office/drawing/2014/main" id="{21A533C8-C32A-4C4C-AE5C-24A60B918F3A}"/>
              </a:ext>
            </a:extLst>
          </p:cNvPr>
          <p:cNvSpPr>
            <a:spLocks noGrp="1" noChangeAspect="1"/>
          </p:cNvSpPr>
          <p:nvPr>
            <p:ph type="body" sz="quarter" idx="26" hasCustomPrompt="1"/>
          </p:nvPr>
        </p:nvSpPr>
        <p:spPr>
          <a:xfrm>
            <a:off x="6378586" y="863601"/>
            <a:ext cx="3949700" cy="1498599"/>
          </a:xfrm>
          <a:prstGeom prst="parallelogram">
            <a:avLst>
              <a:gd name="adj" fmla="val 58093"/>
            </a:avLst>
          </a:prstGeom>
          <a:blipFill dpi="0" rotWithShape="0">
            <a:blip r:embed="rId5"/>
            <a:srcRect/>
            <a:stretch>
              <a:fillRect l="-2250" t="-90304" r="-1107" b="-38896"/>
            </a:stretch>
          </a:blipFill>
        </p:spPr>
        <p:txBody>
          <a:bodyPr>
            <a:noAutofit/>
          </a:bodyPr>
          <a:lstStyle>
            <a:lvl1pPr>
              <a:defRPr/>
            </a:lvl1pPr>
          </a:lstStyle>
          <a:p>
            <a:pPr lvl="0"/>
            <a:r>
              <a:rPr lang="en-US"/>
              <a:t> </a:t>
            </a:r>
          </a:p>
        </p:txBody>
      </p:sp>
      <p:sp>
        <p:nvSpPr>
          <p:cNvPr id="16" name="CONTENT">
            <a:extLst>
              <a:ext uri="{FF2B5EF4-FFF2-40B4-BE49-F238E27FC236}">
                <a16:creationId xmlns:a16="http://schemas.microsoft.com/office/drawing/2014/main" id="{5ECB0C30-6DD4-6A47-8F7E-F7A65E67A424}"/>
              </a:ext>
            </a:extLst>
          </p:cNvPr>
          <p:cNvSpPr>
            <a:spLocks noGrp="1"/>
          </p:cNvSpPr>
          <p:nvPr>
            <p:ph sz="quarter" idx="20"/>
          </p:nvPr>
        </p:nvSpPr>
        <p:spPr>
          <a:xfrm>
            <a:off x="650147" y="2573334"/>
            <a:ext cx="4788127" cy="1916935"/>
          </a:xfrm>
        </p:spPr>
        <p:txBody>
          <a:bodyPr anchor="ctr" anchorCtr="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SUBTITLE">
            <a:extLst>
              <a:ext uri="{FF2B5EF4-FFF2-40B4-BE49-F238E27FC236}">
                <a16:creationId xmlns:a16="http://schemas.microsoft.com/office/drawing/2014/main" id="{9B725803-7CD7-E540-BFD7-844694191695}"/>
              </a:ext>
            </a:extLst>
          </p:cNvPr>
          <p:cNvSpPr>
            <a:spLocks noGrp="1"/>
          </p:cNvSpPr>
          <p:nvPr>
            <p:ph type="body" sz="quarter" idx="19"/>
          </p:nvPr>
        </p:nvSpPr>
        <p:spPr>
          <a:xfrm>
            <a:off x="211141" y="521208"/>
            <a:ext cx="10113264" cy="215444"/>
          </a:xfrm>
        </p:spPr>
        <p:txBody>
          <a:bodyPr anchor="t" anchorCtr="0">
            <a:spAutoFit/>
          </a:bodyPr>
          <a:lstStyle>
            <a:lvl1pPr marL="0" indent="0">
              <a:spcBef>
                <a:spcPts val="0"/>
              </a:spcBef>
              <a:spcAft>
                <a:spcPts val="0"/>
              </a:spcAft>
              <a:buFont typeface="Arial" panose="020B0604020202020204" pitchFamily="34" charset="0"/>
              <a:buNone/>
              <a:defRPr sz="1400" b="0">
                <a:solidFill>
                  <a:schemeClr val="tx2"/>
                </a:solidFill>
                <a:latin typeface="+mn-lt"/>
              </a:defRPr>
            </a:lvl1pPr>
            <a:lvl2pPr marL="0" indent="0">
              <a:spcBef>
                <a:spcPts val="0"/>
              </a:spcBef>
              <a:spcAft>
                <a:spcPts val="0"/>
              </a:spcAft>
              <a:buFont typeface="Arial" panose="020B0604020202020204" pitchFamily="34" charset="0"/>
              <a:buNone/>
              <a:defRPr sz="1000" b="1">
                <a:solidFill>
                  <a:schemeClr val="tx2"/>
                </a:solidFill>
                <a:latin typeface="+mn-lt"/>
              </a:defRPr>
            </a:lvl2pPr>
            <a:lvl3pPr marL="0" indent="0">
              <a:spcBef>
                <a:spcPts val="0"/>
              </a:spcBef>
              <a:spcAft>
                <a:spcPts val="0"/>
              </a:spcAft>
              <a:buFont typeface="Arial" panose="020B0604020202020204" pitchFamily="34" charset="0"/>
              <a:buNone/>
              <a:defRPr sz="1000" b="1">
                <a:solidFill>
                  <a:schemeClr val="tx2"/>
                </a:solidFill>
                <a:latin typeface="+mn-lt"/>
              </a:defRPr>
            </a:lvl3pPr>
            <a:lvl4pPr marL="0" indent="0">
              <a:spcBef>
                <a:spcPts val="0"/>
              </a:spcBef>
              <a:spcAft>
                <a:spcPts val="0"/>
              </a:spcAft>
              <a:buNone/>
              <a:defRPr sz="1000" b="1">
                <a:solidFill>
                  <a:schemeClr val="tx2"/>
                </a:solidFill>
                <a:latin typeface="+mn-lt"/>
              </a:defRPr>
            </a:lvl4pPr>
            <a:lvl5pPr marL="0" indent="0">
              <a:spcBef>
                <a:spcPts val="0"/>
              </a:spcBef>
              <a:spcAft>
                <a:spcPts val="0"/>
              </a:spcAft>
              <a:buNone/>
              <a:defRPr sz="1000" b="1">
                <a:solidFill>
                  <a:schemeClr val="tx2"/>
                </a:solidFill>
                <a:latin typeface="+mn-lt"/>
              </a:defRPr>
            </a:lvl5pPr>
          </a:lstStyle>
          <a:p>
            <a:pPr lvl="0"/>
            <a:r>
              <a:rPr lang="en-US"/>
              <a:t>Edit Master text styles</a:t>
            </a:r>
          </a:p>
        </p:txBody>
      </p:sp>
      <p:sp>
        <p:nvSpPr>
          <p:cNvPr id="20" name="TITLE">
            <a:extLst>
              <a:ext uri="{FF2B5EF4-FFF2-40B4-BE49-F238E27FC236}">
                <a16:creationId xmlns:a16="http://schemas.microsoft.com/office/drawing/2014/main" id="{0718D53F-9834-8C40-8B43-533BD9E7C3A8}"/>
              </a:ext>
            </a:extLst>
          </p:cNvPr>
          <p:cNvSpPr>
            <a:spLocks noGrp="1"/>
          </p:cNvSpPr>
          <p:nvPr>
            <p:ph type="title"/>
          </p:nvPr>
        </p:nvSpPr>
        <p:spPr>
          <a:xfrm>
            <a:off x="211143" y="171161"/>
            <a:ext cx="9601200" cy="301752"/>
          </a:xfrm>
        </p:spPr>
        <p:txBody>
          <a:bodyPr/>
          <a:lstStyle/>
          <a:p>
            <a:r>
              <a:rPr lang="en-US"/>
              <a:t>Click to edit Master title style</a:t>
            </a:r>
          </a:p>
        </p:txBody>
      </p:sp>
    </p:spTree>
    <p:extLst>
      <p:ext uri="{BB962C8B-B14F-4D97-AF65-F5344CB8AC3E}">
        <p14:creationId xmlns:p14="http://schemas.microsoft.com/office/powerpoint/2010/main" val="2410075923"/>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HEADLINE + 5 IMAGES">
    <p:spTree>
      <p:nvGrpSpPr>
        <p:cNvPr id="1" name=""/>
        <p:cNvGrpSpPr/>
        <p:nvPr/>
      </p:nvGrpSpPr>
      <p:grpSpPr>
        <a:xfrm>
          <a:off x="0" y="0"/>
          <a:ext cx="0" cy="0"/>
          <a:chOff x="0" y="0"/>
          <a:chExt cx="0" cy="0"/>
        </a:xfrm>
      </p:grpSpPr>
      <p:sp>
        <p:nvSpPr>
          <p:cNvPr id="6" name="SOURCES">
            <a:extLst>
              <a:ext uri="{FF2B5EF4-FFF2-40B4-BE49-F238E27FC236}">
                <a16:creationId xmlns:a16="http://schemas.microsoft.com/office/drawing/2014/main" id="{64C61DF3-822A-0E4D-BDB8-05FAA33483C3}"/>
              </a:ext>
            </a:extLst>
          </p:cNvPr>
          <p:cNvSpPr>
            <a:spLocks noGrp="1"/>
          </p:cNvSpPr>
          <p:nvPr>
            <p:ph type="body" sz="quarter" idx="18" hasCustomPrompt="1"/>
          </p:nvPr>
        </p:nvSpPr>
        <p:spPr>
          <a:xfrm>
            <a:off x="6704013" y="6602544"/>
            <a:ext cx="5484812" cy="255455"/>
          </a:xfrm>
        </p:spPr>
        <p:txBody>
          <a:bodyPr wrap="square" rIns="182880" bIns="146304" anchor="b" anchorCtr="0">
            <a:spAutoFit/>
          </a:bodyPr>
          <a:lstStyle>
            <a:lvl1pPr algn="r">
              <a:lnSpc>
                <a:spcPct val="100000"/>
              </a:lnSpc>
              <a:spcBef>
                <a:spcPts val="100"/>
              </a:spcBef>
              <a:spcAft>
                <a:spcPts val="100"/>
              </a:spcAft>
              <a:defRPr sz="700">
                <a:solidFill>
                  <a:schemeClr val="tx2"/>
                </a:solidFill>
                <a:latin typeface="Century Gothic" panose="020B0502020202020204" pitchFamily="34" charset="0"/>
              </a:defRPr>
            </a:lvl1pPr>
          </a:lstStyle>
          <a:p>
            <a:pPr lvl="0"/>
            <a:r>
              <a:rPr lang="en-US"/>
              <a:t>* List sources here</a:t>
            </a:r>
          </a:p>
        </p:txBody>
      </p:sp>
      <p:sp>
        <p:nvSpPr>
          <p:cNvPr id="16" name="CONTENT">
            <a:extLst>
              <a:ext uri="{FF2B5EF4-FFF2-40B4-BE49-F238E27FC236}">
                <a16:creationId xmlns:a16="http://schemas.microsoft.com/office/drawing/2014/main" id="{5ECB0C30-6DD4-6A47-8F7E-F7A65E67A424}"/>
              </a:ext>
            </a:extLst>
          </p:cNvPr>
          <p:cNvSpPr>
            <a:spLocks noGrp="1"/>
          </p:cNvSpPr>
          <p:nvPr>
            <p:ph sz="quarter" idx="20"/>
          </p:nvPr>
        </p:nvSpPr>
        <p:spPr>
          <a:xfrm>
            <a:off x="858645" y="2451827"/>
            <a:ext cx="3408555" cy="1916935"/>
          </a:xfrm>
        </p:spPr>
        <p:txBody>
          <a:bodyPr anchor="ctr" anchorCtr="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IMAGE 5">
            <a:extLst>
              <a:ext uri="{FF2B5EF4-FFF2-40B4-BE49-F238E27FC236}">
                <a16:creationId xmlns:a16="http://schemas.microsoft.com/office/drawing/2014/main" id="{8CD6AF7F-6829-4649-87A9-F4F947C92D8D}"/>
              </a:ext>
            </a:extLst>
          </p:cNvPr>
          <p:cNvSpPr>
            <a:spLocks noGrp="1" noChangeAspect="1"/>
          </p:cNvSpPr>
          <p:nvPr>
            <p:ph type="body" sz="quarter" idx="27" hasCustomPrompt="1"/>
          </p:nvPr>
        </p:nvSpPr>
        <p:spPr>
          <a:xfrm rot="10800000">
            <a:off x="9452239" y="3451217"/>
            <a:ext cx="2285477" cy="2287262"/>
          </a:xfrm>
          <a:custGeom>
            <a:avLst/>
            <a:gdLst>
              <a:gd name="connsiteX0" fmla="*/ 0 w 1543050"/>
              <a:gd name="connsiteY0" fmla="*/ 0 h 1543050"/>
              <a:gd name="connsiteX1" fmla="*/ 1543050 w 1543050"/>
              <a:gd name="connsiteY1" fmla="*/ 0 h 1543050"/>
              <a:gd name="connsiteX2" fmla="*/ 1543050 w 1543050"/>
              <a:gd name="connsiteY2" fmla="*/ 1543050 h 1543050"/>
              <a:gd name="connsiteX3" fmla="*/ 0 w 1543050"/>
              <a:gd name="connsiteY3" fmla="*/ 1543050 h 1543050"/>
              <a:gd name="connsiteX4" fmla="*/ 0 w 1543050"/>
              <a:gd name="connsiteY4" fmla="*/ 0 h 1543050"/>
              <a:gd name="connsiteX0" fmla="*/ 0 w 1543050"/>
              <a:gd name="connsiteY0" fmla="*/ 0 h 1543050"/>
              <a:gd name="connsiteX1" fmla="*/ 332880 w 1543050"/>
              <a:gd name="connsiteY1" fmla="*/ 4839 h 1543050"/>
              <a:gd name="connsiteX2" fmla="*/ 1543050 w 1543050"/>
              <a:gd name="connsiteY2" fmla="*/ 0 h 1543050"/>
              <a:gd name="connsiteX3" fmla="*/ 1543050 w 1543050"/>
              <a:gd name="connsiteY3" fmla="*/ 1543050 h 1543050"/>
              <a:gd name="connsiteX4" fmla="*/ 0 w 1543050"/>
              <a:gd name="connsiteY4" fmla="*/ 1543050 h 1543050"/>
              <a:gd name="connsiteX5" fmla="*/ 0 w 1543050"/>
              <a:gd name="connsiteY5" fmla="*/ 0 h 1543050"/>
              <a:gd name="connsiteX0" fmla="*/ 0 w 1543050"/>
              <a:gd name="connsiteY0" fmla="*/ 0 h 1543050"/>
              <a:gd name="connsiteX1" fmla="*/ 336055 w 1543050"/>
              <a:gd name="connsiteY1" fmla="*/ 1664 h 1543050"/>
              <a:gd name="connsiteX2" fmla="*/ 1543050 w 1543050"/>
              <a:gd name="connsiteY2" fmla="*/ 0 h 1543050"/>
              <a:gd name="connsiteX3" fmla="*/ 1543050 w 1543050"/>
              <a:gd name="connsiteY3" fmla="*/ 1543050 h 1543050"/>
              <a:gd name="connsiteX4" fmla="*/ 0 w 1543050"/>
              <a:gd name="connsiteY4" fmla="*/ 1543050 h 1543050"/>
              <a:gd name="connsiteX5" fmla="*/ 0 w 1543050"/>
              <a:gd name="connsiteY5" fmla="*/ 0 h 1543050"/>
              <a:gd name="connsiteX0" fmla="*/ 0 w 1543050"/>
              <a:gd name="connsiteY0" fmla="*/ 0 h 1543050"/>
              <a:gd name="connsiteX1" fmla="*/ 342405 w 1543050"/>
              <a:gd name="connsiteY1" fmla="*/ 1664 h 1543050"/>
              <a:gd name="connsiteX2" fmla="*/ 1543050 w 1543050"/>
              <a:gd name="connsiteY2" fmla="*/ 0 h 1543050"/>
              <a:gd name="connsiteX3" fmla="*/ 1543050 w 1543050"/>
              <a:gd name="connsiteY3" fmla="*/ 1543050 h 1543050"/>
              <a:gd name="connsiteX4" fmla="*/ 0 w 1543050"/>
              <a:gd name="connsiteY4" fmla="*/ 1543050 h 1543050"/>
              <a:gd name="connsiteX5" fmla="*/ 0 w 1543050"/>
              <a:gd name="connsiteY5" fmla="*/ 0 h 1543050"/>
              <a:gd name="connsiteX0" fmla="*/ 0 w 1543050"/>
              <a:gd name="connsiteY0" fmla="*/ 4686 h 1547736"/>
              <a:gd name="connsiteX1" fmla="*/ 345580 w 1543050"/>
              <a:gd name="connsiteY1" fmla="*/ 0 h 1547736"/>
              <a:gd name="connsiteX2" fmla="*/ 1543050 w 1543050"/>
              <a:gd name="connsiteY2" fmla="*/ 4686 h 1547736"/>
              <a:gd name="connsiteX3" fmla="*/ 1543050 w 1543050"/>
              <a:gd name="connsiteY3" fmla="*/ 1547736 h 1547736"/>
              <a:gd name="connsiteX4" fmla="*/ 0 w 1543050"/>
              <a:gd name="connsiteY4" fmla="*/ 1547736 h 1547736"/>
              <a:gd name="connsiteX5" fmla="*/ 0 w 1543050"/>
              <a:gd name="connsiteY5" fmla="*/ 4686 h 1547736"/>
              <a:gd name="connsiteX0" fmla="*/ 0 w 1543050"/>
              <a:gd name="connsiteY0" fmla="*/ 0 h 1543050"/>
              <a:gd name="connsiteX1" fmla="*/ 342405 w 1543050"/>
              <a:gd name="connsiteY1" fmla="*/ 1664 h 1543050"/>
              <a:gd name="connsiteX2" fmla="*/ 1543050 w 1543050"/>
              <a:gd name="connsiteY2" fmla="*/ 0 h 1543050"/>
              <a:gd name="connsiteX3" fmla="*/ 1543050 w 1543050"/>
              <a:gd name="connsiteY3" fmla="*/ 1543050 h 1543050"/>
              <a:gd name="connsiteX4" fmla="*/ 0 w 1543050"/>
              <a:gd name="connsiteY4" fmla="*/ 1543050 h 1543050"/>
              <a:gd name="connsiteX5" fmla="*/ 0 w 1543050"/>
              <a:gd name="connsiteY5" fmla="*/ 0 h 1543050"/>
              <a:gd name="connsiteX0" fmla="*/ 0 w 1543050"/>
              <a:gd name="connsiteY0" fmla="*/ 1511 h 1544561"/>
              <a:gd name="connsiteX1" fmla="*/ 345580 w 1543050"/>
              <a:gd name="connsiteY1" fmla="*/ 0 h 1544561"/>
              <a:gd name="connsiteX2" fmla="*/ 1543050 w 1543050"/>
              <a:gd name="connsiteY2" fmla="*/ 1511 h 1544561"/>
              <a:gd name="connsiteX3" fmla="*/ 1543050 w 1543050"/>
              <a:gd name="connsiteY3" fmla="*/ 1544561 h 1544561"/>
              <a:gd name="connsiteX4" fmla="*/ 0 w 1543050"/>
              <a:gd name="connsiteY4" fmla="*/ 1544561 h 1544561"/>
              <a:gd name="connsiteX5" fmla="*/ 0 w 1543050"/>
              <a:gd name="connsiteY5" fmla="*/ 1511 h 1544561"/>
              <a:gd name="connsiteX0" fmla="*/ 0 w 1543050"/>
              <a:gd name="connsiteY0" fmla="*/ 1511 h 1544561"/>
              <a:gd name="connsiteX1" fmla="*/ 345580 w 1543050"/>
              <a:gd name="connsiteY1" fmla="*/ 0 h 1544561"/>
              <a:gd name="connsiteX2" fmla="*/ 1543050 w 1543050"/>
              <a:gd name="connsiteY2" fmla="*/ 1511 h 1544561"/>
              <a:gd name="connsiteX3" fmla="*/ 1543050 w 1543050"/>
              <a:gd name="connsiteY3" fmla="*/ 1544561 h 1544561"/>
              <a:gd name="connsiteX4" fmla="*/ 0 w 1543050"/>
              <a:gd name="connsiteY4" fmla="*/ 1544561 h 1544561"/>
              <a:gd name="connsiteX5" fmla="*/ 0 w 1543050"/>
              <a:gd name="connsiteY5" fmla="*/ 1511 h 1544561"/>
              <a:gd name="connsiteX0" fmla="*/ 0 w 1543050"/>
              <a:gd name="connsiteY0" fmla="*/ 0 h 1543050"/>
              <a:gd name="connsiteX1" fmla="*/ 339230 w 1543050"/>
              <a:gd name="connsiteY1" fmla="*/ 1664 h 1543050"/>
              <a:gd name="connsiteX2" fmla="*/ 1543050 w 1543050"/>
              <a:gd name="connsiteY2" fmla="*/ 0 h 1543050"/>
              <a:gd name="connsiteX3" fmla="*/ 1543050 w 1543050"/>
              <a:gd name="connsiteY3" fmla="*/ 1543050 h 1543050"/>
              <a:gd name="connsiteX4" fmla="*/ 0 w 1543050"/>
              <a:gd name="connsiteY4" fmla="*/ 1543050 h 1543050"/>
              <a:gd name="connsiteX5" fmla="*/ 0 w 1543050"/>
              <a:gd name="connsiteY5" fmla="*/ 0 h 1543050"/>
              <a:gd name="connsiteX0" fmla="*/ 0 w 1543050"/>
              <a:gd name="connsiteY0" fmla="*/ 1511 h 1544561"/>
              <a:gd name="connsiteX1" fmla="*/ 345580 w 1543050"/>
              <a:gd name="connsiteY1" fmla="*/ 0 h 1544561"/>
              <a:gd name="connsiteX2" fmla="*/ 1543050 w 1543050"/>
              <a:gd name="connsiteY2" fmla="*/ 1511 h 1544561"/>
              <a:gd name="connsiteX3" fmla="*/ 1543050 w 1543050"/>
              <a:gd name="connsiteY3" fmla="*/ 1544561 h 1544561"/>
              <a:gd name="connsiteX4" fmla="*/ 0 w 1543050"/>
              <a:gd name="connsiteY4" fmla="*/ 1544561 h 1544561"/>
              <a:gd name="connsiteX5" fmla="*/ 0 w 1543050"/>
              <a:gd name="connsiteY5" fmla="*/ 1511 h 1544561"/>
              <a:gd name="connsiteX0" fmla="*/ 0 w 1543050"/>
              <a:gd name="connsiteY0" fmla="*/ 33261 h 1576311"/>
              <a:gd name="connsiteX1" fmla="*/ 370980 w 1543050"/>
              <a:gd name="connsiteY1" fmla="*/ 0 h 1576311"/>
              <a:gd name="connsiteX2" fmla="*/ 1543050 w 1543050"/>
              <a:gd name="connsiteY2" fmla="*/ 33261 h 1576311"/>
              <a:gd name="connsiteX3" fmla="*/ 1543050 w 1543050"/>
              <a:gd name="connsiteY3" fmla="*/ 1576311 h 1576311"/>
              <a:gd name="connsiteX4" fmla="*/ 0 w 1543050"/>
              <a:gd name="connsiteY4" fmla="*/ 1576311 h 1576311"/>
              <a:gd name="connsiteX5" fmla="*/ 0 w 1543050"/>
              <a:gd name="connsiteY5" fmla="*/ 33261 h 1576311"/>
              <a:gd name="connsiteX0" fmla="*/ 0 w 1543050"/>
              <a:gd name="connsiteY0" fmla="*/ 1511 h 1544561"/>
              <a:gd name="connsiteX1" fmla="*/ 345580 w 1543050"/>
              <a:gd name="connsiteY1" fmla="*/ 0 h 1544561"/>
              <a:gd name="connsiteX2" fmla="*/ 1543050 w 1543050"/>
              <a:gd name="connsiteY2" fmla="*/ 1511 h 1544561"/>
              <a:gd name="connsiteX3" fmla="*/ 1543050 w 1543050"/>
              <a:gd name="connsiteY3" fmla="*/ 1544561 h 1544561"/>
              <a:gd name="connsiteX4" fmla="*/ 0 w 1543050"/>
              <a:gd name="connsiteY4" fmla="*/ 1544561 h 1544561"/>
              <a:gd name="connsiteX5" fmla="*/ 0 w 1543050"/>
              <a:gd name="connsiteY5" fmla="*/ 1511 h 1544561"/>
              <a:gd name="connsiteX0" fmla="*/ 0 w 1543050"/>
              <a:gd name="connsiteY0" fmla="*/ 1511 h 1544561"/>
              <a:gd name="connsiteX1" fmla="*/ 345580 w 1543050"/>
              <a:gd name="connsiteY1" fmla="*/ 0 h 1544561"/>
              <a:gd name="connsiteX2" fmla="*/ 1543050 w 1543050"/>
              <a:gd name="connsiteY2" fmla="*/ 1511 h 1544561"/>
              <a:gd name="connsiteX3" fmla="*/ 1543050 w 1543050"/>
              <a:gd name="connsiteY3" fmla="*/ 1544561 h 1544561"/>
              <a:gd name="connsiteX4" fmla="*/ 0 w 1543050"/>
              <a:gd name="connsiteY4" fmla="*/ 1544561 h 1544561"/>
              <a:gd name="connsiteX5" fmla="*/ 0 w 1543050"/>
              <a:gd name="connsiteY5" fmla="*/ 1511 h 1544561"/>
              <a:gd name="connsiteX0" fmla="*/ 0 w 1543050"/>
              <a:gd name="connsiteY0" fmla="*/ 0 h 1543050"/>
              <a:gd name="connsiteX1" fmla="*/ 342405 w 1543050"/>
              <a:gd name="connsiteY1" fmla="*/ 1664 h 1543050"/>
              <a:gd name="connsiteX2" fmla="*/ 1543050 w 1543050"/>
              <a:gd name="connsiteY2" fmla="*/ 0 h 1543050"/>
              <a:gd name="connsiteX3" fmla="*/ 1543050 w 1543050"/>
              <a:gd name="connsiteY3" fmla="*/ 1543050 h 1543050"/>
              <a:gd name="connsiteX4" fmla="*/ 0 w 1543050"/>
              <a:gd name="connsiteY4" fmla="*/ 1543050 h 1543050"/>
              <a:gd name="connsiteX5" fmla="*/ 0 w 1543050"/>
              <a:gd name="connsiteY5" fmla="*/ 0 h 1543050"/>
              <a:gd name="connsiteX0" fmla="*/ 0 w 1543050"/>
              <a:gd name="connsiteY0" fmla="*/ 1511 h 1544561"/>
              <a:gd name="connsiteX1" fmla="*/ 336055 w 1543050"/>
              <a:gd name="connsiteY1" fmla="*/ 0 h 1544561"/>
              <a:gd name="connsiteX2" fmla="*/ 1543050 w 1543050"/>
              <a:gd name="connsiteY2" fmla="*/ 1511 h 1544561"/>
              <a:gd name="connsiteX3" fmla="*/ 1543050 w 1543050"/>
              <a:gd name="connsiteY3" fmla="*/ 1544561 h 1544561"/>
              <a:gd name="connsiteX4" fmla="*/ 0 w 1543050"/>
              <a:gd name="connsiteY4" fmla="*/ 1544561 h 1544561"/>
              <a:gd name="connsiteX5" fmla="*/ 0 w 1543050"/>
              <a:gd name="connsiteY5" fmla="*/ 1511 h 1544561"/>
              <a:gd name="connsiteX0" fmla="*/ 0 w 1543050"/>
              <a:gd name="connsiteY0" fmla="*/ 0 h 1543050"/>
              <a:gd name="connsiteX1" fmla="*/ 272555 w 1543050"/>
              <a:gd name="connsiteY1" fmla="*/ 1664 h 1543050"/>
              <a:gd name="connsiteX2" fmla="*/ 1543050 w 1543050"/>
              <a:gd name="connsiteY2" fmla="*/ 0 h 1543050"/>
              <a:gd name="connsiteX3" fmla="*/ 1543050 w 1543050"/>
              <a:gd name="connsiteY3" fmla="*/ 1543050 h 1543050"/>
              <a:gd name="connsiteX4" fmla="*/ 0 w 1543050"/>
              <a:gd name="connsiteY4" fmla="*/ 1543050 h 1543050"/>
              <a:gd name="connsiteX5" fmla="*/ 0 w 1543050"/>
              <a:gd name="connsiteY5" fmla="*/ 0 h 1543050"/>
              <a:gd name="connsiteX0" fmla="*/ 0 w 1543050"/>
              <a:gd name="connsiteY0" fmla="*/ 0 h 1543050"/>
              <a:gd name="connsiteX1" fmla="*/ 269380 w 1543050"/>
              <a:gd name="connsiteY1" fmla="*/ 1664 h 1543050"/>
              <a:gd name="connsiteX2" fmla="*/ 1543050 w 1543050"/>
              <a:gd name="connsiteY2" fmla="*/ 0 h 1543050"/>
              <a:gd name="connsiteX3" fmla="*/ 1543050 w 1543050"/>
              <a:gd name="connsiteY3" fmla="*/ 1543050 h 1543050"/>
              <a:gd name="connsiteX4" fmla="*/ 0 w 1543050"/>
              <a:gd name="connsiteY4" fmla="*/ 1543050 h 1543050"/>
              <a:gd name="connsiteX5" fmla="*/ 0 w 1543050"/>
              <a:gd name="connsiteY5" fmla="*/ 0 h 1543050"/>
              <a:gd name="connsiteX0" fmla="*/ 0 w 1543050"/>
              <a:gd name="connsiteY0" fmla="*/ 1511 h 1544561"/>
              <a:gd name="connsiteX1" fmla="*/ 272555 w 1543050"/>
              <a:gd name="connsiteY1" fmla="*/ 0 h 1544561"/>
              <a:gd name="connsiteX2" fmla="*/ 1543050 w 1543050"/>
              <a:gd name="connsiteY2" fmla="*/ 1511 h 1544561"/>
              <a:gd name="connsiteX3" fmla="*/ 1543050 w 1543050"/>
              <a:gd name="connsiteY3" fmla="*/ 1544561 h 1544561"/>
              <a:gd name="connsiteX4" fmla="*/ 0 w 1543050"/>
              <a:gd name="connsiteY4" fmla="*/ 1544561 h 1544561"/>
              <a:gd name="connsiteX5" fmla="*/ 0 w 1543050"/>
              <a:gd name="connsiteY5" fmla="*/ 1511 h 1544561"/>
              <a:gd name="connsiteX0" fmla="*/ 0 w 1546225"/>
              <a:gd name="connsiteY0" fmla="*/ 465061 h 1544561"/>
              <a:gd name="connsiteX1" fmla="*/ 275730 w 1546225"/>
              <a:gd name="connsiteY1" fmla="*/ 0 h 1544561"/>
              <a:gd name="connsiteX2" fmla="*/ 1546225 w 1546225"/>
              <a:gd name="connsiteY2" fmla="*/ 1511 h 1544561"/>
              <a:gd name="connsiteX3" fmla="*/ 1546225 w 1546225"/>
              <a:gd name="connsiteY3" fmla="*/ 1544561 h 1544561"/>
              <a:gd name="connsiteX4" fmla="*/ 3175 w 1546225"/>
              <a:gd name="connsiteY4" fmla="*/ 1544561 h 1544561"/>
              <a:gd name="connsiteX5" fmla="*/ 0 w 1546225"/>
              <a:gd name="connsiteY5" fmla="*/ 465061 h 1544561"/>
              <a:gd name="connsiteX0" fmla="*/ 0 w 1546225"/>
              <a:gd name="connsiteY0" fmla="*/ 484111 h 1544561"/>
              <a:gd name="connsiteX1" fmla="*/ 275730 w 1546225"/>
              <a:gd name="connsiteY1" fmla="*/ 0 h 1544561"/>
              <a:gd name="connsiteX2" fmla="*/ 1546225 w 1546225"/>
              <a:gd name="connsiteY2" fmla="*/ 1511 h 1544561"/>
              <a:gd name="connsiteX3" fmla="*/ 1546225 w 1546225"/>
              <a:gd name="connsiteY3" fmla="*/ 1544561 h 1544561"/>
              <a:gd name="connsiteX4" fmla="*/ 3175 w 1546225"/>
              <a:gd name="connsiteY4" fmla="*/ 1544561 h 1544561"/>
              <a:gd name="connsiteX5" fmla="*/ 0 w 1546225"/>
              <a:gd name="connsiteY5" fmla="*/ 484111 h 1544561"/>
              <a:gd name="connsiteX0" fmla="*/ 306 w 1543356"/>
              <a:gd name="connsiteY0" fmla="*/ 477761 h 1544561"/>
              <a:gd name="connsiteX1" fmla="*/ 272861 w 1543356"/>
              <a:gd name="connsiteY1" fmla="*/ 0 h 1544561"/>
              <a:gd name="connsiteX2" fmla="*/ 1543356 w 1543356"/>
              <a:gd name="connsiteY2" fmla="*/ 1511 h 1544561"/>
              <a:gd name="connsiteX3" fmla="*/ 1543356 w 1543356"/>
              <a:gd name="connsiteY3" fmla="*/ 1544561 h 1544561"/>
              <a:gd name="connsiteX4" fmla="*/ 306 w 1543356"/>
              <a:gd name="connsiteY4" fmla="*/ 1544561 h 1544561"/>
              <a:gd name="connsiteX5" fmla="*/ 306 w 1543356"/>
              <a:gd name="connsiteY5" fmla="*/ 477761 h 1544561"/>
              <a:gd name="connsiteX0" fmla="*/ 306 w 1543356"/>
              <a:gd name="connsiteY0" fmla="*/ 480936 h 1544561"/>
              <a:gd name="connsiteX1" fmla="*/ 272861 w 1543356"/>
              <a:gd name="connsiteY1" fmla="*/ 0 h 1544561"/>
              <a:gd name="connsiteX2" fmla="*/ 1543356 w 1543356"/>
              <a:gd name="connsiteY2" fmla="*/ 1511 h 1544561"/>
              <a:gd name="connsiteX3" fmla="*/ 1543356 w 1543356"/>
              <a:gd name="connsiteY3" fmla="*/ 1544561 h 1544561"/>
              <a:gd name="connsiteX4" fmla="*/ 306 w 1543356"/>
              <a:gd name="connsiteY4" fmla="*/ 1544561 h 1544561"/>
              <a:gd name="connsiteX5" fmla="*/ 306 w 1543356"/>
              <a:gd name="connsiteY5" fmla="*/ 480936 h 1544561"/>
              <a:gd name="connsiteX0" fmla="*/ 306 w 1543356"/>
              <a:gd name="connsiteY0" fmla="*/ 477761 h 1544561"/>
              <a:gd name="connsiteX1" fmla="*/ 272861 w 1543356"/>
              <a:gd name="connsiteY1" fmla="*/ 0 h 1544561"/>
              <a:gd name="connsiteX2" fmla="*/ 1543356 w 1543356"/>
              <a:gd name="connsiteY2" fmla="*/ 1511 h 1544561"/>
              <a:gd name="connsiteX3" fmla="*/ 1543356 w 1543356"/>
              <a:gd name="connsiteY3" fmla="*/ 1544561 h 1544561"/>
              <a:gd name="connsiteX4" fmla="*/ 306 w 1543356"/>
              <a:gd name="connsiteY4" fmla="*/ 1544561 h 1544561"/>
              <a:gd name="connsiteX5" fmla="*/ 306 w 1543356"/>
              <a:gd name="connsiteY5" fmla="*/ 477761 h 1544561"/>
              <a:gd name="connsiteX0" fmla="*/ 3316 w 1543191"/>
              <a:gd name="connsiteY0" fmla="*/ 477761 h 1544561"/>
              <a:gd name="connsiteX1" fmla="*/ 272696 w 1543191"/>
              <a:gd name="connsiteY1" fmla="*/ 0 h 1544561"/>
              <a:gd name="connsiteX2" fmla="*/ 1543191 w 1543191"/>
              <a:gd name="connsiteY2" fmla="*/ 1511 h 1544561"/>
              <a:gd name="connsiteX3" fmla="*/ 1543191 w 1543191"/>
              <a:gd name="connsiteY3" fmla="*/ 1544561 h 1544561"/>
              <a:gd name="connsiteX4" fmla="*/ 141 w 1543191"/>
              <a:gd name="connsiteY4" fmla="*/ 1544561 h 1544561"/>
              <a:gd name="connsiteX5" fmla="*/ 3316 w 1543191"/>
              <a:gd name="connsiteY5" fmla="*/ 477761 h 1544561"/>
              <a:gd name="connsiteX0" fmla="*/ 0 w 1546225"/>
              <a:gd name="connsiteY0" fmla="*/ 484111 h 1544561"/>
              <a:gd name="connsiteX1" fmla="*/ 275730 w 1546225"/>
              <a:gd name="connsiteY1" fmla="*/ 0 h 1544561"/>
              <a:gd name="connsiteX2" fmla="*/ 1546225 w 1546225"/>
              <a:gd name="connsiteY2" fmla="*/ 1511 h 1544561"/>
              <a:gd name="connsiteX3" fmla="*/ 1546225 w 1546225"/>
              <a:gd name="connsiteY3" fmla="*/ 1544561 h 1544561"/>
              <a:gd name="connsiteX4" fmla="*/ 3175 w 1546225"/>
              <a:gd name="connsiteY4" fmla="*/ 1544561 h 1544561"/>
              <a:gd name="connsiteX5" fmla="*/ 0 w 1546225"/>
              <a:gd name="connsiteY5" fmla="*/ 484111 h 1544561"/>
              <a:gd name="connsiteX0" fmla="*/ 306 w 1543356"/>
              <a:gd name="connsiteY0" fmla="*/ 484111 h 1544561"/>
              <a:gd name="connsiteX1" fmla="*/ 272861 w 1543356"/>
              <a:gd name="connsiteY1" fmla="*/ 0 h 1544561"/>
              <a:gd name="connsiteX2" fmla="*/ 1543356 w 1543356"/>
              <a:gd name="connsiteY2" fmla="*/ 1511 h 1544561"/>
              <a:gd name="connsiteX3" fmla="*/ 1543356 w 1543356"/>
              <a:gd name="connsiteY3" fmla="*/ 1544561 h 1544561"/>
              <a:gd name="connsiteX4" fmla="*/ 306 w 1543356"/>
              <a:gd name="connsiteY4" fmla="*/ 1544561 h 1544561"/>
              <a:gd name="connsiteX5" fmla="*/ 306 w 1543356"/>
              <a:gd name="connsiteY5" fmla="*/ 484111 h 1544561"/>
              <a:gd name="connsiteX0" fmla="*/ 306 w 1543356"/>
              <a:gd name="connsiteY0" fmla="*/ 480936 h 1544561"/>
              <a:gd name="connsiteX1" fmla="*/ 272861 w 1543356"/>
              <a:gd name="connsiteY1" fmla="*/ 0 h 1544561"/>
              <a:gd name="connsiteX2" fmla="*/ 1543356 w 1543356"/>
              <a:gd name="connsiteY2" fmla="*/ 1511 h 1544561"/>
              <a:gd name="connsiteX3" fmla="*/ 1543356 w 1543356"/>
              <a:gd name="connsiteY3" fmla="*/ 1544561 h 1544561"/>
              <a:gd name="connsiteX4" fmla="*/ 306 w 1543356"/>
              <a:gd name="connsiteY4" fmla="*/ 1544561 h 1544561"/>
              <a:gd name="connsiteX5" fmla="*/ 306 w 1543356"/>
              <a:gd name="connsiteY5" fmla="*/ 480936 h 1544561"/>
              <a:gd name="connsiteX0" fmla="*/ 0 w 1546225"/>
              <a:gd name="connsiteY0" fmla="*/ 477761 h 1544561"/>
              <a:gd name="connsiteX1" fmla="*/ 275730 w 1546225"/>
              <a:gd name="connsiteY1" fmla="*/ 0 h 1544561"/>
              <a:gd name="connsiteX2" fmla="*/ 1546225 w 1546225"/>
              <a:gd name="connsiteY2" fmla="*/ 1511 h 1544561"/>
              <a:gd name="connsiteX3" fmla="*/ 1546225 w 1546225"/>
              <a:gd name="connsiteY3" fmla="*/ 1544561 h 1544561"/>
              <a:gd name="connsiteX4" fmla="*/ 3175 w 1546225"/>
              <a:gd name="connsiteY4" fmla="*/ 1544561 h 1544561"/>
              <a:gd name="connsiteX5" fmla="*/ 0 w 1546225"/>
              <a:gd name="connsiteY5" fmla="*/ 477761 h 1544561"/>
              <a:gd name="connsiteX0" fmla="*/ 0 w 1546225"/>
              <a:gd name="connsiteY0" fmla="*/ 480936 h 1544561"/>
              <a:gd name="connsiteX1" fmla="*/ 275730 w 1546225"/>
              <a:gd name="connsiteY1" fmla="*/ 0 h 1544561"/>
              <a:gd name="connsiteX2" fmla="*/ 1546225 w 1546225"/>
              <a:gd name="connsiteY2" fmla="*/ 1511 h 1544561"/>
              <a:gd name="connsiteX3" fmla="*/ 1546225 w 1546225"/>
              <a:gd name="connsiteY3" fmla="*/ 1544561 h 1544561"/>
              <a:gd name="connsiteX4" fmla="*/ 3175 w 1546225"/>
              <a:gd name="connsiteY4" fmla="*/ 1544561 h 1544561"/>
              <a:gd name="connsiteX5" fmla="*/ 0 w 1546225"/>
              <a:gd name="connsiteY5" fmla="*/ 480936 h 1544561"/>
              <a:gd name="connsiteX0" fmla="*/ 306 w 1543356"/>
              <a:gd name="connsiteY0" fmla="*/ 477761 h 1544561"/>
              <a:gd name="connsiteX1" fmla="*/ 272861 w 1543356"/>
              <a:gd name="connsiteY1" fmla="*/ 0 h 1544561"/>
              <a:gd name="connsiteX2" fmla="*/ 1543356 w 1543356"/>
              <a:gd name="connsiteY2" fmla="*/ 1511 h 1544561"/>
              <a:gd name="connsiteX3" fmla="*/ 1543356 w 1543356"/>
              <a:gd name="connsiteY3" fmla="*/ 1544561 h 1544561"/>
              <a:gd name="connsiteX4" fmla="*/ 306 w 1543356"/>
              <a:gd name="connsiteY4" fmla="*/ 1544561 h 1544561"/>
              <a:gd name="connsiteX5" fmla="*/ 306 w 1543356"/>
              <a:gd name="connsiteY5" fmla="*/ 477761 h 1544561"/>
              <a:gd name="connsiteX0" fmla="*/ 306 w 1543356"/>
              <a:gd name="connsiteY0" fmla="*/ 474586 h 1544561"/>
              <a:gd name="connsiteX1" fmla="*/ 272861 w 1543356"/>
              <a:gd name="connsiteY1" fmla="*/ 0 h 1544561"/>
              <a:gd name="connsiteX2" fmla="*/ 1543356 w 1543356"/>
              <a:gd name="connsiteY2" fmla="*/ 1511 h 1544561"/>
              <a:gd name="connsiteX3" fmla="*/ 1543356 w 1543356"/>
              <a:gd name="connsiteY3" fmla="*/ 1544561 h 1544561"/>
              <a:gd name="connsiteX4" fmla="*/ 306 w 1543356"/>
              <a:gd name="connsiteY4" fmla="*/ 1544561 h 1544561"/>
              <a:gd name="connsiteX5" fmla="*/ 306 w 1543356"/>
              <a:gd name="connsiteY5" fmla="*/ 474586 h 1544561"/>
              <a:gd name="connsiteX0" fmla="*/ 0 w 1546225"/>
              <a:gd name="connsiteY0" fmla="*/ 471411 h 1544561"/>
              <a:gd name="connsiteX1" fmla="*/ 275730 w 1546225"/>
              <a:gd name="connsiteY1" fmla="*/ 0 h 1544561"/>
              <a:gd name="connsiteX2" fmla="*/ 1546225 w 1546225"/>
              <a:gd name="connsiteY2" fmla="*/ 1511 h 1544561"/>
              <a:gd name="connsiteX3" fmla="*/ 1546225 w 1546225"/>
              <a:gd name="connsiteY3" fmla="*/ 1544561 h 1544561"/>
              <a:gd name="connsiteX4" fmla="*/ 3175 w 1546225"/>
              <a:gd name="connsiteY4" fmla="*/ 1544561 h 1544561"/>
              <a:gd name="connsiteX5" fmla="*/ 0 w 1546225"/>
              <a:gd name="connsiteY5" fmla="*/ 471411 h 1544561"/>
              <a:gd name="connsiteX0" fmla="*/ 306 w 1543356"/>
              <a:gd name="connsiteY0" fmla="*/ 477761 h 1544561"/>
              <a:gd name="connsiteX1" fmla="*/ 272861 w 1543356"/>
              <a:gd name="connsiteY1" fmla="*/ 0 h 1544561"/>
              <a:gd name="connsiteX2" fmla="*/ 1543356 w 1543356"/>
              <a:gd name="connsiteY2" fmla="*/ 1511 h 1544561"/>
              <a:gd name="connsiteX3" fmla="*/ 1543356 w 1543356"/>
              <a:gd name="connsiteY3" fmla="*/ 1544561 h 1544561"/>
              <a:gd name="connsiteX4" fmla="*/ 306 w 1543356"/>
              <a:gd name="connsiteY4" fmla="*/ 1544561 h 1544561"/>
              <a:gd name="connsiteX5" fmla="*/ 306 w 1543356"/>
              <a:gd name="connsiteY5" fmla="*/ 477761 h 1544561"/>
              <a:gd name="connsiteX0" fmla="*/ 306 w 1543356"/>
              <a:gd name="connsiteY0" fmla="*/ 474586 h 1544561"/>
              <a:gd name="connsiteX1" fmla="*/ 272861 w 1543356"/>
              <a:gd name="connsiteY1" fmla="*/ 0 h 1544561"/>
              <a:gd name="connsiteX2" fmla="*/ 1543356 w 1543356"/>
              <a:gd name="connsiteY2" fmla="*/ 1511 h 1544561"/>
              <a:gd name="connsiteX3" fmla="*/ 1543356 w 1543356"/>
              <a:gd name="connsiteY3" fmla="*/ 1544561 h 1544561"/>
              <a:gd name="connsiteX4" fmla="*/ 306 w 1543356"/>
              <a:gd name="connsiteY4" fmla="*/ 1544561 h 1544561"/>
              <a:gd name="connsiteX5" fmla="*/ 306 w 1543356"/>
              <a:gd name="connsiteY5" fmla="*/ 474586 h 1544561"/>
              <a:gd name="connsiteX0" fmla="*/ 0 w 1546225"/>
              <a:gd name="connsiteY0" fmla="*/ 480936 h 1544561"/>
              <a:gd name="connsiteX1" fmla="*/ 275730 w 1546225"/>
              <a:gd name="connsiteY1" fmla="*/ 0 h 1544561"/>
              <a:gd name="connsiteX2" fmla="*/ 1546225 w 1546225"/>
              <a:gd name="connsiteY2" fmla="*/ 1511 h 1544561"/>
              <a:gd name="connsiteX3" fmla="*/ 1546225 w 1546225"/>
              <a:gd name="connsiteY3" fmla="*/ 1544561 h 1544561"/>
              <a:gd name="connsiteX4" fmla="*/ 3175 w 1546225"/>
              <a:gd name="connsiteY4" fmla="*/ 1544561 h 1544561"/>
              <a:gd name="connsiteX5" fmla="*/ 0 w 1546225"/>
              <a:gd name="connsiteY5" fmla="*/ 480936 h 1544561"/>
              <a:gd name="connsiteX0" fmla="*/ 306 w 1543356"/>
              <a:gd name="connsiteY0" fmla="*/ 480936 h 1544561"/>
              <a:gd name="connsiteX1" fmla="*/ 272861 w 1543356"/>
              <a:gd name="connsiteY1" fmla="*/ 0 h 1544561"/>
              <a:gd name="connsiteX2" fmla="*/ 1543356 w 1543356"/>
              <a:gd name="connsiteY2" fmla="*/ 1511 h 1544561"/>
              <a:gd name="connsiteX3" fmla="*/ 1543356 w 1543356"/>
              <a:gd name="connsiteY3" fmla="*/ 1544561 h 1544561"/>
              <a:gd name="connsiteX4" fmla="*/ 306 w 1543356"/>
              <a:gd name="connsiteY4" fmla="*/ 1544561 h 1544561"/>
              <a:gd name="connsiteX5" fmla="*/ 306 w 1543356"/>
              <a:gd name="connsiteY5" fmla="*/ 480936 h 1544561"/>
              <a:gd name="connsiteX0" fmla="*/ 306 w 1543356"/>
              <a:gd name="connsiteY0" fmla="*/ 477761 h 1544561"/>
              <a:gd name="connsiteX1" fmla="*/ 272861 w 1543356"/>
              <a:gd name="connsiteY1" fmla="*/ 0 h 1544561"/>
              <a:gd name="connsiteX2" fmla="*/ 1543356 w 1543356"/>
              <a:gd name="connsiteY2" fmla="*/ 1511 h 1544561"/>
              <a:gd name="connsiteX3" fmla="*/ 1543356 w 1543356"/>
              <a:gd name="connsiteY3" fmla="*/ 1544561 h 1544561"/>
              <a:gd name="connsiteX4" fmla="*/ 306 w 1543356"/>
              <a:gd name="connsiteY4" fmla="*/ 1544561 h 1544561"/>
              <a:gd name="connsiteX5" fmla="*/ 306 w 1543356"/>
              <a:gd name="connsiteY5" fmla="*/ 477761 h 1544561"/>
              <a:gd name="connsiteX0" fmla="*/ 0 w 1546225"/>
              <a:gd name="connsiteY0" fmla="*/ 484111 h 1544561"/>
              <a:gd name="connsiteX1" fmla="*/ 275730 w 1546225"/>
              <a:gd name="connsiteY1" fmla="*/ 0 h 1544561"/>
              <a:gd name="connsiteX2" fmla="*/ 1546225 w 1546225"/>
              <a:gd name="connsiteY2" fmla="*/ 1511 h 1544561"/>
              <a:gd name="connsiteX3" fmla="*/ 1546225 w 1546225"/>
              <a:gd name="connsiteY3" fmla="*/ 1544561 h 1544561"/>
              <a:gd name="connsiteX4" fmla="*/ 3175 w 1546225"/>
              <a:gd name="connsiteY4" fmla="*/ 1544561 h 1544561"/>
              <a:gd name="connsiteX5" fmla="*/ 0 w 1546225"/>
              <a:gd name="connsiteY5" fmla="*/ 484111 h 1544561"/>
              <a:gd name="connsiteX0" fmla="*/ 306 w 1543356"/>
              <a:gd name="connsiteY0" fmla="*/ 480936 h 1544561"/>
              <a:gd name="connsiteX1" fmla="*/ 272861 w 1543356"/>
              <a:gd name="connsiteY1" fmla="*/ 0 h 1544561"/>
              <a:gd name="connsiteX2" fmla="*/ 1543356 w 1543356"/>
              <a:gd name="connsiteY2" fmla="*/ 1511 h 1544561"/>
              <a:gd name="connsiteX3" fmla="*/ 1543356 w 1543356"/>
              <a:gd name="connsiteY3" fmla="*/ 1544561 h 1544561"/>
              <a:gd name="connsiteX4" fmla="*/ 306 w 1543356"/>
              <a:gd name="connsiteY4" fmla="*/ 1544561 h 1544561"/>
              <a:gd name="connsiteX5" fmla="*/ 306 w 1543356"/>
              <a:gd name="connsiteY5" fmla="*/ 480936 h 1544561"/>
              <a:gd name="connsiteX0" fmla="*/ 0 w 1549400"/>
              <a:gd name="connsiteY0" fmla="*/ 490461 h 1544561"/>
              <a:gd name="connsiteX1" fmla="*/ 278905 w 1549400"/>
              <a:gd name="connsiteY1" fmla="*/ 0 h 1544561"/>
              <a:gd name="connsiteX2" fmla="*/ 1549400 w 1549400"/>
              <a:gd name="connsiteY2" fmla="*/ 1511 h 1544561"/>
              <a:gd name="connsiteX3" fmla="*/ 1549400 w 1549400"/>
              <a:gd name="connsiteY3" fmla="*/ 1544561 h 1544561"/>
              <a:gd name="connsiteX4" fmla="*/ 6350 w 1549400"/>
              <a:gd name="connsiteY4" fmla="*/ 1544561 h 1544561"/>
              <a:gd name="connsiteX5" fmla="*/ 0 w 1549400"/>
              <a:gd name="connsiteY5" fmla="*/ 490461 h 1544561"/>
              <a:gd name="connsiteX0" fmla="*/ 0 w 1546225"/>
              <a:gd name="connsiteY0" fmla="*/ 490461 h 1544561"/>
              <a:gd name="connsiteX1" fmla="*/ 275730 w 1546225"/>
              <a:gd name="connsiteY1" fmla="*/ 0 h 1544561"/>
              <a:gd name="connsiteX2" fmla="*/ 1546225 w 1546225"/>
              <a:gd name="connsiteY2" fmla="*/ 1511 h 1544561"/>
              <a:gd name="connsiteX3" fmla="*/ 1546225 w 1546225"/>
              <a:gd name="connsiteY3" fmla="*/ 1544561 h 1544561"/>
              <a:gd name="connsiteX4" fmla="*/ 3175 w 1546225"/>
              <a:gd name="connsiteY4" fmla="*/ 1544561 h 1544561"/>
              <a:gd name="connsiteX5" fmla="*/ 0 w 1546225"/>
              <a:gd name="connsiteY5" fmla="*/ 490461 h 1544561"/>
              <a:gd name="connsiteX0" fmla="*/ 306 w 1543356"/>
              <a:gd name="connsiteY0" fmla="*/ 484111 h 1544561"/>
              <a:gd name="connsiteX1" fmla="*/ 272861 w 1543356"/>
              <a:gd name="connsiteY1" fmla="*/ 0 h 1544561"/>
              <a:gd name="connsiteX2" fmla="*/ 1543356 w 1543356"/>
              <a:gd name="connsiteY2" fmla="*/ 1511 h 1544561"/>
              <a:gd name="connsiteX3" fmla="*/ 1543356 w 1543356"/>
              <a:gd name="connsiteY3" fmla="*/ 1544561 h 1544561"/>
              <a:gd name="connsiteX4" fmla="*/ 306 w 1543356"/>
              <a:gd name="connsiteY4" fmla="*/ 1544561 h 1544561"/>
              <a:gd name="connsiteX5" fmla="*/ 306 w 1543356"/>
              <a:gd name="connsiteY5" fmla="*/ 484111 h 1544561"/>
              <a:gd name="connsiteX0" fmla="*/ 0 w 1546225"/>
              <a:gd name="connsiteY0" fmla="*/ 487286 h 1544561"/>
              <a:gd name="connsiteX1" fmla="*/ 275730 w 1546225"/>
              <a:gd name="connsiteY1" fmla="*/ 0 h 1544561"/>
              <a:gd name="connsiteX2" fmla="*/ 1546225 w 1546225"/>
              <a:gd name="connsiteY2" fmla="*/ 1511 h 1544561"/>
              <a:gd name="connsiteX3" fmla="*/ 1546225 w 1546225"/>
              <a:gd name="connsiteY3" fmla="*/ 1544561 h 1544561"/>
              <a:gd name="connsiteX4" fmla="*/ 3175 w 1546225"/>
              <a:gd name="connsiteY4" fmla="*/ 1544561 h 1544561"/>
              <a:gd name="connsiteX5" fmla="*/ 0 w 1546225"/>
              <a:gd name="connsiteY5" fmla="*/ 487286 h 1544561"/>
              <a:gd name="connsiteX0" fmla="*/ 3316 w 1543191"/>
              <a:gd name="connsiteY0" fmla="*/ 480936 h 1544561"/>
              <a:gd name="connsiteX1" fmla="*/ 272696 w 1543191"/>
              <a:gd name="connsiteY1" fmla="*/ 0 h 1544561"/>
              <a:gd name="connsiteX2" fmla="*/ 1543191 w 1543191"/>
              <a:gd name="connsiteY2" fmla="*/ 1511 h 1544561"/>
              <a:gd name="connsiteX3" fmla="*/ 1543191 w 1543191"/>
              <a:gd name="connsiteY3" fmla="*/ 1544561 h 1544561"/>
              <a:gd name="connsiteX4" fmla="*/ 141 w 1543191"/>
              <a:gd name="connsiteY4" fmla="*/ 1544561 h 1544561"/>
              <a:gd name="connsiteX5" fmla="*/ 3316 w 1543191"/>
              <a:gd name="connsiteY5" fmla="*/ 480936 h 1544561"/>
              <a:gd name="connsiteX0" fmla="*/ 101609 w 1543059"/>
              <a:gd name="connsiteY0" fmla="*/ 363461 h 1544561"/>
              <a:gd name="connsiteX1" fmla="*/ 272564 w 1543059"/>
              <a:gd name="connsiteY1" fmla="*/ 0 h 1544561"/>
              <a:gd name="connsiteX2" fmla="*/ 1543059 w 1543059"/>
              <a:gd name="connsiteY2" fmla="*/ 1511 h 1544561"/>
              <a:gd name="connsiteX3" fmla="*/ 1543059 w 1543059"/>
              <a:gd name="connsiteY3" fmla="*/ 1544561 h 1544561"/>
              <a:gd name="connsiteX4" fmla="*/ 9 w 1543059"/>
              <a:gd name="connsiteY4" fmla="*/ 1544561 h 1544561"/>
              <a:gd name="connsiteX5" fmla="*/ 101609 w 1543059"/>
              <a:gd name="connsiteY5" fmla="*/ 363461 h 1544561"/>
              <a:gd name="connsiteX0" fmla="*/ 0 w 1546225"/>
              <a:gd name="connsiteY0" fmla="*/ 487286 h 1544561"/>
              <a:gd name="connsiteX1" fmla="*/ 275730 w 1546225"/>
              <a:gd name="connsiteY1" fmla="*/ 0 h 1544561"/>
              <a:gd name="connsiteX2" fmla="*/ 1546225 w 1546225"/>
              <a:gd name="connsiteY2" fmla="*/ 1511 h 1544561"/>
              <a:gd name="connsiteX3" fmla="*/ 1546225 w 1546225"/>
              <a:gd name="connsiteY3" fmla="*/ 1544561 h 1544561"/>
              <a:gd name="connsiteX4" fmla="*/ 3175 w 1546225"/>
              <a:gd name="connsiteY4" fmla="*/ 1544561 h 1544561"/>
              <a:gd name="connsiteX5" fmla="*/ 0 w 1546225"/>
              <a:gd name="connsiteY5" fmla="*/ 487286 h 1544561"/>
              <a:gd name="connsiteX0" fmla="*/ 0 w 1546225"/>
              <a:gd name="connsiteY0" fmla="*/ 484111 h 1544561"/>
              <a:gd name="connsiteX1" fmla="*/ 275730 w 1546225"/>
              <a:gd name="connsiteY1" fmla="*/ 0 h 1544561"/>
              <a:gd name="connsiteX2" fmla="*/ 1546225 w 1546225"/>
              <a:gd name="connsiteY2" fmla="*/ 1511 h 1544561"/>
              <a:gd name="connsiteX3" fmla="*/ 1546225 w 1546225"/>
              <a:gd name="connsiteY3" fmla="*/ 1544561 h 1544561"/>
              <a:gd name="connsiteX4" fmla="*/ 3175 w 1546225"/>
              <a:gd name="connsiteY4" fmla="*/ 1544561 h 1544561"/>
              <a:gd name="connsiteX5" fmla="*/ 0 w 1546225"/>
              <a:gd name="connsiteY5" fmla="*/ 484111 h 1544561"/>
              <a:gd name="connsiteX0" fmla="*/ 306 w 1543356"/>
              <a:gd name="connsiteY0" fmla="*/ 477761 h 1544561"/>
              <a:gd name="connsiteX1" fmla="*/ 272861 w 1543356"/>
              <a:gd name="connsiteY1" fmla="*/ 0 h 1544561"/>
              <a:gd name="connsiteX2" fmla="*/ 1543356 w 1543356"/>
              <a:gd name="connsiteY2" fmla="*/ 1511 h 1544561"/>
              <a:gd name="connsiteX3" fmla="*/ 1543356 w 1543356"/>
              <a:gd name="connsiteY3" fmla="*/ 1544561 h 1544561"/>
              <a:gd name="connsiteX4" fmla="*/ 306 w 1543356"/>
              <a:gd name="connsiteY4" fmla="*/ 1544561 h 1544561"/>
              <a:gd name="connsiteX5" fmla="*/ 306 w 1543356"/>
              <a:gd name="connsiteY5" fmla="*/ 477761 h 1544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43356" h="1544561">
                <a:moveTo>
                  <a:pt x="306" y="477761"/>
                </a:moveTo>
                <a:lnTo>
                  <a:pt x="272861" y="0"/>
                </a:lnTo>
                <a:lnTo>
                  <a:pt x="1543356" y="1511"/>
                </a:lnTo>
                <a:lnTo>
                  <a:pt x="1543356" y="1544561"/>
                </a:lnTo>
                <a:lnTo>
                  <a:pt x="306" y="1544561"/>
                </a:lnTo>
                <a:cubicBezTo>
                  <a:pt x="-752" y="1184728"/>
                  <a:pt x="1364" y="837594"/>
                  <a:pt x="306" y="477761"/>
                </a:cubicBezTo>
                <a:close/>
              </a:path>
            </a:pathLst>
          </a:custGeom>
          <a:blipFill dpi="0" rotWithShape="0">
            <a:blip r:embed="rId2"/>
            <a:srcRect/>
            <a:stretch>
              <a:fillRect l="-74789" t="-2208" r="-25675" b="-22518"/>
            </a:stretch>
          </a:blipFill>
        </p:spPr>
        <p:txBody>
          <a:bodyPr lIns="182880" anchor="ctr" anchorCtr="0">
            <a:normAutofit/>
          </a:bodyPr>
          <a:lstStyle>
            <a:lvl1pPr>
              <a:defRPr sz="2400">
                <a:solidFill>
                  <a:schemeClr val="bg1"/>
                </a:solidFill>
              </a:defRPr>
            </a:lvl1pPr>
          </a:lstStyle>
          <a:p>
            <a:pPr lvl="0"/>
            <a:r>
              <a:rPr lang="en-US"/>
              <a:t> </a:t>
            </a:r>
          </a:p>
        </p:txBody>
      </p:sp>
      <p:sp>
        <p:nvSpPr>
          <p:cNvPr id="13" name="IMAGE 4">
            <a:extLst>
              <a:ext uri="{FF2B5EF4-FFF2-40B4-BE49-F238E27FC236}">
                <a16:creationId xmlns:a16="http://schemas.microsoft.com/office/drawing/2014/main" id="{B244C813-48F5-A946-8272-014813308B9D}"/>
              </a:ext>
            </a:extLst>
          </p:cNvPr>
          <p:cNvSpPr>
            <a:spLocks noGrp="1" noChangeAspect="1"/>
          </p:cNvSpPr>
          <p:nvPr>
            <p:ph type="body" sz="quarter" idx="25" hasCustomPrompt="1"/>
          </p:nvPr>
        </p:nvSpPr>
        <p:spPr>
          <a:xfrm rot="10800000">
            <a:off x="7097586" y="3451217"/>
            <a:ext cx="2285477" cy="2287262"/>
          </a:xfrm>
          <a:prstGeom prst="rect">
            <a:avLst/>
          </a:prstGeom>
          <a:blipFill dpi="0" rotWithShape="0">
            <a:blip r:embed="rId3"/>
            <a:srcRect/>
            <a:stretch>
              <a:fillRect l="-43416" r="-6702"/>
            </a:stretch>
          </a:blipFill>
        </p:spPr>
        <p:txBody>
          <a:bodyPr lIns="182880" anchor="ctr" anchorCtr="0">
            <a:normAutofit/>
          </a:bodyPr>
          <a:lstStyle>
            <a:lvl1pPr>
              <a:defRPr sz="2400">
                <a:solidFill>
                  <a:schemeClr val="bg1"/>
                </a:solidFill>
              </a:defRPr>
            </a:lvl1pPr>
          </a:lstStyle>
          <a:p>
            <a:pPr lvl="0"/>
            <a:r>
              <a:rPr lang="en-US"/>
              <a:t> </a:t>
            </a:r>
          </a:p>
        </p:txBody>
      </p:sp>
      <p:sp>
        <p:nvSpPr>
          <p:cNvPr id="15" name="IMAGE 3">
            <a:extLst>
              <a:ext uri="{FF2B5EF4-FFF2-40B4-BE49-F238E27FC236}">
                <a16:creationId xmlns:a16="http://schemas.microsoft.com/office/drawing/2014/main" id="{62DDF3C2-3728-9B49-838A-F02733F188C2}"/>
              </a:ext>
            </a:extLst>
          </p:cNvPr>
          <p:cNvSpPr>
            <a:spLocks noGrp="1" noChangeAspect="1"/>
          </p:cNvSpPr>
          <p:nvPr>
            <p:ph type="body" sz="quarter" idx="26" hasCustomPrompt="1"/>
          </p:nvPr>
        </p:nvSpPr>
        <p:spPr>
          <a:xfrm>
            <a:off x="4743385" y="3454243"/>
            <a:ext cx="2285024" cy="2285024"/>
          </a:xfrm>
          <a:blipFill>
            <a:blip r:embed="rId4"/>
            <a:srcRect/>
            <a:stretch>
              <a:fillRect l="-7826" r="-7826"/>
            </a:stretch>
          </a:blipFill>
        </p:spPr>
        <p:txBody>
          <a:bodyPr/>
          <a:lstStyle>
            <a:lvl1pPr>
              <a:defRPr>
                <a:noFill/>
              </a:defRPr>
            </a:lvl1pPr>
          </a:lstStyle>
          <a:p>
            <a:pPr lvl="0"/>
            <a:r>
              <a:rPr lang="en-US"/>
              <a:t> </a:t>
            </a:r>
          </a:p>
        </p:txBody>
      </p:sp>
      <p:sp>
        <p:nvSpPr>
          <p:cNvPr id="9" name="IMAGE 2">
            <a:extLst>
              <a:ext uri="{FF2B5EF4-FFF2-40B4-BE49-F238E27FC236}">
                <a16:creationId xmlns:a16="http://schemas.microsoft.com/office/drawing/2014/main" id="{92F732DD-EFFB-8140-AF4D-4CDB5580E01A}"/>
              </a:ext>
            </a:extLst>
          </p:cNvPr>
          <p:cNvSpPr>
            <a:spLocks noGrp="1" noChangeAspect="1"/>
          </p:cNvSpPr>
          <p:nvPr>
            <p:ph type="body" sz="quarter" idx="22" hasCustomPrompt="1"/>
          </p:nvPr>
        </p:nvSpPr>
        <p:spPr>
          <a:xfrm>
            <a:off x="9452239" y="1082109"/>
            <a:ext cx="2285024" cy="2285024"/>
          </a:xfrm>
          <a:blipFill>
            <a:blip r:embed="rId5"/>
            <a:srcRect/>
            <a:stretch>
              <a:fillRect l="-22175" r="-27825"/>
            </a:stretch>
          </a:blipFill>
        </p:spPr>
        <p:txBody>
          <a:bodyPr/>
          <a:lstStyle>
            <a:lvl1pPr>
              <a:defRPr>
                <a:noFill/>
              </a:defRPr>
            </a:lvl1pPr>
          </a:lstStyle>
          <a:p>
            <a:pPr lvl="0"/>
            <a:r>
              <a:rPr lang="en-US"/>
              <a:t> </a:t>
            </a:r>
          </a:p>
        </p:txBody>
      </p:sp>
      <p:sp>
        <p:nvSpPr>
          <p:cNvPr id="4" name="IMAGE 1">
            <a:extLst>
              <a:ext uri="{FF2B5EF4-FFF2-40B4-BE49-F238E27FC236}">
                <a16:creationId xmlns:a16="http://schemas.microsoft.com/office/drawing/2014/main" id="{4123C8EA-5EE5-1643-BD27-D47163035007}"/>
              </a:ext>
            </a:extLst>
          </p:cNvPr>
          <p:cNvSpPr>
            <a:spLocks noGrp="1" noChangeAspect="1"/>
          </p:cNvSpPr>
          <p:nvPr>
            <p:ph type="body" sz="quarter" idx="21" hasCustomPrompt="1"/>
          </p:nvPr>
        </p:nvSpPr>
        <p:spPr>
          <a:xfrm>
            <a:off x="7098039" y="1082109"/>
            <a:ext cx="2285024" cy="2285024"/>
          </a:xfrm>
          <a:blipFill>
            <a:blip r:embed="rId6"/>
            <a:stretch>
              <a:fillRect l="-540" t="-6191" r="-183124" b="-118531"/>
            </a:stretch>
          </a:blipFill>
        </p:spPr>
        <p:txBody>
          <a:bodyPr/>
          <a:lstStyle>
            <a:lvl1pPr>
              <a:defRPr>
                <a:noFill/>
              </a:defRPr>
            </a:lvl1pPr>
          </a:lstStyle>
          <a:p>
            <a:pPr lvl="0"/>
            <a:r>
              <a:rPr lang="en-US"/>
              <a:t> </a:t>
            </a:r>
          </a:p>
        </p:txBody>
      </p:sp>
      <p:sp>
        <p:nvSpPr>
          <p:cNvPr id="11" name="IMAGE HEADLINE">
            <a:extLst>
              <a:ext uri="{FF2B5EF4-FFF2-40B4-BE49-F238E27FC236}">
                <a16:creationId xmlns:a16="http://schemas.microsoft.com/office/drawing/2014/main" id="{AE517688-DBCC-C84A-B6F1-850096C1B2A0}"/>
              </a:ext>
            </a:extLst>
          </p:cNvPr>
          <p:cNvSpPr>
            <a:spLocks noGrp="1" noChangeAspect="1"/>
          </p:cNvSpPr>
          <p:nvPr>
            <p:ph type="body" sz="quarter" idx="24" hasCustomPrompt="1"/>
          </p:nvPr>
        </p:nvSpPr>
        <p:spPr>
          <a:xfrm>
            <a:off x="4743386" y="1082109"/>
            <a:ext cx="2285477" cy="2287262"/>
          </a:xfrm>
          <a:custGeom>
            <a:avLst/>
            <a:gdLst>
              <a:gd name="connsiteX0" fmla="*/ 0 w 1543050"/>
              <a:gd name="connsiteY0" fmla="*/ 0 h 1543050"/>
              <a:gd name="connsiteX1" fmla="*/ 1543050 w 1543050"/>
              <a:gd name="connsiteY1" fmla="*/ 0 h 1543050"/>
              <a:gd name="connsiteX2" fmla="*/ 1543050 w 1543050"/>
              <a:gd name="connsiteY2" fmla="*/ 1543050 h 1543050"/>
              <a:gd name="connsiteX3" fmla="*/ 0 w 1543050"/>
              <a:gd name="connsiteY3" fmla="*/ 1543050 h 1543050"/>
              <a:gd name="connsiteX4" fmla="*/ 0 w 1543050"/>
              <a:gd name="connsiteY4" fmla="*/ 0 h 1543050"/>
              <a:gd name="connsiteX0" fmla="*/ 0 w 1543050"/>
              <a:gd name="connsiteY0" fmla="*/ 0 h 1543050"/>
              <a:gd name="connsiteX1" fmla="*/ 332880 w 1543050"/>
              <a:gd name="connsiteY1" fmla="*/ 4839 h 1543050"/>
              <a:gd name="connsiteX2" fmla="*/ 1543050 w 1543050"/>
              <a:gd name="connsiteY2" fmla="*/ 0 h 1543050"/>
              <a:gd name="connsiteX3" fmla="*/ 1543050 w 1543050"/>
              <a:gd name="connsiteY3" fmla="*/ 1543050 h 1543050"/>
              <a:gd name="connsiteX4" fmla="*/ 0 w 1543050"/>
              <a:gd name="connsiteY4" fmla="*/ 1543050 h 1543050"/>
              <a:gd name="connsiteX5" fmla="*/ 0 w 1543050"/>
              <a:gd name="connsiteY5" fmla="*/ 0 h 1543050"/>
              <a:gd name="connsiteX0" fmla="*/ 0 w 1543050"/>
              <a:gd name="connsiteY0" fmla="*/ 0 h 1543050"/>
              <a:gd name="connsiteX1" fmla="*/ 336055 w 1543050"/>
              <a:gd name="connsiteY1" fmla="*/ 1664 h 1543050"/>
              <a:gd name="connsiteX2" fmla="*/ 1543050 w 1543050"/>
              <a:gd name="connsiteY2" fmla="*/ 0 h 1543050"/>
              <a:gd name="connsiteX3" fmla="*/ 1543050 w 1543050"/>
              <a:gd name="connsiteY3" fmla="*/ 1543050 h 1543050"/>
              <a:gd name="connsiteX4" fmla="*/ 0 w 1543050"/>
              <a:gd name="connsiteY4" fmla="*/ 1543050 h 1543050"/>
              <a:gd name="connsiteX5" fmla="*/ 0 w 1543050"/>
              <a:gd name="connsiteY5" fmla="*/ 0 h 1543050"/>
              <a:gd name="connsiteX0" fmla="*/ 0 w 1543050"/>
              <a:gd name="connsiteY0" fmla="*/ 0 h 1543050"/>
              <a:gd name="connsiteX1" fmla="*/ 342405 w 1543050"/>
              <a:gd name="connsiteY1" fmla="*/ 1664 h 1543050"/>
              <a:gd name="connsiteX2" fmla="*/ 1543050 w 1543050"/>
              <a:gd name="connsiteY2" fmla="*/ 0 h 1543050"/>
              <a:gd name="connsiteX3" fmla="*/ 1543050 w 1543050"/>
              <a:gd name="connsiteY3" fmla="*/ 1543050 h 1543050"/>
              <a:gd name="connsiteX4" fmla="*/ 0 w 1543050"/>
              <a:gd name="connsiteY4" fmla="*/ 1543050 h 1543050"/>
              <a:gd name="connsiteX5" fmla="*/ 0 w 1543050"/>
              <a:gd name="connsiteY5" fmla="*/ 0 h 1543050"/>
              <a:gd name="connsiteX0" fmla="*/ 0 w 1543050"/>
              <a:gd name="connsiteY0" fmla="*/ 4686 h 1547736"/>
              <a:gd name="connsiteX1" fmla="*/ 345580 w 1543050"/>
              <a:gd name="connsiteY1" fmla="*/ 0 h 1547736"/>
              <a:gd name="connsiteX2" fmla="*/ 1543050 w 1543050"/>
              <a:gd name="connsiteY2" fmla="*/ 4686 h 1547736"/>
              <a:gd name="connsiteX3" fmla="*/ 1543050 w 1543050"/>
              <a:gd name="connsiteY3" fmla="*/ 1547736 h 1547736"/>
              <a:gd name="connsiteX4" fmla="*/ 0 w 1543050"/>
              <a:gd name="connsiteY4" fmla="*/ 1547736 h 1547736"/>
              <a:gd name="connsiteX5" fmla="*/ 0 w 1543050"/>
              <a:gd name="connsiteY5" fmla="*/ 4686 h 1547736"/>
              <a:gd name="connsiteX0" fmla="*/ 0 w 1543050"/>
              <a:gd name="connsiteY0" fmla="*/ 0 h 1543050"/>
              <a:gd name="connsiteX1" fmla="*/ 342405 w 1543050"/>
              <a:gd name="connsiteY1" fmla="*/ 1664 h 1543050"/>
              <a:gd name="connsiteX2" fmla="*/ 1543050 w 1543050"/>
              <a:gd name="connsiteY2" fmla="*/ 0 h 1543050"/>
              <a:gd name="connsiteX3" fmla="*/ 1543050 w 1543050"/>
              <a:gd name="connsiteY3" fmla="*/ 1543050 h 1543050"/>
              <a:gd name="connsiteX4" fmla="*/ 0 w 1543050"/>
              <a:gd name="connsiteY4" fmla="*/ 1543050 h 1543050"/>
              <a:gd name="connsiteX5" fmla="*/ 0 w 1543050"/>
              <a:gd name="connsiteY5" fmla="*/ 0 h 1543050"/>
              <a:gd name="connsiteX0" fmla="*/ 0 w 1543050"/>
              <a:gd name="connsiteY0" fmla="*/ 1511 h 1544561"/>
              <a:gd name="connsiteX1" fmla="*/ 345580 w 1543050"/>
              <a:gd name="connsiteY1" fmla="*/ 0 h 1544561"/>
              <a:gd name="connsiteX2" fmla="*/ 1543050 w 1543050"/>
              <a:gd name="connsiteY2" fmla="*/ 1511 h 1544561"/>
              <a:gd name="connsiteX3" fmla="*/ 1543050 w 1543050"/>
              <a:gd name="connsiteY3" fmla="*/ 1544561 h 1544561"/>
              <a:gd name="connsiteX4" fmla="*/ 0 w 1543050"/>
              <a:gd name="connsiteY4" fmla="*/ 1544561 h 1544561"/>
              <a:gd name="connsiteX5" fmla="*/ 0 w 1543050"/>
              <a:gd name="connsiteY5" fmla="*/ 1511 h 1544561"/>
              <a:gd name="connsiteX0" fmla="*/ 0 w 1543050"/>
              <a:gd name="connsiteY0" fmla="*/ 1511 h 1544561"/>
              <a:gd name="connsiteX1" fmla="*/ 345580 w 1543050"/>
              <a:gd name="connsiteY1" fmla="*/ 0 h 1544561"/>
              <a:gd name="connsiteX2" fmla="*/ 1543050 w 1543050"/>
              <a:gd name="connsiteY2" fmla="*/ 1511 h 1544561"/>
              <a:gd name="connsiteX3" fmla="*/ 1543050 w 1543050"/>
              <a:gd name="connsiteY3" fmla="*/ 1544561 h 1544561"/>
              <a:gd name="connsiteX4" fmla="*/ 0 w 1543050"/>
              <a:gd name="connsiteY4" fmla="*/ 1544561 h 1544561"/>
              <a:gd name="connsiteX5" fmla="*/ 0 w 1543050"/>
              <a:gd name="connsiteY5" fmla="*/ 1511 h 1544561"/>
              <a:gd name="connsiteX0" fmla="*/ 0 w 1543050"/>
              <a:gd name="connsiteY0" fmla="*/ 0 h 1543050"/>
              <a:gd name="connsiteX1" fmla="*/ 339230 w 1543050"/>
              <a:gd name="connsiteY1" fmla="*/ 1664 h 1543050"/>
              <a:gd name="connsiteX2" fmla="*/ 1543050 w 1543050"/>
              <a:gd name="connsiteY2" fmla="*/ 0 h 1543050"/>
              <a:gd name="connsiteX3" fmla="*/ 1543050 w 1543050"/>
              <a:gd name="connsiteY3" fmla="*/ 1543050 h 1543050"/>
              <a:gd name="connsiteX4" fmla="*/ 0 w 1543050"/>
              <a:gd name="connsiteY4" fmla="*/ 1543050 h 1543050"/>
              <a:gd name="connsiteX5" fmla="*/ 0 w 1543050"/>
              <a:gd name="connsiteY5" fmla="*/ 0 h 1543050"/>
              <a:gd name="connsiteX0" fmla="*/ 0 w 1543050"/>
              <a:gd name="connsiteY0" fmla="*/ 1511 h 1544561"/>
              <a:gd name="connsiteX1" fmla="*/ 345580 w 1543050"/>
              <a:gd name="connsiteY1" fmla="*/ 0 h 1544561"/>
              <a:gd name="connsiteX2" fmla="*/ 1543050 w 1543050"/>
              <a:gd name="connsiteY2" fmla="*/ 1511 h 1544561"/>
              <a:gd name="connsiteX3" fmla="*/ 1543050 w 1543050"/>
              <a:gd name="connsiteY3" fmla="*/ 1544561 h 1544561"/>
              <a:gd name="connsiteX4" fmla="*/ 0 w 1543050"/>
              <a:gd name="connsiteY4" fmla="*/ 1544561 h 1544561"/>
              <a:gd name="connsiteX5" fmla="*/ 0 w 1543050"/>
              <a:gd name="connsiteY5" fmla="*/ 1511 h 1544561"/>
              <a:gd name="connsiteX0" fmla="*/ 0 w 1543050"/>
              <a:gd name="connsiteY0" fmla="*/ 33261 h 1576311"/>
              <a:gd name="connsiteX1" fmla="*/ 370980 w 1543050"/>
              <a:gd name="connsiteY1" fmla="*/ 0 h 1576311"/>
              <a:gd name="connsiteX2" fmla="*/ 1543050 w 1543050"/>
              <a:gd name="connsiteY2" fmla="*/ 33261 h 1576311"/>
              <a:gd name="connsiteX3" fmla="*/ 1543050 w 1543050"/>
              <a:gd name="connsiteY3" fmla="*/ 1576311 h 1576311"/>
              <a:gd name="connsiteX4" fmla="*/ 0 w 1543050"/>
              <a:gd name="connsiteY4" fmla="*/ 1576311 h 1576311"/>
              <a:gd name="connsiteX5" fmla="*/ 0 w 1543050"/>
              <a:gd name="connsiteY5" fmla="*/ 33261 h 1576311"/>
              <a:gd name="connsiteX0" fmla="*/ 0 w 1543050"/>
              <a:gd name="connsiteY0" fmla="*/ 1511 h 1544561"/>
              <a:gd name="connsiteX1" fmla="*/ 345580 w 1543050"/>
              <a:gd name="connsiteY1" fmla="*/ 0 h 1544561"/>
              <a:gd name="connsiteX2" fmla="*/ 1543050 w 1543050"/>
              <a:gd name="connsiteY2" fmla="*/ 1511 h 1544561"/>
              <a:gd name="connsiteX3" fmla="*/ 1543050 w 1543050"/>
              <a:gd name="connsiteY3" fmla="*/ 1544561 h 1544561"/>
              <a:gd name="connsiteX4" fmla="*/ 0 w 1543050"/>
              <a:gd name="connsiteY4" fmla="*/ 1544561 h 1544561"/>
              <a:gd name="connsiteX5" fmla="*/ 0 w 1543050"/>
              <a:gd name="connsiteY5" fmla="*/ 1511 h 1544561"/>
              <a:gd name="connsiteX0" fmla="*/ 0 w 1543050"/>
              <a:gd name="connsiteY0" fmla="*/ 1511 h 1544561"/>
              <a:gd name="connsiteX1" fmla="*/ 345580 w 1543050"/>
              <a:gd name="connsiteY1" fmla="*/ 0 h 1544561"/>
              <a:gd name="connsiteX2" fmla="*/ 1543050 w 1543050"/>
              <a:gd name="connsiteY2" fmla="*/ 1511 h 1544561"/>
              <a:gd name="connsiteX3" fmla="*/ 1543050 w 1543050"/>
              <a:gd name="connsiteY3" fmla="*/ 1544561 h 1544561"/>
              <a:gd name="connsiteX4" fmla="*/ 0 w 1543050"/>
              <a:gd name="connsiteY4" fmla="*/ 1544561 h 1544561"/>
              <a:gd name="connsiteX5" fmla="*/ 0 w 1543050"/>
              <a:gd name="connsiteY5" fmla="*/ 1511 h 1544561"/>
              <a:gd name="connsiteX0" fmla="*/ 0 w 1543050"/>
              <a:gd name="connsiteY0" fmla="*/ 0 h 1543050"/>
              <a:gd name="connsiteX1" fmla="*/ 342405 w 1543050"/>
              <a:gd name="connsiteY1" fmla="*/ 1664 h 1543050"/>
              <a:gd name="connsiteX2" fmla="*/ 1543050 w 1543050"/>
              <a:gd name="connsiteY2" fmla="*/ 0 h 1543050"/>
              <a:gd name="connsiteX3" fmla="*/ 1543050 w 1543050"/>
              <a:gd name="connsiteY3" fmla="*/ 1543050 h 1543050"/>
              <a:gd name="connsiteX4" fmla="*/ 0 w 1543050"/>
              <a:gd name="connsiteY4" fmla="*/ 1543050 h 1543050"/>
              <a:gd name="connsiteX5" fmla="*/ 0 w 1543050"/>
              <a:gd name="connsiteY5" fmla="*/ 0 h 1543050"/>
              <a:gd name="connsiteX0" fmla="*/ 0 w 1543050"/>
              <a:gd name="connsiteY0" fmla="*/ 1511 h 1544561"/>
              <a:gd name="connsiteX1" fmla="*/ 336055 w 1543050"/>
              <a:gd name="connsiteY1" fmla="*/ 0 h 1544561"/>
              <a:gd name="connsiteX2" fmla="*/ 1543050 w 1543050"/>
              <a:gd name="connsiteY2" fmla="*/ 1511 h 1544561"/>
              <a:gd name="connsiteX3" fmla="*/ 1543050 w 1543050"/>
              <a:gd name="connsiteY3" fmla="*/ 1544561 h 1544561"/>
              <a:gd name="connsiteX4" fmla="*/ 0 w 1543050"/>
              <a:gd name="connsiteY4" fmla="*/ 1544561 h 1544561"/>
              <a:gd name="connsiteX5" fmla="*/ 0 w 1543050"/>
              <a:gd name="connsiteY5" fmla="*/ 1511 h 1544561"/>
              <a:gd name="connsiteX0" fmla="*/ 0 w 1543050"/>
              <a:gd name="connsiteY0" fmla="*/ 0 h 1543050"/>
              <a:gd name="connsiteX1" fmla="*/ 272555 w 1543050"/>
              <a:gd name="connsiteY1" fmla="*/ 1664 h 1543050"/>
              <a:gd name="connsiteX2" fmla="*/ 1543050 w 1543050"/>
              <a:gd name="connsiteY2" fmla="*/ 0 h 1543050"/>
              <a:gd name="connsiteX3" fmla="*/ 1543050 w 1543050"/>
              <a:gd name="connsiteY3" fmla="*/ 1543050 h 1543050"/>
              <a:gd name="connsiteX4" fmla="*/ 0 w 1543050"/>
              <a:gd name="connsiteY4" fmla="*/ 1543050 h 1543050"/>
              <a:gd name="connsiteX5" fmla="*/ 0 w 1543050"/>
              <a:gd name="connsiteY5" fmla="*/ 0 h 1543050"/>
              <a:gd name="connsiteX0" fmla="*/ 0 w 1543050"/>
              <a:gd name="connsiteY0" fmla="*/ 0 h 1543050"/>
              <a:gd name="connsiteX1" fmla="*/ 269380 w 1543050"/>
              <a:gd name="connsiteY1" fmla="*/ 1664 h 1543050"/>
              <a:gd name="connsiteX2" fmla="*/ 1543050 w 1543050"/>
              <a:gd name="connsiteY2" fmla="*/ 0 h 1543050"/>
              <a:gd name="connsiteX3" fmla="*/ 1543050 w 1543050"/>
              <a:gd name="connsiteY3" fmla="*/ 1543050 h 1543050"/>
              <a:gd name="connsiteX4" fmla="*/ 0 w 1543050"/>
              <a:gd name="connsiteY4" fmla="*/ 1543050 h 1543050"/>
              <a:gd name="connsiteX5" fmla="*/ 0 w 1543050"/>
              <a:gd name="connsiteY5" fmla="*/ 0 h 1543050"/>
              <a:gd name="connsiteX0" fmla="*/ 0 w 1543050"/>
              <a:gd name="connsiteY0" fmla="*/ 1511 h 1544561"/>
              <a:gd name="connsiteX1" fmla="*/ 272555 w 1543050"/>
              <a:gd name="connsiteY1" fmla="*/ 0 h 1544561"/>
              <a:gd name="connsiteX2" fmla="*/ 1543050 w 1543050"/>
              <a:gd name="connsiteY2" fmla="*/ 1511 h 1544561"/>
              <a:gd name="connsiteX3" fmla="*/ 1543050 w 1543050"/>
              <a:gd name="connsiteY3" fmla="*/ 1544561 h 1544561"/>
              <a:gd name="connsiteX4" fmla="*/ 0 w 1543050"/>
              <a:gd name="connsiteY4" fmla="*/ 1544561 h 1544561"/>
              <a:gd name="connsiteX5" fmla="*/ 0 w 1543050"/>
              <a:gd name="connsiteY5" fmla="*/ 1511 h 1544561"/>
              <a:gd name="connsiteX0" fmla="*/ 0 w 1546225"/>
              <a:gd name="connsiteY0" fmla="*/ 465061 h 1544561"/>
              <a:gd name="connsiteX1" fmla="*/ 275730 w 1546225"/>
              <a:gd name="connsiteY1" fmla="*/ 0 h 1544561"/>
              <a:gd name="connsiteX2" fmla="*/ 1546225 w 1546225"/>
              <a:gd name="connsiteY2" fmla="*/ 1511 h 1544561"/>
              <a:gd name="connsiteX3" fmla="*/ 1546225 w 1546225"/>
              <a:gd name="connsiteY3" fmla="*/ 1544561 h 1544561"/>
              <a:gd name="connsiteX4" fmla="*/ 3175 w 1546225"/>
              <a:gd name="connsiteY4" fmla="*/ 1544561 h 1544561"/>
              <a:gd name="connsiteX5" fmla="*/ 0 w 1546225"/>
              <a:gd name="connsiteY5" fmla="*/ 465061 h 1544561"/>
              <a:gd name="connsiteX0" fmla="*/ 0 w 1546225"/>
              <a:gd name="connsiteY0" fmla="*/ 484111 h 1544561"/>
              <a:gd name="connsiteX1" fmla="*/ 275730 w 1546225"/>
              <a:gd name="connsiteY1" fmla="*/ 0 h 1544561"/>
              <a:gd name="connsiteX2" fmla="*/ 1546225 w 1546225"/>
              <a:gd name="connsiteY2" fmla="*/ 1511 h 1544561"/>
              <a:gd name="connsiteX3" fmla="*/ 1546225 w 1546225"/>
              <a:gd name="connsiteY3" fmla="*/ 1544561 h 1544561"/>
              <a:gd name="connsiteX4" fmla="*/ 3175 w 1546225"/>
              <a:gd name="connsiteY4" fmla="*/ 1544561 h 1544561"/>
              <a:gd name="connsiteX5" fmla="*/ 0 w 1546225"/>
              <a:gd name="connsiteY5" fmla="*/ 484111 h 1544561"/>
              <a:gd name="connsiteX0" fmla="*/ 306 w 1543356"/>
              <a:gd name="connsiteY0" fmla="*/ 477761 h 1544561"/>
              <a:gd name="connsiteX1" fmla="*/ 272861 w 1543356"/>
              <a:gd name="connsiteY1" fmla="*/ 0 h 1544561"/>
              <a:gd name="connsiteX2" fmla="*/ 1543356 w 1543356"/>
              <a:gd name="connsiteY2" fmla="*/ 1511 h 1544561"/>
              <a:gd name="connsiteX3" fmla="*/ 1543356 w 1543356"/>
              <a:gd name="connsiteY3" fmla="*/ 1544561 h 1544561"/>
              <a:gd name="connsiteX4" fmla="*/ 306 w 1543356"/>
              <a:gd name="connsiteY4" fmla="*/ 1544561 h 1544561"/>
              <a:gd name="connsiteX5" fmla="*/ 306 w 1543356"/>
              <a:gd name="connsiteY5" fmla="*/ 477761 h 1544561"/>
              <a:gd name="connsiteX0" fmla="*/ 306 w 1543356"/>
              <a:gd name="connsiteY0" fmla="*/ 480936 h 1544561"/>
              <a:gd name="connsiteX1" fmla="*/ 272861 w 1543356"/>
              <a:gd name="connsiteY1" fmla="*/ 0 h 1544561"/>
              <a:gd name="connsiteX2" fmla="*/ 1543356 w 1543356"/>
              <a:gd name="connsiteY2" fmla="*/ 1511 h 1544561"/>
              <a:gd name="connsiteX3" fmla="*/ 1543356 w 1543356"/>
              <a:gd name="connsiteY3" fmla="*/ 1544561 h 1544561"/>
              <a:gd name="connsiteX4" fmla="*/ 306 w 1543356"/>
              <a:gd name="connsiteY4" fmla="*/ 1544561 h 1544561"/>
              <a:gd name="connsiteX5" fmla="*/ 306 w 1543356"/>
              <a:gd name="connsiteY5" fmla="*/ 480936 h 1544561"/>
              <a:gd name="connsiteX0" fmla="*/ 306 w 1543356"/>
              <a:gd name="connsiteY0" fmla="*/ 477761 h 1544561"/>
              <a:gd name="connsiteX1" fmla="*/ 272861 w 1543356"/>
              <a:gd name="connsiteY1" fmla="*/ 0 h 1544561"/>
              <a:gd name="connsiteX2" fmla="*/ 1543356 w 1543356"/>
              <a:gd name="connsiteY2" fmla="*/ 1511 h 1544561"/>
              <a:gd name="connsiteX3" fmla="*/ 1543356 w 1543356"/>
              <a:gd name="connsiteY3" fmla="*/ 1544561 h 1544561"/>
              <a:gd name="connsiteX4" fmla="*/ 306 w 1543356"/>
              <a:gd name="connsiteY4" fmla="*/ 1544561 h 1544561"/>
              <a:gd name="connsiteX5" fmla="*/ 306 w 1543356"/>
              <a:gd name="connsiteY5" fmla="*/ 477761 h 1544561"/>
              <a:gd name="connsiteX0" fmla="*/ 3316 w 1543191"/>
              <a:gd name="connsiteY0" fmla="*/ 477761 h 1544561"/>
              <a:gd name="connsiteX1" fmla="*/ 272696 w 1543191"/>
              <a:gd name="connsiteY1" fmla="*/ 0 h 1544561"/>
              <a:gd name="connsiteX2" fmla="*/ 1543191 w 1543191"/>
              <a:gd name="connsiteY2" fmla="*/ 1511 h 1544561"/>
              <a:gd name="connsiteX3" fmla="*/ 1543191 w 1543191"/>
              <a:gd name="connsiteY3" fmla="*/ 1544561 h 1544561"/>
              <a:gd name="connsiteX4" fmla="*/ 141 w 1543191"/>
              <a:gd name="connsiteY4" fmla="*/ 1544561 h 1544561"/>
              <a:gd name="connsiteX5" fmla="*/ 3316 w 1543191"/>
              <a:gd name="connsiteY5" fmla="*/ 477761 h 1544561"/>
              <a:gd name="connsiteX0" fmla="*/ 0 w 1546225"/>
              <a:gd name="connsiteY0" fmla="*/ 484111 h 1544561"/>
              <a:gd name="connsiteX1" fmla="*/ 275730 w 1546225"/>
              <a:gd name="connsiteY1" fmla="*/ 0 h 1544561"/>
              <a:gd name="connsiteX2" fmla="*/ 1546225 w 1546225"/>
              <a:gd name="connsiteY2" fmla="*/ 1511 h 1544561"/>
              <a:gd name="connsiteX3" fmla="*/ 1546225 w 1546225"/>
              <a:gd name="connsiteY3" fmla="*/ 1544561 h 1544561"/>
              <a:gd name="connsiteX4" fmla="*/ 3175 w 1546225"/>
              <a:gd name="connsiteY4" fmla="*/ 1544561 h 1544561"/>
              <a:gd name="connsiteX5" fmla="*/ 0 w 1546225"/>
              <a:gd name="connsiteY5" fmla="*/ 484111 h 1544561"/>
              <a:gd name="connsiteX0" fmla="*/ 306 w 1543356"/>
              <a:gd name="connsiteY0" fmla="*/ 484111 h 1544561"/>
              <a:gd name="connsiteX1" fmla="*/ 272861 w 1543356"/>
              <a:gd name="connsiteY1" fmla="*/ 0 h 1544561"/>
              <a:gd name="connsiteX2" fmla="*/ 1543356 w 1543356"/>
              <a:gd name="connsiteY2" fmla="*/ 1511 h 1544561"/>
              <a:gd name="connsiteX3" fmla="*/ 1543356 w 1543356"/>
              <a:gd name="connsiteY3" fmla="*/ 1544561 h 1544561"/>
              <a:gd name="connsiteX4" fmla="*/ 306 w 1543356"/>
              <a:gd name="connsiteY4" fmla="*/ 1544561 h 1544561"/>
              <a:gd name="connsiteX5" fmla="*/ 306 w 1543356"/>
              <a:gd name="connsiteY5" fmla="*/ 484111 h 1544561"/>
              <a:gd name="connsiteX0" fmla="*/ 306 w 1543356"/>
              <a:gd name="connsiteY0" fmla="*/ 480936 h 1544561"/>
              <a:gd name="connsiteX1" fmla="*/ 272861 w 1543356"/>
              <a:gd name="connsiteY1" fmla="*/ 0 h 1544561"/>
              <a:gd name="connsiteX2" fmla="*/ 1543356 w 1543356"/>
              <a:gd name="connsiteY2" fmla="*/ 1511 h 1544561"/>
              <a:gd name="connsiteX3" fmla="*/ 1543356 w 1543356"/>
              <a:gd name="connsiteY3" fmla="*/ 1544561 h 1544561"/>
              <a:gd name="connsiteX4" fmla="*/ 306 w 1543356"/>
              <a:gd name="connsiteY4" fmla="*/ 1544561 h 1544561"/>
              <a:gd name="connsiteX5" fmla="*/ 306 w 1543356"/>
              <a:gd name="connsiteY5" fmla="*/ 480936 h 1544561"/>
              <a:gd name="connsiteX0" fmla="*/ 0 w 1546225"/>
              <a:gd name="connsiteY0" fmla="*/ 477761 h 1544561"/>
              <a:gd name="connsiteX1" fmla="*/ 275730 w 1546225"/>
              <a:gd name="connsiteY1" fmla="*/ 0 h 1544561"/>
              <a:gd name="connsiteX2" fmla="*/ 1546225 w 1546225"/>
              <a:gd name="connsiteY2" fmla="*/ 1511 h 1544561"/>
              <a:gd name="connsiteX3" fmla="*/ 1546225 w 1546225"/>
              <a:gd name="connsiteY3" fmla="*/ 1544561 h 1544561"/>
              <a:gd name="connsiteX4" fmla="*/ 3175 w 1546225"/>
              <a:gd name="connsiteY4" fmla="*/ 1544561 h 1544561"/>
              <a:gd name="connsiteX5" fmla="*/ 0 w 1546225"/>
              <a:gd name="connsiteY5" fmla="*/ 477761 h 1544561"/>
              <a:gd name="connsiteX0" fmla="*/ 0 w 1546225"/>
              <a:gd name="connsiteY0" fmla="*/ 480936 h 1544561"/>
              <a:gd name="connsiteX1" fmla="*/ 275730 w 1546225"/>
              <a:gd name="connsiteY1" fmla="*/ 0 h 1544561"/>
              <a:gd name="connsiteX2" fmla="*/ 1546225 w 1546225"/>
              <a:gd name="connsiteY2" fmla="*/ 1511 h 1544561"/>
              <a:gd name="connsiteX3" fmla="*/ 1546225 w 1546225"/>
              <a:gd name="connsiteY3" fmla="*/ 1544561 h 1544561"/>
              <a:gd name="connsiteX4" fmla="*/ 3175 w 1546225"/>
              <a:gd name="connsiteY4" fmla="*/ 1544561 h 1544561"/>
              <a:gd name="connsiteX5" fmla="*/ 0 w 1546225"/>
              <a:gd name="connsiteY5" fmla="*/ 480936 h 1544561"/>
              <a:gd name="connsiteX0" fmla="*/ 306 w 1543356"/>
              <a:gd name="connsiteY0" fmla="*/ 477761 h 1544561"/>
              <a:gd name="connsiteX1" fmla="*/ 272861 w 1543356"/>
              <a:gd name="connsiteY1" fmla="*/ 0 h 1544561"/>
              <a:gd name="connsiteX2" fmla="*/ 1543356 w 1543356"/>
              <a:gd name="connsiteY2" fmla="*/ 1511 h 1544561"/>
              <a:gd name="connsiteX3" fmla="*/ 1543356 w 1543356"/>
              <a:gd name="connsiteY3" fmla="*/ 1544561 h 1544561"/>
              <a:gd name="connsiteX4" fmla="*/ 306 w 1543356"/>
              <a:gd name="connsiteY4" fmla="*/ 1544561 h 1544561"/>
              <a:gd name="connsiteX5" fmla="*/ 306 w 1543356"/>
              <a:gd name="connsiteY5" fmla="*/ 477761 h 1544561"/>
              <a:gd name="connsiteX0" fmla="*/ 306 w 1543356"/>
              <a:gd name="connsiteY0" fmla="*/ 474586 h 1544561"/>
              <a:gd name="connsiteX1" fmla="*/ 272861 w 1543356"/>
              <a:gd name="connsiteY1" fmla="*/ 0 h 1544561"/>
              <a:gd name="connsiteX2" fmla="*/ 1543356 w 1543356"/>
              <a:gd name="connsiteY2" fmla="*/ 1511 h 1544561"/>
              <a:gd name="connsiteX3" fmla="*/ 1543356 w 1543356"/>
              <a:gd name="connsiteY3" fmla="*/ 1544561 h 1544561"/>
              <a:gd name="connsiteX4" fmla="*/ 306 w 1543356"/>
              <a:gd name="connsiteY4" fmla="*/ 1544561 h 1544561"/>
              <a:gd name="connsiteX5" fmla="*/ 306 w 1543356"/>
              <a:gd name="connsiteY5" fmla="*/ 474586 h 1544561"/>
              <a:gd name="connsiteX0" fmla="*/ 0 w 1546225"/>
              <a:gd name="connsiteY0" fmla="*/ 471411 h 1544561"/>
              <a:gd name="connsiteX1" fmla="*/ 275730 w 1546225"/>
              <a:gd name="connsiteY1" fmla="*/ 0 h 1544561"/>
              <a:gd name="connsiteX2" fmla="*/ 1546225 w 1546225"/>
              <a:gd name="connsiteY2" fmla="*/ 1511 h 1544561"/>
              <a:gd name="connsiteX3" fmla="*/ 1546225 w 1546225"/>
              <a:gd name="connsiteY3" fmla="*/ 1544561 h 1544561"/>
              <a:gd name="connsiteX4" fmla="*/ 3175 w 1546225"/>
              <a:gd name="connsiteY4" fmla="*/ 1544561 h 1544561"/>
              <a:gd name="connsiteX5" fmla="*/ 0 w 1546225"/>
              <a:gd name="connsiteY5" fmla="*/ 471411 h 1544561"/>
              <a:gd name="connsiteX0" fmla="*/ 306 w 1543356"/>
              <a:gd name="connsiteY0" fmla="*/ 477761 h 1544561"/>
              <a:gd name="connsiteX1" fmla="*/ 272861 w 1543356"/>
              <a:gd name="connsiteY1" fmla="*/ 0 h 1544561"/>
              <a:gd name="connsiteX2" fmla="*/ 1543356 w 1543356"/>
              <a:gd name="connsiteY2" fmla="*/ 1511 h 1544561"/>
              <a:gd name="connsiteX3" fmla="*/ 1543356 w 1543356"/>
              <a:gd name="connsiteY3" fmla="*/ 1544561 h 1544561"/>
              <a:gd name="connsiteX4" fmla="*/ 306 w 1543356"/>
              <a:gd name="connsiteY4" fmla="*/ 1544561 h 1544561"/>
              <a:gd name="connsiteX5" fmla="*/ 306 w 1543356"/>
              <a:gd name="connsiteY5" fmla="*/ 477761 h 1544561"/>
              <a:gd name="connsiteX0" fmla="*/ 306 w 1543356"/>
              <a:gd name="connsiteY0" fmla="*/ 474586 h 1544561"/>
              <a:gd name="connsiteX1" fmla="*/ 272861 w 1543356"/>
              <a:gd name="connsiteY1" fmla="*/ 0 h 1544561"/>
              <a:gd name="connsiteX2" fmla="*/ 1543356 w 1543356"/>
              <a:gd name="connsiteY2" fmla="*/ 1511 h 1544561"/>
              <a:gd name="connsiteX3" fmla="*/ 1543356 w 1543356"/>
              <a:gd name="connsiteY3" fmla="*/ 1544561 h 1544561"/>
              <a:gd name="connsiteX4" fmla="*/ 306 w 1543356"/>
              <a:gd name="connsiteY4" fmla="*/ 1544561 h 1544561"/>
              <a:gd name="connsiteX5" fmla="*/ 306 w 1543356"/>
              <a:gd name="connsiteY5" fmla="*/ 474586 h 1544561"/>
              <a:gd name="connsiteX0" fmla="*/ 0 w 1546225"/>
              <a:gd name="connsiteY0" fmla="*/ 480936 h 1544561"/>
              <a:gd name="connsiteX1" fmla="*/ 275730 w 1546225"/>
              <a:gd name="connsiteY1" fmla="*/ 0 h 1544561"/>
              <a:gd name="connsiteX2" fmla="*/ 1546225 w 1546225"/>
              <a:gd name="connsiteY2" fmla="*/ 1511 h 1544561"/>
              <a:gd name="connsiteX3" fmla="*/ 1546225 w 1546225"/>
              <a:gd name="connsiteY3" fmla="*/ 1544561 h 1544561"/>
              <a:gd name="connsiteX4" fmla="*/ 3175 w 1546225"/>
              <a:gd name="connsiteY4" fmla="*/ 1544561 h 1544561"/>
              <a:gd name="connsiteX5" fmla="*/ 0 w 1546225"/>
              <a:gd name="connsiteY5" fmla="*/ 480936 h 1544561"/>
              <a:gd name="connsiteX0" fmla="*/ 306 w 1543356"/>
              <a:gd name="connsiteY0" fmla="*/ 480936 h 1544561"/>
              <a:gd name="connsiteX1" fmla="*/ 272861 w 1543356"/>
              <a:gd name="connsiteY1" fmla="*/ 0 h 1544561"/>
              <a:gd name="connsiteX2" fmla="*/ 1543356 w 1543356"/>
              <a:gd name="connsiteY2" fmla="*/ 1511 h 1544561"/>
              <a:gd name="connsiteX3" fmla="*/ 1543356 w 1543356"/>
              <a:gd name="connsiteY3" fmla="*/ 1544561 h 1544561"/>
              <a:gd name="connsiteX4" fmla="*/ 306 w 1543356"/>
              <a:gd name="connsiteY4" fmla="*/ 1544561 h 1544561"/>
              <a:gd name="connsiteX5" fmla="*/ 306 w 1543356"/>
              <a:gd name="connsiteY5" fmla="*/ 480936 h 1544561"/>
              <a:gd name="connsiteX0" fmla="*/ 306 w 1543356"/>
              <a:gd name="connsiteY0" fmla="*/ 477761 h 1544561"/>
              <a:gd name="connsiteX1" fmla="*/ 272861 w 1543356"/>
              <a:gd name="connsiteY1" fmla="*/ 0 h 1544561"/>
              <a:gd name="connsiteX2" fmla="*/ 1543356 w 1543356"/>
              <a:gd name="connsiteY2" fmla="*/ 1511 h 1544561"/>
              <a:gd name="connsiteX3" fmla="*/ 1543356 w 1543356"/>
              <a:gd name="connsiteY3" fmla="*/ 1544561 h 1544561"/>
              <a:gd name="connsiteX4" fmla="*/ 306 w 1543356"/>
              <a:gd name="connsiteY4" fmla="*/ 1544561 h 1544561"/>
              <a:gd name="connsiteX5" fmla="*/ 306 w 1543356"/>
              <a:gd name="connsiteY5" fmla="*/ 477761 h 1544561"/>
              <a:gd name="connsiteX0" fmla="*/ 0 w 1546225"/>
              <a:gd name="connsiteY0" fmla="*/ 484111 h 1544561"/>
              <a:gd name="connsiteX1" fmla="*/ 275730 w 1546225"/>
              <a:gd name="connsiteY1" fmla="*/ 0 h 1544561"/>
              <a:gd name="connsiteX2" fmla="*/ 1546225 w 1546225"/>
              <a:gd name="connsiteY2" fmla="*/ 1511 h 1544561"/>
              <a:gd name="connsiteX3" fmla="*/ 1546225 w 1546225"/>
              <a:gd name="connsiteY3" fmla="*/ 1544561 h 1544561"/>
              <a:gd name="connsiteX4" fmla="*/ 3175 w 1546225"/>
              <a:gd name="connsiteY4" fmla="*/ 1544561 h 1544561"/>
              <a:gd name="connsiteX5" fmla="*/ 0 w 1546225"/>
              <a:gd name="connsiteY5" fmla="*/ 484111 h 1544561"/>
              <a:gd name="connsiteX0" fmla="*/ 306 w 1543356"/>
              <a:gd name="connsiteY0" fmla="*/ 480936 h 1544561"/>
              <a:gd name="connsiteX1" fmla="*/ 272861 w 1543356"/>
              <a:gd name="connsiteY1" fmla="*/ 0 h 1544561"/>
              <a:gd name="connsiteX2" fmla="*/ 1543356 w 1543356"/>
              <a:gd name="connsiteY2" fmla="*/ 1511 h 1544561"/>
              <a:gd name="connsiteX3" fmla="*/ 1543356 w 1543356"/>
              <a:gd name="connsiteY3" fmla="*/ 1544561 h 1544561"/>
              <a:gd name="connsiteX4" fmla="*/ 306 w 1543356"/>
              <a:gd name="connsiteY4" fmla="*/ 1544561 h 1544561"/>
              <a:gd name="connsiteX5" fmla="*/ 306 w 1543356"/>
              <a:gd name="connsiteY5" fmla="*/ 480936 h 1544561"/>
              <a:gd name="connsiteX0" fmla="*/ 0 w 1549400"/>
              <a:gd name="connsiteY0" fmla="*/ 490461 h 1544561"/>
              <a:gd name="connsiteX1" fmla="*/ 278905 w 1549400"/>
              <a:gd name="connsiteY1" fmla="*/ 0 h 1544561"/>
              <a:gd name="connsiteX2" fmla="*/ 1549400 w 1549400"/>
              <a:gd name="connsiteY2" fmla="*/ 1511 h 1544561"/>
              <a:gd name="connsiteX3" fmla="*/ 1549400 w 1549400"/>
              <a:gd name="connsiteY3" fmla="*/ 1544561 h 1544561"/>
              <a:gd name="connsiteX4" fmla="*/ 6350 w 1549400"/>
              <a:gd name="connsiteY4" fmla="*/ 1544561 h 1544561"/>
              <a:gd name="connsiteX5" fmla="*/ 0 w 1549400"/>
              <a:gd name="connsiteY5" fmla="*/ 490461 h 1544561"/>
              <a:gd name="connsiteX0" fmla="*/ 0 w 1546225"/>
              <a:gd name="connsiteY0" fmla="*/ 490461 h 1544561"/>
              <a:gd name="connsiteX1" fmla="*/ 275730 w 1546225"/>
              <a:gd name="connsiteY1" fmla="*/ 0 h 1544561"/>
              <a:gd name="connsiteX2" fmla="*/ 1546225 w 1546225"/>
              <a:gd name="connsiteY2" fmla="*/ 1511 h 1544561"/>
              <a:gd name="connsiteX3" fmla="*/ 1546225 w 1546225"/>
              <a:gd name="connsiteY3" fmla="*/ 1544561 h 1544561"/>
              <a:gd name="connsiteX4" fmla="*/ 3175 w 1546225"/>
              <a:gd name="connsiteY4" fmla="*/ 1544561 h 1544561"/>
              <a:gd name="connsiteX5" fmla="*/ 0 w 1546225"/>
              <a:gd name="connsiteY5" fmla="*/ 490461 h 1544561"/>
              <a:gd name="connsiteX0" fmla="*/ 306 w 1543356"/>
              <a:gd name="connsiteY0" fmla="*/ 484111 h 1544561"/>
              <a:gd name="connsiteX1" fmla="*/ 272861 w 1543356"/>
              <a:gd name="connsiteY1" fmla="*/ 0 h 1544561"/>
              <a:gd name="connsiteX2" fmla="*/ 1543356 w 1543356"/>
              <a:gd name="connsiteY2" fmla="*/ 1511 h 1544561"/>
              <a:gd name="connsiteX3" fmla="*/ 1543356 w 1543356"/>
              <a:gd name="connsiteY3" fmla="*/ 1544561 h 1544561"/>
              <a:gd name="connsiteX4" fmla="*/ 306 w 1543356"/>
              <a:gd name="connsiteY4" fmla="*/ 1544561 h 1544561"/>
              <a:gd name="connsiteX5" fmla="*/ 306 w 1543356"/>
              <a:gd name="connsiteY5" fmla="*/ 484111 h 1544561"/>
              <a:gd name="connsiteX0" fmla="*/ 0 w 1546225"/>
              <a:gd name="connsiteY0" fmla="*/ 487286 h 1544561"/>
              <a:gd name="connsiteX1" fmla="*/ 275730 w 1546225"/>
              <a:gd name="connsiteY1" fmla="*/ 0 h 1544561"/>
              <a:gd name="connsiteX2" fmla="*/ 1546225 w 1546225"/>
              <a:gd name="connsiteY2" fmla="*/ 1511 h 1544561"/>
              <a:gd name="connsiteX3" fmla="*/ 1546225 w 1546225"/>
              <a:gd name="connsiteY3" fmla="*/ 1544561 h 1544561"/>
              <a:gd name="connsiteX4" fmla="*/ 3175 w 1546225"/>
              <a:gd name="connsiteY4" fmla="*/ 1544561 h 1544561"/>
              <a:gd name="connsiteX5" fmla="*/ 0 w 1546225"/>
              <a:gd name="connsiteY5" fmla="*/ 487286 h 1544561"/>
              <a:gd name="connsiteX0" fmla="*/ 3316 w 1543191"/>
              <a:gd name="connsiteY0" fmla="*/ 480936 h 1544561"/>
              <a:gd name="connsiteX1" fmla="*/ 272696 w 1543191"/>
              <a:gd name="connsiteY1" fmla="*/ 0 h 1544561"/>
              <a:gd name="connsiteX2" fmla="*/ 1543191 w 1543191"/>
              <a:gd name="connsiteY2" fmla="*/ 1511 h 1544561"/>
              <a:gd name="connsiteX3" fmla="*/ 1543191 w 1543191"/>
              <a:gd name="connsiteY3" fmla="*/ 1544561 h 1544561"/>
              <a:gd name="connsiteX4" fmla="*/ 141 w 1543191"/>
              <a:gd name="connsiteY4" fmla="*/ 1544561 h 1544561"/>
              <a:gd name="connsiteX5" fmla="*/ 3316 w 1543191"/>
              <a:gd name="connsiteY5" fmla="*/ 480936 h 1544561"/>
              <a:gd name="connsiteX0" fmla="*/ 101609 w 1543059"/>
              <a:gd name="connsiteY0" fmla="*/ 363461 h 1544561"/>
              <a:gd name="connsiteX1" fmla="*/ 272564 w 1543059"/>
              <a:gd name="connsiteY1" fmla="*/ 0 h 1544561"/>
              <a:gd name="connsiteX2" fmla="*/ 1543059 w 1543059"/>
              <a:gd name="connsiteY2" fmla="*/ 1511 h 1544561"/>
              <a:gd name="connsiteX3" fmla="*/ 1543059 w 1543059"/>
              <a:gd name="connsiteY3" fmla="*/ 1544561 h 1544561"/>
              <a:gd name="connsiteX4" fmla="*/ 9 w 1543059"/>
              <a:gd name="connsiteY4" fmla="*/ 1544561 h 1544561"/>
              <a:gd name="connsiteX5" fmla="*/ 101609 w 1543059"/>
              <a:gd name="connsiteY5" fmla="*/ 363461 h 1544561"/>
              <a:gd name="connsiteX0" fmla="*/ 0 w 1546225"/>
              <a:gd name="connsiteY0" fmla="*/ 487286 h 1544561"/>
              <a:gd name="connsiteX1" fmla="*/ 275730 w 1546225"/>
              <a:gd name="connsiteY1" fmla="*/ 0 h 1544561"/>
              <a:gd name="connsiteX2" fmla="*/ 1546225 w 1546225"/>
              <a:gd name="connsiteY2" fmla="*/ 1511 h 1544561"/>
              <a:gd name="connsiteX3" fmla="*/ 1546225 w 1546225"/>
              <a:gd name="connsiteY3" fmla="*/ 1544561 h 1544561"/>
              <a:gd name="connsiteX4" fmla="*/ 3175 w 1546225"/>
              <a:gd name="connsiteY4" fmla="*/ 1544561 h 1544561"/>
              <a:gd name="connsiteX5" fmla="*/ 0 w 1546225"/>
              <a:gd name="connsiteY5" fmla="*/ 487286 h 1544561"/>
              <a:gd name="connsiteX0" fmla="*/ 0 w 1546225"/>
              <a:gd name="connsiteY0" fmla="*/ 484111 h 1544561"/>
              <a:gd name="connsiteX1" fmla="*/ 275730 w 1546225"/>
              <a:gd name="connsiteY1" fmla="*/ 0 h 1544561"/>
              <a:gd name="connsiteX2" fmla="*/ 1546225 w 1546225"/>
              <a:gd name="connsiteY2" fmla="*/ 1511 h 1544561"/>
              <a:gd name="connsiteX3" fmla="*/ 1546225 w 1546225"/>
              <a:gd name="connsiteY3" fmla="*/ 1544561 h 1544561"/>
              <a:gd name="connsiteX4" fmla="*/ 3175 w 1546225"/>
              <a:gd name="connsiteY4" fmla="*/ 1544561 h 1544561"/>
              <a:gd name="connsiteX5" fmla="*/ 0 w 1546225"/>
              <a:gd name="connsiteY5" fmla="*/ 484111 h 1544561"/>
              <a:gd name="connsiteX0" fmla="*/ 306 w 1543356"/>
              <a:gd name="connsiteY0" fmla="*/ 477761 h 1544561"/>
              <a:gd name="connsiteX1" fmla="*/ 272861 w 1543356"/>
              <a:gd name="connsiteY1" fmla="*/ 0 h 1544561"/>
              <a:gd name="connsiteX2" fmla="*/ 1543356 w 1543356"/>
              <a:gd name="connsiteY2" fmla="*/ 1511 h 1544561"/>
              <a:gd name="connsiteX3" fmla="*/ 1543356 w 1543356"/>
              <a:gd name="connsiteY3" fmla="*/ 1544561 h 1544561"/>
              <a:gd name="connsiteX4" fmla="*/ 306 w 1543356"/>
              <a:gd name="connsiteY4" fmla="*/ 1544561 h 1544561"/>
              <a:gd name="connsiteX5" fmla="*/ 306 w 1543356"/>
              <a:gd name="connsiteY5" fmla="*/ 477761 h 1544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43356" h="1544561">
                <a:moveTo>
                  <a:pt x="306" y="477761"/>
                </a:moveTo>
                <a:lnTo>
                  <a:pt x="272861" y="0"/>
                </a:lnTo>
                <a:lnTo>
                  <a:pt x="1543356" y="1511"/>
                </a:lnTo>
                <a:lnTo>
                  <a:pt x="1543356" y="1544561"/>
                </a:lnTo>
                <a:lnTo>
                  <a:pt x="306" y="1544561"/>
                </a:lnTo>
                <a:cubicBezTo>
                  <a:pt x="-752" y="1184728"/>
                  <a:pt x="1364" y="837594"/>
                  <a:pt x="306" y="477761"/>
                </a:cubicBezTo>
                <a:close/>
              </a:path>
            </a:pathLst>
          </a:custGeom>
          <a:solidFill>
            <a:schemeClr val="tx1"/>
          </a:solidFill>
        </p:spPr>
        <p:txBody>
          <a:bodyPr lIns="274320" anchor="ctr" anchorCtr="0">
            <a:normAutofit/>
          </a:bodyPr>
          <a:lstStyle>
            <a:lvl1pPr>
              <a:defRPr sz="3600">
                <a:solidFill>
                  <a:schemeClr val="bg2"/>
                </a:solidFill>
              </a:defRPr>
            </a:lvl1pPr>
            <a:lvl2pPr>
              <a:defRPr>
                <a:solidFill>
                  <a:schemeClr val="bg1"/>
                </a:solidFill>
              </a:defRPr>
            </a:lvl2pPr>
          </a:lstStyle>
          <a:p>
            <a:pPr lvl="1"/>
            <a:r>
              <a:rPr lang="en-US"/>
              <a:t>Photo headline</a:t>
            </a:r>
          </a:p>
        </p:txBody>
      </p:sp>
      <p:sp>
        <p:nvSpPr>
          <p:cNvPr id="14" name="SUBTITLE">
            <a:extLst>
              <a:ext uri="{FF2B5EF4-FFF2-40B4-BE49-F238E27FC236}">
                <a16:creationId xmlns:a16="http://schemas.microsoft.com/office/drawing/2014/main" id="{9B725803-7CD7-E540-BFD7-844694191695}"/>
              </a:ext>
            </a:extLst>
          </p:cNvPr>
          <p:cNvSpPr>
            <a:spLocks noGrp="1"/>
          </p:cNvSpPr>
          <p:nvPr>
            <p:ph type="body" sz="quarter" idx="19"/>
          </p:nvPr>
        </p:nvSpPr>
        <p:spPr>
          <a:xfrm>
            <a:off x="211142" y="521208"/>
            <a:ext cx="10110497" cy="215444"/>
          </a:xfrm>
        </p:spPr>
        <p:txBody>
          <a:bodyPr anchor="t" anchorCtr="0">
            <a:spAutoFit/>
          </a:bodyPr>
          <a:lstStyle>
            <a:lvl1pPr marL="0" indent="0">
              <a:spcBef>
                <a:spcPts val="0"/>
              </a:spcBef>
              <a:spcAft>
                <a:spcPts val="0"/>
              </a:spcAft>
              <a:buFont typeface="Arial" panose="020B0604020202020204" pitchFamily="34" charset="0"/>
              <a:buNone/>
              <a:defRPr sz="1400" b="0">
                <a:solidFill>
                  <a:schemeClr val="tx2"/>
                </a:solidFill>
                <a:latin typeface="+mn-lt"/>
              </a:defRPr>
            </a:lvl1pPr>
            <a:lvl2pPr marL="0" indent="0">
              <a:spcBef>
                <a:spcPts val="0"/>
              </a:spcBef>
              <a:spcAft>
                <a:spcPts val="0"/>
              </a:spcAft>
              <a:buFont typeface="Arial" panose="020B0604020202020204" pitchFamily="34" charset="0"/>
              <a:buNone/>
              <a:defRPr sz="1000" b="1">
                <a:solidFill>
                  <a:schemeClr val="tx2"/>
                </a:solidFill>
                <a:latin typeface="+mn-lt"/>
              </a:defRPr>
            </a:lvl2pPr>
            <a:lvl3pPr marL="0" indent="0">
              <a:spcBef>
                <a:spcPts val="0"/>
              </a:spcBef>
              <a:spcAft>
                <a:spcPts val="0"/>
              </a:spcAft>
              <a:buFont typeface="Arial" panose="020B0604020202020204" pitchFamily="34" charset="0"/>
              <a:buNone/>
              <a:defRPr sz="1000" b="1">
                <a:solidFill>
                  <a:schemeClr val="tx2"/>
                </a:solidFill>
                <a:latin typeface="+mn-lt"/>
              </a:defRPr>
            </a:lvl3pPr>
            <a:lvl4pPr marL="0" indent="0">
              <a:spcBef>
                <a:spcPts val="0"/>
              </a:spcBef>
              <a:spcAft>
                <a:spcPts val="0"/>
              </a:spcAft>
              <a:buNone/>
              <a:defRPr sz="1000" b="1">
                <a:solidFill>
                  <a:schemeClr val="tx2"/>
                </a:solidFill>
                <a:latin typeface="+mn-lt"/>
              </a:defRPr>
            </a:lvl4pPr>
            <a:lvl5pPr marL="0" indent="0">
              <a:spcBef>
                <a:spcPts val="0"/>
              </a:spcBef>
              <a:spcAft>
                <a:spcPts val="0"/>
              </a:spcAft>
              <a:buNone/>
              <a:defRPr sz="1000" b="1">
                <a:solidFill>
                  <a:schemeClr val="tx2"/>
                </a:solidFill>
                <a:latin typeface="+mn-lt"/>
              </a:defRPr>
            </a:lvl5pPr>
          </a:lstStyle>
          <a:p>
            <a:pPr lvl="0"/>
            <a:r>
              <a:rPr lang="en-US"/>
              <a:t>Edit Master text styles</a:t>
            </a:r>
          </a:p>
        </p:txBody>
      </p:sp>
      <p:sp>
        <p:nvSpPr>
          <p:cNvPr id="20" name="TITLE">
            <a:extLst>
              <a:ext uri="{FF2B5EF4-FFF2-40B4-BE49-F238E27FC236}">
                <a16:creationId xmlns:a16="http://schemas.microsoft.com/office/drawing/2014/main" id="{0718D53F-9834-8C40-8B43-533BD9E7C3A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35758959"/>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6 IMAGES">
    <p:spTree>
      <p:nvGrpSpPr>
        <p:cNvPr id="1" name=""/>
        <p:cNvGrpSpPr/>
        <p:nvPr/>
      </p:nvGrpSpPr>
      <p:grpSpPr>
        <a:xfrm>
          <a:off x="0" y="0"/>
          <a:ext cx="0" cy="0"/>
          <a:chOff x="0" y="0"/>
          <a:chExt cx="0" cy="0"/>
        </a:xfrm>
      </p:grpSpPr>
      <p:sp>
        <p:nvSpPr>
          <p:cNvPr id="6" name="SOURCES">
            <a:extLst>
              <a:ext uri="{FF2B5EF4-FFF2-40B4-BE49-F238E27FC236}">
                <a16:creationId xmlns:a16="http://schemas.microsoft.com/office/drawing/2014/main" id="{64C61DF3-822A-0E4D-BDB8-05FAA33483C3}"/>
              </a:ext>
            </a:extLst>
          </p:cNvPr>
          <p:cNvSpPr>
            <a:spLocks noGrp="1"/>
          </p:cNvSpPr>
          <p:nvPr>
            <p:ph type="body" sz="quarter" idx="18" hasCustomPrompt="1"/>
          </p:nvPr>
        </p:nvSpPr>
        <p:spPr>
          <a:xfrm>
            <a:off x="6704013" y="6602544"/>
            <a:ext cx="5484812" cy="255455"/>
          </a:xfrm>
        </p:spPr>
        <p:txBody>
          <a:bodyPr wrap="square" rIns="182880" bIns="146304" anchor="b" anchorCtr="0">
            <a:spAutoFit/>
          </a:bodyPr>
          <a:lstStyle>
            <a:lvl1pPr algn="r">
              <a:lnSpc>
                <a:spcPct val="100000"/>
              </a:lnSpc>
              <a:spcBef>
                <a:spcPts val="100"/>
              </a:spcBef>
              <a:spcAft>
                <a:spcPts val="100"/>
              </a:spcAft>
              <a:defRPr sz="700">
                <a:solidFill>
                  <a:schemeClr val="tx2"/>
                </a:solidFill>
                <a:latin typeface="Century Gothic" panose="020B0502020202020204" pitchFamily="34" charset="0"/>
              </a:defRPr>
            </a:lvl1pPr>
          </a:lstStyle>
          <a:p>
            <a:pPr lvl="0"/>
            <a:r>
              <a:rPr lang="en-US"/>
              <a:t>* List sources here</a:t>
            </a:r>
          </a:p>
        </p:txBody>
      </p:sp>
      <p:sp>
        <p:nvSpPr>
          <p:cNvPr id="16" name="CONTENT">
            <a:extLst>
              <a:ext uri="{FF2B5EF4-FFF2-40B4-BE49-F238E27FC236}">
                <a16:creationId xmlns:a16="http://schemas.microsoft.com/office/drawing/2014/main" id="{5ECB0C30-6DD4-6A47-8F7E-F7A65E67A424}"/>
              </a:ext>
            </a:extLst>
          </p:cNvPr>
          <p:cNvSpPr>
            <a:spLocks noGrp="1"/>
          </p:cNvSpPr>
          <p:nvPr>
            <p:ph sz="quarter" idx="20"/>
          </p:nvPr>
        </p:nvSpPr>
        <p:spPr>
          <a:xfrm>
            <a:off x="858645" y="2451827"/>
            <a:ext cx="3408555" cy="1916935"/>
          </a:xfrm>
        </p:spPr>
        <p:txBody>
          <a:bodyPr anchor="ctr" anchorCtr="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IMAGE 6">
            <a:extLst>
              <a:ext uri="{FF2B5EF4-FFF2-40B4-BE49-F238E27FC236}">
                <a16:creationId xmlns:a16="http://schemas.microsoft.com/office/drawing/2014/main" id="{8CD6AF7F-6829-4649-87A9-F4F947C92D8D}"/>
              </a:ext>
            </a:extLst>
          </p:cNvPr>
          <p:cNvSpPr>
            <a:spLocks noGrp="1" noChangeAspect="1"/>
          </p:cNvSpPr>
          <p:nvPr>
            <p:ph type="body" sz="quarter" idx="27" hasCustomPrompt="1"/>
          </p:nvPr>
        </p:nvSpPr>
        <p:spPr>
          <a:xfrm rot="10800000">
            <a:off x="9452239" y="3451217"/>
            <a:ext cx="2285477" cy="2287262"/>
          </a:xfrm>
          <a:custGeom>
            <a:avLst/>
            <a:gdLst>
              <a:gd name="connsiteX0" fmla="*/ 0 w 1543050"/>
              <a:gd name="connsiteY0" fmla="*/ 0 h 1543050"/>
              <a:gd name="connsiteX1" fmla="*/ 1543050 w 1543050"/>
              <a:gd name="connsiteY1" fmla="*/ 0 h 1543050"/>
              <a:gd name="connsiteX2" fmla="*/ 1543050 w 1543050"/>
              <a:gd name="connsiteY2" fmla="*/ 1543050 h 1543050"/>
              <a:gd name="connsiteX3" fmla="*/ 0 w 1543050"/>
              <a:gd name="connsiteY3" fmla="*/ 1543050 h 1543050"/>
              <a:gd name="connsiteX4" fmla="*/ 0 w 1543050"/>
              <a:gd name="connsiteY4" fmla="*/ 0 h 1543050"/>
              <a:gd name="connsiteX0" fmla="*/ 0 w 1543050"/>
              <a:gd name="connsiteY0" fmla="*/ 0 h 1543050"/>
              <a:gd name="connsiteX1" fmla="*/ 332880 w 1543050"/>
              <a:gd name="connsiteY1" fmla="*/ 4839 h 1543050"/>
              <a:gd name="connsiteX2" fmla="*/ 1543050 w 1543050"/>
              <a:gd name="connsiteY2" fmla="*/ 0 h 1543050"/>
              <a:gd name="connsiteX3" fmla="*/ 1543050 w 1543050"/>
              <a:gd name="connsiteY3" fmla="*/ 1543050 h 1543050"/>
              <a:gd name="connsiteX4" fmla="*/ 0 w 1543050"/>
              <a:gd name="connsiteY4" fmla="*/ 1543050 h 1543050"/>
              <a:gd name="connsiteX5" fmla="*/ 0 w 1543050"/>
              <a:gd name="connsiteY5" fmla="*/ 0 h 1543050"/>
              <a:gd name="connsiteX0" fmla="*/ 0 w 1543050"/>
              <a:gd name="connsiteY0" fmla="*/ 0 h 1543050"/>
              <a:gd name="connsiteX1" fmla="*/ 336055 w 1543050"/>
              <a:gd name="connsiteY1" fmla="*/ 1664 h 1543050"/>
              <a:gd name="connsiteX2" fmla="*/ 1543050 w 1543050"/>
              <a:gd name="connsiteY2" fmla="*/ 0 h 1543050"/>
              <a:gd name="connsiteX3" fmla="*/ 1543050 w 1543050"/>
              <a:gd name="connsiteY3" fmla="*/ 1543050 h 1543050"/>
              <a:gd name="connsiteX4" fmla="*/ 0 w 1543050"/>
              <a:gd name="connsiteY4" fmla="*/ 1543050 h 1543050"/>
              <a:gd name="connsiteX5" fmla="*/ 0 w 1543050"/>
              <a:gd name="connsiteY5" fmla="*/ 0 h 1543050"/>
              <a:gd name="connsiteX0" fmla="*/ 0 w 1543050"/>
              <a:gd name="connsiteY0" fmla="*/ 0 h 1543050"/>
              <a:gd name="connsiteX1" fmla="*/ 342405 w 1543050"/>
              <a:gd name="connsiteY1" fmla="*/ 1664 h 1543050"/>
              <a:gd name="connsiteX2" fmla="*/ 1543050 w 1543050"/>
              <a:gd name="connsiteY2" fmla="*/ 0 h 1543050"/>
              <a:gd name="connsiteX3" fmla="*/ 1543050 w 1543050"/>
              <a:gd name="connsiteY3" fmla="*/ 1543050 h 1543050"/>
              <a:gd name="connsiteX4" fmla="*/ 0 w 1543050"/>
              <a:gd name="connsiteY4" fmla="*/ 1543050 h 1543050"/>
              <a:gd name="connsiteX5" fmla="*/ 0 w 1543050"/>
              <a:gd name="connsiteY5" fmla="*/ 0 h 1543050"/>
              <a:gd name="connsiteX0" fmla="*/ 0 w 1543050"/>
              <a:gd name="connsiteY0" fmla="*/ 4686 h 1547736"/>
              <a:gd name="connsiteX1" fmla="*/ 345580 w 1543050"/>
              <a:gd name="connsiteY1" fmla="*/ 0 h 1547736"/>
              <a:gd name="connsiteX2" fmla="*/ 1543050 w 1543050"/>
              <a:gd name="connsiteY2" fmla="*/ 4686 h 1547736"/>
              <a:gd name="connsiteX3" fmla="*/ 1543050 w 1543050"/>
              <a:gd name="connsiteY3" fmla="*/ 1547736 h 1547736"/>
              <a:gd name="connsiteX4" fmla="*/ 0 w 1543050"/>
              <a:gd name="connsiteY4" fmla="*/ 1547736 h 1547736"/>
              <a:gd name="connsiteX5" fmla="*/ 0 w 1543050"/>
              <a:gd name="connsiteY5" fmla="*/ 4686 h 1547736"/>
              <a:gd name="connsiteX0" fmla="*/ 0 w 1543050"/>
              <a:gd name="connsiteY0" fmla="*/ 0 h 1543050"/>
              <a:gd name="connsiteX1" fmla="*/ 342405 w 1543050"/>
              <a:gd name="connsiteY1" fmla="*/ 1664 h 1543050"/>
              <a:gd name="connsiteX2" fmla="*/ 1543050 w 1543050"/>
              <a:gd name="connsiteY2" fmla="*/ 0 h 1543050"/>
              <a:gd name="connsiteX3" fmla="*/ 1543050 w 1543050"/>
              <a:gd name="connsiteY3" fmla="*/ 1543050 h 1543050"/>
              <a:gd name="connsiteX4" fmla="*/ 0 w 1543050"/>
              <a:gd name="connsiteY4" fmla="*/ 1543050 h 1543050"/>
              <a:gd name="connsiteX5" fmla="*/ 0 w 1543050"/>
              <a:gd name="connsiteY5" fmla="*/ 0 h 1543050"/>
              <a:gd name="connsiteX0" fmla="*/ 0 w 1543050"/>
              <a:gd name="connsiteY0" fmla="*/ 1511 h 1544561"/>
              <a:gd name="connsiteX1" fmla="*/ 345580 w 1543050"/>
              <a:gd name="connsiteY1" fmla="*/ 0 h 1544561"/>
              <a:gd name="connsiteX2" fmla="*/ 1543050 w 1543050"/>
              <a:gd name="connsiteY2" fmla="*/ 1511 h 1544561"/>
              <a:gd name="connsiteX3" fmla="*/ 1543050 w 1543050"/>
              <a:gd name="connsiteY3" fmla="*/ 1544561 h 1544561"/>
              <a:gd name="connsiteX4" fmla="*/ 0 w 1543050"/>
              <a:gd name="connsiteY4" fmla="*/ 1544561 h 1544561"/>
              <a:gd name="connsiteX5" fmla="*/ 0 w 1543050"/>
              <a:gd name="connsiteY5" fmla="*/ 1511 h 1544561"/>
              <a:gd name="connsiteX0" fmla="*/ 0 w 1543050"/>
              <a:gd name="connsiteY0" fmla="*/ 1511 h 1544561"/>
              <a:gd name="connsiteX1" fmla="*/ 345580 w 1543050"/>
              <a:gd name="connsiteY1" fmla="*/ 0 h 1544561"/>
              <a:gd name="connsiteX2" fmla="*/ 1543050 w 1543050"/>
              <a:gd name="connsiteY2" fmla="*/ 1511 h 1544561"/>
              <a:gd name="connsiteX3" fmla="*/ 1543050 w 1543050"/>
              <a:gd name="connsiteY3" fmla="*/ 1544561 h 1544561"/>
              <a:gd name="connsiteX4" fmla="*/ 0 w 1543050"/>
              <a:gd name="connsiteY4" fmla="*/ 1544561 h 1544561"/>
              <a:gd name="connsiteX5" fmla="*/ 0 w 1543050"/>
              <a:gd name="connsiteY5" fmla="*/ 1511 h 1544561"/>
              <a:gd name="connsiteX0" fmla="*/ 0 w 1543050"/>
              <a:gd name="connsiteY0" fmla="*/ 0 h 1543050"/>
              <a:gd name="connsiteX1" fmla="*/ 339230 w 1543050"/>
              <a:gd name="connsiteY1" fmla="*/ 1664 h 1543050"/>
              <a:gd name="connsiteX2" fmla="*/ 1543050 w 1543050"/>
              <a:gd name="connsiteY2" fmla="*/ 0 h 1543050"/>
              <a:gd name="connsiteX3" fmla="*/ 1543050 w 1543050"/>
              <a:gd name="connsiteY3" fmla="*/ 1543050 h 1543050"/>
              <a:gd name="connsiteX4" fmla="*/ 0 w 1543050"/>
              <a:gd name="connsiteY4" fmla="*/ 1543050 h 1543050"/>
              <a:gd name="connsiteX5" fmla="*/ 0 w 1543050"/>
              <a:gd name="connsiteY5" fmla="*/ 0 h 1543050"/>
              <a:gd name="connsiteX0" fmla="*/ 0 w 1543050"/>
              <a:gd name="connsiteY0" fmla="*/ 1511 h 1544561"/>
              <a:gd name="connsiteX1" fmla="*/ 345580 w 1543050"/>
              <a:gd name="connsiteY1" fmla="*/ 0 h 1544561"/>
              <a:gd name="connsiteX2" fmla="*/ 1543050 w 1543050"/>
              <a:gd name="connsiteY2" fmla="*/ 1511 h 1544561"/>
              <a:gd name="connsiteX3" fmla="*/ 1543050 w 1543050"/>
              <a:gd name="connsiteY3" fmla="*/ 1544561 h 1544561"/>
              <a:gd name="connsiteX4" fmla="*/ 0 w 1543050"/>
              <a:gd name="connsiteY4" fmla="*/ 1544561 h 1544561"/>
              <a:gd name="connsiteX5" fmla="*/ 0 w 1543050"/>
              <a:gd name="connsiteY5" fmla="*/ 1511 h 1544561"/>
              <a:gd name="connsiteX0" fmla="*/ 0 w 1543050"/>
              <a:gd name="connsiteY0" fmla="*/ 33261 h 1576311"/>
              <a:gd name="connsiteX1" fmla="*/ 370980 w 1543050"/>
              <a:gd name="connsiteY1" fmla="*/ 0 h 1576311"/>
              <a:gd name="connsiteX2" fmla="*/ 1543050 w 1543050"/>
              <a:gd name="connsiteY2" fmla="*/ 33261 h 1576311"/>
              <a:gd name="connsiteX3" fmla="*/ 1543050 w 1543050"/>
              <a:gd name="connsiteY3" fmla="*/ 1576311 h 1576311"/>
              <a:gd name="connsiteX4" fmla="*/ 0 w 1543050"/>
              <a:gd name="connsiteY4" fmla="*/ 1576311 h 1576311"/>
              <a:gd name="connsiteX5" fmla="*/ 0 w 1543050"/>
              <a:gd name="connsiteY5" fmla="*/ 33261 h 1576311"/>
              <a:gd name="connsiteX0" fmla="*/ 0 w 1543050"/>
              <a:gd name="connsiteY0" fmla="*/ 1511 h 1544561"/>
              <a:gd name="connsiteX1" fmla="*/ 345580 w 1543050"/>
              <a:gd name="connsiteY1" fmla="*/ 0 h 1544561"/>
              <a:gd name="connsiteX2" fmla="*/ 1543050 w 1543050"/>
              <a:gd name="connsiteY2" fmla="*/ 1511 h 1544561"/>
              <a:gd name="connsiteX3" fmla="*/ 1543050 w 1543050"/>
              <a:gd name="connsiteY3" fmla="*/ 1544561 h 1544561"/>
              <a:gd name="connsiteX4" fmla="*/ 0 w 1543050"/>
              <a:gd name="connsiteY4" fmla="*/ 1544561 h 1544561"/>
              <a:gd name="connsiteX5" fmla="*/ 0 w 1543050"/>
              <a:gd name="connsiteY5" fmla="*/ 1511 h 1544561"/>
              <a:gd name="connsiteX0" fmla="*/ 0 w 1543050"/>
              <a:gd name="connsiteY0" fmla="*/ 1511 h 1544561"/>
              <a:gd name="connsiteX1" fmla="*/ 345580 w 1543050"/>
              <a:gd name="connsiteY1" fmla="*/ 0 h 1544561"/>
              <a:gd name="connsiteX2" fmla="*/ 1543050 w 1543050"/>
              <a:gd name="connsiteY2" fmla="*/ 1511 h 1544561"/>
              <a:gd name="connsiteX3" fmla="*/ 1543050 w 1543050"/>
              <a:gd name="connsiteY3" fmla="*/ 1544561 h 1544561"/>
              <a:gd name="connsiteX4" fmla="*/ 0 w 1543050"/>
              <a:gd name="connsiteY4" fmla="*/ 1544561 h 1544561"/>
              <a:gd name="connsiteX5" fmla="*/ 0 w 1543050"/>
              <a:gd name="connsiteY5" fmla="*/ 1511 h 1544561"/>
              <a:gd name="connsiteX0" fmla="*/ 0 w 1543050"/>
              <a:gd name="connsiteY0" fmla="*/ 0 h 1543050"/>
              <a:gd name="connsiteX1" fmla="*/ 342405 w 1543050"/>
              <a:gd name="connsiteY1" fmla="*/ 1664 h 1543050"/>
              <a:gd name="connsiteX2" fmla="*/ 1543050 w 1543050"/>
              <a:gd name="connsiteY2" fmla="*/ 0 h 1543050"/>
              <a:gd name="connsiteX3" fmla="*/ 1543050 w 1543050"/>
              <a:gd name="connsiteY3" fmla="*/ 1543050 h 1543050"/>
              <a:gd name="connsiteX4" fmla="*/ 0 w 1543050"/>
              <a:gd name="connsiteY4" fmla="*/ 1543050 h 1543050"/>
              <a:gd name="connsiteX5" fmla="*/ 0 w 1543050"/>
              <a:gd name="connsiteY5" fmla="*/ 0 h 1543050"/>
              <a:gd name="connsiteX0" fmla="*/ 0 w 1543050"/>
              <a:gd name="connsiteY0" fmla="*/ 1511 h 1544561"/>
              <a:gd name="connsiteX1" fmla="*/ 336055 w 1543050"/>
              <a:gd name="connsiteY1" fmla="*/ 0 h 1544561"/>
              <a:gd name="connsiteX2" fmla="*/ 1543050 w 1543050"/>
              <a:gd name="connsiteY2" fmla="*/ 1511 h 1544561"/>
              <a:gd name="connsiteX3" fmla="*/ 1543050 w 1543050"/>
              <a:gd name="connsiteY3" fmla="*/ 1544561 h 1544561"/>
              <a:gd name="connsiteX4" fmla="*/ 0 w 1543050"/>
              <a:gd name="connsiteY4" fmla="*/ 1544561 h 1544561"/>
              <a:gd name="connsiteX5" fmla="*/ 0 w 1543050"/>
              <a:gd name="connsiteY5" fmla="*/ 1511 h 1544561"/>
              <a:gd name="connsiteX0" fmla="*/ 0 w 1543050"/>
              <a:gd name="connsiteY0" fmla="*/ 0 h 1543050"/>
              <a:gd name="connsiteX1" fmla="*/ 272555 w 1543050"/>
              <a:gd name="connsiteY1" fmla="*/ 1664 h 1543050"/>
              <a:gd name="connsiteX2" fmla="*/ 1543050 w 1543050"/>
              <a:gd name="connsiteY2" fmla="*/ 0 h 1543050"/>
              <a:gd name="connsiteX3" fmla="*/ 1543050 w 1543050"/>
              <a:gd name="connsiteY3" fmla="*/ 1543050 h 1543050"/>
              <a:gd name="connsiteX4" fmla="*/ 0 w 1543050"/>
              <a:gd name="connsiteY4" fmla="*/ 1543050 h 1543050"/>
              <a:gd name="connsiteX5" fmla="*/ 0 w 1543050"/>
              <a:gd name="connsiteY5" fmla="*/ 0 h 1543050"/>
              <a:gd name="connsiteX0" fmla="*/ 0 w 1543050"/>
              <a:gd name="connsiteY0" fmla="*/ 0 h 1543050"/>
              <a:gd name="connsiteX1" fmla="*/ 269380 w 1543050"/>
              <a:gd name="connsiteY1" fmla="*/ 1664 h 1543050"/>
              <a:gd name="connsiteX2" fmla="*/ 1543050 w 1543050"/>
              <a:gd name="connsiteY2" fmla="*/ 0 h 1543050"/>
              <a:gd name="connsiteX3" fmla="*/ 1543050 w 1543050"/>
              <a:gd name="connsiteY3" fmla="*/ 1543050 h 1543050"/>
              <a:gd name="connsiteX4" fmla="*/ 0 w 1543050"/>
              <a:gd name="connsiteY4" fmla="*/ 1543050 h 1543050"/>
              <a:gd name="connsiteX5" fmla="*/ 0 w 1543050"/>
              <a:gd name="connsiteY5" fmla="*/ 0 h 1543050"/>
              <a:gd name="connsiteX0" fmla="*/ 0 w 1543050"/>
              <a:gd name="connsiteY0" fmla="*/ 1511 h 1544561"/>
              <a:gd name="connsiteX1" fmla="*/ 272555 w 1543050"/>
              <a:gd name="connsiteY1" fmla="*/ 0 h 1544561"/>
              <a:gd name="connsiteX2" fmla="*/ 1543050 w 1543050"/>
              <a:gd name="connsiteY2" fmla="*/ 1511 h 1544561"/>
              <a:gd name="connsiteX3" fmla="*/ 1543050 w 1543050"/>
              <a:gd name="connsiteY3" fmla="*/ 1544561 h 1544561"/>
              <a:gd name="connsiteX4" fmla="*/ 0 w 1543050"/>
              <a:gd name="connsiteY4" fmla="*/ 1544561 h 1544561"/>
              <a:gd name="connsiteX5" fmla="*/ 0 w 1543050"/>
              <a:gd name="connsiteY5" fmla="*/ 1511 h 1544561"/>
              <a:gd name="connsiteX0" fmla="*/ 0 w 1546225"/>
              <a:gd name="connsiteY0" fmla="*/ 465061 h 1544561"/>
              <a:gd name="connsiteX1" fmla="*/ 275730 w 1546225"/>
              <a:gd name="connsiteY1" fmla="*/ 0 h 1544561"/>
              <a:gd name="connsiteX2" fmla="*/ 1546225 w 1546225"/>
              <a:gd name="connsiteY2" fmla="*/ 1511 h 1544561"/>
              <a:gd name="connsiteX3" fmla="*/ 1546225 w 1546225"/>
              <a:gd name="connsiteY3" fmla="*/ 1544561 h 1544561"/>
              <a:gd name="connsiteX4" fmla="*/ 3175 w 1546225"/>
              <a:gd name="connsiteY4" fmla="*/ 1544561 h 1544561"/>
              <a:gd name="connsiteX5" fmla="*/ 0 w 1546225"/>
              <a:gd name="connsiteY5" fmla="*/ 465061 h 1544561"/>
              <a:gd name="connsiteX0" fmla="*/ 0 w 1546225"/>
              <a:gd name="connsiteY0" fmla="*/ 484111 h 1544561"/>
              <a:gd name="connsiteX1" fmla="*/ 275730 w 1546225"/>
              <a:gd name="connsiteY1" fmla="*/ 0 h 1544561"/>
              <a:gd name="connsiteX2" fmla="*/ 1546225 w 1546225"/>
              <a:gd name="connsiteY2" fmla="*/ 1511 h 1544561"/>
              <a:gd name="connsiteX3" fmla="*/ 1546225 w 1546225"/>
              <a:gd name="connsiteY3" fmla="*/ 1544561 h 1544561"/>
              <a:gd name="connsiteX4" fmla="*/ 3175 w 1546225"/>
              <a:gd name="connsiteY4" fmla="*/ 1544561 h 1544561"/>
              <a:gd name="connsiteX5" fmla="*/ 0 w 1546225"/>
              <a:gd name="connsiteY5" fmla="*/ 484111 h 1544561"/>
              <a:gd name="connsiteX0" fmla="*/ 306 w 1543356"/>
              <a:gd name="connsiteY0" fmla="*/ 477761 h 1544561"/>
              <a:gd name="connsiteX1" fmla="*/ 272861 w 1543356"/>
              <a:gd name="connsiteY1" fmla="*/ 0 h 1544561"/>
              <a:gd name="connsiteX2" fmla="*/ 1543356 w 1543356"/>
              <a:gd name="connsiteY2" fmla="*/ 1511 h 1544561"/>
              <a:gd name="connsiteX3" fmla="*/ 1543356 w 1543356"/>
              <a:gd name="connsiteY3" fmla="*/ 1544561 h 1544561"/>
              <a:gd name="connsiteX4" fmla="*/ 306 w 1543356"/>
              <a:gd name="connsiteY4" fmla="*/ 1544561 h 1544561"/>
              <a:gd name="connsiteX5" fmla="*/ 306 w 1543356"/>
              <a:gd name="connsiteY5" fmla="*/ 477761 h 1544561"/>
              <a:gd name="connsiteX0" fmla="*/ 306 w 1543356"/>
              <a:gd name="connsiteY0" fmla="*/ 480936 h 1544561"/>
              <a:gd name="connsiteX1" fmla="*/ 272861 w 1543356"/>
              <a:gd name="connsiteY1" fmla="*/ 0 h 1544561"/>
              <a:gd name="connsiteX2" fmla="*/ 1543356 w 1543356"/>
              <a:gd name="connsiteY2" fmla="*/ 1511 h 1544561"/>
              <a:gd name="connsiteX3" fmla="*/ 1543356 w 1543356"/>
              <a:gd name="connsiteY3" fmla="*/ 1544561 h 1544561"/>
              <a:gd name="connsiteX4" fmla="*/ 306 w 1543356"/>
              <a:gd name="connsiteY4" fmla="*/ 1544561 h 1544561"/>
              <a:gd name="connsiteX5" fmla="*/ 306 w 1543356"/>
              <a:gd name="connsiteY5" fmla="*/ 480936 h 1544561"/>
              <a:gd name="connsiteX0" fmla="*/ 306 w 1543356"/>
              <a:gd name="connsiteY0" fmla="*/ 477761 h 1544561"/>
              <a:gd name="connsiteX1" fmla="*/ 272861 w 1543356"/>
              <a:gd name="connsiteY1" fmla="*/ 0 h 1544561"/>
              <a:gd name="connsiteX2" fmla="*/ 1543356 w 1543356"/>
              <a:gd name="connsiteY2" fmla="*/ 1511 h 1544561"/>
              <a:gd name="connsiteX3" fmla="*/ 1543356 w 1543356"/>
              <a:gd name="connsiteY3" fmla="*/ 1544561 h 1544561"/>
              <a:gd name="connsiteX4" fmla="*/ 306 w 1543356"/>
              <a:gd name="connsiteY4" fmla="*/ 1544561 h 1544561"/>
              <a:gd name="connsiteX5" fmla="*/ 306 w 1543356"/>
              <a:gd name="connsiteY5" fmla="*/ 477761 h 1544561"/>
              <a:gd name="connsiteX0" fmla="*/ 3316 w 1543191"/>
              <a:gd name="connsiteY0" fmla="*/ 477761 h 1544561"/>
              <a:gd name="connsiteX1" fmla="*/ 272696 w 1543191"/>
              <a:gd name="connsiteY1" fmla="*/ 0 h 1544561"/>
              <a:gd name="connsiteX2" fmla="*/ 1543191 w 1543191"/>
              <a:gd name="connsiteY2" fmla="*/ 1511 h 1544561"/>
              <a:gd name="connsiteX3" fmla="*/ 1543191 w 1543191"/>
              <a:gd name="connsiteY3" fmla="*/ 1544561 h 1544561"/>
              <a:gd name="connsiteX4" fmla="*/ 141 w 1543191"/>
              <a:gd name="connsiteY4" fmla="*/ 1544561 h 1544561"/>
              <a:gd name="connsiteX5" fmla="*/ 3316 w 1543191"/>
              <a:gd name="connsiteY5" fmla="*/ 477761 h 1544561"/>
              <a:gd name="connsiteX0" fmla="*/ 0 w 1546225"/>
              <a:gd name="connsiteY0" fmla="*/ 484111 h 1544561"/>
              <a:gd name="connsiteX1" fmla="*/ 275730 w 1546225"/>
              <a:gd name="connsiteY1" fmla="*/ 0 h 1544561"/>
              <a:gd name="connsiteX2" fmla="*/ 1546225 w 1546225"/>
              <a:gd name="connsiteY2" fmla="*/ 1511 h 1544561"/>
              <a:gd name="connsiteX3" fmla="*/ 1546225 w 1546225"/>
              <a:gd name="connsiteY3" fmla="*/ 1544561 h 1544561"/>
              <a:gd name="connsiteX4" fmla="*/ 3175 w 1546225"/>
              <a:gd name="connsiteY4" fmla="*/ 1544561 h 1544561"/>
              <a:gd name="connsiteX5" fmla="*/ 0 w 1546225"/>
              <a:gd name="connsiteY5" fmla="*/ 484111 h 1544561"/>
              <a:gd name="connsiteX0" fmla="*/ 306 w 1543356"/>
              <a:gd name="connsiteY0" fmla="*/ 484111 h 1544561"/>
              <a:gd name="connsiteX1" fmla="*/ 272861 w 1543356"/>
              <a:gd name="connsiteY1" fmla="*/ 0 h 1544561"/>
              <a:gd name="connsiteX2" fmla="*/ 1543356 w 1543356"/>
              <a:gd name="connsiteY2" fmla="*/ 1511 h 1544561"/>
              <a:gd name="connsiteX3" fmla="*/ 1543356 w 1543356"/>
              <a:gd name="connsiteY3" fmla="*/ 1544561 h 1544561"/>
              <a:gd name="connsiteX4" fmla="*/ 306 w 1543356"/>
              <a:gd name="connsiteY4" fmla="*/ 1544561 h 1544561"/>
              <a:gd name="connsiteX5" fmla="*/ 306 w 1543356"/>
              <a:gd name="connsiteY5" fmla="*/ 484111 h 1544561"/>
              <a:gd name="connsiteX0" fmla="*/ 306 w 1543356"/>
              <a:gd name="connsiteY0" fmla="*/ 480936 h 1544561"/>
              <a:gd name="connsiteX1" fmla="*/ 272861 w 1543356"/>
              <a:gd name="connsiteY1" fmla="*/ 0 h 1544561"/>
              <a:gd name="connsiteX2" fmla="*/ 1543356 w 1543356"/>
              <a:gd name="connsiteY2" fmla="*/ 1511 h 1544561"/>
              <a:gd name="connsiteX3" fmla="*/ 1543356 w 1543356"/>
              <a:gd name="connsiteY3" fmla="*/ 1544561 h 1544561"/>
              <a:gd name="connsiteX4" fmla="*/ 306 w 1543356"/>
              <a:gd name="connsiteY4" fmla="*/ 1544561 h 1544561"/>
              <a:gd name="connsiteX5" fmla="*/ 306 w 1543356"/>
              <a:gd name="connsiteY5" fmla="*/ 480936 h 1544561"/>
              <a:gd name="connsiteX0" fmla="*/ 0 w 1546225"/>
              <a:gd name="connsiteY0" fmla="*/ 477761 h 1544561"/>
              <a:gd name="connsiteX1" fmla="*/ 275730 w 1546225"/>
              <a:gd name="connsiteY1" fmla="*/ 0 h 1544561"/>
              <a:gd name="connsiteX2" fmla="*/ 1546225 w 1546225"/>
              <a:gd name="connsiteY2" fmla="*/ 1511 h 1544561"/>
              <a:gd name="connsiteX3" fmla="*/ 1546225 w 1546225"/>
              <a:gd name="connsiteY3" fmla="*/ 1544561 h 1544561"/>
              <a:gd name="connsiteX4" fmla="*/ 3175 w 1546225"/>
              <a:gd name="connsiteY4" fmla="*/ 1544561 h 1544561"/>
              <a:gd name="connsiteX5" fmla="*/ 0 w 1546225"/>
              <a:gd name="connsiteY5" fmla="*/ 477761 h 1544561"/>
              <a:gd name="connsiteX0" fmla="*/ 0 w 1546225"/>
              <a:gd name="connsiteY0" fmla="*/ 480936 h 1544561"/>
              <a:gd name="connsiteX1" fmla="*/ 275730 w 1546225"/>
              <a:gd name="connsiteY1" fmla="*/ 0 h 1544561"/>
              <a:gd name="connsiteX2" fmla="*/ 1546225 w 1546225"/>
              <a:gd name="connsiteY2" fmla="*/ 1511 h 1544561"/>
              <a:gd name="connsiteX3" fmla="*/ 1546225 w 1546225"/>
              <a:gd name="connsiteY3" fmla="*/ 1544561 h 1544561"/>
              <a:gd name="connsiteX4" fmla="*/ 3175 w 1546225"/>
              <a:gd name="connsiteY4" fmla="*/ 1544561 h 1544561"/>
              <a:gd name="connsiteX5" fmla="*/ 0 w 1546225"/>
              <a:gd name="connsiteY5" fmla="*/ 480936 h 1544561"/>
              <a:gd name="connsiteX0" fmla="*/ 306 w 1543356"/>
              <a:gd name="connsiteY0" fmla="*/ 477761 h 1544561"/>
              <a:gd name="connsiteX1" fmla="*/ 272861 w 1543356"/>
              <a:gd name="connsiteY1" fmla="*/ 0 h 1544561"/>
              <a:gd name="connsiteX2" fmla="*/ 1543356 w 1543356"/>
              <a:gd name="connsiteY2" fmla="*/ 1511 h 1544561"/>
              <a:gd name="connsiteX3" fmla="*/ 1543356 w 1543356"/>
              <a:gd name="connsiteY3" fmla="*/ 1544561 h 1544561"/>
              <a:gd name="connsiteX4" fmla="*/ 306 w 1543356"/>
              <a:gd name="connsiteY4" fmla="*/ 1544561 h 1544561"/>
              <a:gd name="connsiteX5" fmla="*/ 306 w 1543356"/>
              <a:gd name="connsiteY5" fmla="*/ 477761 h 1544561"/>
              <a:gd name="connsiteX0" fmla="*/ 306 w 1543356"/>
              <a:gd name="connsiteY0" fmla="*/ 474586 h 1544561"/>
              <a:gd name="connsiteX1" fmla="*/ 272861 w 1543356"/>
              <a:gd name="connsiteY1" fmla="*/ 0 h 1544561"/>
              <a:gd name="connsiteX2" fmla="*/ 1543356 w 1543356"/>
              <a:gd name="connsiteY2" fmla="*/ 1511 h 1544561"/>
              <a:gd name="connsiteX3" fmla="*/ 1543356 w 1543356"/>
              <a:gd name="connsiteY3" fmla="*/ 1544561 h 1544561"/>
              <a:gd name="connsiteX4" fmla="*/ 306 w 1543356"/>
              <a:gd name="connsiteY4" fmla="*/ 1544561 h 1544561"/>
              <a:gd name="connsiteX5" fmla="*/ 306 w 1543356"/>
              <a:gd name="connsiteY5" fmla="*/ 474586 h 1544561"/>
              <a:gd name="connsiteX0" fmla="*/ 0 w 1546225"/>
              <a:gd name="connsiteY0" fmla="*/ 471411 h 1544561"/>
              <a:gd name="connsiteX1" fmla="*/ 275730 w 1546225"/>
              <a:gd name="connsiteY1" fmla="*/ 0 h 1544561"/>
              <a:gd name="connsiteX2" fmla="*/ 1546225 w 1546225"/>
              <a:gd name="connsiteY2" fmla="*/ 1511 h 1544561"/>
              <a:gd name="connsiteX3" fmla="*/ 1546225 w 1546225"/>
              <a:gd name="connsiteY3" fmla="*/ 1544561 h 1544561"/>
              <a:gd name="connsiteX4" fmla="*/ 3175 w 1546225"/>
              <a:gd name="connsiteY4" fmla="*/ 1544561 h 1544561"/>
              <a:gd name="connsiteX5" fmla="*/ 0 w 1546225"/>
              <a:gd name="connsiteY5" fmla="*/ 471411 h 1544561"/>
              <a:gd name="connsiteX0" fmla="*/ 306 w 1543356"/>
              <a:gd name="connsiteY0" fmla="*/ 477761 h 1544561"/>
              <a:gd name="connsiteX1" fmla="*/ 272861 w 1543356"/>
              <a:gd name="connsiteY1" fmla="*/ 0 h 1544561"/>
              <a:gd name="connsiteX2" fmla="*/ 1543356 w 1543356"/>
              <a:gd name="connsiteY2" fmla="*/ 1511 h 1544561"/>
              <a:gd name="connsiteX3" fmla="*/ 1543356 w 1543356"/>
              <a:gd name="connsiteY3" fmla="*/ 1544561 h 1544561"/>
              <a:gd name="connsiteX4" fmla="*/ 306 w 1543356"/>
              <a:gd name="connsiteY4" fmla="*/ 1544561 h 1544561"/>
              <a:gd name="connsiteX5" fmla="*/ 306 w 1543356"/>
              <a:gd name="connsiteY5" fmla="*/ 477761 h 1544561"/>
              <a:gd name="connsiteX0" fmla="*/ 306 w 1543356"/>
              <a:gd name="connsiteY0" fmla="*/ 474586 h 1544561"/>
              <a:gd name="connsiteX1" fmla="*/ 272861 w 1543356"/>
              <a:gd name="connsiteY1" fmla="*/ 0 h 1544561"/>
              <a:gd name="connsiteX2" fmla="*/ 1543356 w 1543356"/>
              <a:gd name="connsiteY2" fmla="*/ 1511 h 1544561"/>
              <a:gd name="connsiteX3" fmla="*/ 1543356 w 1543356"/>
              <a:gd name="connsiteY3" fmla="*/ 1544561 h 1544561"/>
              <a:gd name="connsiteX4" fmla="*/ 306 w 1543356"/>
              <a:gd name="connsiteY4" fmla="*/ 1544561 h 1544561"/>
              <a:gd name="connsiteX5" fmla="*/ 306 w 1543356"/>
              <a:gd name="connsiteY5" fmla="*/ 474586 h 1544561"/>
              <a:gd name="connsiteX0" fmla="*/ 0 w 1546225"/>
              <a:gd name="connsiteY0" fmla="*/ 480936 h 1544561"/>
              <a:gd name="connsiteX1" fmla="*/ 275730 w 1546225"/>
              <a:gd name="connsiteY1" fmla="*/ 0 h 1544561"/>
              <a:gd name="connsiteX2" fmla="*/ 1546225 w 1546225"/>
              <a:gd name="connsiteY2" fmla="*/ 1511 h 1544561"/>
              <a:gd name="connsiteX3" fmla="*/ 1546225 w 1546225"/>
              <a:gd name="connsiteY3" fmla="*/ 1544561 h 1544561"/>
              <a:gd name="connsiteX4" fmla="*/ 3175 w 1546225"/>
              <a:gd name="connsiteY4" fmla="*/ 1544561 h 1544561"/>
              <a:gd name="connsiteX5" fmla="*/ 0 w 1546225"/>
              <a:gd name="connsiteY5" fmla="*/ 480936 h 1544561"/>
              <a:gd name="connsiteX0" fmla="*/ 306 w 1543356"/>
              <a:gd name="connsiteY0" fmla="*/ 480936 h 1544561"/>
              <a:gd name="connsiteX1" fmla="*/ 272861 w 1543356"/>
              <a:gd name="connsiteY1" fmla="*/ 0 h 1544561"/>
              <a:gd name="connsiteX2" fmla="*/ 1543356 w 1543356"/>
              <a:gd name="connsiteY2" fmla="*/ 1511 h 1544561"/>
              <a:gd name="connsiteX3" fmla="*/ 1543356 w 1543356"/>
              <a:gd name="connsiteY3" fmla="*/ 1544561 h 1544561"/>
              <a:gd name="connsiteX4" fmla="*/ 306 w 1543356"/>
              <a:gd name="connsiteY4" fmla="*/ 1544561 h 1544561"/>
              <a:gd name="connsiteX5" fmla="*/ 306 w 1543356"/>
              <a:gd name="connsiteY5" fmla="*/ 480936 h 1544561"/>
              <a:gd name="connsiteX0" fmla="*/ 306 w 1543356"/>
              <a:gd name="connsiteY0" fmla="*/ 477761 h 1544561"/>
              <a:gd name="connsiteX1" fmla="*/ 272861 w 1543356"/>
              <a:gd name="connsiteY1" fmla="*/ 0 h 1544561"/>
              <a:gd name="connsiteX2" fmla="*/ 1543356 w 1543356"/>
              <a:gd name="connsiteY2" fmla="*/ 1511 h 1544561"/>
              <a:gd name="connsiteX3" fmla="*/ 1543356 w 1543356"/>
              <a:gd name="connsiteY3" fmla="*/ 1544561 h 1544561"/>
              <a:gd name="connsiteX4" fmla="*/ 306 w 1543356"/>
              <a:gd name="connsiteY4" fmla="*/ 1544561 h 1544561"/>
              <a:gd name="connsiteX5" fmla="*/ 306 w 1543356"/>
              <a:gd name="connsiteY5" fmla="*/ 477761 h 1544561"/>
              <a:gd name="connsiteX0" fmla="*/ 0 w 1546225"/>
              <a:gd name="connsiteY0" fmla="*/ 484111 h 1544561"/>
              <a:gd name="connsiteX1" fmla="*/ 275730 w 1546225"/>
              <a:gd name="connsiteY1" fmla="*/ 0 h 1544561"/>
              <a:gd name="connsiteX2" fmla="*/ 1546225 w 1546225"/>
              <a:gd name="connsiteY2" fmla="*/ 1511 h 1544561"/>
              <a:gd name="connsiteX3" fmla="*/ 1546225 w 1546225"/>
              <a:gd name="connsiteY3" fmla="*/ 1544561 h 1544561"/>
              <a:gd name="connsiteX4" fmla="*/ 3175 w 1546225"/>
              <a:gd name="connsiteY4" fmla="*/ 1544561 h 1544561"/>
              <a:gd name="connsiteX5" fmla="*/ 0 w 1546225"/>
              <a:gd name="connsiteY5" fmla="*/ 484111 h 1544561"/>
              <a:gd name="connsiteX0" fmla="*/ 306 w 1543356"/>
              <a:gd name="connsiteY0" fmla="*/ 480936 h 1544561"/>
              <a:gd name="connsiteX1" fmla="*/ 272861 w 1543356"/>
              <a:gd name="connsiteY1" fmla="*/ 0 h 1544561"/>
              <a:gd name="connsiteX2" fmla="*/ 1543356 w 1543356"/>
              <a:gd name="connsiteY2" fmla="*/ 1511 h 1544561"/>
              <a:gd name="connsiteX3" fmla="*/ 1543356 w 1543356"/>
              <a:gd name="connsiteY3" fmla="*/ 1544561 h 1544561"/>
              <a:gd name="connsiteX4" fmla="*/ 306 w 1543356"/>
              <a:gd name="connsiteY4" fmla="*/ 1544561 h 1544561"/>
              <a:gd name="connsiteX5" fmla="*/ 306 w 1543356"/>
              <a:gd name="connsiteY5" fmla="*/ 480936 h 1544561"/>
              <a:gd name="connsiteX0" fmla="*/ 0 w 1549400"/>
              <a:gd name="connsiteY0" fmla="*/ 490461 h 1544561"/>
              <a:gd name="connsiteX1" fmla="*/ 278905 w 1549400"/>
              <a:gd name="connsiteY1" fmla="*/ 0 h 1544561"/>
              <a:gd name="connsiteX2" fmla="*/ 1549400 w 1549400"/>
              <a:gd name="connsiteY2" fmla="*/ 1511 h 1544561"/>
              <a:gd name="connsiteX3" fmla="*/ 1549400 w 1549400"/>
              <a:gd name="connsiteY3" fmla="*/ 1544561 h 1544561"/>
              <a:gd name="connsiteX4" fmla="*/ 6350 w 1549400"/>
              <a:gd name="connsiteY4" fmla="*/ 1544561 h 1544561"/>
              <a:gd name="connsiteX5" fmla="*/ 0 w 1549400"/>
              <a:gd name="connsiteY5" fmla="*/ 490461 h 1544561"/>
              <a:gd name="connsiteX0" fmla="*/ 0 w 1546225"/>
              <a:gd name="connsiteY0" fmla="*/ 490461 h 1544561"/>
              <a:gd name="connsiteX1" fmla="*/ 275730 w 1546225"/>
              <a:gd name="connsiteY1" fmla="*/ 0 h 1544561"/>
              <a:gd name="connsiteX2" fmla="*/ 1546225 w 1546225"/>
              <a:gd name="connsiteY2" fmla="*/ 1511 h 1544561"/>
              <a:gd name="connsiteX3" fmla="*/ 1546225 w 1546225"/>
              <a:gd name="connsiteY3" fmla="*/ 1544561 h 1544561"/>
              <a:gd name="connsiteX4" fmla="*/ 3175 w 1546225"/>
              <a:gd name="connsiteY4" fmla="*/ 1544561 h 1544561"/>
              <a:gd name="connsiteX5" fmla="*/ 0 w 1546225"/>
              <a:gd name="connsiteY5" fmla="*/ 490461 h 1544561"/>
              <a:gd name="connsiteX0" fmla="*/ 306 w 1543356"/>
              <a:gd name="connsiteY0" fmla="*/ 484111 h 1544561"/>
              <a:gd name="connsiteX1" fmla="*/ 272861 w 1543356"/>
              <a:gd name="connsiteY1" fmla="*/ 0 h 1544561"/>
              <a:gd name="connsiteX2" fmla="*/ 1543356 w 1543356"/>
              <a:gd name="connsiteY2" fmla="*/ 1511 h 1544561"/>
              <a:gd name="connsiteX3" fmla="*/ 1543356 w 1543356"/>
              <a:gd name="connsiteY3" fmla="*/ 1544561 h 1544561"/>
              <a:gd name="connsiteX4" fmla="*/ 306 w 1543356"/>
              <a:gd name="connsiteY4" fmla="*/ 1544561 h 1544561"/>
              <a:gd name="connsiteX5" fmla="*/ 306 w 1543356"/>
              <a:gd name="connsiteY5" fmla="*/ 484111 h 1544561"/>
              <a:gd name="connsiteX0" fmla="*/ 0 w 1546225"/>
              <a:gd name="connsiteY0" fmla="*/ 487286 h 1544561"/>
              <a:gd name="connsiteX1" fmla="*/ 275730 w 1546225"/>
              <a:gd name="connsiteY1" fmla="*/ 0 h 1544561"/>
              <a:gd name="connsiteX2" fmla="*/ 1546225 w 1546225"/>
              <a:gd name="connsiteY2" fmla="*/ 1511 h 1544561"/>
              <a:gd name="connsiteX3" fmla="*/ 1546225 w 1546225"/>
              <a:gd name="connsiteY3" fmla="*/ 1544561 h 1544561"/>
              <a:gd name="connsiteX4" fmla="*/ 3175 w 1546225"/>
              <a:gd name="connsiteY4" fmla="*/ 1544561 h 1544561"/>
              <a:gd name="connsiteX5" fmla="*/ 0 w 1546225"/>
              <a:gd name="connsiteY5" fmla="*/ 487286 h 1544561"/>
              <a:gd name="connsiteX0" fmla="*/ 3316 w 1543191"/>
              <a:gd name="connsiteY0" fmla="*/ 480936 h 1544561"/>
              <a:gd name="connsiteX1" fmla="*/ 272696 w 1543191"/>
              <a:gd name="connsiteY1" fmla="*/ 0 h 1544561"/>
              <a:gd name="connsiteX2" fmla="*/ 1543191 w 1543191"/>
              <a:gd name="connsiteY2" fmla="*/ 1511 h 1544561"/>
              <a:gd name="connsiteX3" fmla="*/ 1543191 w 1543191"/>
              <a:gd name="connsiteY3" fmla="*/ 1544561 h 1544561"/>
              <a:gd name="connsiteX4" fmla="*/ 141 w 1543191"/>
              <a:gd name="connsiteY4" fmla="*/ 1544561 h 1544561"/>
              <a:gd name="connsiteX5" fmla="*/ 3316 w 1543191"/>
              <a:gd name="connsiteY5" fmla="*/ 480936 h 1544561"/>
              <a:gd name="connsiteX0" fmla="*/ 101609 w 1543059"/>
              <a:gd name="connsiteY0" fmla="*/ 363461 h 1544561"/>
              <a:gd name="connsiteX1" fmla="*/ 272564 w 1543059"/>
              <a:gd name="connsiteY1" fmla="*/ 0 h 1544561"/>
              <a:gd name="connsiteX2" fmla="*/ 1543059 w 1543059"/>
              <a:gd name="connsiteY2" fmla="*/ 1511 h 1544561"/>
              <a:gd name="connsiteX3" fmla="*/ 1543059 w 1543059"/>
              <a:gd name="connsiteY3" fmla="*/ 1544561 h 1544561"/>
              <a:gd name="connsiteX4" fmla="*/ 9 w 1543059"/>
              <a:gd name="connsiteY4" fmla="*/ 1544561 h 1544561"/>
              <a:gd name="connsiteX5" fmla="*/ 101609 w 1543059"/>
              <a:gd name="connsiteY5" fmla="*/ 363461 h 1544561"/>
              <a:gd name="connsiteX0" fmla="*/ 0 w 1546225"/>
              <a:gd name="connsiteY0" fmla="*/ 487286 h 1544561"/>
              <a:gd name="connsiteX1" fmla="*/ 275730 w 1546225"/>
              <a:gd name="connsiteY1" fmla="*/ 0 h 1544561"/>
              <a:gd name="connsiteX2" fmla="*/ 1546225 w 1546225"/>
              <a:gd name="connsiteY2" fmla="*/ 1511 h 1544561"/>
              <a:gd name="connsiteX3" fmla="*/ 1546225 w 1546225"/>
              <a:gd name="connsiteY3" fmla="*/ 1544561 h 1544561"/>
              <a:gd name="connsiteX4" fmla="*/ 3175 w 1546225"/>
              <a:gd name="connsiteY4" fmla="*/ 1544561 h 1544561"/>
              <a:gd name="connsiteX5" fmla="*/ 0 w 1546225"/>
              <a:gd name="connsiteY5" fmla="*/ 487286 h 1544561"/>
              <a:gd name="connsiteX0" fmla="*/ 0 w 1546225"/>
              <a:gd name="connsiteY0" fmla="*/ 484111 h 1544561"/>
              <a:gd name="connsiteX1" fmla="*/ 275730 w 1546225"/>
              <a:gd name="connsiteY1" fmla="*/ 0 h 1544561"/>
              <a:gd name="connsiteX2" fmla="*/ 1546225 w 1546225"/>
              <a:gd name="connsiteY2" fmla="*/ 1511 h 1544561"/>
              <a:gd name="connsiteX3" fmla="*/ 1546225 w 1546225"/>
              <a:gd name="connsiteY3" fmla="*/ 1544561 h 1544561"/>
              <a:gd name="connsiteX4" fmla="*/ 3175 w 1546225"/>
              <a:gd name="connsiteY4" fmla="*/ 1544561 h 1544561"/>
              <a:gd name="connsiteX5" fmla="*/ 0 w 1546225"/>
              <a:gd name="connsiteY5" fmla="*/ 484111 h 1544561"/>
              <a:gd name="connsiteX0" fmla="*/ 306 w 1543356"/>
              <a:gd name="connsiteY0" fmla="*/ 477761 h 1544561"/>
              <a:gd name="connsiteX1" fmla="*/ 272861 w 1543356"/>
              <a:gd name="connsiteY1" fmla="*/ 0 h 1544561"/>
              <a:gd name="connsiteX2" fmla="*/ 1543356 w 1543356"/>
              <a:gd name="connsiteY2" fmla="*/ 1511 h 1544561"/>
              <a:gd name="connsiteX3" fmla="*/ 1543356 w 1543356"/>
              <a:gd name="connsiteY3" fmla="*/ 1544561 h 1544561"/>
              <a:gd name="connsiteX4" fmla="*/ 306 w 1543356"/>
              <a:gd name="connsiteY4" fmla="*/ 1544561 h 1544561"/>
              <a:gd name="connsiteX5" fmla="*/ 306 w 1543356"/>
              <a:gd name="connsiteY5" fmla="*/ 477761 h 1544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43356" h="1544561">
                <a:moveTo>
                  <a:pt x="306" y="477761"/>
                </a:moveTo>
                <a:lnTo>
                  <a:pt x="272861" y="0"/>
                </a:lnTo>
                <a:lnTo>
                  <a:pt x="1543356" y="1511"/>
                </a:lnTo>
                <a:lnTo>
                  <a:pt x="1543356" y="1544561"/>
                </a:lnTo>
                <a:lnTo>
                  <a:pt x="306" y="1544561"/>
                </a:lnTo>
                <a:cubicBezTo>
                  <a:pt x="-752" y="1184728"/>
                  <a:pt x="1364" y="837594"/>
                  <a:pt x="306" y="477761"/>
                </a:cubicBezTo>
                <a:close/>
              </a:path>
            </a:pathLst>
          </a:custGeom>
          <a:blipFill dpi="0" rotWithShape="0">
            <a:blip r:embed="rId2"/>
            <a:srcRect/>
            <a:stretch>
              <a:fillRect l="-74789" t="-2208" r="-25675" b="-22518"/>
            </a:stretch>
          </a:blipFill>
        </p:spPr>
        <p:txBody>
          <a:bodyPr lIns="182880" anchor="ctr" anchorCtr="0">
            <a:normAutofit/>
          </a:bodyPr>
          <a:lstStyle>
            <a:lvl1pPr>
              <a:defRPr sz="2400">
                <a:solidFill>
                  <a:schemeClr val="bg1"/>
                </a:solidFill>
              </a:defRPr>
            </a:lvl1pPr>
          </a:lstStyle>
          <a:p>
            <a:pPr lvl="0"/>
            <a:r>
              <a:rPr lang="en-US"/>
              <a:t> </a:t>
            </a:r>
          </a:p>
        </p:txBody>
      </p:sp>
      <p:sp>
        <p:nvSpPr>
          <p:cNvPr id="13" name="IMAGE 5">
            <a:extLst>
              <a:ext uri="{FF2B5EF4-FFF2-40B4-BE49-F238E27FC236}">
                <a16:creationId xmlns:a16="http://schemas.microsoft.com/office/drawing/2014/main" id="{B244C813-48F5-A946-8272-014813308B9D}"/>
              </a:ext>
            </a:extLst>
          </p:cNvPr>
          <p:cNvSpPr>
            <a:spLocks noGrp="1" noChangeAspect="1"/>
          </p:cNvSpPr>
          <p:nvPr>
            <p:ph type="body" sz="quarter" idx="25" hasCustomPrompt="1"/>
          </p:nvPr>
        </p:nvSpPr>
        <p:spPr>
          <a:xfrm rot="10800000">
            <a:off x="7097586" y="3451217"/>
            <a:ext cx="2285477" cy="2287262"/>
          </a:xfrm>
          <a:prstGeom prst="rect">
            <a:avLst/>
          </a:prstGeom>
          <a:blipFill dpi="0" rotWithShape="0">
            <a:blip r:embed="rId3"/>
            <a:srcRect/>
            <a:stretch>
              <a:fillRect l="-41533" r="-8585"/>
            </a:stretch>
          </a:blipFill>
        </p:spPr>
        <p:txBody>
          <a:bodyPr lIns="182880" anchor="ctr" anchorCtr="0">
            <a:normAutofit/>
          </a:bodyPr>
          <a:lstStyle>
            <a:lvl1pPr>
              <a:defRPr sz="2400">
                <a:solidFill>
                  <a:schemeClr val="bg1"/>
                </a:solidFill>
              </a:defRPr>
            </a:lvl1pPr>
          </a:lstStyle>
          <a:p>
            <a:pPr lvl="0"/>
            <a:r>
              <a:rPr lang="en-US"/>
              <a:t> </a:t>
            </a:r>
          </a:p>
        </p:txBody>
      </p:sp>
      <p:sp>
        <p:nvSpPr>
          <p:cNvPr id="15" name="IMAGE 4">
            <a:extLst>
              <a:ext uri="{FF2B5EF4-FFF2-40B4-BE49-F238E27FC236}">
                <a16:creationId xmlns:a16="http://schemas.microsoft.com/office/drawing/2014/main" id="{62DDF3C2-3728-9B49-838A-F02733F188C2}"/>
              </a:ext>
            </a:extLst>
          </p:cNvPr>
          <p:cNvSpPr>
            <a:spLocks noGrp="1" noChangeAspect="1"/>
          </p:cNvSpPr>
          <p:nvPr>
            <p:ph type="body" sz="quarter" idx="26" hasCustomPrompt="1"/>
          </p:nvPr>
        </p:nvSpPr>
        <p:spPr>
          <a:xfrm>
            <a:off x="4743385" y="3454243"/>
            <a:ext cx="2285024" cy="2285024"/>
          </a:xfrm>
          <a:blipFill dpi="0" rotWithShape="1">
            <a:blip r:embed="rId4"/>
            <a:srcRect/>
            <a:stretch>
              <a:fillRect l="-7826" r="-7826"/>
            </a:stretch>
          </a:blipFill>
        </p:spPr>
        <p:txBody>
          <a:bodyPr/>
          <a:lstStyle>
            <a:lvl1pPr>
              <a:defRPr>
                <a:noFill/>
              </a:defRPr>
            </a:lvl1pPr>
          </a:lstStyle>
          <a:p>
            <a:pPr lvl="0"/>
            <a:r>
              <a:rPr lang="en-US"/>
              <a:t> </a:t>
            </a:r>
          </a:p>
        </p:txBody>
      </p:sp>
      <p:sp>
        <p:nvSpPr>
          <p:cNvPr id="9" name="IMAGE 3">
            <a:extLst>
              <a:ext uri="{FF2B5EF4-FFF2-40B4-BE49-F238E27FC236}">
                <a16:creationId xmlns:a16="http://schemas.microsoft.com/office/drawing/2014/main" id="{92F732DD-EFFB-8140-AF4D-4CDB5580E01A}"/>
              </a:ext>
            </a:extLst>
          </p:cNvPr>
          <p:cNvSpPr>
            <a:spLocks noGrp="1" noChangeAspect="1"/>
          </p:cNvSpPr>
          <p:nvPr>
            <p:ph type="body" sz="quarter" idx="22" hasCustomPrompt="1"/>
          </p:nvPr>
        </p:nvSpPr>
        <p:spPr>
          <a:xfrm>
            <a:off x="9452239" y="1082109"/>
            <a:ext cx="2285024" cy="2285024"/>
          </a:xfrm>
          <a:blipFill>
            <a:blip r:embed="rId5"/>
            <a:srcRect/>
            <a:stretch>
              <a:fillRect l="-25942" r="-24058"/>
            </a:stretch>
          </a:blipFill>
        </p:spPr>
        <p:txBody>
          <a:bodyPr/>
          <a:lstStyle>
            <a:lvl1pPr>
              <a:defRPr>
                <a:noFill/>
              </a:defRPr>
            </a:lvl1pPr>
          </a:lstStyle>
          <a:p>
            <a:pPr lvl="0"/>
            <a:r>
              <a:rPr lang="en-US"/>
              <a:t> </a:t>
            </a:r>
          </a:p>
        </p:txBody>
      </p:sp>
      <p:sp>
        <p:nvSpPr>
          <p:cNvPr id="4" name="IMAGE 2">
            <a:extLst>
              <a:ext uri="{FF2B5EF4-FFF2-40B4-BE49-F238E27FC236}">
                <a16:creationId xmlns:a16="http://schemas.microsoft.com/office/drawing/2014/main" id="{4123C8EA-5EE5-1643-BD27-D47163035007}"/>
              </a:ext>
            </a:extLst>
          </p:cNvPr>
          <p:cNvSpPr>
            <a:spLocks noGrp="1" noChangeAspect="1"/>
          </p:cNvSpPr>
          <p:nvPr>
            <p:ph type="body" sz="quarter" idx="21" hasCustomPrompt="1"/>
          </p:nvPr>
        </p:nvSpPr>
        <p:spPr>
          <a:xfrm>
            <a:off x="7098039" y="1082109"/>
            <a:ext cx="2285024" cy="2285024"/>
          </a:xfrm>
          <a:blipFill>
            <a:blip r:embed="rId6"/>
            <a:stretch>
              <a:fillRect l="-540" t="-6191" r="-183124" b="-118531"/>
            </a:stretch>
          </a:blipFill>
        </p:spPr>
        <p:txBody>
          <a:bodyPr/>
          <a:lstStyle>
            <a:lvl1pPr>
              <a:defRPr>
                <a:noFill/>
              </a:defRPr>
            </a:lvl1pPr>
          </a:lstStyle>
          <a:p>
            <a:pPr lvl="0"/>
            <a:r>
              <a:rPr lang="en-US"/>
              <a:t> </a:t>
            </a:r>
          </a:p>
        </p:txBody>
      </p:sp>
      <p:sp>
        <p:nvSpPr>
          <p:cNvPr id="11" name="IMAGE 1">
            <a:extLst>
              <a:ext uri="{FF2B5EF4-FFF2-40B4-BE49-F238E27FC236}">
                <a16:creationId xmlns:a16="http://schemas.microsoft.com/office/drawing/2014/main" id="{AE517688-DBCC-C84A-B6F1-850096C1B2A0}"/>
              </a:ext>
            </a:extLst>
          </p:cNvPr>
          <p:cNvSpPr>
            <a:spLocks noGrp="1" noChangeAspect="1"/>
          </p:cNvSpPr>
          <p:nvPr>
            <p:ph type="body" sz="quarter" idx="24"/>
          </p:nvPr>
        </p:nvSpPr>
        <p:spPr>
          <a:xfrm>
            <a:off x="4743386" y="1082109"/>
            <a:ext cx="2285477" cy="2287262"/>
          </a:xfrm>
          <a:custGeom>
            <a:avLst/>
            <a:gdLst>
              <a:gd name="connsiteX0" fmla="*/ 0 w 1543050"/>
              <a:gd name="connsiteY0" fmla="*/ 0 h 1543050"/>
              <a:gd name="connsiteX1" fmla="*/ 1543050 w 1543050"/>
              <a:gd name="connsiteY1" fmla="*/ 0 h 1543050"/>
              <a:gd name="connsiteX2" fmla="*/ 1543050 w 1543050"/>
              <a:gd name="connsiteY2" fmla="*/ 1543050 h 1543050"/>
              <a:gd name="connsiteX3" fmla="*/ 0 w 1543050"/>
              <a:gd name="connsiteY3" fmla="*/ 1543050 h 1543050"/>
              <a:gd name="connsiteX4" fmla="*/ 0 w 1543050"/>
              <a:gd name="connsiteY4" fmla="*/ 0 h 1543050"/>
              <a:gd name="connsiteX0" fmla="*/ 0 w 1543050"/>
              <a:gd name="connsiteY0" fmla="*/ 0 h 1543050"/>
              <a:gd name="connsiteX1" fmla="*/ 332880 w 1543050"/>
              <a:gd name="connsiteY1" fmla="*/ 4839 h 1543050"/>
              <a:gd name="connsiteX2" fmla="*/ 1543050 w 1543050"/>
              <a:gd name="connsiteY2" fmla="*/ 0 h 1543050"/>
              <a:gd name="connsiteX3" fmla="*/ 1543050 w 1543050"/>
              <a:gd name="connsiteY3" fmla="*/ 1543050 h 1543050"/>
              <a:gd name="connsiteX4" fmla="*/ 0 w 1543050"/>
              <a:gd name="connsiteY4" fmla="*/ 1543050 h 1543050"/>
              <a:gd name="connsiteX5" fmla="*/ 0 w 1543050"/>
              <a:gd name="connsiteY5" fmla="*/ 0 h 1543050"/>
              <a:gd name="connsiteX0" fmla="*/ 0 w 1543050"/>
              <a:gd name="connsiteY0" fmla="*/ 0 h 1543050"/>
              <a:gd name="connsiteX1" fmla="*/ 336055 w 1543050"/>
              <a:gd name="connsiteY1" fmla="*/ 1664 h 1543050"/>
              <a:gd name="connsiteX2" fmla="*/ 1543050 w 1543050"/>
              <a:gd name="connsiteY2" fmla="*/ 0 h 1543050"/>
              <a:gd name="connsiteX3" fmla="*/ 1543050 w 1543050"/>
              <a:gd name="connsiteY3" fmla="*/ 1543050 h 1543050"/>
              <a:gd name="connsiteX4" fmla="*/ 0 w 1543050"/>
              <a:gd name="connsiteY4" fmla="*/ 1543050 h 1543050"/>
              <a:gd name="connsiteX5" fmla="*/ 0 w 1543050"/>
              <a:gd name="connsiteY5" fmla="*/ 0 h 1543050"/>
              <a:gd name="connsiteX0" fmla="*/ 0 w 1543050"/>
              <a:gd name="connsiteY0" fmla="*/ 0 h 1543050"/>
              <a:gd name="connsiteX1" fmla="*/ 342405 w 1543050"/>
              <a:gd name="connsiteY1" fmla="*/ 1664 h 1543050"/>
              <a:gd name="connsiteX2" fmla="*/ 1543050 w 1543050"/>
              <a:gd name="connsiteY2" fmla="*/ 0 h 1543050"/>
              <a:gd name="connsiteX3" fmla="*/ 1543050 w 1543050"/>
              <a:gd name="connsiteY3" fmla="*/ 1543050 h 1543050"/>
              <a:gd name="connsiteX4" fmla="*/ 0 w 1543050"/>
              <a:gd name="connsiteY4" fmla="*/ 1543050 h 1543050"/>
              <a:gd name="connsiteX5" fmla="*/ 0 w 1543050"/>
              <a:gd name="connsiteY5" fmla="*/ 0 h 1543050"/>
              <a:gd name="connsiteX0" fmla="*/ 0 w 1543050"/>
              <a:gd name="connsiteY0" fmla="*/ 4686 h 1547736"/>
              <a:gd name="connsiteX1" fmla="*/ 345580 w 1543050"/>
              <a:gd name="connsiteY1" fmla="*/ 0 h 1547736"/>
              <a:gd name="connsiteX2" fmla="*/ 1543050 w 1543050"/>
              <a:gd name="connsiteY2" fmla="*/ 4686 h 1547736"/>
              <a:gd name="connsiteX3" fmla="*/ 1543050 w 1543050"/>
              <a:gd name="connsiteY3" fmla="*/ 1547736 h 1547736"/>
              <a:gd name="connsiteX4" fmla="*/ 0 w 1543050"/>
              <a:gd name="connsiteY4" fmla="*/ 1547736 h 1547736"/>
              <a:gd name="connsiteX5" fmla="*/ 0 w 1543050"/>
              <a:gd name="connsiteY5" fmla="*/ 4686 h 1547736"/>
              <a:gd name="connsiteX0" fmla="*/ 0 w 1543050"/>
              <a:gd name="connsiteY0" fmla="*/ 0 h 1543050"/>
              <a:gd name="connsiteX1" fmla="*/ 342405 w 1543050"/>
              <a:gd name="connsiteY1" fmla="*/ 1664 h 1543050"/>
              <a:gd name="connsiteX2" fmla="*/ 1543050 w 1543050"/>
              <a:gd name="connsiteY2" fmla="*/ 0 h 1543050"/>
              <a:gd name="connsiteX3" fmla="*/ 1543050 w 1543050"/>
              <a:gd name="connsiteY3" fmla="*/ 1543050 h 1543050"/>
              <a:gd name="connsiteX4" fmla="*/ 0 w 1543050"/>
              <a:gd name="connsiteY4" fmla="*/ 1543050 h 1543050"/>
              <a:gd name="connsiteX5" fmla="*/ 0 w 1543050"/>
              <a:gd name="connsiteY5" fmla="*/ 0 h 1543050"/>
              <a:gd name="connsiteX0" fmla="*/ 0 w 1543050"/>
              <a:gd name="connsiteY0" fmla="*/ 1511 h 1544561"/>
              <a:gd name="connsiteX1" fmla="*/ 345580 w 1543050"/>
              <a:gd name="connsiteY1" fmla="*/ 0 h 1544561"/>
              <a:gd name="connsiteX2" fmla="*/ 1543050 w 1543050"/>
              <a:gd name="connsiteY2" fmla="*/ 1511 h 1544561"/>
              <a:gd name="connsiteX3" fmla="*/ 1543050 w 1543050"/>
              <a:gd name="connsiteY3" fmla="*/ 1544561 h 1544561"/>
              <a:gd name="connsiteX4" fmla="*/ 0 w 1543050"/>
              <a:gd name="connsiteY4" fmla="*/ 1544561 h 1544561"/>
              <a:gd name="connsiteX5" fmla="*/ 0 w 1543050"/>
              <a:gd name="connsiteY5" fmla="*/ 1511 h 1544561"/>
              <a:gd name="connsiteX0" fmla="*/ 0 w 1543050"/>
              <a:gd name="connsiteY0" fmla="*/ 1511 h 1544561"/>
              <a:gd name="connsiteX1" fmla="*/ 345580 w 1543050"/>
              <a:gd name="connsiteY1" fmla="*/ 0 h 1544561"/>
              <a:gd name="connsiteX2" fmla="*/ 1543050 w 1543050"/>
              <a:gd name="connsiteY2" fmla="*/ 1511 h 1544561"/>
              <a:gd name="connsiteX3" fmla="*/ 1543050 w 1543050"/>
              <a:gd name="connsiteY3" fmla="*/ 1544561 h 1544561"/>
              <a:gd name="connsiteX4" fmla="*/ 0 w 1543050"/>
              <a:gd name="connsiteY4" fmla="*/ 1544561 h 1544561"/>
              <a:gd name="connsiteX5" fmla="*/ 0 w 1543050"/>
              <a:gd name="connsiteY5" fmla="*/ 1511 h 1544561"/>
              <a:gd name="connsiteX0" fmla="*/ 0 w 1543050"/>
              <a:gd name="connsiteY0" fmla="*/ 0 h 1543050"/>
              <a:gd name="connsiteX1" fmla="*/ 339230 w 1543050"/>
              <a:gd name="connsiteY1" fmla="*/ 1664 h 1543050"/>
              <a:gd name="connsiteX2" fmla="*/ 1543050 w 1543050"/>
              <a:gd name="connsiteY2" fmla="*/ 0 h 1543050"/>
              <a:gd name="connsiteX3" fmla="*/ 1543050 w 1543050"/>
              <a:gd name="connsiteY3" fmla="*/ 1543050 h 1543050"/>
              <a:gd name="connsiteX4" fmla="*/ 0 w 1543050"/>
              <a:gd name="connsiteY4" fmla="*/ 1543050 h 1543050"/>
              <a:gd name="connsiteX5" fmla="*/ 0 w 1543050"/>
              <a:gd name="connsiteY5" fmla="*/ 0 h 1543050"/>
              <a:gd name="connsiteX0" fmla="*/ 0 w 1543050"/>
              <a:gd name="connsiteY0" fmla="*/ 1511 h 1544561"/>
              <a:gd name="connsiteX1" fmla="*/ 345580 w 1543050"/>
              <a:gd name="connsiteY1" fmla="*/ 0 h 1544561"/>
              <a:gd name="connsiteX2" fmla="*/ 1543050 w 1543050"/>
              <a:gd name="connsiteY2" fmla="*/ 1511 h 1544561"/>
              <a:gd name="connsiteX3" fmla="*/ 1543050 w 1543050"/>
              <a:gd name="connsiteY3" fmla="*/ 1544561 h 1544561"/>
              <a:gd name="connsiteX4" fmla="*/ 0 w 1543050"/>
              <a:gd name="connsiteY4" fmla="*/ 1544561 h 1544561"/>
              <a:gd name="connsiteX5" fmla="*/ 0 w 1543050"/>
              <a:gd name="connsiteY5" fmla="*/ 1511 h 1544561"/>
              <a:gd name="connsiteX0" fmla="*/ 0 w 1543050"/>
              <a:gd name="connsiteY0" fmla="*/ 33261 h 1576311"/>
              <a:gd name="connsiteX1" fmla="*/ 370980 w 1543050"/>
              <a:gd name="connsiteY1" fmla="*/ 0 h 1576311"/>
              <a:gd name="connsiteX2" fmla="*/ 1543050 w 1543050"/>
              <a:gd name="connsiteY2" fmla="*/ 33261 h 1576311"/>
              <a:gd name="connsiteX3" fmla="*/ 1543050 w 1543050"/>
              <a:gd name="connsiteY3" fmla="*/ 1576311 h 1576311"/>
              <a:gd name="connsiteX4" fmla="*/ 0 w 1543050"/>
              <a:gd name="connsiteY4" fmla="*/ 1576311 h 1576311"/>
              <a:gd name="connsiteX5" fmla="*/ 0 w 1543050"/>
              <a:gd name="connsiteY5" fmla="*/ 33261 h 1576311"/>
              <a:gd name="connsiteX0" fmla="*/ 0 w 1543050"/>
              <a:gd name="connsiteY0" fmla="*/ 1511 h 1544561"/>
              <a:gd name="connsiteX1" fmla="*/ 345580 w 1543050"/>
              <a:gd name="connsiteY1" fmla="*/ 0 h 1544561"/>
              <a:gd name="connsiteX2" fmla="*/ 1543050 w 1543050"/>
              <a:gd name="connsiteY2" fmla="*/ 1511 h 1544561"/>
              <a:gd name="connsiteX3" fmla="*/ 1543050 w 1543050"/>
              <a:gd name="connsiteY3" fmla="*/ 1544561 h 1544561"/>
              <a:gd name="connsiteX4" fmla="*/ 0 w 1543050"/>
              <a:gd name="connsiteY4" fmla="*/ 1544561 h 1544561"/>
              <a:gd name="connsiteX5" fmla="*/ 0 w 1543050"/>
              <a:gd name="connsiteY5" fmla="*/ 1511 h 1544561"/>
              <a:gd name="connsiteX0" fmla="*/ 0 w 1543050"/>
              <a:gd name="connsiteY0" fmla="*/ 1511 h 1544561"/>
              <a:gd name="connsiteX1" fmla="*/ 345580 w 1543050"/>
              <a:gd name="connsiteY1" fmla="*/ 0 h 1544561"/>
              <a:gd name="connsiteX2" fmla="*/ 1543050 w 1543050"/>
              <a:gd name="connsiteY2" fmla="*/ 1511 h 1544561"/>
              <a:gd name="connsiteX3" fmla="*/ 1543050 w 1543050"/>
              <a:gd name="connsiteY3" fmla="*/ 1544561 h 1544561"/>
              <a:gd name="connsiteX4" fmla="*/ 0 w 1543050"/>
              <a:gd name="connsiteY4" fmla="*/ 1544561 h 1544561"/>
              <a:gd name="connsiteX5" fmla="*/ 0 w 1543050"/>
              <a:gd name="connsiteY5" fmla="*/ 1511 h 1544561"/>
              <a:gd name="connsiteX0" fmla="*/ 0 w 1543050"/>
              <a:gd name="connsiteY0" fmla="*/ 0 h 1543050"/>
              <a:gd name="connsiteX1" fmla="*/ 342405 w 1543050"/>
              <a:gd name="connsiteY1" fmla="*/ 1664 h 1543050"/>
              <a:gd name="connsiteX2" fmla="*/ 1543050 w 1543050"/>
              <a:gd name="connsiteY2" fmla="*/ 0 h 1543050"/>
              <a:gd name="connsiteX3" fmla="*/ 1543050 w 1543050"/>
              <a:gd name="connsiteY3" fmla="*/ 1543050 h 1543050"/>
              <a:gd name="connsiteX4" fmla="*/ 0 w 1543050"/>
              <a:gd name="connsiteY4" fmla="*/ 1543050 h 1543050"/>
              <a:gd name="connsiteX5" fmla="*/ 0 w 1543050"/>
              <a:gd name="connsiteY5" fmla="*/ 0 h 1543050"/>
              <a:gd name="connsiteX0" fmla="*/ 0 w 1543050"/>
              <a:gd name="connsiteY0" fmla="*/ 1511 h 1544561"/>
              <a:gd name="connsiteX1" fmla="*/ 336055 w 1543050"/>
              <a:gd name="connsiteY1" fmla="*/ 0 h 1544561"/>
              <a:gd name="connsiteX2" fmla="*/ 1543050 w 1543050"/>
              <a:gd name="connsiteY2" fmla="*/ 1511 h 1544561"/>
              <a:gd name="connsiteX3" fmla="*/ 1543050 w 1543050"/>
              <a:gd name="connsiteY3" fmla="*/ 1544561 h 1544561"/>
              <a:gd name="connsiteX4" fmla="*/ 0 w 1543050"/>
              <a:gd name="connsiteY4" fmla="*/ 1544561 h 1544561"/>
              <a:gd name="connsiteX5" fmla="*/ 0 w 1543050"/>
              <a:gd name="connsiteY5" fmla="*/ 1511 h 1544561"/>
              <a:gd name="connsiteX0" fmla="*/ 0 w 1543050"/>
              <a:gd name="connsiteY0" fmla="*/ 0 h 1543050"/>
              <a:gd name="connsiteX1" fmla="*/ 272555 w 1543050"/>
              <a:gd name="connsiteY1" fmla="*/ 1664 h 1543050"/>
              <a:gd name="connsiteX2" fmla="*/ 1543050 w 1543050"/>
              <a:gd name="connsiteY2" fmla="*/ 0 h 1543050"/>
              <a:gd name="connsiteX3" fmla="*/ 1543050 w 1543050"/>
              <a:gd name="connsiteY3" fmla="*/ 1543050 h 1543050"/>
              <a:gd name="connsiteX4" fmla="*/ 0 w 1543050"/>
              <a:gd name="connsiteY4" fmla="*/ 1543050 h 1543050"/>
              <a:gd name="connsiteX5" fmla="*/ 0 w 1543050"/>
              <a:gd name="connsiteY5" fmla="*/ 0 h 1543050"/>
              <a:gd name="connsiteX0" fmla="*/ 0 w 1543050"/>
              <a:gd name="connsiteY0" fmla="*/ 0 h 1543050"/>
              <a:gd name="connsiteX1" fmla="*/ 269380 w 1543050"/>
              <a:gd name="connsiteY1" fmla="*/ 1664 h 1543050"/>
              <a:gd name="connsiteX2" fmla="*/ 1543050 w 1543050"/>
              <a:gd name="connsiteY2" fmla="*/ 0 h 1543050"/>
              <a:gd name="connsiteX3" fmla="*/ 1543050 w 1543050"/>
              <a:gd name="connsiteY3" fmla="*/ 1543050 h 1543050"/>
              <a:gd name="connsiteX4" fmla="*/ 0 w 1543050"/>
              <a:gd name="connsiteY4" fmla="*/ 1543050 h 1543050"/>
              <a:gd name="connsiteX5" fmla="*/ 0 w 1543050"/>
              <a:gd name="connsiteY5" fmla="*/ 0 h 1543050"/>
              <a:gd name="connsiteX0" fmla="*/ 0 w 1543050"/>
              <a:gd name="connsiteY0" fmla="*/ 1511 h 1544561"/>
              <a:gd name="connsiteX1" fmla="*/ 272555 w 1543050"/>
              <a:gd name="connsiteY1" fmla="*/ 0 h 1544561"/>
              <a:gd name="connsiteX2" fmla="*/ 1543050 w 1543050"/>
              <a:gd name="connsiteY2" fmla="*/ 1511 h 1544561"/>
              <a:gd name="connsiteX3" fmla="*/ 1543050 w 1543050"/>
              <a:gd name="connsiteY3" fmla="*/ 1544561 h 1544561"/>
              <a:gd name="connsiteX4" fmla="*/ 0 w 1543050"/>
              <a:gd name="connsiteY4" fmla="*/ 1544561 h 1544561"/>
              <a:gd name="connsiteX5" fmla="*/ 0 w 1543050"/>
              <a:gd name="connsiteY5" fmla="*/ 1511 h 1544561"/>
              <a:gd name="connsiteX0" fmla="*/ 0 w 1546225"/>
              <a:gd name="connsiteY0" fmla="*/ 465061 h 1544561"/>
              <a:gd name="connsiteX1" fmla="*/ 275730 w 1546225"/>
              <a:gd name="connsiteY1" fmla="*/ 0 h 1544561"/>
              <a:gd name="connsiteX2" fmla="*/ 1546225 w 1546225"/>
              <a:gd name="connsiteY2" fmla="*/ 1511 h 1544561"/>
              <a:gd name="connsiteX3" fmla="*/ 1546225 w 1546225"/>
              <a:gd name="connsiteY3" fmla="*/ 1544561 h 1544561"/>
              <a:gd name="connsiteX4" fmla="*/ 3175 w 1546225"/>
              <a:gd name="connsiteY4" fmla="*/ 1544561 h 1544561"/>
              <a:gd name="connsiteX5" fmla="*/ 0 w 1546225"/>
              <a:gd name="connsiteY5" fmla="*/ 465061 h 1544561"/>
              <a:gd name="connsiteX0" fmla="*/ 0 w 1546225"/>
              <a:gd name="connsiteY0" fmla="*/ 484111 h 1544561"/>
              <a:gd name="connsiteX1" fmla="*/ 275730 w 1546225"/>
              <a:gd name="connsiteY1" fmla="*/ 0 h 1544561"/>
              <a:gd name="connsiteX2" fmla="*/ 1546225 w 1546225"/>
              <a:gd name="connsiteY2" fmla="*/ 1511 h 1544561"/>
              <a:gd name="connsiteX3" fmla="*/ 1546225 w 1546225"/>
              <a:gd name="connsiteY3" fmla="*/ 1544561 h 1544561"/>
              <a:gd name="connsiteX4" fmla="*/ 3175 w 1546225"/>
              <a:gd name="connsiteY4" fmla="*/ 1544561 h 1544561"/>
              <a:gd name="connsiteX5" fmla="*/ 0 w 1546225"/>
              <a:gd name="connsiteY5" fmla="*/ 484111 h 1544561"/>
              <a:gd name="connsiteX0" fmla="*/ 306 w 1543356"/>
              <a:gd name="connsiteY0" fmla="*/ 477761 h 1544561"/>
              <a:gd name="connsiteX1" fmla="*/ 272861 w 1543356"/>
              <a:gd name="connsiteY1" fmla="*/ 0 h 1544561"/>
              <a:gd name="connsiteX2" fmla="*/ 1543356 w 1543356"/>
              <a:gd name="connsiteY2" fmla="*/ 1511 h 1544561"/>
              <a:gd name="connsiteX3" fmla="*/ 1543356 w 1543356"/>
              <a:gd name="connsiteY3" fmla="*/ 1544561 h 1544561"/>
              <a:gd name="connsiteX4" fmla="*/ 306 w 1543356"/>
              <a:gd name="connsiteY4" fmla="*/ 1544561 h 1544561"/>
              <a:gd name="connsiteX5" fmla="*/ 306 w 1543356"/>
              <a:gd name="connsiteY5" fmla="*/ 477761 h 1544561"/>
              <a:gd name="connsiteX0" fmla="*/ 306 w 1543356"/>
              <a:gd name="connsiteY0" fmla="*/ 480936 h 1544561"/>
              <a:gd name="connsiteX1" fmla="*/ 272861 w 1543356"/>
              <a:gd name="connsiteY1" fmla="*/ 0 h 1544561"/>
              <a:gd name="connsiteX2" fmla="*/ 1543356 w 1543356"/>
              <a:gd name="connsiteY2" fmla="*/ 1511 h 1544561"/>
              <a:gd name="connsiteX3" fmla="*/ 1543356 w 1543356"/>
              <a:gd name="connsiteY3" fmla="*/ 1544561 h 1544561"/>
              <a:gd name="connsiteX4" fmla="*/ 306 w 1543356"/>
              <a:gd name="connsiteY4" fmla="*/ 1544561 h 1544561"/>
              <a:gd name="connsiteX5" fmla="*/ 306 w 1543356"/>
              <a:gd name="connsiteY5" fmla="*/ 480936 h 1544561"/>
              <a:gd name="connsiteX0" fmla="*/ 306 w 1543356"/>
              <a:gd name="connsiteY0" fmla="*/ 477761 h 1544561"/>
              <a:gd name="connsiteX1" fmla="*/ 272861 w 1543356"/>
              <a:gd name="connsiteY1" fmla="*/ 0 h 1544561"/>
              <a:gd name="connsiteX2" fmla="*/ 1543356 w 1543356"/>
              <a:gd name="connsiteY2" fmla="*/ 1511 h 1544561"/>
              <a:gd name="connsiteX3" fmla="*/ 1543356 w 1543356"/>
              <a:gd name="connsiteY3" fmla="*/ 1544561 h 1544561"/>
              <a:gd name="connsiteX4" fmla="*/ 306 w 1543356"/>
              <a:gd name="connsiteY4" fmla="*/ 1544561 h 1544561"/>
              <a:gd name="connsiteX5" fmla="*/ 306 w 1543356"/>
              <a:gd name="connsiteY5" fmla="*/ 477761 h 1544561"/>
              <a:gd name="connsiteX0" fmla="*/ 3316 w 1543191"/>
              <a:gd name="connsiteY0" fmla="*/ 477761 h 1544561"/>
              <a:gd name="connsiteX1" fmla="*/ 272696 w 1543191"/>
              <a:gd name="connsiteY1" fmla="*/ 0 h 1544561"/>
              <a:gd name="connsiteX2" fmla="*/ 1543191 w 1543191"/>
              <a:gd name="connsiteY2" fmla="*/ 1511 h 1544561"/>
              <a:gd name="connsiteX3" fmla="*/ 1543191 w 1543191"/>
              <a:gd name="connsiteY3" fmla="*/ 1544561 h 1544561"/>
              <a:gd name="connsiteX4" fmla="*/ 141 w 1543191"/>
              <a:gd name="connsiteY4" fmla="*/ 1544561 h 1544561"/>
              <a:gd name="connsiteX5" fmla="*/ 3316 w 1543191"/>
              <a:gd name="connsiteY5" fmla="*/ 477761 h 1544561"/>
              <a:gd name="connsiteX0" fmla="*/ 0 w 1546225"/>
              <a:gd name="connsiteY0" fmla="*/ 484111 h 1544561"/>
              <a:gd name="connsiteX1" fmla="*/ 275730 w 1546225"/>
              <a:gd name="connsiteY1" fmla="*/ 0 h 1544561"/>
              <a:gd name="connsiteX2" fmla="*/ 1546225 w 1546225"/>
              <a:gd name="connsiteY2" fmla="*/ 1511 h 1544561"/>
              <a:gd name="connsiteX3" fmla="*/ 1546225 w 1546225"/>
              <a:gd name="connsiteY3" fmla="*/ 1544561 h 1544561"/>
              <a:gd name="connsiteX4" fmla="*/ 3175 w 1546225"/>
              <a:gd name="connsiteY4" fmla="*/ 1544561 h 1544561"/>
              <a:gd name="connsiteX5" fmla="*/ 0 w 1546225"/>
              <a:gd name="connsiteY5" fmla="*/ 484111 h 1544561"/>
              <a:gd name="connsiteX0" fmla="*/ 306 w 1543356"/>
              <a:gd name="connsiteY0" fmla="*/ 484111 h 1544561"/>
              <a:gd name="connsiteX1" fmla="*/ 272861 w 1543356"/>
              <a:gd name="connsiteY1" fmla="*/ 0 h 1544561"/>
              <a:gd name="connsiteX2" fmla="*/ 1543356 w 1543356"/>
              <a:gd name="connsiteY2" fmla="*/ 1511 h 1544561"/>
              <a:gd name="connsiteX3" fmla="*/ 1543356 w 1543356"/>
              <a:gd name="connsiteY3" fmla="*/ 1544561 h 1544561"/>
              <a:gd name="connsiteX4" fmla="*/ 306 w 1543356"/>
              <a:gd name="connsiteY4" fmla="*/ 1544561 h 1544561"/>
              <a:gd name="connsiteX5" fmla="*/ 306 w 1543356"/>
              <a:gd name="connsiteY5" fmla="*/ 484111 h 1544561"/>
              <a:gd name="connsiteX0" fmla="*/ 306 w 1543356"/>
              <a:gd name="connsiteY0" fmla="*/ 480936 h 1544561"/>
              <a:gd name="connsiteX1" fmla="*/ 272861 w 1543356"/>
              <a:gd name="connsiteY1" fmla="*/ 0 h 1544561"/>
              <a:gd name="connsiteX2" fmla="*/ 1543356 w 1543356"/>
              <a:gd name="connsiteY2" fmla="*/ 1511 h 1544561"/>
              <a:gd name="connsiteX3" fmla="*/ 1543356 w 1543356"/>
              <a:gd name="connsiteY3" fmla="*/ 1544561 h 1544561"/>
              <a:gd name="connsiteX4" fmla="*/ 306 w 1543356"/>
              <a:gd name="connsiteY4" fmla="*/ 1544561 h 1544561"/>
              <a:gd name="connsiteX5" fmla="*/ 306 w 1543356"/>
              <a:gd name="connsiteY5" fmla="*/ 480936 h 1544561"/>
              <a:gd name="connsiteX0" fmla="*/ 0 w 1546225"/>
              <a:gd name="connsiteY0" fmla="*/ 477761 h 1544561"/>
              <a:gd name="connsiteX1" fmla="*/ 275730 w 1546225"/>
              <a:gd name="connsiteY1" fmla="*/ 0 h 1544561"/>
              <a:gd name="connsiteX2" fmla="*/ 1546225 w 1546225"/>
              <a:gd name="connsiteY2" fmla="*/ 1511 h 1544561"/>
              <a:gd name="connsiteX3" fmla="*/ 1546225 w 1546225"/>
              <a:gd name="connsiteY3" fmla="*/ 1544561 h 1544561"/>
              <a:gd name="connsiteX4" fmla="*/ 3175 w 1546225"/>
              <a:gd name="connsiteY4" fmla="*/ 1544561 h 1544561"/>
              <a:gd name="connsiteX5" fmla="*/ 0 w 1546225"/>
              <a:gd name="connsiteY5" fmla="*/ 477761 h 1544561"/>
              <a:gd name="connsiteX0" fmla="*/ 0 w 1546225"/>
              <a:gd name="connsiteY0" fmla="*/ 480936 h 1544561"/>
              <a:gd name="connsiteX1" fmla="*/ 275730 w 1546225"/>
              <a:gd name="connsiteY1" fmla="*/ 0 h 1544561"/>
              <a:gd name="connsiteX2" fmla="*/ 1546225 w 1546225"/>
              <a:gd name="connsiteY2" fmla="*/ 1511 h 1544561"/>
              <a:gd name="connsiteX3" fmla="*/ 1546225 w 1546225"/>
              <a:gd name="connsiteY3" fmla="*/ 1544561 h 1544561"/>
              <a:gd name="connsiteX4" fmla="*/ 3175 w 1546225"/>
              <a:gd name="connsiteY4" fmla="*/ 1544561 h 1544561"/>
              <a:gd name="connsiteX5" fmla="*/ 0 w 1546225"/>
              <a:gd name="connsiteY5" fmla="*/ 480936 h 1544561"/>
              <a:gd name="connsiteX0" fmla="*/ 306 w 1543356"/>
              <a:gd name="connsiteY0" fmla="*/ 477761 h 1544561"/>
              <a:gd name="connsiteX1" fmla="*/ 272861 w 1543356"/>
              <a:gd name="connsiteY1" fmla="*/ 0 h 1544561"/>
              <a:gd name="connsiteX2" fmla="*/ 1543356 w 1543356"/>
              <a:gd name="connsiteY2" fmla="*/ 1511 h 1544561"/>
              <a:gd name="connsiteX3" fmla="*/ 1543356 w 1543356"/>
              <a:gd name="connsiteY3" fmla="*/ 1544561 h 1544561"/>
              <a:gd name="connsiteX4" fmla="*/ 306 w 1543356"/>
              <a:gd name="connsiteY4" fmla="*/ 1544561 h 1544561"/>
              <a:gd name="connsiteX5" fmla="*/ 306 w 1543356"/>
              <a:gd name="connsiteY5" fmla="*/ 477761 h 1544561"/>
              <a:gd name="connsiteX0" fmla="*/ 306 w 1543356"/>
              <a:gd name="connsiteY0" fmla="*/ 474586 h 1544561"/>
              <a:gd name="connsiteX1" fmla="*/ 272861 w 1543356"/>
              <a:gd name="connsiteY1" fmla="*/ 0 h 1544561"/>
              <a:gd name="connsiteX2" fmla="*/ 1543356 w 1543356"/>
              <a:gd name="connsiteY2" fmla="*/ 1511 h 1544561"/>
              <a:gd name="connsiteX3" fmla="*/ 1543356 w 1543356"/>
              <a:gd name="connsiteY3" fmla="*/ 1544561 h 1544561"/>
              <a:gd name="connsiteX4" fmla="*/ 306 w 1543356"/>
              <a:gd name="connsiteY4" fmla="*/ 1544561 h 1544561"/>
              <a:gd name="connsiteX5" fmla="*/ 306 w 1543356"/>
              <a:gd name="connsiteY5" fmla="*/ 474586 h 1544561"/>
              <a:gd name="connsiteX0" fmla="*/ 0 w 1546225"/>
              <a:gd name="connsiteY0" fmla="*/ 471411 h 1544561"/>
              <a:gd name="connsiteX1" fmla="*/ 275730 w 1546225"/>
              <a:gd name="connsiteY1" fmla="*/ 0 h 1544561"/>
              <a:gd name="connsiteX2" fmla="*/ 1546225 w 1546225"/>
              <a:gd name="connsiteY2" fmla="*/ 1511 h 1544561"/>
              <a:gd name="connsiteX3" fmla="*/ 1546225 w 1546225"/>
              <a:gd name="connsiteY3" fmla="*/ 1544561 h 1544561"/>
              <a:gd name="connsiteX4" fmla="*/ 3175 w 1546225"/>
              <a:gd name="connsiteY4" fmla="*/ 1544561 h 1544561"/>
              <a:gd name="connsiteX5" fmla="*/ 0 w 1546225"/>
              <a:gd name="connsiteY5" fmla="*/ 471411 h 1544561"/>
              <a:gd name="connsiteX0" fmla="*/ 306 w 1543356"/>
              <a:gd name="connsiteY0" fmla="*/ 477761 h 1544561"/>
              <a:gd name="connsiteX1" fmla="*/ 272861 w 1543356"/>
              <a:gd name="connsiteY1" fmla="*/ 0 h 1544561"/>
              <a:gd name="connsiteX2" fmla="*/ 1543356 w 1543356"/>
              <a:gd name="connsiteY2" fmla="*/ 1511 h 1544561"/>
              <a:gd name="connsiteX3" fmla="*/ 1543356 w 1543356"/>
              <a:gd name="connsiteY3" fmla="*/ 1544561 h 1544561"/>
              <a:gd name="connsiteX4" fmla="*/ 306 w 1543356"/>
              <a:gd name="connsiteY4" fmla="*/ 1544561 h 1544561"/>
              <a:gd name="connsiteX5" fmla="*/ 306 w 1543356"/>
              <a:gd name="connsiteY5" fmla="*/ 477761 h 1544561"/>
              <a:gd name="connsiteX0" fmla="*/ 306 w 1543356"/>
              <a:gd name="connsiteY0" fmla="*/ 474586 h 1544561"/>
              <a:gd name="connsiteX1" fmla="*/ 272861 w 1543356"/>
              <a:gd name="connsiteY1" fmla="*/ 0 h 1544561"/>
              <a:gd name="connsiteX2" fmla="*/ 1543356 w 1543356"/>
              <a:gd name="connsiteY2" fmla="*/ 1511 h 1544561"/>
              <a:gd name="connsiteX3" fmla="*/ 1543356 w 1543356"/>
              <a:gd name="connsiteY3" fmla="*/ 1544561 h 1544561"/>
              <a:gd name="connsiteX4" fmla="*/ 306 w 1543356"/>
              <a:gd name="connsiteY4" fmla="*/ 1544561 h 1544561"/>
              <a:gd name="connsiteX5" fmla="*/ 306 w 1543356"/>
              <a:gd name="connsiteY5" fmla="*/ 474586 h 1544561"/>
              <a:gd name="connsiteX0" fmla="*/ 0 w 1546225"/>
              <a:gd name="connsiteY0" fmla="*/ 480936 h 1544561"/>
              <a:gd name="connsiteX1" fmla="*/ 275730 w 1546225"/>
              <a:gd name="connsiteY1" fmla="*/ 0 h 1544561"/>
              <a:gd name="connsiteX2" fmla="*/ 1546225 w 1546225"/>
              <a:gd name="connsiteY2" fmla="*/ 1511 h 1544561"/>
              <a:gd name="connsiteX3" fmla="*/ 1546225 w 1546225"/>
              <a:gd name="connsiteY3" fmla="*/ 1544561 h 1544561"/>
              <a:gd name="connsiteX4" fmla="*/ 3175 w 1546225"/>
              <a:gd name="connsiteY4" fmla="*/ 1544561 h 1544561"/>
              <a:gd name="connsiteX5" fmla="*/ 0 w 1546225"/>
              <a:gd name="connsiteY5" fmla="*/ 480936 h 1544561"/>
              <a:gd name="connsiteX0" fmla="*/ 306 w 1543356"/>
              <a:gd name="connsiteY0" fmla="*/ 480936 h 1544561"/>
              <a:gd name="connsiteX1" fmla="*/ 272861 w 1543356"/>
              <a:gd name="connsiteY1" fmla="*/ 0 h 1544561"/>
              <a:gd name="connsiteX2" fmla="*/ 1543356 w 1543356"/>
              <a:gd name="connsiteY2" fmla="*/ 1511 h 1544561"/>
              <a:gd name="connsiteX3" fmla="*/ 1543356 w 1543356"/>
              <a:gd name="connsiteY3" fmla="*/ 1544561 h 1544561"/>
              <a:gd name="connsiteX4" fmla="*/ 306 w 1543356"/>
              <a:gd name="connsiteY4" fmla="*/ 1544561 h 1544561"/>
              <a:gd name="connsiteX5" fmla="*/ 306 w 1543356"/>
              <a:gd name="connsiteY5" fmla="*/ 480936 h 1544561"/>
              <a:gd name="connsiteX0" fmla="*/ 306 w 1543356"/>
              <a:gd name="connsiteY0" fmla="*/ 477761 h 1544561"/>
              <a:gd name="connsiteX1" fmla="*/ 272861 w 1543356"/>
              <a:gd name="connsiteY1" fmla="*/ 0 h 1544561"/>
              <a:gd name="connsiteX2" fmla="*/ 1543356 w 1543356"/>
              <a:gd name="connsiteY2" fmla="*/ 1511 h 1544561"/>
              <a:gd name="connsiteX3" fmla="*/ 1543356 w 1543356"/>
              <a:gd name="connsiteY3" fmla="*/ 1544561 h 1544561"/>
              <a:gd name="connsiteX4" fmla="*/ 306 w 1543356"/>
              <a:gd name="connsiteY4" fmla="*/ 1544561 h 1544561"/>
              <a:gd name="connsiteX5" fmla="*/ 306 w 1543356"/>
              <a:gd name="connsiteY5" fmla="*/ 477761 h 1544561"/>
              <a:gd name="connsiteX0" fmla="*/ 0 w 1546225"/>
              <a:gd name="connsiteY0" fmla="*/ 484111 h 1544561"/>
              <a:gd name="connsiteX1" fmla="*/ 275730 w 1546225"/>
              <a:gd name="connsiteY1" fmla="*/ 0 h 1544561"/>
              <a:gd name="connsiteX2" fmla="*/ 1546225 w 1546225"/>
              <a:gd name="connsiteY2" fmla="*/ 1511 h 1544561"/>
              <a:gd name="connsiteX3" fmla="*/ 1546225 w 1546225"/>
              <a:gd name="connsiteY3" fmla="*/ 1544561 h 1544561"/>
              <a:gd name="connsiteX4" fmla="*/ 3175 w 1546225"/>
              <a:gd name="connsiteY4" fmla="*/ 1544561 h 1544561"/>
              <a:gd name="connsiteX5" fmla="*/ 0 w 1546225"/>
              <a:gd name="connsiteY5" fmla="*/ 484111 h 1544561"/>
              <a:gd name="connsiteX0" fmla="*/ 306 w 1543356"/>
              <a:gd name="connsiteY0" fmla="*/ 480936 h 1544561"/>
              <a:gd name="connsiteX1" fmla="*/ 272861 w 1543356"/>
              <a:gd name="connsiteY1" fmla="*/ 0 h 1544561"/>
              <a:gd name="connsiteX2" fmla="*/ 1543356 w 1543356"/>
              <a:gd name="connsiteY2" fmla="*/ 1511 h 1544561"/>
              <a:gd name="connsiteX3" fmla="*/ 1543356 w 1543356"/>
              <a:gd name="connsiteY3" fmla="*/ 1544561 h 1544561"/>
              <a:gd name="connsiteX4" fmla="*/ 306 w 1543356"/>
              <a:gd name="connsiteY4" fmla="*/ 1544561 h 1544561"/>
              <a:gd name="connsiteX5" fmla="*/ 306 w 1543356"/>
              <a:gd name="connsiteY5" fmla="*/ 480936 h 1544561"/>
              <a:gd name="connsiteX0" fmla="*/ 0 w 1549400"/>
              <a:gd name="connsiteY0" fmla="*/ 490461 h 1544561"/>
              <a:gd name="connsiteX1" fmla="*/ 278905 w 1549400"/>
              <a:gd name="connsiteY1" fmla="*/ 0 h 1544561"/>
              <a:gd name="connsiteX2" fmla="*/ 1549400 w 1549400"/>
              <a:gd name="connsiteY2" fmla="*/ 1511 h 1544561"/>
              <a:gd name="connsiteX3" fmla="*/ 1549400 w 1549400"/>
              <a:gd name="connsiteY3" fmla="*/ 1544561 h 1544561"/>
              <a:gd name="connsiteX4" fmla="*/ 6350 w 1549400"/>
              <a:gd name="connsiteY4" fmla="*/ 1544561 h 1544561"/>
              <a:gd name="connsiteX5" fmla="*/ 0 w 1549400"/>
              <a:gd name="connsiteY5" fmla="*/ 490461 h 1544561"/>
              <a:gd name="connsiteX0" fmla="*/ 0 w 1546225"/>
              <a:gd name="connsiteY0" fmla="*/ 490461 h 1544561"/>
              <a:gd name="connsiteX1" fmla="*/ 275730 w 1546225"/>
              <a:gd name="connsiteY1" fmla="*/ 0 h 1544561"/>
              <a:gd name="connsiteX2" fmla="*/ 1546225 w 1546225"/>
              <a:gd name="connsiteY2" fmla="*/ 1511 h 1544561"/>
              <a:gd name="connsiteX3" fmla="*/ 1546225 w 1546225"/>
              <a:gd name="connsiteY3" fmla="*/ 1544561 h 1544561"/>
              <a:gd name="connsiteX4" fmla="*/ 3175 w 1546225"/>
              <a:gd name="connsiteY4" fmla="*/ 1544561 h 1544561"/>
              <a:gd name="connsiteX5" fmla="*/ 0 w 1546225"/>
              <a:gd name="connsiteY5" fmla="*/ 490461 h 1544561"/>
              <a:gd name="connsiteX0" fmla="*/ 306 w 1543356"/>
              <a:gd name="connsiteY0" fmla="*/ 484111 h 1544561"/>
              <a:gd name="connsiteX1" fmla="*/ 272861 w 1543356"/>
              <a:gd name="connsiteY1" fmla="*/ 0 h 1544561"/>
              <a:gd name="connsiteX2" fmla="*/ 1543356 w 1543356"/>
              <a:gd name="connsiteY2" fmla="*/ 1511 h 1544561"/>
              <a:gd name="connsiteX3" fmla="*/ 1543356 w 1543356"/>
              <a:gd name="connsiteY3" fmla="*/ 1544561 h 1544561"/>
              <a:gd name="connsiteX4" fmla="*/ 306 w 1543356"/>
              <a:gd name="connsiteY4" fmla="*/ 1544561 h 1544561"/>
              <a:gd name="connsiteX5" fmla="*/ 306 w 1543356"/>
              <a:gd name="connsiteY5" fmla="*/ 484111 h 1544561"/>
              <a:gd name="connsiteX0" fmla="*/ 0 w 1546225"/>
              <a:gd name="connsiteY0" fmla="*/ 487286 h 1544561"/>
              <a:gd name="connsiteX1" fmla="*/ 275730 w 1546225"/>
              <a:gd name="connsiteY1" fmla="*/ 0 h 1544561"/>
              <a:gd name="connsiteX2" fmla="*/ 1546225 w 1546225"/>
              <a:gd name="connsiteY2" fmla="*/ 1511 h 1544561"/>
              <a:gd name="connsiteX3" fmla="*/ 1546225 w 1546225"/>
              <a:gd name="connsiteY3" fmla="*/ 1544561 h 1544561"/>
              <a:gd name="connsiteX4" fmla="*/ 3175 w 1546225"/>
              <a:gd name="connsiteY4" fmla="*/ 1544561 h 1544561"/>
              <a:gd name="connsiteX5" fmla="*/ 0 w 1546225"/>
              <a:gd name="connsiteY5" fmla="*/ 487286 h 1544561"/>
              <a:gd name="connsiteX0" fmla="*/ 3316 w 1543191"/>
              <a:gd name="connsiteY0" fmla="*/ 480936 h 1544561"/>
              <a:gd name="connsiteX1" fmla="*/ 272696 w 1543191"/>
              <a:gd name="connsiteY1" fmla="*/ 0 h 1544561"/>
              <a:gd name="connsiteX2" fmla="*/ 1543191 w 1543191"/>
              <a:gd name="connsiteY2" fmla="*/ 1511 h 1544561"/>
              <a:gd name="connsiteX3" fmla="*/ 1543191 w 1543191"/>
              <a:gd name="connsiteY3" fmla="*/ 1544561 h 1544561"/>
              <a:gd name="connsiteX4" fmla="*/ 141 w 1543191"/>
              <a:gd name="connsiteY4" fmla="*/ 1544561 h 1544561"/>
              <a:gd name="connsiteX5" fmla="*/ 3316 w 1543191"/>
              <a:gd name="connsiteY5" fmla="*/ 480936 h 1544561"/>
              <a:gd name="connsiteX0" fmla="*/ 101609 w 1543059"/>
              <a:gd name="connsiteY0" fmla="*/ 363461 h 1544561"/>
              <a:gd name="connsiteX1" fmla="*/ 272564 w 1543059"/>
              <a:gd name="connsiteY1" fmla="*/ 0 h 1544561"/>
              <a:gd name="connsiteX2" fmla="*/ 1543059 w 1543059"/>
              <a:gd name="connsiteY2" fmla="*/ 1511 h 1544561"/>
              <a:gd name="connsiteX3" fmla="*/ 1543059 w 1543059"/>
              <a:gd name="connsiteY3" fmla="*/ 1544561 h 1544561"/>
              <a:gd name="connsiteX4" fmla="*/ 9 w 1543059"/>
              <a:gd name="connsiteY4" fmla="*/ 1544561 h 1544561"/>
              <a:gd name="connsiteX5" fmla="*/ 101609 w 1543059"/>
              <a:gd name="connsiteY5" fmla="*/ 363461 h 1544561"/>
              <a:gd name="connsiteX0" fmla="*/ 0 w 1546225"/>
              <a:gd name="connsiteY0" fmla="*/ 487286 h 1544561"/>
              <a:gd name="connsiteX1" fmla="*/ 275730 w 1546225"/>
              <a:gd name="connsiteY1" fmla="*/ 0 h 1544561"/>
              <a:gd name="connsiteX2" fmla="*/ 1546225 w 1546225"/>
              <a:gd name="connsiteY2" fmla="*/ 1511 h 1544561"/>
              <a:gd name="connsiteX3" fmla="*/ 1546225 w 1546225"/>
              <a:gd name="connsiteY3" fmla="*/ 1544561 h 1544561"/>
              <a:gd name="connsiteX4" fmla="*/ 3175 w 1546225"/>
              <a:gd name="connsiteY4" fmla="*/ 1544561 h 1544561"/>
              <a:gd name="connsiteX5" fmla="*/ 0 w 1546225"/>
              <a:gd name="connsiteY5" fmla="*/ 487286 h 1544561"/>
              <a:gd name="connsiteX0" fmla="*/ 0 w 1546225"/>
              <a:gd name="connsiteY0" fmla="*/ 484111 h 1544561"/>
              <a:gd name="connsiteX1" fmla="*/ 275730 w 1546225"/>
              <a:gd name="connsiteY1" fmla="*/ 0 h 1544561"/>
              <a:gd name="connsiteX2" fmla="*/ 1546225 w 1546225"/>
              <a:gd name="connsiteY2" fmla="*/ 1511 h 1544561"/>
              <a:gd name="connsiteX3" fmla="*/ 1546225 w 1546225"/>
              <a:gd name="connsiteY3" fmla="*/ 1544561 h 1544561"/>
              <a:gd name="connsiteX4" fmla="*/ 3175 w 1546225"/>
              <a:gd name="connsiteY4" fmla="*/ 1544561 h 1544561"/>
              <a:gd name="connsiteX5" fmla="*/ 0 w 1546225"/>
              <a:gd name="connsiteY5" fmla="*/ 484111 h 1544561"/>
              <a:gd name="connsiteX0" fmla="*/ 306 w 1543356"/>
              <a:gd name="connsiteY0" fmla="*/ 477761 h 1544561"/>
              <a:gd name="connsiteX1" fmla="*/ 272861 w 1543356"/>
              <a:gd name="connsiteY1" fmla="*/ 0 h 1544561"/>
              <a:gd name="connsiteX2" fmla="*/ 1543356 w 1543356"/>
              <a:gd name="connsiteY2" fmla="*/ 1511 h 1544561"/>
              <a:gd name="connsiteX3" fmla="*/ 1543356 w 1543356"/>
              <a:gd name="connsiteY3" fmla="*/ 1544561 h 1544561"/>
              <a:gd name="connsiteX4" fmla="*/ 306 w 1543356"/>
              <a:gd name="connsiteY4" fmla="*/ 1544561 h 1544561"/>
              <a:gd name="connsiteX5" fmla="*/ 306 w 1543356"/>
              <a:gd name="connsiteY5" fmla="*/ 477761 h 1544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43356" h="1544561">
                <a:moveTo>
                  <a:pt x="306" y="477761"/>
                </a:moveTo>
                <a:lnTo>
                  <a:pt x="272861" y="0"/>
                </a:lnTo>
                <a:lnTo>
                  <a:pt x="1543356" y="1511"/>
                </a:lnTo>
                <a:lnTo>
                  <a:pt x="1543356" y="1544561"/>
                </a:lnTo>
                <a:lnTo>
                  <a:pt x="306" y="1544561"/>
                </a:lnTo>
                <a:cubicBezTo>
                  <a:pt x="-752" y="1184728"/>
                  <a:pt x="1364" y="837594"/>
                  <a:pt x="306" y="477761"/>
                </a:cubicBezTo>
                <a:close/>
              </a:path>
            </a:pathLst>
          </a:custGeom>
          <a:blipFill dpi="0" rotWithShape="0">
            <a:blip r:embed="rId7"/>
            <a:srcRect/>
            <a:stretch>
              <a:fillRect l="-85226" t="-2208" r="-15238" b="-22518"/>
            </a:stretch>
          </a:blipFill>
        </p:spPr>
        <p:txBody>
          <a:bodyPr lIns="274320" anchor="ctr" anchorCtr="0">
            <a:normAutofit/>
          </a:bodyPr>
          <a:lstStyle>
            <a:lvl1pPr>
              <a:defRPr sz="3600">
                <a:noFill/>
              </a:defRPr>
            </a:lvl1pPr>
          </a:lstStyle>
          <a:p>
            <a:pPr lvl="0"/>
            <a:r>
              <a:rPr lang="en-US"/>
              <a:t>Edit Master text styles</a:t>
            </a:r>
          </a:p>
        </p:txBody>
      </p:sp>
      <p:sp>
        <p:nvSpPr>
          <p:cNvPr id="14" name="SUBTITLE">
            <a:extLst>
              <a:ext uri="{FF2B5EF4-FFF2-40B4-BE49-F238E27FC236}">
                <a16:creationId xmlns:a16="http://schemas.microsoft.com/office/drawing/2014/main" id="{9B725803-7CD7-E540-BFD7-844694191695}"/>
              </a:ext>
            </a:extLst>
          </p:cNvPr>
          <p:cNvSpPr>
            <a:spLocks noGrp="1"/>
          </p:cNvSpPr>
          <p:nvPr>
            <p:ph type="body" sz="quarter" idx="19"/>
          </p:nvPr>
        </p:nvSpPr>
        <p:spPr>
          <a:xfrm>
            <a:off x="211142" y="521208"/>
            <a:ext cx="10110497" cy="215444"/>
          </a:xfrm>
        </p:spPr>
        <p:txBody>
          <a:bodyPr anchor="t" anchorCtr="0">
            <a:spAutoFit/>
          </a:bodyPr>
          <a:lstStyle>
            <a:lvl1pPr marL="0" indent="0">
              <a:spcBef>
                <a:spcPts val="0"/>
              </a:spcBef>
              <a:spcAft>
                <a:spcPts val="0"/>
              </a:spcAft>
              <a:buFont typeface="Arial" panose="020B0604020202020204" pitchFamily="34" charset="0"/>
              <a:buNone/>
              <a:defRPr sz="1400" b="0">
                <a:solidFill>
                  <a:schemeClr val="tx2"/>
                </a:solidFill>
                <a:latin typeface="+mn-lt"/>
              </a:defRPr>
            </a:lvl1pPr>
            <a:lvl2pPr marL="0" indent="0">
              <a:spcBef>
                <a:spcPts val="0"/>
              </a:spcBef>
              <a:spcAft>
                <a:spcPts val="0"/>
              </a:spcAft>
              <a:buFont typeface="Arial" panose="020B0604020202020204" pitchFamily="34" charset="0"/>
              <a:buNone/>
              <a:defRPr sz="1000" b="1">
                <a:solidFill>
                  <a:schemeClr val="tx2"/>
                </a:solidFill>
                <a:latin typeface="+mn-lt"/>
              </a:defRPr>
            </a:lvl2pPr>
            <a:lvl3pPr marL="0" indent="0">
              <a:spcBef>
                <a:spcPts val="0"/>
              </a:spcBef>
              <a:spcAft>
                <a:spcPts val="0"/>
              </a:spcAft>
              <a:buFont typeface="Arial" panose="020B0604020202020204" pitchFamily="34" charset="0"/>
              <a:buNone/>
              <a:defRPr sz="1000" b="1">
                <a:solidFill>
                  <a:schemeClr val="tx2"/>
                </a:solidFill>
                <a:latin typeface="+mn-lt"/>
              </a:defRPr>
            </a:lvl3pPr>
            <a:lvl4pPr marL="0" indent="0">
              <a:spcBef>
                <a:spcPts val="0"/>
              </a:spcBef>
              <a:spcAft>
                <a:spcPts val="0"/>
              </a:spcAft>
              <a:buNone/>
              <a:defRPr sz="1000" b="1">
                <a:solidFill>
                  <a:schemeClr val="tx2"/>
                </a:solidFill>
                <a:latin typeface="+mn-lt"/>
              </a:defRPr>
            </a:lvl4pPr>
            <a:lvl5pPr marL="0" indent="0">
              <a:spcBef>
                <a:spcPts val="0"/>
              </a:spcBef>
              <a:spcAft>
                <a:spcPts val="0"/>
              </a:spcAft>
              <a:buNone/>
              <a:defRPr sz="1000" b="1">
                <a:solidFill>
                  <a:schemeClr val="tx2"/>
                </a:solidFill>
                <a:latin typeface="+mn-lt"/>
              </a:defRPr>
            </a:lvl5pPr>
          </a:lstStyle>
          <a:p>
            <a:pPr lvl="0"/>
            <a:r>
              <a:rPr lang="en-US"/>
              <a:t>Edit Master text styles</a:t>
            </a:r>
          </a:p>
        </p:txBody>
      </p:sp>
      <p:sp>
        <p:nvSpPr>
          <p:cNvPr id="20" name="TITLE">
            <a:extLst>
              <a:ext uri="{FF2B5EF4-FFF2-40B4-BE49-F238E27FC236}">
                <a16:creationId xmlns:a16="http://schemas.microsoft.com/office/drawing/2014/main" id="{0718D53F-9834-8C40-8B43-533BD9E7C3A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90449543"/>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HEADLINE + 4 IMAGES">
    <p:spTree>
      <p:nvGrpSpPr>
        <p:cNvPr id="1" name=""/>
        <p:cNvGrpSpPr/>
        <p:nvPr/>
      </p:nvGrpSpPr>
      <p:grpSpPr>
        <a:xfrm>
          <a:off x="0" y="0"/>
          <a:ext cx="0" cy="0"/>
          <a:chOff x="0" y="0"/>
          <a:chExt cx="0" cy="0"/>
        </a:xfrm>
      </p:grpSpPr>
      <p:sp>
        <p:nvSpPr>
          <p:cNvPr id="6" name="SOURCES">
            <a:extLst>
              <a:ext uri="{FF2B5EF4-FFF2-40B4-BE49-F238E27FC236}">
                <a16:creationId xmlns:a16="http://schemas.microsoft.com/office/drawing/2014/main" id="{64C61DF3-822A-0E4D-BDB8-05FAA33483C3}"/>
              </a:ext>
            </a:extLst>
          </p:cNvPr>
          <p:cNvSpPr>
            <a:spLocks noGrp="1"/>
          </p:cNvSpPr>
          <p:nvPr>
            <p:ph type="body" sz="quarter" idx="18" hasCustomPrompt="1"/>
          </p:nvPr>
        </p:nvSpPr>
        <p:spPr>
          <a:xfrm>
            <a:off x="6704013" y="6602544"/>
            <a:ext cx="5484812" cy="255455"/>
          </a:xfrm>
        </p:spPr>
        <p:txBody>
          <a:bodyPr wrap="square" rIns="182880" bIns="146304" anchor="b" anchorCtr="0">
            <a:spAutoFit/>
          </a:bodyPr>
          <a:lstStyle>
            <a:lvl1pPr algn="r">
              <a:lnSpc>
                <a:spcPct val="100000"/>
              </a:lnSpc>
              <a:spcBef>
                <a:spcPts val="100"/>
              </a:spcBef>
              <a:spcAft>
                <a:spcPts val="100"/>
              </a:spcAft>
              <a:defRPr sz="700">
                <a:solidFill>
                  <a:schemeClr val="tx2"/>
                </a:solidFill>
                <a:latin typeface="Century Gothic" panose="020B0502020202020204" pitchFamily="34" charset="0"/>
              </a:defRPr>
            </a:lvl1pPr>
          </a:lstStyle>
          <a:p>
            <a:pPr lvl="0"/>
            <a:r>
              <a:rPr lang="en-US"/>
              <a:t>* List sources here</a:t>
            </a:r>
          </a:p>
        </p:txBody>
      </p:sp>
      <p:sp>
        <p:nvSpPr>
          <p:cNvPr id="16" name="CONTENT">
            <a:extLst>
              <a:ext uri="{FF2B5EF4-FFF2-40B4-BE49-F238E27FC236}">
                <a16:creationId xmlns:a16="http://schemas.microsoft.com/office/drawing/2014/main" id="{5ECB0C30-6DD4-6A47-8F7E-F7A65E67A424}"/>
              </a:ext>
            </a:extLst>
          </p:cNvPr>
          <p:cNvSpPr>
            <a:spLocks noGrp="1"/>
          </p:cNvSpPr>
          <p:nvPr>
            <p:ph sz="quarter" idx="20"/>
          </p:nvPr>
        </p:nvSpPr>
        <p:spPr>
          <a:xfrm>
            <a:off x="858644" y="3935002"/>
            <a:ext cx="9108719" cy="1952089"/>
          </a:xfrm>
        </p:spPr>
        <p:txBody>
          <a:bodyPr anchor="ctr" anchorCtr="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IMAGE 4">
            <a:extLst>
              <a:ext uri="{FF2B5EF4-FFF2-40B4-BE49-F238E27FC236}">
                <a16:creationId xmlns:a16="http://schemas.microsoft.com/office/drawing/2014/main" id="{B244C813-48F5-A946-8272-014813308B9D}"/>
              </a:ext>
            </a:extLst>
          </p:cNvPr>
          <p:cNvSpPr>
            <a:spLocks noGrp="1" noChangeAspect="1"/>
          </p:cNvSpPr>
          <p:nvPr>
            <p:ph type="body" sz="quarter" idx="25" hasCustomPrompt="1"/>
          </p:nvPr>
        </p:nvSpPr>
        <p:spPr>
          <a:xfrm rot="10800000">
            <a:off x="9628396" y="1213117"/>
            <a:ext cx="2285477" cy="2287262"/>
          </a:xfrm>
          <a:custGeom>
            <a:avLst/>
            <a:gdLst>
              <a:gd name="connsiteX0" fmla="*/ 0 w 1543050"/>
              <a:gd name="connsiteY0" fmla="*/ 0 h 1543050"/>
              <a:gd name="connsiteX1" fmla="*/ 1543050 w 1543050"/>
              <a:gd name="connsiteY1" fmla="*/ 0 h 1543050"/>
              <a:gd name="connsiteX2" fmla="*/ 1543050 w 1543050"/>
              <a:gd name="connsiteY2" fmla="*/ 1543050 h 1543050"/>
              <a:gd name="connsiteX3" fmla="*/ 0 w 1543050"/>
              <a:gd name="connsiteY3" fmla="*/ 1543050 h 1543050"/>
              <a:gd name="connsiteX4" fmla="*/ 0 w 1543050"/>
              <a:gd name="connsiteY4" fmla="*/ 0 h 1543050"/>
              <a:gd name="connsiteX0" fmla="*/ 0 w 1543050"/>
              <a:gd name="connsiteY0" fmla="*/ 0 h 1543050"/>
              <a:gd name="connsiteX1" fmla="*/ 332880 w 1543050"/>
              <a:gd name="connsiteY1" fmla="*/ 4839 h 1543050"/>
              <a:gd name="connsiteX2" fmla="*/ 1543050 w 1543050"/>
              <a:gd name="connsiteY2" fmla="*/ 0 h 1543050"/>
              <a:gd name="connsiteX3" fmla="*/ 1543050 w 1543050"/>
              <a:gd name="connsiteY3" fmla="*/ 1543050 h 1543050"/>
              <a:gd name="connsiteX4" fmla="*/ 0 w 1543050"/>
              <a:gd name="connsiteY4" fmla="*/ 1543050 h 1543050"/>
              <a:gd name="connsiteX5" fmla="*/ 0 w 1543050"/>
              <a:gd name="connsiteY5" fmla="*/ 0 h 1543050"/>
              <a:gd name="connsiteX0" fmla="*/ 0 w 1543050"/>
              <a:gd name="connsiteY0" fmla="*/ 0 h 1543050"/>
              <a:gd name="connsiteX1" fmla="*/ 336055 w 1543050"/>
              <a:gd name="connsiteY1" fmla="*/ 1664 h 1543050"/>
              <a:gd name="connsiteX2" fmla="*/ 1543050 w 1543050"/>
              <a:gd name="connsiteY2" fmla="*/ 0 h 1543050"/>
              <a:gd name="connsiteX3" fmla="*/ 1543050 w 1543050"/>
              <a:gd name="connsiteY3" fmla="*/ 1543050 h 1543050"/>
              <a:gd name="connsiteX4" fmla="*/ 0 w 1543050"/>
              <a:gd name="connsiteY4" fmla="*/ 1543050 h 1543050"/>
              <a:gd name="connsiteX5" fmla="*/ 0 w 1543050"/>
              <a:gd name="connsiteY5" fmla="*/ 0 h 1543050"/>
              <a:gd name="connsiteX0" fmla="*/ 0 w 1543050"/>
              <a:gd name="connsiteY0" fmla="*/ 0 h 1543050"/>
              <a:gd name="connsiteX1" fmla="*/ 342405 w 1543050"/>
              <a:gd name="connsiteY1" fmla="*/ 1664 h 1543050"/>
              <a:gd name="connsiteX2" fmla="*/ 1543050 w 1543050"/>
              <a:gd name="connsiteY2" fmla="*/ 0 h 1543050"/>
              <a:gd name="connsiteX3" fmla="*/ 1543050 w 1543050"/>
              <a:gd name="connsiteY3" fmla="*/ 1543050 h 1543050"/>
              <a:gd name="connsiteX4" fmla="*/ 0 w 1543050"/>
              <a:gd name="connsiteY4" fmla="*/ 1543050 h 1543050"/>
              <a:gd name="connsiteX5" fmla="*/ 0 w 1543050"/>
              <a:gd name="connsiteY5" fmla="*/ 0 h 1543050"/>
              <a:gd name="connsiteX0" fmla="*/ 0 w 1543050"/>
              <a:gd name="connsiteY0" fmla="*/ 4686 h 1547736"/>
              <a:gd name="connsiteX1" fmla="*/ 345580 w 1543050"/>
              <a:gd name="connsiteY1" fmla="*/ 0 h 1547736"/>
              <a:gd name="connsiteX2" fmla="*/ 1543050 w 1543050"/>
              <a:gd name="connsiteY2" fmla="*/ 4686 h 1547736"/>
              <a:gd name="connsiteX3" fmla="*/ 1543050 w 1543050"/>
              <a:gd name="connsiteY3" fmla="*/ 1547736 h 1547736"/>
              <a:gd name="connsiteX4" fmla="*/ 0 w 1543050"/>
              <a:gd name="connsiteY4" fmla="*/ 1547736 h 1547736"/>
              <a:gd name="connsiteX5" fmla="*/ 0 w 1543050"/>
              <a:gd name="connsiteY5" fmla="*/ 4686 h 1547736"/>
              <a:gd name="connsiteX0" fmla="*/ 0 w 1543050"/>
              <a:gd name="connsiteY0" fmla="*/ 0 h 1543050"/>
              <a:gd name="connsiteX1" fmla="*/ 342405 w 1543050"/>
              <a:gd name="connsiteY1" fmla="*/ 1664 h 1543050"/>
              <a:gd name="connsiteX2" fmla="*/ 1543050 w 1543050"/>
              <a:gd name="connsiteY2" fmla="*/ 0 h 1543050"/>
              <a:gd name="connsiteX3" fmla="*/ 1543050 w 1543050"/>
              <a:gd name="connsiteY3" fmla="*/ 1543050 h 1543050"/>
              <a:gd name="connsiteX4" fmla="*/ 0 w 1543050"/>
              <a:gd name="connsiteY4" fmla="*/ 1543050 h 1543050"/>
              <a:gd name="connsiteX5" fmla="*/ 0 w 1543050"/>
              <a:gd name="connsiteY5" fmla="*/ 0 h 1543050"/>
              <a:gd name="connsiteX0" fmla="*/ 0 w 1543050"/>
              <a:gd name="connsiteY0" fmla="*/ 1511 h 1544561"/>
              <a:gd name="connsiteX1" fmla="*/ 345580 w 1543050"/>
              <a:gd name="connsiteY1" fmla="*/ 0 h 1544561"/>
              <a:gd name="connsiteX2" fmla="*/ 1543050 w 1543050"/>
              <a:gd name="connsiteY2" fmla="*/ 1511 h 1544561"/>
              <a:gd name="connsiteX3" fmla="*/ 1543050 w 1543050"/>
              <a:gd name="connsiteY3" fmla="*/ 1544561 h 1544561"/>
              <a:gd name="connsiteX4" fmla="*/ 0 w 1543050"/>
              <a:gd name="connsiteY4" fmla="*/ 1544561 h 1544561"/>
              <a:gd name="connsiteX5" fmla="*/ 0 w 1543050"/>
              <a:gd name="connsiteY5" fmla="*/ 1511 h 1544561"/>
              <a:gd name="connsiteX0" fmla="*/ 0 w 1543050"/>
              <a:gd name="connsiteY0" fmla="*/ 1511 h 1544561"/>
              <a:gd name="connsiteX1" fmla="*/ 345580 w 1543050"/>
              <a:gd name="connsiteY1" fmla="*/ 0 h 1544561"/>
              <a:gd name="connsiteX2" fmla="*/ 1543050 w 1543050"/>
              <a:gd name="connsiteY2" fmla="*/ 1511 h 1544561"/>
              <a:gd name="connsiteX3" fmla="*/ 1543050 w 1543050"/>
              <a:gd name="connsiteY3" fmla="*/ 1544561 h 1544561"/>
              <a:gd name="connsiteX4" fmla="*/ 0 w 1543050"/>
              <a:gd name="connsiteY4" fmla="*/ 1544561 h 1544561"/>
              <a:gd name="connsiteX5" fmla="*/ 0 w 1543050"/>
              <a:gd name="connsiteY5" fmla="*/ 1511 h 1544561"/>
              <a:gd name="connsiteX0" fmla="*/ 0 w 1543050"/>
              <a:gd name="connsiteY0" fmla="*/ 0 h 1543050"/>
              <a:gd name="connsiteX1" fmla="*/ 339230 w 1543050"/>
              <a:gd name="connsiteY1" fmla="*/ 1664 h 1543050"/>
              <a:gd name="connsiteX2" fmla="*/ 1543050 w 1543050"/>
              <a:gd name="connsiteY2" fmla="*/ 0 h 1543050"/>
              <a:gd name="connsiteX3" fmla="*/ 1543050 w 1543050"/>
              <a:gd name="connsiteY3" fmla="*/ 1543050 h 1543050"/>
              <a:gd name="connsiteX4" fmla="*/ 0 w 1543050"/>
              <a:gd name="connsiteY4" fmla="*/ 1543050 h 1543050"/>
              <a:gd name="connsiteX5" fmla="*/ 0 w 1543050"/>
              <a:gd name="connsiteY5" fmla="*/ 0 h 1543050"/>
              <a:gd name="connsiteX0" fmla="*/ 0 w 1543050"/>
              <a:gd name="connsiteY0" fmla="*/ 1511 h 1544561"/>
              <a:gd name="connsiteX1" fmla="*/ 345580 w 1543050"/>
              <a:gd name="connsiteY1" fmla="*/ 0 h 1544561"/>
              <a:gd name="connsiteX2" fmla="*/ 1543050 w 1543050"/>
              <a:gd name="connsiteY2" fmla="*/ 1511 h 1544561"/>
              <a:gd name="connsiteX3" fmla="*/ 1543050 w 1543050"/>
              <a:gd name="connsiteY3" fmla="*/ 1544561 h 1544561"/>
              <a:gd name="connsiteX4" fmla="*/ 0 w 1543050"/>
              <a:gd name="connsiteY4" fmla="*/ 1544561 h 1544561"/>
              <a:gd name="connsiteX5" fmla="*/ 0 w 1543050"/>
              <a:gd name="connsiteY5" fmla="*/ 1511 h 1544561"/>
              <a:gd name="connsiteX0" fmla="*/ 0 w 1543050"/>
              <a:gd name="connsiteY0" fmla="*/ 33261 h 1576311"/>
              <a:gd name="connsiteX1" fmla="*/ 370980 w 1543050"/>
              <a:gd name="connsiteY1" fmla="*/ 0 h 1576311"/>
              <a:gd name="connsiteX2" fmla="*/ 1543050 w 1543050"/>
              <a:gd name="connsiteY2" fmla="*/ 33261 h 1576311"/>
              <a:gd name="connsiteX3" fmla="*/ 1543050 w 1543050"/>
              <a:gd name="connsiteY3" fmla="*/ 1576311 h 1576311"/>
              <a:gd name="connsiteX4" fmla="*/ 0 w 1543050"/>
              <a:gd name="connsiteY4" fmla="*/ 1576311 h 1576311"/>
              <a:gd name="connsiteX5" fmla="*/ 0 w 1543050"/>
              <a:gd name="connsiteY5" fmla="*/ 33261 h 1576311"/>
              <a:gd name="connsiteX0" fmla="*/ 0 w 1543050"/>
              <a:gd name="connsiteY0" fmla="*/ 1511 h 1544561"/>
              <a:gd name="connsiteX1" fmla="*/ 345580 w 1543050"/>
              <a:gd name="connsiteY1" fmla="*/ 0 h 1544561"/>
              <a:gd name="connsiteX2" fmla="*/ 1543050 w 1543050"/>
              <a:gd name="connsiteY2" fmla="*/ 1511 h 1544561"/>
              <a:gd name="connsiteX3" fmla="*/ 1543050 w 1543050"/>
              <a:gd name="connsiteY3" fmla="*/ 1544561 h 1544561"/>
              <a:gd name="connsiteX4" fmla="*/ 0 w 1543050"/>
              <a:gd name="connsiteY4" fmla="*/ 1544561 h 1544561"/>
              <a:gd name="connsiteX5" fmla="*/ 0 w 1543050"/>
              <a:gd name="connsiteY5" fmla="*/ 1511 h 1544561"/>
              <a:gd name="connsiteX0" fmla="*/ 0 w 1543050"/>
              <a:gd name="connsiteY0" fmla="*/ 1511 h 1544561"/>
              <a:gd name="connsiteX1" fmla="*/ 345580 w 1543050"/>
              <a:gd name="connsiteY1" fmla="*/ 0 h 1544561"/>
              <a:gd name="connsiteX2" fmla="*/ 1543050 w 1543050"/>
              <a:gd name="connsiteY2" fmla="*/ 1511 h 1544561"/>
              <a:gd name="connsiteX3" fmla="*/ 1543050 w 1543050"/>
              <a:gd name="connsiteY3" fmla="*/ 1544561 h 1544561"/>
              <a:gd name="connsiteX4" fmla="*/ 0 w 1543050"/>
              <a:gd name="connsiteY4" fmla="*/ 1544561 h 1544561"/>
              <a:gd name="connsiteX5" fmla="*/ 0 w 1543050"/>
              <a:gd name="connsiteY5" fmla="*/ 1511 h 1544561"/>
              <a:gd name="connsiteX0" fmla="*/ 0 w 1543050"/>
              <a:gd name="connsiteY0" fmla="*/ 0 h 1543050"/>
              <a:gd name="connsiteX1" fmla="*/ 342405 w 1543050"/>
              <a:gd name="connsiteY1" fmla="*/ 1664 h 1543050"/>
              <a:gd name="connsiteX2" fmla="*/ 1543050 w 1543050"/>
              <a:gd name="connsiteY2" fmla="*/ 0 h 1543050"/>
              <a:gd name="connsiteX3" fmla="*/ 1543050 w 1543050"/>
              <a:gd name="connsiteY3" fmla="*/ 1543050 h 1543050"/>
              <a:gd name="connsiteX4" fmla="*/ 0 w 1543050"/>
              <a:gd name="connsiteY4" fmla="*/ 1543050 h 1543050"/>
              <a:gd name="connsiteX5" fmla="*/ 0 w 1543050"/>
              <a:gd name="connsiteY5" fmla="*/ 0 h 1543050"/>
              <a:gd name="connsiteX0" fmla="*/ 0 w 1543050"/>
              <a:gd name="connsiteY0" fmla="*/ 1511 h 1544561"/>
              <a:gd name="connsiteX1" fmla="*/ 336055 w 1543050"/>
              <a:gd name="connsiteY1" fmla="*/ 0 h 1544561"/>
              <a:gd name="connsiteX2" fmla="*/ 1543050 w 1543050"/>
              <a:gd name="connsiteY2" fmla="*/ 1511 h 1544561"/>
              <a:gd name="connsiteX3" fmla="*/ 1543050 w 1543050"/>
              <a:gd name="connsiteY3" fmla="*/ 1544561 h 1544561"/>
              <a:gd name="connsiteX4" fmla="*/ 0 w 1543050"/>
              <a:gd name="connsiteY4" fmla="*/ 1544561 h 1544561"/>
              <a:gd name="connsiteX5" fmla="*/ 0 w 1543050"/>
              <a:gd name="connsiteY5" fmla="*/ 1511 h 1544561"/>
              <a:gd name="connsiteX0" fmla="*/ 0 w 1543050"/>
              <a:gd name="connsiteY0" fmla="*/ 0 h 1543050"/>
              <a:gd name="connsiteX1" fmla="*/ 272555 w 1543050"/>
              <a:gd name="connsiteY1" fmla="*/ 1664 h 1543050"/>
              <a:gd name="connsiteX2" fmla="*/ 1543050 w 1543050"/>
              <a:gd name="connsiteY2" fmla="*/ 0 h 1543050"/>
              <a:gd name="connsiteX3" fmla="*/ 1543050 w 1543050"/>
              <a:gd name="connsiteY3" fmla="*/ 1543050 h 1543050"/>
              <a:gd name="connsiteX4" fmla="*/ 0 w 1543050"/>
              <a:gd name="connsiteY4" fmla="*/ 1543050 h 1543050"/>
              <a:gd name="connsiteX5" fmla="*/ 0 w 1543050"/>
              <a:gd name="connsiteY5" fmla="*/ 0 h 1543050"/>
              <a:gd name="connsiteX0" fmla="*/ 0 w 1543050"/>
              <a:gd name="connsiteY0" fmla="*/ 0 h 1543050"/>
              <a:gd name="connsiteX1" fmla="*/ 269380 w 1543050"/>
              <a:gd name="connsiteY1" fmla="*/ 1664 h 1543050"/>
              <a:gd name="connsiteX2" fmla="*/ 1543050 w 1543050"/>
              <a:gd name="connsiteY2" fmla="*/ 0 h 1543050"/>
              <a:gd name="connsiteX3" fmla="*/ 1543050 w 1543050"/>
              <a:gd name="connsiteY3" fmla="*/ 1543050 h 1543050"/>
              <a:gd name="connsiteX4" fmla="*/ 0 w 1543050"/>
              <a:gd name="connsiteY4" fmla="*/ 1543050 h 1543050"/>
              <a:gd name="connsiteX5" fmla="*/ 0 w 1543050"/>
              <a:gd name="connsiteY5" fmla="*/ 0 h 1543050"/>
              <a:gd name="connsiteX0" fmla="*/ 0 w 1543050"/>
              <a:gd name="connsiteY0" fmla="*/ 1511 h 1544561"/>
              <a:gd name="connsiteX1" fmla="*/ 272555 w 1543050"/>
              <a:gd name="connsiteY1" fmla="*/ 0 h 1544561"/>
              <a:gd name="connsiteX2" fmla="*/ 1543050 w 1543050"/>
              <a:gd name="connsiteY2" fmla="*/ 1511 h 1544561"/>
              <a:gd name="connsiteX3" fmla="*/ 1543050 w 1543050"/>
              <a:gd name="connsiteY3" fmla="*/ 1544561 h 1544561"/>
              <a:gd name="connsiteX4" fmla="*/ 0 w 1543050"/>
              <a:gd name="connsiteY4" fmla="*/ 1544561 h 1544561"/>
              <a:gd name="connsiteX5" fmla="*/ 0 w 1543050"/>
              <a:gd name="connsiteY5" fmla="*/ 1511 h 1544561"/>
              <a:gd name="connsiteX0" fmla="*/ 0 w 1546225"/>
              <a:gd name="connsiteY0" fmla="*/ 465061 h 1544561"/>
              <a:gd name="connsiteX1" fmla="*/ 275730 w 1546225"/>
              <a:gd name="connsiteY1" fmla="*/ 0 h 1544561"/>
              <a:gd name="connsiteX2" fmla="*/ 1546225 w 1546225"/>
              <a:gd name="connsiteY2" fmla="*/ 1511 h 1544561"/>
              <a:gd name="connsiteX3" fmla="*/ 1546225 w 1546225"/>
              <a:gd name="connsiteY3" fmla="*/ 1544561 h 1544561"/>
              <a:gd name="connsiteX4" fmla="*/ 3175 w 1546225"/>
              <a:gd name="connsiteY4" fmla="*/ 1544561 h 1544561"/>
              <a:gd name="connsiteX5" fmla="*/ 0 w 1546225"/>
              <a:gd name="connsiteY5" fmla="*/ 465061 h 1544561"/>
              <a:gd name="connsiteX0" fmla="*/ 0 w 1546225"/>
              <a:gd name="connsiteY0" fmla="*/ 484111 h 1544561"/>
              <a:gd name="connsiteX1" fmla="*/ 275730 w 1546225"/>
              <a:gd name="connsiteY1" fmla="*/ 0 h 1544561"/>
              <a:gd name="connsiteX2" fmla="*/ 1546225 w 1546225"/>
              <a:gd name="connsiteY2" fmla="*/ 1511 h 1544561"/>
              <a:gd name="connsiteX3" fmla="*/ 1546225 w 1546225"/>
              <a:gd name="connsiteY3" fmla="*/ 1544561 h 1544561"/>
              <a:gd name="connsiteX4" fmla="*/ 3175 w 1546225"/>
              <a:gd name="connsiteY4" fmla="*/ 1544561 h 1544561"/>
              <a:gd name="connsiteX5" fmla="*/ 0 w 1546225"/>
              <a:gd name="connsiteY5" fmla="*/ 484111 h 1544561"/>
              <a:gd name="connsiteX0" fmla="*/ 306 w 1543356"/>
              <a:gd name="connsiteY0" fmla="*/ 477761 h 1544561"/>
              <a:gd name="connsiteX1" fmla="*/ 272861 w 1543356"/>
              <a:gd name="connsiteY1" fmla="*/ 0 h 1544561"/>
              <a:gd name="connsiteX2" fmla="*/ 1543356 w 1543356"/>
              <a:gd name="connsiteY2" fmla="*/ 1511 h 1544561"/>
              <a:gd name="connsiteX3" fmla="*/ 1543356 w 1543356"/>
              <a:gd name="connsiteY3" fmla="*/ 1544561 h 1544561"/>
              <a:gd name="connsiteX4" fmla="*/ 306 w 1543356"/>
              <a:gd name="connsiteY4" fmla="*/ 1544561 h 1544561"/>
              <a:gd name="connsiteX5" fmla="*/ 306 w 1543356"/>
              <a:gd name="connsiteY5" fmla="*/ 477761 h 1544561"/>
              <a:gd name="connsiteX0" fmla="*/ 306 w 1543356"/>
              <a:gd name="connsiteY0" fmla="*/ 480936 h 1544561"/>
              <a:gd name="connsiteX1" fmla="*/ 272861 w 1543356"/>
              <a:gd name="connsiteY1" fmla="*/ 0 h 1544561"/>
              <a:gd name="connsiteX2" fmla="*/ 1543356 w 1543356"/>
              <a:gd name="connsiteY2" fmla="*/ 1511 h 1544561"/>
              <a:gd name="connsiteX3" fmla="*/ 1543356 w 1543356"/>
              <a:gd name="connsiteY3" fmla="*/ 1544561 h 1544561"/>
              <a:gd name="connsiteX4" fmla="*/ 306 w 1543356"/>
              <a:gd name="connsiteY4" fmla="*/ 1544561 h 1544561"/>
              <a:gd name="connsiteX5" fmla="*/ 306 w 1543356"/>
              <a:gd name="connsiteY5" fmla="*/ 480936 h 1544561"/>
              <a:gd name="connsiteX0" fmla="*/ 306 w 1543356"/>
              <a:gd name="connsiteY0" fmla="*/ 477761 h 1544561"/>
              <a:gd name="connsiteX1" fmla="*/ 272861 w 1543356"/>
              <a:gd name="connsiteY1" fmla="*/ 0 h 1544561"/>
              <a:gd name="connsiteX2" fmla="*/ 1543356 w 1543356"/>
              <a:gd name="connsiteY2" fmla="*/ 1511 h 1544561"/>
              <a:gd name="connsiteX3" fmla="*/ 1543356 w 1543356"/>
              <a:gd name="connsiteY3" fmla="*/ 1544561 h 1544561"/>
              <a:gd name="connsiteX4" fmla="*/ 306 w 1543356"/>
              <a:gd name="connsiteY4" fmla="*/ 1544561 h 1544561"/>
              <a:gd name="connsiteX5" fmla="*/ 306 w 1543356"/>
              <a:gd name="connsiteY5" fmla="*/ 477761 h 1544561"/>
              <a:gd name="connsiteX0" fmla="*/ 3316 w 1543191"/>
              <a:gd name="connsiteY0" fmla="*/ 477761 h 1544561"/>
              <a:gd name="connsiteX1" fmla="*/ 272696 w 1543191"/>
              <a:gd name="connsiteY1" fmla="*/ 0 h 1544561"/>
              <a:gd name="connsiteX2" fmla="*/ 1543191 w 1543191"/>
              <a:gd name="connsiteY2" fmla="*/ 1511 h 1544561"/>
              <a:gd name="connsiteX3" fmla="*/ 1543191 w 1543191"/>
              <a:gd name="connsiteY3" fmla="*/ 1544561 h 1544561"/>
              <a:gd name="connsiteX4" fmla="*/ 141 w 1543191"/>
              <a:gd name="connsiteY4" fmla="*/ 1544561 h 1544561"/>
              <a:gd name="connsiteX5" fmla="*/ 3316 w 1543191"/>
              <a:gd name="connsiteY5" fmla="*/ 477761 h 1544561"/>
              <a:gd name="connsiteX0" fmla="*/ 0 w 1546225"/>
              <a:gd name="connsiteY0" fmla="*/ 484111 h 1544561"/>
              <a:gd name="connsiteX1" fmla="*/ 275730 w 1546225"/>
              <a:gd name="connsiteY1" fmla="*/ 0 h 1544561"/>
              <a:gd name="connsiteX2" fmla="*/ 1546225 w 1546225"/>
              <a:gd name="connsiteY2" fmla="*/ 1511 h 1544561"/>
              <a:gd name="connsiteX3" fmla="*/ 1546225 w 1546225"/>
              <a:gd name="connsiteY3" fmla="*/ 1544561 h 1544561"/>
              <a:gd name="connsiteX4" fmla="*/ 3175 w 1546225"/>
              <a:gd name="connsiteY4" fmla="*/ 1544561 h 1544561"/>
              <a:gd name="connsiteX5" fmla="*/ 0 w 1546225"/>
              <a:gd name="connsiteY5" fmla="*/ 484111 h 1544561"/>
              <a:gd name="connsiteX0" fmla="*/ 306 w 1543356"/>
              <a:gd name="connsiteY0" fmla="*/ 484111 h 1544561"/>
              <a:gd name="connsiteX1" fmla="*/ 272861 w 1543356"/>
              <a:gd name="connsiteY1" fmla="*/ 0 h 1544561"/>
              <a:gd name="connsiteX2" fmla="*/ 1543356 w 1543356"/>
              <a:gd name="connsiteY2" fmla="*/ 1511 h 1544561"/>
              <a:gd name="connsiteX3" fmla="*/ 1543356 w 1543356"/>
              <a:gd name="connsiteY3" fmla="*/ 1544561 h 1544561"/>
              <a:gd name="connsiteX4" fmla="*/ 306 w 1543356"/>
              <a:gd name="connsiteY4" fmla="*/ 1544561 h 1544561"/>
              <a:gd name="connsiteX5" fmla="*/ 306 w 1543356"/>
              <a:gd name="connsiteY5" fmla="*/ 484111 h 1544561"/>
              <a:gd name="connsiteX0" fmla="*/ 306 w 1543356"/>
              <a:gd name="connsiteY0" fmla="*/ 480936 h 1544561"/>
              <a:gd name="connsiteX1" fmla="*/ 272861 w 1543356"/>
              <a:gd name="connsiteY1" fmla="*/ 0 h 1544561"/>
              <a:gd name="connsiteX2" fmla="*/ 1543356 w 1543356"/>
              <a:gd name="connsiteY2" fmla="*/ 1511 h 1544561"/>
              <a:gd name="connsiteX3" fmla="*/ 1543356 w 1543356"/>
              <a:gd name="connsiteY3" fmla="*/ 1544561 h 1544561"/>
              <a:gd name="connsiteX4" fmla="*/ 306 w 1543356"/>
              <a:gd name="connsiteY4" fmla="*/ 1544561 h 1544561"/>
              <a:gd name="connsiteX5" fmla="*/ 306 w 1543356"/>
              <a:gd name="connsiteY5" fmla="*/ 480936 h 1544561"/>
              <a:gd name="connsiteX0" fmla="*/ 0 w 1546225"/>
              <a:gd name="connsiteY0" fmla="*/ 477761 h 1544561"/>
              <a:gd name="connsiteX1" fmla="*/ 275730 w 1546225"/>
              <a:gd name="connsiteY1" fmla="*/ 0 h 1544561"/>
              <a:gd name="connsiteX2" fmla="*/ 1546225 w 1546225"/>
              <a:gd name="connsiteY2" fmla="*/ 1511 h 1544561"/>
              <a:gd name="connsiteX3" fmla="*/ 1546225 w 1546225"/>
              <a:gd name="connsiteY3" fmla="*/ 1544561 h 1544561"/>
              <a:gd name="connsiteX4" fmla="*/ 3175 w 1546225"/>
              <a:gd name="connsiteY4" fmla="*/ 1544561 h 1544561"/>
              <a:gd name="connsiteX5" fmla="*/ 0 w 1546225"/>
              <a:gd name="connsiteY5" fmla="*/ 477761 h 1544561"/>
              <a:gd name="connsiteX0" fmla="*/ 0 w 1546225"/>
              <a:gd name="connsiteY0" fmla="*/ 480936 h 1544561"/>
              <a:gd name="connsiteX1" fmla="*/ 275730 w 1546225"/>
              <a:gd name="connsiteY1" fmla="*/ 0 h 1544561"/>
              <a:gd name="connsiteX2" fmla="*/ 1546225 w 1546225"/>
              <a:gd name="connsiteY2" fmla="*/ 1511 h 1544561"/>
              <a:gd name="connsiteX3" fmla="*/ 1546225 w 1546225"/>
              <a:gd name="connsiteY3" fmla="*/ 1544561 h 1544561"/>
              <a:gd name="connsiteX4" fmla="*/ 3175 w 1546225"/>
              <a:gd name="connsiteY4" fmla="*/ 1544561 h 1544561"/>
              <a:gd name="connsiteX5" fmla="*/ 0 w 1546225"/>
              <a:gd name="connsiteY5" fmla="*/ 480936 h 1544561"/>
              <a:gd name="connsiteX0" fmla="*/ 306 w 1543356"/>
              <a:gd name="connsiteY0" fmla="*/ 477761 h 1544561"/>
              <a:gd name="connsiteX1" fmla="*/ 272861 w 1543356"/>
              <a:gd name="connsiteY1" fmla="*/ 0 h 1544561"/>
              <a:gd name="connsiteX2" fmla="*/ 1543356 w 1543356"/>
              <a:gd name="connsiteY2" fmla="*/ 1511 h 1544561"/>
              <a:gd name="connsiteX3" fmla="*/ 1543356 w 1543356"/>
              <a:gd name="connsiteY3" fmla="*/ 1544561 h 1544561"/>
              <a:gd name="connsiteX4" fmla="*/ 306 w 1543356"/>
              <a:gd name="connsiteY4" fmla="*/ 1544561 h 1544561"/>
              <a:gd name="connsiteX5" fmla="*/ 306 w 1543356"/>
              <a:gd name="connsiteY5" fmla="*/ 477761 h 1544561"/>
              <a:gd name="connsiteX0" fmla="*/ 306 w 1543356"/>
              <a:gd name="connsiteY0" fmla="*/ 474586 h 1544561"/>
              <a:gd name="connsiteX1" fmla="*/ 272861 w 1543356"/>
              <a:gd name="connsiteY1" fmla="*/ 0 h 1544561"/>
              <a:gd name="connsiteX2" fmla="*/ 1543356 w 1543356"/>
              <a:gd name="connsiteY2" fmla="*/ 1511 h 1544561"/>
              <a:gd name="connsiteX3" fmla="*/ 1543356 w 1543356"/>
              <a:gd name="connsiteY3" fmla="*/ 1544561 h 1544561"/>
              <a:gd name="connsiteX4" fmla="*/ 306 w 1543356"/>
              <a:gd name="connsiteY4" fmla="*/ 1544561 h 1544561"/>
              <a:gd name="connsiteX5" fmla="*/ 306 w 1543356"/>
              <a:gd name="connsiteY5" fmla="*/ 474586 h 1544561"/>
              <a:gd name="connsiteX0" fmla="*/ 0 w 1546225"/>
              <a:gd name="connsiteY0" fmla="*/ 471411 h 1544561"/>
              <a:gd name="connsiteX1" fmla="*/ 275730 w 1546225"/>
              <a:gd name="connsiteY1" fmla="*/ 0 h 1544561"/>
              <a:gd name="connsiteX2" fmla="*/ 1546225 w 1546225"/>
              <a:gd name="connsiteY2" fmla="*/ 1511 h 1544561"/>
              <a:gd name="connsiteX3" fmla="*/ 1546225 w 1546225"/>
              <a:gd name="connsiteY3" fmla="*/ 1544561 h 1544561"/>
              <a:gd name="connsiteX4" fmla="*/ 3175 w 1546225"/>
              <a:gd name="connsiteY4" fmla="*/ 1544561 h 1544561"/>
              <a:gd name="connsiteX5" fmla="*/ 0 w 1546225"/>
              <a:gd name="connsiteY5" fmla="*/ 471411 h 1544561"/>
              <a:gd name="connsiteX0" fmla="*/ 306 w 1543356"/>
              <a:gd name="connsiteY0" fmla="*/ 477761 h 1544561"/>
              <a:gd name="connsiteX1" fmla="*/ 272861 w 1543356"/>
              <a:gd name="connsiteY1" fmla="*/ 0 h 1544561"/>
              <a:gd name="connsiteX2" fmla="*/ 1543356 w 1543356"/>
              <a:gd name="connsiteY2" fmla="*/ 1511 h 1544561"/>
              <a:gd name="connsiteX3" fmla="*/ 1543356 w 1543356"/>
              <a:gd name="connsiteY3" fmla="*/ 1544561 h 1544561"/>
              <a:gd name="connsiteX4" fmla="*/ 306 w 1543356"/>
              <a:gd name="connsiteY4" fmla="*/ 1544561 h 1544561"/>
              <a:gd name="connsiteX5" fmla="*/ 306 w 1543356"/>
              <a:gd name="connsiteY5" fmla="*/ 477761 h 1544561"/>
              <a:gd name="connsiteX0" fmla="*/ 306 w 1543356"/>
              <a:gd name="connsiteY0" fmla="*/ 474586 h 1544561"/>
              <a:gd name="connsiteX1" fmla="*/ 272861 w 1543356"/>
              <a:gd name="connsiteY1" fmla="*/ 0 h 1544561"/>
              <a:gd name="connsiteX2" fmla="*/ 1543356 w 1543356"/>
              <a:gd name="connsiteY2" fmla="*/ 1511 h 1544561"/>
              <a:gd name="connsiteX3" fmla="*/ 1543356 w 1543356"/>
              <a:gd name="connsiteY3" fmla="*/ 1544561 h 1544561"/>
              <a:gd name="connsiteX4" fmla="*/ 306 w 1543356"/>
              <a:gd name="connsiteY4" fmla="*/ 1544561 h 1544561"/>
              <a:gd name="connsiteX5" fmla="*/ 306 w 1543356"/>
              <a:gd name="connsiteY5" fmla="*/ 474586 h 1544561"/>
              <a:gd name="connsiteX0" fmla="*/ 0 w 1546225"/>
              <a:gd name="connsiteY0" fmla="*/ 480936 h 1544561"/>
              <a:gd name="connsiteX1" fmla="*/ 275730 w 1546225"/>
              <a:gd name="connsiteY1" fmla="*/ 0 h 1544561"/>
              <a:gd name="connsiteX2" fmla="*/ 1546225 w 1546225"/>
              <a:gd name="connsiteY2" fmla="*/ 1511 h 1544561"/>
              <a:gd name="connsiteX3" fmla="*/ 1546225 w 1546225"/>
              <a:gd name="connsiteY3" fmla="*/ 1544561 h 1544561"/>
              <a:gd name="connsiteX4" fmla="*/ 3175 w 1546225"/>
              <a:gd name="connsiteY4" fmla="*/ 1544561 h 1544561"/>
              <a:gd name="connsiteX5" fmla="*/ 0 w 1546225"/>
              <a:gd name="connsiteY5" fmla="*/ 480936 h 1544561"/>
              <a:gd name="connsiteX0" fmla="*/ 306 w 1543356"/>
              <a:gd name="connsiteY0" fmla="*/ 480936 h 1544561"/>
              <a:gd name="connsiteX1" fmla="*/ 272861 w 1543356"/>
              <a:gd name="connsiteY1" fmla="*/ 0 h 1544561"/>
              <a:gd name="connsiteX2" fmla="*/ 1543356 w 1543356"/>
              <a:gd name="connsiteY2" fmla="*/ 1511 h 1544561"/>
              <a:gd name="connsiteX3" fmla="*/ 1543356 w 1543356"/>
              <a:gd name="connsiteY3" fmla="*/ 1544561 h 1544561"/>
              <a:gd name="connsiteX4" fmla="*/ 306 w 1543356"/>
              <a:gd name="connsiteY4" fmla="*/ 1544561 h 1544561"/>
              <a:gd name="connsiteX5" fmla="*/ 306 w 1543356"/>
              <a:gd name="connsiteY5" fmla="*/ 480936 h 1544561"/>
              <a:gd name="connsiteX0" fmla="*/ 306 w 1543356"/>
              <a:gd name="connsiteY0" fmla="*/ 477761 h 1544561"/>
              <a:gd name="connsiteX1" fmla="*/ 272861 w 1543356"/>
              <a:gd name="connsiteY1" fmla="*/ 0 h 1544561"/>
              <a:gd name="connsiteX2" fmla="*/ 1543356 w 1543356"/>
              <a:gd name="connsiteY2" fmla="*/ 1511 h 1544561"/>
              <a:gd name="connsiteX3" fmla="*/ 1543356 w 1543356"/>
              <a:gd name="connsiteY3" fmla="*/ 1544561 h 1544561"/>
              <a:gd name="connsiteX4" fmla="*/ 306 w 1543356"/>
              <a:gd name="connsiteY4" fmla="*/ 1544561 h 1544561"/>
              <a:gd name="connsiteX5" fmla="*/ 306 w 1543356"/>
              <a:gd name="connsiteY5" fmla="*/ 477761 h 1544561"/>
              <a:gd name="connsiteX0" fmla="*/ 0 w 1546225"/>
              <a:gd name="connsiteY0" fmla="*/ 484111 h 1544561"/>
              <a:gd name="connsiteX1" fmla="*/ 275730 w 1546225"/>
              <a:gd name="connsiteY1" fmla="*/ 0 h 1544561"/>
              <a:gd name="connsiteX2" fmla="*/ 1546225 w 1546225"/>
              <a:gd name="connsiteY2" fmla="*/ 1511 h 1544561"/>
              <a:gd name="connsiteX3" fmla="*/ 1546225 w 1546225"/>
              <a:gd name="connsiteY3" fmla="*/ 1544561 h 1544561"/>
              <a:gd name="connsiteX4" fmla="*/ 3175 w 1546225"/>
              <a:gd name="connsiteY4" fmla="*/ 1544561 h 1544561"/>
              <a:gd name="connsiteX5" fmla="*/ 0 w 1546225"/>
              <a:gd name="connsiteY5" fmla="*/ 484111 h 1544561"/>
              <a:gd name="connsiteX0" fmla="*/ 306 w 1543356"/>
              <a:gd name="connsiteY0" fmla="*/ 480936 h 1544561"/>
              <a:gd name="connsiteX1" fmla="*/ 272861 w 1543356"/>
              <a:gd name="connsiteY1" fmla="*/ 0 h 1544561"/>
              <a:gd name="connsiteX2" fmla="*/ 1543356 w 1543356"/>
              <a:gd name="connsiteY2" fmla="*/ 1511 h 1544561"/>
              <a:gd name="connsiteX3" fmla="*/ 1543356 w 1543356"/>
              <a:gd name="connsiteY3" fmla="*/ 1544561 h 1544561"/>
              <a:gd name="connsiteX4" fmla="*/ 306 w 1543356"/>
              <a:gd name="connsiteY4" fmla="*/ 1544561 h 1544561"/>
              <a:gd name="connsiteX5" fmla="*/ 306 w 1543356"/>
              <a:gd name="connsiteY5" fmla="*/ 480936 h 1544561"/>
              <a:gd name="connsiteX0" fmla="*/ 0 w 1549400"/>
              <a:gd name="connsiteY0" fmla="*/ 490461 h 1544561"/>
              <a:gd name="connsiteX1" fmla="*/ 278905 w 1549400"/>
              <a:gd name="connsiteY1" fmla="*/ 0 h 1544561"/>
              <a:gd name="connsiteX2" fmla="*/ 1549400 w 1549400"/>
              <a:gd name="connsiteY2" fmla="*/ 1511 h 1544561"/>
              <a:gd name="connsiteX3" fmla="*/ 1549400 w 1549400"/>
              <a:gd name="connsiteY3" fmla="*/ 1544561 h 1544561"/>
              <a:gd name="connsiteX4" fmla="*/ 6350 w 1549400"/>
              <a:gd name="connsiteY4" fmla="*/ 1544561 h 1544561"/>
              <a:gd name="connsiteX5" fmla="*/ 0 w 1549400"/>
              <a:gd name="connsiteY5" fmla="*/ 490461 h 1544561"/>
              <a:gd name="connsiteX0" fmla="*/ 0 w 1546225"/>
              <a:gd name="connsiteY0" fmla="*/ 490461 h 1544561"/>
              <a:gd name="connsiteX1" fmla="*/ 275730 w 1546225"/>
              <a:gd name="connsiteY1" fmla="*/ 0 h 1544561"/>
              <a:gd name="connsiteX2" fmla="*/ 1546225 w 1546225"/>
              <a:gd name="connsiteY2" fmla="*/ 1511 h 1544561"/>
              <a:gd name="connsiteX3" fmla="*/ 1546225 w 1546225"/>
              <a:gd name="connsiteY3" fmla="*/ 1544561 h 1544561"/>
              <a:gd name="connsiteX4" fmla="*/ 3175 w 1546225"/>
              <a:gd name="connsiteY4" fmla="*/ 1544561 h 1544561"/>
              <a:gd name="connsiteX5" fmla="*/ 0 w 1546225"/>
              <a:gd name="connsiteY5" fmla="*/ 490461 h 1544561"/>
              <a:gd name="connsiteX0" fmla="*/ 306 w 1543356"/>
              <a:gd name="connsiteY0" fmla="*/ 484111 h 1544561"/>
              <a:gd name="connsiteX1" fmla="*/ 272861 w 1543356"/>
              <a:gd name="connsiteY1" fmla="*/ 0 h 1544561"/>
              <a:gd name="connsiteX2" fmla="*/ 1543356 w 1543356"/>
              <a:gd name="connsiteY2" fmla="*/ 1511 h 1544561"/>
              <a:gd name="connsiteX3" fmla="*/ 1543356 w 1543356"/>
              <a:gd name="connsiteY3" fmla="*/ 1544561 h 1544561"/>
              <a:gd name="connsiteX4" fmla="*/ 306 w 1543356"/>
              <a:gd name="connsiteY4" fmla="*/ 1544561 h 1544561"/>
              <a:gd name="connsiteX5" fmla="*/ 306 w 1543356"/>
              <a:gd name="connsiteY5" fmla="*/ 484111 h 1544561"/>
              <a:gd name="connsiteX0" fmla="*/ 0 w 1546225"/>
              <a:gd name="connsiteY0" fmla="*/ 487286 h 1544561"/>
              <a:gd name="connsiteX1" fmla="*/ 275730 w 1546225"/>
              <a:gd name="connsiteY1" fmla="*/ 0 h 1544561"/>
              <a:gd name="connsiteX2" fmla="*/ 1546225 w 1546225"/>
              <a:gd name="connsiteY2" fmla="*/ 1511 h 1544561"/>
              <a:gd name="connsiteX3" fmla="*/ 1546225 w 1546225"/>
              <a:gd name="connsiteY3" fmla="*/ 1544561 h 1544561"/>
              <a:gd name="connsiteX4" fmla="*/ 3175 w 1546225"/>
              <a:gd name="connsiteY4" fmla="*/ 1544561 h 1544561"/>
              <a:gd name="connsiteX5" fmla="*/ 0 w 1546225"/>
              <a:gd name="connsiteY5" fmla="*/ 487286 h 1544561"/>
              <a:gd name="connsiteX0" fmla="*/ 3316 w 1543191"/>
              <a:gd name="connsiteY0" fmla="*/ 480936 h 1544561"/>
              <a:gd name="connsiteX1" fmla="*/ 272696 w 1543191"/>
              <a:gd name="connsiteY1" fmla="*/ 0 h 1544561"/>
              <a:gd name="connsiteX2" fmla="*/ 1543191 w 1543191"/>
              <a:gd name="connsiteY2" fmla="*/ 1511 h 1544561"/>
              <a:gd name="connsiteX3" fmla="*/ 1543191 w 1543191"/>
              <a:gd name="connsiteY3" fmla="*/ 1544561 h 1544561"/>
              <a:gd name="connsiteX4" fmla="*/ 141 w 1543191"/>
              <a:gd name="connsiteY4" fmla="*/ 1544561 h 1544561"/>
              <a:gd name="connsiteX5" fmla="*/ 3316 w 1543191"/>
              <a:gd name="connsiteY5" fmla="*/ 480936 h 1544561"/>
              <a:gd name="connsiteX0" fmla="*/ 101609 w 1543059"/>
              <a:gd name="connsiteY0" fmla="*/ 363461 h 1544561"/>
              <a:gd name="connsiteX1" fmla="*/ 272564 w 1543059"/>
              <a:gd name="connsiteY1" fmla="*/ 0 h 1544561"/>
              <a:gd name="connsiteX2" fmla="*/ 1543059 w 1543059"/>
              <a:gd name="connsiteY2" fmla="*/ 1511 h 1544561"/>
              <a:gd name="connsiteX3" fmla="*/ 1543059 w 1543059"/>
              <a:gd name="connsiteY3" fmla="*/ 1544561 h 1544561"/>
              <a:gd name="connsiteX4" fmla="*/ 9 w 1543059"/>
              <a:gd name="connsiteY4" fmla="*/ 1544561 h 1544561"/>
              <a:gd name="connsiteX5" fmla="*/ 101609 w 1543059"/>
              <a:gd name="connsiteY5" fmla="*/ 363461 h 1544561"/>
              <a:gd name="connsiteX0" fmla="*/ 0 w 1546225"/>
              <a:gd name="connsiteY0" fmla="*/ 487286 h 1544561"/>
              <a:gd name="connsiteX1" fmla="*/ 275730 w 1546225"/>
              <a:gd name="connsiteY1" fmla="*/ 0 h 1544561"/>
              <a:gd name="connsiteX2" fmla="*/ 1546225 w 1546225"/>
              <a:gd name="connsiteY2" fmla="*/ 1511 h 1544561"/>
              <a:gd name="connsiteX3" fmla="*/ 1546225 w 1546225"/>
              <a:gd name="connsiteY3" fmla="*/ 1544561 h 1544561"/>
              <a:gd name="connsiteX4" fmla="*/ 3175 w 1546225"/>
              <a:gd name="connsiteY4" fmla="*/ 1544561 h 1544561"/>
              <a:gd name="connsiteX5" fmla="*/ 0 w 1546225"/>
              <a:gd name="connsiteY5" fmla="*/ 487286 h 1544561"/>
              <a:gd name="connsiteX0" fmla="*/ 0 w 1546225"/>
              <a:gd name="connsiteY0" fmla="*/ 484111 h 1544561"/>
              <a:gd name="connsiteX1" fmla="*/ 275730 w 1546225"/>
              <a:gd name="connsiteY1" fmla="*/ 0 h 1544561"/>
              <a:gd name="connsiteX2" fmla="*/ 1546225 w 1546225"/>
              <a:gd name="connsiteY2" fmla="*/ 1511 h 1544561"/>
              <a:gd name="connsiteX3" fmla="*/ 1546225 w 1546225"/>
              <a:gd name="connsiteY3" fmla="*/ 1544561 h 1544561"/>
              <a:gd name="connsiteX4" fmla="*/ 3175 w 1546225"/>
              <a:gd name="connsiteY4" fmla="*/ 1544561 h 1544561"/>
              <a:gd name="connsiteX5" fmla="*/ 0 w 1546225"/>
              <a:gd name="connsiteY5" fmla="*/ 484111 h 1544561"/>
              <a:gd name="connsiteX0" fmla="*/ 306 w 1543356"/>
              <a:gd name="connsiteY0" fmla="*/ 477761 h 1544561"/>
              <a:gd name="connsiteX1" fmla="*/ 272861 w 1543356"/>
              <a:gd name="connsiteY1" fmla="*/ 0 h 1544561"/>
              <a:gd name="connsiteX2" fmla="*/ 1543356 w 1543356"/>
              <a:gd name="connsiteY2" fmla="*/ 1511 h 1544561"/>
              <a:gd name="connsiteX3" fmla="*/ 1543356 w 1543356"/>
              <a:gd name="connsiteY3" fmla="*/ 1544561 h 1544561"/>
              <a:gd name="connsiteX4" fmla="*/ 306 w 1543356"/>
              <a:gd name="connsiteY4" fmla="*/ 1544561 h 1544561"/>
              <a:gd name="connsiteX5" fmla="*/ 306 w 1543356"/>
              <a:gd name="connsiteY5" fmla="*/ 477761 h 1544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43356" h="1544561">
                <a:moveTo>
                  <a:pt x="306" y="477761"/>
                </a:moveTo>
                <a:lnTo>
                  <a:pt x="272861" y="0"/>
                </a:lnTo>
                <a:lnTo>
                  <a:pt x="1543356" y="1511"/>
                </a:lnTo>
                <a:lnTo>
                  <a:pt x="1543356" y="1544561"/>
                </a:lnTo>
                <a:lnTo>
                  <a:pt x="306" y="1544561"/>
                </a:lnTo>
                <a:cubicBezTo>
                  <a:pt x="-752" y="1184728"/>
                  <a:pt x="1364" y="837594"/>
                  <a:pt x="306" y="477761"/>
                </a:cubicBezTo>
                <a:close/>
              </a:path>
            </a:pathLst>
          </a:custGeom>
          <a:blipFill dpi="0" rotWithShape="0">
            <a:blip r:embed="rId2"/>
            <a:srcRect/>
            <a:stretch>
              <a:fillRect l="-43416" r="-6700"/>
            </a:stretch>
          </a:blipFill>
        </p:spPr>
        <p:txBody>
          <a:bodyPr lIns="182880" anchor="ctr" anchorCtr="0">
            <a:normAutofit/>
          </a:bodyPr>
          <a:lstStyle>
            <a:lvl1pPr>
              <a:defRPr sz="2400">
                <a:solidFill>
                  <a:schemeClr val="bg1"/>
                </a:solidFill>
              </a:defRPr>
            </a:lvl1pPr>
          </a:lstStyle>
          <a:p>
            <a:pPr lvl="0"/>
            <a:r>
              <a:rPr lang="en-US"/>
              <a:t> </a:t>
            </a:r>
          </a:p>
        </p:txBody>
      </p:sp>
      <p:sp>
        <p:nvSpPr>
          <p:cNvPr id="15" name="IMAGE 3">
            <a:extLst>
              <a:ext uri="{FF2B5EF4-FFF2-40B4-BE49-F238E27FC236}">
                <a16:creationId xmlns:a16="http://schemas.microsoft.com/office/drawing/2014/main" id="{62DDF3C2-3728-9B49-838A-F02733F188C2}"/>
              </a:ext>
            </a:extLst>
          </p:cNvPr>
          <p:cNvSpPr>
            <a:spLocks noGrp="1" noChangeAspect="1"/>
          </p:cNvSpPr>
          <p:nvPr>
            <p:ph type="body" sz="quarter" idx="26" hasCustomPrompt="1"/>
          </p:nvPr>
        </p:nvSpPr>
        <p:spPr>
          <a:xfrm>
            <a:off x="7274195" y="1214631"/>
            <a:ext cx="2285024" cy="2285024"/>
          </a:xfrm>
          <a:blipFill>
            <a:blip r:embed="rId3"/>
            <a:srcRect/>
            <a:stretch>
              <a:fillRect l="-7826" r="-7826"/>
            </a:stretch>
          </a:blipFill>
        </p:spPr>
        <p:txBody>
          <a:bodyPr/>
          <a:lstStyle>
            <a:lvl1pPr>
              <a:defRPr>
                <a:noFill/>
              </a:defRPr>
            </a:lvl1pPr>
          </a:lstStyle>
          <a:p>
            <a:pPr lvl="0"/>
            <a:r>
              <a:rPr lang="en-US"/>
              <a:t> </a:t>
            </a:r>
          </a:p>
        </p:txBody>
      </p:sp>
      <p:sp>
        <p:nvSpPr>
          <p:cNvPr id="9" name="IMAGE 2">
            <a:extLst>
              <a:ext uri="{FF2B5EF4-FFF2-40B4-BE49-F238E27FC236}">
                <a16:creationId xmlns:a16="http://schemas.microsoft.com/office/drawing/2014/main" id="{92F732DD-EFFB-8140-AF4D-4CDB5580E01A}"/>
              </a:ext>
            </a:extLst>
          </p:cNvPr>
          <p:cNvSpPr>
            <a:spLocks noGrp="1" noChangeAspect="1"/>
          </p:cNvSpPr>
          <p:nvPr>
            <p:ph type="body" sz="quarter" idx="22" hasCustomPrompt="1"/>
          </p:nvPr>
        </p:nvSpPr>
        <p:spPr>
          <a:xfrm>
            <a:off x="4919995" y="1214631"/>
            <a:ext cx="2285024" cy="2285024"/>
          </a:xfrm>
          <a:blipFill>
            <a:blip r:embed="rId4"/>
            <a:stretch>
              <a:fillRect l="-14029" t="-6191" r="-22497" b="-1966"/>
            </a:stretch>
          </a:blipFill>
        </p:spPr>
        <p:txBody>
          <a:bodyPr/>
          <a:lstStyle>
            <a:lvl1pPr>
              <a:defRPr>
                <a:noFill/>
              </a:defRPr>
            </a:lvl1pPr>
          </a:lstStyle>
          <a:p>
            <a:pPr lvl="0"/>
            <a:r>
              <a:rPr lang="en-US"/>
              <a:t> </a:t>
            </a:r>
          </a:p>
        </p:txBody>
      </p:sp>
      <p:sp>
        <p:nvSpPr>
          <p:cNvPr id="4" name="IMAGE 1">
            <a:extLst>
              <a:ext uri="{FF2B5EF4-FFF2-40B4-BE49-F238E27FC236}">
                <a16:creationId xmlns:a16="http://schemas.microsoft.com/office/drawing/2014/main" id="{4123C8EA-5EE5-1643-BD27-D47163035007}"/>
              </a:ext>
            </a:extLst>
          </p:cNvPr>
          <p:cNvSpPr>
            <a:spLocks noGrp="1" noChangeAspect="1"/>
          </p:cNvSpPr>
          <p:nvPr>
            <p:ph type="body" sz="quarter" idx="21" hasCustomPrompt="1"/>
          </p:nvPr>
        </p:nvSpPr>
        <p:spPr>
          <a:xfrm>
            <a:off x="2565795" y="1214631"/>
            <a:ext cx="2285024" cy="2285024"/>
          </a:xfrm>
          <a:blipFill>
            <a:blip r:embed="rId5"/>
            <a:stretch>
              <a:fillRect l="-540" t="-6191" r="-183124" b="-118531"/>
            </a:stretch>
          </a:blipFill>
        </p:spPr>
        <p:txBody>
          <a:bodyPr/>
          <a:lstStyle>
            <a:lvl1pPr>
              <a:defRPr>
                <a:noFill/>
              </a:defRPr>
            </a:lvl1pPr>
          </a:lstStyle>
          <a:p>
            <a:pPr lvl="0"/>
            <a:r>
              <a:rPr lang="en-US"/>
              <a:t> </a:t>
            </a:r>
          </a:p>
        </p:txBody>
      </p:sp>
      <p:sp>
        <p:nvSpPr>
          <p:cNvPr id="11" name="IMAGE HEADLINE">
            <a:extLst>
              <a:ext uri="{FF2B5EF4-FFF2-40B4-BE49-F238E27FC236}">
                <a16:creationId xmlns:a16="http://schemas.microsoft.com/office/drawing/2014/main" id="{AE517688-DBCC-C84A-B6F1-850096C1B2A0}"/>
              </a:ext>
            </a:extLst>
          </p:cNvPr>
          <p:cNvSpPr>
            <a:spLocks noGrp="1" noChangeAspect="1"/>
          </p:cNvSpPr>
          <p:nvPr>
            <p:ph type="body" sz="quarter" idx="24" hasCustomPrompt="1"/>
          </p:nvPr>
        </p:nvSpPr>
        <p:spPr>
          <a:xfrm>
            <a:off x="211142" y="1213119"/>
            <a:ext cx="2285477" cy="2287262"/>
          </a:xfrm>
          <a:custGeom>
            <a:avLst/>
            <a:gdLst>
              <a:gd name="connsiteX0" fmla="*/ 0 w 1543050"/>
              <a:gd name="connsiteY0" fmla="*/ 0 h 1543050"/>
              <a:gd name="connsiteX1" fmla="*/ 1543050 w 1543050"/>
              <a:gd name="connsiteY1" fmla="*/ 0 h 1543050"/>
              <a:gd name="connsiteX2" fmla="*/ 1543050 w 1543050"/>
              <a:gd name="connsiteY2" fmla="*/ 1543050 h 1543050"/>
              <a:gd name="connsiteX3" fmla="*/ 0 w 1543050"/>
              <a:gd name="connsiteY3" fmla="*/ 1543050 h 1543050"/>
              <a:gd name="connsiteX4" fmla="*/ 0 w 1543050"/>
              <a:gd name="connsiteY4" fmla="*/ 0 h 1543050"/>
              <a:gd name="connsiteX0" fmla="*/ 0 w 1543050"/>
              <a:gd name="connsiteY0" fmla="*/ 0 h 1543050"/>
              <a:gd name="connsiteX1" fmla="*/ 332880 w 1543050"/>
              <a:gd name="connsiteY1" fmla="*/ 4839 h 1543050"/>
              <a:gd name="connsiteX2" fmla="*/ 1543050 w 1543050"/>
              <a:gd name="connsiteY2" fmla="*/ 0 h 1543050"/>
              <a:gd name="connsiteX3" fmla="*/ 1543050 w 1543050"/>
              <a:gd name="connsiteY3" fmla="*/ 1543050 h 1543050"/>
              <a:gd name="connsiteX4" fmla="*/ 0 w 1543050"/>
              <a:gd name="connsiteY4" fmla="*/ 1543050 h 1543050"/>
              <a:gd name="connsiteX5" fmla="*/ 0 w 1543050"/>
              <a:gd name="connsiteY5" fmla="*/ 0 h 1543050"/>
              <a:gd name="connsiteX0" fmla="*/ 0 w 1543050"/>
              <a:gd name="connsiteY0" fmla="*/ 0 h 1543050"/>
              <a:gd name="connsiteX1" fmla="*/ 336055 w 1543050"/>
              <a:gd name="connsiteY1" fmla="*/ 1664 h 1543050"/>
              <a:gd name="connsiteX2" fmla="*/ 1543050 w 1543050"/>
              <a:gd name="connsiteY2" fmla="*/ 0 h 1543050"/>
              <a:gd name="connsiteX3" fmla="*/ 1543050 w 1543050"/>
              <a:gd name="connsiteY3" fmla="*/ 1543050 h 1543050"/>
              <a:gd name="connsiteX4" fmla="*/ 0 w 1543050"/>
              <a:gd name="connsiteY4" fmla="*/ 1543050 h 1543050"/>
              <a:gd name="connsiteX5" fmla="*/ 0 w 1543050"/>
              <a:gd name="connsiteY5" fmla="*/ 0 h 1543050"/>
              <a:gd name="connsiteX0" fmla="*/ 0 w 1543050"/>
              <a:gd name="connsiteY0" fmla="*/ 0 h 1543050"/>
              <a:gd name="connsiteX1" fmla="*/ 342405 w 1543050"/>
              <a:gd name="connsiteY1" fmla="*/ 1664 h 1543050"/>
              <a:gd name="connsiteX2" fmla="*/ 1543050 w 1543050"/>
              <a:gd name="connsiteY2" fmla="*/ 0 h 1543050"/>
              <a:gd name="connsiteX3" fmla="*/ 1543050 w 1543050"/>
              <a:gd name="connsiteY3" fmla="*/ 1543050 h 1543050"/>
              <a:gd name="connsiteX4" fmla="*/ 0 w 1543050"/>
              <a:gd name="connsiteY4" fmla="*/ 1543050 h 1543050"/>
              <a:gd name="connsiteX5" fmla="*/ 0 w 1543050"/>
              <a:gd name="connsiteY5" fmla="*/ 0 h 1543050"/>
              <a:gd name="connsiteX0" fmla="*/ 0 w 1543050"/>
              <a:gd name="connsiteY0" fmla="*/ 4686 h 1547736"/>
              <a:gd name="connsiteX1" fmla="*/ 345580 w 1543050"/>
              <a:gd name="connsiteY1" fmla="*/ 0 h 1547736"/>
              <a:gd name="connsiteX2" fmla="*/ 1543050 w 1543050"/>
              <a:gd name="connsiteY2" fmla="*/ 4686 h 1547736"/>
              <a:gd name="connsiteX3" fmla="*/ 1543050 w 1543050"/>
              <a:gd name="connsiteY3" fmla="*/ 1547736 h 1547736"/>
              <a:gd name="connsiteX4" fmla="*/ 0 w 1543050"/>
              <a:gd name="connsiteY4" fmla="*/ 1547736 h 1547736"/>
              <a:gd name="connsiteX5" fmla="*/ 0 w 1543050"/>
              <a:gd name="connsiteY5" fmla="*/ 4686 h 1547736"/>
              <a:gd name="connsiteX0" fmla="*/ 0 w 1543050"/>
              <a:gd name="connsiteY0" fmla="*/ 0 h 1543050"/>
              <a:gd name="connsiteX1" fmla="*/ 342405 w 1543050"/>
              <a:gd name="connsiteY1" fmla="*/ 1664 h 1543050"/>
              <a:gd name="connsiteX2" fmla="*/ 1543050 w 1543050"/>
              <a:gd name="connsiteY2" fmla="*/ 0 h 1543050"/>
              <a:gd name="connsiteX3" fmla="*/ 1543050 w 1543050"/>
              <a:gd name="connsiteY3" fmla="*/ 1543050 h 1543050"/>
              <a:gd name="connsiteX4" fmla="*/ 0 w 1543050"/>
              <a:gd name="connsiteY4" fmla="*/ 1543050 h 1543050"/>
              <a:gd name="connsiteX5" fmla="*/ 0 w 1543050"/>
              <a:gd name="connsiteY5" fmla="*/ 0 h 1543050"/>
              <a:gd name="connsiteX0" fmla="*/ 0 w 1543050"/>
              <a:gd name="connsiteY0" fmla="*/ 1511 h 1544561"/>
              <a:gd name="connsiteX1" fmla="*/ 345580 w 1543050"/>
              <a:gd name="connsiteY1" fmla="*/ 0 h 1544561"/>
              <a:gd name="connsiteX2" fmla="*/ 1543050 w 1543050"/>
              <a:gd name="connsiteY2" fmla="*/ 1511 h 1544561"/>
              <a:gd name="connsiteX3" fmla="*/ 1543050 w 1543050"/>
              <a:gd name="connsiteY3" fmla="*/ 1544561 h 1544561"/>
              <a:gd name="connsiteX4" fmla="*/ 0 w 1543050"/>
              <a:gd name="connsiteY4" fmla="*/ 1544561 h 1544561"/>
              <a:gd name="connsiteX5" fmla="*/ 0 w 1543050"/>
              <a:gd name="connsiteY5" fmla="*/ 1511 h 1544561"/>
              <a:gd name="connsiteX0" fmla="*/ 0 w 1543050"/>
              <a:gd name="connsiteY0" fmla="*/ 1511 h 1544561"/>
              <a:gd name="connsiteX1" fmla="*/ 345580 w 1543050"/>
              <a:gd name="connsiteY1" fmla="*/ 0 h 1544561"/>
              <a:gd name="connsiteX2" fmla="*/ 1543050 w 1543050"/>
              <a:gd name="connsiteY2" fmla="*/ 1511 h 1544561"/>
              <a:gd name="connsiteX3" fmla="*/ 1543050 w 1543050"/>
              <a:gd name="connsiteY3" fmla="*/ 1544561 h 1544561"/>
              <a:gd name="connsiteX4" fmla="*/ 0 w 1543050"/>
              <a:gd name="connsiteY4" fmla="*/ 1544561 h 1544561"/>
              <a:gd name="connsiteX5" fmla="*/ 0 w 1543050"/>
              <a:gd name="connsiteY5" fmla="*/ 1511 h 1544561"/>
              <a:gd name="connsiteX0" fmla="*/ 0 w 1543050"/>
              <a:gd name="connsiteY0" fmla="*/ 0 h 1543050"/>
              <a:gd name="connsiteX1" fmla="*/ 339230 w 1543050"/>
              <a:gd name="connsiteY1" fmla="*/ 1664 h 1543050"/>
              <a:gd name="connsiteX2" fmla="*/ 1543050 w 1543050"/>
              <a:gd name="connsiteY2" fmla="*/ 0 h 1543050"/>
              <a:gd name="connsiteX3" fmla="*/ 1543050 w 1543050"/>
              <a:gd name="connsiteY3" fmla="*/ 1543050 h 1543050"/>
              <a:gd name="connsiteX4" fmla="*/ 0 w 1543050"/>
              <a:gd name="connsiteY4" fmla="*/ 1543050 h 1543050"/>
              <a:gd name="connsiteX5" fmla="*/ 0 w 1543050"/>
              <a:gd name="connsiteY5" fmla="*/ 0 h 1543050"/>
              <a:gd name="connsiteX0" fmla="*/ 0 w 1543050"/>
              <a:gd name="connsiteY0" fmla="*/ 1511 h 1544561"/>
              <a:gd name="connsiteX1" fmla="*/ 345580 w 1543050"/>
              <a:gd name="connsiteY1" fmla="*/ 0 h 1544561"/>
              <a:gd name="connsiteX2" fmla="*/ 1543050 w 1543050"/>
              <a:gd name="connsiteY2" fmla="*/ 1511 h 1544561"/>
              <a:gd name="connsiteX3" fmla="*/ 1543050 w 1543050"/>
              <a:gd name="connsiteY3" fmla="*/ 1544561 h 1544561"/>
              <a:gd name="connsiteX4" fmla="*/ 0 w 1543050"/>
              <a:gd name="connsiteY4" fmla="*/ 1544561 h 1544561"/>
              <a:gd name="connsiteX5" fmla="*/ 0 w 1543050"/>
              <a:gd name="connsiteY5" fmla="*/ 1511 h 1544561"/>
              <a:gd name="connsiteX0" fmla="*/ 0 w 1543050"/>
              <a:gd name="connsiteY0" fmla="*/ 33261 h 1576311"/>
              <a:gd name="connsiteX1" fmla="*/ 370980 w 1543050"/>
              <a:gd name="connsiteY1" fmla="*/ 0 h 1576311"/>
              <a:gd name="connsiteX2" fmla="*/ 1543050 w 1543050"/>
              <a:gd name="connsiteY2" fmla="*/ 33261 h 1576311"/>
              <a:gd name="connsiteX3" fmla="*/ 1543050 w 1543050"/>
              <a:gd name="connsiteY3" fmla="*/ 1576311 h 1576311"/>
              <a:gd name="connsiteX4" fmla="*/ 0 w 1543050"/>
              <a:gd name="connsiteY4" fmla="*/ 1576311 h 1576311"/>
              <a:gd name="connsiteX5" fmla="*/ 0 w 1543050"/>
              <a:gd name="connsiteY5" fmla="*/ 33261 h 1576311"/>
              <a:gd name="connsiteX0" fmla="*/ 0 w 1543050"/>
              <a:gd name="connsiteY0" fmla="*/ 1511 h 1544561"/>
              <a:gd name="connsiteX1" fmla="*/ 345580 w 1543050"/>
              <a:gd name="connsiteY1" fmla="*/ 0 h 1544561"/>
              <a:gd name="connsiteX2" fmla="*/ 1543050 w 1543050"/>
              <a:gd name="connsiteY2" fmla="*/ 1511 h 1544561"/>
              <a:gd name="connsiteX3" fmla="*/ 1543050 w 1543050"/>
              <a:gd name="connsiteY3" fmla="*/ 1544561 h 1544561"/>
              <a:gd name="connsiteX4" fmla="*/ 0 w 1543050"/>
              <a:gd name="connsiteY4" fmla="*/ 1544561 h 1544561"/>
              <a:gd name="connsiteX5" fmla="*/ 0 w 1543050"/>
              <a:gd name="connsiteY5" fmla="*/ 1511 h 1544561"/>
              <a:gd name="connsiteX0" fmla="*/ 0 w 1543050"/>
              <a:gd name="connsiteY0" fmla="*/ 1511 h 1544561"/>
              <a:gd name="connsiteX1" fmla="*/ 345580 w 1543050"/>
              <a:gd name="connsiteY1" fmla="*/ 0 h 1544561"/>
              <a:gd name="connsiteX2" fmla="*/ 1543050 w 1543050"/>
              <a:gd name="connsiteY2" fmla="*/ 1511 h 1544561"/>
              <a:gd name="connsiteX3" fmla="*/ 1543050 w 1543050"/>
              <a:gd name="connsiteY3" fmla="*/ 1544561 h 1544561"/>
              <a:gd name="connsiteX4" fmla="*/ 0 w 1543050"/>
              <a:gd name="connsiteY4" fmla="*/ 1544561 h 1544561"/>
              <a:gd name="connsiteX5" fmla="*/ 0 w 1543050"/>
              <a:gd name="connsiteY5" fmla="*/ 1511 h 1544561"/>
              <a:gd name="connsiteX0" fmla="*/ 0 w 1543050"/>
              <a:gd name="connsiteY0" fmla="*/ 0 h 1543050"/>
              <a:gd name="connsiteX1" fmla="*/ 342405 w 1543050"/>
              <a:gd name="connsiteY1" fmla="*/ 1664 h 1543050"/>
              <a:gd name="connsiteX2" fmla="*/ 1543050 w 1543050"/>
              <a:gd name="connsiteY2" fmla="*/ 0 h 1543050"/>
              <a:gd name="connsiteX3" fmla="*/ 1543050 w 1543050"/>
              <a:gd name="connsiteY3" fmla="*/ 1543050 h 1543050"/>
              <a:gd name="connsiteX4" fmla="*/ 0 w 1543050"/>
              <a:gd name="connsiteY4" fmla="*/ 1543050 h 1543050"/>
              <a:gd name="connsiteX5" fmla="*/ 0 w 1543050"/>
              <a:gd name="connsiteY5" fmla="*/ 0 h 1543050"/>
              <a:gd name="connsiteX0" fmla="*/ 0 w 1543050"/>
              <a:gd name="connsiteY0" fmla="*/ 1511 h 1544561"/>
              <a:gd name="connsiteX1" fmla="*/ 336055 w 1543050"/>
              <a:gd name="connsiteY1" fmla="*/ 0 h 1544561"/>
              <a:gd name="connsiteX2" fmla="*/ 1543050 w 1543050"/>
              <a:gd name="connsiteY2" fmla="*/ 1511 h 1544561"/>
              <a:gd name="connsiteX3" fmla="*/ 1543050 w 1543050"/>
              <a:gd name="connsiteY3" fmla="*/ 1544561 h 1544561"/>
              <a:gd name="connsiteX4" fmla="*/ 0 w 1543050"/>
              <a:gd name="connsiteY4" fmla="*/ 1544561 h 1544561"/>
              <a:gd name="connsiteX5" fmla="*/ 0 w 1543050"/>
              <a:gd name="connsiteY5" fmla="*/ 1511 h 1544561"/>
              <a:gd name="connsiteX0" fmla="*/ 0 w 1543050"/>
              <a:gd name="connsiteY0" fmla="*/ 0 h 1543050"/>
              <a:gd name="connsiteX1" fmla="*/ 272555 w 1543050"/>
              <a:gd name="connsiteY1" fmla="*/ 1664 h 1543050"/>
              <a:gd name="connsiteX2" fmla="*/ 1543050 w 1543050"/>
              <a:gd name="connsiteY2" fmla="*/ 0 h 1543050"/>
              <a:gd name="connsiteX3" fmla="*/ 1543050 w 1543050"/>
              <a:gd name="connsiteY3" fmla="*/ 1543050 h 1543050"/>
              <a:gd name="connsiteX4" fmla="*/ 0 w 1543050"/>
              <a:gd name="connsiteY4" fmla="*/ 1543050 h 1543050"/>
              <a:gd name="connsiteX5" fmla="*/ 0 w 1543050"/>
              <a:gd name="connsiteY5" fmla="*/ 0 h 1543050"/>
              <a:gd name="connsiteX0" fmla="*/ 0 w 1543050"/>
              <a:gd name="connsiteY0" fmla="*/ 0 h 1543050"/>
              <a:gd name="connsiteX1" fmla="*/ 269380 w 1543050"/>
              <a:gd name="connsiteY1" fmla="*/ 1664 h 1543050"/>
              <a:gd name="connsiteX2" fmla="*/ 1543050 w 1543050"/>
              <a:gd name="connsiteY2" fmla="*/ 0 h 1543050"/>
              <a:gd name="connsiteX3" fmla="*/ 1543050 w 1543050"/>
              <a:gd name="connsiteY3" fmla="*/ 1543050 h 1543050"/>
              <a:gd name="connsiteX4" fmla="*/ 0 w 1543050"/>
              <a:gd name="connsiteY4" fmla="*/ 1543050 h 1543050"/>
              <a:gd name="connsiteX5" fmla="*/ 0 w 1543050"/>
              <a:gd name="connsiteY5" fmla="*/ 0 h 1543050"/>
              <a:gd name="connsiteX0" fmla="*/ 0 w 1543050"/>
              <a:gd name="connsiteY0" fmla="*/ 1511 h 1544561"/>
              <a:gd name="connsiteX1" fmla="*/ 272555 w 1543050"/>
              <a:gd name="connsiteY1" fmla="*/ 0 h 1544561"/>
              <a:gd name="connsiteX2" fmla="*/ 1543050 w 1543050"/>
              <a:gd name="connsiteY2" fmla="*/ 1511 h 1544561"/>
              <a:gd name="connsiteX3" fmla="*/ 1543050 w 1543050"/>
              <a:gd name="connsiteY3" fmla="*/ 1544561 h 1544561"/>
              <a:gd name="connsiteX4" fmla="*/ 0 w 1543050"/>
              <a:gd name="connsiteY4" fmla="*/ 1544561 h 1544561"/>
              <a:gd name="connsiteX5" fmla="*/ 0 w 1543050"/>
              <a:gd name="connsiteY5" fmla="*/ 1511 h 1544561"/>
              <a:gd name="connsiteX0" fmla="*/ 0 w 1546225"/>
              <a:gd name="connsiteY0" fmla="*/ 465061 h 1544561"/>
              <a:gd name="connsiteX1" fmla="*/ 275730 w 1546225"/>
              <a:gd name="connsiteY1" fmla="*/ 0 h 1544561"/>
              <a:gd name="connsiteX2" fmla="*/ 1546225 w 1546225"/>
              <a:gd name="connsiteY2" fmla="*/ 1511 h 1544561"/>
              <a:gd name="connsiteX3" fmla="*/ 1546225 w 1546225"/>
              <a:gd name="connsiteY3" fmla="*/ 1544561 h 1544561"/>
              <a:gd name="connsiteX4" fmla="*/ 3175 w 1546225"/>
              <a:gd name="connsiteY4" fmla="*/ 1544561 h 1544561"/>
              <a:gd name="connsiteX5" fmla="*/ 0 w 1546225"/>
              <a:gd name="connsiteY5" fmla="*/ 465061 h 1544561"/>
              <a:gd name="connsiteX0" fmla="*/ 0 w 1546225"/>
              <a:gd name="connsiteY0" fmla="*/ 484111 h 1544561"/>
              <a:gd name="connsiteX1" fmla="*/ 275730 w 1546225"/>
              <a:gd name="connsiteY1" fmla="*/ 0 h 1544561"/>
              <a:gd name="connsiteX2" fmla="*/ 1546225 w 1546225"/>
              <a:gd name="connsiteY2" fmla="*/ 1511 h 1544561"/>
              <a:gd name="connsiteX3" fmla="*/ 1546225 w 1546225"/>
              <a:gd name="connsiteY3" fmla="*/ 1544561 h 1544561"/>
              <a:gd name="connsiteX4" fmla="*/ 3175 w 1546225"/>
              <a:gd name="connsiteY4" fmla="*/ 1544561 h 1544561"/>
              <a:gd name="connsiteX5" fmla="*/ 0 w 1546225"/>
              <a:gd name="connsiteY5" fmla="*/ 484111 h 1544561"/>
              <a:gd name="connsiteX0" fmla="*/ 306 w 1543356"/>
              <a:gd name="connsiteY0" fmla="*/ 477761 h 1544561"/>
              <a:gd name="connsiteX1" fmla="*/ 272861 w 1543356"/>
              <a:gd name="connsiteY1" fmla="*/ 0 h 1544561"/>
              <a:gd name="connsiteX2" fmla="*/ 1543356 w 1543356"/>
              <a:gd name="connsiteY2" fmla="*/ 1511 h 1544561"/>
              <a:gd name="connsiteX3" fmla="*/ 1543356 w 1543356"/>
              <a:gd name="connsiteY3" fmla="*/ 1544561 h 1544561"/>
              <a:gd name="connsiteX4" fmla="*/ 306 w 1543356"/>
              <a:gd name="connsiteY4" fmla="*/ 1544561 h 1544561"/>
              <a:gd name="connsiteX5" fmla="*/ 306 w 1543356"/>
              <a:gd name="connsiteY5" fmla="*/ 477761 h 1544561"/>
              <a:gd name="connsiteX0" fmla="*/ 306 w 1543356"/>
              <a:gd name="connsiteY0" fmla="*/ 480936 h 1544561"/>
              <a:gd name="connsiteX1" fmla="*/ 272861 w 1543356"/>
              <a:gd name="connsiteY1" fmla="*/ 0 h 1544561"/>
              <a:gd name="connsiteX2" fmla="*/ 1543356 w 1543356"/>
              <a:gd name="connsiteY2" fmla="*/ 1511 h 1544561"/>
              <a:gd name="connsiteX3" fmla="*/ 1543356 w 1543356"/>
              <a:gd name="connsiteY3" fmla="*/ 1544561 h 1544561"/>
              <a:gd name="connsiteX4" fmla="*/ 306 w 1543356"/>
              <a:gd name="connsiteY4" fmla="*/ 1544561 h 1544561"/>
              <a:gd name="connsiteX5" fmla="*/ 306 w 1543356"/>
              <a:gd name="connsiteY5" fmla="*/ 480936 h 1544561"/>
              <a:gd name="connsiteX0" fmla="*/ 306 w 1543356"/>
              <a:gd name="connsiteY0" fmla="*/ 477761 h 1544561"/>
              <a:gd name="connsiteX1" fmla="*/ 272861 w 1543356"/>
              <a:gd name="connsiteY1" fmla="*/ 0 h 1544561"/>
              <a:gd name="connsiteX2" fmla="*/ 1543356 w 1543356"/>
              <a:gd name="connsiteY2" fmla="*/ 1511 h 1544561"/>
              <a:gd name="connsiteX3" fmla="*/ 1543356 w 1543356"/>
              <a:gd name="connsiteY3" fmla="*/ 1544561 h 1544561"/>
              <a:gd name="connsiteX4" fmla="*/ 306 w 1543356"/>
              <a:gd name="connsiteY4" fmla="*/ 1544561 h 1544561"/>
              <a:gd name="connsiteX5" fmla="*/ 306 w 1543356"/>
              <a:gd name="connsiteY5" fmla="*/ 477761 h 1544561"/>
              <a:gd name="connsiteX0" fmla="*/ 3316 w 1543191"/>
              <a:gd name="connsiteY0" fmla="*/ 477761 h 1544561"/>
              <a:gd name="connsiteX1" fmla="*/ 272696 w 1543191"/>
              <a:gd name="connsiteY1" fmla="*/ 0 h 1544561"/>
              <a:gd name="connsiteX2" fmla="*/ 1543191 w 1543191"/>
              <a:gd name="connsiteY2" fmla="*/ 1511 h 1544561"/>
              <a:gd name="connsiteX3" fmla="*/ 1543191 w 1543191"/>
              <a:gd name="connsiteY3" fmla="*/ 1544561 h 1544561"/>
              <a:gd name="connsiteX4" fmla="*/ 141 w 1543191"/>
              <a:gd name="connsiteY4" fmla="*/ 1544561 h 1544561"/>
              <a:gd name="connsiteX5" fmla="*/ 3316 w 1543191"/>
              <a:gd name="connsiteY5" fmla="*/ 477761 h 1544561"/>
              <a:gd name="connsiteX0" fmla="*/ 0 w 1546225"/>
              <a:gd name="connsiteY0" fmla="*/ 484111 h 1544561"/>
              <a:gd name="connsiteX1" fmla="*/ 275730 w 1546225"/>
              <a:gd name="connsiteY1" fmla="*/ 0 h 1544561"/>
              <a:gd name="connsiteX2" fmla="*/ 1546225 w 1546225"/>
              <a:gd name="connsiteY2" fmla="*/ 1511 h 1544561"/>
              <a:gd name="connsiteX3" fmla="*/ 1546225 w 1546225"/>
              <a:gd name="connsiteY3" fmla="*/ 1544561 h 1544561"/>
              <a:gd name="connsiteX4" fmla="*/ 3175 w 1546225"/>
              <a:gd name="connsiteY4" fmla="*/ 1544561 h 1544561"/>
              <a:gd name="connsiteX5" fmla="*/ 0 w 1546225"/>
              <a:gd name="connsiteY5" fmla="*/ 484111 h 1544561"/>
              <a:gd name="connsiteX0" fmla="*/ 306 w 1543356"/>
              <a:gd name="connsiteY0" fmla="*/ 484111 h 1544561"/>
              <a:gd name="connsiteX1" fmla="*/ 272861 w 1543356"/>
              <a:gd name="connsiteY1" fmla="*/ 0 h 1544561"/>
              <a:gd name="connsiteX2" fmla="*/ 1543356 w 1543356"/>
              <a:gd name="connsiteY2" fmla="*/ 1511 h 1544561"/>
              <a:gd name="connsiteX3" fmla="*/ 1543356 w 1543356"/>
              <a:gd name="connsiteY3" fmla="*/ 1544561 h 1544561"/>
              <a:gd name="connsiteX4" fmla="*/ 306 w 1543356"/>
              <a:gd name="connsiteY4" fmla="*/ 1544561 h 1544561"/>
              <a:gd name="connsiteX5" fmla="*/ 306 w 1543356"/>
              <a:gd name="connsiteY5" fmla="*/ 484111 h 1544561"/>
              <a:gd name="connsiteX0" fmla="*/ 306 w 1543356"/>
              <a:gd name="connsiteY0" fmla="*/ 480936 h 1544561"/>
              <a:gd name="connsiteX1" fmla="*/ 272861 w 1543356"/>
              <a:gd name="connsiteY1" fmla="*/ 0 h 1544561"/>
              <a:gd name="connsiteX2" fmla="*/ 1543356 w 1543356"/>
              <a:gd name="connsiteY2" fmla="*/ 1511 h 1544561"/>
              <a:gd name="connsiteX3" fmla="*/ 1543356 w 1543356"/>
              <a:gd name="connsiteY3" fmla="*/ 1544561 h 1544561"/>
              <a:gd name="connsiteX4" fmla="*/ 306 w 1543356"/>
              <a:gd name="connsiteY4" fmla="*/ 1544561 h 1544561"/>
              <a:gd name="connsiteX5" fmla="*/ 306 w 1543356"/>
              <a:gd name="connsiteY5" fmla="*/ 480936 h 1544561"/>
              <a:gd name="connsiteX0" fmla="*/ 0 w 1546225"/>
              <a:gd name="connsiteY0" fmla="*/ 477761 h 1544561"/>
              <a:gd name="connsiteX1" fmla="*/ 275730 w 1546225"/>
              <a:gd name="connsiteY1" fmla="*/ 0 h 1544561"/>
              <a:gd name="connsiteX2" fmla="*/ 1546225 w 1546225"/>
              <a:gd name="connsiteY2" fmla="*/ 1511 h 1544561"/>
              <a:gd name="connsiteX3" fmla="*/ 1546225 w 1546225"/>
              <a:gd name="connsiteY3" fmla="*/ 1544561 h 1544561"/>
              <a:gd name="connsiteX4" fmla="*/ 3175 w 1546225"/>
              <a:gd name="connsiteY4" fmla="*/ 1544561 h 1544561"/>
              <a:gd name="connsiteX5" fmla="*/ 0 w 1546225"/>
              <a:gd name="connsiteY5" fmla="*/ 477761 h 1544561"/>
              <a:gd name="connsiteX0" fmla="*/ 0 w 1546225"/>
              <a:gd name="connsiteY0" fmla="*/ 480936 h 1544561"/>
              <a:gd name="connsiteX1" fmla="*/ 275730 w 1546225"/>
              <a:gd name="connsiteY1" fmla="*/ 0 h 1544561"/>
              <a:gd name="connsiteX2" fmla="*/ 1546225 w 1546225"/>
              <a:gd name="connsiteY2" fmla="*/ 1511 h 1544561"/>
              <a:gd name="connsiteX3" fmla="*/ 1546225 w 1546225"/>
              <a:gd name="connsiteY3" fmla="*/ 1544561 h 1544561"/>
              <a:gd name="connsiteX4" fmla="*/ 3175 w 1546225"/>
              <a:gd name="connsiteY4" fmla="*/ 1544561 h 1544561"/>
              <a:gd name="connsiteX5" fmla="*/ 0 w 1546225"/>
              <a:gd name="connsiteY5" fmla="*/ 480936 h 1544561"/>
              <a:gd name="connsiteX0" fmla="*/ 306 w 1543356"/>
              <a:gd name="connsiteY0" fmla="*/ 477761 h 1544561"/>
              <a:gd name="connsiteX1" fmla="*/ 272861 w 1543356"/>
              <a:gd name="connsiteY1" fmla="*/ 0 h 1544561"/>
              <a:gd name="connsiteX2" fmla="*/ 1543356 w 1543356"/>
              <a:gd name="connsiteY2" fmla="*/ 1511 h 1544561"/>
              <a:gd name="connsiteX3" fmla="*/ 1543356 w 1543356"/>
              <a:gd name="connsiteY3" fmla="*/ 1544561 h 1544561"/>
              <a:gd name="connsiteX4" fmla="*/ 306 w 1543356"/>
              <a:gd name="connsiteY4" fmla="*/ 1544561 h 1544561"/>
              <a:gd name="connsiteX5" fmla="*/ 306 w 1543356"/>
              <a:gd name="connsiteY5" fmla="*/ 477761 h 1544561"/>
              <a:gd name="connsiteX0" fmla="*/ 306 w 1543356"/>
              <a:gd name="connsiteY0" fmla="*/ 474586 h 1544561"/>
              <a:gd name="connsiteX1" fmla="*/ 272861 w 1543356"/>
              <a:gd name="connsiteY1" fmla="*/ 0 h 1544561"/>
              <a:gd name="connsiteX2" fmla="*/ 1543356 w 1543356"/>
              <a:gd name="connsiteY2" fmla="*/ 1511 h 1544561"/>
              <a:gd name="connsiteX3" fmla="*/ 1543356 w 1543356"/>
              <a:gd name="connsiteY3" fmla="*/ 1544561 h 1544561"/>
              <a:gd name="connsiteX4" fmla="*/ 306 w 1543356"/>
              <a:gd name="connsiteY4" fmla="*/ 1544561 h 1544561"/>
              <a:gd name="connsiteX5" fmla="*/ 306 w 1543356"/>
              <a:gd name="connsiteY5" fmla="*/ 474586 h 1544561"/>
              <a:gd name="connsiteX0" fmla="*/ 0 w 1546225"/>
              <a:gd name="connsiteY0" fmla="*/ 471411 h 1544561"/>
              <a:gd name="connsiteX1" fmla="*/ 275730 w 1546225"/>
              <a:gd name="connsiteY1" fmla="*/ 0 h 1544561"/>
              <a:gd name="connsiteX2" fmla="*/ 1546225 w 1546225"/>
              <a:gd name="connsiteY2" fmla="*/ 1511 h 1544561"/>
              <a:gd name="connsiteX3" fmla="*/ 1546225 w 1546225"/>
              <a:gd name="connsiteY3" fmla="*/ 1544561 h 1544561"/>
              <a:gd name="connsiteX4" fmla="*/ 3175 w 1546225"/>
              <a:gd name="connsiteY4" fmla="*/ 1544561 h 1544561"/>
              <a:gd name="connsiteX5" fmla="*/ 0 w 1546225"/>
              <a:gd name="connsiteY5" fmla="*/ 471411 h 1544561"/>
              <a:gd name="connsiteX0" fmla="*/ 306 w 1543356"/>
              <a:gd name="connsiteY0" fmla="*/ 477761 h 1544561"/>
              <a:gd name="connsiteX1" fmla="*/ 272861 w 1543356"/>
              <a:gd name="connsiteY1" fmla="*/ 0 h 1544561"/>
              <a:gd name="connsiteX2" fmla="*/ 1543356 w 1543356"/>
              <a:gd name="connsiteY2" fmla="*/ 1511 h 1544561"/>
              <a:gd name="connsiteX3" fmla="*/ 1543356 w 1543356"/>
              <a:gd name="connsiteY3" fmla="*/ 1544561 h 1544561"/>
              <a:gd name="connsiteX4" fmla="*/ 306 w 1543356"/>
              <a:gd name="connsiteY4" fmla="*/ 1544561 h 1544561"/>
              <a:gd name="connsiteX5" fmla="*/ 306 w 1543356"/>
              <a:gd name="connsiteY5" fmla="*/ 477761 h 1544561"/>
              <a:gd name="connsiteX0" fmla="*/ 306 w 1543356"/>
              <a:gd name="connsiteY0" fmla="*/ 474586 h 1544561"/>
              <a:gd name="connsiteX1" fmla="*/ 272861 w 1543356"/>
              <a:gd name="connsiteY1" fmla="*/ 0 h 1544561"/>
              <a:gd name="connsiteX2" fmla="*/ 1543356 w 1543356"/>
              <a:gd name="connsiteY2" fmla="*/ 1511 h 1544561"/>
              <a:gd name="connsiteX3" fmla="*/ 1543356 w 1543356"/>
              <a:gd name="connsiteY3" fmla="*/ 1544561 h 1544561"/>
              <a:gd name="connsiteX4" fmla="*/ 306 w 1543356"/>
              <a:gd name="connsiteY4" fmla="*/ 1544561 h 1544561"/>
              <a:gd name="connsiteX5" fmla="*/ 306 w 1543356"/>
              <a:gd name="connsiteY5" fmla="*/ 474586 h 1544561"/>
              <a:gd name="connsiteX0" fmla="*/ 0 w 1546225"/>
              <a:gd name="connsiteY0" fmla="*/ 480936 h 1544561"/>
              <a:gd name="connsiteX1" fmla="*/ 275730 w 1546225"/>
              <a:gd name="connsiteY1" fmla="*/ 0 h 1544561"/>
              <a:gd name="connsiteX2" fmla="*/ 1546225 w 1546225"/>
              <a:gd name="connsiteY2" fmla="*/ 1511 h 1544561"/>
              <a:gd name="connsiteX3" fmla="*/ 1546225 w 1546225"/>
              <a:gd name="connsiteY3" fmla="*/ 1544561 h 1544561"/>
              <a:gd name="connsiteX4" fmla="*/ 3175 w 1546225"/>
              <a:gd name="connsiteY4" fmla="*/ 1544561 h 1544561"/>
              <a:gd name="connsiteX5" fmla="*/ 0 w 1546225"/>
              <a:gd name="connsiteY5" fmla="*/ 480936 h 1544561"/>
              <a:gd name="connsiteX0" fmla="*/ 306 w 1543356"/>
              <a:gd name="connsiteY0" fmla="*/ 480936 h 1544561"/>
              <a:gd name="connsiteX1" fmla="*/ 272861 w 1543356"/>
              <a:gd name="connsiteY1" fmla="*/ 0 h 1544561"/>
              <a:gd name="connsiteX2" fmla="*/ 1543356 w 1543356"/>
              <a:gd name="connsiteY2" fmla="*/ 1511 h 1544561"/>
              <a:gd name="connsiteX3" fmla="*/ 1543356 w 1543356"/>
              <a:gd name="connsiteY3" fmla="*/ 1544561 h 1544561"/>
              <a:gd name="connsiteX4" fmla="*/ 306 w 1543356"/>
              <a:gd name="connsiteY4" fmla="*/ 1544561 h 1544561"/>
              <a:gd name="connsiteX5" fmla="*/ 306 w 1543356"/>
              <a:gd name="connsiteY5" fmla="*/ 480936 h 1544561"/>
              <a:gd name="connsiteX0" fmla="*/ 306 w 1543356"/>
              <a:gd name="connsiteY0" fmla="*/ 477761 h 1544561"/>
              <a:gd name="connsiteX1" fmla="*/ 272861 w 1543356"/>
              <a:gd name="connsiteY1" fmla="*/ 0 h 1544561"/>
              <a:gd name="connsiteX2" fmla="*/ 1543356 w 1543356"/>
              <a:gd name="connsiteY2" fmla="*/ 1511 h 1544561"/>
              <a:gd name="connsiteX3" fmla="*/ 1543356 w 1543356"/>
              <a:gd name="connsiteY3" fmla="*/ 1544561 h 1544561"/>
              <a:gd name="connsiteX4" fmla="*/ 306 w 1543356"/>
              <a:gd name="connsiteY4" fmla="*/ 1544561 h 1544561"/>
              <a:gd name="connsiteX5" fmla="*/ 306 w 1543356"/>
              <a:gd name="connsiteY5" fmla="*/ 477761 h 1544561"/>
              <a:gd name="connsiteX0" fmla="*/ 0 w 1546225"/>
              <a:gd name="connsiteY0" fmla="*/ 484111 h 1544561"/>
              <a:gd name="connsiteX1" fmla="*/ 275730 w 1546225"/>
              <a:gd name="connsiteY1" fmla="*/ 0 h 1544561"/>
              <a:gd name="connsiteX2" fmla="*/ 1546225 w 1546225"/>
              <a:gd name="connsiteY2" fmla="*/ 1511 h 1544561"/>
              <a:gd name="connsiteX3" fmla="*/ 1546225 w 1546225"/>
              <a:gd name="connsiteY3" fmla="*/ 1544561 h 1544561"/>
              <a:gd name="connsiteX4" fmla="*/ 3175 w 1546225"/>
              <a:gd name="connsiteY4" fmla="*/ 1544561 h 1544561"/>
              <a:gd name="connsiteX5" fmla="*/ 0 w 1546225"/>
              <a:gd name="connsiteY5" fmla="*/ 484111 h 1544561"/>
              <a:gd name="connsiteX0" fmla="*/ 306 w 1543356"/>
              <a:gd name="connsiteY0" fmla="*/ 480936 h 1544561"/>
              <a:gd name="connsiteX1" fmla="*/ 272861 w 1543356"/>
              <a:gd name="connsiteY1" fmla="*/ 0 h 1544561"/>
              <a:gd name="connsiteX2" fmla="*/ 1543356 w 1543356"/>
              <a:gd name="connsiteY2" fmla="*/ 1511 h 1544561"/>
              <a:gd name="connsiteX3" fmla="*/ 1543356 w 1543356"/>
              <a:gd name="connsiteY3" fmla="*/ 1544561 h 1544561"/>
              <a:gd name="connsiteX4" fmla="*/ 306 w 1543356"/>
              <a:gd name="connsiteY4" fmla="*/ 1544561 h 1544561"/>
              <a:gd name="connsiteX5" fmla="*/ 306 w 1543356"/>
              <a:gd name="connsiteY5" fmla="*/ 480936 h 1544561"/>
              <a:gd name="connsiteX0" fmla="*/ 0 w 1549400"/>
              <a:gd name="connsiteY0" fmla="*/ 490461 h 1544561"/>
              <a:gd name="connsiteX1" fmla="*/ 278905 w 1549400"/>
              <a:gd name="connsiteY1" fmla="*/ 0 h 1544561"/>
              <a:gd name="connsiteX2" fmla="*/ 1549400 w 1549400"/>
              <a:gd name="connsiteY2" fmla="*/ 1511 h 1544561"/>
              <a:gd name="connsiteX3" fmla="*/ 1549400 w 1549400"/>
              <a:gd name="connsiteY3" fmla="*/ 1544561 h 1544561"/>
              <a:gd name="connsiteX4" fmla="*/ 6350 w 1549400"/>
              <a:gd name="connsiteY4" fmla="*/ 1544561 h 1544561"/>
              <a:gd name="connsiteX5" fmla="*/ 0 w 1549400"/>
              <a:gd name="connsiteY5" fmla="*/ 490461 h 1544561"/>
              <a:gd name="connsiteX0" fmla="*/ 0 w 1546225"/>
              <a:gd name="connsiteY0" fmla="*/ 490461 h 1544561"/>
              <a:gd name="connsiteX1" fmla="*/ 275730 w 1546225"/>
              <a:gd name="connsiteY1" fmla="*/ 0 h 1544561"/>
              <a:gd name="connsiteX2" fmla="*/ 1546225 w 1546225"/>
              <a:gd name="connsiteY2" fmla="*/ 1511 h 1544561"/>
              <a:gd name="connsiteX3" fmla="*/ 1546225 w 1546225"/>
              <a:gd name="connsiteY3" fmla="*/ 1544561 h 1544561"/>
              <a:gd name="connsiteX4" fmla="*/ 3175 w 1546225"/>
              <a:gd name="connsiteY4" fmla="*/ 1544561 h 1544561"/>
              <a:gd name="connsiteX5" fmla="*/ 0 w 1546225"/>
              <a:gd name="connsiteY5" fmla="*/ 490461 h 1544561"/>
              <a:gd name="connsiteX0" fmla="*/ 306 w 1543356"/>
              <a:gd name="connsiteY0" fmla="*/ 484111 h 1544561"/>
              <a:gd name="connsiteX1" fmla="*/ 272861 w 1543356"/>
              <a:gd name="connsiteY1" fmla="*/ 0 h 1544561"/>
              <a:gd name="connsiteX2" fmla="*/ 1543356 w 1543356"/>
              <a:gd name="connsiteY2" fmla="*/ 1511 h 1544561"/>
              <a:gd name="connsiteX3" fmla="*/ 1543356 w 1543356"/>
              <a:gd name="connsiteY3" fmla="*/ 1544561 h 1544561"/>
              <a:gd name="connsiteX4" fmla="*/ 306 w 1543356"/>
              <a:gd name="connsiteY4" fmla="*/ 1544561 h 1544561"/>
              <a:gd name="connsiteX5" fmla="*/ 306 w 1543356"/>
              <a:gd name="connsiteY5" fmla="*/ 484111 h 1544561"/>
              <a:gd name="connsiteX0" fmla="*/ 0 w 1546225"/>
              <a:gd name="connsiteY0" fmla="*/ 487286 h 1544561"/>
              <a:gd name="connsiteX1" fmla="*/ 275730 w 1546225"/>
              <a:gd name="connsiteY1" fmla="*/ 0 h 1544561"/>
              <a:gd name="connsiteX2" fmla="*/ 1546225 w 1546225"/>
              <a:gd name="connsiteY2" fmla="*/ 1511 h 1544561"/>
              <a:gd name="connsiteX3" fmla="*/ 1546225 w 1546225"/>
              <a:gd name="connsiteY3" fmla="*/ 1544561 h 1544561"/>
              <a:gd name="connsiteX4" fmla="*/ 3175 w 1546225"/>
              <a:gd name="connsiteY4" fmla="*/ 1544561 h 1544561"/>
              <a:gd name="connsiteX5" fmla="*/ 0 w 1546225"/>
              <a:gd name="connsiteY5" fmla="*/ 487286 h 1544561"/>
              <a:gd name="connsiteX0" fmla="*/ 3316 w 1543191"/>
              <a:gd name="connsiteY0" fmla="*/ 480936 h 1544561"/>
              <a:gd name="connsiteX1" fmla="*/ 272696 w 1543191"/>
              <a:gd name="connsiteY1" fmla="*/ 0 h 1544561"/>
              <a:gd name="connsiteX2" fmla="*/ 1543191 w 1543191"/>
              <a:gd name="connsiteY2" fmla="*/ 1511 h 1544561"/>
              <a:gd name="connsiteX3" fmla="*/ 1543191 w 1543191"/>
              <a:gd name="connsiteY3" fmla="*/ 1544561 h 1544561"/>
              <a:gd name="connsiteX4" fmla="*/ 141 w 1543191"/>
              <a:gd name="connsiteY4" fmla="*/ 1544561 h 1544561"/>
              <a:gd name="connsiteX5" fmla="*/ 3316 w 1543191"/>
              <a:gd name="connsiteY5" fmla="*/ 480936 h 1544561"/>
              <a:gd name="connsiteX0" fmla="*/ 101609 w 1543059"/>
              <a:gd name="connsiteY0" fmla="*/ 363461 h 1544561"/>
              <a:gd name="connsiteX1" fmla="*/ 272564 w 1543059"/>
              <a:gd name="connsiteY1" fmla="*/ 0 h 1544561"/>
              <a:gd name="connsiteX2" fmla="*/ 1543059 w 1543059"/>
              <a:gd name="connsiteY2" fmla="*/ 1511 h 1544561"/>
              <a:gd name="connsiteX3" fmla="*/ 1543059 w 1543059"/>
              <a:gd name="connsiteY3" fmla="*/ 1544561 h 1544561"/>
              <a:gd name="connsiteX4" fmla="*/ 9 w 1543059"/>
              <a:gd name="connsiteY4" fmla="*/ 1544561 h 1544561"/>
              <a:gd name="connsiteX5" fmla="*/ 101609 w 1543059"/>
              <a:gd name="connsiteY5" fmla="*/ 363461 h 1544561"/>
              <a:gd name="connsiteX0" fmla="*/ 0 w 1546225"/>
              <a:gd name="connsiteY0" fmla="*/ 487286 h 1544561"/>
              <a:gd name="connsiteX1" fmla="*/ 275730 w 1546225"/>
              <a:gd name="connsiteY1" fmla="*/ 0 h 1544561"/>
              <a:gd name="connsiteX2" fmla="*/ 1546225 w 1546225"/>
              <a:gd name="connsiteY2" fmla="*/ 1511 h 1544561"/>
              <a:gd name="connsiteX3" fmla="*/ 1546225 w 1546225"/>
              <a:gd name="connsiteY3" fmla="*/ 1544561 h 1544561"/>
              <a:gd name="connsiteX4" fmla="*/ 3175 w 1546225"/>
              <a:gd name="connsiteY4" fmla="*/ 1544561 h 1544561"/>
              <a:gd name="connsiteX5" fmla="*/ 0 w 1546225"/>
              <a:gd name="connsiteY5" fmla="*/ 487286 h 1544561"/>
              <a:gd name="connsiteX0" fmla="*/ 0 w 1546225"/>
              <a:gd name="connsiteY0" fmla="*/ 484111 h 1544561"/>
              <a:gd name="connsiteX1" fmla="*/ 275730 w 1546225"/>
              <a:gd name="connsiteY1" fmla="*/ 0 h 1544561"/>
              <a:gd name="connsiteX2" fmla="*/ 1546225 w 1546225"/>
              <a:gd name="connsiteY2" fmla="*/ 1511 h 1544561"/>
              <a:gd name="connsiteX3" fmla="*/ 1546225 w 1546225"/>
              <a:gd name="connsiteY3" fmla="*/ 1544561 h 1544561"/>
              <a:gd name="connsiteX4" fmla="*/ 3175 w 1546225"/>
              <a:gd name="connsiteY4" fmla="*/ 1544561 h 1544561"/>
              <a:gd name="connsiteX5" fmla="*/ 0 w 1546225"/>
              <a:gd name="connsiteY5" fmla="*/ 484111 h 1544561"/>
              <a:gd name="connsiteX0" fmla="*/ 306 w 1543356"/>
              <a:gd name="connsiteY0" fmla="*/ 477761 h 1544561"/>
              <a:gd name="connsiteX1" fmla="*/ 272861 w 1543356"/>
              <a:gd name="connsiteY1" fmla="*/ 0 h 1544561"/>
              <a:gd name="connsiteX2" fmla="*/ 1543356 w 1543356"/>
              <a:gd name="connsiteY2" fmla="*/ 1511 h 1544561"/>
              <a:gd name="connsiteX3" fmla="*/ 1543356 w 1543356"/>
              <a:gd name="connsiteY3" fmla="*/ 1544561 h 1544561"/>
              <a:gd name="connsiteX4" fmla="*/ 306 w 1543356"/>
              <a:gd name="connsiteY4" fmla="*/ 1544561 h 1544561"/>
              <a:gd name="connsiteX5" fmla="*/ 306 w 1543356"/>
              <a:gd name="connsiteY5" fmla="*/ 477761 h 1544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43356" h="1544561">
                <a:moveTo>
                  <a:pt x="306" y="477761"/>
                </a:moveTo>
                <a:lnTo>
                  <a:pt x="272861" y="0"/>
                </a:lnTo>
                <a:lnTo>
                  <a:pt x="1543356" y="1511"/>
                </a:lnTo>
                <a:lnTo>
                  <a:pt x="1543356" y="1544561"/>
                </a:lnTo>
                <a:lnTo>
                  <a:pt x="306" y="1544561"/>
                </a:lnTo>
                <a:cubicBezTo>
                  <a:pt x="-752" y="1184728"/>
                  <a:pt x="1364" y="837594"/>
                  <a:pt x="306" y="477761"/>
                </a:cubicBezTo>
                <a:close/>
              </a:path>
            </a:pathLst>
          </a:custGeom>
          <a:solidFill>
            <a:schemeClr val="tx1"/>
          </a:solidFill>
        </p:spPr>
        <p:txBody>
          <a:bodyPr lIns="274320" anchor="ctr" anchorCtr="0">
            <a:normAutofit/>
          </a:bodyPr>
          <a:lstStyle>
            <a:lvl1pPr>
              <a:defRPr sz="3600">
                <a:solidFill>
                  <a:schemeClr val="bg2"/>
                </a:solidFill>
              </a:defRPr>
            </a:lvl1pPr>
            <a:lvl2pPr>
              <a:defRPr>
                <a:solidFill>
                  <a:schemeClr val="bg1"/>
                </a:solidFill>
              </a:defRPr>
            </a:lvl2pPr>
          </a:lstStyle>
          <a:p>
            <a:pPr lvl="1"/>
            <a:r>
              <a:rPr lang="en-US"/>
              <a:t>Photo headline</a:t>
            </a:r>
          </a:p>
        </p:txBody>
      </p:sp>
      <p:sp>
        <p:nvSpPr>
          <p:cNvPr id="14" name="SUBTITLE">
            <a:extLst>
              <a:ext uri="{FF2B5EF4-FFF2-40B4-BE49-F238E27FC236}">
                <a16:creationId xmlns:a16="http://schemas.microsoft.com/office/drawing/2014/main" id="{9B725803-7CD7-E540-BFD7-844694191695}"/>
              </a:ext>
            </a:extLst>
          </p:cNvPr>
          <p:cNvSpPr>
            <a:spLocks noGrp="1"/>
          </p:cNvSpPr>
          <p:nvPr>
            <p:ph type="body" sz="quarter" idx="19"/>
          </p:nvPr>
        </p:nvSpPr>
        <p:spPr>
          <a:xfrm>
            <a:off x="211142" y="521208"/>
            <a:ext cx="10110497" cy="215444"/>
          </a:xfrm>
        </p:spPr>
        <p:txBody>
          <a:bodyPr anchor="t" anchorCtr="0">
            <a:spAutoFit/>
          </a:bodyPr>
          <a:lstStyle>
            <a:lvl1pPr marL="0" indent="0">
              <a:spcBef>
                <a:spcPts val="0"/>
              </a:spcBef>
              <a:spcAft>
                <a:spcPts val="0"/>
              </a:spcAft>
              <a:buFont typeface="Arial" panose="020B0604020202020204" pitchFamily="34" charset="0"/>
              <a:buNone/>
              <a:defRPr sz="1400" b="0">
                <a:solidFill>
                  <a:schemeClr val="tx2"/>
                </a:solidFill>
                <a:latin typeface="+mn-lt"/>
              </a:defRPr>
            </a:lvl1pPr>
            <a:lvl2pPr marL="0" indent="0">
              <a:spcBef>
                <a:spcPts val="0"/>
              </a:spcBef>
              <a:spcAft>
                <a:spcPts val="0"/>
              </a:spcAft>
              <a:buFont typeface="Arial" panose="020B0604020202020204" pitchFamily="34" charset="0"/>
              <a:buNone/>
              <a:defRPr sz="1000" b="1">
                <a:solidFill>
                  <a:schemeClr val="tx2"/>
                </a:solidFill>
                <a:latin typeface="+mn-lt"/>
              </a:defRPr>
            </a:lvl2pPr>
            <a:lvl3pPr marL="0" indent="0">
              <a:spcBef>
                <a:spcPts val="0"/>
              </a:spcBef>
              <a:spcAft>
                <a:spcPts val="0"/>
              </a:spcAft>
              <a:buFont typeface="Arial" panose="020B0604020202020204" pitchFamily="34" charset="0"/>
              <a:buNone/>
              <a:defRPr sz="1000" b="1">
                <a:solidFill>
                  <a:schemeClr val="tx2"/>
                </a:solidFill>
                <a:latin typeface="+mn-lt"/>
              </a:defRPr>
            </a:lvl3pPr>
            <a:lvl4pPr marL="0" indent="0">
              <a:spcBef>
                <a:spcPts val="0"/>
              </a:spcBef>
              <a:spcAft>
                <a:spcPts val="0"/>
              </a:spcAft>
              <a:buNone/>
              <a:defRPr sz="1000" b="1">
                <a:solidFill>
                  <a:schemeClr val="tx2"/>
                </a:solidFill>
                <a:latin typeface="+mn-lt"/>
              </a:defRPr>
            </a:lvl4pPr>
            <a:lvl5pPr marL="0" indent="0">
              <a:spcBef>
                <a:spcPts val="0"/>
              </a:spcBef>
              <a:spcAft>
                <a:spcPts val="0"/>
              </a:spcAft>
              <a:buNone/>
              <a:defRPr sz="1000" b="1">
                <a:solidFill>
                  <a:schemeClr val="tx2"/>
                </a:solidFill>
                <a:latin typeface="+mn-lt"/>
              </a:defRPr>
            </a:lvl5pPr>
          </a:lstStyle>
          <a:p>
            <a:pPr lvl="0"/>
            <a:r>
              <a:rPr lang="en-US"/>
              <a:t>Edit Master text styles</a:t>
            </a:r>
          </a:p>
        </p:txBody>
      </p:sp>
      <p:sp>
        <p:nvSpPr>
          <p:cNvPr id="20" name="TITLE">
            <a:extLst>
              <a:ext uri="{FF2B5EF4-FFF2-40B4-BE49-F238E27FC236}">
                <a16:creationId xmlns:a16="http://schemas.microsoft.com/office/drawing/2014/main" id="{0718D53F-9834-8C40-8B43-533BD9E7C3A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85598651"/>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5 IMAGES">
    <p:spTree>
      <p:nvGrpSpPr>
        <p:cNvPr id="1" name=""/>
        <p:cNvGrpSpPr/>
        <p:nvPr/>
      </p:nvGrpSpPr>
      <p:grpSpPr>
        <a:xfrm>
          <a:off x="0" y="0"/>
          <a:ext cx="0" cy="0"/>
          <a:chOff x="0" y="0"/>
          <a:chExt cx="0" cy="0"/>
        </a:xfrm>
      </p:grpSpPr>
      <p:sp>
        <p:nvSpPr>
          <p:cNvPr id="6" name="SOURCES">
            <a:extLst>
              <a:ext uri="{FF2B5EF4-FFF2-40B4-BE49-F238E27FC236}">
                <a16:creationId xmlns:a16="http://schemas.microsoft.com/office/drawing/2014/main" id="{64C61DF3-822A-0E4D-BDB8-05FAA33483C3}"/>
              </a:ext>
            </a:extLst>
          </p:cNvPr>
          <p:cNvSpPr>
            <a:spLocks noGrp="1"/>
          </p:cNvSpPr>
          <p:nvPr>
            <p:ph type="body" sz="quarter" idx="18" hasCustomPrompt="1"/>
          </p:nvPr>
        </p:nvSpPr>
        <p:spPr>
          <a:xfrm>
            <a:off x="6704013" y="6602544"/>
            <a:ext cx="5484812" cy="255455"/>
          </a:xfrm>
        </p:spPr>
        <p:txBody>
          <a:bodyPr wrap="square" rIns="182880" bIns="146304" anchor="b" anchorCtr="0">
            <a:spAutoFit/>
          </a:bodyPr>
          <a:lstStyle>
            <a:lvl1pPr algn="r">
              <a:lnSpc>
                <a:spcPct val="100000"/>
              </a:lnSpc>
              <a:spcBef>
                <a:spcPts val="100"/>
              </a:spcBef>
              <a:spcAft>
                <a:spcPts val="100"/>
              </a:spcAft>
              <a:defRPr sz="700">
                <a:solidFill>
                  <a:schemeClr val="tx2"/>
                </a:solidFill>
                <a:latin typeface="Century Gothic" panose="020B0502020202020204" pitchFamily="34" charset="0"/>
              </a:defRPr>
            </a:lvl1pPr>
          </a:lstStyle>
          <a:p>
            <a:pPr lvl="0"/>
            <a:r>
              <a:rPr lang="en-US"/>
              <a:t>* List sources here</a:t>
            </a:r>
          </a:p>
        </p:txBody>
      </p:sp>
      <p:sp>
        <p:nvSpPr>
          <p:cNvPr id="16" name="CONTENT">
            <a:extLst>
              <a:ext uri="{FF2B5EF4-FFF2-40B4-BE49-F238E27FC236}">
                <a16:creationId xmlns:a16="http://schemas.microsoft.com/office/drawing/2014/main" id="{5ECB0C30-6DD4-6A47-8F7E-F7A65E67A424}"/>
              </a:ext>
            </a:extLst>
          </p:cNvPr>
          <p:cNvSpPr>
            <a:spLocks noGrp="1"/>
          </p:cNvSpPr>
          <p:nvPr>
            <p:ph sz="quarter" idx="20"/>
          </p:nvPr>
        </p:nvSpPr>
        <p:spPr>
          <a:xfrm>
            <a:off x="858644" y="3935002"/>
            <a:ext cx="9108719" cy="1952089"/>
          </a:xfrm>
        </p:spPr>
        <p:txBody>
          <a:bodyPr anchor="ctr" anchorCtr="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IMAGE 5">
            <a:extLst>
              <a:ext uri="{FF2B5EF4-FFF2-40B4-BE49-F238E27FC236}">
                <a16:creationId xmlns:a16="http://schemas.microsoft.com/office/drawing/2014/main" id="{B244C813-48F5-A946-8272-014813308B9D}"/>
              </a:ext>
            </a:extLst>
          </p:cNvPr>
          <p:cNvSpPr>
            <a:spLocks noGrp="1" noChangeAspect="1"/>
          </p:cNvSpPr>
          <p:nvPr>
            <p:ph type="body" sz="quarter" idx="25" hasCustomPrompt="1"/>
          </p:nvPr>
        </p:nvSpPr>
        <p:spPr>
          <a:xfrm rot="10800000">
            <a:off x="9628396" y="1213117"/>
            <a:ext cx="2285477" cy="2287262"/>
          </a:xfrm>
          <a:custGeom>
            <a:avLst/>
            <a:gdLst>
              <a:gd name="connsiteX0" fmla="*/ 0 w 1543050"/>
              <a:gd name="connsiteY0" fmla="*/ 0 h 1543050"/>
              <a:gd name="connsiteX1" fmla="*/ 1543050 w 1543050"/>
              <a:gd name="connsiteY1" fmla="*/ 0 h 1543050"/>
              <a:gd name="connsiteX2" fmla="*/ 1543050 w 1543050"/>
              <a:gd name="connsiteY2" fmla="*/ 1543050 h 1543050"/>
              <a:gd name="connsiteX3" fmla="*/ 0 w 1543050"/>
              <a:gd name="connsiteY3" fmla="*/ 1543050 h 1543050"/>
              <a:gd name="connsiteX4" fmla="*/ 0 w 1543050"/>
              <a:gd name="connsiteY4" fmla="*/ 0 h 1543050"/>
              <a:gd name="connsiteX0" fmla="*/ 0 w 1543050"/>
              <a:gd name="connsiteY0" fmla="*/ 0 h 1543050"/>
              <a:gd name="connsiteX1" fmla="*/ 332880 w 1543050"/>
              <a:gd name="connsiteY1" fmla="*/ 4839 h 1543050"/>
              <a:gd name="connsiteX2" fmla="*/ 1543050 w 1543050"/>
              <a:gd name="connsiteY2" fmla="*/ 0 h 1543050"/>
              <a:gd name="connsiteX3" fmla="*/ 1543050 w 1543050"/>
              <a:gd name="connsiteY3" fmla="*/ 1543050 h 1543050"/>
              <a:gd name="connsiteX4" fmla="*/ 0 w 1543050"/>
              <a:gd name="connsiteY4" fmla="*/ 1543050 h 1543050"/>
              <a:gd name="connsiteX5" fmla="*/ 0 w 1543050"/>
              <a:gd name="connsiteY5" fmla="*/ 0 h 1543050"/>
              <a:gd name="connsiteX0" fmla="*/ 0 w 1543050"/>
              <a:gd name="connsiteY0" fmla="*/ 0 h 1543050"/>
              <a:gd name="connsiteX1" fmla="*/ 336055 w 1543050"/>
              <a:gd name="connsiteY1" fmla="*/ 1664 h 1543050"/>
              <a:gd name="connsiteX2" fmla="*/ 1543050 w 1543050"/>
              <a:gd name="connsiteY2" fmla="*/ 0 h 1543050"/>
              <a:gd name="connsiteX3" fmla="*/ 1543050 w 1543050"/>
              <a:gd name="connsiteY3" fmla="*/ 1543050 h 1543050"/>
              <a:gd name="connsiteX4" fmla="*/ 0 w 1543050"/>
              <a:gd name="connsiteY4" fmla="*/ 1543050 h 1543050"/>
              <a:gd name="connsiteX5" fmla="*/ 0 w 1543050"/>
              <a:gd name="connsiteY5" fmla="*/ 0 h 1543050"/>
              <a:gd name="connsiteX0" fmla="*/ 0 w 1543050"/>
              <a:gd name="connsiteY0" fmla="*/ 0 h 1543050"/>
              <a:gd name="connsiteX1" fmla="*/ 342405 w 1543050"/>
              <a:gd name="connsiteY1" fmla="*/ 1664 h 1543050"/>
              <a:gd name="connsiteX2" fmla="*/ 1543050 w 1543050"/>
              <a:gd name="connsiteY2" fmla="*/ 0 h 1543050"/>
              <a:gd name="connsiteX3" fmla="*/ 1543050 w 1543050"/>
              <a:gd name="connsiteY3" fmla="*/ 1543050 h 1543050"/>
              <a:gd name="connsiteX4" fmla="*/ 0 w 1543050"/>
              <a:gd name="connsiteY4" fmla="*/ 1543050 h 1543050"/>
              <a:gd name="connsiteX5" fmla="*/ 0 w 1543050"/>
              <a:gd name="connsiteY5" fmla="*/ 0 h 1543050"/>
              <a:gd name="connsiteX0" fmla="*/ 0 w 1543050"/>
              <a:gd name="connsiteY0" fmla="*/ 4686 h 1547736"/>
              <a:gd name="connsiteX1" fmla="*/ 345580 w 1543050"/>
              <a:gd name="connsiteY1" fmla="*/ 0 h 1547736"/>
              <a:gd name="connsiteX2" fmla="*/ 1543050 w 1543050"/>
              <a:gd name="connsiteY2" fmla="*/ 4686 h 1547736"/>
              <a:gd name="connsiteX3" fmla="*/ 1543050 w 1543050"/>
              <a:gd name="connsiteY3" fmla="*/ 1547736 h 1547736"/>
              <a:gd name="connsiteX4" fmla="*/ 0 w 1543050"/>
              <a:gd name="connsiteY4" fmla="*/ 1547736 h 1547736"/>
              <a:gd name="connsiteX5" fmla="*/ 0 w 1543050"/>
              <a:gd name="connsiteY5" fmla="*/ 4686 h 1547736"/>
              <a:gd name="connsiteX0" fmla="*/ 0 w 1543050"/>
              <a:gd name="connsiteY0" fmla="*/ 0 h 1543050"/>
              <a:gd name="connsiteX1" fmla="*/ 342405 w 1543050"/>
              <a:gd name="connsiteY1" fmla="*/ 1664 h 1543050"/>
              <a:gd name="connsiteX2" fmla="*/ 1543050 w 1543050"/>
              <a:gd name="connsiteY2" fmla="*/ 0 h 1543050"/>
              <a:gd name="connsiteX3" fmla="*/ 1543050 w 1543050"/>
              <a:gd name="connsiteY3" fmla="*/ 1543050 h 1543050"/>
              <a:gd name="connsiteX4" fmla="*/ 0 w 1543050"/>
              <a:gd name="connsiteY4" fmla="*/ 1543050 h 1543050"/>
              <a:gd name="connsiteX5" fmla="*/ 0 w 1543050"/>
              <a:gd name="connsiteY5" fmla="*/ 0 h 1543050"/>
              <a:gd name="connsiteX0" fmla="*/ 0 w 1543050"/>
              <a:gd name="connsiteY0" fmla="*/ 1511 h 1544561"/>
              <a:gd name="connsiteX1" fmla="*/ 345580 w 1543050"/>
              <a:gd name="connsiteY1" fmla="*/ 0 h 1544561"/>
              <a:gd name="connsiteX2" fmla="*/ 1543050 w 1543050"/>
              <a:gd name="connsiteY2" fmla="*/ 1511 h 1544561"/>
              <a:gd name="connsiteX3" fmla="*/ 1543050 w 1543050"/>
              <a:gd name="connsiteY3" fmla="*/ 1544561 h 1544561"/>
              <a:gd name="connsiteX4" fmla="*/ 0 w 1543050"/>
              <a:gd name="connsiteY4" fmla="*/ 1544561 h 1544561"/>
              <a:gd name="connsiteX5" fmla="*/ 0 w 1543050"/>
              <a:gd name="connsiteY5" fmla="*/ 1511 h 1544561"/>
              <a:gd name="connsiteX0" fmla="*/ 0 w 1543050"/>
              <a:gd name="connsiteY0" fmla="*/ 1511 h 1544561"/>
              <a:gd name="connsiteX1" fmla="*/ 345580 w 1543050"/>
              <a:gd name="connsiteY1" fmla="*/ 0 h 1544561"/>
              <a:gd name="connsiteX2" fmla="*/ 1543050 w 1543050"/>
              <a:gd name="connsiteY2" fmla="*/ 1511 h 1544561"/>
              <a:gd name="connsiteX3" fmla="*/ 1543050 w 1543050"/>
              <a:gd name="connsiteY3" fmla="*/ 1544561 h 1544561"/>
              <a:gd name="connsiteX4" fmla="*/ 0 w 1543050"/>
              <a:gd name="connsiteY4" fmla="*/ 1544561 h 1544561"/>
              <a:gd name="connsiteX5" fmla="*/ 0 w 1543050"/>
              <a:gd name="connsiteY5" fmla="*/ 1511 h 1544561"/>
              <a:gd name="connsiteX0" fmla="*/ 0 w 1543050"/>
              <a:gd name="connsiteY0" fmla="*/ 0 h 1543050"/>
              <a:gd name="connsiteX1" fmla="*/ 339230 w 1543050"/>
              <a:gd name="connsiteY1" fmla="*/ 1664 h 1543050"/>
              <a:gd name="connsiteX2" fmla="*/ 1543050 w 1543050"/>
              <a:gd name="connsiteY2" fmla="*/ 0 h 1543050"/>
              <a:gd name="connsiteX3" fmla="*/ 1543050 w 1543050"/>
              <a:gd name="connsiteY3" fmla="*/ 1543050 h 1543050"/>
              <a:gd name="connsiteX4" fmla="*/ 0 w 1543050"/>
              <a:gd name="connsiteY4" fmla="*/ 1543050 h 1543050"/>
              <a:gd name="connsiteX5" fmla="*/ 0 w 1543050"/>
              <a:gd name="connsiteY5" fmla="*/ 0 h 1543050"/>
              <a:gd name="connsiteX0" fmla="*/ 0 w 1543050"/>
              <a:gd name="connsiteY0" fmla="*/ 1511 h 1544561"/>
              <a:gd name="connsiteX1" fmla="*/ 345580 w 1543050"/>
              <a:gd name="connsiteY1" fmla="*/ 0 h 1544561"/>
              <a:gd name="connsiteX2" fmla="*/ 1543050 w 1543050"/>
              <a:gd name="connsiteY2" fmla="*/ 1511 h 1544561"/>
              <a:gd name="connsiteX3" fmla="*/ 1543050 w 1543050"/>
              <a:gd name="connsiteY3" fmla="*/ 1544561 h 1544561"/>
              <a:gd name="connsiteX4" fmla="*/ 0 w 1543050"/>
              <a:gd name="connsiteY4" fmla="*/ 1544561 h 1544561"/>
              <a:gd name="connsiteX5" fmla="*/ 0 w 1543050"/>
              <a:gd name="connsiteY5" fmla="*/ 1511 h 1544561"/>
              <a:gd name="connsiteX0" fmla="*/ 0 w 1543050"/>
              <a:gd name="connsiteY0" fmla="*/ 33261 h 1576311"/>
              <a:gd name="connsiteX1" fmla="*/ 370980 w 1543050"/>
              <a:gd name="connsiteY1" fmla="*/ 0 h 1576311"/>
              <a:gd name="connsiteX2" fmla="*/ 1543050 w 1543050"/>
              <a:gd name="connsiteY2" fmla="*/ 33261 h 1576311"/>
              <a:gd name="connsiteX3" fmla="*/ 1543050 w 1543050"/>
              <a:gd name="connsiteY3" fmla="*/ 1576311 h 1576311"/>
              <a:gd name="connsiteX4" fmla="*/ 0 w 1543050"/>
              <a:gd name="connsiteY4" fmla="*/ 1576311 h 1576311"/>
              <a:gd name="connsiteX5" fmla="*/ 0 w 1543050"/>
              <a:gd name="connsiteY5" fmla="*/ 33261 h 1576311"/>
              <a:gd name="connsiteX0" fmla="*/ 0 w 1543050"/>
              <a:gd name="connsiteY0" fmla="*/ 1511 h 1544561"/>
              <a:gd name="connsiteX1" fmla="*/ 345580 w 1543050"/>
              <a:gd name="connsiteY1" fmla="*/ 0 h 1544561"/>
              <a:gd name="connsiteX2" fmla="*/ 1543050 w 1543050"/>
              <a:gd name="connsiteY2" fmla="*/ 1511 h 1544561"/>
              <a:gd name="connsiteX3" fmla="*/ 1543050 w 1543050"/>
              <a:gd name="connsiteY3" fmla="*/ 1544561 h 1544561"/>
              <a:gd name="connsiteX4" fmla="*/ 0 w 1543050"/>
              <a:gd name="connsiteY4" fmla="*/ 1544561 h 1544561"/>
              <a:gd name="connsiteX5" fmla="*/ 0 w 1543050"/>
              <a:gd name="connsiteY5" fmla="*/ 1511 h 1544561"/>
              <a:gd name="connsiteX0" fmla="*/ 0 w 1543050"/>
              <a:gd name="connsiteY0" fmla="*/ 1511 h 1544561"/>
              <a:gd name="connsiteX1" fmla="*/ 345580 w 1543050"/>
              <a:gd name="connsiteY1" fmla="*/ 0 h 1544561"/>
              <a:gd name="connsiteX2" fmla="*/ 1543050 w 1543050"/>
              <a:gd name="connsiteY2" fmla="*/ 1511 h 1544561"/>
              <a:gd name="connsiteX3" fmla="*/ 1543050 w 1543050"/>
              <a:gd name="connsiteY3" fmla="*/ 1544561 h 1544561"/>
              <a:gd name="connsiteX4" fmla="*/ 0 w 1543050"/>
              <a:gd name="connsiteY4" fmla="*/ 1544561 h 1544561"/>
              <a:gd name="connsiteX5" fmla="*/ 0 w 1543050"/>
              <a:gd name="connsiteY5" fmla="*/ 1511 h 1544561"/>
              <a:gd name="connsiteX0" fmla="*/ 0 w 1543050"/>
              <a:gd name="connsiteY0" fmla="*/ 0 h 1543050"/>
              <a:gd name="connsiteX1" fmla="*/ 342405 w 1543050"/>
              <a:gd name="connsiteY1" fmla="*/ 1664 h 1543050"/>
              <a:gd name="connsiteX2" fmla="*/ 1543050 w 1543050"/>
              <a:gd name="connsiteY2" fmla="*/ 0 h 1543050"/>
              <a:gd name="connsiteX3" fmla="*/ 1543050 w 1543050"/>
              <a:gd name="connsiteY3" fmla="*/ 1543050 h 1543050"/>
              <a:gd name="connsiteX4" fmla="*/ 0 w 1543050"/>
              <a:gd name="connsiteY4" fmla="*/ 1543050 h 1543050"/>
              <a:gd name="connsiteX5" fmla="*/ 0 w 1543050"/>
              <a:gd name="connsiteY5" fmla="*/ 0 h 1543050"/>
              <a:gd name="connsiteX0" fmla="*/ 0 w 1543050"/>
              <a:gd name="connsiteY0" fmla="*/ 1511 h 1544561"/>
              <a:gd name="connsiteX1" fmla="*/ 336055 w 1543050"/>
              <a:gd name="connsiteY1" fmla="*/ 0 h 1544561"/>
              <a:gd name="connsiteX2" fmla="*/ 1543050 w 1543050"/>
              <a:gd name="connsiteY2" fmla="*/ 1511 h 1544561"/>
              <a:gd name="connsiteX3" fmla="*/ 1543050 w 1543050"/>
              <a:gd name="connsiteY3" fmla="*/ 1544561 h 1544561"/>
              <a:gd name="connsiteX4" fmla="*/ 0 w 1543050"/>
              <a:gd name="connsiteY4" fmla="*/ 1544561 h 1544561"/>
              <a:gd name="connsiteX5" fmla="*/ 0 w 1543050"/>
              <a:gd name="connsiteY5" fmla="*/ 1511 h 1544561"/>
              <a:gd name="connsiteX0" fmla="*/ 0 w 1543050"/>
              <a:gd name="connsiteY0" fmla="*/ 0 h 1543050"/>
              <a:gd name="connsiteX1" fmla="*/ 272555 w 1543050"/>
              <a:gd name="connsiteY1" fmla="*/ 1664 h 1543050"/>
              <a:gd name="connsiteX2" fmla="*/ 1543050 w 1543050"/>
              <a:gd name="connsiteY2" fmla="*/ 0 h 1543050"/>
              <a:gd name="connsiteX3" fmla="*/ 1543050 w 1543050"/>
              <a:gd name="connsiteY3" fmla="*/ 1543050 h 1543050"/>
              <a:gd name="connsiteX4" fmla="*/ 0 w 1543050"/>
              <a:gd name="connsiteY4" fmla="*/ 1543050 h 1543050"/>
              <a:gd name="connsiteX5" fmla="*/ 0 w 1543050"/>
              <a:gd name="connsiteY5" fmla="*/ 0 h 1543050"/>
              <a:gd name="connsiteX0" fmla="*/ 0 w 1543050"/>
              <a:gd name="connsiteY0" fmla="*/ 0 h 1543050"/>
              <a:gd name="connsiteX1" fmla="*/ 269380 w 1543050"/>
              <a:gd name="connsiteY1" fmla="*/ 1664 h 1543050"/>
              <a:gd name="connsiteX2" fmla="*/ 1543050 w 1543050"/>
              <a:gd name="connsiteY2" fmla="*/ 0 h 1543050"/>
              <a:gd name="connsiteX3" fmla="*/ 1543050 w 1543050"/>
              <a:gd name="connsiteY3" fmla="*/ 1543050 h 1543050"/>
              <a:gd name="connsiteX4" fmla="*/ 0 w 1543050"/>
              <a:gd name="connsiteY4" fmla="*/ 1543050 h 1543050"/>
              <a:gd name="connsiteX5" fmla="*/ 0 w 1543050"/>
              <a:gd name="connsiteY5" fmla="*/ 0 h 1543050"/>
              <a:gd name="connsiteX0" fmla="*/ 0 w 1543050"/>
              <a:gd name="connsiteY0" fmla="*/ 1511 h 1544561"/>
              <a:gd name="connsiteX1" fmla="*/ 272555 w 1543050"/>
              <a:gd name="connsiteY1" fmla="*/ 0 h 1544561"/>
              <a:gd name="connsiteX2" fmla="*/ 1543050 w 1543050"/>
              <a:gd name="connsiteY2" fmla="*/ 1511 h 1544561"/>
              <a:gd name="connsiteX3" fmla="*/ 1543050 w 1543050"/>
              <a:gd name="connsiteY3" fmla="*/ 1544561 h 1544561"/>
              <a:gd name="connsiteX4" fmla="*/ 0 w 1543050"/>
              <a:gd name="connsiteY4" fmla="*/ 1544561 h 1544561"/>
              <a:gd name="connsiteX5" fmla="*/ 0 w 1543050"/>
              <a:gd name="connsiteY5" fmla="*/ 1511 h 1544561"/>
              <a:gd name="connsiteX0" fmla="*/ 0 w 1546225"/>
              <a:gd name="connsiteY0" fmla="*/ 465061 h 1544561"/>
              <a:gd name="connsiteX1" fmla="*/ 275730 w 1546225"/>
              <a:gd name="connsiteY1" fmla="*/ 0 h 1544561"/>
              <a:gd name="connsiteX2" fmla="*/ 1546225 w 1546225"/>
              <a:gd name="connsiteY2" fmla="*/ 1511 h 1544561"/>
              <a:gd name="connsiteX3" fmla="*/ 1546225 w 1546225"/>
              <a:gd name="connsiteY3" fmla="*/ 1544561 h 1544561"/>
              <a:gd name="connsiteX4" fmla="*/ 3175 w 1546225"/>
              <a:gd name="connsiteY4" fmla="*/ 1544561 h 1544561"/>
              <a:gd name="connsiteX5" fmla="*/ 0 w 1546225"/>
              <a:gd name="connsiteY5" fmla="*/ 465061 h 1544561"/>
              <a:gd name="connsiteX0" fmla="*/ 0 w 1546225"/>
              <a:gd name="connsiteY0" fmla="*/ 484111 h 1544561"/>
              <a:gd name="connsiteX1" fmla="*/ 275730 w 1546225"/>
              <a:gd name="connsiteY1" fmla="*/ 0 h 1544561"/>
              <a:gd name="connsiteX2" fmla="*/ 1546225 w 1546225"/>
              <a:gd name="connsiteY2" fmla="*/ 1511 h 1544561"/>
              <a:gd name="connsiteX3" fmla="*/ 1546225 w 1546225"/>
              <a:gd name="connsiteY3" fmla="*/ 1544561 h 1544561"/>
              <a:gd name="connsiteX4" fmla="*/ 3175 w 1546225"/>
              <a:gd name="connsiteY4" fmla="*/ 1544561 h 1544561"/>
              <a:gd name="connsiteX5" fmla="*/ 0 w 1546225"/>
              <a:gd name="connsiteY5" fmla="*/ 484111 h 1544561"/>
              <a:gd name="connsiteX0" fmla="*/ 306 w 1543356"/>
              <a:gd name="connsiteY0" fmla="*/ 477761 h 1544561"/>
              <a:gd name="connsiteX1" fmla="*/ 272861 w 1543356"/>
              <a:gd name="connsiteY1" fmla="*/ 0 h 1544561"/>
              <a:gd name="connsiteX2" fmla="*/ 1543356 w 1543356"/>
              <a:gd name="connsiteY2" fmla="*/ 1511 h 1544561"/>
              <a:gd name="connsiteX3" fmla="*/ 1543356 w 1543356"/>
              <a:gd name="connsiteY3" fmla="*/ 1544561 h 1544561"/>
              <a:gd name="connsiteX4" fmla="*/ 306 w 1543356"/>
              <a:gd name="connsiteY4" fmla="*/ 1544561 h 1544561"/>
              <a:gd name="connsiteX5" fmla="*/ 306 w 1543356"/>
              <a:gd name="connsiteY5" fmla="*/ 477761 h 1544561"/>
              <a:gd name="connsiteX0" fmla="*/ 306 w 1543356"/>
              <a:gd name="connsiteY0" fmla="*/ 480936 h 1544561"/>
              <a:gd name="connsiteX1" fmla="*/ 272861 w 1543356"/>
              <a:gd name="connsiteY1" fmla="*/ 0 h 1544561"/>
              <a:gd name="connsiteX2" fmla="*/ 1543356 w 1543356"/>
              <a:gd name="connsiteY2" fmla="*/ 1511 h 1544561"/>
              <a:gd name="connsiteX3" fmla="*/ 1543356 w 1543356"/>
              <a:gd name="connsiteY3" fmla="*/ 1544561 h 1544561"/>
              <a:gd name="connsiteX4" fmla="*/ 306 w 1543356"/>
              <a:gd name="connsiteY4" fmla="*/ 1544561 h 1544561"/>
              <a:gd name="connsiteX5" fmla="*/ 306 w 1543356"/>
              <a:gd name="connsiteY5" fmla="*/ 480936 h 1544561"/>
              <a:gd name="connsiteX0" fmla="*/ 306 w 1543356"/>
              <a:gd name="connsiteY0" fmla="*/ 477761 h 1544561"/>
              <a:gd name="connsiteX1" fmla="*/ 272861 w 1543356"/>
              <a:gd name="connsiteY1" fmla="*/ 0 h 1544561"/>
              <a:gd name="connsiteX2" fmla="*/ 1543356 w 1543356"/>
              <a:gd name="connsiteY2" fmla="*/ 1511 h 1544561"/>
              <a:gd name="connsiteX3" fmla="*/ 1543356 w 1543356"/>
              <a:gd name="connsiteY3" fmla="*/ 1544561 h 1544561"/>
              <a:gd name="connsiteX4" fmla="*/ 306 w 1543356"/>
              <a:gd name="connsiteY4" fmla="*/ 1544561 h 1544561"/>
              <a:gd name="connsiteX5" fmla="*/ 306 w 1543356"/>
              <a:gd name="connsiteY5" fmla="*/ 477761 h 1544561"/>
              <a:gd name="connsiteX0" fmla="*/ 3316 w 1543191"/>
              <a:gd name="connsiteY0" fmla="*/ 477761 h 1544561"/>
              <a:gd name="connsiteX1" fmla="*/ 272696 w 1543191"/>
              <a:gd name="connsiteY1" fmla="*/ 0 h 1544561"/>
              <a:gd name="connsiteX2" fmla="*/ 1543191 w 1543191"/>
              <a:gd name="connsiteY2" fmla="*/ 1511 h 1544561"/>
              <a:gd name="connsiteX3" fmla="*/ 1543191 w 1543191"/>
              <a:gd name="connsiteY3" fmla="*/ 1544561 h 1544561"/>
              <a:gd name="connsiteX4" fmla="*/ 141 w 1543191"/>
              <a:gd name="connsiteY4" fmla="*/ 1544561 h 1544561"/>
              <a:gd name="connsiteX5" fmla="*/ 3316 w 1543191"/>
              <a:gd name="connsiteY5" fmla="*/ 477761 h 1544561"/>
              <a:gd name="connsiteX0" fmla="*/ 0 w 1546225"/>
              <a:gd name="connsiteY0" fmla="*/ 484111 h 1544561"/>
              <a:gd name="connsiteX1" fmla="*/ 275730 w 1546225"/>
              <a:gd name="connsiteY1" fmla="*/ 0 h 1544561"/>
              <a:gd name="connsiteX2" fmla="*/ 1546225 w 1546225"/>
              <a:gd name="connsiteY2" fmla="*/ 1511 h 1544561"/>
              <a:gd name="connsiteX3" fmla="*/ 1546225 w 1546225"/>
              <a:gd name="connsiteY3" fmla="*/ 1544561 h 1544561"/>
              <a:gd name="connsiteX4" fmla="*/ 3175 w 1546225"/>
              <a:gd name="connsiteY4" fmla="*/ 1544561 h 1544561"/>
              <a:gd name="connsiteX5" fmla="*/ 0 w 1546225"/>
              <a:gd name="connsiteY5" fmla="*/ 484111 h 1544561"/>
              <a:gd name="connsiteX0" fmla="*/ 306 w 1543356"/>
              <a:gd name="connsiteY0" fmla="*/ 484111 h 1544561"/>
              <a:gd name="connsiteX1" fmla="*/ 272861 w 1543356"/>
              <a:gd name="connsiteY1" fmla="*/ 0 h 1544561"/>
              <a:gd name="connsiteX2" fmla="*/ 1543356 w 1543356"/>
              <a:gd name="connsiteY2" fmla="*/ 1511 h 1544561"/>
              <a:gd name="connsiteX3" fmla="*/ 1543356 w 1543356"/>
              <a:gd name="connsiteY3" fmla="*/ 1544561 h 1544561"/>
              <a:gd name="connsiteX4" fmla="*/ 306 w 1543356"/>
              <a:gd name="connsiteY4" fmla="*/ 1544561 h 1544561"/>
              <a:gd name="connsiteX5" fmla="*/ 306 w 1543356"/>
              <a:gd name="connsiteY5" fmla="*/ 484111 h 1544561"/>
              <a:gd name="connsiteX0" fmla="*/ 306 w 1543356"/>
              <a:gd name="connsiteY0" fmla="*/ 480936 h 1544561"/>
              <a:gd name="connsiteX1" fmla="*/ 272861 w 1543356"/>
              <a:gd name="connsiteY1" fmla="*/ 0 h 1544561"/>
              <a:gd name="connsiteX2" fmla="*/ 1543356 w 1543356"/>
              <a:gd name="connsiteY2" fmla="*/ 1511 h 1544561"/>
              <a:gd name="connsiteX3" fmla="*/ 1543356 w 1543356"/>
              <a:gd name="connsiteY3" fmla="*/ 1544561 h 1544561"/>
              <a:gd name="connsiteX4" fmla="*/ 306 w 1543356"/>
              <a:gd name="connsiteY4" fmla="*/ 1544561 h 1544561"/>
              <a:gd name="connsiteX5" fmla="*/ 306 w 1543356"/>
              <a:gd name="connsiteY5" fmla="*/ 480936 h 1544561"/>
              <a:gd name="connsiteX0" fmla="*/ 0 w 1546225"/>
              <a:gd name="connsiteY0" fmla="*/ 477761 h 1544561"/>
              <a:gd name="connsiteX1" fmla="*/ 275730 w 1546225"/>
              <a:gd name="connsiteY1" fmla="*/ 0 h 1544561"/>
              <a:gd name="connsiteX2" fmla="*/ 1546225 w 1546225"/>
              <a:gd name="connsiteY2" fmla="*/ 1511 h 1544561"/>
              <a:gd name="connsiteX3" fmla="*/ 1546225 w 1546225"/>
              <a:gd name="connsiteY3" fmla="*/ 1544561 h 1544561"/>
              <a:gd name="connsiteX4" fmla="*/ 3175 w 1546225"/>
              <a:gd name="connsiteY4" fmla="*/ 1544561 h 1544561"/>
              <a:gd name="connsiteX5" fmla="*/ 0 w 1546225"/>
              <a:gd name="connsiteY5" fmla="*/ 477761 h 1544561"/>
              <a:gd name="connsiteX0" fmla="*/ 0 w 1546225"/>
              <a:gd name="connsiteY0" fmla="*/ 480936 h 1544561"/>
              <a:gd name="connsiteX1" fmla="*/ 275730 w 1546225"/>
              <a:gd name="connsiteY1" fmla="*/ 0 h 1544561"/>
              <a:gd name="connsiteX2" fmla="*/ 1546225 w 1546225"/>
              <a:gd name="connsiteY2" fmla="*/ 1511 h 1544561"/>
              <a:gd name="connsiteX3" fmla="*/ 1546225 w 1546225"/>
              <a:gd name="connsiteY3" fmla="*/ 1544561 h 1544561"/>
              <a:gd name="connsiteX4" fmla="*/ 3175 w 1546225"/>
              <a:gd name="connsiteY4" fmla="*/ 1544561 h 1544561"/>
              <a:gd name="connsiteX5" fmla="*/ 0 w 1546225"/>
              <a:gd name="connsiteY5" fmla="*/ 480936 h 1544561"/>
              <a:gd name="connsiteX0" fmla="*/ 306 w 1543356"/>
              <a:gd name="connsiteY0" fmla="*/ 477761 h 1544561"/>
              <a:gd name="connsiteX1" fmla="*/ 272861 w 1543356"/>
              <a:gd name="connsiteY1" fmla="*/ 0 h 1544561"/>
              <a:gd name="connsiteX2" fmla="*/ 1543356 w 1543356"/>
              <a:gd name="connsiteY2" fmla="*/ 1511 h 1544561"/>
              <a:gd name="connsiteX3" fmla="*/ 1543356 w 1543356"/>
              <a:gd name="connsiteY3" fmla="*/ 1544561 h 1544561"/>
              <a:gd name="connsiteX4" fmla="*/ 306 w 1543356"/>
              <a:gd name="connsiteY4" fmla="*/ 1544561 h 1544561"/>
              <a:gd name="connsiteX5" fmla="*/ 306 w 1543356"/>
              <a:gd name="connsiteY5" fmla="*/ 477761 h 1544561"/>
              <a:gd name="connsiteX0" fmla="*/ 306 w 1543356"/>
              <a:gd name="connsiteY0" fmla="*/ 474586 h 1544561"/>
              <a:gd name="connsiteX1" fmla="*/ 272861 w 1543356"/>
              <a:gd name="connsiteY1" fmla="*/ 0 h 1544561"/>
              <a:gd name="connsiteX2" fmla="*/ 1543356 w 1543356"/>
              <a:gd name="connsiteY2" fmla="*/ 1511 h 1544561"/>
              <a:gd name="connsiteX3" fmla="*/ 1543356 w 1543356"/>
              <a:gd name="connsiteY3" fmla="*/ 1544561 h 1544561"/>
              <a:gd name="connsiteX4" fmla="*/ 306 w 1543356"/>
              <a:gd name="connsiteY4" fmla="*/ 1544561 h 1544561"/>
              <a:gd name="connsiteX5" fmla="*/ 306 w 1543356"/>
              <a:gd name="connsiteY5" fmla="*/ 474586 h 1544561"/>
              <a:gd name="connsiteX0" fmla="*/ 0 w 1546225"/>
              <a:gd name="connsiteY0" fmla="*/ 471411 h 1544561"/>
              <a:gd name="connsiteX1" fmla="*/ 275730 w 1546225"/>
              <a:gd name="connsiteY1" fmla="*/ 0 h 1544561"/>
              <a:gd name="connsiteX2" fmla="*/ 1546225 w 1546225"/>
              <a:gd name="connsiteY2" fmla="*/ 1511 h 1544561"/>
              <a:gd name="connsiteX3" fmla="*/ 1546225 w 1546225"/>
              <a:gd name="connsiteY3" fmla="*/ 1544561 h 1544561"/>
              <a:gd name="connsiteX4" fmla="*/ 3175 w 1546225"/>
              <a:gd name="connsiteY4" fmla="*/ 1544561 h 1544561"/>
              <a:gd name="connsiteX5" fmla="*/ 0 w 1546225"/>
              <a:gd name="connsiteY5" fmla="*/ 471411 h 1544561"/>
              <a:gd name="connsiteX0" fmla="*/ 306 w 1543356"/>
              <a:gd name="connsiteY0" fmla="*/ 477761 h 1544561"/>
              <a:gd name="connsiteX1" fmla="*/ 272861 w 1543356"/>
              <a:gd name="connsiteY1" fmla="*/ 0 h 1544561"/>
              <a:gd name="connsiteX2" fmla="*/ 1543356 w 1543356"/>
              <a:gd name="connsiteY2" fmla="*/ 1511 h 1544561"/>
              <a:gd name="connsiteX3" fmla="*/ 1543356 w 1543356"/>
              <a:gd name="connsiteY3" fmla="*/ 1544561 h 1544561"/>
              <a:gd name="connsiteX4" fmla="*/ 306 w 1543356"/>
              <a:gd name="connsiteY4" fmla="*/ 1544561 h 1544561"/>
              <a:gd name="connsiteX5" fmla="*/ 306 w 1543356"/>
              <a:gd name="connsiteY5" fmla="*/ 477761 h 1544561"/>
              <a:gd name="connsiteX0" fmla="*/ 306 w 1543356"/>
              <a:gd name="connsiteY0" fmla="*/ 474586 h 1544561"/>
              <a:gd name="connsiteX1" fmla="*/ 272861 w 1543356"/>
              <a:gd name="connsiteY1" fmla="*/ 0 h 1544561"/>
              <a:gd name="connsiteX2" fmla="*/ 1543356 w 1543356"/>
              <a:gd name="connsiteY2" fmla="*/ 1511 h 1544561"/>
              <a:gd name="connsiteX3" fmla="*/ 1543356 w 1543356"/>
              <a:gd name="connsiteY3" fmla="*/ 1544561 h 1544561"/>
              <a:gd name="connsiteX4" fmla="*/ 306 w 1543356"/>
              <a:gd name="connsiteY4" fmla="*/ 1544561 h 1544561"/>
              <a:gd name="connsiteX5" fmla="*/ 306 w 1543356"/>
              <a:gd name="connsiteY5" fmla="*/ 474586 h 1544561"/>
              <a:gd name="connsiteX0" fmla="*/ 0 w 1546225"/>
              <a:gd name="connsiteY0" fmla="*/ 480936 h 1544561"/>
              <a:gd name="connsiteX1" fmla="*/ 275730 w 1546225"/>
              <a:gd name="connsiteY1" fmla="*/ 0 h 1544561"/>
              <a:gd name="connsiteX2" fmla="*/ 1546225 w 1546225"/>
              <a:gd name="connsiteY2" fmla="*/ 1511 h 1544561"/>
              <a:gd name="connsiteX3" fmla="*/ 1546225 w 1546225"/>
              <a:gd name="connsiteY3" fmla="*/ 1544561 h 1544561"/>
              <a:gd name="connsiteX4" fmla="*/ 3175 w 1546225"/>
              <a:gd name="connsiteY4" fmla="*/ 1544561 h 1544561"/>
              <a:gd name="connsiteX5" fmla="*/ 0 w 1546225"/>
              <a:gd name="connsiteY5" fmla="*/ 480936 h 1544561"/>
              <a:gd name="connsiteX0" fmla="*/ 306 w 1543356"/>
              <a:gd name="connsiteY0" fmla="*/ 480936 h 1544561"/>
              <a:gd name="connsiteX1" fmla="*/ 272861 w 1543356"/>
              <a:gd name="connsiteY1" fmla="*/ 0 h 1544561"/>
              <a:gd name="connsiteX2" fmla="*/ 1543356 w 1543356"/>
              <a:gd name="connsiteY2" fmla="*/ 1511 h 1544561"/>
              <a:gd name="connsiteX3" fmla="*/ 1543356 w 1543356"/>
              <a:gd name="connsiteY3" fmla="*/ 1544561 h 1544561"/>
              <a:gd name="connsiteX4" fmla="*/ 306 w 1543356"/>
              <a:gd name="connsiteY4" fmla="*/ 1544561 h 1544561"/>
              <a:gd name="connsiteX5" fmla="*/ 306 w 1543356"/>
              <a:gd name="connsiteY5" fmla="*/ 480936 h 1544561"/>
              <a:gd name="connsiteX0" fmla="*/ 306 w 1543356"/>
              <a:gd name="connsiteY0" fmla="*/ 477761 h 1544561"/>
              <a:gd name="connsiteX1" fmla="*/ 272861 w 1543356"/>
              <a:gd name="connsiteY1" fmla="*/ 0 h 1544561"/>
              <a:gd name="connsiteX2" fmla="*/ 1543356 w 1543356"/>
              <a:gd name="connsiteY2" fmla="*/ 1511 h 1544561"/>
              <a:gd name="connsiteX3" fmla="*/ 1543356 w 1543356"/>
              <a:gd name="connsiteY3" fmla="*/ 1544561 h 1544561"/>
              <a:gd name="connsiteX4" fmla="*/ 306 w 1543356"/>
              <a:gd name="connsiteY4" fmla="*/ 1544561 h 1544561"/>
              <a:gd name="connsiteX5" fmla="*/ 306 w 1543356"/>
              <a:gd name="connsiteY5" fmla="*/ 477761 h 1544561"/>
              <a:gd name="connsiteX0" fmla="*/ 0 w 1546225"/>
              <a:gd name="connsiteY0" fmla="*/ 484111 h 1544561"/>
              <a:gd name="connsiteX1" fmla="*/ 275730 w 1546225"/>
              <a:gd name="connsiteY1" fmla="*/ 0 h 1544561"/>
              <a:gd name="connsiteX2" fmla="*/ 1546225 w 1546225"/>
              <a:gd name="connsiteY2" fmla="*/ 1511 h 1544561"/>
              <a:gd name="connsiteX3" fmla="*/ 1546225 w 1546225"/>
              <a:gd name="connsiteY3" fmla="*/ 1544561 h 1544561"/>
              <a:gd name="connsiteX4" fmla="*/ 3175 w 1546225"/>
              <a:gd name="connsiteY4" fmla="*/ 1544561 h 1544561"/>
              <a:gd name="connsiteX5" fmla="*/ 0 w 1546225"/>
              <a:gd name="connsiteY5" fmla="*/ 484111 h 1544561"/>
              <a:gd name="connsiteX0" fmla="*/ 306 w 1543356"/>
              <a:gd name="connsiteY0" fmla="*/ 480936 h 1544561"/>
              <a:gd name="connsiteX1" fmla="*/ 272861 w 1543356"/>
              <a:gd name="connsiteY1" fmla="*/ 0 h 1544561"/>
              <a:gd name="connsiteX2" fmla="*/ 1543356 w 1543356"/>
              <a:gd name="connsiteY2" fmla="*/ 1511 h 1544561"/>
              <a:gd name="connsiteX3" fmla="*/ 1543356 w 1543356"/>
              <a:gd name="connsiteY3" fmla="*/ 1544561 h 1544561"/>
              <a:gd name="connsiteX4" fmla="*/ 306 w 1543356"/>
              <a:gd name="connsiteY4" fmla="*/ 1544561 h 1544561"/>
              <a:gd name="connsiteX5" fmla="*/ 306 w 1543356"/>
              <a:gd name="connsiteY5" fmla="*/ 480936 h 1544561"/>
              <a:gd name="connsiteX0" fmla="*/ 0 w 1549400"/>
              <a:gd name="connsiteY0" fmla="*/ 490461 h 1544561"/>
              <a:gd name="connsiteX1" fmla="*/ 278905 w 1549400"/>
              <a:gd name="connsiteY1" fmla="*/ 0 h 1544561"/>
              <a:gd name="connsiteX2" fmla="*/ 1549400 w 1549400"/>
              <a:gd name="connsiteY2" fmla="*/ 1511 h 1544561"/>
              <a:gd name="connsiteX3" fmla="*/ 1549400 w 1549400"/>
              <a:gd name="connsiteY3" fmla="*/ 1544561 h 1544561"/>
              <a:gd name="connsiteX4" fmla="*/ 6350 w 1549400"/>
              <a:gd name="connsiteY4" fmla="*/ 1544561 h 1544561"/>
              <a:gd name="connsiteX5" fmla="*/ 0 w 1549400"/>
              <a:gd name="connsiteY5" fmla="*/ 490461 h 1544561"/>
              <a:gd name="connsiteX0" fmla="*/ 0 w 1546225"/>
              <a:gd name="connsiteY0" fmla="*/ 490461 h 1544561"/>
              <a:gd name="connsiteX1" fmla="*/ 275730 w 1546225"/>
              <a:gd name="connsiteY1" fmla="*/ 0 h 1544561"/>
              <a:gd name="connsiteX2" fmla="*/ 1546225 w 1546225"/>
              <a:gd name="connsiteY2" fmla="*/ 1511 h 1544561"/>
              <a:gd name="connsiteX3" fmla="*/ 1546225 w 1546225"/>
              <a:gd name="connsiteY3" fmla="*/ 1544561 h 1544561"/>
              <a:gd name="connsiteX4" fmla="*/ 3175 w 1546225"/>
              <a:gd name="connsiteY4" fmla="*/ 1544561 h 1544561"/>
              <a:gd name="connsiteX5" fmla="*/ 0 w 1546225"/>
              <a:gd name="connsiteY5" fmla="*/ 490461 h 1544561"/>
              <a:gd name="connsiteX0" fmla="*/ 306 w 1543356"/>
              <a:gd name="connsiteY0" fmla="*/ 484111 h 1544561"/>
              <a:gd name="connsiteX1" fmla="*/ 272861 w 1543356"/>
              <a:gd name="connsiteY1" fmla="*/ 0 h 1544561"/>
              <a:gd name="connsiteX2" fmla="*/ 1543356 w 1543356"/>
              <a:gd name="connsiteY2" fmla="*/ 1511 h 1544561"/>
              <a:gd name="connsiteX3" fmla="*/ 1543356 w 1543356"/>
              <a:gd name="connsiteY3" fmla="*/ 1544561 h 1544561"/>
              <a:gd name="connsiteX4" fmla="*/ 306 w 1543356"/>
              <a:gd name="connsiteY4" fmla="*/ 1544561 h 1544561"/>
              <a:gd name="connsiteX5" fmla="*/ 306 w 1543356"/>
              <a:gd name="connsiteY5" fmla="*/ 484111 h 1544561"/>
              <a:gd name="connsiteX0" fmla="*/ 0 w 1546225"/>
              <a:gd name="connsiteY0" fmla="*/ 487286 h 1544561"/>
              <a:gd name="connsiteX1" fmla="*/ 275730 w 1546225"/>
              <a:gd name="connsiteY1" fmla="*/ 0 h 1544561"/>
              <a:gd name="connsiteX2" fmla="*/ 1546225 w 1546225"/>
              <a:gd name="connsiteY2" fmla="*/ 1511 h 1544561"/>
              <a:gd name="connsiteX3" fmla="*/ 1546225 w 1546225"/>
              <a:gd name="connsiteY3" fmla="*/ 1544561 h 1544561"/>
              <a:gd name="connsiteX4" fmla="*/ 3175 w 1546225"/>
              <a:gd name="connsiteY4" fmla="*/ 1544561 h 1544561"/>
              <a:gd name="connsiteX5" fmla="*/ 0 w 1546225"/>
              <a:gd name="connsiteY5" fmla="*/ 487286 h 1544561"/>
              <a:gd name="connsiteX0" fmla="*/ 3316 w 1543191"/>
              <a:gd name="connsiteY0" fmla="*/ 480936 h 1544561"/>
              <a:gd name="connsiteX1" fmla="*/ 272696 w 1543191"/>
              <a:gd name="connsiteY1" fmla="*/ 0 h 1544561"/>
              <a:gd name="connsiteX2" fmla="*/ 1543191 w 1543191"/>
              <a:gd name="connsiteY2" fmla="*/ 1511 h 1544561"/>
              <a:gd name="connsiteX3" fmla="*/ 1543191 w 1543191"/>
              <a:gd name="connsiteY3" fmla="*/ 1544561 h 1544561"/>
              <a:gd name="connsiteX4" fmla="*/ 141 w 1543191"/>
              <a:gd name="connsiteY4" fmla="*/ 1544561 h 1544561"/>
              <a:gd name="connsiteX5" fmla="*/ 3316 w 1543191"/>
              <a:gd name="connsiteY5" fmla="*/ 480936 h 1544561"/>
              <a:gd name="connsiteX0" fmla="*/ 101609 w 1543059"/>
              <a:gd name="connsiteY0" fmla="*/ 363461 h 1544561"/>
              <a:gd name="connsiteX1" fmla="*/ 272564 w 1543059"/>
              <a:gd name="connsiteY1" fmla="*/ 0 h 1544561"/>
              <a:gd name="connsiteX2" fmla="*/ 1543059 w 1543059"/>
              <a:gd name="connsiteY2" fmla="*/ 1511 h 1544561"/>
              <a:gd name="connsiteX3" fmla="*/ 1543059 w 1543059"/>
              <a:gd name="connsiteY3" fmla="*/ 1544561 h 1544561"/>
              <a:gd name="connsiteX4" fmla="*/ 9 w 1543059"/>
              <a:gd name="connsiteY4" fmla="*/ 1544561 h 1544561"/>
              <a:gd name="connsiteX5" fmla="*/ 101609 w 1543059"/>
              <a:gd name="connsiteY5" fmla="*/ 363461 h 1544561"/>
              <a:gd name="connsiteX0" fmla="*/ 0 w 1546225"/>
              <a:gd name="connsiteY0" fmla="*/ 487286 h 1544561"/>
              <a:gd name="connsiteX1" fmla="*/ 275730 w 1546225"/>
              <a:gd name="connsiteY1" fmla="*/ 0 h 1544561"/>
              <a:gd name="connsiteX2" fmla="*/ 1546225 w 1546225"/>
              <a:gd name="connsiteY2" fmla="*/ 1511 h 1544561"/>
              <a:gd name="connsiteX3" fmla="*/ 1546225 w 1546225"/>
              <a:gd name="connsiteY3" fmla="*/ 1544561 h 1544561"/>
              <a:gd name="connsiteX4" fmla="*/ 3175 w 1546225"/>
              <a:gd name="connsiteY4" fmla="*/ 1544561 h 1544561"/>
              <a:gd name="connsiteX5" fmla="*/ 0 w 1546225"/>
              <a:gd name="connsiteY5" fmla="*/ 487286 h 1544561"/>
              <a:gd name="connsiteX0" fmla="*/ 0 w 1546225"/>
              <a:gd name="connsiteY0" fmla="*/ 484111 h 1544561"/>
              <a:gd name="connsiteX1" fmla="*/ 275730 w 1546225"/>
              <a:gd name="connsiteY1" fmla="*/ 0 h 1544561"/>
              <a:gd name="connsiteX2" fmla="*/ 1546225 w 1546225"/>
              <a:gd name="connsiteY2" fmla="*/ 1511 h 1544561"/>
              <a:gd name="connsiteX3" fmla="*/ 1546225 w 1546225"/>
              <a:gd name="connsiteY3" fmla="*/ 1544561 h 1544561"/>
              <a:gd name="connsiteX4" fmla="*/ 3175 w 1546225"/>
              <a:gd name="connsiteY4" fmla="*/ 1544561 h 1544561"/>
              <a:gd name="connsiteX5" fmla="*/ 0 w 1546225"/>
              <a:gd name="connsiteY5" fmla="*/ 484111 h 1544561"/>
              <a:gd name="connsiteX0" fmla="*/ 306 w 1543356"/>
              <a:gd name="connsiteY0" fmla="*/ 477761 h 1544561"/>
              <a:gd name="connsiteX1" fmla="*/ 272861 w 1543356"/>
              <a:gd name="connsiteY1" fmla="*/ 0 h 1544561"/>
              <a:gd name="connsiteX2" fmla="*/ 1543356 w 1543356"/>
              <a:gd name="connsiteY2" fmla="*/ 1511 h 1544561"/>
              <a:gd name="connsiteX3" fmla="*/ 1543356 w 1543356"/>
              <a:gd name="connsiteY3" fmla="*/ 1544561 h 1544561"/>
              <a:gd name="connsiteX4" fmla="*/ 306 w 1543356"/>
              <a:gd name="connsiteY4" fmla="*/ 1544561 h 1544561"/>
              <a:gd name="connsiteX5" fmla="*/ 306 w 1543356"/>
              <a:gd name="connsiteY5" fmla="*/ 477761 h 1544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43356" h="1544561">
                <a:moveTo>
                  <a:pt x="306" y="477761"/>
                </a:moveTo>
                <a:lnTo>
                  <a:pt x="272861" y="0"/>
                </a:lnTo>
                <a:lnTo>
                  <a:pt x="1543356" y="1511"/>
                </a:lnTo>
                <a:lnTo>
                  <a:pt x="1543356" y="1544561"/>
                </a:lnTo>
                <a:lnTo>
                  <a:pt x="306" y="1544561"/>
                </a:lnTo>
                <a:cubicBezTo>
                  <a:pt x="-752" y="1184728"/>
                  <a:pt x="1364" y="837594"/>
                  <a:pt x="306" y="477761"/>
                </a:cubicBezTo>
                <a:close/>
              </a:path>
            </a:pathLst>
          </a:custGeom>
          <a:blipFill dpi="0" rotWithShape="0">
            <a:blip r:embed="rId2"/>
            <a:srcRect/>
            <a:stretch>
              <a:fillRect l="-42944" r="-7172"/>
            </a:stretch>
          </a:blipFill>
        </p:spPr>
        <p:txBody>
          <a:bodyPr lIns="182880" anchor="ctr" anchorCtr="0">
            <a:normAutofit/>
          </a:bodyPr>
          <a:lstStyle>
            <a:lvl1pPr>
              <a:defRPr sz="2400">
                <a:solidFill>
                  <a:schemeClr val="bg1"/>
                </a:solidFill>
              </a:defRPr>
            </a:lvl1pPr>
          </a:lstStyle>
          <a:p>
            <a:pPr lvl="0"/>
            <a:r>
              <a:rPr lang="en-US"/>
              <a:t> </a:t>
            </a:r>
          </a:p>
        </p:txBody>
      </p:sp>
      <p:sp>
        <p:nvSpPr>
          <p:cNvPr id="15" name="IMAGE 4">
            <a:extLst>
              <a:ext uri="{FF2B5EF4-FFF2-40B4-BE49-F238E27FC236}">
                <a16:creationId xmlns:a16="http://schemas.microsoft.com/office/drawing/2014/main" id="{62DDF3C2-3728-9B49-838A-F02733F188C2}"/>
              </a:ext>
            </a:extLst>
          </p:cNvPr>
          <p:cNvSpPr>
            <a:spLocks noGrp="1" noChangeAspect="1"/>
          </p:cNvSpPr>
          <p:nvPr>
            <p:ph type="body" sz="quarter" idx="26" hasCustomPrompt="1"/>
          </p:nvPr>
        </p:nvSpPr>
        <p:spPr>
          <a:xfrm>
            <a:off x="7274195" y="1214631"/>
            <a:ext cx="2285024" cy="2285024"/>
          </a:xfrm>
          <a:blipFill>
            <a:blip r:embed="rId3"/>
            <a:srcRect/>
            <a:stretch>
              <a:fillRect l="-7826" r="-7826"/>
            </a:stretch>
          </a:blipFill>
        </p:spPr>
        <p:txBody>
          <a:bodyPr/>
          <a:lstStyle>
            <a:lvl1pPr>
              <a:defRPr>
                <a:noFill/>
              </a:defRPr>
            </a:lvl1pPr>
          </a:lstStyle>
          <a:p>
            <a:pPr lvl="0"/>
            <a:r>
              <a:rPr lang="en-US"/>
              <a:t> </a:t>
            </a:r>
          </a:p>
        </p:txBody>
      </p:sp>
      <p:sp>
        <p:nvSpPr>
          <p:cNvPr id="9" name="IMAGE 3">
            <a:extLst>
              <a:ext uri="{FF2B5EF4-FFF2-40B4-BE49-F238E27FC236}">
                <a16:creationId xmlns:a16="http://schemas.microsoft.com/office/drawing/2014/main" id="{92F732DD-EFFB-8140-AF4D-4CDB5580E01A}"/>
              </a:ext>
            </a:extLst>
          </p:cNvPr>
          <p:cNvSpPr>
            <a:spLocks noGrp="1" noChangeAspect="1"/>
          </p:cNvSpPr>
          <p:nvPr>
            <p:ph type="body" sz="quarter" idx="22" hasCustomPrompt="1"/>
          </p:nvPr>
        </p:nvSpPr>
        <p:spPr>
          <a:xfrm>
            <a:off x="4919995" y="1214631"/>
            <a:ext cx="2285024" cy="2285024"/>
          </a:xfrm>
          <a:blipFill>
            <a:blip r:embed="rId4"/>
            <a:stretch>
              <a:fillRect l="-14029" t="-6191" r="-22497" b="-1966"/>
            </a:stretch>
          </a:blipFill>
        </p:spPr>
        <p:txBody>
          <a:bodyPr/>
          <a:lstStyle>
            <a:lvl1pPr>
              <a:defRPr>
                <a:noFill/>
              </a:defRPr>
            </a:lvl1pPr>
          </a:lstStyle>
          <a:p>
            <a:pPr lvl="0"/>
            <a:r>
              <a:rPr lang="en-US"/>
              <a:t> </a:t>
            </a:r>
          </a:p>
        </p:txBody>
      </p:sp>
      <p:sp>
        <p:nvSpPr>
          <p:cNvPr id="4" name="IMAGE 2">
            <a:extLst>
              <a:ext uri="{FF2B5EF4-FFF2-40B4-BE49-F238E27FC236}">
                <a16:creationId xmlns:a16="http://schemas.microsoft.com/office/drawing/2014/main" id="{4123C8EA-5EE5-1643-BD27-D47163035007}"/>
              </a:ext>
            </a:extLst>
          </p:cNvPr>
          <p:cNvSpPr>
            <a:spLocks noGrp="1" noChangeAspect="1"/>
          </p:cNvSpPr>
          <p:nvPr>
            <p:ph type="body" sz="quarter" idx="21" hasCustomPrompt="1"/>
          </p:nvPr>
        </p:nvSpPr>
        <p:spPr>
          <a:xfrm>
            <a:off x="2565795" y="1214631"/>
            <a:ext cx="2285024" cy="2285024"/>
          </a:xfrm>
          <a:blipFill>
            <a:blip r:embed="rId5"/>
            <a:stretch>
              <a:fillRect l="-540" t="-6191" r="-183124" b="-118531"/>
            </a:stretch>
          </a:blipFill>
        </p:spPr>
        <p:txBody>
          <a:bodyPr/>
          <a:lstStyle>
            <a:lvl1pPr>
              <a:defRPr>
                <a:noFill/>
              </a:defRPr>
            </a:lvl1pPr>
          </a:lstStyle>
          <a:p>
            <a:pPr lvl="0"/>
            <a:r>
              <a:rPr lang="en-US"/>
              <a:t> </a:t>
            </a:r>
          </a:p>
        </p:txBody>
      </p:sp>
      <p:sp>
        <p:nvSpPr>
          <p:cNvPr id="11" name="IMAGE 1">
            <a:extLst>
              <a:ext uri="{FF2B5EF4-FFF2-40B4-BE49-F238E27FC236}">
                <a16:creationId xmlns:a16="http://schemas.microsoft.com/office/drawing/2014/main" id="{AE517688-DBCC-C84A-B6F1-850096C1B2A0}"/>
              </a:ext>
            </a:extLst>
          </p:cNvPr>
          <p:cNvSpPr>
            <a:spLocks noGrp="1" noChangeAspect="1"/>
          </p:cNvSpPr>
          <p:nvPr>
            <p:ph type="body" sz="quarter" idx="24"/>
          </p:nvPr>
        </p:nvSpPr>
        <p:spPr>
          <a:xfrm>
            <a:off x="211142" y="1213119"/>
            <a:ext cx="2285477" cy="2287262"/>
          </a:xfrm>
          <a:custGeom>
            <a:avLst/>
            <a:gdLst>
              <a:gd name="connsiteX0" fmla="*/ 0 w 1543050"/>
              <a:gd name="connsiteY0" fmla="*/ 0 h 1543050"/>
              <a:gd name="connsiteX1" fmla="*/ 1543050 w 1543050"/>
              <a:gd name="connsiteY1" fmla="*/ 0 h 1543050"/>
              <a:gd name="connsiteX2" fmla="*/ 1543050 w 1543050"/>
              <a:gd name="connsiteY2" fmla="*/ 1543050 h 1543050"/>
              <a:gd name="connsiteX3" fmla="*/ 0 w 1543050"/>
              <a:gd name="connsiteY3" fmla="*/ 1543050 h 1543050"/>
              <a:gd name="connsiteX4" fmla="*/ 0 w 1543050"/>
              <a:gd name="connsiteY4" fmla="*/ 0 h 1543050"/>
              <a:gd name="connsiteX0" fmla="*/ 0 w 1543050"/>
              <a:gd name="connsiteY0" fmla="*/ 0 h 1543050"/>
              <a:gd name="connsiteX1" fmla="*/ 332880 w 1543050"/>
              <a:gd name="connsiteY1" fmla="*/ 4839 h 1543050"/>
              <a:gd name="connsiteX2" fmla="*/ 1543050 w 1543050"/>
              <a:gd name="connsiteY2" fmla="*/ 0 h 1543050"/>
              <a:gd name="connsiteX3" fmla="*/ 1543050 w 1543050"/>
              <a:gd name="connsiteY3" fmla="*/ 1543050 h 1543050"/>
              <a:gd name="connsiteX4" fmla="*/ 0 w 1543050"/>
              <a:gd name="connsiteY4" fmla="*/ 1543050 h 1543050"/>
              <a:gd name="connsiteX5" fmla="*/ 0 w 1543050"/>
              <a:gd name="connsiteY5" fmla="*/ 0 h 1543050"/>
              <a:gd name="connsiteX0" fmla="*/ 0 w 1543050"/>
              <a:gd name="connsiteY0" fmla="*/ 0 h 1543050"/>
              <a:gd name="connsiteX1" fmla="*/ 336055 w 1543050"/>
              <a:gd name="connsiteY1" fmla="*/ 1664 h 1543050"/>
              <a:gd name="connsiteX2" fmla="*/ 1543050 w 1543050"/>
              <a:gd name="connsiteY2" fmla="*/ 0 h 1543050"/>
              <a:gd name="connsiteX3" fmla="*/ 1543050 w 1543050"/>
              <a:gd name="connsiteY3" fmla="*/ 1543050 h 1543050"/>
              <a:gd name="connsiteX4" fmla="*/ 0 w 1543050"/>
              <a:gd name="connsiteY4" fmla="*/ 1543050 h 1543050"/>
              <a:gd name="connsiteX5" fmla="*/ 0 w 1543050"/>
              <a:gd name="connsiteY5" fmla="*/ 0 h 1543050"/>
              <a:gd name="connsiteX0" fmla="*/ 0 w 1543050"/>
              <a:gd name="connsiteY0" fmla="*/ 0 h 1543050"/>
              <a:gd name="connsiteX1" fmla="*/ 342405 w 1543050"/>
              <a:gd name="connsiteY1" fmla="*/ 1664 h 1543050"/>
              <a:gd name="connsiteX2" fmla="*/ 1543050 w 1543050"/>
              <a:gd name="connsiteY2" fmla="*/ 0 h 1543050"/>
              <a:gd name="connsiteX3" fmla="*/ 1543050 w 1543050"/>
              <a:gd name="connsiteY3" fmla="*/ 1543050 h 1543050"/>
              <a:gd name="connsiteX4" fmla="*/ 0 w 1543050"/>
              <a:gd name="connsiteY4" fmla="*/ 1543050 h 1543050"/>
              <a:gd name="connsiteX5" fmla="*/ 0 w 1543050"/>
              <a:gd name="connsiteY5" fmla="*/ 0 h 1543050"/>
              <a:gd name="connsiteX0" fmla="*/ 0 w 1543050"/>
              <a:gd name="connsiteY0" fmla="*/ 4686 h 1547736"/>
              <a:gd name="connsiteX1" fmla="*/ 345580 w 1543050"/>
              <a:gd name="connsiteY1" fmla="*/ 0 h 1547736"/>
              <a:gd name="connsiteX2" fmla="*/ 1543050 w 1543050"/>
              <a:gd name="connsiteY2" fmla="*/ 4686 h 1547736"/>
              <a:gd name="connsiteX3" fmla="*/ 1543050 w 1543050"/>
              <a:gd name="connsiteY3" fmla="*/ 1547736 h 1547736"/>
              <a:gd name="connsiteX4" fmla="*/ 0 w 1543050"/>
              <a:gd name="connsiteY4" fmla="*/ 1547736 h 1547736"/>
              <a:gd name="connsiteX5" fmla="*/ 0 w 1543050"/>
              <a:gd name="connsiteY5" fmla="*/ 4686 h 1547736"/>
              <a:gd name="connsiteX0" fmla="*/ 0 w 1543050"/>
              <a:gd name="connsiteY0" fmla="*/ 0 h 1543050"/>
              <a:gd name="connsiteX1" fmla="*/ 342405 w 1543050"/>
              <a:gd name="connsiteY1" fmla="*/ 1664 h 1543050"/>
              <a:gd name="connsiteX2" fmla="*/ 1543050 w 1543050"/>
              <a:gd name="connsiteY2" fmla="*/ 0 h 1543050"/>
              <a:gd name="connsiteX3" fmla="*/ 1543050 w 1543050"/>
              <a:gd name="connsiteY3" fmla="*/ 1543050 h 1543050"/>
              <a:gd name="connsiteX4" fmla="*/ 0 w 1543050"/>
              <a:gd name="connsiteY4" fmla="*/ 1543050 h 1543050"/>
              <a:gd name="connsiteX5" fmla="*/ 0 w 1543050"/>
              <a:gd name="connsiteY5" fmla="*/ 0 h 1543050"/>
              <a:gd name="connsiteX0" fmla="*/ 0 w 1543050"/>
              <a:gd name="connsiteY0" fmla="*/ 1511 h 1544561"/>
              <a:gd name="connsiteX1" fmla="*/ 345580 w 1543050"/>
              <a:gd name="connsiteY1" fmla="*/ 0 h 1544561"/>
              <a:gd name="connsiteX2" fmla="*/ 1543050 w 1543050"/>
              <a:gd name="connsiteY2" fmla="*/ 1511 h 1544561"/>
              <a:gd name="connsiteX3" fmla="*/ 1543050 w 1543050"/>
              <a:gd name="connsiteY3" fmla="*/ 1544561 h 1544561"/>
              <a:gd name="connsiteX4" fmla="*/ 0 w 1543050"/>
              <a:gd name="connsiteY4" fmla="*/ 1544561 h 1544561"/>
              <a:gd name="connsiteX5" fmla="*/ 0 w 1543050"/>
              <a:gd name="connsiteY5" fmla="*/ 1511 h 1544561"/>
              <a:gd name="connsiteX0" fmla="*/ 0 w 1543050"/>
              <a:gd name="connsiteY0" fmla="*/ 1511 h 1544561"/>
              <a:gd name="connsiteX1" fmla="*/ 345580 w 1543050"/>
              <a:gd name="connsiteY1" fmla="*/ 0 h 1544561"/>
              <a:gd name="connsiteX2" fmla="*/ 1543050 w 1543050"/>
              <a:gd name="connsiteY2" fmla="*/ 1511 h 1544561"/>
              <a:gd name="connsiteX3" fmla="*/ 1543050 w 1543050"/>
              <a:gd name="connsiteY3" fmla="*/ 1544561 h 1544561"/>
              <a:gd name="connsiteX4" fmla="*/ 0 w 1543050"/>
              <a:gd name="connsiteY4" fmla="*/ 1544561 h 1544561"/>
              <a:gd name="connsiteX5" fmla="*/ 0 w 1543050"/>
              <a:gd name="connsiteY5" fmla="*/ 1511 h 1544561"/>
              <a:gd name="connsiteX0" fmla="*/ 0 w 1543050"/>
              <a:gd name="connsiteY0" fmla="*/ 0 h 1543050"/>
              <a:gd name="connsiteX1" fmla="*/ 339230 w 1543050"/>
              <a:gd name="connsiteY1" fmla="*/ 1664 h 1543050"/>
              <a:gd name="connsiteX2" fmla="*/ 1543050 w 1543050"/>
              <a:gd name="connsiteY2" fmla="*/ 0 h 1543050"/>
              <a:gd name="connsiteX3" fmla="*/ 1543050 w 1543050"/>
              <a:gd name="connsiteY3" fmla="*/ 1543050 h 1543050"/>
              <a:gd name="connsiteX4" fmla="*/ 0 w 1543050"/>
              <a:gd name="connsiteY4" fmla="*/ 1543050 h 1543050"/>
              <a:gd name="connsiteX5" fmla="*/ 0 w 1543050"/>
              <a:gd name="connsiteY5" fmla="*/ 0 h 1543050"/>
              <a:gd name="connsiteX0" fmla="*/ 0 w 1543050"/>
              <a:gd name="connsiteY0" fmla="*/ 1511 h 1544561"/>
              <a:gd name="connsiteX1" fmla="*/ 345580 w 1543050"/>
              <a:gd name="connsiteY1" fmla="*/ 0 h 1544561"/>
              <a:gd name="connsiteX2" fmla="*/ 1543050 w 1543050"/>
              <a:gd name="connsiteY2" fmla="*/ 1511 h 1544561"/>
              <a:gd name="connsiteX3" fmla="*/ 1543050 w 1543050"/>
              <a:gd name="connsiteY3" fmla="*/ 1544561 h 1544561"/>
              <a:gd name="connsiteX4" fmla="*/ 0 w 1543050"/>
              <a:gd name="connsiteY4" fmla="*/ 1544561 h 1544561"/>
              <a:gd name="connsiteX5" fmla="*/ 0 w 1543050"/>
              <a:gd name="connsiteY5" fmla="*/ 1511 h 1544561"/>
              <a:gd name="connsiteX0" fmla="*/ 0 w 1543050"/>
              <a:gd name="connsiteY0" fmla="*/ 33261 h 1576311"/>
              <a:gd name="connsiteX1" fmla="*/ 370980 w 1543050"/>
              <a:gd name="connsiteY1" fmla="*/ 0 h 1576311"/>
              <a:gd name="connsiteX2" fmla="*/ 1543050 w 1543050"/>
              <a:gd name="connsiteY2" fmla="*/ 33261 h 1576311"/>
              <a:gd name="connsiteX3" fmla="*/ 1543050 w 1543050"/>
              <a:gd name="connsiteY3" fmla="*/ 1576311 h 1576311"/>
              <a:gd name="connsiteX4" fmla="*/ 0 w 1543050"/>
              <a:gd name="connsiteY4" fmla="*/ 1576311 h 1576311"/>
              <a:gd name="connsiteX5" fmla="*/ 0 w 1543050"/>
              <a:gd name="connsiteY5" fmla="*/ 33261 h 1576311"/>
              <a:gd name="connsiteX0" fmla="*/ 0 w 1543050"/>
              <a:gd name="connsiteY0" fmla="*/ 1511 h 1544561"/>
              <a:gd name="connsiteX1" fmla="*/ 345580 w 1543050"/>
              <a:gd name="connsiteY1" fmla="*/ 0 h 1544561"/>
              <a:gd name="connsiteX2" fmla="*/ 1543050 w 1543050"/>
              <a:gd name="connsiteY2" fmla="*/ 1511 h 1544561"/>
              <a:gd name="connsiteX3" fmla="*/ 1543050 w 1543050"/>
              <a:gd name="connsiteY3" fmla="*/ 1544561 h 1544561"/>
              <a:gd name="connsiteX4" fmla="*/ 0 w 1543050"/>
              <a:gd name="connsiteY4" fmla="*/ 1544561 h 1544561"/>
              <a:gd name="connsiteX5" fmla="*/ 0 w 1543050"/>
              <a:gd name="connsiteY5" fmla="*/ 1511 h 1544561"/>
              <a:gd name="connsiteX0" fmla="*/ 0 w 1543050"/>
              <a:gd name="connsiteY0" fmla="*/ 1511 h 1544561"/>
              <a:gd name="connsiteX1" fmla="*/ 345580 w 1543050"/>
              <a:gd name="connsiteY1" fmla="*/ 0 h 1544561"/>
              <a:gd name="connsiteX2" fmla="*/ 1543050 w 1543050"/>
              <a:gd name="connsiteY2" fmla="*/ 1511 h 1544561"/>
              <a:gd name="connsiteX3" fmla="*/ 1543050 w 1543050"/>
              <a:gd name="connsiteY3" fmla="*/ 1544561 h 1544561"/>
              <a:gd name="connsiteX4" fmla="*/ 0 w 1543050"/>
              <a:gd name="connsiteY4" fmla="*/ 1544561 h 1544561"/>
              <a:gd name="connsiteX5" fmla="*/ 0 w 1543050"/>
              <a:gd name="connsiteY5" fmla="*/ 1511 h 1544561"/>
              <a:gd name="connsiteX0" fmla="*/ 0 w 1543050"/>
              <a:gd name="connsiteY0" fmla="*/ 0 h 1543050"/>
              <a:gd name="connsiteX1" fmla="*/ 342405 w 1543050"/>
              <a:gd name="connsiteY1" fmla="*/ 1664 h 1543050"/>
              <a:gd name="connsiteX2" fmla="*/ 1543050 w 1543050"/>
              <a:gd name="connsiteY2" fmla="*/ 0 h 1543050"/>
              <a:gd name="connsiteX3" fmla="*/ 1543050 w 1543050"/>
              <a:gd name="connsiteY3" fmla="*/ 1543050 h 1543050"/>
              <a:gd name="connsiteX4" fmla="*/ 0 w 1543050"/>
              <a:gd name="connsiteY4" fmla="*/ 1543050 h 1543050"/>
              <a:gd name="connsiteX5" fmla="*/ 0 w 1543050"/>
              <a:gd name="connsiteY5" fmla="*/ 0 h 1543050"/>
              <a:gd name="connsiteX0" fmla="*/ 0 w 1543050"/>
              <a:gd name="connsiteY0" fmla="*/ 1511 h 1544561"/>
              <a:gd name="connsiteX1" fmla="*/ 336055 w 1543050"/>
              <a:gd name="connsiteY1" fmla="*/ 0 h 1544561"/>
              <a:gd name="connsiteX2" fmla="*/ 1543050 w 1543050"/>
              <a:gd name="connsiteY2" fmla="*/ 1511 h 1544561"/>
              <a:gd name="connsiteX3" fmla="*/ 1543050 w 1543050"/>
              <a:gd name="connsiteY3" fmla="*/ 1544561 h 1544561"/>
              <a:gd name="connsiteX4" fmla="*/ 0 w 1543050"/>
              <a:gd name="connsiteY4" fmla="*/ 1544561 h 1544561"/>
              <a:gd name="connsiteX5" fmla="*/ 0 w 1543050"/>
              <a:gd name="connsiteY5" fmla="*/ 1511 h 1544561"/>
              <a:gd name="connsiteX0" fmla="*/ 0 w 1543050"/>
              <a:gd name="connsiteY0" fmla="*/ 0 h 1543050"/>
              <a:gd name="connsiteX1" fmla="*/ 272555 w 1543050"/>
              <a:gd name="connsiteY1" fmla="*/ 1664 h 1543050"/>
              <a:gd name="connsiteX2" fmla="*/ 1543050 w 1543050"/>
              <a:gd name="connsiteY2" fmla="*/ 0 h 1543050"/>
              <a:gd name="connsiteX3" fmla="*/ 1543050 w 1543050"/>
              <a:gd name="connsiteY3" fmla="*/ 1543050 h 1543050"/>
              <a:gd name="connsiteX4" fmla="*/ 0 w 1543050"/>
              <a:gd name="connsiteY4" fmla="*/ 1543050 h 1543050"/>
              <a:gd name="connsiteX5" fmla="*/ 0 w 1543050"/>
              <a:gd name="connsiteY5" fmla="*/ 0 h 1543050"/>
              <a:gd name="connsiteX0" fmla="*/ 0 w 1543050"/>
              <a:gd name="connsiteY0" fmla="*/ 0 h 1543050"/>
              <a:gd name="connsiteX1" fmla="*/ 269380 w 1543050"/>
              <a:gd name="connsiteY1" fmla="*/ 1664 h 1543050"/>
              <a:gd name="connsiteX2" fmla="*/ 1543050 w 1543050"/>
              <a:gd name="connsiteY2" fmla="*/ 0 h 1543050"/>
              <a:gd name="connsiteX3" fmla="*/ 1543050 w 1543050"/>
              <a:gd name="connsiteY3" fmla="*/ 1543050 h 1543050"/>
              <a:gd name="connsiteX4" fmla="*/ 0 w 1543050"/>
              <a:gd name="connsiteY4" fmla="*/ 1543050 h 1543050"/>
              <a:gd name="connsiteX5" fmla="*/ 0 w 1543050"/>
              <a:gd name="connsiteY5" fmla="*/ 0 h 1543050"/>
              <a:gd name="connsiteX0" fmla="*/ 0 w 1543050"/>
              <a:gd name="connsiteY0" fmla="*/ 1511 h 1544561"/>
              <a:gd name="connsiteX1" fmla="*/ 272555 w 1543050"/>
              <a:gd name="connsiteY1" fmla="*/ 0 h 1544561"/>
              <a:gd name="connsiteX2" fmla="*/ 1543050 w 1543050"/>
              <a:gd name="connsiteY2" fmla="*/ 1511 h 1544561"/>
              <a:gd name="connsiteX3" fmla="*/ 1543050 w 1543050"/>
              <a:gd name="connsiteY3" fmla="*/ 1544561 h 1544561"/>
              <a:gd name="connsiteX4" fmla="*/ 0 w 1543050"/>
              <a:gd name="connsiteY4" fmla="*/ 1544561 h 1544561"/>
              <a:gd name="connsiteX5" fmla="*/ 0 w 1543050"/>
              <a:gd name="connsiteY5" fmla="*/ 1511 h 1544561"/>
              <a:gd name="connsiteX0" fmla="*/ 0 w 1546225"/>
              <a:gd name="connsiteY0" fmla="*/ 465061 h 1544561"/>
              <a:gd name="connsiteX1" fmla="*/ 275730 w 1546225"/>
              <a:gd name="connsiteY1" fmla="*/ 0 h 1544561"/>
              <a:gd name="connsiteX2" fmla="*/ 1546225 w 1546225"/>
              <a:gd name="connsiteY2" fmla="*/ 1511 h 1544561"/>
              <a:gd name="connsiteX3" fmla="*/ 1546225 w 1546225"/>
              <a:gd name="connsiteY3" fmla="*/ 1544561 h 1544561"/>
              <a:gd name="connsiteX4" fmla="*/ 3175 w 1546225"/>
              <a:gd name="connsiteY4" fmla="*/ 1544561 h 1544561"/>
              <a:gd name="connsiteX5" fmla="*/ 0 w 1546225"/>
              <a:gd name="connsiteY5" fmla="*/ 465061 h 1544561"/>
              <a:gd name="connsiteX0" fmla="*/ 0 w 1546225"/>
              <a:gd name="connsiteY0" fmla="*/ 484111 h 1544561"/>
              <a:gd name="connsiteX1" fmla="*/ 275730 w 1546225"/>
              <a:gd name="connsiteY1" fmla="*/ 0 h 1544561"/>
              <a:gd name="connsiteX2" fmla="*/ 1546225 w 1546225"/>
              <a:gd name="connsiteY2" fmla="*/ 1511 h 1544561"/>
              <a:gd name="connsiteX3" fmla="*/ 1546225 w 1546225"/>
              <a:gd name="connsiteY3" fmla="*/ 1544561 h 1544561"/>
              <a:gd name="connsiteX4" fmla="*/ 3175 w 1546225"/>
              <a:gd name="connsiteY4" fmla="*/ 1544561 h 1544561"/>
              <a:gd name="connsiteX5" fmla="*/ 0 w 1546225"/>
              <a:gd name="connsiteY5" fmla="*/ 484111 h 1544561"/>
              <a:gd name="connsiteX0" fmla="*/ 306 w 1543356"/>
              <a:gd name="connsiteY0" fmla="*/ 477761 h 1544561"/>
              <a:gd name="connsiteX1" fmla="*/ 272861 w 1543356"/>
              <a:gd name="connsiteY1" fmla="*/ 0 h 1544561"/>
              <a:gd name="connsiteX2" fmla="*/ 1543356 w 1543356"/>
              <a:gd name="connsiteY2" fmla="*/ 1511 h 1544561"/>
              <a:gd name="connsiteX3" fmla="*/ 1543356 w 1543356"/>
              <a:gd name="connsiteY3" fmla="*/ 1544561 h 1544561"/>
              <a:gd name="connsiteX4" fmla="*/ 306 w 1543356"/>
              <a:gd name="connsiteY4" fmla="*/ 1544561 h 1544561"/>
              <a:gd name="connsiteX5" fmla="*/ 306 w 1543356"/>
              <a:gd name="connsiteY5" fmla="*/ 477761 h 1544561"/>
              <a:gd name="connsiteX0" fmla="*/ 306 w 1543356"/>
              <a:gd name="connsiteY0" fmla="*/ 480936 h 1544561"/>
              <a:gd name="connsiteX1" fmla="*/ 272861 w 1543356"/>
              <a:gd name="connsiteY1" fmla="*/ 0 h 1544561"/>
              <a:gd name="connsiteX2" fmla="*/ 1543356 w 1543356"/>
              <a:gd name="connsiteY2" fmla="*/ 1511 h 1544561"/>
              <a:gd name="connsiteX3" fmla="*/ 1543356 w 1543356"/>
              <a:gd name="connsiteY3" fmla="*/ 1544561 h 1544561"/>
              <a:gd name="connsiteX4" fmla="*/ 306 w 1543356"/>
              <a:gd name="connsiteY4" fmla="*/ 1544561 h 1544561"/>
              <a:gd name="connsiteX5" fmla="*/ 306 w 1543356"/>
              <a:gd name="connsiteY5" fmla="*/ 480936 h 1544561"/>
              <a:gd name="connsiteX0" fmla="*/ 306 w 1543356"/>
              <a:gd name="connsiteY0" fmla="*/ 477761 h 1544561"/>
              <a:gd name="connsiteX1" fmla="*/ 272861 w 1543356"/>
              <a:gd name="connsiteY1" fmla="*/ 0 h 1544561"/>
              <a:gd name="connsiteX2" fmla="*/ 1543356 w 1543356"/>
              <a:gd name="connsiteY2" fmla="*/ 1511 h 1544561"/>
              <a:gd name="connsiteX3" fmla="*/ 1543356 w 1543356"/>
              <a:gd name="connsiteY3" fmla="*/ 1544561 h 1544561"/>
              <a:gd name="connsiteX4" fmla="*/ 306 w 1543356"/>
              <a:gd name="connsiteY4" fmla="*/ 1544561 h 1544561"/>
              <a:gd name="connsiteX5" fmla="*/ 306 w 1543356"/>
              <a:gd name="connsiteY5" fmla="*/ 477761 h 1544561"/>
              <a:gd name="connsiteX0" fmla="*/ 3316 w 1543191"/>
              <a:gd name="connsiteY0" fmla="*/ 477761 h 1544561"/>
              <a:gd name="connsiteX1" fmla="*/ 272696 w 1543191"/>
              <a:gd name="connsiteY1" fmla="*/ 0 h 1544561"/>
              <a:gd name="connsiteX2" fmla="*/ 1543191 w 1543191"/>
              <a:gd name="connsiteY2" fmla="*/ 1511 h 1544561"/>
              <a:gd name="connsiteX3" fmla="*/ 1543191 w 1543191"/>
              <a:gd name="connsiteY3" fmla="*/ 1544561 h 1544561"/>
              <a:gd name="connsiteX4" fmla="*/ 141 w 1543191"/>
              <a:gd name="connsiteY4" fmla="*/ 1544561 h 1544561"/>
              <a:gd name="connsiteX5" fmla="*/ 3316 w 1543191"/>
              <a:gd name="connsiteY5" fmla="*/ 477761 h 1544561"/>
              <a:gd name="connsiteX0" fmla="*/ 0 w 1546225"/>
              <a:gd name="connsiteY0" fmla="*/ 484111 h 1544561"/>
              <a:gd name="connsiteX1" fmla="*/ 275730 w 1546225"/>
              <a:gd name="connsiteY1" fmla="*/ 0 h 1544561"/>
              <a:gd name="connsiteX2" fmla="*/ 1546225 w 1546225"/>
              <a:gd name="connsiteY2" fmla="*/ 1511 h 1544561"/>
              <a:gd name="connsiteX3" fmla="*/ 1546225 w 1546225"/>
              <a:gd name="connsiteY3" fmla="*/ 1544561 h 1544561"/>
              <a:gd name="connsiteX4" fmla="*/ 3175 w 1546225"/>
              <a:gd name="connsiteY4" fmla="*/ 1544561 h 1544561"/>
              <a:gd name="connsiteX5" fmla="*/ 0 w 1546225"/>
              <a:gd name="connsiteY5" fmla="*/ 484111 h 1544561"/>
              <a:gd name="connsiteX0" fmla="*/ 306 w 1543356"/>
              <a:gd name="connsiteY0" fmla="*/ 484111 h 1544561"/>
              <a:gd name="connsiteX1" fmla="*/ 272861 w 1543356"/>
              <a:gd name="connsiteY1" fmla="*/ 0 h 1544561"/>
              <a:gd name="connsiteX2" fmla="*/ 1543356 w 1543356"/>
              <a:gd name="connsiteY2" fmla="*/ 1511 h 1544561"/>
              <a:gd name="connsiteX3" fmla="*/ 1543356 w 1543356"/>
              <a:gd name="connsiteY3" fmla="*/ 1544561 h 1544561"/>
              <a:gd name="connsiteX4" fmla="*/ 306 w 1543356"/>
              <a:gd name="connsiteY4" fmla="*/ 1544561 h 1544561"/>
              <a:gd name="connsiteX5" fmla="*/ 306 w 1543356"/>
              <a:gd name="connsiteY5" fmla="*/ 484111 h 1544561"/>
              <a:gd name="connsiteX0" fmla="*/ 306 w 1543356"/>
              <a:gd name="connsiteY0" fmla="*/ 480936 h 1544561"/>
              <a:gd name="connsiteX1" fmla="*/ 272861 w 1543356"/>
              <a:gd name="connsiteY1" fmla="*/ 0 h 1544561"/>
              <a:gd name="connsiteX2" fmla="*/ 1543356 w 1543356"/>
              <a:gd name="connsiteY2" fmla="*/ 1511 h 1544561"/>
              <a:gd name="connsiteX3" fmla="*/ 1543356 w 1543356"/>
              <a:gd name="connsiteY3" fmla="*/ 1544561 h 1544561"/>
              <a:gd name="connsiteX4" fmla="*/ 306 w 1543356"/>
              <a:gd name="connsiteY4" fmla="*/ 1544561 h 1544561"/>
              <a:gd name="connsiteX5" fmla="*/ 306 w 1543356"/>
              <a:gd name="connsiteY5" fmla="*/ 480936 h 1544561"/>
              <a:gd name="connsiteX0" fmla="*/ 0 w 1546225"/>
              <a:gd name="connsiteY0" fmla="*/ 477761 h 1544561"/>
              <a:gd name="connsiteX1" fmla="*/ 275730 w 1546225"/>
              <a:gd name="connsiteY1" fmla="*/ 0 h 1544561"/>
              <a:gd name="connsiteX2" fmla="*/ 1546225 w 1546225"/>
              <a:gd name="connsiteY2" fmla="*/ 1511 h 1544561"/>
              <a:gd name="connsiteX3" fmla="*/ 1546225 w 1546225"/>
              <a:gd name="connsiteY3" fmla="*/ 1544561 h 1544561"/>
              <a:gd name="connsiteX4" fmla="*/ 3175 w 1546225"/>
              <a:gd name="connsiteY4" fmla="*/ 1544561 h 1544561"/>
              <a:gd name="connsiteX5" fmla="*/ 0 w 1546225"/>
              <a:gd name="connsiteY5" fmla="*/ 477761 h 1544561"/>
              <a:gd name="connsiteX0" fmla="*/ 0 w 1546225"/>
              <a:gd name="connsiteY0" fmla="*/ 480936 h 1544561"/>
              <a:gd name="connsiteX1" fmla="*/ 275730 w 1546225"/>
              <a:gd name="connsiteY1" fmla="*/ 0 h 1544561"/>
              <a:gd name="connsiteX2" fmla="*/ 1546225 w 1546225"/>
              <a:gd name="connsiteY2" fmla="*/ 1511 h 1544561"/>
              <a:gd name="connsiteX3" fmla="*/ 1546225 w 1546225"/>
              <a:gd name="connsiteY3" fmla="*/ 1544561 h 1544561"/>
              <a:gd name="connsiteX4" fmla="*/ 3175 w 1546225"/>
              <a:gd name="connsiteY4" fmla="*/ 1544561 h 1544561"/>
              <a:gd name="connsiteX5" fmla="*/ 0 w 1546225"/>
              <a:gd name="connsiteY5" fmla="*/ 480936 h 1544561"/>
              <a:gd name="connsiteX0" fmla="*/ 306 w 1543356"/>
              <a:gd name="connsiteY0" fmla="*/ 477761 h 1544561"/>
              <a:gd name="connsiteX1" fmla="*/ 272861 w 1543356"/>
              <a:gd name="connsiteY1" fmla="*/ 0 h 1544561"/>
              <a:gd name="connsiteX2" fmla="*/ 1543356 w 1543356"/>
              <a:gd name="connsiteY2" fmla="*/ 1511 h 1544561"/>
              <a:gd name="connsiteX3" fmla="*/ 1543356 w 1543356"/>
              <a:gd name="connsiteY3" fmla="*/ 1544561 h 1544561"/>
              <a:gd name="connsiteX4" fmla="*/ 306 w 1543356"/>
              <a:gd name="connsiteY4" fmla="*/ 1544561 h 1544561"/>
              <a:gd name="connsiteX5" fmla="*/ 306 w 1543356"/>
              <a:gd name="connsiteY5" fmla="*/ 477761 h 1544561"/>
              <a:gd name="connsiteX0" fmla="*/ 306 w 1543356"/>
              <a:gd name="connsiteY0" fmla="*/ 474586 h 1544561"/>
              <a:gd name="connsiteX1" fmla="*/ 272861 w 1543356"/>
              <a:gd name="connsiteY1" fmla="*/ 0 h 1544561"/>
              <a:gd name="connsiteX2" fmla="*/ 1543356 w 1543356"/>
              <a:gd name="connsiteY2" fmla="*/ 1511 h 1544561"/>
              <a:gd name="connsiteX3" fmla="*/ 1543356 w 1543356"/>
              <a:gd name="connsiteY3" fmla="*/ 1544561 h 1544561"/>
              <a:gd name="connsiteX4" fmla="*/ 306 w 1543356"/>
              <a:gd name="connsiteY4" fmla="*/ 1544561 h 1544561"/>
              <a:gd name="connsiteX5" fmla="*/ 306 w 1543356"/>
              <a:gd name="connsiteY5" fmla="*/ 474586 h 1544561"/>
              <a:gd name="connsiteX0" fmla="*/ 0 w 1546225"/>
              <a:gd name="connsiteY0" fmla="*/ 471411 h 1544561"/>
              <a:gd name="connsiteX1" fmla="*/ 275730 w 1546225"/>
              <a:gd name="connsiteY1" fmla="*/ 0 h 1544561"/>
              <a:gd name="connsiteX2" fmla="*/ 1546225 w 1546225"/>
              <a:gd name="connsiteY2" fmla="*/ 1511 h 1544561"/>
              <a:gd name="connsiteX3" fmla="*/ 1546225 w 1546225"/>
              <a:gd name="connsiteY3" fmla="*/ 1544561 h 1544561"/>
              <a:gd name="connsiteX4" fmla="*/ 3175 w 1546225"/>
              <a:gd name="connsiteY4" fmla="*/ 1544561 h 1544561"/>
              <a:gd name="connsiteX5" fmla="*/ 0 w 1546225"/>
              <a:gd name="connsiteY5" fmla="*/ 471411 h 1544561"/>
              <a:gd name="connsiteX0" fmla="*/ 306 w 1543356"/>
              <a:gd name="connsiteY0" fmla="*/ 477761 h 1544561"/>
              <a:gd name="connsiteX1" fmla="*/ 272861 w 1543356"/>
              <a:gd name="connsiteY1" fmla="*/ 0 h 1544561"/>
              <a:gd name="connsiteX2" fmla="*/ 1543356 w 1543356"/>
              <a:gd name="connsiteY2" fmla="*/ 1511 h 1544561"/>
              <a:gd name="connsiteX3" fmla="*/ 1543356 w 1543356"/>
              <a:gd name="connsiteY3" fmla="*/ 1544561 h 1544561"/>
              <a:gd name="connsiteX4" fmla="*/ 306 w 1543356"/>
              <a:gd name="connsiteY4" fmla="*/ 1544561 h 1544561"/>
              <a:gd name="connsiteX5" fmla="*/ 306 w 1543356"/>
              <a:gd name="connsiteY5" fmla="*/ 477761 h 1544561"/>
              <a:gd name="connsiteX0" fmla="*/ 306 w 1543356"/>
              <a:gd name="connsiteY0" fmla="*/ 474586 h 1544561"/>
              <a:gd name="connsiteX1" fmla="*/ 272861 w 1543356"/>
              <a:gd name="connsiteY1" fmla="*/ 0 h 1544561"/>
              <a:gd name="connsiteX2" fmla="*/ 1543356 w 1543356"/>
              <a:gd name="connsiteY2" fmla="*/ 1511 h 1544561"/>
              <a:gd name="connsiteX3" fmla="*/ 1543356 w 1543356"/>
              <a:gd name="connsiteY3" fmla="*/ 1544561 h 1544561"/>
              <a:gd name="connsiteX4" fmla="*/ 306 w 1543356"/>
              <a:gd name="connsiteY4" fmla="*/ 1544561 h 1544561"/>
              <a:gd name="connsiteX5" fmla="*/ 306 w 1543356"/>
              <a:gd name="connsiteY5" fmla="*/ 474586 h 1544561"/>
              <a:gd name="connsiteX0" fmla="*/ 0 w 1546225"/>
              <a:gd name="connsiteY0" fmla="*/ 480936 h 1544561"/>
              <a:gd name="connsiteX1" fmla="*/ 275730 w 1546225"/>
              <a:gd name="connsiteY1" fmla="*/ 0 h 1544561"/>
              <a:gd name="connsiteX2" fmla="*/ 1546225 w 1546225"/>
              <a:gd name="connsiteY2" fmla="*/ 1511 h 1544561"/>
              <a:gd name="connsiteX3" fmla="*/ 1546225 w 1546225"/>
              <a:gd name="connsiteY3" fmla="*/ 1544561 h 1544561"/>
              <a:gd name="connsiteX4" fmla="*/ 3175 w 1546225"/>
              <a:gd name="connsiteY4" fmla="*/ 1544561 h 1544561"/>
              <a:gd name="connsiteX5" fmla="*/ 0 w 1546225"/>
              <a:gd name="connsiteY5" fmla="*/ 480936 h 1544561"/>
              <a:gd name="connsiteX0" fmla="*/ 306 w 1543356"/>
              <a:gd name="connsiteY0" fmla="*/ 480936 h 1544561"/>
              <a:gd name="connsiteX1" fmla="*/ 272861 w 1543356"/>
              <a:gd name="connsiteY1" fmla="*/ 0 h 1544561"/>
              <a:gd name="connsiteX2" fmla="*/ 1543356 w 1543356"/>
              <a:gd name="connsiteY2" fmla="*/ 1511 h 1544561"/>
              <a:gd name="connsiteX3" fmla="*/ 1543356 w 1543356"/>
              <a:gd name="connsiteY3" fmla="*/ 1544561 h 1544561"/>
              <a:gd name="connsiteX4" fmla="*/ 306 w 1543356"/>
              <a:gd name="connsiteY4" fmla="*/ 1544561 h 1544561"/>
              <a:gd name="connsiteX5" fmla="*/ 306 w 1543356"/>
              <a:gd name="connsiteY5" fmla="*/ 480936 h 1544561"/>
              <a:gd name="connsiteX0" fmla="*/ 306 w 1543356"/>
              <a:gd name="connsiteY0" fmla="*/ 477761 h 1544561"/>
              <a:gd name="connsiteX1" fmla="*/ 272861 w 1543356"/>
              <a:gd name="connsiteY1" fmla="*/ 0 h 1544561"/>
              <a:gd name="connsiteX2" fmla="*/ 1543356 w 1543356"/>
              <a:gd name="connsiteY2" fmla="*/ 1511 h 1544561"/>
              <a:gd name="connsiteX3" fmla="*/ 1543356 w 1543356"/>
              <a:gd name="connsiteY3" fmla="*/ 1544561 h 1544561"/>
              <a:gd name="connsiteX4" fmla="*/ 306 w 1543356"/>
              <a:gd name="connsiteY4" fmla="*/ 1544561 h 1544561"/>
              <a:gd name="connsiteX5" fmla="*/ 306 w 1543356"/>
              <a:gd name="connsiteY5" fmla="*/ 477761 h 1544561"/>
              <a:gd name="connsiteX0" fmla="*/ 0 w 1546225"/>
              <a:gd name="connsiteY0" fmla="*/ 484111 h 1544561"/>
              <a:gd name="connsiteX1" fmla="*/ 275730 w 1546225"/>
              <a:gd name="connsiteY1" fmla="*/ 0 h 1544561"/>
              <a:gd name="connsiteX2" fmla="*/ 1546225 w 1546225"/>
              <a:gd name="connsiteY2" fmla="*/ 1511 h 1544561"/>
              <a:gd name="connsiteX3" fmla="*/ 1546225 w 1546225"/>
              <a:gd name="connsiteY3" fmla="*/ 1544561 h 1544561"/>
              <a:gd name="connsiteX4" fmla="*/ 3175 w 1546225"/>
              <a:gd name="connsiteY4" fmla="*/ 1544561 h 1544561"/>
              <a:gd name="connsiteX5" fmla="*/ 0 w 1546225"/>
              <a:gd name="connsiteY5" fmla="*/ 484111 h 1544561"/>
              <a:gd name="connsiteX0" fmla="*/ 306 w 1543356"/>
              <a:gd name="connsiteY0" fmla="*/ 480936 h 1544561"/>
              <a:gd name="connsiteX1" fmla="*/ 272861 w 1543356"/>
              <a:gd name="connsiteY1" fmla="*/ 0 h 1544561"/>
              <a:gd name="connsiteX2" fmla="*/ 1543356 w 1543356"/>
              <a:gd name="connsiteY2" fmla="*/ 1511 h 1544561"/>
              <a:gd name="connsiteX3" fmla="*/ 1543356 w 1543356"/>
              <a:gd name="connsiteY3" fmla="*/ 1544561 h 1544561"/>
              <a:gd name="connsiteX4" fmla="*/ 306 w 1543356"/>
              <a:gd name="connsiteY4" fmla="*/ 1544561 h 1544561"/>
              <a:gd name="connsiteX5" fmla="*/ 306 w 1543356"/>
              <a:gd name="connsiteY5" fmla="*/ 480936 h 1544561"/>
              <a:gd name="connsiteX0" fmla="*/ 0 w 1549400"/>
              <a:gd name="connsiteY0" fmla="*/ 490461 h 1544561"/>
              <a:gd name="connsiteX1" fmla="*/ 278905 w 1549400"/>
              <a:gd name="connsiteY1" fmla="*/ 0 h 1544561"/>
              <a:gd name="connsiteX2" fmla="*/ 1549400 w 1549400"/>
              <a:gd name="connsiteY2" fmla="*/ 1511 h 1544561"/>
              <a:gd name="connsiteX3" fmla="*/ 1549400 w 1549400"/>
              <a:gd name="connsiteY3" fmla="*/ 1544561 h 1544561"/>
              <a:gd name="connsiteX4" fmla="*/ 6350 w 1549400"/>
              <a:gd name="connsiteY4" fmla="*/ 1544561 h 1544561"/>
              <a:gd name="connsiteX5" fmla="*/ 0 w 1549400"/>
              <a:gd name="connsiteY5" fmla="*/ 490461 h 1544561"/>
              <a:gd name="connsiteX0" fmla="*/ 0 w 1546225"/>
              <a:gd name="connsiteY0" fmla="*/ 490461 h 1544561"/>
              <a:gd name="connsiteX1" fmla="*/ 275730 w 1546225"/>
              <a:gd name="connsiteY1" fmla="*/ 0 h 1544561"/>
              <a:gd name="connsiteX2" fmla="*/ 1546225 w 1546225"/>
              <a:gd name="connsiteY2" fmla="*/ 1511 h 1544561"/>
              <a:gd name="connsiteX3" fmla="*/ 1546225 w 1546225"/>
              <a:gd name="connsiteY3" fmla="*/ 1544561 h 1544561"/>
              <a:gd name="connsiteX4" fmla="*/ 3175 w 1546225"/>
              <a:gd name="connsiteY4" fmla="*/ 1544561 h 1544561"/>
              <a:gd name="connsiteX5" fmla="*/ 0 w 1546225"/>
              <a:gd name="connsiteY5" fmla="*/ 490461 h 1544561"/>
              <a:gd name="connsiteX0" fmla="*/ 306 w 1543356"/>
              <a:gd name="connsiteY0" fmla="*/ 484111 h 1544561"/>
              <a:gd name="connsiteX1" fmla="*/ 272861 w 1543356"/>
              <a:gd name="connsiteY1" fmla="*/ 0 h 1544561"/>
              <a:gd name="connsiteX2" fmla="*/ 1543356 w 1543356"/>
              <a:gd name="connsiteY2" fmla="*/ 1511 h 1544561"/>
              <a:gd name="connsiteX3" fmla="*/ 1543356 w 1543356"/>
              <a:gd name="connsiteY3" fmla="*/ 1544561 h 1544561"/>
              <a:gd name="connsiteX4" fmla="*/ 306 w 1543356"/>
              <a:gd name="connsiteY4" fmla="*/ 1544561 h 1544561"/>
              <a:gd name="connsiteX5" fmla="*/ 306 w 1543356"/>
              <a:gd name="connsiteY5" fmla="*/ 484111 h 1544561"/>
              <a:gd name="connsiteX0" fmla="*/ 0 w 1546225"/>
              <a:gd name="connsiteY0" fmla="*/ 487286 h 1544561"/>
              <a:gd name="connsiteX1" fmla="*/ 275730 w 1546225"/>
              <a:gd name="connsiteY1" fmla="*/ 0 h 1544561"/>
              <a:gd name="connsiteX2" fmla="*/ 1546225 w 1546225"/>
              <a:gd name="connsiteY2" fmla="*/ 1511 h 1544561"/>
              <a:gd name="connsiteX3" fmla="*/ 1546225 w 1546225"/>
              <a:gd name="connsiteY3" fmla="*/ 1544561 h 1544561"/>
              <a:gd name="connsiteX4" fmla="*/ 3175 w 1546225"/>
              <a:gd name="connsiteY4" fmla="*/ 1544561 h 1544561"/>
              <a:gd name="connsiteX5" fmla="*/ 0 w 1546225"/>
              <a:gd name="connsiteY5" fmla="*/ 487286 h 1544561"/>
              <a:gd name="connsiteX0" fmla="*/ 3316 w 1543191"/>
              <a:gd name="connsiteY0" fmla="*/ 480936 h 1544561"/>
              <a:gd name="connsiteX1" fmla="*/ 272696 w 1543191"/>
              <a:gd name="connsiteY1" fmla="*/ 0 h 1544561"/>
              <a:gd name="connsiteX2" fmla="*/ 1543191 w 1543191"/>
              <a:gd name="connsiteY2" fmla="*/ 1511 h 1544561"/>
              <a:gd name="connsiteX3" fmla="*/ 1543191 w 1543191"/>
              <a:gd name="connsiteY3" fmla="*/ 1544561 h 1544561"/>
              <a:gd name="connsiteX4" fmla="*/ 141 w 1543191"/>
              <a:gd name="connsiteY4" fmla="*/ 1544561 h 1544561"/>
              <a:gd name="connsiteX5" fmla="*/ 3316 w 1543191"/>
              <a:gd name="connsiteY5" fmla="*/ 480936 h 1544561"/>
              <a:gd name="connsiteX0" fmla="*/ 101609 w 1543059"/>
              <a:gd name="connsiteY0" fmla="*/ 363461 h 1544561"/>
              <a:gd name="connsiteX1" fmla="*/ 272564 w 1543059"/>
              <a:gd name="connsiteY1" fmla="*/ 0 h 1544561"/>
              <a:gd name="connsiteX2" fmla="*/ 1543059 w 1543059"/>
              <a:gd name="connsiteY2" fmla="*/ 1511 h 1544561"/>
              <a:gd name="connsiteX3" fmla="*/ 1543059 w 1543059"/>
              <a:gd name="connsiteY3" fmla="*/ 1544561 h 1544561"/>
              <a:gd name="connsiteX4" fmla="*/ 9 w 1543059"/>
              <a:gd name="connsiteY4" fmla="*/ 1544561 h 1544561"/>
              <a:gd name="connsiteX5" fmla="*/ 101609 w 1543059"/>
              <a:gd name="connsiteY5" fmla="*/ 363461 h 1544561"/>
              <a:gd name="connsiteX0" fmla="*/ 0 w 1546225"/>
              <a:gd name="connsiteY0" fmla="*/ 487286 h 1544561"/>
              <a:gd name="connsiteX1" fmla="*/ 275730 w 1546225"/>
              <a:gd name="connsiteY1" fmla="*/ 0 h 1544561"/>
              <a:gd name="connsiteX2" fmla="*/ 1546225 w 1546225"/>
              <a:gd name="connsiteY2" fmla="*/ 1511 h 1544561"/>
              <a:gd name="connsiteX3" fmla="*/ 1546225 w 1546225"/>
              <a:gd name="connsiteY3" fmla="*/ 1544561 h 1544561"/>
              <a:gd name="connsiteX4" fmla="*/ 3175 w 1546225"/>
              <a:gd name="connsiteY4" fmla="*/ 1544561 h 1544561"/>
              <a:gd name="connsiteX5" fmla="*/ 0 w 1546225"/>
              <a:gd name="connsiteY5" fmla="*/ 487286 h 1544561"/>
              <a:gd name="connsiteX0" fmla="*/ 0 w 1546225"/>
              <a:gd name="connsiteY0" fmla="*/ 484111 h 1544561"/>
              <a:gd name="connsiteX1" fmla="*/ 275730 w 1546225"/>
              <a:gd name="connsiteY1" fmla="*/ 0 h 1544561"/>
              <a:gd name="connsiteX2" fmla="*/ 1546225 w 1546225"/>
              <a:gd name="connsiteY2" fmla="*/ 1511 h 1544561"/>
              <a:gd name="connsiteX3" fmla="*/ 1546225 w 1546225"/>
              <a:gd name="connsiteY3" fmla="*/ 1544561 h 1544561"/>
              <a:gd name="connsiteX4" fmla="*/ 3175 w 1546225"/>
              <a:gd name="connsiteY4" fmla="*/ 1544561 h 1544561"/>
              <a:gd name="connsiteX5" fmla="*/ 0 w 1546225"/>
              <a:gd name="connsiteY5" fmla="*/ 484111 h 1544561"/>
              <a:gd name="connsiteX0" fmla="*/ 306 w 1543356"/>
              <a:gd name="connsiteY0" fmla="*/ 477761 h 1544561"/>
              <a:gd name="connsiteX1" fmla="*/ 272861 w 1543356"/>
              <a:gd name="connsiteY1" fmla="*/ 0 h 1544561"/>
              <a:gd name="connsiteX2" fmla="*/ 1543356 w 1543356"/>
              <a:gd name="connsiteY2" fmla="*/ 1511 h 1544561"/>
              <a:gd name="connsiteX3" fmla="*/ 1543356 w 1543356"/>
              <a:gd name="connsiteY3" fmla="*/ 1544561 h 1544561"/>
              <a:gd name="connsiteX4" fmla="*/ 306 w 1543356"/>
              <a:gd name="connsiteY4" fmla="*/ 1544561 h 1544561"/>
              <a:gd name="connsiteX5" fmla="*/ 306 w 1543356"/>
              <a:gd name="connsiteY5" fmla="*/ 477761 h 1544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43356" h="1544561">
                <a:moveTo>
                  <a:pt x="306" y="477761"/>
                </a:moveTo>
                <a:lnTo>
                  <a:pt x="272861" y="0"/>
                </a:lnTo>
                <a:lnTo>
                  <a:pt x="1543356" y="1511"/>
                </a:lnTo>
                <a:lnTo>
                  <a:pt x="1543356" y="1544561"/>
                </a:lnTo>
                <a:lnTo>
                  <a:pt x="306" y="1544561"/>
                </a:lnTo>
                <a:cubicBezTo>
                  <a:pt x="-752" y="1184728"/>
                  <a:pt x="1364" y="837594"/>
                  <a:pt x="306" y="477761"/>
                </a:cubicBezTo>
                <a:close/>
              </a:path>
            </a:pathLst>
          </a:custGeom>
          <a:blipFill dpi="0" rotWithShape="1">
            <a:blip r:embed="rId6"/>
            <a:srcRect/>
            <a:stretch>
              <a:fillRect l="-28204" r="-21614"/>
            </a:stretch>
          </a:blipFill>
        </p:spPr>
        <p:txBody>
          <a:bodyPr lIns="274320" anchor="ctr" anchorCtr="0">
            <a:normAutofit/>
          </a:bodyPr>
          <a:lstStyle>
            <a:lvl1pPr>
              <a:defRPr sz="3600">
                <a:noFill/>
              </a:defRPr>
            </a:lvl1pPr>
          </a:lstStyle>
          <a:p>
            <a:pPr lvl="0"/>
            <a:r>
              <a:rPr lang="en-US"/>
              <a:t>Edit Master text styles</a:t>
            </a:r>
          </a:p>
        </p:txBody>
      </p:sp>
      <p:sp>
        <p:nvSpPr>
          <p:cNvPr id="14" name="SUBTITLE">
            <a:extLst>
              <a:ext uri="{FF2B5EF4-FFF2-40B4-BE49-F238E27FC236}">
                <a16:creationId xmlns:a16="http://schemas.microsoft.com/office/drawing/2014/main" id="{9B725803-7CD7-E540-BFD7-844694191695}"/>
              </a:ext>
            </a:extLst>
          </p:cNvPr>
          <p:cNvSpPr>
            <a:spLocks noGrp="1"/>
          </p:cNvSpPr>
          <p:nvPr>
            <p:ph type="body" sz="quarter" idx="19"/>
          </p:nvPr>
        </p:nvSpPr>
        <p:spPr>
          <a:xfrm>
            <a:off x="211142" y="521208"/>
            <a:ext cx="10110497" cy="215444"/>
          </a:xfrm>
        </p:spPr>
        <p:txBody>
          <a:bodyPr anchor="t" anchorCtr="0">
            <a:spAutoFit/>
          </a:bodyPr>
          <a:lstStyle>
            <a:lvl1pPr marL="0" indent="0">
              <a:spcBef>
                <a:spcPts val="0"/>
              </a:spcBef>
              <a:spcAft>
                <a:spcPts val="0"/>
              </a:spcAft>
              <a:buFont typeface="Arial" panose="020B0604020202020204" pitchFamily="34" charset="0"/>
              <a:buNone/>
              <a:defRPr sz="1400" b="0">
                <a:solidFill>
                  <a:schemeClr val="tx2"/>
                </a:solidFill>
                <a:latin typeface="+mn-lt"/>
              </a:defRPr>
            </a:lvl1pPr>
            <a:lvl2pPr marL="0" indent="0">
              <a:spcBef>
                <a:spcPts val="0"/>
              </a:spcBef>
              <a:spcAft>
                <a:spcPts val="0"/>
              </a:spcAft>
              <a:buFont typeface="Arial" panose="020B0604020202020204" pitchFamily="34" charset="0"/>
              <a:buNone/>
              <a:defRPr sz="1000" b="1">
                <a:solidFill>
                  <a:schemeClr val="tx2"/>
                </a:solidFill>
                <a:latin typeface="+mn-lt"/>
              </a:defRPr>
            </a:lvl2pPr>
            <a:lvl3pPr marL="0" indent="0">
              <a:spcBef>
                <a:spcPts val="0"/>
              </a:spcBef>
              <a:spcAft>
                <a:spcPts val="0"/>
              </a:spcAft>
              <a:buFont typeface="Arial" panose="020B0604020202020204" pitchFamily="34" charset="0"/>
              <a:buNone/>
              <a:defRPr sz="1000" b="1">
                <a:solidFill>
                  <a:schemeClr val="tx2"/>
                </a:solidFill>
                <a:latin typeface="+mn-lt"/>
              </a:defRPr>
            </a:lvl3pPr>
            <a:lvl4pPr marL="0" indent="0">
              <a:spcBef>
                <a:spcPts val="0"/>
              </a:spcBef>
              <a:spcAft>
                <a:spcPts val="0"/>
              </a:spcAft>
              <a:buNone/>
              <a:defRPr sz="1000" b="1">
                <a:solidFill>
                  <a:schemeClr val="tx2"/>
                </a:solidFill>
                <a:latin typeface="+mn-lt"/>
              </a:defRPr>
            </a:lvl4pPr>
            <a:lvl5pPr marL="0" indent="0">
              <a:spcBef>
                <a:spcPts val="0"/>
              </a:spcBef>
              <a:spcAft>
                <a:spcPts val="0"/>
              </a:spcAft>
              <a:buNone/>
              <a:defRPr sz="1000" b="1">
                <a:solidFill>
                  <a:schemeClr val="tx2"/>
                </a:solidFill>
                <a:latin typeface="+mn-lt"/>
              </a:defRPr>
            </a:lvl5pPr>
          </a:lstStyle>
          <a:p>
            <a:pPr lvl="0"/>
            <a:r>
              <a:rPr lang="en-US"/>
              <a:t>Edit Master text styles</a:t>
            </a:r>
          </a:p>
        </p:txBody>
      </p:sp>
      <p:sp>
        <p:nvSpPr>
          <p:cNvPr id="20" name="TITLE">
            <a:extLst>
              <a:ext uri="{FF2B5EF4-FFF2-40B4-BE49-F238E27FC236}">
                <a16:creationId xmlns:a16="http://schemas.microsoft.com/office/drawing/2014/main" id="{0718D53F-9834-8C40-8B43-533BD9E7C3A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5803368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5 IMAGES + CAPTIONS">
    <p:spTree>
      <p:nvGrpSpPr>
        <p:cNvPr id="1" name=""/>
        <p:cNvGrpSpPr/>
        <p:nvPr/>
      </p:nvGrpSpPr>
      <p:grpSpPr>
        <a:xfrm>
          <a:off x="0" y="0"/>
          <a:ext cx="0" cy="0"/>
          <a:chOff x="0" y="0"/>
          <a:chExt cx="0" cy="0"/>
        </a:xfrm>
      </p:grpSpPr>
      <p:sp>
        <p:nvSpPr>
          <p:cNvPr id="6" name="SOURCES">
            <a:extLst>
              <a:ext uri="{FF2B5EF4-FFF2-40B4-BE49-F238E27FC236}">
                <a16:creationId xmlns:a16="http://schemas.microsoft.com/office/drawing/2014/main" id="{64C61DF3-822A-0E4D-BDB8-05FAA33483C3}"/>
              </a:ext>
            </a:extLst>
          </p:cNvPr>
          <p:cNvSpPr>
            <a:spLocks noGrp="1"/>
          </p:cNvSpPr>
          <p:nvPr>
            <p:ph type="body" sz="quarter" idx="18" hasCustomPrompt="1"/>
          </p:nvPr>
        </p:nvSpPr>
        <p:spPr>
          <a:xfrm>
            <a:off x="6704013" y="6602544"/>
            <a:ext cx="5484812" cy="255455"/>
          </a:xfrm>
        </p:spPr>
        <p:txBody>
          <a:bodyPr wrap="square" rIns="182880" bIns="146304" anchor="b" anchorCtr="0">
            <a:spAutoFit/>
          </a:bodyPr>
          <a:lstStyle>
            <a:lvl1pPr algn="r">
              <a:lnSpc>
                <a:spcPct val="100000"/>
              </a:lnSpc>
              <a:spcBef>
                <a:spcPts val="100"/>
              </a:spcBef>
              <a:spcAft>
                <a:spcPts val="100"/>
              </a:spcAft>
              <a:defRPr sz="700">
                <a:solidFill>
                  <a:schemeClr val="tx2"/>
                </a:solidFill>
                <a:latin typeface="Century Gothic" panose="020B0502020202020204" pitchFamily="34" charset="0"/>
              </a:defRPr>
            </a:lvl1pPr>
          </a:lstStyle>
          <a:p>
            <a:pPr lvl="0"/>
            <a:r>
              <a:rPr lang="en-US"/>
              <a:t>* List sources here</a:t>
            </a:r>
          </a:p>
        </p:txBody>
      </p:sp>
      <p:sp>
        <p:nvSpPr>
          <p:cNvPr id="16" name="CONTENT">
            <a:extLst>
              <a:ext uri="{FF2B5EF4-FFF2-40B4-BE49-F238E27FC236}">
                <a16:creationId xmlns:a16="http://schemas.microsoft.com/office/drawing/2014/main" id="{5ECB0C30-6DD4-6A47-8F7E-F7A65E67A424}"/>
              </a:ext>
            </a:extLst>
          </p:cNvPr>
          <p:cNvSpPr>
            <a:spLocks noGrp="1"/>
          </p:cNvSpPr>
          <p:nvPr>
            <p:ph sz="quarter" idx="20"/>
          </p:nvPr>
        </p:nvSpPr>
        <p:spPr>
          <a:xfrm>
            <a:off x="858645" y="4068924"/>
            <a:ext cx="10193668" cy="1916935"/>
          </a:xfrm>
        </p:spPr>
        <p:txBody>
          <a:bodyPr anchor="t" anchorCtr="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CAPTION 5">
            <a:extLst>
              <a:ext uri="{FF2B5EF4-FFF2-40B4-BE49-F238E27FC236}">
                <a16:creationId xmlns:a16="http://schemas.microsoft.com/office/drawing/2014/main" id="{033F4A6B-77DA-AA4F-9400-03E03481ED92}"/>
              </a:ext>
            </a:extLst>
          </p:cNvPr>
          <p:cNvSpPr>
            <a:spLocks noGrp="1"/>
          </p:cNvSpPr>
          <p:nvPr>
            <p:ph type="body" sz="quarter" idx="31"/>
          </p:nvPr>
        </p:nvSpPr>
        <p:spPr>
          <a:xfrm>
            <a:off x="9628396" y="3481667"/>
            <a:ext cx="2285477" cy="153888"/>
          </a:xfrm>
        </p:spPr>
        <p:txBody>
          <a:bodyPr anchor="t" anchorCtr="0">
            <a:spAutoFit/>
          </a:bodyPr>
          <a:lstStyle>
            <a:lvl1pPr>
              <a:defRPr sz="1000" i="1" kern="700" spc="20" baseline="0">
                <a:solidFill>
                  <a:schemeClr val="tx2"/>
                </a:solidFill>
              </a:defRPr>
            </a:lvl1pPr>
            <a:lvl2pPr>
              <a:defRPr sz="1000"/>
            </a:lvl2pPr>
            <a:lvl3pPr>
              <a:defRPr sz="1000"/>
            </a:lvl3pPr>
            <a:lvl4pPr>
              <a:defRPr sz="1000"/>
            </a:lvl4pPr>
            <a:lvl5pPr>
              <a:defRPr sz="1000"/>
            </a:lvl5pPr>
          </a:lstStyle>
          <a:p>
            <a:pPr lvl="0"/>
            <a:r>
              <a:rPr lang="en-US"/>
              <a:t>Edit Master text styles</a:t>
            </a:r>
          </a:p>
        </p:txBody>
      </p:sp>
      <p:sp>
        <p:nvSpPr>
          <p:cNvPr id="19" name="CAPTION 4">
            <a:extLst>
              <a:ext uri="{FF2B5EF4-FFF2-40B4-BE49-F238E27FC236}">
                <a16:creationId xmlns:a16="http://schemas.microsoft.com/office/drawing/2014/main" id="{819D63A7-E000-F542-AC79-CB71F677ADA4}"/>
              </a:ext>
            </a:extLst>
          </p:cNvPr>
          <p:cNvSpPr>
            <a:spLocks noGrp="1"/>
          </p:cNvSpPr>
          <p:nvPr>
            <p:ph type="body" sz="quarter" idx="30"/>
          </p:nvPr>
        </p:nvSpPr>
        <p:spPr>
          <a:xfrm>
            <a:off x="7273968" y="3481667"/>
            <a:ext cx="2285477" cy="153888"/>
          </a:xfrm>
        </p:spPr>
        <p:txBody>
          <a:bodyPr anchor="t" anchorCtr="0">
            <a:spAutoFit/>
          </a:bodyPr>
          <a:lstStyle>
            <a:lvl1pPr>
              <a:defRPr sz="1000" i="1" kern="700" spc="20" baseline="0">
                <a:solidFill>
                  <a:schemeClr val="tx2"/>
                </a:solidFill>
              </a:defRPr>
            </a:lvl1pPr>
            <a:lvl2pPr>
              <a:defRPr sz="1000"/>
            </a:lvl2pPr>
            <a:lvl3pPr>
              <a:defRPr sz="1000"/>
            </a:lvl3pPr>
            <a:lvl4pPr>
              <a:defRPr sz="1000"/>
            </a:lvl4pPr>
            <a:lvl5pPr>
              <a:defRPr sz="1000"/>
            </a:lvl5pPr>
          </a:lstStyle>
          <a:p>
            <a:pPr lvl="0"/>
            <a:r>
              <a:rPr lang="en-US"/>
              <a:t>Edit Master text styles</a:t>
            </a:r>
          </a:p>
        </p:txBody>
      </p:sp>
      <p:sp>
        <p:nvSpPr>
          <p:cNvPr id="18" name="CAPTION 3">
            <a:extLst>
              <a:ext uri="{FF2B5EF4-FFF2-40B4-BE49-F238E27FC236}">
                <a16:creationId xmlns:a16="http://schemas.microsoft.com/office/drawing/2014/main" id="{555BB2BD-3737-584D-A2BC-DDE5320223CD}"/>
              </a:ext>
            </a:extLst>
          </p:cNvPr>
          <p:cNvSpPr>
            <a:spLocks noGrp="1"/>
          </p:cNvSpPr>
          <p:nvPr>
            <p:ph type="body" sz="quarter" idx="29"/>
          </p:nvPr>
        </p:nvSpPr>
        <p:spPr>
          <a:xfrm>
            <a:off x="4919542" y="3481667"/>
            <a:ext cx="2285477" cy="153888"/>
          </a:xfrm>
        </p:spPr>
        <p:txBody>
          <a:bodyPr anchor="t" anchorCtr="0">
            <a:spAutoFit/>
          </a:bodyPr>
          <a:lstStyle>
            <a:lvl1pPr>
              <a:defRPr sz="1000" i="1" kern="700" spc="20" baseline="0">
                <a:solidFill>
                  <a:schemeClr val="tx2"/>
                </a:solidFill>
              </a:defRPr>
            </a:lvl1pPr>
            <a:lvl2pPr>
              <a:defRPr sz="1000"/>
            </a:lvl2pPr>
            <a:lvl3pPr>
              <a:defRPr sz="1000"/>
            </a:lvl3pPr>
            <a:lvl4pPr>
              <a:defRPr sz="1000"/>
            </a:lvl4pPr>
            <a:lvl5pPr>
              <a:defRPr sz="1000"/>
            </a:lvl5pPr>
          </a:lstStyle>
          <a:p>
            <a:pPr lvl="0"/>
            <a:r>
              <a:rPr lang="en-US"/>
              <a:t>Edit Master text styles</a:t>
            </a:r>
          </a:p>
        </p:txBody>
      </p:sp>
      <p:sp>
        <p:nvSpPr>
          <p:cNvPr id="17" name="CAPTION 2">
            <a:extLst>
              <a:ext uri="{FF2B5EF4-FFF2-40B4-BE49-F238E27FC236}">
                <a16:creationId xmlns:a16="http://schemas.microsoft.com/office/drawing/2014/main" id="{272DABE9-9B9F-394F-8F21-76B07C42C524}"/>
              </a:ext>
            </a:extLst>
          </p:cNvPr>
          <p:cNvSpPr>
            <a:spLocks noGrp="1"/>
          </p:cNvSpPr>
          <p:nvPr>
            <p:ph type="body" sz="quarter" idx="28"/>
          </p:nvPr>
        </p:nvSpPr>
        <p:spPr>
          <a:xfrm>
            <a:off x="2565795" y="3481667"/>
            <a:ext cx="2285477" cy="153888"/>
          </a:xfrm>
        </p:spPr>
        <p:txBody>
          <a:bodyPr anchor="t" anchorCtr="0">
            <a:spAutoFit/>
          </a:bodyPr>
          <a:lstStyle>
            <a:lvl1pPr>
              <a:defRPr sz="1000" i="1" kern="700" spc="20" baseline="0">
                <a:solidFill>
                  <a:schemeClr val="tx2"/>
                </a:solidFill>
              </a:defRPr>
            </a:lvl1pPr>
            <a:lvl2pPr>
              <a:defRPr sz="1000"/>
            </a:lvl2pPr>
            <a:lvl3pPr>
              <a:defRPr sz="1000"/>
            </a:lvl3pPr>
            <a:lvl4pPr>
              <a:defRPr sz="1000"/>
            </a:lvl4pPr>
            <a:lvl5pPr>
              <a:defRPr sz="1000"/>
            </a:lvl5pPr>
          </a:lstStyle>
          <a:p>
            <a:pPr lvl="0"/>
            <a:r>
              <a:rPr lang="en-US"/>
              <a:t>Edit Master text styles</a:t>
            </a:r>
          </a:p>
        </p:txBody>
      </p:sp>
      <p:sp>
        <p:nvSpPr>
          <p:cNvPr id="8" name="CAPTION 1">
            <a:extLst>
              <a:ext uri="{FF2B5EF4-FFF2-40B4-BE49-F238E27FC236}">
                <a16:creationId xmlns:a16="http://schemas.microsoft.com/office/drawing/2014/main" id="{30BC05B4-0C71-7C4A-976B-DFDC0F51C2A9}"/>
              </a:ext>
            </a:extLst>
          </p:cNvPr>
          <p:cNvSpPr>
            <a:spLocks noGrp="1"/>
          </p:cNvSpPr>
          <p:nvPr>
            <p:ph type="body" sz="quarter" idx="27"/>
          </p:nvPr>
        </p:nvSpPr>
        <p:spPr>
          <a:xfrm>
            <a:off x="211142" y="3481667"/>
            <a:ext cx="2285477" cy="153888"/>
          </a:xfrm>
        </p:spPr>
        <p:txBody>
          <a:bodyPr anchor="t" anchorCtr="0">
            <a:spAutoFit/>
          </a:bodyPr>
          <a:lstStyle>
            <a:lvl1pPr>
              <a:defRPr sz="1000" i="1" kern="700" spc="20" baseline="0">
                <a:solidFill>
                  <a:schemeClr val="tx2"/>
                </a:solidFill>
              </a:defRPr>
            </a:lvl1pPr>
            <a:lvl2pPr>
              <a:defRPr sz="1000"/>
            </a:lvl2pPr>
            <a:lvl3pPr>
              <a:defRPr sz="1000"/>
            </a:lvl3pPr>
            <a:lvl4pPr>
              <a:defRPr sz="1000"/>
            </a:lvl4pPr>
            <a:lvl5pPr>
              <a:defRPr sz="1000"/>
            </a:lvl5pPr>
          </a:lstStyle>
          <a:p>
            <a:pPr lvl="0"/>
            <a:r>
              <a:rPr lang="en-US"/>
              <a:t>Edit Master text styles</a:t>
            </a:r>
          </a:p>
        </p:txBody>
      </p:sp>
      <p:sp>
        <p:nvSpPr>
          <p:cNvPr id="13" name="IMAGE 5">
            <a:extLst>
              <a:ext uri="{FF2B5EF4-FFF2-40B4-BE49-F238E27FC236}">
                <a16:creationId xmlns:a16="http://schemas.microsoft.com/office/drawing/2014/main" id="{B244C813-48F5-A946-8272-014813308B9D}"/>
              </a:ext>
            </a:extLst>
          </p:cNvPr>
          <p:cNvSpPr>
            <a:spLocks noGrp="1" noChangeAspect="1"/>
          </p:cNvSpPr>
          <p:nvPr>
            <p:ph type="body" sz="quarter" idx="25" hasCustomPrompt="1"/>
          </p:nvPr>
        </p:nvSpPr>
        <p:spPr>
          <a:xfrm rot="10800000">
            <a:off x="9628396" y="1014334"/>
            <a:ext cx="2285477" cy="2287262"/>
          </a:xfrm>
          <a:custGeom>
            <a:avLst/>
            <a:gdLst>
              <a:gd name="connsiteX0" fmla="*/ 0 w 1543050"/>
              <a:gd name="connsiteY0" fmla="*/ 0 h 1543050"/>
              <a:gd name="connsiteX1" fmla="*/ 1543050 w 1543050"/>
              <a:gd name="connsiteY1" fmla="*/ 0 h 1543050"/>
              <a:gd name="connsiteX2" fmla="*/ 1543050 w 1543050"/>
              <a:gd name="connsiteY2" fmla="*/ 1543050 h 1543050"/>
              <a:gd name="connsiteX3" fmla="*/ 0 w 1543050"/>
              <a:gd name="connsiteY3" fmla="*/ 1543050 h 1543050"/>
              <a:gd name="connsiteX4" fmla="*/ 0 w 1543050"/>
              <a:gd name="connsiteY4" fmla="*/ 0 h 1543050"/>
              <a:gd name="connsiteX0" fmla="*/ 0 w 1543050"/>
              <a:gd name="connsiteY0" fmla="*/ 0 h 1543050"/>
              <a:gd name="connsiteX1" fmla="*/ 332880 w 1543050"/>
              <a:gd name="connsiteY1" fmla="*/ 4839 h 1543050"/>
              <a:gd name="connsiteX2" fmla="*/ 1543050 w 1543050"/>
              <a:gd name="connsiteY2" fmla="*/ 0 h 1543050"/>
              <a:gd name="connsiteX3" fmla="*/ 1543050 w 1543050"/>
              <a:gd name="connsiteY3" fmla="*/ 1543050 h 1543050"/>
              <a:gd name="connsiteX4" fmla="*/ 0 w 1543050"/>
              <a:gd name="connsiteY4" fmla="*/ 1543050 h 1543050"/>
              <a:gd name="connsiteX5" fmla="*/ 0 w 1543050"/>
              <a:gd name="connsiteY5" fmla="*/ 0 h 1543050"/>
              <a:gd name="connsiteX0" fmla="*/ 0 w 1543050"/>
              <a:gd name="connsiteY0" fmla="*/ 0 h 1543050"/>
              <a:gd name="connsiteX1" fmla="*/ 336055 w 1543050"/>
              <a:gd name="connsiteY1" fmla="*/ 1664 h 1543050"/>
              <a:gd name="connsiteX2" fmla="*/ 1543050 w 1543050"/>
              <a:gd name="connsiteY2" fmla="*/ 0 h 1543050"/>
              <a:gd name="connsiteX3" fmla="*/ 1543050 w 1543050"/>
              <a:gd name="connsiteY3" fmla="*/ 1543050 h 1543050"/>
              <a:gd name="connsiteX4" fmla="*/ 0 w 1543050"/>
              <a:gd name="connsiteY4" fmla="*/ 1543050 h 1543050"/>
              <a:gd name="connsiteX5" fmla="*/ 0 w 1543050"/>
              <a:gd name="connsiteY5" fmla="*/ 0 h 1543050"/>
              <a:gd name="connsiteX0" fmla="*/ 0 w 1543050"/>
              <a:gd name="connsiteY0" fmla="*/ 0 h 1543050"/>
              <a:gd name="connsiteX1" fmla="*/ 342405 w 1543050"/>
              <a:gd name="connsiteY1" fmla="*/ 1664 h 1543050"/>
              <a:gd name="connsiteX2" fmla="*/ 1543050 w 1543050"/>
              <a:gd name="connsiteY2" fmla="*/ 0 h 1543050"/>
              <a:gd name="connsiteX3" fmla="*/ 1543050 w 1543050"/>
              <a:gd name="connsiteY3" fmla="*/ 1543050 h 1543050"/>
              <a:gd name="connsiteX4" fmla="*/ 0 w 1543050"/>
              <a:gd name="connsiteY4" fmla="*/ 1543050 h 1543050"/>
              <a:gd name="connsiteX5" fmla="*/ 0 w 1543050"/>
              <a:gd name="connsiteY5" fmla="*/ 0 h 1543050"/>
              <a:gd name="connsiteX0" fmla="*/ 0 w 1543050"/>
              <a:gd name="connsiteY0" fmla="*/ 4686 h 1547736"/>
              <a:gd name="connsiteX1" fmla="*/ 345580 w 1543050"/>
              <a:gd name="connsiteY1" fmla="*/ 0 h 1547736"/>
              <a:gd name="connsiteX2" fmla="*/ 1543050 w 1543050"/>
              <a:gd name="connsiteY2" fmla="*/ 4686 h 1547736"/>
              <a:gd name="connsiteX3" fmla="*/ 1543050 w 1543050"/>
              <a:gd name="connsiteY3" fmla="*/ 1547736 h 1547736"/>
              <a:gd name="connsiteX4" fmla="*/ 0 w 1543050"/>
              <a:gd name="connsiteY4" fmla="*/ 1547736 h 1547736"/>
              <a:gd name="connsiteX5" fmla="*/ 0 w 1543050"/>
              <a:gd name="connsiteY5" fmla="*/ 4686 h 1547736"/>
              <a:gd name="connsiteX0" fmla="*/ 0 w 1543050"/>
              <a:gd name="connsiteY0" fmla="*/ 0 h 1543050"/>
              <a:gd name="connsiteX1" fmla="*/ 342405 w 1543050"/>
              <a:gd name="connsiteY1" fmla="*/ 1664 h 1543050"/>
              <a:gd name="connsiteX2" fmla="*/ 1543050 w 1543050"/>
              <a:gd name="connsiteY2" fmla="*/ 0 h 1543050"/>
              <a:gd name="connsiteX3" fmla="*/ 1543050 w 1543050"/>
              <a:gd name="connsiteY3" fmla="*/ 1543050 h 1543050"/>
              <a:gd name="connsiteX4" fmla="*/ 0 w 1543050"/>
              <a:gd name="connsiteY4" fmla="*/ 1543050 h 1543050"/>
              <a:gd name="connsiteX5" fmla="*/ 0 w 1543050"/>
              <a:gd name="connsiteY5" fmla="*/ 0 h 1543050"/>
              <a:gd name="connsiteX0" fmla="*/ 0 w 1543050"/>
              <a:gd name="connsiteY0" fmla="*/ 1511 h 1544561"/>
              <a:gd name="connsiteX1" fmla="*/ 345580 w 1543050"/>
              <a:gd name="connsiteY1" fmla="*/ 0 h 1544561"/>
              <a:gd name="connsiteX2" fmla="*/ 1543050 w 1543050"/>
              <a:gd name="connsiteY2" fmla="*/ 1511 h 1544561"/>
              <a:gd name="connsiteX3" fmla="*/ 1543050 w 1543050"/>
              <a:gd name="connsiteY3" fmla="*/ 1544561 h 1544561"/>
              <a:gd name="connsiteX4" fmla="*/ 0 w 1543050"/>
              <a:gd name="connsiteY4" fmla="*/ 1544561 h 1544561"/>
              <a:gd name="connsiteX5" fmla="*/ 0 w 1543050"/>
              <a:gd name="connsiteY5" fmla="*/ 1511 h 1544561"/>
              <a:gd name="connsiteX0" fmla="*/ 0 w 1543050"/>
              <a:gd name="connsiteY0" fmla="*/ 1511 h 1544561"/>
              <a:gd name="connsiteX1" fmla="*/ 345580 w 1543050"/>
              <a:gd name="connsiteY1" fmla="*/ 0 h 1544561"/>
              <a:gd name="connsiteX2" fmla="*/ 1543050 w 1543050"/>
              <a:gd name="connsiteY2" fmla="*/ 1511 h 1544561"/>
              <a:gd name="connsiteX3" fmla="*/ 1543050 w 1543050"/>
              <a:gd name="connsiteY3" fmla="*/ 1544561 h 1544561"/>
              <a:gd name="connsiteX4" fmla="*/ 0 w 1543050"/>
              <a:gd name="connsiteY4" fmla="*/ 1544561 h 1544561"/>
              <a:gd name="connsiteX5" fmla="*/ 0 w 1543050"/>
              <a:gd name="connsiteY5" fmla="*/ 1511 h 1544561"/>
              <a:gd name="connsiteX0" fmla="*/ 0 w 1543050"/>
              <a:gd name="connsiteY0" fmla="*/ 0 h 1543050"/>
              <a:gd name="connsiteX1" fmla="*/ 339230 w 1543050"/>
              <a:gd name="connsiteY1" fmla="*/ 1664 h 1543050"/>
              <a:gd name="connsiteX2" fmla="*/ 1543050 w 1543050"/>
              <a:gd name="connsiteY2" fmla="*/ 0 h 1543050"/>
              <a:gd name="connsiteX3" fmla="*/ 1543050 w 1543050"/>
              <a:gd name="connsiteY3" fmla="*/ 1543050 h 1543050"/>
              <a:gd name="connsiteX4" fmla="*/ 0 w 1543050"/>
              <a:gd name="connsiteY4" fmla="*/ 1543050 h 1543050"/>
              <a:gd name="connsiteX5" fmla="*/ 0 w 1543050"/>
              <a:gd name="connsiteY5" fmla="*/ 0 h 1543050"/>
              <a:gd name="connsiteX0" fmla="*/ 0 w 1543050"/>
              <a:gd name="connsiteY0" fmla="*/ 1511 h 1544561"/>
              <a:gd name="connsiteX1" fmla="*/ 345580 w 1543050"/>
              <a:gd name="connsiteY1" fmla="*/ 0 h 1544561"/>
              <a:gd name="connsiteX2" fmla="*/ 1543050 w 1543050"/>
              <a:gd name="connsiteY2" fmla="*/ 1511 h 1544561"/>
              <a:gd name="connsiteX3" fmla="*/ 1543050 w 1543050"/>
              <a:gd name="connsiteY3" fmla="*/ 1544561 h 1544561"/>
              <a:gd name="connsiteX4" fmla="*/ 0 w 1543050"/>
              <a:gd name="connsiteY4" fmla="*/ 1544561 h 1544561"/>
              <a:gd name="connsiteX5" fmla="*/ 0 w 1543050"/>
              <a:gd name="connsiteY5" fmla="*/ 1511 h 1544561"/>
              <a:gd name="connsiteX0" fmla="*/ 0 w 1543050"/>
              <a:gd name="connsiteY0" fmla="*/ 33261 h 1576311"/>
              <a:gd name="connsiteX1" fmla="*/ 370980 w 1543050"/>
              <a:gd name="connsiteY1" fmla="*/ 0 h 1576311"/>
              <a:gd name="connsiteX2" fmla="*/ 1543050 w 1543050"/>
              <a:gd name="connsiteY2" fmla="*/ 33261 h 1576311"/>
              <a:gd name="connsiteX3" fmla="*/ 1543050 w 1543050"/>
              <a:gd name="connsiteY3" fmla="*/ 1576311 h 1576311"/>
              <a:gd name="connsiteX4" fmla="*/ 0 w 1543050"/>
              <a:gd name="connsiteY4" fmla="*/ 1576311 h 1576311"/>
              <a:gd name="connsiteX5" fmla="*/ 0 w 1543050"/>
              <a:gd name="connsiteY5" fmla="*/ 33261 h 1576311"/>
              <a:gd name="connsiteX0" fmla="*/ 0 w 1543050"/>
              <a:gd name="connsiteY0" fmla="*/ 1511 h 1544561"/>
              <a:gd name="connsiteX1" fmla="*/ 345580 w 1543050"/>
              <a:gd name="connsiteY1" fmla="*/ 0 h 1544561"/>
              <a:gd name="connsiteX2" fmla="*/ 1543050 w 1543050"/>
              <a:gd name="connsiteY2" fmla="*/ 1511 h 1544561"/>
              <a:gd name="connsiteX3" fmla="*/ 1543050 w 1543050"/>
              <a:gd name="connsiteY3" fmla="*/ 1544561 h 1544561"/>
              <a:gd name="connsiteX4" fmla="*/ 0 w 1543050"/>
              <a:gd name="connsiteY4" fmla="*/ 1544561 h 1544561"/>
              <a:gd name="connsiteX5" fmla="*/ 0 w 1543050"/>
              <a:gd name="connsiteY5" fmla="*/ 1511 h 1544561"/>
              <a:gd name="connsiteX0" fmla="*/ 0 w 1543050"/>
              <a:gd name="connsiteY0" fmla="*/ 1511 h 1544561"/>
              <a:gd name="connsiteX1" fmla="*/ 345580 w 1543050"/>
              <a:gd name="connsiteY1" fmla="*/ 0 h 1544561"/>
              <a:gd name="connsiteX2" fmla="*/ 1543050 w 1543050"/>
              <a:gd name="connsiteY2" fmla="*/ 1511 h 1544561"/>
              <a:gd name="connsiteX3" fmla="*/ 1543050 w 1543050"/>
              <a:gd name="connsiteY3" fmla="*/ 1544561 h 1544561"/>
              <a:gd name="connsiteX4" fmla="*/ 0 w 1543050"/>
              <a:gd name="connsiteY4" fmla="*/ 1544561 h 1544561"/>
              <a:gd name="connsiteX5" fmla="*/ 0 w 1543050"/>
              <a:gd name="connsiteY5" fmla="*/ 1511 h 1544561"/>
              <a:gd name="connsiteX0" fmla="*/ 0 w 1543050"/>
              <a:gd name="connsiteY0" fmla="*/ 0 h 1543050"/>
              <a:gd name="connsiteX1" fmla="*/ 342405 w 1543050"/>
              <a:gd name="connsiteY1" fmla="*/ 1664 h 1543050"/>
              <a:gd name="connsiteX2" fmla="*/ 1543050 w 1543050"/>
              <a:gd name="connsiteY2" fmla="*/ 0 h 1543050"/>
              <a:gd name="connsiteX3" fmla="*/ 1543050 w 1543050"/>
              <a:gd name="connsiteY3" fmla="*/ 1543050 h 1543050"/>
              <a:gd name="connsiteX4" fmla="*/ 0 w 1543050"/>
              <a:gd name="connsiteY4" fmla="*/ 1543050 h 1543050"/>
              <a:gd name="connsiteX5" fmla="*/ 0 w 1543050"/>
              <a:gd name="connsiteY5" fmla="*/ 0 h 1543050"/>
              <a:gd name="connsiteX0" fmla="*/ 0 w 1543050"/>
              <a:gd name="connsiteY0" fmla="*/ 1511 h 1544561"/>
              <a:gd name="connsiteX1" fmla="*/ 336055 w 1543050"/>
              <a:gd name="connsiteY1" fmla="*/ 0 h 1544561"/>
              <a:gd name="connsiteX2" fmla="*/ 1543050 w 1543050"/>
              <a:gd name="connsiteY2" fmla="*/ 1511 h 1544561"/>
              <a:gd name="connsiteX3" fmla="*/ 1543050 w 1543050"/>
              <a:gd name="connsiteY3" fmla="*/ 1544561 h 1544561"/>
              <a:gd name="connsiteX4" fmla="*/ 0 w 1543050"/>
              <a:gd name="connsiteY4" fmla="*/ 1544561 h 1544561"/>
              <a:gd name="connsiteX5" fmla="*/ 0 w 1543050"/>
              <a:gd name="connsiteY5" fmla="*/ 1511 h 1544561"/>
              <a:gd name="connsiteX0" fmla="*/ 0 w 1543050"/>
              <a:gd name="connsiteY0" fmla="*/ 0 h 1543050"/>
              <a:gd name="connsiteX1" fmla="*/ 272555 w 1543050"/>
              <a:gd name="connsiteY1" fmla="*/ 1664 h 1543050"/>
              <a:gd name="connsiteX2" fmla="*/ 1543050 w 1543050"/>
              <a:gd name="connsiteY2" fmla="*/ 0 h 1543050"/>
              <a:gd name="connsiteX3" fmla="*/ 1543050 w 1543050"/>
              <a:gd name="connsiteY3" fmla="*/ 1543050 h 1543050"/>
              <a:gd name="connsiteX4" fmla="*/ 0 w 1543050"/>
              <a:gd name="connsiteY4" fmla="*/ 1543050 h 1543050"/>
              <a:gd name="connsiteX5" fmla="*/ 0 w 1543050"/>
              <a:gd name="connsiteY5" fmla="*/ 0 h 1543050"/>
              <a:gd name="connsiteX0" fmla="*/ 0 w 1543050"/>
              <a:gd name="connsiteY0" fmla="*/ 0 h 1543050"/>
              <a:gd name="connsiteX1" fmla="*/ 269380 w 1543050"/>
              <a:gd name="connsiteY1" fmla="*/ 1664 h 1543050"/>
              <a:gd name="connsiteX2" fmla="*/ 1543050 w 1543050"/>
              <a:gd name="connsiteY2" fmla="*/ 0 h 1543050"/>
              <a:gd name="connsiteX3" fmla="*/ 1543050 w 1543050"/>
              <a:gd name="connsiteY3" fmla="*/ 1543050 h 1543050"/>
              <a:gd name="connsiteX4" fmla="*/ 0 w 1543050"/>
              <a:gd name="connsiteY4" fmla="*/ 1543050 h 1543050"/>
              <a:gd name="connsiteX5" fmla="*/ 0 w 1543050"/>
              <a:gd name="connsiteY5" fmla="*/ 0 h 1543050"/>
              <a:gd name="connsiteX0" fmla="*/ 0 w 1543050"/>
              <a:gd name="connsiteY0" fmla="*/ 1511 h 1544561"/>
              <a:gd name="connsiteX1" fmla="*/ 272555 w 1543050"/>
              <a:gd name="connsiteY1" fmla="*/ 0 h 1544561"/>
              <a:gd name="connsiteX2" fmla="*/ 1543050 w 1543050"/>
              <a:gd name="connsiteY2" fmla="*/ 1511 h 1544561"/>
              <a:gd name="connsiteX3" fmla="*/ 1543050 w 1543050"/>
              <a:gd name="connsiteY3" fmla="*/ 1544561 h 1544561"/>
              <a:gd name="connsiteX4" fmla="*/ 0 w 1543050"/>
              <a:gd name="connsiteY4" fmla="*/ 1544561 h 1544561"/>
              <a:gd name="connsiteX5" fmla="*/ 0 w 1543050"/>
              <a:gd name="connsiteY5" fmla="*/ 1511 h 1544561"/>
              <a:gd name="connsiteX0" fmla="*/ 0 w 1546225"/>
              <a:gd name="connsiteY0" fmla="*/ 465061 h 1544561"/>
              <a:gd name="connsiteX1" fmla="*/ 275730 w 1546225"/>
              <a:gd name="connsiteY1" fmla="*/ 0 h 1544561"/>
              <a:gd name="connsiteX2" fmla="*/ 1546225 w 1546225"/>
              <a:gd name="connsiteY2" fmla="*/ 1511 h 1544561"/>
              <a:gd name="connsiteX3" fmla="*/ 1546225 w 1546225"/>
              <a:gd name="connsiteY3" fmla="*/ 1544561 h 1544561"/>
              <a:gd name="connsiteX4" fmla="*/ 3175 w 1546225"/>
              <a:gd name="connsiteY4" fmla="*/ 1544561 h 1544561"/>
              <a:gd name="connsiteX5" fmla="*/ 0 w 1546225"/>
              <a:gd name="connsiteY5" fmla="*/ 465061 h 1544561"/>
              <a:gd name="connsiteX0" fmla="*/ 0 w 1546225"/>
              <a:gd name="connsiteY0" fmla="*/ 484111 h 1544561"/>
              <a:gd name="connsiteX1" fmla="*/ 275730 w 1546225"/>
              <a:gd name="connsiteY1" fmla="*/ 0 h 1544561"/>
              <a:gd name="connsiteX2" fmla="*/ 1546225 w 1546225"/>
              <a:gd name="connsiteY2" fmla="*/ 1511 h 1544561"/>
              <a:gd name="connsiteX3" fmla="*/ 1546225 w 1546225"/>
              <a:gd name="connsiteY3" fmla="*/ 1544561 h 1544561"/>
              <a:gd name="connsiteX4" fmla="*/ 3175 w 1546225"/>
              <a:gd name="connsiteY4" fmla="*/ 1544561 h 1544561"/>
              <a:gd name="connsiteX5" fmla="*/ 0 w 1546225"/>
              <a:gd name="connsiteY5" fmla="*/ 484111 h 1544561"/>
              <a:gd name="connsiteX0" fmla="*/ 306 w 1543356"/>
              <a:gd name="connsiteY0" fmla="*/ 477761 h 1544561"/>
              <a:gd name="connsiteX1" fmla="*/ 272861 w 1543356"/>
              <a:gd name="connsiteY1" fmla="*/ 0 h 1544561"/>
              <a:gd name="connsiteX2" fmla="*/ 1543356 w 1543356"/>
              <a:gd name="connsiteY2" fmla="*/ 1511 h 1544561"/>
              <a:gd name="connsiteX3" fmla="*/ 1543356 w 1543356"/>
              <a:gd name="connsiteY3" fmla="*/ 1544561 h 1544561"/>
              <a:gd name="connsiteX4" fmla="*/ 306 w 1543356"/>
              <a:gd name="connsiteY4" fmla="*/ 1544561 h 1544561"/>
              <a:gd name="connsiteX5" fmla="*/ 306 w 1543356"/>
              <a:gd name="connsiteY5" fmla="*/ 477761 h 1544561"/>
              <a:gd name="connsiteX0" fmla="*/ 306 w 1543356"/>
              <a:gd name="connsiteY0" fmla="*/ 480936 h 1544561"/>
              <a:gd name="connsiteX1" fmla="*/ 272861 w 1543356"/>
              <a:gd name="connsiteY1" fmla="*/ 0 h 1544561"/>
              <a:gd name="connsiteX2" fmla="*/ 1543356 w 1543356"/>
              <a:gd name="connsiteY2" fmla="*/ 1511 h 1544561"/>
              <a:gd name="connsiteX3" fmla="*/ 1543356 w 1543356"/>
              <a:gd name="connsiteY3" fmla="*/ 1544561 h 1544561"/>
              <a:gd name="connsiteX4" fmla="*/ 306 w 1543356"/>
              <a:gd name="connsiteY4" fmla="*/ 1544561 h 1544561"/>
              <a:gd name="connsiteX5" fmla="*/ 306 w 1543356"/>
              <a:gd name="connsiteY5" fmla="*/ 480936 h 1544561"/>
              <a:gd name="connsiteX0" fmla="*/ 306 w 1543356"/>
              <a:gd name="connsiteY0" fmla="*/ 477761 h 1544561"/>
              <a:gd name="connsiteX1" fmla="*/ 272861 w 1543356"/>
              <a:gd name="connsiteY1" fmla="*/ 0 h 1544561"/>
              <a:gd name="connsiteX2" fmla="*/ 1543356 w 1543356"/>
              <a:gd name="connsiteY2" fmla="*/ 1511 h 1544561"/>
              <a:gd name="connsiteX3" fmla="*/ 1543356 w 1543356"/>
              <a:gd name="connsiteY3" fmla="*/ 1544561 h 1544561"/>
              <a:gd name="connsiteX4" fmla="*/ 306 w 1543356"/>
              <a:gd name="connsiteY4" fmla="*/ 1544561 h 1544561"/>
              <a:gd name="connsiteX5" fmla="*/ 306 w 1543356"/>
              <a:gd name="connsiteY5" fmla="*/ 477761 h 1544561"/>
              <a:gd name="connsiteX0" fmla="*/ 3316 w 1543191"/>
              <a:gd name="connsiteY0" fmla="*/ 477761 h 1544561"/>
              <a:gd name="connsiteX1" fmla="*/ 272696 w 1543191"/>
              <a:gd name="connsiteY1" fmla="*/ 0 h 1544561"/>
              <a:gd name="connsiteX2" fmla="*/ 1543191 w 1543191"/>
              <a:gd name="connsiteY2" fmla="*/ 1511 h 1544561"/>
              <a:gd name="connsiteX3" fmla="*/ 1543191 w 1543191"/>
              <a:gd name="connsiteY3" fmla="*/ 1544561 h 1544561"/>
              <a:gd name="connsiteX4" fmla="*/ 141 w 1543191"/>
              <a:gd name="connsiteY4" fmla="*/ 1544561 h 1544561"/>
              <a:gd name="connsiteX5" fmla="*/ 3316 w 1543191"/>
              <a:gd name="connsiteY5" fmla="*/ 477761 h 1544561"/>
              <a:gd name="connsiteX0" fmla="*/ 0 w 1546225"/>
              <a:gd name="connsiteY0" fmla="*/ 484111 h 1544561"/>
              <a:gd name="connsiteX1" fmla="*/ 275730 w 1546225"/>
              <a:gd name="connsiteY1" fmla="*/ 0 h 1544561"/>
              <a:gd name="connsiteX2" fmla="*/ 1546225 w 1546225"/>
              <a:gd name="connsiteY2" fmla="*/ 1511 h 1544561"/>
              <a:gd name="connsiteX3" fmla="*/ 1546225 w 1546225"/>
              <a:gd name="connsiteY3" fmla="*/ 1544561 h 1544561"/>
              <a:gd name="connsiteX4" fmla="*/ 3175 w 1546225"/>
              <a:gd name="connsiteY4" fmla="*/ 1544561 h 1544561"/>
              <a:gd name="connsiteX5" fmla="*/ 0 w 1546225"/>
              <a:gd name="connsiteY5" fmla="*/ 484111 h 1544561"/>
              <a:gd name="connsiteX0" fmla="*/ 306 w 1543356"/>
              <a:gd name="connsiteY0" fmla="*/ 484111 h 1544561"/>
              <a:gd name="connsiteX1" fmla="*/ 272861 w 1543356"/>
              <a:gd name="connsiteY1" fmla="*/ 0 h 1544561"/>
              <a:gd name="connsiteX2" fmla="*/ 1543356 w 1543356"/>
              <a:gd name="connsiteY2" fmla="*/ 1511 h 1544561"/>
              <a:gd name="connsiteX3" fmla="*/ 1543356 w 1543356"/>
              <a:gd name="connsiteY3" fmla="*/ 1544561 h 1544561"/>
              <a:gd name="connsiteX4" fmla="*/ 306 w 1543356"/>
              <a:gd name="connsiteY4" fmla="*/ 1544561 h 1544561"/>
              <a:gd name="connsiteX5" fmla="*/ 306 w 1543356"/>
              <a:gd name="connsiteY5" fmla="*/ 484111 h 1544561"/>
              <a:gd name="connsiteX0" fmla="*/ 306 w 1543356"/>
              <a:gd name="connsiteY0" fmla="*/ 480936 h 1544561"/>
              <a:gd name="connsiteX1" fmla="*/ 272861 w 1543356"/>
              <a:gd name="connsiteY1" fmla="*/ 0 h 1544561"/>
              <a:gd name="connsiteX2" fmla="*/ 1543356 w 1543356"/>
              <a:gd name="connsiteY2" fmla="*/ 1511 h 1544561"/>
              <a:gd name="connsiteX3" fmla="*/ 1543356 w 1543356"/>
              <a:gd name="connsiteY3" fmla="*/ 1544561 h 1544561"/>
              <a:gd name="connsiteX4" fmla="*/ 306 w 1543356"/>
              <a:gd name="connsiteY4" fmla="*/ 1544561 h 1544561"/>
              <a:gd name="connsiteX5" fmla="*/ 306 w 1543356"/>
              <a:gd name="connsiteY5" fmla="*/ 480936 h 1544561"/>
              <a:gd name="connsiteX0" fmla="*/ 0 w 1546225"/>
              <a:gd name="connsiteY0" fmla="*/ 477761 h 1544561"/>
              <a:gd name="connsiteX1" fmla="*/ 275730 w 1546225"/>
              <a:gd name="connsiteY1" fmla="*/ 0 h 1544561"/>
              <a:gd name="connsiteX2" fmla="*/ 1546225 w 1546225"/>
              <a:gd name="connsiteY2" fmla="*/ 1511 h 1544561"/>
              <a:gd name="connsiteX3" fmla="*/ 1546225 w 1546225"/>
              <a:gd name="connsiteY3" fmla="*/ 1544561 h 1544561"/>
              <a:gd name="connsiteX4" fmla="*/ 3175 w 1546225"/>
              <a:gd name="connsiteY4" fmla="*/ 1544561 h 1544561"/>
              <a:gd name="connsiteX5" fmla="*/ 0 w 1546225"/>
              <a:gd name="connsiteY5" fmla="*/ 477761 h 1544561"/>
              <a:gd name="connsiteX0" fmla="*/ 0 w 1546225"/>
              <a:gd name="connsiteY0" fmla="*/ 480936 h 1544561"/>
              <a:gd name="connsiteX1" fmla="*/ 275730 w 1546225"/>
              <a:gd name="connsiteY1" fmla="*/ 0 h 1544561"/>
              <a:gd name="connsiteX2" fmla="*/ 1546225 w 1546225"/>
              <a:gd name="connsiteY2" fmla="*/ 1511 h 1544561"/>
              <a:gd name="connsiteX3" fmla="*/ 1546225 w 1546225"/>
              <a:gd name="connsiteY3" fmla="*/ 1544561 h 1544561"/>
              <a:gd name="connsiteX4" fmla="*/ 3175 w 1546225"/>
              <a:gd name="connsiteY4" fmla="*/ 1544561 h 1544561"/>
              <a:gd name="connsiteX5" fmla="*/ 0 w 1546225"/>
              <a:gd name="connsiteY5" fmla="*/ 480936 h 1544561"/>
              <a:gd name="connsiteX0" fmla="*/ 306 w 1543356"/>
              <a:gd name="connsiteY0" fmla="*/ 477761 h 1544561"/>
              <a:gd name="connsiteX1" fmla="*/ 272861 w 1543356"/>
              <a:gd name="connsiteY1" fmla="*/ 0 h 1544561"/>
              <a:gd name="connsiteX2" fmla="*/ 1543356 w 1543356"/>
              <a:gd name="connsiteY2" fmla="*/ 1511 h 1544561"/>
              <a:gd name="connsiteX3" fmla="*/ 1543356 w 1543356"/>
              <a:gd name="connsiteY3" fmla="*/ 1544561 h 1544561"/>
              <a:gd name="connsiteX4" fmla="*/ 306 w 1543356"/>
              <a:gd name="connsiteY4" fmla="*/ 1544561 h 1544561"/>
              <a:gd name="connsiteX5" fmla="*/ 306 w 1543356"/>
              <a:gd name="connsiteY5" fmla="*/ 477761 h 1544561"/>
              <a:gd name="connsiteX0" fmla="*/ 306 w 1543356"/>
              <a:gd name="connsiteY0" fmla="*/ 474586 h 1544561"/>
              <a:gd name="connsiteX1" fmla="*/ 272861 w 1543356"/>
              <a:gd name="connsiteY1" fmla="*/ 0 h 1544561"/>
              <a:gd name="connsiteX2" fmla="*/ 1543356 w 1543356"/>
              <a:gd name="connsiteY2" fmla="*/ 1511 h 1544561"/>
              <a:gd name="connsiteX3" fmla="*/ 1543356 w 1543356"/>
              <a:gd name="connsiteY3" fmla="*/ 1544561 h 1544561"/>
              <a:gd name="connsiteX4" fmla="*/ 306 w 1543356"/>
              <a:gd name="connsiteY4" fmla="*/ 1544561 h 1544561"/>
              <a:gd name="connsiteX5" fmla="*/ 306 w 1543356"/>
              <a:gd name="connsiteY5" fmla="*/ 474586 h 1544561"/>
              <a:gd name="connsiteX0" fmla="*/ 0 w 1546225"/>
              <a:gd name="connsiteY0" fmla="*/ 471411 h 1544561"/>
              <a:gd name="connsiteX1" fmla="*/ 275730 w 1546225"/>
              <a:gd name="connsiteY1" fmla="*/ 0 h 1544561"/>
              <a:gd name="connsiteX2" fmla="*/ 1546225 w 1546225"/>
              <a:gd name="connsiteY2" fmla="*/ 1511 h 1544561"/>
              <a:gd name="connsiteX3" fmla="*/ 1546225 w 1546225"/>
              <a:gd name="connsiteY3" fmla="*/ 1544561 h 1544561"/>
              <a:gd name="connsiteX4" fmla="*/ 3175 w 1546225"/>
              <a:gd name="connsiteY4" fmla="*/ 1544561 h 1544561"/>
              <a:gd name="connsiteX5" fmla="*/ 0 w 1546225"/>
              <a:gd name="connsiteY5" fmla="*/ 471411 h 1544561"/>
              <a:gd name="connsiteX0" fmla="*/ 306 w 1543356"/>
              <a:gd name="connsiteY0" fmla="*/ 477761 h 1544561"/>
              <a:gd name="connsiteX1" fmla="*/ 272861 w 1543356"/>
              <a:gd name="connsiteY1" fmla="*/ 0 h 1544561"/>
              <a:gd name="connsiteX2" fmla="*/ 1543356 w 1543356"/>
              <a:gd name="connsiteY2" fmla="*/ 1511 h 1544561"/>
              <a:gd name="connsiteX3" fmla="*/ 1543356 w 1543356"/>
              <a:gd name="connsiteY3" fmla="*/ 1544561 h 1544561"/>
              <a:gd name="connsiteX4" fmla="*/ 306 w 1543356"/>
              <a:gd name="connsiteY4" fmla="*/ 1544561 h 1544561"/>
              <a:gd name="connsiteX5" fmla="*/ 306 w 1543356"/>
              <a:gd name="connsiteY5" fmla="*/ 477761 h 1544561"/>
              <a:gd name="connsiteX0" fmla="*/ 306 w 1543356"/>
              <a:gd name="connsiteY0" fmla="*/ 474586 h 1544561"/>
              <a:gd name="connsiteX1" fmla="*/ 272861 w 1543356"/>
              <a:gd name="connsiteY1" fmla="*/ 0 h 1544561"/>
              <a:gd name="connsiteX2" fmla="*/ 1543356 w 1543356"/>
              <a:gd name="connsiteY2" fmla="*/ 1511 h 1544561"/>
              <a:gd name="connsiteX3" fmla="*/ 1543356 w 1543356"/>
              <a:gd name="connsiteY3" fmla="*/ 1544561 h 1544561"/>
              <a:gd name="connsiteX4" fmla="*/ 306 w 1543356"/>
              <a:gd name="connsiteY4" fmla="*/ 1544561 h 1544561"/>
              <a:gd name="connsiteX5" fmla="*/ 306 w 1543356"/>
              <a:gd name="connsiteY5" fmla="*/ 474586 h 1544561"/>
              <a:gd name="connsiteX0" fmla="*/ 0 w 1546225"/>
              <a:gd name="connsiteY0" fmla="*/ 480936 h 1544561"/>
              <a:gd name="connsiteX1" fmla="*/ 275730 w 1546225"/>
              <a:gd name="connsiteY1" fmla="*/ 0 h 1544561"/>
              <a:gd name="connsiteX2" fmla="*/ 1546225 w 1546225"/>
              <a:gd name="connsiteY2" fmla="*/ 1511 h 1544561"/>
              <a:gd name="connsiteX3" fmla="*/ 1546225 w 1546225"/>
              <a:gd name="connsiteY3" fmla="*/ 1544561 h 1544561"/>
              <a:gd name="connsiteX4" fmla="*/ 3175 w 1546225"/>
              <a:gd name="connsiteY4" fmla="*/ 1544561 h 1544561"/>
              <a:gd name="connsiteX5" fmla="*/ 0 w 1546225"/>
              <a:gd name="connsiteY5" fmla="*/ 480936 h 1544561"/>
              <a:gd name="connsiteX0" fmla="*/ 306 w 1543356"/>
              <a:gd name="connsiteY0" fmla="*/ 480936 h 1544561"/>
              <a:gd name="connsiteX1" fmla="*/ 272861 w 1543356"/>
              <a:gd name="connsiteY1" fmla="*/ 0 h 1544561"/>
              <a:gd name="connsiteX2" fmla="*/ 1543356 w 1543356"/>
              <a:gd name="connsiteY2" fmla="*/ 1511 h 1544561"/>
              <a:gd name="connsiteX3" fmla="*/ 1543356 w 1543356"/>
              <a:gd name="connsiteY3" fmla="*/ 1544561 h 1544561"/>
              <a:gd name="connsiteX4" fmla="*/ 306 w 1543356"/>
              <a:gd name="connsiteY4" fmla="*/ 1544561 h 1544561"/>
              <a:gd name="connsiteX5" fmla="*/ 306 w 1543356"/>
              <a:gd name="connsiteY5" fmla="*/ 480936 h 1544561"/>
              <a:gd name="connsiteX0" fmla="*/ 306 w 1543356"/>
              <a:gd name="connsiteY0" fmla="*/ 477761 h 1544561"/>
              <a:gd name="connsiteX1" fmla="*/ 272861 w 1543356"/>
              <a:gd name="connsiteY1" fmla="*/ 0 h 1544561"/>
              <a:gd name="connsiteX2" fmla="*/ 1543356 w 1543356"/>
              <a:gd name="connsiteY2" fmla="*/ 1511 h 1544561"/>
              <a:gd name="connsiteX3" fmla="*/ 1543356 w 1543356"/>
              <a:gd name="connsiteY3" fmla="*/ 1544561 h 1544561"/>
              <a:gd name="connsiteX4" fmla="*/ 306 w 1543356"/>
              <a:gd name="connsiteY4" fmla="*/ 1544561 h 1544561"/>
              <a:gd name="connsiteX5" fmla="*/ 306 w 1543356"/>
              <a:gd name="connsiteY5" fmla="*/ 477761 h 1544561"/>
              <a:gd name="connsiteX0" fmla="*/ 0 w 1546225"/>
              <a:gd name="connsiteY0" fmla="*/ 484111 h 1544561"/>
              <a:gd name="connsiteX1" fmla="*/ 275730 w 1546225"/>
              <a:gd name="connsiteY1" fmla="*/ 0 h 1544561"/>
              <a:gd name="connsiteX2" fmla="*/ 1546225 w 1546225"/>
              <a:gd name="connsiteY2" fmla="*/ 1511 h 1544561"/>
              <a:gd name="connsiteX3" fmla="*/ 1546225 w 1546225"/>
              <a:gd name="connsiteY3" fmla="*/ 1544561 h 1544561"/>
              <a:gd name="connsiteX4" fmla="*/ 3175 w 1546225"/>
              <a:gd name="connsiteY4" fmla="*/ 1544561 h 1544561"/>
              <a:gd name="connsiteX5" fmla="*/ 0 w 1546225"/>
              <a:gd name="connsiteY5" fmla="*/ 484111 h 1544561"/>
              <a:gd name="connsiteX0" fmla="*/ 306 w 1543356"/>
              <a:gd name="connsiteY0" fmla="*/ 480936 h 1544561"/>
              <a:gd name="connsiteX1" fmla="*/ 272861 w 1543356"/>
              <a:gd name="connsiteY1" fmla="*/ 0 h 1544561"/>
              <a:gd name="connsiteX2" fmla="*/ 1543356 w 1543356"/>
              <a:gd name="connsiteY2" fmla="*/ 1511 h 1544561"/>
              <a:gd name="connsiteX3" fmla="*/ 1543356 w 1543356"/>
              <a:gd name="connsiteY3" fmla="*/ 1544561 h 1544561"/>
              <a:gd name="connsiteX4" fmla="*/ 306 w 1543356"/>
              <a:gd name="connsiteY4" fmla="*/ 1544561 h 1544561"/>
              <a:gd name="connsiteX5" fmla="*/ 306 w 1543356"/>
              <a:gd name="connsiteY5" fmla="*/ 480936 h 1544561"/>
              <a:gd name="connsiteX0" fmla="*/ 0 w 1549400"/>
              <a:gd name="connsiteY0" fmla="*/ 490461 h 1544561"/>
              <a:gd name="connsiteX1" fmla="*/ 278905 w 1549400"/>
              <a:gd name="connsiteY1" fmla="*/ 0 h 1544561"/>
              <a:gd name="connsiteX2" fmla="*/ 1549400 w 1549400"/>
              <a:gd name="connsiteY2" fmla="*/ 1511 h 1544561"/>
              <a:gd name="connsiteX3" fmla="*/ 1549400 w 1549400"/>
              <a:gd name="connsiteY3" fmla="*/ 1544561 h 1544561"/>
              <a:gd name="connsiteX4" fmla="*/ 6350 w 1549400"/>
              <a:gd name="connsiteY4" fmla="*/ 1544561 h 1544561"/>
              <a:gd name="connsiteX5" fmla="*/ 0 w 1549400"/>
              <a:gd name="connsiteY5" fmla="*/ 490461 h 1544561"/>
              <a:gd name="connsiteX0" fmla="*/ 0 w 1546225"/>
              <a:gd name="connsiteY0" fmla="*/ 490461 h 1544561"/>
              <a:gd name="connsiteX1" fmla="*/ 275730 w 1546225"/>
              <a:gd name="connsiteY1" fmla="*/ 0 h 1544561"/>
              <a:gd name="connsiteX2" fmla="*/ 1546225 w 1546225"/>
              <a:gd name="connsiteY2" fmla="*/ 1511 h 1544561"/>
              <a:gd name="connsiteX3" fmla="*/ 1546225 w 1546225"/>
              <a:gd name="connsiteY3" fmla="*/ 1544561 h 1544561"/>
              <a:gd name="connsiteX4" fmla="*/ 3175 w 1546225"/>
              <a:gd name="connsiteY4" fmla="*/ 1544561 h 1544561"/>
              <a:gd name="connsiteX5" fmla="*/ 0 w 1546225"/>
              <a:gd name="connsiteY5" fmla="*/ 490461 h 1544561"/>
              <a:gd name="connsiteX0" fmla="*/ 306 w 1543356"/>
              <a:gd name="connsiteY0" fmla="*/ 484111 h 1544561"/>
              <a:gd name="connsiteX1" fmla="*/ 272861 w 1543356"/>
              <a:gd name="connsiteY1" fmla="*/ 0 h 1544561"/>
              <a:gd name="connsiteX2" fmla="*/ 1543356 w 1543356"/>
              <a:gd name="connsiteY2" fmla="*/ 1511 h 1544561"/>
              <a:gd name="connsiteX3" fmla="*/ 1543356 w 1543356"/>
              <a:gd name="connsiteY3" fmla="*/ 1544561 h 1544561"/>
              <a:gd name="connsiteX4" fmla="*/ 306 w 1543356"/>
              <a:gd name="connsiteY4" fmla="*/ 1544561 h 1544561"/>
              <a:gd name="connsiteX5" fmla="*/ 306 w 1543356"/>
              <a:gd name="connsiteY5" fmla="*/ 484111 h 1544561"/>
              <a:gd name="connsiteX0" fmla="*/ 0 w 1546225"/>
              <a:gd name="connsiteY0" fmla="*/ 487286 h 1544561"/>
              <a:gd name="connsiteX1" fmla="*/ 275730 w 1546225"/>
              <a:gd name="connsiteY1" fmla="*/ 0 h 1544561"/>
              <a:gd name="connsiteX2" fmla="*/ 1546225 w 1546225"/>
              <a:gd name="connsiteY2" fmla="*/ 1511 h 1544561"/>
              <a:gd name="connsiteX3" fmla="*/ 1546225 w 1546225"/>
              <a:gd name="connsiteY3" fmla="*/ 1544561 h 1544561"/>
              <a:gd name="connsiteX4" fmla="*/ 3175 w 1546225"/>
              <a:gd name="connsiteY4" fmla="*/ 1544561 h 1544561"/>
              <a:gd name="connsiteX5" fmla="*/ 0 w 1546225"/>
              <a:gd name="connsiteY5" fmla="*/ 487286 h 1544561"/>
              <a:gd name="connsiteX0" fmla="*/ 3316 w 1543191"/>
              <a:gd name="connsiteY0" fmla="*/ 480936 h 1544561"/>
              <a:gd name="connsiteX1" fmla="*/ 272696 w 1543191"/>
              <a:gd name="connsiteY1" fmla="*/ 0 h 1544561"/>
              <a:gd name="connsiteX2" fmla="*/ 1543191 w 1543191"/>
              <a:gd name="connsiteY2" fmla="*/ 1511 h 1544561"/>
              <a:gd name="connsiteX3" fmla="*/ 1543191 w 1543191"/>
              <a:gd name="connsiteY3" fmla="*/ 1544561 h 1544561"/>
              <a:gd name="connsiteX4" fmla="*/ 141 w 1543191"/>
              <a:gd name="connsiteY4" fmla="*/ 1544561 h 1544561"/>
              <a:gd name="connsiteX5" fmla="*/ 3316 w 1543191"/>
              <a:gd name="connsiteY5" fmla="*/ 480936 h 1544561"/>
              <a:gd name="connsiteX0" fmla="*/ 101609 w 1543059"/>
              <a:gd name="connsiteY0" fmla="*/ 363461 h 1544561"/>
              <a:gd name="connsiteX1" fmla="*/ 272564 w 1543059"/>
              <a:gd name="connsiteY1" fmla="*/ 0 h 1544561"/>
              <a:gd name="connsiteX2" fmla="*/ 1543059 w 1543059"/>
              <a:gd name="connsiteY2" fmla="*/ 1511 h 1544561"/>
              <a:gd name="connsiteX3" fmla="*/ 1543059 w 1543059"/>
              <a:gd name="connsiteY3" fmla="*/ 1544561 h 1544561"/>
              <a:gd name="connsiteX4" fmla="*/ 9 w 1543059"/>
              <a:gd name="connsiteY4" fmla="*/ 1544561 h 1544561"/>
              <a:gd name="connsiteX5" fmla="*/ 101609 w 1543059"/>
              <a:gd name="connsiteY5" fmla="*/ 363461 h 1544561"/>
              <a:gd name="connsiteX0" fmla="*/ 0 w 1546225"/>
              <a:gd name="connsiteY0" fmla="*/ 487286 h 1544561"/>
              <a:gd name="connsiteX1" fmla="*/ 275730 w 1546225"/>
              <a:gd name="connsiteY1" fmla="*/ 0 h 1544561"/>
              <a:gd name="connsiteX2" fmla="*/ 1546225 w 1546225"/>
              <a:gd name="connsiteY2" fmla="*/ 1511 h 1544561"/>
              <a:gd name="connsiteX3" fmla="*/ 1546225 w 1546225"/>
              <a:gd name="connsiteY3" fmla="*/ 1544561 h 1544561"/>
              <a:gd name="connsiteX4" fmla="*/ 3175 w 1546225"/>
              <a:gd name="connsiteY4" fmla="*/ 1544561 h 1544561"/>
              <a:gd name="connsiteX5" fmla="*/ 0 w 1546225"/>
              <a:gd name="connsiteY5" fmla="*/ 487286 h 1544561"/>
              <a:gd name="connsiteX0" fmla="*/ 0 w 1546225"/>
              <a:gd name="connsiteY0" fmla="*/ 484111 h 1544561"/>
              <a:gd name="connsiteX1" fmla="*/ 275730 w 1546225"/>
              <a:gd name="connsiteY1" fmla="*/ 0 h 1544561"/>
              <a:gd name="connsiteX2" fmla="*/ 1546225 w 1546225"/>
              <a:gd name="connsiteY2" fmla="*/ 1511 h 1544561"/>
              <a:gd name="connsiteX3" fmla="*/ 1546225 w 1546225"/>
              <a:gd name="connsiteY3" fmla="*/ 1544561 h 1544561"/>
              <a:gd name="connsiteX4" fmla="*/ 3175 w 1546225"/>
              <a:gd name="connsiteY4" fmla="*/ 1544561 h 1544561"/>
              <a:gd name="connsiteX5" fmla="*/ 0 w 1546225"/>
              <a:gd name="connsiteY5" fmla="*/ 484111 h 1544561"/>
              <a:gd name="connsiteX0" fmla="*/ 306 w 1543356"/>
              <a:gd name="connsiteY0" fmla="*/ 477761 h 1544561"/>
              <a:gd name="connsiteX1" fmla="*/ 272861 w 1543356"/>
              <a:gd name="connsiteY1" fmla="*/ 0 h 1544561"/>
              <a:gd name="connsiteX2" fmla="*/ 1543356 w 1543356"/>
              <a:gd name="connsiteY2" fmla="*/ 1511 h 1544561"/>
              <a:gd name="connsiteX3" fmla="*/ 1543356 w 1543356"/>
              <a:gd name="connsiteY3" fmla="*/ 1544561 h 1544561"/>
              <a:gd name="connsiteX4" fmla="*/ 306 w 1543356"/>
              <a:gd name="connsiteY4" fmla="*/ 1544561 h 1544561"/>
              <a:gd name="connsiteX5" fmla="*/ 306 w 1543356"/>
              <a:gd name="connsiteY5" fmla="*/ 477761 h 1544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43356" h="1544561">
                <a:moveTo>
                  <a:pt x="306" y="477761"/>
                </a:moveTo>
                <a:lnTo>
                  <a:pt x="272861" y="0"/>
                </a:lnTo>
                <a:lnTo>
                  <a:pt x="1543356" y="1511"/>
                </a:lnTo>
                <a:lnTo>
                  <a:pt x="1543356" y="1544561"/>
                </a:lnTo>
                <a:lnTo>
                  <a:pt x="306" y="1544561"/>
                </a:lnTo>
                <a:cubicBezTo>
                  <a:pt x="-752" y="1184728"/>
                  <a:pt x="1364" y="837594"/>
                  <a:pt x="306" y="477761"/>
                </a:cubicBezTo>
                <a:close/>
              </a:path>
            </a:pathLst>
          </a:custGeom>
          <a:blipFill dpi="0" rotWithShape="0">
            <a:blip r:embed="rId2"/>
            <a:srcRect/>
            <a:stretch>
              <a:fillRect l="-41062" r="-9054"/>
            </a:stretch>
          </a:blipFill>
        </p:spPr>
        <p:txBody>
          <a:bodyPr lIns="182880" anchor="ctr" anchorCtr="0">
            <a:normAutofit/>
          </a:bodyPr>
          <a:lstStyle>
            <a:lvl1pPr>
              <a:defRPr sz="2400">
                <a:solidFill>
                  <a:schemeClr val="bg1"/>
                </a:solidFill>
              </a:defRPr>
            </a:lvl1pPr>
          </a:lstStyle>
          <a:p>
            <a:pPr lvl="0"/>
            <a:r>
              <a:rPr lang="en-US"/>
              <a:t> </a:t>
            </a:r>
          </a:p>
        </p:txBody>
      </p:sp>
      <p:sp>
        <p:nvSpPr>
          <p:cNvPr id="15" name="IMAGE 4">
            <a:extLst>
              <a:ext uri="{FF2B5EF4-FFF2-40B4-BE49-F238E27FC236}">
                <a16:creationId xmlns:a16="http://schemas.microsoft.com/office/drawing/2014/main" id="{62DDF3C2-3728-9B49-838A-F02733F188C2}"/>
              </a:ext>
            </a:extLst>
          </p:cNvPr>
          <p:cNvSpPr>
            <a:spLocks noGrp="1" noChangeAspect="1"/>
          </p:cNvSpPr>
          <p:nvPr>
            <p:ph type="body" sz="quarter" idx="26" hasCustomPrompt="1"/>
          </p:nvPr>
        </p:nvSpPr>
        <p:spPr>
          <a:xfrm>
            <a:off x="7274195" y="1015848"/>
            <a:ext cx="2285024" cy="2285024"/>
          </a:xfrm>
          <a:blipFill>
            <a:blip r:embed="rId3"/>
            <a:srcRect/>
            <a:stretch>
              <a:fillRect l="-7826" r="-7826"/>
            </a:stretch>
          </a:blipFill>
        </p:spPr>
        <p:txBody>
          <a:bodyPr/>
          <a:lstStyle>
            <a:lvl1pPr>
              <a:defRPr>
                <a:noFill/>
              </a:defRPr>
            </a:lvl1pPr>
          </a:lstStyle>
          <a:p>
            <a:pPr lvl="0"/>
            <a:r>
              <a:rPr lang="en-US"/>
              <a:t> </a:t>
            </a:r>
          </a:p>
        </p:txBody>
      </p:sp>
      <p:sp>
        <p:nvSpPr>
          <p:cNvPr id="9" name="IMAGE 3">
            <a:extLst>
              <a:ext uri="{FF2B5EF4-FFF2-40B4-BE49-F238E27FC236}">
                <a16:creationId xmlns:a16="http://schemas.microsoft.com/office/drawing/2014/main" id="{92F732DD-EFFB-8140-AF4D-4CDB5580E01A}"/>
              </a:ext>
            </a:extLst>
          </p:cNvPr>
          <p:cNvSpPr>
            <a:spLocks noGrp="1" noChangeAspect="1"/>
          </p:cNvSpPr>
          <p:nvPr>
            <p:ph type="body" sz="quarter" idx="22" hasCustomPrompt="1"/>
          </p:nvPr>
        </p:nvSpPr>
        <p:spPr>
          <a:xfrm>
            <a:off x="4919995" y="1015848"/>
            <a:ext cx="2285024" cy="2285024"/>
          </a:xfrm>
          <a:blipFill>
            <a:blip r:embed="rId4"/>
            <a:stretch>
              <a:fillRect l="-14029" t="-6191" r="-22497" b="-1966"/>
            </a:stretch>
          </a:blipFill>
        </p:spPr>
        <p:txBody>
          <a:bodyPr/>
          <a:lstStyle>
            <a:lvl1pPr>
              <a:defRPr>
                <a:noFill/>
              </a:defRPr>
            </a:lvl1pPr>
          </a:lstStyle>
          <a:p>
            <a:pPr lvl="0"/>
            <a:r>
              <a:rPr lang="en-US"/>
              <a:t> </a:t>
            </a:r>
          </a:p>
        </p:txBody>
      </p:sp>
      <p:sp>
        <p:nvSpPr>
          <p:cNvPr id="4" name="IMAGE 2">
            <a:extLst>
              <a:ext uri="{FF2B5EF4-FFF2-40B4-BE49-F238E27FC236}">
                <a16:creationId xmlns:a16="http://schemas.microsoft.com/office/drawing/2014/main" id="{4123C8EA-5EE5-1643-BD27-D47163035007}"/>
              </a:ext>
            </a:extLst>
          </p:cNvPr>
          <p:cNvSpPr>
            <a:spLocks noGrp="1" noChangeAspect="1"/>
          </p:cNvSpPr>
          <p:nvPr>
            <p:ph type="body" sz="quarter" idx="21" hasCustomPrompt="1"/>
          </p:nvPr>
        </p:nvSpPr>
        <p:spPr>
          <a:xfrm>
            <a:off x="2565795" y="1015848"/>
            <a:ext cx="2285024" cy="2285024"/>
          </a:xfrm>
          <a:blipFill>
            <a:blip r:embed="rId5"/>
            <a:stretch>
              <a:fillRect l="-540" t="-6191" r="-183124" b="-118531"/>
            </a:stretch>
          </a:blipFill>
        </p:spPr>
        <p:txBody>
          <a:bodyPr/>
          <a:lstStyle>
            <a:lvl1pPr>
              <a:defRPr>
                <a:noFill/>
              </a:defRPr>
            </a:lvl1pPr>
          </a:lstStyle>
          <a:p>
            <a:pPr lvl="0"/>
            <a:r>
              <a:rPr lang="en-US"/>
              <a:t> </a:t>
            </a:r>
          </a:p>
        </p:txBody>
      </p:sp>
      <p:sp>
        <p:nvSpPr>
          <p:cNvPr id="11" name="IMAGE 1">
            <a:extLst>
              <a:ext uri="{FF2B5EF4-FFF2-40B4-BE49-F238E27FC236}">
                <a16:creationId xmlns:a16="http://schemas.microsoft.com/office/drawing/2014/main" id="{AE517688-DBCC-C84A-B6F1-850096C1B2A0}"/>
              </a:ext>
            </a:extLst>
          </p:cNvPr>
          <p:cNvSpPr>
            <a:spLocks noGrp="1" noChangeAspect="1"/>
          </p:cNvSpPr>
          <p:nvPr>
            <p:ph type="body" sz="quarter" idx="24"/>
          </p:nvPr>
        </p:nvSpPr>
        <p:spPr>
          <a:xfrm>
            <a:off x="211142" y="1014336"/>
            <a:ext cx="2285477" cy="2287262"/>
          </a:xfrm>
          <a:custGeom>
            <a:avLst/>
            <a:gdLst>
              <a:gd name="connsiteX0" fmla="*/ 0 w 1543050"/>
              <a:gd name="connsiteY0" fmla="*/ 0 h 1543050"/>
              <a:gd name="connsiteX1" fmla="*/ 1543050 w 1543050"/>
              <a:gd name="connsiteY1" fmla="*/ 0 h 1543050"/>
              <a:gd name="connsiteX2" fmla="*/ 1543050 w 1543050"/>
              <a:gd name="connsiteY2" fmla="*/ 1543050 h 1543050"/>
              <a:gd name="connsiteX3" fmla="*/ 0 w 1543050"/>
              <a:gd name="connsiteY3" fmla="*/ 1543050 h 1543050"/>
              <a:gd name="connsiteX4" fmla="*/ 0 w 1543050"/>
              <a:gd name="connsiteY4" fmla="*/ 0 h 1543050"/>
              <a:gd name="connsiteX0" fmla="*/ 0 w 1543050"/>
              <a:gd name="connsiteY0" fmla="*/ 0 h 1543050"/>
              <a:gd name="connsiteX1" fmla="*/ 332880 w 1543050"/>
              <a:gd name="connsiteY1" fmla="*/ 4839 h 1543050"/>
              <a:gd name="connsiteX2" fmla="*/ 1543050 w 1543050"/>
              <a:gd name="connsiteY2" fmla="*/ 0 h 1543050"/>
              <a:gd name="connsiteX3" fmla="*/ 1543050 w 1543050"/>
              <a:gd name="connsiteY3" fmla="*/ 1543050 h 1543050"/>
              <a:gd name="connsiteX4" fmla="*/ 0 w 1543050"/>
              <a:gd name="connsiteY4" fmla="*/ 1543050 h 1543050"/>
              <a:gd name="connsiteX5" fmla="*/ 0 w 1543050"/>
              <a:gd name="connsiteY5" fmla="*/ 0 h 1543050"/>
              <a:gd name="connsiteX0" fmla="*/ 0 w 1543050"/>
              <a:gd name="connsiteY0" fmla="*/ 0 h 1543050"/>
              <a:gd name="connsiteX1" fmla="*/ 336055 w 1543050"/>
              <a:gd name="connsiteY1" fmla="*/ 1664 h 1543050"/>
              <a:gd name="connsiteX2" fmla="*/ 1543050 w 1543050"/>
              <a:gd name="connsiteY2" fmla="*/ 0 h 1543050"/>
              <a:gd name="connsiteX3" fmla="*/ 1543050 w 1543050"/>
              <a:gd name="connsiteY3" fmla="*/ 1543050 h 1543050"/>
              <a:gd name="connsiteX4" fmla="*/ 0 w 1543050"/>
              <a:gd name="connsiteY4" fmla="*/ 1543050 h 1543050"/>
              <a:gd name="connsiteX5" fmla="*/ 0 w 1543050"/>
              <a:gd name="connsiteY5" fmla="*/ 0 h 1543050"/>
              <a:gd name="connsiteX0" fmla="*/ 0 w 1543050"/>
              <a:gd name="connsiteY0" fmla="*/ 0 h 1543050"/>
              <a:gd name="connsiteX1" fmla="*/ 342405 w 1543050"/>
              <a:gd name="connsiteY1" fmla="*/ 1664 h 1543050"/>
              <a:gd name="connsiteX2" fmla="*/ 1543050 w 1543050"/>
              <a:gd name="connsiteY2" fmla="*/ 0 h 1543050"/>
              <a:gd name="connsiteX3" fmla="*/ 1543050 w 1543050"/>
              <a:gd name="connsiteY3" fmla="*/ 1543050 h 1543050"/>
              <a:gd name="connsiteX4" fmla="*/ 0 w 1543050"/>
              <a:gd name="connsiteY4" fmla="*/ 1543050 h 1543050"/>
              <a:gd name="connsiteX5" fmla="*/ 0 w 1543050"/>
              <a:gd name="connsiteY5" fmla="*/ 0 h 1543050"/>
              <a:gd name="connsiteX0" fmla="*/ 0 w 1543050"/>
              <a:gd name="connsiteY0" fmla="*/ 4686 h 1547736"/>
              <a:gd name="connsiteX1" fmla="*/ 345580 w 1543050"/>
              <a:gd name="connsiteY1" fmla="*/ 0 h 1547736"/>
              <a:gd name="connsiteX2" fmla="*/ 1543050 w 1543050"/>
              <a:gd name="connsiteY2" fmla="*/ 4686 h 1547736"/>
              <a:gd name="connsiteX3" fmla="*/ 1543050 w 1543050"/>
              <a:gd name="connsiteY3" fmla="*/ 1547736 h 1547736"/>
              <a:gd name="connsiteX4" fmla="*/ 0 w 1543050"/>
              <a:gd name="connsiteY4" fmla="*/ 1547736 h 1547736"/>
              <a:gd name="connsiteX5" fmla="*/ 0 w 1543050"/>
              <a:gd name="connsiteY5" fmla="*/ 4686 h 1547736"/>
              <a:gd name="connsiteX0" fmla="*/ 0 w 1543050"/>
              <a:gd name="connsiteY0" fmla="*/ 0 h 1543050"/>
              <a:gd name="connsiteX1" fmla="*/ 342405 w 1543050"/>
              <a:gd name="connsiteY1" fmla="*/ 1664 h 1543050"/>
              <a:gd name="connsiteX2" fmla="*/ 1543050 w 1543050"/>
              <a:gd name="connsiteY2" fmla="*/ 0 h 1543050"/>
              <a:gd name="connsiteX3" fmla="*/ 1543050 w 1543050"/>
              <a:gd name="connsiteY3" fmla="*/ 1543050 h 1543050"/>
              <a:gd name="connsiteX4" fmla="*/ 0 w 1543050"/>
              <a:gd name="connsiteY4" fmla="*/ 1543050 h 1543050"/>
              <a:gd name="connsiteX5" fmla="*/ 0 w 1543050"/>
              <a:gd name="connsiteY5" fmla="*/ 0 h 1543050"/>
              <a:gd name="connsiteX0" fmla="*/ 0 w 1543050"/>
              <a:gd name="connsiteY0" fmla="*/ 1511 h 1544561"/>
              <a:gd name="connsiteX1" fmla="*/ 345580 w 1543050"/>
              <a:gd name="connsiteY1" fmla="*/ 0 h 1544561"/>
              <a:gd name="connsiteX2" fmla="*/ 1543050 w 1543050"/>
              <a:gd name="connsiteY2" fmla="*/ 1511 h 1544561"/>
              <a:gd name="connsiteX3" fmla="*/ 1543050 w 1543050"/>
              <a:gd name="connsiteY3" fmla="*/ 1544561 h 1544561"/>
              <a:gd name="connsiteX4" fmla="*/ 0 w 1543050"/>
              <a:gd name="connsiteY4" fmla="*/ 1544561 h 1544561"/>
              <a:gd name="connsiteX5" fmla="*/ 0 w 1543050"/>
              <a:gd name="connsiteY5" fmla="*/ 1511 h 1544561"/>
              <a:gd name="connsiteX0" fmla="*/ 0 w 1543050"/>
              <a:gd name="connsiteY0" fmla="*/ 1511 h 1544561"/>
              <a:gd name="connsiteX1" fmla="*/ 345580 w 1543050"/>
              <a:gd name="connsiteY1" fmla="*/ 0 h 1544561"/>
              <a:gd name="connsiteX2" fmla="*/ 1543050 w 1543050"/>
              <a:gd name="connsiteY2" fmla="*/ 1511 h 1544561"/>
              <a:gd name="connsiteX3" fmla="*/ 1543050 w 1543050"/>
              <a:gd name="connsiteY3" fmla="*/ 1544561 h 1544561"/>
              <a:gd name="connsiteX4" fmla="*/ 0 w 1543050"/>
              <a:gd name="connsiteY4" fmla="*/ 1544561 h 1544561"/>
              <a:gd name="connsiteX5" fmla="*/ 0 w 1543050"/>
              <a:gd name="connsiteY5" fmla="*/ 1511 h 1544561"/>
              <a:gd name="connsiteX0" fmla="*/ 0 w 1543050"/>
              <a:gd name="connsiteY0" fmla="*/ 0 h 1543050"/>
              <a:gd name="connsiteX1" fmla="*/ 339230 w 1543050"/>
              <a:gd name="connsiteY1" fmla="*/ 1664 h 1543050"/>
              <a:gd name="connsiteX2" fmla="*/ 1543050 w 1543050"/>
              <a:gd name="connsiteY2" fmla="*/ 0 h 1543050"/>
              <a:gd name="connsiteX3" fmla="*/ 1543050 w 1543050"/>
              <a:gd name="connsiteY3" fmla="*/ 1543050 h 1543050"/>
              <a:gd name="connsiteX4" fmla="*/ 0 w 1543050"/>
              <a:gd name="connsiteY4" fmla="*/ 1543050 h 1543050"/>
              <a:gd name="connsiteX5" fmla="*/ 0 w 1543050"/>
              <a:gd name="connsiteY5" fmla="*/ 0 h 1543050"/>
              <a:gd name="connsiteX0" fmla="*/ 0 w 1543050"/>
              <a:gd name="connsiteY0" fmla="*/ 1511 h 1544561"/>
              <a:gd name="connsiteX1" fmla="*/ 345580 w 1543050"/>
              <a:gd name="connsiteY1" fmla="*/ 0 h 1544561"/>
              <a:gd name="connsiteX2" fmla="*/ 1543050 w 1543050"/>
              <a:gd name="connsiteY2" fmla="*/ 1511 h 1544561"/>
              <a:gd name="connsiteX3" fmla="*/ 1543050 w 1543050"/>
              <a:gd name="connsiteY3" fmla="*/ 1544561 h 1544561"/>
              <a:gd name="connsiteX4" fmla="*/ 0 w 1543050"/>
              <a:gd name="connsiteY4" fmla="*/ 1544561 h 1544561"/>
              <a:gd name="connsiteX5" fmla="*/ 0 w 1543050"/>
              <a:gd name="connsiteY5" fmla="*/ 1511 h 1544561"/>
              <a:gd name="connsiteX0" fmla="*/ 0 w 1543050"/>
              <a:gd name="connsiteY0" fmla="*/ 33261 h 1576311"/>
              <a:gd name="connsiteX1" fmla="*/ 370980 w 1543050"/>
              <a:gd name="connsiteY1" fmla="*/ 0 h 1576311"/>
              <a:gd name="connsiteX2" fmla="*/ 1543050 w 1543050"/>
              <a:gd name="connsiteY2" fmla="*/ 33261 h 1576311"/>
              <a:gd name="connsiteX3" fmla="*/ 1543050 w 1543050"/>
              <a:gd name="connsiteY3" fmla="*/ 1576311 h 1576311"/>
              <a:gd name="connsiteX4" fmla="*/ 0 w 1543050"/>
              <a:gd name="connsiteY4" fmla="*/ 1576311 h 1576311"/>
              <a:gd name="connsiteX5" fmla="*/ 0 w 1543050"/>
              <a:gd name="connsiteY5" fmla="*/ 33261 h 1576311"/>
              <a:gd name="connsiteX0" fmla="*/ 0 w 1543050"/>
              <a:gd name="connsiteY0" fmla="*/ 1511 h 1544561"/>
              <a:gd name="connsiteX1" fmla="*/ 345580 w 1543050"/>
              <a:gd name="connsiteY1" fmla="*/ 0 h 1544561"/>
              <a:gd name="connsiteX2" fmla="*/ 1543050 w 1543050"/>
              <a:gd name="connsiteY2" fmla="*/ 1511 h 1544561"/>
              <a:gd name="connsiteX3" fmla="*/ 1543050 w 1543050"/>
              <a:gd name="connsiteY3" fmla="*/ 1544561 h 1544561"/>
              <a:gd name="connsiteX4" fmla="*/ 0 w 1543050"/>
              <a:gd name="connsiteY4" fmla="*/ 1544561 h 1544561"/>
              <a:gd name="connsiteX5" fmla="*/ 0 w 1543050"/>
              <a:gd name="connsiteY5" fmla="*/ 1511 h 1544561"/>
              <a:gd name="connsiteX0" fmla="*/ 0 w 1543050"/>
              <a:gd name="connsiteY0" fmla="*/ 1511 h 1544561"/>
              <a:gd name="connsiteX1" fmla="*/ 345580 w 1543050"/>
              <a:gd name="connsiteY1" fmla="*/ 0 h 1544561"/>
              <a:gd name="connsiteX2" fmla="*/ 1543050 w 1543050"/>
              <a:gd name="connsiteY2" fmla="*/ 1511 h 1544561"/>
              <a:gd name="connsiteX3" fmla="*/ 1543050 w 1543050"/>
              <a:gd name="connsiteY3" fmla="*/ 1544561 h 1544561"/>
              <a:gd name="connsiteX4" fmla="*/ 0 w 1543050"/>
              <a:gd name="connsiteY4" fmla="*/ 1544561 h 1544561"/>
              <a:gd name="connsiteX5" fmla="*/ 0 w 1543050"/>
              <a:gd name="connsiteY5" fmla="*/ 1511 h 1544561"/>
              <a:gd name="connsiteX0" fmla="*/ 0 w 1543050"/>
              <a:gd name="connsiteY0" fmla="*/ 0 h 1543050"/>
              <a:gd name="connsiteX1" fmla="*/ 342405 w 1543050"/>
              <a:gd name="connsiteY1" fmla="*/ 1664 h 1543050"/>
              <a:gd name="connsiteX2" fmla="*/ 1543050 w 1543050"/>
              <a:gd name="connsiteY2" fmla="*/ 0 h 1543050"/>
              <a:gd name="connsiteX3" fmla="*/ 1543050 w 1543050"/>
              <a:gd name="connsiteY3" fmla="*/ 1543050 h 1543050"/>
              <a:gd name="connsiteX4" fmla="*/ 0 w 1543050"/>
              <a:gd name="connsiteY4" fmla="*/ 1543050 h 1543050"/>
              <a:gd name="connsiteX5" fmla="*/ 0 w 1543050"/>
              <a:gd name="connsiteY5" fmla="*/ 0 h 1543050"/>
              <a:gd name="connsiteX0" fmla="*/ 0 w 1543050"/>
              <a:gd name="connsiteY0" fmla="*/ 1511 h 1544561"/>
              <a:gd name="connsiteX1" fmla="*/ 336055 w 1543050"/>
              <a:gd name="connsiteY1" fmla="*/ 0 h 1544561"/>
              <a:gd name="connsiteX2" fmla="*/ 1543050 w 1543050"/>
              <a:gd name="connsiteY2" fmla="*/ 1511 h 1544561"/>
              <a:gd name="connsiteX3" fmla="*/ 1543050 w 1543050"/>
              <a:gd name="connsiteY3" fmla="*/ 1544561 h 1544561"/>
              <a:gd name="connsiteX4" fmla="*/ 0 w 1543050"/>
              <a:gd name="connsiteY4" fmla="*/ 1544561 h 1544561"/>
              <a:gd name="connsiteX5" fmla="*/ 0 w 1543050"/>
              <a:gd name="connsiteY5" fmla="*/ 1511 h 1544561"/>
              <a:gd name="connsiteX0" fmla="*/ 0 w 1543050"/>
              <a:gd name="connsiteY0" fmla="*/ 0 h 1543050"/>
              <a:gd name="connsiteX1" fmla="*/ 272555 w 1543050"/>
              <a:gd name="connsiteY1" fmla="*/ 1664 h 1543050"/>
              <a:gd name="connsiteX2" fmla="*/ 1543050 w 1543050"/>
              <a:gd name="connsiteY2" fmla="*/ 0 h 1543050"/>
              <a:gd name="connsiteX3" fmla="*/ 1543050 w 1543050"/>
              <a:gd name="connsiteY3" fmla="*/ 1543050 h 1543050"/>
              <a:gd name="connsiteX4" fmla="*/ 0 w 1543050"/>
              <a:gd name="connsiteY4" fmla="*/ 1543050 h 1543050"/>
              <a:gd name="connsiteX5" fmla="*/ 0 w 1543050"/>
              <a:gd name="connsiteY5" fmla="*/ 0 h 1543050"/>
              <a:gd name="connsiteX0" fmla="*/ 0 w 1543050"/>
              <a:gd name="connsiteY0" fmla="*/ 0 h 1543050"/>
              <a:gd name="connsiteX1" fmla="*/ 269380 w 1543050"/>
              <a:gd name="connsiteY1" fmla="*/ 1664 h 1543050"/>
              <a:gd name="connsiteX2" fmla="*/ 1543050 w 1543050"/>
              <a:gd name="connsiteY2" fmla="*/ 0 h 1543050"/>
              <a:gd name="connsiteX3" fmla="*/ 1543050 w 1543050"/>
              <a:gd name="connsiteY3" fmla="*/ 1543050 h 1543050"/>
              <a:gd name="connsiteX4" fmla="*/ 0 w 1543050"/>
              <a:gd name="connsiteY4" fmla="*/ 1543050 h 1543050"/>
              <a:gd name="connsiteX5" fmla="*/ 0 w 1543050"/>
              <a:gd name="connsiteY5" fmla="*/ 0 h 1543050"/>
              <a:gd name="connsiteX0" fmla="*/ 0 w 1543050"/>
              <a:gd name="connsiteY0" fmla="*/ 1511 h 1544561"/>
              <a:gd name="connsiteX1" fmla="*/ 272555 w 1543050"/>
              <a:gd name="connsiteY1" fmla="*/ 0 h 1544561"/>
              <a:gd name="connsiteX2" fmla="*/ 1543050 w 1543050"/>
              <a:gd name="connsiteY2" fmla="*/ 1511 h 1544561"/>
              <a:gd name="connsiteX3" fmla="*/ 1543050 w 1543050"/>
              <a:gd name="connsiteY3" fmla="*/ 1544561 h 1544561"/>
              <a:gd name="connsiteX4" fmla="*/ 0 w 1543050"/>
              <a:gd name="connsiteY4" fmla="*/ 1544561 h 1544561"/>
              <a:gd name="connsiteX5" fmla="*/ 0 w 1543050"/>
              <a:gd name="connsiteY5" fmla="*/ 1511 h 1544561"/>
              <a:gd name="connsiteX0" fmla="*/ 0 w 1546225"/>
              <a:gd name="connsiteY0" fmla="*/ 465061 h 1544561"/>
              <a:gd name="connsiteX1" fmla="*/ 275730 w 1546225"/>
              <a:gd name="connsiteY1" fmla="*/ 0 h 1544561"/>
              <a:gd name="connsiteX2" fmla="*/ 1546225 w 1546225"/>
              <a:gd name="connsiteY2" fmla="*/ 1511 h 1544561"/>
              <a:gd name="connsiteX3" fmla="*/ 1546225 w 1546225"/>
              <a:gd name="connsiteY3" fmla="*/ 1544561 h 1544561"/>
              <a:gd name="connsiteX4" fmla="*/ 3175 w 1546225"/>
              <a:gd name="connsiteY4" fmla="*/ 1544561 h 1544561"/>
              <a:gd name="connsiteX5" fmla="*/ 0 w 1546225"/>
              <a:gd name="connsiteY5" fmla="*/ 465061 h 1544561"/>
              <a:gd name="connsiteX0" fmla="*/ 0 w 1546225"/>
              <a:gd name="connsiteY0" fmla="*/ 484111 h 1544561"/>
              <a:gd name="connsiteX1" fmla="*/ 275730 w 1546225"/>
              <a:gd name="connsiteY1" fmla="*/ 0 h 1544561"/>
              <a:gd name="connsiteX2" fmla="*/ 1546225 w 1546225"/>
              <a:gd name="connsiteY2" fmla="*/ 1511 h 1544561"/>
              <a:gd name="connsiteX3" fmla="*/ 1546225 w 1546225"/>
              <a:gd name="connsiteY3" fmla="*/ 1544561 h 1544561"/>
              <a:gd name="connsiteX4" fmla="*/ 3175 w 1546225"/>
              <a:gd name="connsiteY4" fmla="*/ 1544561 h 1544561"/>
              <a:gd name="connsiteX5" fmla="*/ 0 w 1546225"/>
              <a:gd name="connsiteY5" fmla="*/ 484111 h 1544561"/>
              <a:gd name="connsiteX0" fmla="*/ 306 w 1543356"/>
              <a:gd name="connsiteY0" fmla="*/ 477761 h 1544561"/>
              <a:gd name="connsiteX1" fmla="*/ 272861 w 1543356"/>
              <a:gd name="connsiteY1" fmla="*/ 0 h 1544561"/>
              <a:gd name="connsiteX2" fmla="*/ 1543356 w 1543356"/>
              <a:gd name="connsiteY2" fmla="*/ 1511 h 1544561"/>
              <a:gd name="connsiteX3" fmla="*/ 1543356 w 1543356"/>
              <a:gd name="connsiteY3" fmla="*/ 1544561 h 1544561"/>
              <a:gd name="connsiteX4" fmla="*/ 306 w 1543356"/>
              <a:gd name="connsiteY4" fmla="*/ 1544561 h 1544561"/>
              <a:gd name="connsiteX5" fmla="*/ 306 w 1543356"/>
              <a:gd name="connsiteY5" fmla="*/ 477761 h 1544561"/>
              <a:gd name="connsiteX0" fmla="*/ 306 w 1543356"/>
              <a:gd name="connsiteY0" fmla="*/ 480936 h 1544561"/>
              <a:gd name="connsiteX1" fmla="*/ 272861 w 1543356"/>
              <a:gd name="connsiteY1" fmla="*/ 0 h 1544561"/>
              <a:gd name="connsiteX2" fmla="*/ 1543356 w 1543356"/>
              <a:gd name="connsiteY2" fmla="*/ 1511 h 1544561"/>
              <a:gd name="connsiteX3" fmla="*/ 1543356 w 1543356"/>
              <a:gd name="connsiteY3" fmla="*/ 1544561 h 1544561"/>
              <a:gd name="connsiteX4" fmla="*/ 306 w 1543356"/>
              <a:gd name="connsiteY4" fmla="*/ 1544561 h 1544561"/>
              <a:gd name="connsiteX5" fmla="*/ 306 w 1543356"/>
              <a:gd name="connsiteY5" fmla="*/ 480936 h 1544561"/>
              <a:gd name="connsiteX0" fmla="*/ 306 w 1543356"/>
              <a:gd name="connsiteY0" fmla="*/ 477761 h 1544561"/>
              <a:gd name="connsiteX1" fmla="*/ 272861 w 1543356"/>
              <a:gd name="connsiteY1" fmla="*/ 0 h 1544561"/>
              <a:gd name="connsiteX2" fmla="*/ 1543356 w 1543356"/>
              <a:gd name="connsiteY2" fmla="*/ 1511 h 1544561"/>
              <a:gd name="connsiteX3" fmla="*/ 1543356 w 1543356"/>
              <a:gd name="connsiteY3" fmla="*/ 1544561 h 1544561"/>
              <a:gd name="connsiteX4" fmla="*/ 306 w 1543356"/>
              <a:gd name="connsiteY4" fmla="*/ 1544561 h 1544561"/>
              <a:gd name="connsiteX5" fmla="*/ 306 w 1543356"/>
              <a:gd name="connsiteY5" fmla="*/ 477761 h 1544561"/>
              <a:gd name="connsiteX0" fmla="*/ 3316 w 1543191"/>
              <a:gd name="connsiteY0" fmla="*/ 477761 h 1544561"/>
              <a:gd name="connsiteX1" fmla="*/ 272696 w 1543191"/>
              <a:gd name="connsiteY1" fmla="*/ 0 h 1544561"/>
              <a:gd name="connsiteX2" fmla="*/ 1543191 w 1543191"/>
              <a:gd name="connsiteY2" fmla="*/ 1511 h 1544561"/>
              <a:gd name="connsiteX3" fmla="*/ 1543191 w 1543191"/>
              <a:gd name="connsiteY3" fmla="*/ 1544561 h 1544561"/>
              <a:gd name="connsiteX4" fmla="*/ 141 w 1543191"/>
              <a:gd name="connsiteY4" fmla="*/ 1544561 h 1544561"/>
              <a:gd name="connsiteX5" fmla="*/ 3316 w 1543191"/>
              <a:gd name="connsiteY5" fmla="*/ 477761 h 1544561"/>
              <a:gd name="connsiteX0" fmla="*/ 0 w 1546225"/>
              <a:gd name="connsiteY0" fmla="*/ 484111 h 1544561"/>
              <a:gd name="connsiteX1" fmla="*/ 275730 w 1546225"/>
              <a:gd name="connsiteY1" fmla="*/ 0 h 1544561"/>
              <a:gd name="connsiteX2" fmla="*/ 1546225 w 1546225"/>
              <a:gd name="connsiteY2" fmla="*/ 1511 h 1544561"/>
              <a:gd name="connsiteX3" fmla="*/ 1546225 w 1546225"/>
              <a:gd name="connsiteY3" fmla="*/ 1544561 h 1544561"/>
              <a:gd name="connsiteX4" fmla="*/ 3175 w 1546225"/>
              <a:gd name="connsiteY4" fmla="*/ 1544561 h 1544561"/>
              <a:gd name="connsiteX5" fmla="*/ 0 w 1546225"/>
              <a:gd name="connsiteY5" fmla="*/ 484111 h 1544561"/>
              <a:gd name="connsiteX0" fmla="*/ 306 w 1543356"/>
              <a:gd name="connsiteY0" fmla="*/ 484111 h 1544561"/>
              <a:gd name="connsiteX1" fmla="*/ 272861 w 1543356"/>
              <a:gd name="connsiteY1" fmla="*/ 0 h 1544561"/>
              <a:gd name="connsiteX2" fmla="*/ 1543356 w 1543356"/>
              <a:gd name="connsiteY2" fmla="*/ 1511 h 1544561"/>
              <a:gd name="connsiteX3" fmla="*/ 1543356 w 1543356"/>
              <a:gd name="connsiteY3" fmla="*/ 1544561 h 1544561"/>
              <a:gd name="connsiteX4" fmla="*/ 306 w 1543356"/>
              <a:gd name="connsiteY4" fmla="*/ 1544561 h 1544561"/>
              <a:gd name="connsiteX5" fmla="*/ 306 w 1543356"/>
              <a:gd name="connsiteY5" fmla="*/ 484111 h 1544561"/>
              <a:gd name="connsiteX0" fmla="*/ 306 w 1543356"/>
              <a:gd name="connsiteY0" fmla="*/ 480936 h 1544561"/>
              <a:gd name="connsiteX1" fmla="*/ 272861 w 1543356"/>
              <a:gd name="connsiteY1" fmla="*/ 0 h 1544561"/>
              <a:gd name="connsiteX2" fmla="*/ 1543356 w 1543356"/>
              <a:gd name="connsiteY2" fmla="*/ 1511 h 1544561"/>
              <a:gd name="connsiteX3" fmla="*/ 1543356 w 1543356"/>
              <a:gd name="connsiteY3" fmla="*/ 1544561 h 1544561"/>
              <a:gd name="connsiteX4" fmla="*/ 306 w 1543356"/>
              <a:gd name="connsiteY4" fmla="*/ 1544561 h 1544561"/>
              <a:gd name="connsiteX5" fmla="*/ 306 w 1543356"/>
              <a:gd name="connsiteY5" fmla="*/ 480936 h 1544561"/>
              <a:gd name="connsiteX0" fmla="*/ 0 w 1546225"/>
              <a:gd name="connsiteY0" fmla="*/ 477761 h 1544561"/>
              <a:gd name="connsiteX1" fmla="*/ 275730 w 1546225"/>
              <a:gd name="connsiteY1" fmla="*/ 0 h 1544561"/>
              <a:gd name="connsiteX2" fmla="*/ 1546225 w 1546225"/>
              <a:gd name="connsiteY2" fmla="*/ 1511 h 1544561"/>
              <a:gd name="connsiteX3" fmla="*/ 1546225 w 1546225"/>
              <a:gd name="connsiteY3" fmla="*/ 1544561 h 1544561"/>
              <a:gd name="connsiteX4" fmla="*/ 3175 w 1546225"/>
              <a:gd name="connsiteY4" fmla="*/ 1544561 h 1544561"/>
              <a:gd name="connsiteX5" fmla="*/ 0 w 1546225"/>
              <a:gd name="connsiteY5" fmla="*/ 477761 h 1544561"/>
              <a:gd name="connsiteX0" fmla="*/ 0 w 1546225"/>
              <a:gd name="connsiteY0" fmla="*/ 480936 h 1544561"/>
              <a:gd name="connsiteX1" fmla="*/ 275730 w 1546225"/>
              <a:gd name="connsiteY1" fmla="*/ 0 h 1544561"/>
              <a:gd name="connsiteX2" fmla="*/ 1546225 w 1546225"/>
              <a:gd name="connsiteY2" fmla="*/ 1511 h 1544561"/>
              <a:gd name="connsiteX3" fmla="*/ 1546225 w 1546225"/>
              <a:gd name="connsiteY3" fmla="*/ 1544561 h 1544561"/>
              <a:gd name="connsiteX4" fmla="*/ 3175 w 1546225"/>
              <a:gd name="connsiteY4" fmla="*/ 1544561 h 1544561"/>
              <a:gd name="connsiteX5" fmla="*/ 0 w 1546225"/>
              <a:gd name="connsiteY5" fmla="*/ 480936 h 1544561"/>
              <a:gd name="connsiteX0" fmla="*/ 306 w 1543356"/>
              <a:gd name="connsiteY0" fmla="*/ 477761 h 1544561"/>
              <a:gd name="connsiteX1" fmla="*/ 272861 w 1543356"/>
              <a:gd name="connsiteY1" fmla="*/ 0 h 1544561"/>
              <a:gd name="connsiteX2" fmla="*/ 1543356 w 1543356"/>
              <a:gd name="connsiteY2" fmla="*/ 1511 h 1544561"/>
              <a:gd name="connsiteX3" fmla="*/ 1543356 w 1543356"/>
              <a:gd name="connsiteY3" fmla="*/ 1544561 h 1544561"/>
              <a:gd name="connsiteX4" fmla="*/ 306 w 1543356"/>
              <a:gd name="connsiteY4" fmla="*/ 1544561 h 1544561"/>
              <a:gd name="connsiteX5" fmla="*/ 306 w 1543356"/>
              <a:gd name="connsiteY5" fmla="*/ 477761 h 1544561"/>
              <a:gd name="connsiteX0" fmla="*/ 306 w 1543356"/>
              <a:gd name="connsiteY0" fmla="*/ 474586 h 1544561"/>
              <a:gd name="connsiteX1" fmla="*/ 272861 w 1543356"/>
              <a:gd name="connsiteY1" fmla="*/ 0 h 1544561"/>
              <a:gd name="connsiteX2" fmla="*/ 1543356 w 1543356"/>
              <a:gd name="connsiteY2" fmla="*/ 1511 h 1544561"/>
              <a:gd name="connsiteX3" fmla="*/ 1543356 w 1543356"/>
              <a:gd name="connsiteY3" fmla="*/ 1544561 h 1544561"/>
              <a:gd name="connsiteX4" fmla="*/ 306 w 1543356"/>
              <a:gd name="connsiteY4" fmla="*/ 1544561 h 1544561"/>
              <a:gd name="connsiteX5" fmla="*/ 306 w 1543356"/>
              <a:gd name="connsiteY5" fmla="*/ 474586 h 1544561"/>
              <a:gd name="connsiteX0" fmla="*/ 0 w 1546225"/>
              <a:gd name="connsiteY0" fmla="*/ 471411 h 1544561"/>
              <a:gd name="connsiteX1" fmla="*/ 275730 w 1546225"/>
              <a:gd name="connsiteY1" fmla="*/ 0 h 1544561"/>
              <a:gd name="connsiteX2" fmla="*/ 1546225 w 1546225"/>
              <a:gd name="connsiteY2" fmla="*/ 1511 h 1544561"/>
              <a:gd name="connsiteX3" fmla="*/ 1546225 w 1546225"/>
              <a:gd name="connsiteY3" fmla="*/ 1544561 h 1544561"/>
              <a:gd name="connsiteX4" fmla="*/ 3175 w 1546225"/>
              <a:gd name="connsiteY4" fmla="*/ 1544561 h 1544561"/>
              <a:gd name="connsiteX5" fmla="*/ 0 w 1546225"/>
              <a:gd name="connsiteY5" fmla="*/ 471411 h 1544561"/>
              <a:gd name="connsiteX0" fmla="*/ 306 w 1543356"/>
              <a:gd name="connsiteY0" fmla="*/ 477761 h 1544561"/>
              <a:gd name="connsiteX1" fmla="*/ 272861 w 1543356"/>
              <a:gd name="connsiteY1" fmla="*/ 0 h 1544561"/>
              <a:gd name="connsiteX2" fmla="*/ 1543356 w 1543356"/>
              <a:gd name="connsiteY2" fmla="*/ 1511 h 1544561"/>
              <a:gd name="connsiteX3" fmla="*/ 1543356 w 1543356"/>
              <a:gd name="connsiteY3" fmla="*/ 1544561 h 1544561"/>
              <a:gd name="connsiteX4" fmla="*/ 306 w 1543356"/>
              <a:gd name="connsiteY4" fmla="*/ 1544561 h 1544561"/>
              <a:gd name="connsiteX5" fmla="*/ 306 w 1543356"/>
              <a:gd name="connsiteY5" fmla="*/ 477761 h 1544561"/>
              <a:gd name="connsiteX0" fmla="*/ 306 w 1543356"/>
              <a:gd name="connsiteY0" fmla="*/ 474586 h 1544561"/>
              <a:gd name="connsiteX1" fmla="*/ 272861 w 1543356"/>
              <a:gd name="connsiteY1" fmla="*/ 0 h 1544561"/>
              <a:gd name="connsiteX2" fmla="*/ 1543356 w 1543356"/>
              <a:gd name="connsiteY2" fmla="*/ 1511 h 1544561"/>
              <a:gd name="connsiteX3" fmla="*/ 1543356 w 1543356"/>
              <a:gd name="connsiteY3" fmla="*/ 1544561 h 1544561"/>
              <a:gd name="connsiteX4" fmla="*/ 306 w 1543356"/>
              <a:gd name="connsiteY4" fmla="*/ 1544561 h 1544561"/>
              <a:gd name="connsiteX5" fmla="*/ 306 w 1543356"/>
              <a:gd name="connsiteY5" fmla="*/ 474586 h 1544561"/>
              <a:gd name="connsiteX0" fmla="*/ 0 w 1546225"/>
              <a:gd name="connsiteY0" fmla="*/ 480936 h 1544561"/>
              <a:gd name="connsiteX1" fmla="*/ 275730 w 1546225"/>
              <a:gd name="connsiteY1" fmla="*/ 0 h 1544561"/>
              <a:gd name="connsiteX2" fmla="*/ 1546225 w 1546225"/>
              <a:gd name="connsiteY2" fmla="*/ 1511 h 1544561"/>
              <a:gd name="connsiteX3" fmla="*/ 1546225 w 1546225"/>
              <a:gd name="connsiteY3" fmla="*/ 1544561 h 1544561"/>
              <a:gd name="connsiteX4" fmla="*/ 3175 w 1546225"/>
              <a:gd name="connsiteY4" fmla="*/ 1544561 h 1544561"/>
              <a:gd name="connsiteX5" fmla="*/ 0 w 1546225"/>
              <a:gd name="connsiteY5" fmla="*/ 480936 h 1544561"/>
              <a:gd name="connsiteX0" fmla="*/ 306 w 1543356"/>
              <a:gd name="connsiteY0" fmla="*/ 480936 h 1544561"/>
              <a:gd name="connsiteX1" fmla="*/ 272861 w 1543356"/>
              <a:gd name="connsiteY1" fmla="*/ 0 h 1544561"/>
              <a:gd name="connsiteX2" fmla="*/ 1543356 w 1543356"/>
              <a:gd name="connsiteY2" fmla="*/ 1511 h 1544561"/>
              <a:gd name="connsiteX3" fmla="*/ 1543356 w 1543356"/>
              <a:gd name="connsiteY3" fmla="*/ 1544561 h 1544561"/>
              <a:gd name="connsiteX4" fmla="*/ 306 w 1543356"/>
              <a:gd name="connsiteY4" fmla="*/ 1544561 h 1544561"/>
              <a:gd name="connsiteX5" fmla="*/ 306 w 1543356"/>
              <a:gd name="connsiteY5" fmla="*/ 480936 h 1544561"/>
              <a:gd name="connsiteX0" fmla="*/ 306 w 1543356"/>
              <a:gd name="connsiteY0" fmla="*/ 477761 h 1544561"/>
              <a:gd name="connsiteX1" fmla="*/ 272861 w 1543356"/>
              <a:gd name="connsiteY1" fmla="*/ 0 h 1544561"/>
              <a:gd name="connsiteX2" fmla="*/ 1543356 w 1543356"/>
              <a:gd name="connsiteY2" fmla="*/ 1511 h 1544561"/>
              <a:gd name="connsiteX3" fmla="*/ 1543356 w 1543356"/>
              <a:gd name="connsiteY3" fmla="*/ 1544561 h 1544561"/>
              <a:gd name="connsiteX4" fmla="*/ 306 w 1543356"/>
              <a:gd name="connsiteY4" fmla="*/ 1544561 h 1544561"/>
              <a:gd name="connsiteX5" fmla="*/ 306 w 1543356"/>
              <a:gd name="connsiteY5" fmla="*/ 477761 h 1544561"/>
              <a:gd name="connsiteX0" fmla="*/ 0 w 1546225"/>
              <a:gd name="connsiteY0" fmla="*/ 484111 h 1544561"/>
              <a:gd name="connsiteX1" fmla="*/ 275730 w 1546225"/>
              <a:gd name="connsiteY1" fmla="*/ 0 h 1544561"/>
              <a:gd name="connsiteX2" fmla="*/ 1546225 w 1546225"/>
              <a:gd name="connsiteY2" fmla="*/ 1511 h 1544561"/>
              <a:gd name="connsiteX3" fmla="*/ 1546225 w 1546225"/>
              <a:gd name="connsiteY3" fmla="*/ 1544561 h 1544561"/>
              <a:gd name="connsiteX4" fmla="*/ 3175 w 1546225"/>
              <a:gd name="connsiteY4" fmla="*/ 1544561 h 1544561"/>
              <a:gd name="connsiteX5" fmla="*/ 0 w 1546225"/>
              <a:gd name="connsiteY5" fmla="*/ 484111 h 1544561"/>
              <a:gd name="connsiteX0" fmla="*/ 306 w 1543356"/>
              <a:gd name="connsiteY0" fmla="*/ 480936 h 1544561"/>
              <a:gd name="connsiteX1" fmla="*/ 272861 w 1543356"/>
              <a:gd name="connsiteY1" fmla="*/ 0 h 1544561"/>
              <a:gd name="connsiteX2" fmla="*/ 1543356 w 1543356"/>
              <a:gd name="connsiteY2" fmla="*/ 1511 h 1544561"/>
              <a:gd name="connsiteX3" fmla="*/ 1543356 w 1543356"/>
              <a:gd name="connsiteY3" fmla="*/ 1544561 h 1544561"/>
              <a:gd name="connsiteX4" fmla="*/ 306 w 1543356"/>
              <a:gd name="connsiteY4" fmla="*/ 1544561 h 1544561"/>
              <a:gd name="connsiteX5" fmla="*/ 306 w 1543356"/>
              <a:gd name="connsiteY5" fmla="*/ 480936 h 1544561"/>
              <a:gd name="connsiteX0" fmla="*/ 0 w 1549400"/>
              <a:gd name="connsiteY0" fmla="*/ 490461 h 1544561"/>
              <a:gd name="connsiteX1" fmla="*/ 278905 w 1549400"/>
              <a:gd name="connsiteY1" fmla="*/ 0 h 1544561"/>
              <a:gd name="connsiteX2" fmla="*/ 1549400 w 1549400"/>
              <a:gd name="connsiteY2" fmla="*/ 1511 h 1544561"/>
              <a:gd name="connsiteX3" fmla="*/ 1549400 w 1549400"/>
              <a:gd name="connsiteY3" fmla="*/ 1544561 h 1544561"/>
              <a:gd name="connsiteX4" fmla="*/ 6350 w 1549400"/>
              <a:gd name="connsiteY4" fmla="*/ 1544561 h 1544561"/>
              <a:gd name="connsiteX5" fmla="*/ 0 w 1549400"/>
              <a:gd name="connsiteY5" fmla="*/ 490461 h 1544561"/>
              <a:gd name="connsiteX0" fmla="*/ 0 w 1546225"/>
              <a:gd name="connsiteY0" fmla="*/ 490461 h 1544561"/>
              <a:gd name="connsiteX1" fmla="*/ 275730 w 1546225"/>
              <a:gd name="connsiteY1" fmla="*/ 0 h 1544561"/>
              <a:gd name="connsiteX2" fmla="*/ 1546225 w 1546225"/>
              <a:gd name="connsiteY2" fmla="*/ 1511 h 1544561"/>
              <a:gd name="connsiteX3" fmla="*/ 1546225 w 1546225"/>
              <a:gd name="connsiteY3" fmla="*/ 1544561 h 1544561"/>
              <a:gd name="connsiteX4" fmla="*/ 3175 w 1546225"/>
              <a:gd name="connsiteY4" fmla="*/ 1544561 h 1544561"/>
              <a:gd name="connsiteX5" fmla="*/ 0 w 1546225"/>
              <a:gd name="connsiteY5" fmla="*/ 490461 h 1544561"/>
              <a:gd name="connsiteX0" fmla="*/ 306 w 1543356"/>
              <a:gd name="connsiteY0" fmla="*/ 484111 h 1544561"/>
              <a:gd name="connsiteX1" fmla="*/ 272861 w 1543356"/>
              <a:gd name="connsiteY1" fmla="*/ 0 h 1544561"/>
              <a:gd name="connsiteX2" fmla="*/ 1543356 w 1543356"/>
              <a:gd name="connsiteY2" fmla="*/ 1511 h 1544561"/>
              <a:gd name="connsiteX3" fmla="*/ 1543356 w 1543356"/>
              <a:gd name="connsiteY3" fmla="*/ 1544561 h 1544561"/>
              <a:gd name="connsiteX4" fmla="*/ 306 w 1543356"/>
              <a:gd name="connsiteY4" fmla="*/ 1544561 h 1544561"/>
              <a:gd name="connsiteX5" fmla="*/ 306 w 1543356"/>
              <a:gd name="connsiteY5" fmla="*/ 484111 h 1544561"/>
              <a:gd name="connsiteX0" fmla="*/ 0 w 1546225"/>
              <a:gd name="connsiteY0" fmla="*/ 487286 h 1544561"/>
              <a:gd name="connsiteX1" fmla="*/ 275730 w 1546225"/>
              <a:gd name="connsiteY1" fmla="*/ 0 h 1544561"/>
              <a:gd name="connsiteX2" fmla="*/ 1546225 w 1546225"/>
              <a:gd name="connsiteY2" fmla="*/ 1511 h 1544561"/>
              <a:gd name="connsiteX3" fmla="*/ 1546225 w 1546225"/>
              <a:gd name="connsiteY3" fmla="*/ 1544561 h 1544561"/>
              <a:gd name="connsiteX4" fmla="*/ 3175 w 1546225"/>
              <a:gd name="connsiteY4" fmla="*/ 1544561 h 1544561"/>
              <a:gd name="connsiteX5" fmla="*/ 0 w 1546225"/>
              <a:gd name="connsiteY5" fmla="*/ 487286 h 1544561"/>
              <a:gd name="connsiteX0" fmla="*/ 3316 w 1543191"/>
              <a:gd name="connsiteY0" fmla="*/ 480936 h 1544561"/>
              <a:gd name="connsiteX1" fmla="*/ 272696 w 1543191"/>
              <a:gd name="connsiteY1" fmla="*/ 0 h 1544561"/>
              <a:gd name="connsiteX2" fmla="*/ 1543191 w 1543191"/>
              <a:gd name="connsiteY2" fmla="*/ 1511 h 1544561"/>
              <a:gd name="connsiteX3" fmla="*/ 1543191 w 1543191"/>
              <a:gd name="connsiteY3" fmla="*/ 1544561 h 1544561"/>
              <a:gd name="connsiteX4" fmla="*/ 141 w 1543191"/>
              <a:gd name="connsiteY4" fmla="*/ 1544561 h 1544561"/>
              <a:gd name="connsiteX5" fmla="*/ 3316 w 1543191"/>
              <a:gd name="connsiteY5" fmla="*/ 480936 h 1544561"/>
              <a:gd name="connsiteX0" fmla="*/ 101609 w 1543059"/>
              <a:gd name="connsiteY0" fmla="*/ 363461 h 1544561"/>
              <a:gd name="connsiteX1" fmla="*/ 272564 w 1543059"/>
              <a:gd name="connsiteY1" fmla="*/ 0 h 1544561"/>
              <a:gd name="connsiteX2" fmla="*/ 1543059 w 1543059"/>
              <a:gd name="connsiteY2" fmla="*/ 1511 h 1544561"/>
              <a:gd name="connsiteX3" fmla="*/ 1543059 w 1543059"/>
              <a:gd name="connsiteY3" fmla="*/ 1544561 h 1544561"/>
              <a:gd name="connsiteX4" fmla="*/ 9 w 1543059"/>
              <a:gd name="connsiteY4" fmla="*/ 1544561 h 1544561"/>
              <a:gd name="connsiteX5" fmla="*/ 101609 w 1543059"/>
              <a:gd name="connsiteY5" fmla="*/ 363461 h 1544561"/>
              <a:gd name="connsiteX0" fmla="*/ 0 w 1546225"/>
              <a:gd name="connsiteY0" fmla="*/ 487286 h 1544561"/>
              <a:gd name="connsiteX1" fmla="*/ 275730 w 1546225"/>
              <a:gd name="connsiteY1" fmla="*/ 0 h 1544561"/>
              <a:gd name="connsiteX2" fmla="*/ 1546225 w 1546225"/>
              <a:gd name="connsiteY2" fmla="*/ 1511 h 1544561"/>
              <a:gd name="connsiteX3" fmla="*/ 1546225 w 1546225"/>
              <a:gd name="connsiteY3" fmla="*/ 1544561 h 1544561"/>
              <a:gd name="connsiteX4" fmla="*/ 3175 w 1546225"/>
              <a:gd name="connsiteY4" fmla="*/ 1544561 h 1544561"/>
              <a:gd name="connsiteX5" fmla="*/ 0 w 1546225"/>
              <a:gd name="connsiteY5" fmla="*/ 487286 h 1544561"/>
              <a:gd name="connsiteX0" fmla="*/ 0 w 1546225"/>
              <a:gd name="connsiteY0" fmla="*/ 484111 h 1544561"/>
              <a:gd name="connsiteX1" fmla="*/ 275730 w 1546225"/>
              <a:gd name="connsiteY1" fmla="*/ 0 h 1544561"/>
              <a:gd name="connsiteX2" fmla="*/ 1546225 w 1546225"/>
              <a:gd name="connsiteY2" fmla="*/ 1511 h 1544561"/>
              <a:gd name="connsiteX3" fmla="*/ 1546225 w 1546225"/>
              <a:gd name="connsiteY3" fmla="*/ 1544561 h 1544561"/>
              <a:gd name="connsiteX4" fmla="*/ 3175 w 1546225"/>
              <a:gd name="connsiteY4" fmla="*/ 1544561 h 1544561"/>
              <a:gd name="connsiteX5" fmla="*/ 0 w 1546225"/>
              <a:gd name="connsiteY5" fmla="*/ 484111 h 1544561"/>
              <a:gd name="connsiteX0" fmla="*/ 306 w 1543356"/>
              <a:gd name="connsiteY0" fmla="*/ 477761 h 1544561"/>
              <a:gd name="connsiteX1" fmla="*/ 272861 w 1543356"/>
              <a:gd name="connsiteY1" fmla="*/ 0 h 1544561"/>
              <a:gd name="connsiteX2" fmla="*/ 1543356 w 1543356"/>
              <a:gd name="connsiteY2" fmla="*/ 1511 h 1544561"/>
              <a:gd name="connsiteX3" fmla="*/ 1543356 w 1543356"/>
              <a:gd name="connsiteY3" fmla="*/ 1544561 h 1544561"/>
              <a:gd name="connsiteX4" fmla="*/ 306 w 1543356"/>
              <a:gd name="connsiteY4" fmla="*/ 1544561 h 1544561"/>
              <a:gd name="connsiteX5" fmla="*/ 306 w 1543356"/>
              <a:gd name="connsiteY5" fmla="*/ 477761 h 1544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43356" h="1544561">
                <a:moveTo>
                  <a:pt x="306" y="477761"/>
                </a:moveTo>
                <a:lnTo>
                  <a:pt x="272861" y="0"/>
                </a:lnTo>
                <a:lnTo>
                  <a:pt x="1543356" y="1511"/>
                </a:lnTo>
                <a:lnTo>
                  <a:pt x="1543356" y="1544561"/>
                </a:lnTo>
                <a:lnTo>
                  <a:pt x="306" y="1544561"/>
                </a:lnTo>
                <a:cubicBezTo>
                  <a:pt x="-752" y="1184728"/>
                  <a:pt x="1364" y="837594"/>
                  <a:pt x="306" y="477761"/>
                </a:cubicBezTo>
                <a:close/>
              </a:path>
            </a:pathLst>
          </a:custGeom>
          <a:blipFill dpi="0" rotWithShape="0">
            <a:blip r:embed="rId6"/>
            <a:srcRect/>
            <a:stretch>
              <a:fillRect l="-30087" r="-19731"/>
            </a:stretch>
          </a:blipFill>
        </p:spPr>
        <p:txBody>
          <a:bodyPr lIns="274320" anchor="ctr" anchorCtr="0">
            <a:normAutofit/>
          </a:bodyPr>
          <a:lstStyle>
            <a:lvl1pPr>
              <a:defRPr sz="3600">
                <a:noFill/>
              </a:defRPr>
            </a:lvl1pPr>
          </a:lstStyle>
          <a:p>
            <a:pPr lvl="0"/>
            <a:r>
              <a:rPr lang="en-US"/>
              <a:t>Edit Master text styles</a:t>
            </a:r>
          </a:p>
        </p:txBody>
      </p:sp>
      <p:sp>
        <p:nvSpPr>
          <p:cNvPr id="14" name="SUBTITLE">
            <a:extLst>
              <a:ext uri="{FF2B5EF4-FFF2-40B4-BE49-F238E27FC236}">
                <a16:creationId xmlns:a16="http://schemas.microsoft.com/office/drawing/2014/main" id="{9B725803-7CD7-E540-BFD7-844694191695}"/>
              </a:ext>
            </a:extLst>
          </p:cNvPr>
          <p:cNvSpPr>
            <a:spLocks noGrp="1"/>
          </p:cNvSpPr>
          <p:nvPr>
            <p:ph type="body" sz="quarter" idx="19"/>
          </p:nvPr>
        </p:nvSpPr>
        <p:spPr>
          <a:xfrm>
            <a:off x="211142" y="521208"/>
            <a:ext cx="10110497" cy="215444"/>
          </a:xfrm>
        </p:spPr>
        <p:txBody>
          <a:bodyPr anchor="t" anchorCtr="0">
            <a:spAutoFit/>
          </a:bodyPr>
          <a:lstStyle>
            <a:lvl1pPr marL="0" indent="0">
              <a:spcBef>
                <a:spcPts val="0"/>
              </a:spcBef>
              <a:spcAft>
                <a:spcPts val="0"/>
              </a:spcAft>
              <a:buFont typeface="Arial" panose="020B0604020202020204" pitchFamily="34" charset="0"/>
              <a:buNone/>
              <a:defRPr sz="1400" b="0">
                <a:solidFill>
                  <a:schemeClr val="tx2"/>
                </a:solidFill>
                <a:latin typeface="+mn-lt"/>
              </a:defRPr>
            </a:lvl1pPr>
            <a:lvl2pPr marL="0" indent="0">
              <a:spcBef>
                <a:spcPts val="0"/>
              </a:spcBef>
              <a:spcAft>
                <a:spcPts val="0"/>
              </a:spcAft>
              <a:buFont typeface="Arial" panose="020B0604020202020204" pitchFamily="34" charset="0"/>
              <a:buNone/>
              <a:defRPr sz="1000" b="1">
                <a:solidFill>
                  <a:schemeClr val="tx2"/>
                </a:solidFill>
                <a:latin typeface="+mn-lt"/>
              </a:defRPr>
            </a:lvl2pPr>
            <a:lvl3pPr marL="0" indent="0">
              <a:spcBef>
                <a:spcPts val="0"/>
              </a:spcBef>
              <a:spcAft>
                <a:spcPts val="0"/>
              </a:spcAft>
              <a:buFont typeface="Arial" panose="020B0604020202020204" pitchFamily="34" charset="0"/>
              <a:buNone/>
              <a:defRPr sz="1000" b="1">
                <a:solidFill>
                  <a:schemeClr val="tx2"/>
                </a:solidFill>
                <a:latin typeface="+mn-lt"/>
              </a:defRPr>
            </a:lvl3pPr>
            <a:lvl4pPr marL="0" indent="0">
              <a:spcBef>
                <a:spcPts val="0"/>
              </a:spcBef>
              <a:spcAft>
                <a:spcPts val="0"/>
              </a:spcAft>
              <a:buNone/>
              <a:defRPr sz="1000" b="1">
                <a:solidFill>
                  <a:schemeClr val="tx2"/>
                </a:solidFill>
                <a:latin typeface="+mn-lt"/>
              </a:defRPr>
            </a:lvl4pPr>
            <a:lvl5pPr marL="0" indent="0">
              <a:spcBef>
                <a:spcPts val="0"/>
              </a:spcBef>
              <a:spcAft>
                <a:spcPts val="0"/>
              </a:spcAft>
              <a:buNone/>
              <a:defRPr sz="1000" b="1">
                <a:solidFill>
                  <a:schemeClr val="tx2"/>
                </a:solidFill>
                <a:latin typeface="+mn-lt"/>
              </a:defRPr>
            </a:lvl5pPr>
          </a:lstStyle>
          <a:p>
            <a:pPr lvl="0"/>
            <a:r>
              <a:rPr lang="en-US"/>
              <a:t>Edit Master text styles</a:t>
            </a:r>
          </a:p>
        </p:txBody>
      </p:sp>
      <p:sp>
        <p:nvSpPr>
          <p:cNvPr id="20" name="TITLE">
            <a:extLst>
              <a:ext uri="{FF2B5EF4-FFF2-40B4-BE49-F238E27FC236}">
                <a16:creationId xmlns:a16="http://schemas.microsoft.com/office/drawing/2014/main" id="{0718D53F-9834-8C40-8B43-533BD9E7C3A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76414010"/>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1_5 IMAGES">
    <p:spTree>
      <p:nvGrpSpPr>
        <p:cNvPr id="1" name=""/>
        <p:cNvGrpSpPr/>
        <p:nvPr/>
      </p:nvGrpSpPr>
      <p:grpSpPr>
        <a:xfrm>
          <a:off x="0" y="0"/>
          <a:ext cx="0" cy="0"/>
          <a:chOff x="0" y="0"/>
          <a:chExt cx="0" cy="0"/>
        </a:xfrm>
      </p:grpSpPr>
      <p:sp>
        <p:nvSpPr>
          <p:cNvPr id="6" name="SOURCES">
            <a:extLst>
              <a:ext uri="{FF2B5EF4-FFF2-40B4-BE49-F238E27FC236}">
                <a16:creationId xmlns:a16="http://schemas.microsoft.com/office/drawing/2014/main" id="{64C61DF3-822A-0E4D-BDB8-05FAA33483C3}"/>
              </a:ext>
            </a:extLst>
          </p:cNvPr>
          <p:cNvSpPr>
            <a:spLocks noGrp="1"/>
          </p:cNvSpPr>
          <p:nvPr>
            <p:ph type="body" sz="quarter" idx="18" hasCustomPrompt="1"/>
          </p:nvPr>
        </p:nvSpPr>
        <p:spPr>
          <a:xfrm>
            <a:off x="6704013" y="6602544"/>
            <a:ext cx="5484812" cy="255455"/>
          </a:xfrm>
        </p:spPr>
        <p:txBody>
          <a:bodyPr wrap="square" rIns="182880" bIns="146304" anchor="b" anchorCtr="0">
            <a:spAutoFit/>
          </a:bodyPr>
          <a:lstStyle>
            <a:lvl1pPr algn="r">
              <a:lnSpc>
                <a:spcPct val="100000"/>
              </a:lnSpc>
              <a:spcBef>
                <a:spcPts val="100"/>
              </a:spcBef>
              <a:spcAft>
                <a:spcPts val="100"/>
              </a:spcAft>
              <a:defRPr sz="700">
                <a:solidFill>
                  <a:schemeClr val="tx2"/>
                </a:solidFill>
                <a:latin typeface="Century Gothic" panose="020B0502020202020204" pitchFamily="34" charset="0"/>
              </a:defRPr>
            </a:lvl1pPr>
          </a:lstStyle>
          <a:p>
            <a:pPr lvl="0"/>
            <a:r>
              <a:rPr lang="en-US"/>
              <a:t>* List sources here</a:t>
            </a:r>
          </a:p>
        </p:txBody>
      </p:sp>
      <p:sp>
        <p:nvSpPr>
          <p:cNvPr id="16" name="CONTENT">
            <a:extLst>
              <a:ext uri="{FF2B5EF4-FFF2-40B4-BE49-F238E27FC236}">
                <a16:creationId xmlns:a16="http://schemas.microsoft.com/office/drawing/2014/main" id="{5ECB0C30-6DD4-6A47-8F7E-F7A65E67A424}"/>
              </a:ext>
            </a:extLst>
          </p:cNvPr>
          <p:cNvSpPr>
            <a:spLocks noGrp="1"/>
          </p:cNvSpPr>
          <p:nvPr>
            <p:ph sz="quarter" idx="20"/>
          </p:nvPr>
        </p:nvSpPr>
        <p:spPr>
          <a:xfrm>
            <a:off x="858644" y="3935002"/>
            <a:ext cx="9108719" cy="1952089"/>
          </a:xfrm>
        </p:spPr>
        <p:txBody>
          <a:bodyPr anchor="ctr" anchorCtr="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IMAGE 5">
            <a:extLst>
              <a:ext uri="{FF2B5EF4-FFF2-40B4-BE49-F238E27FC236}">
                <a16:creationId xmlns:a16="http://schemas.microsoft.com/office/drawing/2014/main" id="{B244C813-48F5-A946-8272-014813308B9D}"/>
              </a:ext>
            </a:extLst>
          </p:cNvPr>
          <p:cNvSpPr>
            <a:spLocks noGrp="1" noChangeAspect="1"/>
          </p:cNvSpPr>
          <p:nvPr>
            <p:ph type="body" sz="quarter" idx="25" hasCustomPrompt="1"/>
          </p:nvPr>
        </p:nvSpPr>
        <p:spPr>
          <a:xfrm rot="10800000">
            <a:off x="9628396" y="1213117"/>
            <a:ext cx="2285477" cy="2287262"/>
          </a:xfrm>
          <a:custGeom>
            <a:avLst/>
            <a:gdLst>
              <a:gd name="connsiteX0" fmla="*/ 0 w 1543050"/>
              <a:gd name="connsiteY0" fmla="*/ 0 h 1543050"/>
              <a:gd name="connsiteX1" fmla="*/ 1543050 w 1543050"/>
              <a:gd name="connsiteY1" fmla="*/ 0 h 1543050"/>
              <a:gd name="connsiteX2" fmla="*/ 1543050 w 1543050"/>
              <a:gd name="connsiteY2" fmla="*/ 1543050 h 1543050"/>
              <a:gd name="connsiteX3" fmla="*/ 0 w 1543050"/>
              <a:gd name="connsiteY3" fmla="*/ 1543050 h 1543050"/>
              <a:gd name="connsiteX4" fmla="*/ 0 w 1543050"/>
              <a:gd name="connsiteY4" fmla="*/ 0 h 1543050"/>
              <a:gd name="connsiteX0" fmla="*/ 0 w 1543050"/>
              <a:gd name="connsiteY0" fmla="*/ 0 h 1543050"/>
              <a:gd name="connsiteX1" fmla="*/ 332880 w 1543050"/>
              <a:gd name="connsiteY1" fmla="*/ 4839 h 1543050"/>
              <a:gd name="connsiteX2" fmla="*/ 1543050 w 1543050"/>
              <a:gd name="connsiteY2" fmla="*/ 0 h 1543050"/>
              <a:gd name="connsiteX3" fmla="*/ 1543050 w 1543050"/>
              <a:gd name="connsiteY3" fmla="*/ 1543050 h 1543050"/>
              <a:gd name="connsiteX4" fmla="*/ 0 w 1543050"/>
              <a:gd name="connsiteY4" fmla="*/ 1543050 h 1543050"/>
              <a:gd name="connsiteX5" fmla="*/ 0 w 1543050"/>
              <a:gd name="connsiteY5" fmla="*/ 0 h 1543050"/>
              <a:gd name="connsiteX0" fmla="*/ 0 w 1543050"/>
              <a:gd name="connsiteY0" fmla="*/ 0 h 1543050"/>
              <a:gd name="connsiteX1" fmla="*/ 336055 w 1543050"/>
              <a:gd name="connsiteY1" fmla="*/ 1664 h 1543050"/>
              <a:gd name="connsiteX2" fmla="*/ 1543050 w 1543050"/>
              <a:gd name="connsiteY2" fmla="*/ 0 h 1543050"/>
              <a:gd name="connsiteX3" fmla="*/ 1543050 w 1543050"/>
              <a:gd name="connsiteY3" fmla="*/ 1543050 h 1543050"/>
              <a:gd name="connsiteX4" fmla="*/ 0 w 1543050"/>
              <a:gd name="connsiteY4" fmla="*/ 1543050 h 1543050"/>
              <a:gd name="connsiteX5" fmla="*/ 0 w 1543050"/>
              <a:gd name="connsiteY5" fmla="*/ 0 h 1543050"/>
              <a:gd name="connsiteX0" fmla="*/ 0 w 1543050"/>
              <a:gd name="connsiteY0" fmla="*/ 0 h 1543050"/>
              <a:gd name="connsiteX1" fmla="*/ 342405 w 1543050"/>
              <a:gd name="connsiteY1" fmla="*/ 1664 h 1543050"/>
              <a:gd name="connsiteX2" fmla="*/ 1543050 w 1543050"/>
              <a:gd name="connsiteY2" fmla="*/ 0 h 1543050"/>
              <a:gd name="connsiteX3" fmla="*/ 1543050 w 1543050"/>
              <a:gd name="connsiteY3" fmla="*/ 1543050 h 1543050"/>
              <a:gd name="connsiteX4" fmla="*/ 0 w 1543050"/>
              <a:gd name="connsiteY4" fmla="*/ 1543050 h 1543050"/>
              <a:gd name="connsiteX5" fmla="*/ 0 w 1543050"/>
              <a:gd name="connsiteY5" fmla="*/ 0 h 1543050"/>
              <a:gd name="connsiteX0" fmla="*/ 0 w 1543050"/>
              <a:gd name="connsiteY0" fmla="*/ 4686 h 1547736"/>
              <a:gd name="connsiteX1" fmla="*/ 345580 w 1543050"/>
              <a:gd name="connsiteY1" fmla="*/ 0 h 1547736"/>
              <a:gd name="connsiteX2" fmla="*/ 1543050 w 1543050"/>
              <a:gd name="connsiteY2" fmla="*/ 4686 h 1547736"/>
              <a:gd name="connsiteX3" fmla="*/ 1543050 w 1543050"/>
              <a:gd name="connsiteY3" fmla="*/ 1547736 h 1547736"/>
              <a:gd name="connsiteX4" fmla="*/ 0 w 1543050"/>
              <a:gd name="connsiteY4" fmla="*/ 1547736 h 1547736"/>
              <a:gd name="connsiteX5" fmla="*/ 0 w 1543050"/>
              <a:gd name="connsiteY5" fmla="*/ 4686 h 1547736"/>
              <a:gd name="connsiteX0" fmla="*/ 0 w 1543050"/>
              <a:gd name="connsiteY0" fmla="*/ 0 h 1543050"/>
              <a:gd name="connsiteX1" fmla="*/ 342405 w 1543050"/>
              <a:gd name="connsiteY1" fmla="*/ 1664 h 1543050"/>
              <a:gd name="connsiteX2" fmla="*/ 1543050 w 1543050"/>
              <a:gd name="connsiteY2" fmla="*/ 0 h 1543050"/>
              <a:gd name="connsiteX3" fmla="*/ 1543050 w 1543050"/>
              <a:gd name="connsiteY3" fmla="*/ 1543050 h 1543050"/>
              <a:gd name="connsiteX4" fmla="*/ 0 w 1543050"/>
              <a:gd name="connsiteY4" fmla="*/ 1543050 h 1543050"/>
              <a:gd name="connsiteX5" fmla="*/ 0 w 1543050"/>
              <a:gd name="connsiteY5" fmla="*/ 0 h 1543050"/>
              <a:gd name="connsiteX0" fmla="*/ 0 w 1543050"/>
              <a:gd name="connsiteY0" fmla="*/ 1511 h 1544561"/>
              <a:gd name="connsiteX1" fmla="*/ 345580 w 1543050"/>
              <a:gd name="connsiteY1" fmla="*/ 0 h 1544561"/>
              <a:gd name="connsiteX2" fmla="*/ 1543050 w 1543050"/>
              <a:gd name="connsiteY2" fmla="*/ 1511 h 1544561"/>
              <a:gd name="connsiteX3" fmla="*/ 1543050 w 1543050"/>
              <a:gd name="connsiteY3" fmla="*/ 1544561 h 1544561"/>
              <a:gd name="connsiteX4" fmla="*/ 0 w 1543050"/>
              <a:gd name="connsiteY4" fmla="*/ 1544561 h 1544561"/>
              <a:gd name="connsiteX5" fmla="*/ 0 w 1543050"/>
              <a:gd name="connsiteY5" fmla="*/ 1511 h 1544561"/>
              <a:gd name="connsiteX0" fmla="*/ 0 w 1543050"/>
              <a:gd name="connsiteY0" fmla="*/ 1511 h 1544561"/>
              <a:gd name="connsiteX1" fmla="*/ 345580 w 1543050"/>
              <a:gd name="connsiteY1" fmla="*/ 0 h 1544561"/>
              <a:gd name="connsiteX2" fmla="*/ 1543050 w 1543050"/>
              <a:gd name="connsiteY2" fmla="*/ 1511 h 1544561"/>
              <a:gd name="connsiteX3" fmla="*/ 1543050 w 1543050"/>
              <a:gd name="connsiteY3" fmla="*/ 1544561 h 1544561"/>
              <a:gd name="connsiteX4" fmla="*/ 0 w 1543050"/>
              <a:gd name="connsiteY4" fmla="*/ 1544561 h 1544561"/>
              <a:gd name="connsiteX5" fmla="*/ 0 w 1543050"/>
              <a:gd name="connsiteY5" fmla="*/ 1511 h 1544561"/>
              <a:gd name="connsiteX0" fmla="*/ 0 w 1543050"/>
              <a:gd name="connsiteY0" fmla="*/ 0 h 1543050"/>
              <a:gd name="connsiteX1" fmla="*/ 339230 w 1543050"/>
              <a:gd name="connsiteY1" fmla="*/ 1664 h 1543050"/>
              <a:gd name="connsiteX2" fmla="*/ 1543050 w 1543050"/>
              <a:gd name="connsiteY2" fmla="*/ 0 h 1543050"/>
              <a:gd name="connsiteX3" fmla="*/ 1543050 w 1543050"/>
              <a:gd name="connsiteY3" fmla="*/ 1543050 h 1543050"/>
              <a:gd name="connsiteX4" fmla="*/ 0 w 1543050"/>
              <a:gd name="connsiteY4" fmla="*/ 1543050 h 1543050"/>
              <a:gd name="connsiteX5" fmla="*/ 0 w 1543050"/>
              <a:gd name="connsiteY5" fmla="*/ 0 h 1543050"/>
              <a:gd name="connsiteX0" fmla="*/ 0 w 1543050"/>
              <a:gd name="connsiteY0" fmla="*/ 1511 h 1544561"/>
              <a:gd name="connsiteX1" fmla="*/ 345580 w 1543050"/>
              <a:gd name="connsiteY1" fmla="*/ 0 h 1544561"/>
              <a:gd name="connsiteX2" fmla="*/ 1543050 w 1543050"/>
              <a:gd name="connsiteY2" fmla="*/ 1511 h 1544561"/>
              <a:gd name="connsiteX3" fmla="*/ 1543050 w 1543050"/>
              <a:gd name="connsiteY3" fmla="*/ 1544561 h 1544561"/>
              <a:gd name="connsiteX4" fmla="*/ 0 w 1543050"/>
              <a:gd name="connsiteY4" fmla="*/ 1544561 h 1544561"/>
              <a:gd name="connsiteX5" fmla="*/ 0 w 1543050"/>
              <a:gd name="connsiteY5" fmla="*/ 1511 h 1544561"/>
              <a:gd name="connsiteX0" fmla="*/ 0 w 1543050"/>
              <a:gd name="connsiteY0" fmla="*/ 33261 h 1576311"/>
              <a:gd name="connsiteX1" fmla="*/ 370980 w 1543050"/>
              <a:gd name="connsiteY1" fmla="*/ 0 h 1576311"/>
              <a:gd name="connsiteX2" fmla="*/ 1543050 w 1543050"/>
              <a:gd name="connsiteY2" fmla="*/ 33261 h 1576311"/>
              <a:gd name="connsiteX3" fmla="*/ 1543050 w 1543050"/>
              <a:gd name="connsiteY3" fmla="*/ 1576311 h 1576311"/>
              <a:gd name="connsiteX4" fmla="*/ 0 w 1543050"/>
              <a:gd name="connsiteY4" fmla="*/ 1576311 h 1576311"/>
              <a:gd name="connsiteX5" fmla="*/ 0 w 1543050"/>
              <a:gd name="connsiteY5" fmla="*/ 33261 h 1576311"/>
              <a:gd name="connsiteX0" fmla="*/ 0 w 1543050"/>
              <a:gd name="connsiteY0" fmla="*/ 1511 h 1544561"/>
              <a:gd name="connsiteX1" fmla="*/ 345580 w 1543050"/>
              <a:gd name="connsiteY1" fmla="*/ 0 h 1544561"/>
              <a:gd name="connsiteX2" fmla="*/ 1543050 w 1543050"/>
              <a:gd name="connsiteY2" fmla="*/ 1511 h 1544561"/>
              <a:gd name="connsiteX3" fmla="*/ 1543050 w 1543050"/>
              <a:gd name="connsiteY3" fmla="*/ 1544561 h 1544561"/>
              <a:gd name="connsiteX4" fmla="*/ 0 w 1543050"/>
              <a:gd name="connsiteY4" fmla="*/ 1544561 h 1544561"/>
              <a:gd name="connsiteX5" fmla="*/ 0 w 1543050"/>
              <a:gd name="connsiteY5" fmla="*/ 1511 h 1544561"/>
              <a:gd name="connsiteX0" fmla="*/ 0 w 1543050"/>
              <a:gd name="connsiteY0" fmla="*/ 1511 h 1544561"/>
              <a:gd name="connsiteX1" fmla="*/ 345580 w 1543050"/>
              <a:gd name="connsiteY1" fmla="*/ 0 h 1544561"/>
              <a:gd name="connsiteX2" fmla="*/ 1543050 w 1543050"/>
              <a:gd name="connsiteY2" fmla="*/ 1511 h 1544561"/>
              <a:gd name="connsiteX3" fmla="*/ 1543050 w 1543050"/>
              <a:gd name="connsiteY3" fmla="*/ 1544561 h 1544561"/>
              <a:gd name="connsiteX4" fmla="*/ 0 w 1543050"/>
              <a:gd name="connsiteY4" fmla="*/ 1544561 h 1544561"/>
              <a:gd name="connsiteX5" fmla="*/ 0 w 1543050"/>
              <a:gd name="connsiteY5" fmla="*/ 1511 h 1544561"/>
              <a:gd name="connsiteX0" fmla="*/ 0 w 1543050"/>
              <a:gd name="connsiteY0" fmla="*/ 0 h 1543050"/>
              <a:gd name="connsiteX1" fmla="*/ 342405 w 1543050"/>
              <a:gd name="connsiteY1" fmla="*/ 1664 h 1543050"/>
              <a:gd name="connsiteX2" fmla="*/ 1543050 w 1543050"/>
              <a:gd name="connsiteY2" fmla="*/ 0 h 1543050"/>
              <a:gd name="connsiteX3" fmla="*/ 1543050 w 1543050"/>
              <a:gd name="connsiteY3" fmla="*/ 1543050 h 1543050"/>
              <a:gd name="connsiteX4" fmla="*/ 0 w 1543050"/>
              <a:gd name="connsiteY4" fmla="*/ 1543050 h 1543050"/>
              <a:gd name="connsiteX5" fmla="*/ 0 w 1543050"/>
              <a:gd name="connsiteY5" fmla="*/ 0 h 1543050"/>
              <a:gd name="connsiteX0" fmla="*/ 0 w 1543050"/>
              <a:gd name="connsiteY0" fmla="*/ 1511 h 1544561"/>
              <a:gd name="connsiteX1" fmla="*/ 336055 w 1543050"/>
              <a:gd name="connsiteY1" fmla="*/ 0 h 1544561"/>
              <a:gd name="connsiteX2" fmla="*/ 1543050 w 1543050"/>
              <a:gd name="connsiteY2" fmla="*/ 1511 h 1544561"/>
              <a:gd name="connsiteX3" fmla="*/ 1543050 w 1543050"/>
              <a:gd name="connsiteY3" fmla="*/ 1544561 h 1544561"/>
              <a:gd name="connsiteX4" fmla="*/ 0 w 1543050"/>
              <a:gd name="connsiteY4" fmla="*/ 1544561 h 1544561"/>
              <a:gd name="connsiteX5" fmla="*/ 0 w 1543050"/>
              <a:gd name="connsiteY5" fmla="*/ 1511 h 1544561"/>
              <a:gd name="connsiteX0" fmla="*/ 0 w 1543050"/>
              <a:gd name="connsiteY0" fmla="*/ 0 h 1543050"/>
              <a:gd name="connsiteX1" fmla="*/ 272555 w 1543050"/>
              <a:gd name="connsiteY1" fmla="*/ 1664 h 1543050"/>
              <a:gd name="connsiteX2" fmla="*/ 1543050 w 1543050"/>
              <a:gd name="connsiteY2" fmla="*/ 0 h 1543050"/>
              <a:gd name="connsiteX3" fmla="*/ 1543050 w 1543050"/>
              <a:gd name="connsiteY3" fmla="*/ 1543050 h 1543050"/>
              <a:gd name="connsiteX4" fmla="*/ 0 w 1543050"/>
              <a:gd name="connsiteY4" fmla="*/ 1543050 h 1543050"/>
              <a:gd name="connsiteX5" fmla="*/ 0 w 1543050"/>
              <a:gd name="connsiteY5" fmla="*/ 0 h 1543050"/>
              <a:gd name="connsiteX0" fmla="*/ 0 w 1543050"/>
              <a:gd name="connsiteY0" fmla="*/ 0 h 1543050"/>
              <a:gd name="connsiteX1" fmla="*/ 269380 w 1543050"/>
              <a:gd name="connsiteY1" fmla="*/ 1664 h 1543050"/>
              <a:gd name="connsiteX2" fmla="*/ 1543050 w 1543050"/>
              <a:gd name="connsiteY2" fmla="*/ 0 h 1543050"/>
              <a:gd name="connsiteX3" fmla="*/ 1543050 w 1543050"/>
              <a:gd name="connsiteY3" fmla="*/ 1543050 h 1543050"/>
              <a:gd name="connsiteX4" fmla="*/ 0 w 1543050"/>
              <a:gd name="connsiteY4" fmla="*/ 1543050 h 1543050"/>
              <a:gd name="connsiteX5" fmla="*/ 0 w 1543050"/>
              <a:gd name="connsiteY5" fmla="*/ 0 h 1543050"/>
              <a:gd name="connsiteX0" fmla="*/ 0 w 1543050"/>
              <a:gd name="connsiteY0" fmla="*/ 1511 h 1544561"/>
              <a:gd name="connsiteX1" fmla="*/ 272555 w 1543050"/>
              <a:gd name="connsiteY1" fmla="*/ 0 h 1544561"/>
              <a:gd name="connsiteX2" fmla="*/ 1543050 w 1543050"/>
              <a:gd name="connsiteY2" fmla="*/ 1511 h 1544561"/>
              <a:gd name="connsiteX3" fmla="*/ 1543050 w 1543050"/>
              <a:gd name="connsiteY3" fmla="*/ 1544561 h 1544561"/>
              <a:gd name="connsiteX4" fmla="*/ 0 w 1543050"/>
              <a:gd name="connsiteY4" fmla="*/ 1544561 h 1544561"/>
              <a:gd name="connsiteX5" fmla="*/ 0 w 1543050"/>
              <a:gd name="connsiteY5" fmla="*/ 1511 h 1544561"/>
              <a:gd name="connsiteX0" fmla="*/ 0 w 1546225"/>
              <a:gd name="connsiteY0" fmla="*/ 465061 h 1544561"/>
              <a:gd name="connsiteX1" fmla="*/ 275730 w 1546225"/>
              <a:gd name="connsiteY1" fmla="*/ 0 h 1544561"/>
              <a:gd name="connsiteX2" fmla="*/ 1546225 w 1546225"/>
              <a:gd name="connsiteY2" fmla="*/ 1511 h 1544561"/>
              <a:gd name="connsiteX3" fmla="*/ 1546225 w 1546225"/>
              <a:gd name="connsiteY3" fmla="*/ 1544561 h 1544561"/>
              <a:gd name="connsiteX4" fmla="*/ 3175 w 1546225"/>
              <a:gd name="connsiteY4" fmla="*/ 1544561 h 1544561"/>
              <a:gd name="connsiteX5" fmla="*/ 0 w 1546225"/>
              <a:gd name="connsiteY5" fmla="*/ 465061 h 1544561"/>
              <a:gd name="connsiteX0" fmla="*/ 0 w 1546225"/>
              <a:gd name="connsiteY0" fmla="*/ 484111 h 1544561"/>
              <a:gd name="connsiteX1" fmla="*/ 275730 w 1546225"/>
              <a:gd name="connsiteY1" fmla="*/ 0 h 1544561"/>
              <a:gd name="connsiteX2" fmla="*/ 1546225 w 1546225"/>
              <a:gd name="connsiteY2" fmla="*/ 1511 h 1544561"/>
              <a:gd name="connsiteX3" fmla="*/ 1546225 w 1546225"/>
              <a:gd name="connsiteY3" fmla="*/ 1544561 h 1544561"/>
              <a:gd name="connsiteX4" fmla="*/ 3175 w 1546225"/>
              <a:gd name="connsiteY4" fmla="*/ 1544561 h 1544561"/>
              <a:gd name="connsiteX5" fmla="*/ 0 w 1546225"/>
              <a:gd name="connsiteY5" fmla="*/ 484111 h 1544561"/>
              <a:gd name="connsiteX0" fmla="*/ 306 w 1543356"/>
              <a:gd name="connsiteY0" fmla="*/ 477761 h 1544561"/>
              <a:gd name="connsiteX1" fmla="*/ 272861 w 1543356"/>
              <a:gd name="connsiteY1" fmla="*/ 0 h 1544561"/>
              <a:gd name="connsiteX2" fmla="*/ 1543356 w 1543356"/>
              <a:gd name="connsiteY2" fmla="*/ 1511 h 1544561"/>
              <a:gd name="connsiteX3" fmla="*/ 1543356 w 1543356"/>
              <a:gd name="connsiteY3" fmla="*/ 1544561 h 1544561"/>
              <a:gd name="connsiteX4" fmla="*/ 306 w 1543356"/>
              <a:gd name="connsiteY4" fmla="*/ 1544561 h 1544561"/>
              <a:gd name="connsiteX5" fmla="*/ 306 w 1543356"/>
              <a:gd name="connsiteY5" fmla="*/ 477761 h 1544561"/>
              <a:gd name="connsiteX0" fmla="*/ 306 w 1543356"/>
              <a:gd name="connsiteY0" fmla="*/ 480936 h 1544561"/>
              <a:gd name="connsiteX1" fmla="*/ 272861 w 1543356"/>
              <a:gd name="connsiteY1" fmla="*/ 0 h 1544561"/>
              <a:gd name="connsiteX2" fmla="*/ 1543356 w 1543356"/>
              <a:gd name="connsiteY2" fmla="*/ 1511 h 1544561"/>
              <a:gd name="connsiteX3" fmla="*/ 1543356 w 1543356"/>
              <a:gd name="connsiteY3" fmla="*/ 1544561 h 1544561"/>
              <a:gd name="connsiteX4" fmla="*/ 306 w 1543356"/>
              <a:gd name="connsiteY4" fmla="*/ 1544561 h 1544561"/>
              <a:gd name="connsiteX5" fmla="*/ 306 w 1543356"/>
              <a:gd name="connsiteY5" fmla="*/ 480936 h 1544561"/>
              <a:gd name="connsiteX0" fmla="*/ 306 w 1543356"/>
              <a:gd name="connsiteY0" fmla="*/ 477761 h 1544561"/>
              <a:gd name="connsiteX1" fmla="*/ 272861 w 1543356"/>
              <a:gd name="connsiteY1" fmla="*/ 0 h 1544561"/>
              <a:gd name="connsiteX2" fmla="*/ 1543356 w 1543356"/>
              <a:gd name="connsiteY2" fmla="*/ 1511 h 1544561"/>
              <a:gd name="connsiteX3" fmla="*/ 1543356 w 1543356"/>
              <a:gd name="connsiteY3" fmla="*/ 1544561 h 1544561"/>
              <a:gd name="connsiteX4" fmla="*/ 306 w 1543356"/>
              <a:gd name="connsiteY4" fmla="*/ 1544561 h 1544561"/>
              <a:gd name="connsiteX5" fmla="*/ 306 w 1543356"/>
              <a:gd name="connsiteY5" fmla="*/ 477761 h 1544561"/>
              <a:gd name="connsiteX0" fmla="*/ 3316 w 1543191"/>
              <a:gd name="connsiteY0" fmla="*/ 477761 h 1544561"/>
              <a:gd name="connsiteX1" fmla="*/ 272696 w 1543191"/>
              <a:gd name="connsiteY1" fmla="*/ 0 h 1544561"/>
              <a:gd name="connsiteX2" fmla="*/ 1543191 w 1543191"/>
              <a:gd name="connsiteY2" fmla="*/ 1511 h 1544561"/>
              <a:gd name="connsiteX3" fmla="*/ 1543191 w 1543191"/>
              <a:gd name="connsiteY3" fmla="*/ 1544561 h 1544561"/>
              <a:gd name="connsiteX4" fmla="*/ 141 w 1543191"/>
              <a:gd name="connsiteY4" fmla="*/ 1544561 h 1544561"/>
              <a:gd name="connsiteX5" fmla="*/ 3316 w 1543191"/>
              <a:gd name="connsiteY5" fmla="*/ 477761 h 1544561"/>
              <a:gd name="connsiteX0" fmla="*/ 0 w 1546225"/>
              <a:gd name="connsiteY0" fmla="*/ 484111 h 1544561"/>
              <a:gd name="connsiteX1" fmla="*/ 275730 w 1546225"/>
              <a:gd name="connsiteY1" fmla="*/ 0 h 1544561"/>
              <a:gd name="connsiteX2" fmla="*/ 1546225 w 1546225"/>
              <a:gd name="connsiteY2" fmla="*/ 1511 h 1544561"/>
              <a:gd name="connsiteX3" fmla="*/ 1546225 w 1546225"/>
              <a:gd name="connsiteY3" fmla="*/ 1544561 h 1544561"/>
              <a:gd name="connsiteX4" fmla="*/ 3175 w 1546225"/>
              <a:gd name="connsiteY4" fmla="*/ 1544561 h 1544561"/>
              <a:gd name="connsiteX5" fmla="*/ 0 w 1546225"/>
              <a:gd name="connsiteY5" fmla="*/ 484111 h 1544561"/>
              <a:gd name="connsiteX0" fmla="*/ 306 w 1543356"/>
              <a:gd name="connsiteY0" fmla="*/ 484111 h 1544561"/>
              <a:gd name="connsiteX1" fmla="*/ 272861 w 1543356"/>
              <a:gd name="connsiteY1" fmla="*/ 0 h 1544561"/>
              <a:gd name="connsiteX2" fmla="*/ 1543356 w 1543356"/>
              <a:gd name="connsiteY2" fmla="*/ 1511 h 1544561"/>
              <a:gd name="connsiteX3" fmla="*/ 1543356 w 1543356"/>
              <a:gd name="connsiteY3" fmla="*/ 1544561 h 1544561"/>
              <a:gd name="connsiteX4" fmla="*/ 306 w 1543356"/>
              <a:gd name="connsiteY4" fmla="*/ 1544561 h 1544561"/>
              <a:gd name="connsiteX5" fmla="*/ 306 w 1543356"/>
              <a:gd name="connsiteY5" fmla="*/ 484111 h 1544561"/>
              <a:gd name="connsiteX0" fmla="*/ 306 w 1543356"/>
              <a:gd name="connsiteY0" fmla="*/ 480936 h 1544561"/>
              <a:gd name="connsiteX1" fmla="*/ 272861 w 1543356"/>
              <a:gd name="connsiteY1" fmla="*/ 0 h 1544561"/>
              <a:gd name="connsiteX2" fmla="*/ 1543356 w 1543356"/>
              <a:gd name="connsiteY2" fmla="*/ 1511 h 1544561"/>
              <a:gd name="connsiteX3" fmla="*/ 1543356 w 1543356"/>
              <a:gd name="connsiteY3" fmla="*/ 1544561 h 1544561"/>
              <a:gd name="connsiteX4" fmla="*/ 306 w 1543356"/>
              <a:gd name="connsiteY4" fmla="*/ 1544561 h 1544561"/>
              <a:gd name="connsiteX5" fmla="*/ 306 w 1543356"/>
              <a:gd name="connsiteY5" fmla="*/ 480936 h 1544561"/>
              <a:gd name="connsiteX0" fmla="*/ 0 w 1546225"/>
              <a:gd name="connsiteY0" fmla="*/ 477761 h 1544561"/>
              <a:gd name="connsiteX1" fmla="*/ 275730 w 1546225"/>
              <a:gd name="connsiteY1" fmla="*/ 0 h 1544561"/>
              <a:gd name="connsiteX2" fmla="*/ 1546225 w 1546225"/>
              <a:gd name="connsiteY2" fmla="*/ 1511 h 1544561"/>
              <a:gd name="connsiteX3" fmla="*/ 1546225 w 1546225"/>
              <a:gd name="connsiteY3" fmla="*/ 1544561 h 1544561"/>
              <a:gd name="connsiteX4" fmla="*/ 3175 w 1546225"/>
              <a:gd name="connsiteY4" fmla="*/ 1544561 h 1544561"/>
              <a:gd name="connsiteX5" fmla="*/ 0 w 1546225"/>
              <a:gd name="connsiteY5" fmla="*/ 477761 h 1544561"/>
              <a:gd name="connsiteX0" fmla="*/ 0 w 1546225"/>
              <a:gd name="connsiteY0" fmla="*/ 480936 h 1544561"/>
              <a:gd name="connsiteX1" fmla="*/ 275730 w 1546225"/>
              <a:gd name="connsiteY1" fmla="*/ 0 h 1544561"/>
              <a:gd name="connsiteX2" fmla="*/ 1546225 w 1546225"/>
              <a:gd name="connsiteY2" fmla="*/ 1511 h 1544561"/>
              <a:gd name="connsiteX3" fmla="*/ 1546225 w 1546225"/>
              <a:gd name="connsiteY3" fmla="*/ 1544561 h 1544561"/>
              <a:gd name="connsiteX4" fmla="*/ 3175 w 1546225"/>
              <a:gd name="connsiteY4" fmla="*/ 1544561 h 1544561"/>
              <a:gd name="connsiteX5" fmla="*/ 0 w 1546225"/>
              <a:gd name="connsiteY5" fmla="*/ 480936 h 1544561"/>
              <a:gd name="connsiteX0" fmla="*/ 306 w 1543356"/>
              <a:gd name="connsiteY0" fmla="*/ 477761 h 1544561"/>
              <a:gd name="connsiteX1" fmla="*/ 272861 w 1543356"/>
              <a:gd name="connsiteY1" fmla="*/ 0 h 1544561"/>
              <a:gd name="connsiteX2" fmla="*/ 1543356 w 1543356"/>
              <a:gd name="connsiteY2" fmla="*/ 1511 h 1544561"/>
              <a:gd name="connsiteX3" fmla="*/ 1543356 w 1543356"/>
              <a:gd name="connsiteY3" fmla="*/ 1544561 h 1544561"/>
              <a:gd name="connsiteX4" fmla="*/ 306 w 1543356"/>
              <a:gd name="connsiteY4" fmla="*/ 1544561 h 1544561"/>
              <a:gd name="connsiteX5" fmla="*/ 306 w 1543356"/>
              <a:gd name="connsiteY5" fmla="*/ 477761 h 1544561"/>
              <a:gd name="connsiteX0" fmla="*/ 306 w 1543356"/>
              <a:gd name="connsiteY0" fmla="*/ 474586 h 1544561"/>
              <a:gd name="connsiteX1" fmla="*/ 272861 w 1543356"/>
              <a:gd name="connsiteY1" fmla="*/ 0 h 1544561"/>
              <a:gd name="connsiteX2" fmla="*/ 1543356 w 1543356"/>
              <a:gd name="connsiteY2" fmla="*/ 1511 h 1544561"/>
              <a:gd name="connsiteX3" fmla="*/ 1543356 w 1543356"/>
              <a:gd name="connsiteY3" fmla="*/ 1544561 h 1544561"/>
              <a:gd name="connsiteX4" fmla="*/ 306 w 1543356"/>
              <a:gd name="connsiteY4" fmla="*/ 1544561 h 1544561"/>
              <a:gd name="connsiteX5" fmla="*/ 306 w 1543356"/>
              <a:gd name="connsiteY5" fmla="*/ 474586 h 1544561"/>
              <a:gd name="connsiteX0" fmla="*/ 0 w 1546225"/>
              <a:gd name="connsiteY0" fmla="*/ 471411 h 1544561"/>
              <a:gd name="connsiteX1" fmla="*/ 275730 w 1546225"/>
              <a:gd name="connsiteY1" fmla="*/ 0 h 1544561"/>
              <a:gd name="connsiteX2" fmla="*/ 1546225 w 1546225"/>
              <a:gd name="connsiteY2" fmla="*/ 1511 h 1544561"/>
              <a:gd name="connsiteX3" fmla="*/ 1546225 w 1546225"/>
              <a:gd name="connsiteY3" fmla="*/ 1544561 h 1544561"/>
              <a:gd name="connsiteX4" fmla="*/ 3175 w 1546225"/>
              <a:gd name="connsiteY4" fmla="*/ 1544561 h 1544561"/>
              <a:gd name="connsiteX5" fmla="*/ 0 w 1546225"/>
              <a:gd name="connsiteY5" fmla="*/ 471411 h 1544561"/>
              <a:gd name="connsiteX0" fmla="*/ 306 w 1543356"/>
              <a:gd name="connsiteY0" fmla="*/ 477761 h 1544561"/>
              <a:gd name="connsiteX1" fmla="*/ 272861 w 1543356"/>
              <a:gd name="connsiteY1" fmla="*/ 0 h 1544561"/>
              <a:gd name="connsiteX2" fmla="*/ 1543356 w 1543356"/>
              <a:gd name="connsiteY2" fmla="*/ 1511 h 1544561"/>
              <a:gd name="connsiteX3" fmla="*/ 1543356 w 1543356"/>
              <a:gd name="connsiteY3" fmla="*/ 1544561 h 1544561"/>
              <a:gd name="connsiteX4" fmla="*/ 306 w 1543356"/>
              <a:gd name="connsiteY4" fmla="*/ 1544561 h 1544561"/>
              <a:gd name="connsiteX5" fmla="*/ 306 w 1543356"/>
              <a:gd name="connsiteY5" fmla="*/ 477761 h 1544561"/>
              <a:gd name="connsiteX0" fmla="*/ 306 w 1543356"/>
              <a:gd name="connsiteY0" fmla="*/ 474586 h 1544561"/>
              <a:gd name="connsiteX1" fmla="*/ 272861 w 1543356"/>
              <a:gd name="connsiteY1" fmla="*/ 0 h 1544561"/>
              <a:gd name="connsiteX2" fmla="*/ 1543356 w 1543356"/>
              <a:gd name="connsiteY2" fmla="*/ 1511 h 1544561"/>
              <a:gd name="connsiteX3" fmla="*/ 1543356 w 1543356"/>
              <a:gd name="connsiteY3" fmla="*/ 1544561 h 1544561"/>
              <a:gd name="connsiteX4" fmla="*/ 306 w 1543356"/>
              <a:gd name="connsiteY4" fmla="*/ 1544561 h 1544561"/>
              <a:gd name="connsiteX5" fmla="*/ 306 w 1543356"/>
              <a:gd name="connsiteY5" fmla="*/ 474586 h 1544561"/>
              <a:gd name="connsiteX0" fmla="*/ 0 w 1546225"/>
              <a:gd name="connsiteY0" fmla="*/ 480936 h 1544561"/>
              <a:gd name="connsiteX1" fmla="*/ 275730 w 1546225"/>
              <a:gd name="connsiteY1" fmla="*/ 0 h 1544561"/>
              <a:gd name="connsiteX2" fmla="*/ 1546225 w 1546225"/>
              <a:gd name="connsiteY2" fmla="*/ 1511 h 1544561"/>
              <a:gd name="connsiteX3" fmla="*/ 1546225 w 1546225"/>
              <a:gd name="connsiteY3" fmla="*/ 1544561 h 1544561"/>
              <a:gd name="connsiteX4" fmla="*/ 3175 w 1546225"/>
              <a:gd name="connsiteY4" fmla="*/ 1544561 h 1544561"/>
              <a:gd name="connsiteX5" fmla="*/ 0 w 1546225"/>
              <a:gd name="connsiteY5" fmla="*/ 480936 h 1544561"/>
              <a:gd name="connsiteX0" fmla="*/ 306 w 1543356"/>
              <a:gd name="connsiteY0" fmla="*/ 480936 h 1544561"/>
              <a:gd name="connsiteX1" fmla="*/ 272861 w 1543356"/>
              <a:gd name="connsiteY1" fmla="*/ 0 h 1544561"/>
              <a:gd name="connsiteX2" fmla="*/ 1543356 w 1543356"/>
              <a:gd name="connsiteY2" fmla="*/ 1511 h 1544561"/>
              <a:gd name="connsiteX3" fmla="*/ 1543356 w 1543356"/>
              <a:gd name="connsiteY3" fmla="*/ 1544561 h 1544561"/>
              <a:gd name="connsiteX4" fmla="*/ 306 w 1543356"/>
              <a:gd name="connsiteY4" fmla="*/ 1544561 h 1544561"/>
              <a:gd name="connsiteX5" fmla="*/ 306 w 1543356"/>
              <a:gd name="connsiteY5" fmla="*/ 480936 h 1544561"/>
              <a:gd name="connsiteX0" fmla="*/ 306 w 1543356"/>
              <a:gd name="connsiteY0" fmla="*/ 477761 h 1544561"/>
              <a:gd name="connsiteX1" fmla="*/ 272861 w 1543356"/>
              <a:gd name="connsiteY1" fmla="*/ 0 h 1544561"/>
              <a:gd name="connsiteX2" fmla="*/ 1543356 w 1543356"/>
              <a:gd name="connsiteY2" fmla="*/ 1511 h 1544561"/>
              <a:gd name="connsiteX3" fmla="*/ 1543356 w 1543356"/>
              <a:gd name="connsiteY3" fmla="*/ 1544561 h 1544561"/>
              <a:gd name="connsiteX4" fmla="*/ 306 w 1543356"/>
              <a:gd name="connsiteY4" fmla="*/ 1544561 h 1544561"/>
              <a:gd name="connsiteX5" fmla="*/ 306 w 1543356"/>
              <a:gd name="connsiteY5" fmla="*/ 477761 h 1544561"/>
              <a:gd name="connsiteX0" fmla="*/ 0 w 1546225"/>
              <a:gd name="connsiteY0" fmla="*/ 484111 h 1544561"/>
              <a:gd name="connsiteX1" fmla="*/ 275730 w 1546225"/>
              <a:gd name="connsiteY1" fmla="*/ 0 h 1544561"/>
              <a:gd name="connsiteX2" fmla="*/ 1546225 w 1546225"/>
              <a:gd name="connsiteY2" fmla="*/ 1511 h 1544561"/>
              <a:gd name="connsiteX3" fmla="*/ 1546225 w 1546225"/>
              <a:gd name="connsiteY3" fmla="*/ 1544561 h 1544561"/>
              <a:gd name="connsiteX4" fmla="*/ 3175 w 1546225"/>
              <a:gd name="connsiteY4" fmla="*/ 1544561 h 1544561"/>
              <a:gd name="connsiteX5" fmla="*/ 0 w 1546225"/>
              <a:gd name="connsiteY5" fmla="*/ 484111 h 1544561"/>
              <a:gd name="connsiteX0" fmla="*/ 306 w 1543356"/>
              <a:gd name="connsiteY0" fmla="*/ 480936 h 1544561"/>
              <a:gd name="connsiteX1" fmla="*/ 272861 w 1543356"/>
              <a:gd name="connsiteY1" fmla="*/ 0 h 1544561"/>
              <a:gd name="connsiteX2" fmla="*/ 1543356 w 1543356"/>
              <a:gd name="connsiteY2" fmla="*/ 1511 h 1544561"/>
              <a:gd name="connsiteX3" fmla="*/ 1543356 w 1543356"/>
              <a:gd name="connsiteY3" fmla="*/ 1544561 h 1544561"/>
              <a:gd name="connsiteX4" fmla="*/ 306 w 1543356"/>
              <a:gd name="connsiteY4" fmla="*/ 1544561 h 1544561"/>
              <a:gd name="connsiteX5" fmla="*/ 306 w 1543356"/>
              <a:gd name="connsiteY5" fmla="*/ 480936 h 1544561"/>
              <a:gd name="connsiteX0" fmla="*/ 0 w 1549400"/>
              <a:gd name="connsiteY0" fmla="*/ 490461 h 1544561"/>
              <a:gd name="connsiteX1" fmla="*/ 278905 w 1549400"/>
              <a:gd name="connsiteY1" fmla="*/ 0 h 1544561"/>
              <a:gd name="connsiteX2" fmla="*/ 1549400 w 1549400"/>
              <a:gd name="connsiteY2" fmla="*/ 1511 h 1544561"/>
              <a:gd name="connsiteX3" fmla="*/ 1549400 w 1549400"/>
              <a:gd name="connsiteY3" fmla="*/ 1544561 h 1544561"/>
              <a:gd name="connsiteX4" fmla="*/ 6350 w 1549400"/>
              <a:gd name="connsiteY4" fmla="*/ 1544561 h 1544561"/>
              <a:gd name="connsiteX5" fmla="*/ 0 w 1549400"/>
              <a:gd name="connsiteY5" fmla="*/ 490461 h 1544561"/>
              <a:gd name="connsiteX0" fmla="*/ 0 w 1546225"/>
              <a:gd name="connsiteY0" fmla="*/ 490461 h 1544561"/>
              <a:gd name="connsiteX1" fmla="*/ 275730 w 1546225"/>
              <a:gd name="connsiteY1" fmla="*/ 0 h 1544561"/>
              <a:gd name="connsiteX2" fmla="*/ 1546225 w 1546225"/>
              <a:gd name="connsiteY2" fmla="*/ 1511 h 1544561"/>
              <a:gd name="connsiteX3" fmla="*/ 1546225 w 1546225"/>
              <a:gd name="connsiteY3" fmla="*/ 1544561 h 1544561"/>
              <a:gd name="connsiteX4" fmla="*/ 3175 w 1546225"/>
              <a:gd name="connsiteY4" fmla="*/ 1544561 h 1544561"/>
              <a:gd name="connsiteX5" fmla="*/ 0 w 1546225"/>
              <a:gd name="connsiteY5" fmla="*/ 490461 h 1544561"/>
              <a:gd name="connsiteX0" fmla="*/ 306 w 1543356"/>
              <a:gd name="connsiteY0" fmla="*/ 484111 h 1544561"/>
              <a:gd name="connsiteX1" fmla="*/ 272861 w 1543356"/>
              <a:gd name="connsiteY1" fmla="*/ 0 h 1544561"/>
              <a:gd name="connsiteX2" fmla="*/ 1543356 w 1543356"/>
              <a:gd name="connsiteY2" fmla="*/ 1511 h 1544561"/>
              <a:gd name="connsiteX3" fmla="*/ 1543356 w 1543356"/>
              <a:gd name="connsiteY3" fmla="*/ 1544561 h 1544561"/>
              <a:gd name="connsiteX4" fmla="*/ 306 w 1543356"/>
              <a:gd name="connsiteY4" fmla="*/ 1544561 h 1544561"/>
              <a:gd name="connsiteX5" fmla="*/ 306 w 1543356"/>
              <a:gd name="connsiteY5" fmla="*/ 484111 h 1544561"/>
              <a:gd name="connsiteX0" fmla="*/ 0 w 1546225"/>
              <a:gd name="connsiteY0" fmla="*/ 487286 h 1544561"/>
              <a:gd name="connsiteX1" fmla="*/ 275730 w 1546225"/>
              <a:gd name="connsiteY1" fmla="*/ 0 h 1544561"/>
              <a:gd name="connsiteX2" fmla="*/ 1546225 w 1546225"/>
              <a:gd name="connsiteY2" fmla="*/ 1511 h 1544561"/>
              <a:gd name="connsiteX3" fmla="*/ 1546225 w 1546225"/>
              <a:gd name="connsiteY3" fmla="*/ 1544561 h 1544561"/>
              <a:gd name="connsiteX4" fmla="*/ 3175 w 1546225"/>
              <a:gd name="connsiteY4" fmla="*/ 1544561 h 1544561"/>
              <a:gd name="connsiteX5" fmla="*/ 0 w 1546225"/>
              <a:gd name="connsiteY5" fmla="*/ 487286 h 1544561"/>
              <a:gd name="connsiteX0" fmla="*/ 3316 w 1543191"/>
              <a:gd name="connsiteY0" fmla="*/ 480936 h 1544561"/>
              <a:gd name="connsiteX1" fmla="*/ 272696 w 1543191"/>
              <a:gd name="connsiteY1" fmla="*/ 0 h 1544561"/>
              <a:gd name="connsiteX2" fmla="*/ 1543191 w 1543191"/>
              <a:gd name="connsiteY2" fmla="*/ 1511 h 1544561"/>
              <a:gd name="connsiteX3" fmla="*/ 1543191 w 1543191"/>
              <a:gd name="connsiteY3" fmla="*/ 1544561 h 1544561"/>
              <a:gd name="connsiteX4" fmla="*/ 141 w 1543191"/>
              <a:gd name="connsiteY4" fmla="*/ 1544561 h 1544561"/>
              <a:gd name="connsiteX5" fmla="*/ 3316 w 1543191"/>
              <a:gd name="connsiteY5" fmla="*/ 480936 h 1544561"/>
              <a:gd name="connsiteX0" fmla="*/ 101609 w 1543059"/>
              <a:gd name="connsiteY0" fmla="*/ 363461 h 1544561"/>
              <a:gd name="connsiteX1" fmla="*/ 272564 w 1543059"/>
              <a:gd name="connsiteY1" fmla="*/ 0 h 1544561"/>
              <a:gd name="connsiteX2" fmla="*/ 1543059 w 1543059"/>
              <a:gd name="connsiteY2" fmla="*/ 1511 h 1544561"/>
              <a:gd name="connsiteX3" fmla="*/ 1543059 w 1543059"/>
              <a:gd name="connsiteY3" fmla="*/ 1544561 h 1544561"/>
              <a:gd name="connsiteX4" fmla="*/ 9 w 1543059"/>
              <a:gd name="connsiteY4" fmla="*/ 1544561 h 1544561"/>
              <a:gd name="connsiteX5" fmla="*/ 101609 w 1543059"/>
              <a:gd name="connsiteY5" fmla="*/ 363461 h 1544561"/>
              <a:gd name="connsiteX0" fmla="*/ 0 w 1546225"/>
              <a:gd name="connsiteY0" fmla="*/ 487286 h 1544561"/>
              <a:gd name="connsiteX1" fmla="*/ 275730 w 1546225"/>
              <a:gd name="connsiteY1" fmla="*/ 0 h 1544561"/>
              <a:gd name="connsiteX2" fmla="*/ 1546225 w 1546225"/>
              <a:gd name="connsiteY2" fmla="*/ 1511 h 1544561"/>
              <a:gd name="connsiteX3" fmla="*/ 1546225 w 1546225"/>
              <a:gd name="connsiteY3" fmla="*/ 1544561 h 1544561"/>
              <a:gd name="connsiteX4" fmla="*/ 3175 w 1546225"/>
              <a:gd name="connsiteY4" fmla="*/ 1544561 h 1544561"/>
              <a:gd name="connsiteX5" fmla="*/ 0 w 1546225"/>
              <a:gd name="connsiteY5" fmla="*/ 487286 h 1544561"/>
              <a:gd name="connsiteX0" fmla="*/ 0 w 1546225"/>
              <a:gd name="connsiteY0" fmla="*/ 484111 h 1544561"/>
              <a:gd name="connsiteX1" fmla="*/ 275730 w 1546225"/>
              <a:gd name="connsiteY1" fmla="*/ 0 h 1544561"/>
              <a:gd name="connsiteX2" fmla="*/ 1546225 w 1546225"/>
              <a:gd name="connsiteY2" fmla="*/ 1511 h 1544561"/>
              <a:gd name="connsiteX3" fmla="*/ 1546225 w 1546225"/>
              <a:gd name="connsiteY3" fmla="*/ 1544561 h 1544561"/>
              <a:gd name="connsiteX4" fmla="*/ 3175 w 1546225"/>
              <a:gd name="connsiteY4" fmla="*/ 1544561 h 1544561"/>
              <a:gd name="connsiteX5" fmla="*/ 0 w 1546225"/>
              <a:gd name="connsiteY5" fmla="*/ 484111 h 1544561"/>
              <a:gd name="connsiteX0" fmla="*/ 306 w 1543356"/>
              <a:gd name="connsiteY0" fmla="*/ 477761 h 1544561"/>
              <a:gd name="connsiteX1" fmla="*/ 272861 w 1543356"/>
              <a:gd name="connsiteY1" fmla="*/ 0 h 1544561"/>
              <a:gd name="connsiteX2" fmla="*/ 1543356 w 1543356"/>
              <a:gd name="connsiteY2" fmla="*/ 1511 h 1544561"/>
              <a:gd name="connsiteX3" fmla="*/ 1543356 w 1543356"/>
              <a:gd name="connsiteY3" fmla="*/ 1544561 h 1544561"/>
              <a:gd name="connsiteX4" fmla="*/ 306 w 1543356"/>
              <a:gd name="connsiteY4" fmla="*/ 1544561 h 1544561"/>
              <a:gd name="connsiteX5" fmla="*/ 306 w 1543356"/>
              <a:gd name="connsiteY5" fmla="*/ 477761 h 1544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43356" h="1544561">
                <a:moveTo>
                  <a:pt x="306" y="477761"/>
                </a:moveTo>
                <a:lnTo>
                  <a:pt x="272861" y="0"/>
                </a:lnTo>
                <a:lnTo>
                  <a:pt x="1543356" y="1511"/>
                </a:lnTo>
                <a:lnTo>
                  <a:pt x="1543356" y="1544561"/>
                </a:lnTo>
                <a:lnTo>
                  <a:pt x="306" y="1544561"/>
                </a:lnTo>
                <a:cubicBezTo>
                  <a:pt x="-752" y="1184728"/>
                  <a:pt x="1364" y="837594"/>
                  <a:pt x="306" y="477761"/>
                </a:cubicBezTo>
                <a:close/>
              </a:path>
            </a:pathLst>
          </a:custGeom>
          <a:blipFill dpi="0" rotWithShape="0">
            <a:blip r:embed="rId2"/>
            <a:srcRect/>
            <a:stretch>
              <a:fillRect l="-42944" r="-7172"/>
            </a:stretch>
          </a:blipFill>
        </p:spPr>
        <p:txBody>
          <a:bodyPr lIns="182880" anchor="ctr" anchorCtr="0">
            <a:normAutofit/>
          </a:bodyPr>
          <a:lstStyle>
            <a:lvl1pPr>
              <a:defRPr sz="2400">
                <a:solidFill>
                  <a:schemeClr val="bg1"/>
                </a:solidFill>
              </a:defRPr>
            </a:lvl1pPr>
          </a:lstStyle>
          <a:p>
            <a:pPr lvl="0"/>
            <a:r>
              <a:rPr lang="en-US"/>
              <a:t> </a:t>
            </a:r>
          </a:p>
        </p:txBody>
      </p:sp>
      <p:sp>
        <p:nvSpPr>
          <p:cNvPr id="15" name="IMAGE 4">
            <a:extLst>
              <a:ext uri="{FF2B5EF4-FFF2-40B4-BE49-F238E27FC236}">
                <a16:creationId xmlns:a16="http://schemas.microsoft.com/office/drawing/2014/main" id="{62DDF3C2-3728-9B49-838A-F02733F188C2}"/>
              </a:ext>
            </a:extLst>
          </p:cNvPr>
          <p:cNvSpPr>
            <a:spLocks noGrp="1" noChangeAspect="1"/>
          </p:cNvSpPr>
          <p:nvPr>
            <p:ph type="body" sz="quarter" idx="26" hasCustomPrompt="1"/>
          </p:nvPr>
        </p:nvSpPr>
        <p:spPr>
          <a:xfrm>
            <a:off x="7274195" y="1214631"/>
            <a:ext cx="2285024" cy="2285024"/>
          </a:xfrm>
          <a:blipFill>
            <a:blip r:embed="rId3"/>
            <a:srcRect/>
            <a:stretch>
              <a:fillRect l="-7826" r="-7826"/>
            </a:stretch>
          </a:blipFill>
        </p:spPr>
        <p:txBody>
          <a:bodyPr/>
          <a:lstStyle>
            <a:lvl1pPr>
              <a:defRPr>
                <a:noFill/>
              </a:defRPr>
            </a:lvl1pPr>
          </a:lstStyle>
          <a:p>
            <a:pPr lvl="0"/>
            <a:r>
              <a:rPr lang="en-US"/>
              <a:t> </a:t>
            </a:r>
          </a:p>
        </p:txBody>
      </p:sp>
      <p:sp>
        <p:nvSpPr>
          <p:cNvPr id="9" name="IMAGE 3">
            <a:extLst>
              <a:ext uri="{FF2B5EF4-FFF2-40B4-BE49-F238E27FC236}">
                <a16:creationId xmlns:a16="http://schemas.microsoft.com/office/drawing/2014/main" id="{92F732DD-EFFB-8140-AF4D-4CDB5580E01A}"/>
              </a:ext>
            </a:extLst>
          </p:cNvPr>
          <p:cNvSpPr>
            <a:spLocks noGrp="1" noChangeAspect="1"/>
          </p:cNvSpPr>
          <p:nvPr>
            <p:ph type="body" sz="quarter" idx="22" hasCustomPrompt="1"/>
          </p:nvPr>
        </p:nvSpPr>
        <p:spPr>
          <a:xfrm>
            <a:off x="4919995" y="1214631"/>
            <a:ext cx="2285024" cy="2285024"/>
          </a:xfrm>
          <a:blipFill>
            <a:blip r:embed="rId4"/>
            <a:stretch>
              <a:fillRect l="-14029" t="-6191" r="-22497" b="-1966"/>
            </a:stretch>
          </a:blipFill>
        </p:spPr>
        <p:txBody>
          <a:bodyPr/>
          <a:lstStyle>
            <a:lvl1pPr>
              <a:defRPr>
                <a:noFill/>
              </a:defRPr>
            </a:lvl1pPr>
          </a:lstStyle>
          <a:p>
            <a:pPr lvl="0"/>
            <a:r>
              <a:rPr lang="en-US"/>
              <a:t> </a:t>
            </a:r>
          </a:p>
        </p:txBody>
      </p:sp>
      <p:sp>
        <p:nvSpPr>
          <p:cNvPr id="4" name="IMAGE 2">
            <a:extLst>
              <a:ext uri="{FF2B5EF4-FFF2-40B4-BE49-F238E27FC236}">
                <a16:creationId xmlns:a16="http://schemas.microsoft.com/office/drawing/2014/main" id="{4123C8EA-5EE5-1643-BD27-D47163035007}"/>
              </a:ext>
            </a:extLst>
          </p:cNvPr>
          <p:cNvSpPr>
            <a:spLocks noGrp="1" noChangeAspect="1"/>
          </p:cNvSpPr>
          <p:nvPr>
            <p:ph type="body" sz="quarter" idx="21" hasCustomPrompt="1"/>
          </p:nvPr>
        </p:nvSpPr>
        <p:spPr>
          <a:xfrm>
            <a:off x="2565795" y="1214631"/>
            <a:ext cx="2285024" cy="2285024"/>
          </a:xfrm>
          <a:blipFill>
            <a:blip r:embed="rId5"/>
            <a:stretch>
              <a:fillRect l="-540" t="-6191" r="-183124" b="-118531"/>
            </a:stretch>
          </a:blipFill>
        </p:spPr>
        <p:txBody>
          <a:bodyPr/>
          <a:lstStyle>
            <a:lvl1pPr>
              <a:defRPr>
                <a:noFill/>
              </a:defRPr>
            </a:lvl1pPr>
          </a:lstStyle>
          <a:p>
            <a:pPr lvl="0"/>
            <a:r>
              <a:rPr lang="en-US"/>
              <a:t> </a:t>
            </a:r>
          </a:p>
        </p:txBody>
      </p:sp>
      <p:sp>
        <p:nvSpPr>
          <p:cNvPr id="11" name="IMAGE 1">
            <a:extLst>
              <a:ext uri="{FF2B5EF4-FFF2-40B4-BE49-F238E27FC236}">
                <a16:creationId xmlns:a16="http://schemas.microsoft.com/office/drawing/2014/main" id="{AE517688-DBCC-C84A-B6F1-850096C1B2A0}"/>
              </a:ext>
            </a:extLst>
          </p:cNvPr>
          <p:cNvSpPr>
            <a:spLocks noGrp="1" noChangeAspect="1"/>
          </p:cNvSpPr>
          <p:nvPr>
            <p:ph type="body" sz="quarter" idx="24"/>
          </p:nvPr>
        </p:nvSpPr>
        <p:spPr>
          <a:xfrm>
            <a:off x="211142" y="1213119"/>
            <a:ext cx="2285477" cy="2287262"/>
          </a:xfrm>
          <a:custGeom>
            <a:avLst/>
            <a:gdLst>
              <a:gd name="connsiteX0" fmla="*/ 0 w 1543050"/>
              <a:gd name="connsiteY0" fmla="*/ 0 h 1543050"/>
              <a:gd name="connsiteX1" fmla="*/ 1543050 w 1543050"/>
              <a:gd name="connsiteY1" fmla="*/ 0 h 1543050"/>
              <a:gd name="connsiteX2" fmla="*/ 1543050 w 1543050"/>
              <a:gd name="connsiteY2" fmla="*/ 1543050 h 1543050"/>
              <a:gd name="connsiteX3" fmla="*/ 0 w 1543050"/>
              <a:gd name="connsiteY3" fmla="*/ 1543050 h 1543050"/>
              <a:gd name="connsiteX4" fmla="*/ 0 w 1543050"/>
              <a:gd name="connsiteY4" fmla="*/ 0 h 1543050"/>
              <a:gd name="connsiteX0" fmla="*/ 0 w 1543050"/>
              <a:gd name="connsiteY0" fmla="*/ 0 h 1543050"/>
              <a:gd name="connsiteX1" fmla="*/ 332880 w 1543050"/>
              <a:gd name="connsiteY1" fmla="*/ 4839 h 1543050"/>
              <a:gd name="connsiteX2" fmla="*/ 1543050 w 1543050"/>
              <a:gd name="connsiteY2" fmla="*/ 0 h 1543050"/>
              <a:gd name="connsiteX3" fmla="*/ 1543050 w 1543050"/>
              <a:gd name="connsiteY3" fmla="*/ 1543050 h 1543050"/>
              <a:gd name="connsiteX4" fmla="*/ 0 w 1543050"/>
              <a:gd name="connsiteY4" fmla="*/ 1543050 h 1543050"/>
              <a:gd name="connsiteX5" fmla="*/ 0 w 1543050"/>
              <a:gd name="connsiteY5" fmla="*/ 0 h 1543050"/>
              <a:gd name="connsiteX0" fmla="*/ 0 w 1543050"/>
              <a:gd name="connsiteY0" fmla="*/ 0 h 1543050"/>
              <a:gd name="connsiteX1" fmla="*/ 336055 w 1543050"/>
              <a:gd name="connsiteY1" fmla="*/ 1664 h 1543050"/>
              <a:gd name="connsiteX2" fmla="*/ 1543050 w 1543050"/>
              <a:gd name="connsiteY2" fmla="*/ 0 h 1543050"/>
              <a:gd name="connsiteX3" fmla="*/ 1543050 w 1543050"/>
              <a:gd name="connsiteY3" fmla="*/ 1543050 h 1543050"/>
              <a:gd name="connsiteX4" fmla="*/ 0 w 1543050"/>
              <a:gd name="connsiteY4" fmla="*/ 1543050 h 1543050"/>
              <a:gd name="connsiteX5" fmla="*/ 0 w 1543050"/>
              <a:gd name="connsiteY5" fmla="*/ 0 h 1543050"/>
              <a:gd name="connsiteX0" fmla="*/ 0 w 1543050"/>
              <a:gd name="connsiteY0" fmla="*/ 0 h 1543050"/>
              <a:gd name="connsiteX1" fmla="*/ 342405 w 1543050"/>
              <a:gd name="connsiteY1" fmla="*/ 1664 h 1543050"/>
              <a:gd name="connsiteX2" fmla="*/ 1543050 w 1543050"/>
              <a:gd name="connsiteY2" fmla="*/ 0 h 1543050"/>
              <a:gd name="connsiteX3" fmla="*/ 1543050 w 1543050"/>
              <a:gd name="connsiteY3" fmla="*/ 1543050 h 1543050"/>
              <a:gd name="connsiteX4" fmla="*/ 0 w 1543050"/>
              <a:gd name="connsiteY4" fmla="*/ 1543050 h 1543050"/>
              <a:gd name="connsiteX5" fmla="*/ 0 w 1543050"/>
              <a:gd name="connsiteY5" fmla="*/ 0 h 1543050"/>
              <a:gd name="connsiteX0" fmla="*/ 0 w 1543050"/>
              <a:gd name="connsiteY0" fmla="*/ 4686 h 1547736"/>
              <a:gd name="connsiteX1" fmla="*/ 345580 w 1543050"/>
              <a:gd name="connsiteY1" fmla="*/ 0 h 1547736"/>
              <a:gd name="connsiteX2" fmla="*/ 1543050 w 1543050"/>
              <a:gd name="connsiteY2" fmla="*/ 4686 h 1547736"/>
              <a:gd name="connsiteX3" fmla="*/ 1543050 w 1543050"/>
              <a:gd name="connsiteY3" fmla="*/ 1547736 h 1547736"/>
              <a:gd name="connsiteX4" fmla="*/ 0 w 1543050"/>
              <a:gd name="connsiteY4" fmla="*/ 1547736 h 1547736"/>
              <a:gd name="connsiteX5" fmla="*/ 0 w 1543050"/>
              <a:gd name="connsiteY5" fmla="*/ 4686 h 1547736"/>
              <a:gd name="connsiteX0" fmla="*/ 0 w 1543050"/>
              <a:gd name="connsiteY0" fmla="*/ 0 h 1543050"/>
              <a:gd name="connsiteX1" fmla="*/ 342405 w 1543050"/>
              <a:gd name="connsiteY1" fmla="*/ 1664 h 1543050"/>
              <a:gd name="connsiteX2" fmla="*/ 1543050 w 1543050"/>
              <a:gd name="connsiteY2" fmla="*/ 0 h 1543050"/>
              <a:gd name="connsiteX3" fmla="*/ 1543050 w 1543050"/>
              <a:gd name="connsiteY3" fmla="*/ 1543050 h 1543050"/>
              <a:gd name="connsiteX4" fmla="*/ 0 w 1543050"/>
              <a:gd name="connsiteY4" fmla="*/ 1543050 h 1543050"/>
              <a:gd name="connsiteX5" fmla="*/ 0 w 1543050"/>
              <a:gd name="connsiteY5" fmla="*/ 0 h 1543050"/>
              <a:gd name="connsiteX0" fmla="*/ 0 w 1543050"/>
              <a:gd name="connsiteY0" fmla="*/ 1511 h 1544561"/>
              <a:gd name="connsiteX1" fmla="*/ 345580 w 1543050"/>
              <a:gd name="connsiteY1" fmla="*/ 0 h 1544561"/>
              <a:gd name="connsiteX2" fmla="*/ 1543050 w 1543050"/>
              <a:gd name="connsiteY2" fmla="*/ 1511 h 1544561"/>
              <a:gd name="connsiteX3" fmla="*/ 1543050 w 1543050"/>
              <a:gd name="connsiteY3" fmla="*/ 1544561 h 1544561"/>
              <a:gd name="connsiteX4" fmla="*/ 0 w 1543050"/>
              <a:gd name="connsiteY4" fmla="*/ 1544561 h 1544561"/>
              <a:gd name="connsiteX5" fmla="*/ 0 w 1543050"/>
              <a:gd name="connsiteY5" fmla="*/ 1511 h 1544561"/>
              <a:gd name="connsiteX0" fmla="*/ 0 w 1543050"/>
              <a:gd name="connsiteY0" fmla="*/ 1511 h 1544561"/>
              <a:gd name="connsiteX1" fmla="*/ 345580 w 1543050"/>
              <a:gd name="connsiteY1" fmla="*/ 0 h 1544561"/>
              <a:gd name="connsiteX2" fmla="*/ 1543050 w 1543050"/>
              <a:gd name="connsiteY2" fmla="*/ 1511 h 1544561"/>
              <a:gd name="connsiteX3" fmla="*/ 1543050 w 1543050"/>
              <a:gd name="connsiteY3" fmla="*/ 1544561 h 1544561"/>
              <a:gd name="connsiteX4" fmla="*/ 0 w 1543050"/>
              <a:gd name="connsiteY4" fmla="*/ 1544561 h 1544561"/>
              <a:gd name="connsiteX5" fmla="*/ 0 w 1543050"/>
              <a:gd name="connsiteY5" fmla="*/ 1511 h 1544561"/>
              <a:gd name="connsiteX0" fmla="*/ 0 w 1543050"/>
              <a:gd name="connsiteY0" fmla="*/ 0 h 1543050"/>
              <a:gd name="connsiteX1" fmla="*/ 339230 w 1543050"/>
              <a:gd name="connsiteY1" fmla="*/ 1664 h 1543050"/>
              <a:gd name="connsiteX2" fmla="*/ 1543050 w 1543050"/>
              <a:gd name="connsiteY2" fmla="*/ 0 h 1543050"/>
              <a:gd name="connsiteX3" fmla="*/ 1543050 w 1543050"/>
              <a:gd name="connsiteY3" fmla="*/ 1543050 h 1543050"/>
              <a:gd name="connsiteX4" fmla="*/ 0 w 1543050"/>
              <a:gd name="connsiteY4" fmla="*/ 1543050 h 1543050"/>
              <a:gd name="connsiteX5" fmla="*/ 0 w 1543050"/>
              <a:gd name="connsiteY5" fmla="*/ 0 h 1543050"/>
              <a:gd name="connsiteX0" fmla="*/ 0 w 1543050"/>
              <a:gd name="connsiteY0" fmla="*/ 1511 h 1544561"/>
              <a:gd name="connsiteX1" fmla="*/ 345580 w 1543050"/>
              <a:gd name="connsiteY1" fmla="*/ 0 h 1544561"/>
              <a:gd name="connsiteX2" fmla="*/ 1543050 w 1543050"/>
              <a:gd name="connsiteY2" fmla="*/ 1511 h 1544561"/>
              <a:gd name="connsiteX3" fmla="*/ 1543050 w 1543050"/>
              <a:gd name="connsiteY3" fmla="*/ 1544561 h 1544561"/>
              <a:gd name="connsiteX4" fmla="*/ 0 w 1543050"/>
              <a:gd name="connsiteY4" fmla="*/ 1544561 h 1544561"/>
              <a:gd name="connsiteX5" fmla="*/ 0 w 1543050"/>
              <a:gd name="connsiteY5" fmla="*/ 1511 h 1544561"/>
              <a:gd name="connsiteX0" fmla="*/ 0 w 1543050"/>
              <a:gd name="connsiteY0" fmla="*/ 33261 h 1576311"/>
              <a:gd name="connsiteX1" fmla="*/ 370980 w 1543050"/>
              <a:gd name="connsiteY1" fmla="*/ 0 h 1576311"/>
              <a:gd name="connsiteX2" fmla="*/ 1543050 w 1543050"/>
              <a:gd name="connsiteY2" fmla="*/ 33261 h 1576311"/>
              <a:gd name="connsiteX3" fmla="*/ 1543050 w 1543050"/>
              <a:gd name="connsiteY3" fmla="*/ 1576311 h 1576311"/>
              <a:gd name="connsiteX4" fmla="*/ 0 w 1543050"/>
              <a:gd name="connsiteY4" fmla="*/ 1576311 h 1576311"/>
              <a:gd name="connsiteX5" fmla="*/ 0 w 1543050"/>
              <a:gd name="connsiteY5" fmla="*/ 33261 h 1576311"/>
              <a:gd name="connsiteX0" fmla="*/ 0 w 1543050"/>
              <a:gd name="connsiteY0" fmla="*/ 1511 h 1544561"/>
              <a:gd name="connsiteX1" fmla="*/ 345580 w 1543050"/>
              <a:gd name="connsiteY1" fmla="*/ 0 h 1544561"/>
              <a:gd name="connsiteX2" fmla="*/ 1543050 w 1543050"/>
              <a:gd name="connsiteY2" fmla="*/ 1511 h 1544561"/>
              <a:gd name="connsiteX3" fmla="*/ 1543050 w 1543050"/>
              <a:gd name="connsiteY3" fmla="*/ 1544561 h 1544561"/>
              <a:gd name="connsiteX4" fmla="*/ 0 w 1543050"/>
              <a:gd name="connsiteY4" fmla="*/ 1544561 h 1544561"/>
              <a:gd name="connsiteX5" fmla="*/ 0 w 1543050"/>
              <a:gd name="connsiteY5" fmla="*/ 1511 h 1544561"/>
              <a:gd name="connsiteX0" fmla="*/ 0 w 1543050"/>
              <a:gd name="connsiteY0" fmla="*/ 1511 h 1544561"/>
              <a:gd name="connsiteX1" fmla="*/ 345580 w 1543050"/>
              <a:gd name="connsiteY1" fmla="*/ 0 h 1544561"/>
              <a:gd name="connsiteX2" fmla="*/ 1543050 w 1543050"/>
              <a:gd name="connsiteY2" fmla="*/ 1511 h 1544561"/>
              <a:gd name="connsiteX3" fmla="*/ 1543050 w 1543050"/>
              <a:gd name="connsiteY3" fmla="*/ 1544561 h 1544561"/>
              <a:gd name="connsiteX4" fmla="*/ 0 w 1543050"/>
              <a:gd name="connsiteY4" fmla="*/ 1544561 h 1544561"/>
              <a:gd name="connsiteX5" fmla="*/ 0 w 1543050"/>
              <a:gd name="connsiteY5" fmla="*/ 1511 h 1544561"/>
              <a:gd name="connsiteX0" fmla="*/ 0 w 1543050"/>
              <a:gd name="connsiteY0" fmla="*/ 0 h 1543050"/>
              <a:gd name="connsiteX1" fmla="*/ 342405 w 1543050"/>
              <a:gd name="connsiteY1" fmla="*/ 1664 h 1543050"/>
              <a:gd name="connsiteX2" fmla="*/ 1543050 w 1543050"/>
              <a:gd name="connsiteY2" fmla="*/ 0 h 1543050"/>
              <a:gd name="connsiteX3" fmla="*/ 1543050 w 1543050"/>
              <a:gd name="connsiteY3" fmla="*/ 1543050 h 1543050"/>
              <a:gd name="connsiteX4" fmla="*/ 0 w 1543050"/>
              <a:gd name="connsiteY4" fmla="*/ 1543050 h 1543050"/>
              <a:gd name="connsiteX5" fmla="*/ 0 w 1543050"/>
              <a:gd name="connsiteY5" fmla="*/ 0 h 1543050"/>
              <a:gd name="connsiteX0" fmla="*/ 0 w 1543050"/>
              <a:gd name="connsiteY0" fmla="*/ 1511 h 1544561"/>
              <a:gd name="connsiteX1" fmla="*/ 336055 w 1543050"/>
              <a:gd name="connsiteY1" fmla="*/ 0 h 1544561"/>
              <a:gd name="connsiteX2" fmla="*/ 1543050 w 1543050"/>
              <a:gd name="connsiteY2" fmla="*/ 1511 h 1544561"/>
              <a:gd name="connsiteX3" fmla="*/ 1543050 w 1543050"/>
              <a:gd name="connsiteY3" fmla="*/ 1544561 h 1544561"/>
              <a:gd name="connsiteX4" fmla="*/ 0 w 1543050"/>
              <a:gd name="connsiteY4" fmla="*/ 1544561 h 1544561"/>
              <a:gd name="connsiteX5" fmla="*/ 0 w 1543050"/>
              <a:gd name="connsiteY5" fmla="*/ 1511 h 1544561"/>
              <a:gd name="connsiteX0" fmla="*/ 0 w 1543050"/>
              <a:gd name="connsiteY0" fmla="*/ 0 h 1543050"/>
              <a:gd name="connsiteX1" fmla="*/ 272555 w 1543050"/>
              <a:gd name="connsiteY1" fmla="*/ 1664 h 1543050"/>
              <a:gd name="connsiteX2" fmla="*/ 1543050 w 1543050"/>
              <a:gd name="connsiteY2" fmla="*/ 0 h 1543050"/>
              <a:gd name="connsiteX3" fmla="*/ 1543050 w 1543050"/>
              <a:gd name="connsiteY3" fmla="*/ 1543050 h 1543050"/>
              <a:gd name="connsiteX4" fmla="*/ 0 w 1543050"/>
              <a:gd name="connsiteY4" fmla="*/ 1543050 h 1543050"/>
              <a:gd name="connsiteX5" fmla="*/ 0 w 1543050"/>
              <a:gd name="connsiteY5" fmla="*/ 0 h 1543050"/>
              <a:gd name="connsiteX0" fmla="*/ 0 w 1543050"/>
              <a:gd name="connsiteY0" fmla="*/ 0 h 1543050"/>
              <a:gd name="connsiteX1" fmla="*/ 269380 w 1543050"/>
              <a:gd name="connsiteY1" fmla="*/ 1664 h 1543050"/>
              <a:gd name="connsiteX2" fmla="*/ 1543050 w 1543050"/>
              <a:gd name="connsiteY2" fmla="*/ 0 h 1543050"/>
              <a:gd name="connsiteX3" fmla="*/ 1543050 w 1543050"/>
              <a:gd name="connsiteY3" fmla="*/ 1543050 h 1543050"/>
              <a:gd name="connsiteX4" fmla="*/ 0 w 1543050"/>
              <a:gd name="connsiteY4" fmla="*/ 1543050 h 1543050"/>
              <a:gd name="connsiteX5" fmla="*/ 0 w 1543050"/>
              <a:gd name="connsiteY5" fmla="*/ 0 h 1543050"/>
              <a:gd name="connsiteX0" fmla="*/ 0 w 1543050"/>
              <a:gd name="connsiteY0" fmla="*/ 1511 h 1544561"/>
              <a:gd name="connsiteX1" fmla="*/ 272555 w 1543050"/>
              <a:gd name="connsiteY1" fmla="*/ 0 h 1544561"/>
              <a:gd name="connsiteX2" fmla="*/ 1543050 w 1543050"/>
              <a:gd name="connsiteY2" fmla="*/ 1511 h 1544561"/>
              <a:gd name="connsiteX3" fmla="*/ 1543050 w 1543050"/>
              <a:gd name="connsiteY3" fmla="*/ 1544561 h 1544561"/>
              <a:gd name="connsiteX4" fmla="*/ 0 w 1543050"/>
              <a:gd name="connsiteY4" fmla="*/ 1544561 h 1544561"/>
              <a:gd name="connsiteX5" fmla="*/ 0 w 1543050"/>
              <a:gd name="connsiteY5" fmla="*/ 1511 h 1544561"/>
              <a:gd name="connsiteX0" fmla="*/ 0 w 1546225"/>
              <a:gd name="connsiteY0" fmla="*/ 465061 h 1544561"/>
              <a:gd name="connsiteX1" fmla="*/ 275730 w 1546225"/>
              <a:gd name="connsiteY1" fmla="*/ 0 h 1544561"/>
              <a:gd name="connsiteX2" fmla="*/ 1546225 w 1546225"/>
              <a:gd name="connsiteY2" fmla="*/ 1511 h 1544561"/>
              <a:gd name="connsiteX3" fmla="*/ 1546225 w 1546225"/>
              <a:gd name="connsiteY3" fmla="*/ 1544561 h 1544561"/>
              <a:gd name="connsiteX4" fmla="*/ 3175 w 1546225"/>
              <a:gd name="connsiteY4" fmla="*/ 1544561 h 1544561"/>
              <a:gd name="connsiteX5" fmla="*/ 0 w 1546225"/>
              <a:gd name="connsiteY5" fmla="*/ 465061 h 1544561"/>
              <a:gd name="connsiteX0" fmla="*/ 0 w 1546225"/>
              <a:gd name="connsiteY0" fmla="*/ 484111 h 1544561"/>
              <a:gd name="connsiteX1" fmla="*/ 275730 w 1546225"/>
              <a:gd name="connsiteY1" fmla="*/ 0 h 1544561"/>
              <a:gd name="connsiteX2" fmla="*/ 1546225 w 1546225"/>
              <a:gd name="connsiteY2" fmla="*/ 1511 h 1544561"/>
              <a:gd name="connsiteX3" fmla="*/ 1546225 w 1546225"/>
              <a:gd name="connsiteY3" fmla="*/ 1544561 h 1544561"/>
              <a:gd name="connsiteX4" fmla="*/ 3175 w 1546225"/>
              <a:gd name="connsiteY4" fmla="*/ 1544561 h 1544561"/>
              <a:gd name="connsiteX5" fmla="*/ 0 w 1546225"/>
              <a:gd name="connsiteY5" fmla="*/ 484111 h 1544561"/>
              <a:gd name="connsiteX0" fmla="*/ 306 w 1543356"/>
              <a:gd name="connsiteY0" fmla="*/ 477761 h 1544561"/>
              <a:gd name="connsiteX1" fmla="*/ 272861 w 1543356"/>
              <a:gd name="connsiteY1" fmla="*/ 0 h 1544561"/>
              <a:gd name="connsiteX2" fmla="*/ 1543356 w 1543356"/>
              <a:gd name="connsiteY2" fmla="*/ 1511 h 1544561"/>
              <a:gd name="connsiteX3" fmla="*/ 1543356 w 1543356"/>
              <a:gd name="connsiteY3" fmla="*/ 1544561 h 1544561"/>
              <a:gd name="connsiteX4" fmla="*/ 306 w 1543356"/>
              <a:gd name="connsiteY4" fmla="*/ 1544561 h 1544561"/>
              <a:gd name="connsiteX5" fmla="*/ 306 w 1543356"/>
              <a:gd name="connsiteY5" fmla="*/ 477761 h 1544561"/>
              <a:gd name="connsiteX0" fmla="*/ 306 w 1543356"/>
              <a:gd name="connsiteY0" fmla="*/ 480936 h 1544561"/>
              <a:gd name="connsiteX1" fmla="*/ 272861 w 1543356"/>
              <a:gd name="connsiteY1" fmla="*/ 0 h 1544561"/>
              <a:gd name="connsiteX2" fmla="*/ 1543356 w 1543356"/>
              <a:gd name="connsiteY2" fmla="*/ 1511 h 1544561"/>
              <a:gd name="connsiteX3" fmla="*/ 1543356 w 1543356"/>
              <a:gd name="connsiteY3" fmla="*/ 1544561 h 1544561"/>
              <a:gd name="connsiteX4" fmla="*/ 306 w 1543356"/>
              <a:gd name="connsiteY4" fmla="*/ 1544561 h 1544561"/>
              <a:gd name="connsiteX5" fmla="*/ 306 w 1543356"/>
              <a:gd name="connsiteY5" fmla="*/ 480936 h 1544561"/>
              <a:gd name="connsiteX0" fmla="*/ 306 w 1543356"/>
              <a:gd name="connsiteY0" fmla="*/ 477761 h 1544561"/>
              <a:gd name="connsiteX1" fmla="*/ 272861 w 1543356"/>
              <a:gd name="connsiteY1" fmla="*/ 0 h 1544561"/>
              <a:gd name="connsiteX2" fmla="*/ 1543356 w 1543356"/>
              <a:gd name="connsiteY2" fmla="*/ 1511 h 1544561"/>
              <a:gd name="connsiteX3" fmla="*/ 1543356 w 1543356"/>
              <a:gd name="connsiteY3" fmla="*/ 1544561 h 1544561"/>
              <a:gd name="connsiteX4" fmla="*/ 306 w 1543356"/>
              <a:gd name="connsiteY4" fmla="*/ 1544561 h 1544561"/>
              <a:gd name="connsiteX5" fmla="*/ 306 w 1543356"/>
              <a:gd name="connsiteY5" fmla="*/ 477761 h 1544561"/>
              <a:gd name="connsiteX0" fmla="*/ 3316 w 1543191"/>
              <a:gd name="connsiteY0" fmla="*/ 477761 h 1544561"/>
              <a:gd name="connsiteX1" fmla="*/ 272696 w 1543191"/>
              <a:gd name="connsiteY1" fmla="*/ 0 h 1544561"/>
              <a:gd name="connsiteX2" fmla="*/ 1543191 w 1543191"/>
              <a:gd name="connsiteY2" fmla="*/ 1511 h 1544561"/>
              <a:gd name="connsiteX3" fmla="*/ 1543191 w 1543191"/>
              <a:gd name="connsiteY3" fmla="*/ 1544561 h 1544561"/>
              <a:gd name="connsiteX4" fmla="*/ 141 w 1543191"/>
              <a:gd name="connsiteY4" fmla="*/ 1544561 h 1544561"/>
              <a:gd name="connsiteX5" fmla="*/ 3316 w 1543191"/>
              <a:gd name="connsiteY5" fmla="*/ 477761 h 1544561"/>
              <a:gd name="connsiteX0" fmla="*/ 0 w 1546225"/>
              <a:gd name="connsiteY0" fmla="*/ 484111 h 1544561"/>
              <a:gd name="connsiteX1" fmla="*/ 275730 w 1546225"/>
              <a:gd name="connsiteY1" fmla="*/ 0 h 1544561"/>
              <a:gd name="connsiteX2" fmla="*/ 1546225 w 1546225"/>
              <a:gd name="connsiteY2" fmla="*/ 1511 h 1544561"/>
              <a:gd name="connsiteX3" fmla="*/ 1546225 w 1546225"/>
              <a:gd name="connsiteY3" fmla="*/ 1544561 h 1544561"/>
              <a:gd name="connsiteX4" fmla="*/ 3175 w 1546225"/>
              <a:gd name="connsiteY4" fmla="*/ 1544561 h 1544561"/>
              <a:gd name="connsiteX5" fmla="*/ 0 w 1546225"/>
              <a:gd name="connsiteY5" fmla="*/ 484111 h 1544561"/>
              <a:gd name="connsiteX0" fmla="*/ 306 w 1543356"/>
              <a:gd name="connsiteY0" fmla="*/ 484111 h 1544561"/>
              <a:gd name="connsiteX1" fmla="*/ 272861 w 1543356"/>
              <a:gd name="connsiteY1" fmla="*/ 0 h 1544561"/>
              <a:gd name="connsiteX2" fmla="*/ 1543356 w 1543356"/>
              <a:gd name="connsiteY2" fmla="*/ 1511 h 1544561"/>
              <a:gd name="connsiteX3" fmla="*/ 1543356 w 1543356"/>
              <a:gd name="connsiteY3" fmla="*/ 1544561 h 1544561"/>
              <a:gd name="connsiteX4" fmla="*/ 306 w 1543356"/>
              <a:gd name="connsiteY4" fmla="*/ 1544561 h 1544561"/>
              <a:gd name="connsiteX5" fmla="*/ 306 w 1543356"/>
              <a:gd name="connsiteY5" fmla="*/ 484111 h 1544561"/>
              <a:gd name="connsiteX0" fmla="*/ 306 w 1543356"/>
              <a:gd name="connsiteY0" fmla="*/ 480936 h 1544561"/>
              <a:gd name="connsiteX1" fmla="*/ 272861 w 1543356"/>
              <a:gd name="connsiteY1" fmla="*/ 0 h 1544561"/>
              <a:gd name="connsiteX2" fmla="*/ 1543356 w 1543356"/>
              <a:gd name="connsiteY2" fmla="*/ 1511 h 1544561"/>
              <a:gd name="connsiteX3" fmla="*/ 1543356 w 1543356"/>
              <a:gd name="connsiteY3" fmla="*/ 1544561 h 1544561"/>
              <a:gd name="connsiteX4" fmla="*/ 306 w 1543356"/>
              <a:gd name="connsiteY4" fmla="*/ 1544561 h 1544561"/>
              <a:gd name="connsiteX5" fmla="*/ 306 w 1543356"/>
              <a:gd name="connsiteY5" fmla="*/ 480936 h 1544561"/>
              <a:gd name="connsiteX0" fmla="*/ 0 w 1546225"/>
              <a:gd name="connsiteY0" fmla="*/ 477761 h 1544561"/>
              <a:gd name="connsiteX1" fmla="*/ 275730 w 1546225"/>
              <a:gd name="connsiteY1" fmla="*/ 0 h 1544561"/>
              <a:gd name="connsiteX2" fmla="*/ 1546225 w 1546225"/>
              <a:gd name="connsiteY2" fmla="*/ 1511 h 1544561"/>
              <a:gd name="connsiteX3" fmla="*/ 1546225 w 1546225"/>
              <a:gd name="connsiteY3" fmla="*/ 1544561 h 1544561"/>
              <a:gd name="connsiteX4" fmla="*/ 3175 w 1546225"/>
              <a:gd name="connsiteY4" fmla="*/ 1544561 h 1544561"/>
              <a:gd name="connsiteX5" fmla="*/ 0 w 1546225"/>
              <a:gd name="connsiteY5" fmla="*/ 477761 h 1544561"/>
              <a:gd name="connsiteX0" fmla="*/ 0 w 1546225"/>
              <a:gd name="connsiteY0" fmla="*/ 480936 h 1544561"/>
              <a:gd name="connsiteX1" fmla="*/ 275730 w 1546225"/>
              <a:gd name="connsiteY1" fmla="*/ 0 h 1544561"/>
              <a:gd name="connsiteX2" fmla="*/ 1546225 w 1546225"/>
              <a:gd name="connsiteY2" fmla="*/ 1511 h 1544561"/>
              <a:gd name="connsiteX3" fmla="*/ 1546225 w 1546225"/>
              <a:gd name="connsiteY3" fmla="*/ 1544561 h 1544561"/>
              <a:gd name="connsiteX4" fmla="*/ 3175 w 1546225"/>
              <a:gd name="connsiteY4" fmla="*/ 1544561 h 1544561"/>
              <a:gd name="connsiteX5" fmla="*/ 0 w 1546225"/>
              <a:gd name="connsiteY5" fmla="*/ 480936 h 1544561"/>
              <a:gd name="connsiteX0" fmla="*/ 306 w 1543356"/>
              <a:gd name="connsiteY0" fmla="*/ 477761 h 1544561"/>
              <a:gd name="connsiteX1" fmla="*/ 272861 w 1543356"/>
              <a:gd name="connsiteY1" fmla="*/ 0 h 1544561"/>
              <a:gd name="connsiteX2" fmla="*/ 1543356 w 1543356"/>
              <a:gd name="connsiteY2" fmla="*/ 1511 h 1544561"/>
              <a:gd name="connsiteX3" fmla="*/ 1543356 w 1543356"/>
              <a:gd name="connsiteY3" fmla="*/ 1544561 h 1544561"/>
              <a:gd name="connsiteX4" fmla="*/ 306 w 1543356"/>
              <a:gd name="connsiteY4" fmla="*/ 1544561 h 1544561"/>
              <a:gd name="connsiteX5" fmla="*/ 306 w 1543356"/>
              <a:gd name="connsiteY5" fmla="*/ 477761 h 1544561"/>
              <a:gd name="connsiteX0" fmla="*/ 306 w 1543356"/>
              <a:gd name="connsiteY0" fmla="*/ 474586 h 1544561"/>
              <a:gd name="connsiteX1" fmla="*/ 272861 w 1543356"/>
              <a:gd name="connsiteY1" fmla="*/ 0 h 1544561"/>
              <a:gd name="connsiteX2" fmla="*/ 1543356 w 1543356"/>
              <a:gd name="connsiteY2" fmla="*/ 1511 h 1544561"/>
              <a:gd name="connsiteX3" fmla="*/ 1543356 w 1543356"/>
              <a:gd name="connsiteY3" fmla="*/ 1544561 h 1544561"/>
              <a:gd name="connsiteX4" fmla="*/ 306 w 1543356"/>
              <a:gd name="connsiteY4" fmla="*/ 1544561 h 1544561"/>
              <a:gd name="connsiteX5" fmla="*/ 306 w 1543356"/>
              <a:gd name="connsiteY5" fmla="*/ 474586 h 1544561"/>
              <a:gd name="connsiteX0" fmla="*/ 0 w 1546225"/>
              <a:gd name="connsiteY0" fmla="*/ 471411 h 1544561"/>
              <a:gd name="connsiteX1" fmla="*/ 275730 w 1546225"/>
              <a:gd name="connsiteY1" fmla="*/ 0 h 1544561"/>
              <a:gd name="connsiteX2" fmla="*/ 1546225 w 1546225"/>
              <a:gd name="connsiteY2" fmla="*/ 1511 h 1544561"/>
              <a:gd name="connsiteX3" fmla="*/ 1546225 w 1546225"/>
              <a:gd name="connsiteY3" fmla="*/ 1544561 h 1544561"/>
              <a:gd name="connsiteX4" fmla="*/ 3175 w 1546225"/>
              <a:gd name="connsiteY4" fmla="*/ 1544561 h 1544561"/>
              <a:gd name="connsiteX5" fmla="*/ 0 w 1546225"/>
              <a:gd name="connsiteY5" fmla="*/ 471411 h 1544561"/>
              <a:gd name="connsiteX0" fmla="*/ 306 w 1543356"/>
              <a:gd name="connsiteY0" fmla="*/ 477761 h 1544561"/>
              <a:gd name="connsiteX1" fmla="*/ 272861 w 1543356"/>
              <a:gd name="connsiteY1" fmla="*/ 0 h 1544561"/>
              <a:gd name="connsiteX2" fmla="*/ 1543356 w 1543356"/>
              <a:gd name="connsiteY2" fmla="*/ 1511 h 1544561"/>
              <a:gd name="connsiteX3" fmla="*/ 1543356 w 1543356"/>
              <a:gd name="connsiteY3" fmla="*/ 1544561 h 1544561"/>
              <a:gd name="connsiteX4" fmla="*/ 306 w 1543356"/>
              <a:gd name="connsiteY4" fmla="*/ 1544561 h 1544561"/>
              <a:gd name="connsiteX5" fmla="*/ 306 w 1543356"/>
              <a:gd name="connsiteY5" fmla="*/ 477761 h 1544561"/>
              <a:gd name="connsiteX0" fmla="*/ 306 w 1543356"/>
              <a:gd name="connsiteY0" fmla="*/ 474586 h 1544561"/>
              <a:gd name="connsiteX1" fmla="*/ 272861 w 1543356"/>
              <a:gd name="connsiteY1" fmla="*/ 0 h 1544561"/>
              <a:gd name="connsiteX2" fmla="*/ 1543356 w 1543356"/>
              <a:gd name="connsiteY2" fmla="*/ 1511 h 1544561"/>
              <a:gd name="connsiteX3" fmla="*/ 1543356 w 1543356"/>
              <a:gd name="connsiteY3" fmla="*/ 1544561 h 1544561"/>
              <a:gd name="connsiteX4" fmla="*/ 306 w 1543356"/>
              <a:gd name="connsiteY4" fmla="*/ 1544561 h 1544561"/>
              <a:gd name="connsiteX5" fmla="*/ 306 w 1543356"/>
              <a:gd name="connsiteY5" fmla="*/ 474586 h 1544561"/>
              <a:gd name="connsiteX0" fmla="*/ 0 w 1546225"/>
              <a:gd name="connsiteY0" fmla="*/ 480936 h 1544561"/>
              <a:gd name="connsiteX1" fmla="*/ 275730 w 1546225"/>
              <a:gd name="connsiteY1" fmla="*/ 0 h 1544561"/>
              <a:gd name="connsiteX2" fmla="*/ 1546225 w 1546225"/>
              <a:gd name="connsiteY2" fmla="*/ 1511 h 1544561"/>
              <a:gd name="connsiteX3" fmla="*/ 1546225 w 1546225"/>
              <a:gd name="connsiteY3" fmla="*/ 1544561 h 1544561"/>
              <a:gd name="connsiteX4" fmla="*/ 3175 w 1546225"/>
              <a:gd name="connsiteY4" fmla="*/ 1544561 h 1544561"/>
              <a:gd name="connsiteX5" fmla="*/ 0 w 1546225"/>
              <a:gd name="connsiteY5" fmla="*/ 480936 h 1544561"/>
              <a:gd name="connsiteX0" fmla="*/ 306 w 1543356"/>
              <a:gd name="connsiteY0" fmla="*/ 480936 h 1544561"/>
              <a:gd name="connsiteX1" fmla="*/ 272861 w 1543356"/>
              <a:gd name="connsiteY1" fmla="*/ 0 h 1544561"/>
              <a:gd name="connsiteX2" fmla="*/ 1543356 w 1543356"/>
              <a:gd name="connsiteY2" fmla="*/ 1511 h 1544561"/>
              <a:gd name="connsiteX3" fmla="*/ 1543356 w 1543356"/>
              <a:gd name="connsiteY3" fmla="*/ 1544561 h 1544561"/>
              <a:gd name="connsiteX4" fmla="*/ 306 w 1543356"/>
              <a:gd name="connsiteY4" fmla="*/ 1544561 h 1544561"/>
              <a:gd name="connsiteX5" fmla="*/ 306 w 1543356"/>
              <a:gd name="connsiteY5" fmla="*/ 480936 h 1544561"/>
              <a:gd name="connsiteX0" fmla="*/ 306 w 1543356"/>
              <a:gd name="connsiteY0" fmla="*/ 477761 h 1544561"/>
              <a:gd name="connsiteX1" fmla="*/ 272861 w 1543356"/>
              <a:gd name="connsiteY1" fmla="*/ 0 h 1544561"/>
              <a:gd name="connsiteX2" fmla="*/ 1543356 w 1543356"/>
              <a:gd name="connsiteY2" fmla="*/ 1511 h 1544561"/>
              <a:gd name="connsiteX3" fmla="*/ 1543356 w 1543356"/>
              <a:gd name="connsiteY3" fmla="*/ 1544561 h 1544561"/>
              <a:gd name="connsiteX4" fmla="*/ 306 w 1543356"/>
              <a:gd name="connsiteY4" fmla="*/ 1544561 h 1544561"/>
              <a:gd name="connsiteX5" fmla="*/ 306 w 1543356"/>
              <a:gd name="connsiteY5" fmla="*/ 477761 h 1544561"/>
              <a:gd name="connsiteX0" fmla="*/ 0 w 1546225"/>
              <a:gd name="connsiteY0" fmla="*/ 484111 h 1544561"/>
              <a:gd name="connsiteX1" fmla="*/ 275730 w 1546225"/>
              <a:gd name="connsiteY1" fmla="*/ 0 h 1544561"/>
              <a:gd name="connsiteX2" fmla="*/ 1546225 w 1546225"/>
              <a:gd name="connsiteY2" fmla="*/ 1511 h 1544561"/>
              <a:gd name="connsiteX3" fmla="*/ 1546225 w 1546225"/>
              <a:gd name="connsiteY3" fmla="*/ 1544561 h 1544561"/>
              <a:gd name="connsiteX4" fmla="*/ 3175 w 1546225"/>
              <a:gd name="connsiteY4" fmla="*/ 1544561 h 1544561"/>
              <a:gd name="connsiteX5" fmla="*/ 0 w 1546225"/>
              <a:gd name="connsiteY5" fmla="*/ 484111 h 1544561"/>
              <a:gd name="connsiteX0" fmla="*/ 306 w 1543356"/>
              <a:gd name="connsiteY0" fmla="*/ 480936 h 1544561"/>
              <a:gd name="connsiteX1" fmla="*/ 272861 w 1543356"/>
              <a:gd name="connsiteY1" fmla="*/ 0 h 1544561"/>
              <a:gd name="connsiteX2" fmla="*/ 1543356 w 1543356"/>
              <a:gd name="connsiteY2" fmla="*/ 1511 h 1544561"/>
              <a:gd name="connsiteX3" fmla="*/ 1543356 w 1543356"/>
              <a:gd name="connsiteY3" fmla="*/ 1544561 h 1544561"/>
              <a:gd name="connsiteX4" fmla="*/ 306 w 1543356"/>
              <a:gd name="connsiteY4" fmla="*/ 1544561 h 1544561"/>
              <a:gd name="connsiteX5" fmla="*/ 306 w 1543356"/>
              <a:gd name="connsiteY5" fmla="*/ 480936 h 1544561"/>
              <a:gd name="connsiteX0" fmla="*/ 0 w 1549400"/>
              <a:gd name="connsiteY0" fmla="*/ 490461 h 1544561"/>
              <a:gd name="connsiteX1" fmla="*/ 278905 w 1549400"/>
              <a:gd name="connsiteY1" fmla="*/ 0 h 1544561"/>
              <a:gd name="connsiteX2" fmla="*/ 1549400 w 1549400"/>
              <a:gd name="connsiteY2" fmla="*/ 1511 h 1544561"/>
              <a:gd name="connsiteX3" fmla="*/ 1549400 w 1549400"/>
              <a:gd name="connsiteY3" fmla="*/ 1544561 h 1544561"/>
              <a:gd name="connsiteX4" fmla="*/ 6350 w 1549400"/>
              <a:gd name="connsiteY4" fmla="*/ 1544561 h 1544561"/>
              <a:gd name="connsiteX5" fmla="*/ 0 w 1549400"/>
              <a:gd name="connsiteY5" fmla="*/ 490461 h 1544561"/>
              <a:gd name="connsiteX0" fmla="*/ 0 w 1546225"/>
              <a:gd name="connsiteY0" fmla="*/ 490461 h 1544561"/>
              <a:gd name="connsiteX1" fmla="*/ 275730 w 1546225"/>
              <a:gd name="connsiteY1" fmla="*/ 0 h 1544561"/>
              <a:gd name="connsiteX2" fmla="*/ 1546225 w 1546225"/>
              <a:gd name="connsiteY2" fmla="*/ 1511 h 1544561"/>
              <a:gd name="connsiteX3" fmla="*/ 1546225 w 1546225"/>
              <a:gd name="connsiteY3" fmla="*/ 1544561 h 1544561"/>
              <a:gd name="connsiteX4" fmla="*/ 3175 w 1546225"/>
              <a:gd name="connsiteY4" fmla="*/ 1544561 h 1544561"/>
              <a:gd name="connsiteX5" fmla="*/ 0 w 1546225"/>
              <a:gd name="connsiteY5" fmla="*/ 490461 h 1544561"/>
              <a:gd name="connsiteX0" fmla="*/ 306 w 1543356"/>
              <a:gd name="connsiteY0" fmla="*/ 484111 h 1544561"/>
              <a:gd name="connsiteX1" fmla="*/ 272861 w 1543356"/>
              <a:gd name="connsiteY1" fmla="*/ 0 h 1544561"/>
              <a:gd name="connsiteX2" fmla="*/ 1543356 w 1543356"/>
              <a:gd name="connsiteY2" fmla="*/ 1511 h 1544561"/>
              <a:gd name="connsiteX3" fmla="*/ 1543356 w 1543356"/>
              <a:gd name="connsiteY3" fmla="*/ 1544561 h 1544561"/>
              <a:gd name="connsiteX4" fmla="*/ 306 w 1543356"/>
              <a:gd name="connsiteY4" fmla="*/ 1544561 h 1544561"/>
              <a:gd name="connsiteX5" fmla="*/ 306 w 1543356"/>
              <a:gd name="connsiteY5" fmla="*/ 484111 h 1544561"/>
              <a:gd name="connsiteX0" fmla="*/ 0 w 1546225"/>
              <a:gd name="connsiteY0" fmla="*/ 487286 h 1544561"/>
              <a:gd name="connsiteX1" fmla="*/ 275730 w 1546225"/>
              <a:gd name="connsiteY1" fmla="*/ 0 h 1544561"/>
              <a:gd name="connsiteX2" fmla="*/ 1546225 w 1546225"/>
              <a:gd name="connsiteY2" fmla="*/ 1511 h 1544561"/>
              <a:gd name="connsiteX3" fmla="*/ 1546225 w 1546225"/>
              <a:gd name="connsiteY3" fmla="*/ 1544561 h 1544561"/>
              <a:gd name="connsiteX4" fmla="*/ 3175 w 1546225"/>
              <a:gd name="connsiteY4" fmla="*/ 1544561 h 1544561"/>
              <a:gd name="connsiteX5" fmla="*/ 0 w 1546225"/>
              <a:gd name="connsiteY5" fmla="*/ 487286 h 1544561"/>
              <a:gd name="connsiteX0" fmla="*/ 3316 w 1543191"/>
              <a:gd name="connsiteY0" fmla="*/ 480936 h 1544561"/>
              <a:gd name="connsiteX1" fmla="*/ 272696 w 1543191"/>
              <a:gd name="connsiteY1" fmla="*/ 0 h 1544561"/>
              <a:gd name="connsiteX2" fmla="*/ 1543191 w 1543191"/>
              <a:gd name="connsiteY2" fmla="*/ 1511 h 1544561"/>
              <a:gd name="connsiteX3" fmla="*/ 1543191 w 1543191"/>
              <a:gd name="connsiteY3" fmla="*/ 1544561 h 1544561"/>
              <a:gd name="connsiteX4" fmla="*/ 141 w 1543191"/>
              <a:gd name="connsiteY4" fmla="*/ 1544561 h 1544561"/>
              <a:gd name="connsiteX5" fmla="*/ 3316 w 1543191"/>
              <a:gd name="connsiteY5" fmla="*/ 480936 h 1544561"/>
              <a:gd name="connsiteX0" fmla="*/ 101609 w 1543059"/>
              <a:gd name="connsiteY0" fmla="*/ 363461 h 1544561"/>
              <a:gd name="connsiteX1" fmla="*/ 272564 w 1543059"/>
              <a:gd name="connsiteY1" fmla="*/ 0 h 1544561"/>
              <a:gd name="connsiteX2" fmla="*/ 1543059 w 1543059"/>
              <a:gd name="connsiteY2" fmla="*/ 1511 h 1544561"/>
              <a:gd name="connsiteX3" fmla="*/ 1543059 w 1543059"/>
              <a:gd name="connsiteY3" fmla="*/ 1544561 h 1544561"/>
              <a:gd name="connsiteX4" fmla="*/ 9 w 1543059"/>
              <a:gd name="connsiteY4" fmla="*/ 1544561 h 1544561"/>
              <a:gd name="connsiteX5" fmla="*/ 101609 w 1543059"/>
              <a:gd name="connsiteY5" fmla="*/ 363461 h 1544561"/>
              <a:gd name="connsiteX0" fmla="*/ 0 w 1546225"/>
              <a:gd name="connsiteY0" fmla="*/ 487286 h 1544561"/>
              <a:gd name="connsiteX1" fmla="*/ 275730 w 1546225"/>
              <a:gd name="connsiteY1" fmla="*/ 0 h 1544561"/>
              <a:gd name="connsiteX2" fmla="*/ 1546225 w 1546225"/>
              <a:gd name="connsiteY2" fmla="*/ 1511 h 1544561"/>
              <a:gd name="connsiteX3" fmla="*/ 1546225 w 1546225"/>
              <a:gd name="connsiteY3" fmla="*/ 1544561 h 1544561"/>
              <a:gd name="connsiteX4" fmla="*/ 3175 w 1546225"/>
              <a:gd name="connsiteY4" fmla="*/ 1544561 h 1544561"/>
              <a:gd name="connsiteX5" fmla="*/ 0 w 1546225"/>
              <a:gd name="connsiteY5" fmla="*/ 487286 h 1544561"/>
              <a:gd name="connsiteX0" fmla="*/ 0 w 1546225"/>
              <a:gd name="connsiteY0" fmla="*/ 484111 h 1544561"/>
              <a:gd name="connsiteX1" fmla="*/ 275730 w 1546225"/>
              <a:gd name="connsiteY1" fmla="*/ 0 h 1544561"/>
              <a:gd name="connsiteX2" fmla="*/ 1546225 w 1546225"/>
              <a:gd name="connsiteY2" fmla="*/ 1511 h 1544561"/>
              <a:gd name="connsiteX3" fmla="*/ 1546225 w 1546225"/>
              <a:gd name="connsiteY3" fmla="*/ 1544561 h 1544561"/>
              <a:gd name="connsiteX4" fmla="*/ 3175 w 1546225"/>
              <a:gd name="connsiteY4" fmla="*/ 1544561 h 1544561"/>
              <a:gd name="connsiteX5" fmla="*/ 0 w 1546225"/>
              <a:gd name="connsiteY5" fmla="*/ 484111 h 1544561"/>
              <a:gd name="connsiteX0" fmla="*/ 306 w 1543356"/>
              <a:gd name="connsiteY0" fmla="*/ 477761 h 1544561"/>
              <a:gd name="connsiteX1" fmla="*/ 272861 w 1543356"/>
              <a:gd name="connsiteY1" fmla="*/ 0 h 1544561"/>
              <a:gd name="connsiteX2" fmla="*/ 1543356 w 1543356"/>
              <a:gd name="connsiteY2" fmla="*/ 1511 h 1544561"/>
              <a:gd name="connsiteX3" fmla="*/ 1543356 w 1543356"/>
              <a:gd name="connsiteY3" fmla="*/ 1544561 h 1544561"/>
              <a:gd name="connsiteX4" fmla="*/ 306 w 1543356"/>
              <a:gd name="connsiteY4" fmla="*/ 1544561 h 1544561"/>
              <a:gd name="connsiteX5" fmla="*/ 306 w 1543356"/>
              <a:gd name="connsiteY5" fmla="*/ 477761 h 1544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43356" h="1544561">
                <a:moveTo>
                  <a:pt x="306" y="477761"/>
                </a:moveTo>
                <a:lnTo>
                  <a:pt x="272861" y="0"/>
                </a:lnTo>
                <a:lnTo>
                  <a:pt x="1543356" y="1511"/>
                </a:lnTo>
                <a:lnTo>
                  <a:pt x="1543356" y="1544561"/>
                </a:lnTo>
                <a:lnTo>
                  <a:pt x="306" y="1544561"/>
                </a:lnTo>
                <a:cubicBezTo>
                  <a:pt x="-752" y="1184728"/>
                  <a:pt x="1364" y="837594"/>
                  <a:pt x="306" y="477761"/>
                </a:cubicBezTo>
                <a:close/>
              </a:path>
            </a:pathLst>
          </a:custGeom>
          <a:blipFill>
            <a:blip r:embed="rId6"/>
            <a:srcRect/>
            <a:stretch>
              <a:fillRect l="-24909" r="-24909"/>
            </a:stretch>
          </a:blipFill>
        </p:spPr>
        <p:txBody>
          <a:bodyPr lIns="274320" anchor="ctr" anchorCtr="0">
            <a:normAutofit/>
          </a:bodyPr>
          <a:lstStyle>
            <a:lvl1pPr>
              <a:defRPr sz="3600">
                <a:noFill/>
              </a:defRPr>
            </a:lvl1pPr>
          </a:lstStyle>
          <a:p>
            <a:pPr lvl="0"/>
            <a:r>
              <a:rPr lang="en-US"/>
              <a:t>Edit Master text styles</a:t>
            </a:r>
          </a:p>
        </p:txBody>
      </p:sp>
      <p:sp>
        <p:nvSpPr>
          <p:cNvPr id="14" name="SUBTITLE">
            <a:extLst>
              <a:ext uri="{FF2B5EF4-FFF2-40B4-BE49-F238E27FC236}">
                <a16:creationId xmlns:a16="http://schemas.microsoft.com/office/drawing/2014/main" id="{9B725803-7CD7-E540-BFD7-844694191695}"/>
              </a:ext>
            </a:extLst>
          </p:cNvPr>
          <p:cNvSpPr>
            <a:spLocks noGrp="1"/>
          </p:cNvSpPr>
          <p:nvPr>
            <p:ph type="body" sz="quarter" idx="19"/>
          </p:nvPr>
        </p:nvSpPr>
        <p:spPr>
          <a:xfrm>
            <a:off x="211142" y="521208"/>
            <a:ext cx="10110497" cy="215444"/>
          </a:xfrm>
        </p:spPr>
        <p:txBody>
          <a:bodyPr anchor="t" anchorCtr="0">
            <a:spAutoFit/>
          </a:bodyPr>
          <a:lstStyle>
            <a:lvl1pPr marL="0" indent="0">
              <a:spcBef>
                <a:spcPts val="0"/>
              </a:spcBef>
              <a:spcAft>
                <a:spcPts val="0"/>
              </a:spcAft>
              <a:buFont typeface="Arial" panose="020B0604020202020204" pitchFamily="34" charset="0"/>
              <a:buNone/>
              <a:defRPr sz="1400" b="0">
                <a:solidFill>
                  <a:schemeClr val="tx2"/>
                </a:solidFill>
                <a:latin typeface="+mn-lt"/>
              </a:defRPr>
            </a:lvl1pPr>
            <a:lvl2pPr marL="0" indent="0">
              <a:spcBef>
                <a:spcPts val="0"/>
              </a:spcBef>
              <a:spcAft>
                <a:spcPts val="0"/>
              </a:spcAft>
              <a:buFont typeface="Arial" panose="020B0604020202020204" pitchFamily="34" charset="0"/>
              <a:buNone/>
              <a:defRPr sz="1000" b="1">
                <a:solidFill>
                  <a:schemeClr val="tx2"/>
                </a:solidFill>
                <a:latin typeface="+mn-lt"/>
              </a:defRPr>
            </a:lvl2pPr>
            <a:lvl3pPr marL="0" indent="0">
              <a:spcBef>
                <a:spcPts val="0"/>
              </a:spcBef>
              <a:spcAft>
                <a:spcPts val="0"/>
              </a:spcAft>
              <a:buFont typeface="Arial" panose="020B0604020202020204" pitchFamily="34" charset="0"/>
              <a:buNone/>
              <a:defRPr sz="1000" b="1">
                <a:solidFill>
                  <a:schemeClr val="tx2"/>
                </a:solidFill>
                <a:latin typeface="+mn-lt"/>
              </a:defRPr>
            </a:lvl3pPr>
            <a:lvl4pPr marL="0" indent="0">
              <a:spcBef>
                <a:spcPts val="0"/>
              </a:spcBef>
              <a:spcAft>
                <a:spcPts val="0"/>
              </a:spcAft>
              <a:buNone/>
              <a:defRPr sz="1000" b="1">
                <a:solidFill>
                  <a:schemeClr val="tx2"/>
                </a:solidFill>
                <a:latin typeface="+mn-lt"/>
              </a:defRPr>
            </a:lvl4pPr>
            <a:lvl5pPr marL="0" indent="0">
              <a:spcBef>
                <a:spcPts val="0"/>
              </a:spcBef>
              <a:spcAft>
                <a:spcPts val="0"/>
              </a:spcAft>
              <a:buNone/>
              <a:defRPr sz="1000" b="1">
                <a:solidFill>
                  <a:schemeClr val="tx2"/>
                </a:solidFill>
                <a:latin typeface="+mn-lt"/>
              </a:defRPr>
            </a:lvl5pPr>
          </a:lstStyle>
          <a:p>
            <a:pPr lvl="0"/>
            <a:r>
              <a:rPr lang="en-US"/>
              <a:t>Edit Master text styles</a:t>
            </a:r>
          </a:p>
        </p:txBody>
      </p:sp>
      <p:sp>
        <p:nvSpPr>
          <p:cNvPr id="20" name="TITLE">
            <a:extLst>
              <a:ext uri="{FF2B5EF4-FFF2-40B4-BE49-F238E27FC236}">
                <a16:creationId xmlns:a16="http://schemas.microsoft.com/office/drawing/2014/main" id="{0718D53F-9834-8C40-8B43-533BD9E7C3A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5303461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5 IMAGES + COPY">
    <p:spTree>
      <p:nvGrpSpPr>
        <p:cNvPr id="1" name=""/>
        <p:cNvGrpSpPr/>
        <p:nvPr/>
      </p:nvGrpSpPr>
      <p:grpSpPr>
        <a:xfrm>
          <a:off x="0" y="0"/>
          <a:ext cx="0" cy="0"/>
          <a:chOff x="0" y="0"/>
          <a:chExt cx="0" cy="0"/>
        </a:xfrm>
      </p:grpSpPr>
      <p:sp>
        <p:nvSpPr>
          <p:cNvPr id="6" name="SOURCES">
            <a:extLst>
              <a:ext uri="{FF2B5EF4-FFF2-40B4-BE49-F238E27FC236}">
                <a16:creationId xmlns:a16="http://schemas.microsoft.com/office/drawing/2014/main" id="{64C61DF3-822A-0E4D-BDB8-05FAA33483C3}"/>
              </a:ext>
            </a:extLst>
          </p:cNvPr>
          <p:cNvSpPr>
            <a:spLocks noGrp="1"/>
          </p:cNvSpPr>
          <p:nvPr>
            <p:ph type="body" sz="quarter" idx="18" hasCustomPrompt="1"/>
          </p:nvPr>
        </p:nvSpPr>
        <p:spPr>
          <a:xfrm>
            <a:off x="6704013" y="6602544"/>
            <a:ext cx="5484812" cy="255455"/>
          </a:xfrm>
        </p:spPr>
        <p:txBody>
          <a:bodyPr wrap="square" rIns="182880" bIns="146304" anchor="b" anchorCtr="0">
            <a:spAutoFit/>
          </a:bodyPr>
          <a:lstStyle>
            <a:lvl1pPr algn="r">
              <a:lnSpc>
                <a:spcPct val="100000"/>
              </a:lnSpc>
              <a:spcBef>
                <a:spcPts val="100"/>
              </a:spcBef>
              <a:spcAft>
                <a:spcPts val="100"/>
              </a:spcAft>
              <a:defRPr sz="700">
                <a:solidFill>
                  <a:schemeClr val="tx2"/>
                </a:solidFill>
                <a:latin typeface="Century Gothic" panose="020B0502020202020204" pitchFamily="34" charset="0"/>
              </a:defRPr>
            </a:lvl1pPr>
          </a:lstStyle>
          <a:p>
            <a:pPr lvl="0"/>
            <a:r>
              <a:rPr lang="en-US"/>
              <a:t>* List sources here</a:t>
            </a:r>
          </a:p>
        </p:txBody>
      </p:sp>
      <p:sp>
        <p:nvSpPr>
          <p:cNvPr id="24" name="COPY 5">
            <a:extLst>
              <a:ext uri="{FF2B5EF4-FFF2-40B4-BE49-F238E27FC236}">
                <a16:creationId xmlns:a16="http://schemas.microsoft.com/office/drawing/2014/main" id="{591CD9CC-7375-704B-942A-2E4ED7D64664}"/>
              </a:ext>
            </a:extLst>
          </p:cNvPr>
          <p:cNvSpPr>
            <a:spLocks noGrp="1"/>
          </p:cNvSpPr>
          <p:nvPr>
            <p:ph type="body" sz="quarter" idx="31"/>
          </p:nvPr>
        </p:nvSpPr>
        <p:spPr>
          <a:xfrm>
            <a:off x="9628395" y="3518804"/>
            <a:ext cx="2286000" cy="2415533"/>
          </a:xfrm>
        </p:spPr>
        <p:txBody>
          <a:bodyPr anchor="t" anchorCtr="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COPY 4">
            <a:extLst>
              <a:ext uri="{FF2B5EF4-FFF2-40B4-BE49-F238E27FC236}">
                <a16:creationId xmlns:a16="http://schemas.microsoft.com/office/drawing/2014/main" id="{8715DEDF-0ABA-EA41-9D0B-456AF2DC50A1}"/>
              </a:ext>
            </a:extLst>
          </p:cNvPr>
          <p:cNvSpPr>
            <a:spLocks noGrp="1"/>
          </p:cNvSpPr>
          <p:nvPr>
            <p:ph type="body" sz="quarter" idx="30"/>
          </p:nvPr>
        </p:nvSpPr>
        <p:spPr>
          <a:xfrm>
            <a:off x="7274195" y="3518804"/>
            <a:ext cx="2286000" cy="2415533"/>
          </a:xfrm>
        </p:spPr>
        <p:txBody>
          <a:bodyPr anchor="t" anchorCtr="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2" name="COPY 3">
            <a:extLst>
              <a:ext uri="{FF2B5EF4-FFF2-40B4-BE49-F238E27FC236}">
                <a16:creationId xmlns:a16="http://schemas.microsoft.com/office/drawing/2014/main" id="{3D025BAD-5558-F445-A282-C4F421881190}"/>
              </a:ext>
            </a:extLst>
          </p:cNvPr>
          <p:cNvSpPr>
            <a:spLocks noGrp="1"/>
          </p:cNvSpPr>
          <p:nvPr>
            <p:ph type="body" sz="quarter" idx="29"/>
          </p:nvPr>
        </p:nvSpPr>
        <p:spPr>
          <a:xfrm>
            <a:off x="4919995" y="3518804"/>
            <a:ext cx="2286000" cy="2415533"/>
          </a:xfrm>
        </p:spPr>
        <p:txBody>
          <a:bodyPr anchor="t" anchorCtr="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COPY 2">
            <a:extLst>
              <a:ext uri="{FF2B5EF4-FFF2-40B4-BE49-F238E27FC236}">
                <a16:creationId xmlns:a16="http://schemas.microsoft.com/office/drawing/2014/main" id="{9729A987-8847-234D-A595-66688F3BFE71}"/>
              </a:ext>
            </a:extLst>
          </p:cNvPr>
          <p:cNvSpPr>
            <a:spLocks noGrp="1"/>
          </p:cNvSpPr>
          <p:nvPr>
            <p:ph type="body" sz="quarter" idx="28"/>
          </p:nvPr>
        </p:nvSpPr>
        <p:spPr>
          <a:xfrm>
            <a:off x="2565795" y="3518804"/>
            <a:ext cx="2286000" cy="2415533"/>
          </a:xfrm>
        </p:spPr>
        <p:txBody>
          <a:bodyPr anchor="t" anchorCtr="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PY 1">
            <a:extLst>
              <a:ext uri="{FF2B5EF4-FFF2-40B4-BE49-F238E27FC236}">
                <a16:creationId xmlns:a16="http://schemas.microsoft.com/office/drawing/2014/main" id="{9498D482-52A9-B641-A648-B3FA7509F384}"/>
              </a:ext>
            </a:extLst>
          </p:cNvPr>
          <p:cNvSpPr>
            <a:spLocks noGrp="1"/>
          </p:cNvSpPr>
          <p:nvPr>
            <p:ph type="body" sz="quarter" idx="27"/>
          </p:nvPr>
        </p:nvSpPr>
        <p:spPr>
          <a:xfrm>
            <a:off x="211138" y="3518804"/>
            <a:ext cx="2286000" cy="2415533"/>
          </a:xfrm>
        </p:spPr>
        <p:txBody>
          <a:bodyPr anchor="t" anchorCtr="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IMAGE 5">
            <a:extLst>
              <a:ext uri="{FF2B5EF4-FFF2-40B4-BE49-F238E27FC236}">
                <a16:creationId xmlns:a16="http://schemas.microsoft.com/office/drawing/2014/main" id="{B244C813-48F5-A946-8272-014813308B9D}"/>
              </a:ext>
            </a:extLst>
          </p:cNvPr>
          <p:cNvSpPr>
            <a:spLocks noGrp="1" noChangeAspect="1"/>
          </p:cNvSpPr>
          <p:nvPr>
            <p:ph type="body" sz="quarter" idx="25" hasCustomPrompt="1"/>
          </p:nvPr>
        </p:nvSpPr>
        <p:spPr>
          <a:xfrm rot="10800000">
            <a:off x="9628396" y="987831"/>
            <a:ext cx="2285477" cy="2287262"/>
          </a:xfrm>
          <a:custGeom>
            <a:avLst/>
            <a:gdLst>
              <a:gd name="connsiteX0" fmla="*/ 0 w 1543050"/>
              <a:gd name="connsiteY0" fmla="*/ 0 h 1543050"/>
              <a:gd name="connsiteX1" fmla="*/ 1543050 w 1543050"/>
              <a:gd name="connsiteY1" fmla="*/ 0 h 1543050"/>
              <a:gd name="connsiteX2" fmla="*/ 1543050 w 1543050"/>
              <a:gd name="connsiteY2" fmla="*/ 1543050 h 1543050"/>
              <a:gd name="connsiteX3" fmla="*/ 0 w 1543050"/>
              <a:gd name="connsiteY3" fmla="*/ 1543050 h 1543050"/>
              <a:gd name="connsiteX4" fmla="*/ 0 w 1543050"/>
              <a:gd name="connsiteY4" fmla="*/ 0 h 1543050"/>
              <a:gd name="connsiteX0" fmla="*/ 0 w 1543050"/>
              <a:gd name="connsiteY0" fmla="*/ 0 h 1543050"/>
              <a:gd name="connsiteX1" fmla="*/ 332880 w 1543050"/>
              <a:gd name="connsiteY1" fmla="*/ 4839 h 1543050"/>
              <a:gd name="connsiteX2" fmla="*/ 1543050 w 1543050"/>
              <a:gd name="connsiteY2" fmla="*/ 0 h 1543050"/>
              <a:gd name="connsiteX3" fmla="*/ 1543050 w 1543050"/>
              <a:gd name="connsiteY3" fmla="*/ 1543050 h 1543050"/>
              <a:gd name="connsiteX4" fmla="*/ 0 w 1543050"/>
              <a:gd name="connsiteY4" fmla="*/ 1543050 h 1543050"/>
              <a:gd name="connsiteX5" fmla="*/ 0 w 1543050"/>
              <a:gd name="connsiteY5" fmla="*/ 0 h 1543050"/>
              <a:gd name="connsiteX0" fmla="*/ 0 w 1543050"/>
              <a:gd name="connsiteY0" fmla="*/ 0 h 1543050"/>
              <a:gd name="connsiteX1" fmla="*/ 336055 w 1543050"/>
              <a:gd name="connsiteY1" fmla="*/ 1664 h 1543050"/>
              <a:gd name="connsiteX2" fmla="*/ 1543050 w 1543050"/>
              <a:gd name="connsiteY2" fmla="*/ 0 h 1543050"/>
              <a:gd name="connsiteX3" fmla="*/ 1543050 w 1543050"/>
              <a:gd name="connsiteY3" fmla="*/ 1543050 h 1543050"/>
              <a:gd name="connsiteX4" fmla="*/ 0 w 1543050"/>
              <a:gd name="connsiteY4" fmla="*/ 1543050 h 1543050"/>
              <a:gd name="connsiteX5" fmla="*/ 0 w 1543050"/>
              <a:gd name="connsiteY5" fmla="*/ 0 h 1543050"/>
              <a:gd name="connsiteX0" fmla="*/ 0 w 1543050"/>
              <a:gd name="connsiteY0" fmla="*/ 0 h 1543050"/>
              <a:gd name="connsiteX1" fmla="*/ 342405 w 1543050"/>
              <a:gd name="connsiteY1" fmla="*/ 1664 h 1543050"/>
              <a:gd name="connsiteX2" fmla="*/ 1543050 w 1543050"/>
              <a:gd name="connsiteY2" fmla="*/ 0 h 1543050"/>
              <a:gd name="connsiteX3" fmla="*/ 1543050 w 1543050"/>
              <a:gd name="connsiteY3" fmla="*/ 1543050 h 1543050"/>
              <a:gd name="connsiteX4" fmla="*/ 0 w 1543050"/>
              <a:gd name="connsiteY4" fmla="*/ 1543050 h 1543050"/>
              <a:gd name="connsiteX5" fmla="*/ 0 w 1543050"/>
              <a:gd name="connsiteY5" fmla="*/ 0 h 1543050"/>
              <a:gd name="connsiteX0" fmla="*/ 0 w 1543050"/>
              <a:gd name="connsiteY0" fmla="*/ 4686 h 1547736"/>
              <a:gd name="connsiteX1" fmla="*/ 345580 w 1543050"/>
              <a:gd name="connsiteY1" fmla="*/ 0 h 1547736"/>
              <a:gd name="connsiteX2" fmla="*/ 1543050 w 1543050"/>
              <a:gd name="connsiteY2" fmla="*/ 4686 h 1547736"/>
              <a:gd name="connsiteX3" fmla="*/ 1543050 w 1543050"/>
              <a:gd name="connsiteY3" fmla="*/ 1547736 h 1547736"/>
              <a:gd name="connsiteX4" fmla="*/ 0 w 1543050"/>
              <a:gd name="connsiteY4" fmla="*/ 1547736 h 1547736"/>
              <a:gd name="connsiteX5" fmla="*/ 0 w 1543050"/>
              <a:gd name="connsiteY5" fmla="*/ 4686 h 1547736"/>
              <a:gd name="connsiteX0" fmla="*/ 0 w 1543050"/>
              <a:gd name="connsiteY0" fmla="*/ 0 h 1543050"/>
              <a:gd name="connsiteX1" fmla="*/ 342405 w 1543050"/>
              <a:gd name="connsiteY1" fmla="*/ 1664 h 1543050"/>
              <a:gd name="connsiteX2" fmla="*/ 1543050 w 1543050"/>
              <a:gd name="connsiteY2" fmla="*/ 0 h 1543050"/>
              <a:gd name="connsiteX3" fmla="*/ 1543050 w 1543050"/>
              <a:gd name="connsiteY3" fmla="*/ 1543050 h 1543050"/>
              <a:gd name="connsiteX4" fmla="*/ 0 w 1543050"/>
              <a:gd name="connsiteY4" fmla="*/ 1543050 h 1543050"/>
              <a:gd name="connsiteX5" fmla="*/ 0 w 1543050"/>
              <a:gd name="connsiteY5" fmla="*/ 0 h 1543050"/>
              <a:gd name="connsiteX0" fmla="*/ 0 w 1543050"/>
              <a:gd name="connsiteY0" fmla="*/ 1511 h 1544561"/>
              <a:gd name="connsiteX1" fmla="*/ 345580 w 1543050"/>
              <a:gd name="connsiteY1" fmla="*/ 0 h 1544561"/>
              <a:gd name="connsiteX2" fmla="*/ 1543050 w 1543050"/>
              <a:gd name="connsiteY2" fmla="*/ 1511 h 1544561"/>
              <a:gd name="connsiteX3" fmla="*/ 1543050 w 1543050"/>
              <a:gd name="connsiteY3" fmla="*/ 1544561 h 1544561"/>
              <a:gd name="connsiteX4" fmla="*/ 0 w 1543050"/>
              <a:gd name="connsiteY4" fmla="*/ 1544561 h 1544561"/>
              <a:gd name="connsiteX5" fmla="*/ 0 w 1543050"/>
              <a:gd name="connsiteY5" fmla="*/ 1511 h 1544561"/>
              <a:gd name="connsiteX0" fmla="*/ 0 w 1543050"/>
              <a:gd name="connsiteY0" fmla="*/ 1511 h 1544561"/>
              <a:gd name="connsiteX1" fmla="*/ 345580 w 1543050"/>
              <a:gd name="connsiteY1" fmla="*/ 0 h 1544561"/>
              <a:gd name="connsiteX2" fmla="*/ 1543050 w 1543050"/>
              <a:gd name="connsiteY2" fmla="*/ 1511 h 1544561"/>
              <a:gd name="connsiteX3" fmla="*/ 1543050 w 1543050"/>
              <a:gd name="connsiteY3" fmla="*/ 1544561 h 1544561"/>
              <a:gd name="connsiteX4" fmla="*/ 0 w 1543050"/>
              <a:gd name="connsiteY4" fmla="*/ 1544561 h 1544561"/>
              <a:gd name="connsiteX5" fmla="*/ 0 w 1543050"/>
              <a:gd name="connsiteY5" fmla="*/ 1511 h 1544561"/>
              <a:gd name="connsiteX0" fmla="*/ 0 w 1543050"/>
              <a:gd name="connsiteY0" fmla="*/ 0 h 1543050"/>
              <a:gd name="connsiteX1" fmla="*/ 339230 w 1543050"/>
              <a:gd name="connsiteY1" fmla="*/ 1664 h 1543050"/>
              <a:gd name="connsiteX2" fmla="*/ 1543050 w 1543050"/>
              <a:gd name="connsiteY2" fmla="*/ 0 h 1543050"/>
              <a:gd name="connsiteX3" fmla="*/ 1543050 w 1543050"/>
              <a:gd name="connsiteY3" fmla="*/ 1543050 h 1543050"/>
              <a:gd name="connsiteX4" fmla="*/ 0 w 1543050"/>
              <a:gd name="connsiteY4" fmla="*/ 1543050 h 1543050"/>
              <a:gd name="connsiteX5" fmla="*/ 0 w 1543050"/>
              <a:gd name="connsiteY5" fmla="*/ 0 h 1543050"/>
              <a:gd name="connsiteX0" fmla="*/ 0 w 1543050"/>
              <a:gd name="connsiteY0" fmla="*/ 1511 h 1544561"/>
              <a:gd name="connsiteX1" fmla="*/ 345580 w 1543050"/>
              <a:gd name="connsiteY1" fmla="*/ 0 h 1544561"/>
              <a:gd name="connsiteX2" fmla="*/ 1543050 w 1543050"/>
              <a:gd name="connsiteY2" fmla="*/ 1511 h 1544561"/>
              <a:gd name="connsiteX3" fmla="*/ 1543050 w 1543050"/>
              <a:gd name="connsiteY3" fmla="*/ 1544561 h 1544561"/>
              <a:gd name="connsiteX4" fmla="*/ 0 w 1543050"/>
              <a:gd name="connsiteY4" fmla="*/ 1544561 h 1544561"/>
              <a:gd name="connsiteX5" fmla="*/ 0 w 1543050"/>
              <a:gd name="connsiteY5" fmla="*/ 1511 h 1544561"/>
              <a:gd name="connsiteX0" fmla="*/ 0 w 1543050"/>
              <a:gd name="connsiteY0" fmla="*/ 33261 h 1576311"/>
              <a:gd name="connsiteX1" fmla="*/ 370980 w 1543050"/>
              <a:gd name="connsiteY1" fmla="*/ 0 h 1576311"/>
              <a:gd name="connsiteX2" fmla="*/ 1543050 w 1543050"/>
              <a:gd name="connsiteY2" fmla="*/ 33261 h 1576311"/>
              <a:gd name="connsiteX3" fmla="*/ 1543050 w 1543050"/>
              <a:gd name="connsiteY3" fmla="*/ 1576311 h 1576311"/>
              <a:gd name="connsiteX4" fmla="*/ 0 w 1543050"/>
              <a:gd name="connsiteY4" fmla="*/ 1576311 h 1576311"/>
              <a:gd name="connsiteX5" fmla="*/ 0 w 1543050"/>
              <a:gd name="connsiteY5" fmla="*/ 33261 h 1576311"/>
              <a:gd name="connsiteX0" fmla="*/ 0 w 1543050"/>
              <a:gd name="connsiteY0" fmla="*/ 1511 h 1544561"/>
              <a:gd name="connsiteX1" fmla="*/ 345580 w 1543050"/>
              <a:gd name="connsiteY1" fmla="*/ 0 h 1544561"/>
              <a:gd name="connsiteX2" fmla="*/ 1543050 w 1543050"/>
              <a:gd name="connsiteY2" fmla="*/ 1511 h 1544561"/>
              <a:gd name="connsiteX3" fmla="*/ 1543050 w 1543050"/>
              <a:gd name="connsiteY3" fmla="*/ 1544561 h 1544561"/>
              <a:gd name="connsiteX4" fmla="*/ 0 w 1543050"/>
              <a:gd name="connsiteY4" fmla="*/ 1544561 h 1544561"/>
              <a:gd name="connsiteX5" fmla="*/ 0 w 1543050"/>
              <a:gd name="connsiteY5" fmla="*/ 1511 h 1544561"/>
              <a:gd name="connsiteX0" fmla="*/ 0 w 1543050"/>
              <a:gd name="connsiteY0" fmla="*/ 1511 h 1544561"/>
              <a:gd name="connsiteX1" fmla="*/ 345580 w 1543050"/>
              <a:gd name="connsiteY1" fmla="*/ 0 h 1544561"/>
              <a:gd name="connsiteX2" fmla="*/ 1543050 w 1543050"/>
              <a:gd name="connsiteY2" fmla="*/ 1511 h 1544561"/>
              <a:gd name="connsiteX3" fmla="*/ 1543050 w 1543050"/>
              <a:gd name="connsiteY3" fmla="*/ 1544561 h 1544561"/>
              <a:gd name="connsiteX4" fmla="*/ 0 w 1543050"/>
              <a:gd name="connsiteY4" fmla="*/ 1544561 h 1544561"/>
              <a:gd name="connsiteX5" fmla="*/ 0 w 1543050"/>
              <a:gd name="connsiteY5" fmla="*/ 1511 h 1544561"/>
              <a:gd name="connsiteX0" fmla="*/ 0 w 1543050"/>
              <a:gd name="connsiteY0" fmla="*/ 0 h 1543050"/>
              <a:gd name="connsiteX1" fmla="*/ 342405 w 1543050"/>
              <a:gd name="connsiteY1" fmla="*/ 1664 h 1543050"/>
              <a:gd name="connsiteX2" fmla="*/ 1543050 w 1543050"/>
              <a:gd name="connsiteY2" fmla="*/ 0 h 1543050"/>
              <a:gd name="connsiteX3" fmla="*/ 1543050 w 1543050"/>
              <a:gd name="connsiteY3" fmla="*/ 1543050 h 1543050"/>
              <a:gd name="connsiteX4" fmla="*/ 0 w 1543050"/>
              <a:gd name="connsiteY4" fmla="*/ 1543050 h 1543050"/>
              <a:gd name="connsiteX5" fmla="*/ 0 w 1543050"/>
              <a:gd name="connsiteY5" fmla="*/ 0 h 1543050"/>
              <a:gd name="connsiteX0" fmla="*/ 0 w 1543050"/>
              <a:gd name="connsiteY0" fmla="*/ 1511 h 1544561"/>
              <a:gd name="connsiteX1" fmla="*/ 336055 w 1543050"/>
              <a:gd name="connsiteY1" fmla="*/ 0 h 1544561"/>
              <a:gd name="connsiteX2" fmla="*/ 1543050 w 1543050"/>
              <a:gd name="connsiteY2" fmla="*/ 1511 h 1544561"/>
              <a:gd name="connsiteX3" fmla="*/ 1543050 w 1543050"/>
              <a:gd name="connsiteY3" fmla="*/ 1544561 h 1544561"/>
              <a:gd name="connsiteX4" fmla="*/ 0 w 1543050"/>
              <a:gd name="connsiteY4" fmla="*/ 1544561 h 1544561"/>
              <a:gd name="connsiteX5" fmla="*/ 0 w 1543050"/>
              <a:gd name="connsiteY5" fmla="*/ 1511 h 1544561"/>
              <a:gd name="connsiteX0" fmla="*/ 0 w 1543050"/>
              <a:gd name="connsiteY0" fmla="*/ 0 h 1543050"/>
              <a:gd name="connsiteX1" fmla="*/ 272555 w 1543050"/>
              <a:gd name="connsiteY1" fmla="*/ 1664 h 1543050"/>
              <a:gd name="connsiteX2" fmla="*/ 1543050 w 1543050"/>
              <a:gd name="connsiteY2" fmla="*/ 0 h 1543050"/>
              <a:gd name="connsiteX3" fmla="*/ 1543050 w 1543050"/>
              <a:gd name="connsiteY3" fmla="*/ 1543050 h 1543050"/>
              <a:gd name="connsiteX4" fmla="*/ 0 w 1543050"/>
              <a:gd name="connsiteY4" fmla="*/ 1543050 h 1543050"/>
              <a:gd name="connsiteX5" fmla="*/ 0 w 1543050"/>
              <a:gd name="connsiteY5" fmla="*/ 0 h 1543050"/>
              <a:gd name="connsiteX0" fmla="*/ 0 w 1543050"/>
              <a:gd name="connsiteY0" fmla="*/ 0 h 1543050"/>
              <a:gd name="connsiteX1" fmla="*/ 269380 w 1543050"/>
              <a:gd name="connsiteY1" fmla="*/ 1664 h 1543050"/>
              <a:gd name="connsiteX2" fmla="*/ 1543050 w 1543050"/>
              <a:gd name="connsiteY2" fmla="*/ 0 h 1543050"/>
              <a:gd name="connsiteX3" fmla="*/ 1543050 w 1543050"/>
              <a:gd name="connsiteY3" fmla="*/ 1543050 h 1543050"/>
              <a:gd name="connsiteX4" fmla="*/ 0 w 1543050"/>
              <a:gd name="connsiteY4" fmla="*/ 1543050 h 1543050"/>
              <a:gd name="connsiteX5" fmla="*/ 0 w 1543050"/>
              <a:gd name="connsiteY5" fmla="*/ 0 h 1543050"/>
              <a:gd name="connsiteX0" fmla="*/ 0 w 1543050"/>
              <a:gd name="connsiteY0" fmla="*/ 1511 h 1544561"/>
              <a:gd name="connsiteX1" fmla="*/ 272555 w 1543050"/>
              <a:gd name="connsiteY1" fmla="*/ 0 h 1544561"/>
              <a:gd name="connsiteX2" fmla="*/ 1543050 w 1543050"/>
              <a:gd name="connsiteY2" fmla="*/ 1511 h 1544561"/>
              <a:gd name="connsiteX3" fmla="*/ 1543050 w 1543050"/>
              <a:gd name="connsiteY3" fmla="*/ 1544561 h 1544561"/>
              <a:gd name="connsiteX4" fmla="*/ 0 w 1543050"/>
              <a:gd name="connsiteY4" fmla="*/ 1544561 h 1544561"/>
              <a:gd name="connsiteX5" fmla="*/ 0 w 1543050"/>
              <a:gd name="connsiteY5" fmla="*/ 1511 h 1544561"/>
              <a:gd name="connsiteX0" fmla="*/ 0 w 1546225"/>
              <a:gd name="connsiteY0" fmla="*/ 465061 h 1544561"/>
              <a:gd name="connsiteX1" fmla="*/ 275730 w 1546225"/>
              <a:gd name="connsiteY1" fmla="*/ 0 h 1544561"/>
              <a:gd name="connsiteX2" fmla="*/ 1546225 w 1546225"/>
              <a:gd name="connsiteY2" fmla="*/ 1511 h 1544561"/>
              <a:gd name="connsiteX3" fmla="*/ 1546225 w 1546225"/>
              <a:gd name="connsiteY3" fmla="*/ 1544561 h 1544561"/>
              <a:gd name="connsiteX4" fmla="*/ 3175 w 1546225"/>
              <a:gd name="connsiteY4" fmla="*/ 1544561 h 1544561"/>
              <a:gd name="connsiteX5" fmla="*/ 0 w 1546225"/>
              <a:gd name="connsiteY5" fmla="*/ 465061 h 1544561"/>
              <a:gd name="connsiteX0" fmla="*/ 0 w 1546225"/>
              <a:gd name="connsiteY0" fmla="*/ 484111 h 1544561"/>
              <a:gd name="connsiteX1" fmla="*/ 275730 w 1546225"/>
              <a:gd name="connsiteY1" fmla="*/ 0 h 1544561"/>
              <a:gd name="connsiteX2" fmla="*/ 1546225 w 1546225"/>
              <a:gd name="connsiteY2" fmla="*/ 1511 h 1544561"/>
              <a:gd name="connsiteX3" fmla="*/ 1546225 w 1546225"/>
              <a:gd name="connsiteY3" fmla="*/ 1544561 h 1544561"/>
              <a:gd name="connsiteX4" fmla="*/ 3175 w 1546225"/>
              <a:gd name="connsiteY4" fmla="*/ 1544561 h 1544561"/>
              <a:gd name="connsiteX5" fmla="*/ 0 w 1546225"/>
              <a:gd name="connsiteY5" fmla="*/ 484111 h 1544561"/>
              <a:gd name="connsiteX0" fmla="*/ 306 w 1543356"/>
              <a:gd name="connsiteY0" fmla="*/ 477761 h 1544561"/>
              <a:gd name="connsiteX1" fmla="*/ 272861 w 1543356"/>
              <a:gd name="connsiteY1" fmla="*/ 0 h 1544561"/>
              <a:gd name="connsiteX2" fmla="*/ 1543356 w 1543356"/>
              <a:gd name="connsiteY2" fmla="*/ 1511 h 1544561"/>
              <a:gd name="connsiteX3" fmla="*/ 1543356 w 1543356"/>
              <a:gd name="connsiteY3" fmla="*/ 1544561 h 1544561"/>
              <a:gd name="connsiteX4" fmla="*/ 306 w 1543356"/>
              <a:gd name="connsiteY4" fmla="*/ 1544561 h 1544561"/>
              <a:gd name="connsiteX5" fmla="*/ 306 w 1543356"/>
              <a:gd name="connsiteY5" fmla="*/ 477761 h 1544561"/>
              <a:gd name="connsiteX0" fmla="*/ 306 w 1543356"/>
              <a:gd name="connsiteY0" fmla="*/ 480936 h 1544561"/>
              <a:gd name="connsiteX1" fmla="*/ 272861 w 1543356"/>
              <a:gd name="connsiteY1" fmla="*/ 0 h 1544561"/>
              <a:gd name="connsiteX2" fmla="*/ 1543356 w 1543356"/>
              <a:gd name="connsiteY2" fmla="*/ 1511 h 1544561"/>
              <a:gd name="connsiteX3" fmla="*/ 1543356 w 1543356"/>
              <a:gd name="connsiteY3" fmla="*/ 1544561 h 1544561"/>
              <a:gd name="connsiteX4" fmla="*/ 306 w 1543356"/>
              <a:gd name="connsiteY4" fmla="*/ 1544561 h 1544561"/>
              <a:gd name="connsiteX5" fmla="*/ 306 w 1543356"/>
              <a:gd name="connsiteY5" fmla="*/ 480936 h 1544561"/>
              <a:gd name="connsiteX0" fmla="*/ 306 w 1543356"/>
              <a:gd name="connsiteY0" fmla="*/ 477761 h 1544561"/>
              <a:gd name="connsiteX1" fmla="*/ 272861 w 1543356"/>
              <a:gd name="connsiteY1" fmla="*/ 0 h 1544561"/>
              <a:gd name="connsiteX2" fmla="*/ 1543356 w 1543356"/>
              <a:gd name="connsiteY2" fmla="*/ 1511 h 1544561"/>
              <a:gd name="connsiteX3" fmla="*/ 1543356 w 1543356"/>
              <a:gd name="connsiteY3" fmla="*/ 1544561 h 1544561"/>
              <a:gd name="connsiteX4" fmla="*/ 306 w 1543356"/>
              <a:gd name="connsiteY4" fmla="*/ 1544561 h 1544561"/>
              <a:gd name="connsiteX5" fmla="*/ 306 w 1543356"/>
              <a:gd name="connsiteY5" fmla="*/ 477761 h 1544561"/>
              <a:gd name="connsiteX0" fmla="*/ 3316 w 1543191"/>
              <a:gd name="connsiteY0" fmla="*/ 477761 h 1544561"/>
              <a:gd name="connsiteX1" fmla="*/ 272696 w 1543191"/>
              <a:gd name="connsiteY1" fmla="*/ 0 h 1544561"/>
              <a:gd name="connsiteX2" fmla="*/ 1543191 w 1543191"/>
              <a:gd name="connsiteY2" fmla="*/ 1511 h 1544561"/>
              <a:gd name="connsiteX3" fmla="*/ 1543191 w 1543191"/>
              <a:gd name="connsiteY3" fmla="*/ 1544561 h 1544561"/>
              <a:gd name="connsiteX4" fmla="*/ 141 w 1543191"/>
              <a:gd name="connsiteY4" fmla="*/ 1544561 h 1544561"/>
              <a:gd name="connsiteX5" fmla="*/ 3316 w 1543191"/>
              <a:gd name="connsiteY5" fmla="*/ 477761 h 1544561"/>
              <a:gd name="connsiteX0" fmla="*/ 0 w 1546225"/>
              <a:gd name="connsiteY0" fmla="*/ 484111 h 1544561"/>
              <a:gd name="connsiteX1" fmla="*/ 275730 w 1546225"/>
              <a:gd name="connsiteY1" fmla="*/ 0 h 1544561"/>
              <a:gd name="connsiteX2" fmla="*/ 1546225 w 1546225"/>
              <a:gd name="connsiteY2" fmla="*/ 1511 h 1544561"/>
              <a:gd name="connsiteX3" fmla="*/ 1546225 w 1546225"/>
              <a:gd name="connsiteY3" fmla="*/ 1544561 h 1544561"/>
              <a:gd name="connsiteX4" fmla="*/ 3175 w 1546225"/>
              <a:gd name="connsiteY4" fmla="*/ 1544561 h 1544561"/>
              <a:gd name="connsiteX5" fmla="*/ 0 w 1546225"/>
              <a:gd name="connsiteY5" fmla="*/ 484111 h 1544561"/>
              <a:gd name="connsiteX0" fmla="*/ 306 w 1543356"/>
              <a:gd name="connsiteY0" fmla="*/ 484111 h 1544561"/>
              <a:gd name="connsiteX1" fmla="*/ 272861 w 1543356"/>
              <a:gd name="connsiteY1" fmla="*/ 0 h 1544561"/>
              <a:gd name="connsiteX2" fmla="*/ 1543356 w 1543356"/>
              <a:gd name="connsiteY2" fmla="*/ 1511 h 1544561"/>
              <a:gd name="connsiteX3" fmla="*/ 1543356 w 1543356"/>
              <a:gd name="connsiteY3" fmla="*/ 1544561 h 1544561"/>
              <a:gd name="connsiteX4" fmla="*/ 306 w 1543356"/>
              <a:gd name="connsiteY4" fmla="*/ 1544561 h 1544561"/>
              <a:gd name="connsiteX5" fmla="*/ 306 w 1543356"/>
              <a:gd name="connsiteY5" fmla="*/ 484111 h 1544561"/>
              <a:gd name="connsiteX0" fmla="*/ 306 w 1543356"/>
              <a:gd name="connsiteY0" fmla="*/ 480936 h 1544561"/>
              <a:gd name="connsiteX1" fmla="*/ 272861 w 1543356"/>
              <a:gd name="connsiteY1" fmla="*/ 0 h 1544561"/>
              <a:gd name="connsiteX2" fmla="*/ 1543356 w 1543356"/>
              <a:gd name="connsiteY2" fmla="*/ 1511 h 1544561"/>
              <a:gd name="connsiteX3" fmla="*/ 1543356 w 1543356"/>
              <a:gd name="connsiteY3" fmla="*/ 1544561 h 1544561"/>
              <a:gd name="connsiteX4" fmla="*/ 306 w 1543356"/>
              <a:gd name="connsiteY4" fmla="*/ 1544561 h 1544561"/>
              <a:gd name="connsiteX5" fmla="*/ 306 w 1543356"/>
              <a:gd name="connsiteY5" fmla="*/ 480936 h 1544561"/>
              <a:gd name="connsiteX0" fmla="*/ 0 w 1546225"/>
              <a:gd name="connsiteY0" fmla="*/ 477761 h 1544561"/>
              <a:gd name="connsiteX1" fmla="*/ 275730 w 1546225"/>
              <a:gd name="connsiteY1" fmla="*/ 0 h 1544561"/>
              <a:gd name="connsiteX2" fmla="*/ 1546225 w 1546225"/>
              <a:gd name="connsiteY2" fmla="*/ 1511 h 1544561"/>
              <a:gd name="connsiteX3" fmla="*/ 1546225 w 1546225"/>
              <a:gd name="connsiteY3" fmla="*/ 1544561 h 1544561"/>
              <a:gd name="connsiteX4" fmla="*/ 3175 w 1546225"/>
              <a:gd name="connsiteY4" fmla="*/ 1544561 h 1544561"/>
              <a:gd name="connsiteX5" fmla="*/ 0 w 1546225"/>
              <a:gd name="connsiteY5" fmla="*/ 477761 h 1544561"/>
              <a:gd name="connsiteX0" fmla="*/ 0 w 1546225"/>
              <a:gd name="connsiteY0" fmla="*/ 480936 h 1544561"/>
              <a:gd name="connsiteX1" fmla="*/ 275730 w 1546225"/>
              <a:gd name="connsiteY1" fmla="*/ 0 h 1544561"/>
              <a:gd name="connsiteX2" fmla="*/ 1546225 w 1546225"/>
              <a:gd name="connsiteY2" fmla="*/ 1511 h 1544561"/>
              <a:gd name="connsiteX3" fmla="*/ 1546225 w 1546225"/>
              <a:gd name="connsiteY3" fmla="*/ 1544561 h 1544561"/>
              <a:gd name="connsiteX4" fmla="*/ 3175 w 1546225"/>
              <a:gd name="connsiteY4" fmla="*/ 1544561 h 1544561"/>
              <a:gd name="connsiteX5" fmla="*/ 0 w 1546225"/>
              <a:gd name="connsiteY5" fmla="*/ 480936 h 1544561"/>
              <a:gd name="connsiteX0" fmla="*/ 306 w 1543356"/>
              <a:gd name="connsiteY0" fmla="*/ 477761 h 1544561"/>
              <a:gd name="connsiteX1" fmla="*/ 272861 w 1543356"/>
              <a:gd name="connsiteY1" fmla="*/ 0 h 1544561"/>
              <a:gd name="connsiteX2" fmla="*/ 1543356 w 1543356"/>
              <a:gd name="connsiteY2" fmla="*/ 1511 h 1544561"/>
              <a:gd name="connsiteX3" fmla="*/ 1543356 w 1543356"/>
              <a:gd name="connsiteY3" fmla="*/ 1544561 h 1544561"/>
              <a:gd name="connsiteX4" fmla="*/ 306 w 1543356"/>
              <a:gd name="connsiteY4" fmla="*/ 1544561 h 1544561"/>
              <a:gd name="connsiteX5" fmla="*/ 306 w 1543356"/>
              <a:gd name="connsiteY5" fmla="*/ 477761 h 1544561"/>
              <a:gd name="connsiteX0" fmla="*/ 306 w 1543356"/>
              <a:gd name="connsiteY0" fmla="*/ 474586 h 1544561"/>
              <a:gd name="connsiteX1" fmla="*/ 272861 w 1543356"/>
              <a:gd name="connsiteY1" fmla="*/ 0 h 1544561"/>
              <a:gd name="connsiteX2" fmla="*/ 1543356 w 1543356"/>
              <a:gd name="connsiteY2" fmla="*/ 1511 h 1544561"/>
              <a:gd name="connsiteX3" fmla="*/ 1543356 w 1543356"/>
              <a:gd name="connsiteY3" fmla="*/ 1544561 h 1544561"/>
              <a:gd name="connsiteX4" fmla="*/ 306 w 1543356"/>
              <a:gd name="connsiteY4" fmla="*/ 1544561 h 1544561"/>
              <a:gd name="connsiteX5" fmla="*/ 306 w 1543356"/>
              <a:gd name="connsiteY5" fmla="*/ 474586 h 1544561"/>
              <a:gd name="connsiteX0" fmla="*/ 0 w 1546225"/>
              <a:gd name="connsiteY0" fmla="*/ 471411 h 1544561"/>
              <a:gd name="connsiteX1" fmla="*/ 275730 w 1546225"/>
              <a:gd name="connsiteY1" fmla="*/ 0 h 1544561"/>
              <a:gd name="connsiteX2" fmla="*/ 1546225 w 1546225"/>
              <a:gd name="connsiteY2" fmla="*/ 1511 h 1544561"/>
              <a:gd name="connsiteX3" fmla="*/ 1546225 w 1546225"/>
              <a:gd name="connsiteY3" fmla="*/ 1544561 h 1544561"/>
              <a:gd name="connsiteX4" fmla="*/ 3175 w 1546225"/>
              <a:gd name="connsiteY4" fmla="*/ 1544561 h 1544561"/>
              <a:gd name="connsiteX5" fmla="*/ 0 w 1546225"/>
              <a:gd name="connsiteY5" fmla="*/ 471411 h 1544561"/>
              <a:gd name="connsiteX0" fmla="*/ 306 w 1543356"/>
              <a:gd name="connsiteY0" fmla="*/ 477761 h 1544561"/>
              <a:gd name="connsiteX1" fmla="*/ 272861 w 1543356"/>
              <a:gd name="connsiteY1" fmla="*/ 0 h 1544561"/>
              <a:gd name="connsiteX2" fmla="*/ 1543356 w 1543356"/>
              <a:gd name="connsiteY2" fmla="*/ 1511 h 1544561"/>
              <a:gd name="connsiteX3" fmla="*/ 1543356 w 1543356"/>
              <a:gd name="connsiteY3" fmla="*/ 1544561 h 1544561"/>
              <a:gd name="connsiteX4" fmla="*/ 306 w 1543356"/>
              <a:gd name="connsiteY4" fmla="*/ 1544561 h 1544561"/>
              <a:gd name="connsiteX5" fmla="*/ 306 w 1543356"/>
              <a:gd name="connsiteY5" fmla="*/ 477761 h 1544561"/>
              <a:gd name="connsiteX0" fmla="*/ 306 w 1543356"/>
              <a:gd name="connsiteY0" fmla="*/ 474586 h 1544561"/>
              <a:gd name="connsiteX1" fmla="*/ 272861 w 1543356"/>
              <a:gd name="connsiteY1" fmla="*/ 0 h 1544561"/>
              <a:gd name="connsiteX2" fmla="*/ 1543356 w 1543356"/>
              <a:gd name="connsiteY2" fmla="*/ 1511 h 1544561"/>
              <a:gd name="connsiteX3" fmla="*/ 1543356 w 1543356"/>
              <a:gd name="connsiteY3" fmla="*/ 1544561 h 1544561"/>
              <a:gd name="connsiteX4" fmla="*/ 306 w 1543356"/>
              <a:gd name="connsiteY4" fmla="*/ 1544561 h 1544561"/>
              <a:gd name="connsiteX5" fmla="*/ 306 w 1543356"/>
              <a:gd name="connsiteY5" fmla="*/ 474586 h 1544561"/>
              <a:gd name="connsiteX0" fmla="*/ 0 w 1546225"/>
              <a:gd name="connsiteY0" fmla="*/ 480936 h 1544561"/>
              <a:gd name="connsiteX1" fmla="*/ 275730 w 1546225"/>
              <a:gd name="connsiteY1" fmla="*/ 0 h 1544561"/>
              <a:gd name="connsiteX2" fmla="*/ 1546225 w 1546225"/>
              <a:gd name="connsiteY2" fmla="*/ 1511 h 1544561"/>
              <a:gd name="connsiteX3" fmla="*/ 1546225 w 1546225"/>
              <a:gd name="connsiteY3" fmla="*/ 1544561 h 1544561"/>
              <a:gd name="connsiteX4" fmla="*/ 3175 w 1546225"/>
              <a:gd name="connsiteY4" fmla="*/ 1544561 h 1544561"/>
              <a:gd name="connsiteX5" fmla="*/ 0 w 1546225"/>
              <a:gd name="connsiteY5" fmla="*/ 480936 h 1544561"/>
              <a:gd name="connsiteX0" fmla="*/ 306 w 1543356"/>
              <a:gd name="connsiteY0" fmla="*/ 480936 h 1544561"/>
              <a:gd name="connsiteX1" fmla="*/ 272861 w 1543356"/>
              <a:gd name="connsiteY1" fmla="*/ 0 h 1544561"/>
              <a:gd name="connsiteX2" fmla="*/ 1543356 w 1543356"/>
              <a:gd name="connsiteY2" fmla="*/ 1511 h 1544561"/>
              <a:gd name="connsiteX3" fmla="*/ 1543356 w 1543356"/>
              <a:gd name="connsiteY3" fmla="*/ 1544561 h 1544561"/>
              <a:gd name="connsiteX4" fmla="*/ 306 w 1543356"/>
              <a:gd name="connsiteY4" fmla="*/ 1544561 h 1544561"/>
              <a:gd name="connsiteX5" fmla="*/ 306 w 1543356"/>
              <a:gd name="connsiteY5" fmla="*/ 480936 h 1544561"/>
              <a:gd name="connsiteX0" fmla="*/ 306 w 1543356"/>
              <a:gd name="connsiteY0" fmla="*/ 477761 h 1544561"/>
              <a:gd name="connsiteX1" fmla="*/ 272861 w 1543356"/>
              <a:gd name="connsiteY1" fmla="*/ 0 h 1544561"/>
              <a:gd name="connsiteX2" fmla="*/ 1543356 w 1543356"/>
              <a:gd name="connsiteY2" fmla="*/ 1511 h 1544561"/>
              <a:gd name="connsiteX3" fmla="*/ 1543356 w 1543356"/>
              <a:gd name="connsiteY3" fmla="*/ 1544561 h 1544561"/>
              <a:gd name="connsiteX4" fmla="*/ 306 w 1543356"/>
              <a:gd name="connsiteY4" fmla="*/ 1544561 h 1544561"/>
              <a:gd name="connsiteX5" fmla="*/ 306 w 1543356"/>
              <a:gd name="connsiteY5" fmla="*/ 477761 h 1544561"/>
              <a:gd name="connsiteX0" fmla="*/ 0 w 1546225"/>
              <a:gd name="connsiteY0" fmla="*/ 484111 h 1544561"/>
              <a:gd name="connsiteX1" fmla="*/ 275730 w 1546225"/>
              <a:gd name="connsiteY1" fmla="*/ 0 h 1544561"/>
              <a:gd name="connsiteX2" fmla="*/ 1546225 w 1546225"/>
              <a:gd name="connsiteY2" fmla="*/ 1511 h 1544561"/>
              <a:gd name="connsiteX3" fmla="*/ 1546225 w 1546225"/>
              <a:gd name="connsiteY3" fmla="*/ 1544561 h 1544561"/>
              <a:gd name="connsiteX4" fmla="*/ 3175 w 1546225"/>
              <a:gd name="connsiteY4" fmla="*/ 1544561 h 1544561"/>
              <a:gd name="connsiteX5" fmla="*/ 0 w 1546225"/>
              <a:gd name="connsiteY5" fmla="*/ 484111 h 1544561"/>
              <a:gd name="connsiteX0" fmla="*/ 306 w 1543356"/>
              <a:gd name="connsiteY0" fmla="*/ 480936 h 1544561"/>
              <a:gd name="connsiteX1" fmla="*/ 272861 w 1543356"/>
              <a:gd name="connsiteY1" fmla="*/ 0 h 1544561"/>
              <a:gd name="connsiteX2" fmla="*/ 1543356 w 1543356"/>
              <a:gd name="connsiteY2" fmla="*/ 1511 h 1544561"/>
              <a:gd name="connsiteX3" fmla="*/ 1543356 w 1543356"/>
              <a:gd name="connsiteY3" fmla="*/ 1544561 h 1544561"/>
              <a:gd name="connsiteX4" fmla="*/ 306 w 1543356"/>
              <a:gd name="connsiteY4" fmla="*/ 1544561 h 1544561"/>
              <a:gd name="connsiteX5" fmla="*/ 306 w 1543356"/>
              <a:gd name="connsiteY5" fmla="*/ 480936 h 1544561"/>
              <a:gd name="connsiteX0" fmla="*/ 0 w 1549400"/>
              <a:gd name="connsiteY0" fmla="*/ 490461 h 1544561"/>
              <a:gd name="connsiteX1" fmla="*/ 278905 w 1549400"/>
              <a:gd name="connsiteY1" fmla="*/ 0 h 1544561"/>
              <a:gd name="connsiteX2" fmla="*/ 1549400 w 1549400"/>
              <a:gd name="connsiteY2" fmla="*/ 1511 h 1544561"/>
              <a:gd name="connsiteX3" fmla="*/ 1549400 w 1549400"/>
              <a:gd name="connsiteY3" fmla="*/ 1544561 h 1544561"/>
              <a:gd name="connsiteX4" fmla="*/ 6350 w 1549400"/>
              <a:gd name="connsiteY4" fmla="*/ 1544561 h 1544561"/>
              <a:gd name="connsiteX5" fmla="*/ 0 w 1549400"/>
              <a:gd name="connsiteY5" fmla="*/ 490461 h 1544561"/>
              <a:gd name="connsiteX0" fmla="*/ 0 w 1546225"/>
              <a:gd name="connsiteY0" fmla="*/ 490461 h 1544561"/>
              <a:gd name="connsiteX1" fmla="*/ 275730 w 1546225"/>
              <a:gd name="connsiteY1" fmla="*/ 0 h 1544561"/>
              <a:gd name="connsiteX2" fmla="*/ 1546225 w 1546225"/>
              <a:gd name="connsiteY2" fmla="*/ 1511 h 1544561"/>
              <a:gd name="connsiteX3" fmla="*/ 1546225 w 1546225"/>
              <a:gd name="connsiteY3" fmla="*/ 1544561 h 1544561"/>
              <a:gd name="connsiteX4" fmla="*/ 3175 w 1546225"/>
              <a:gd name="connsiteY4" fmla="*/ 1544561 h 1544561"/>
              <a:gd name="connsiteX5" fmla="*/ 0 w 1546225"/>
              <a:gd name="connsiteY5" fmla="*/ 490461 h 1544561"/>
              <a:gd name="connsiteX0" fmla="*/ 306 w 1543356"/>
              <a:gd name="connsiteY0" fmla="*/ 484111 h 1544561"/>
              <a:gd name="connsiteX1" fmla="*/ 272861 w 1543356"/>
              <a:gd name="connsiteY1" fmla="*/ 0 h 1544561"/>
              <a:gd name="connsiteX2" fmla="*/ 1543356 w 1543356"/>
              <a:gd name="connsiteY2" fmla="*/ 1511 h 1544561"/>
              <a:gd name="connsiteX3" fmla="*/ 1543356 w 1543356"/>
              <a:gd name="connsiteY3" fmla="*/ 1544561 h 1544561"/>
              <a:gd name="connsiteX4" fmla="*/ 306 w 1543356"/>
              <a:gd name="connsiteY4" fmla="*/ 1544561 h 1544561"/>
              <a:gd name="connsiteX5" fmla="*/ 306 w 1543356"/>
              <a:gd name="connsiteY5" fmla="*/ 484111 h 1544561"/>
              <a:gd name="connsiteX0" fmla="*/ 0 w 1546225"/>
              <a:gd name="connsiteY0" fmla="*/ 487286 h 1544561"/>
              <a:gd name="connsiteX1" fmla="*/ 275730 w 1546225"/>
              <a:gd name="connsiteY1" fmla="*/ 0 h 1544561"/>
              <a:gd name="connsiteX2" fmla="*/ 1546225 w 1546225"/>
              <a:gd name="connsiteY2" fmla="*/ 1511 h 1544561"/>
              <a:gd name="connsiteX3" fmla="*/ 1546225 w 1546225"/>
              <a:gd name="connsiteY3" fmla="*/ 1544561 h 1544561"/>
              <a:gd name="connsiteX4" fmla="*/ 3175 w 1546225"/>
              <a:gd name="connsiteY4" fmla="*/ 1544561 h 1544561"/>
              <a:gd name="connsiteX5" fmla="*/ 0 w 1546225"/>
              <a:gd name="connsiteY5" fmla="*/ 487286 h 1544561"/>
              <a:gd name="connsiteX0" fmla="*/ 3316 w 1543191"/>
              <a:gd name="connsiteY0" fmla="*/ 480936 h 1544561"/>
              <a:gd name="connsiteX1" fmla="*/ 272696 w 1543191"/>
              <a:gd name="connsiteY1" fmla="*/ 0 h 1544561"/>
              <a:gd name="connsiteX2" fmla="*/ 1543191 w 1543191"/>
              <a:gd name="connsiteY2" fmla="*/ 1511 h 1544561"/>
              <a:gd name="connsiteX3" fmla="*/ 1543191 w 1543191"/>
              <a:gd name="connsiteY3" fmla="*/ 1544561 h 1544561"/>
              <a:gd name="connsiteX4" fmla="*/ 141 w 1543191"/>
              <a:gd name="connsiteY4" fmla="*/ 1544561 h 1544561"/>
              <a:gd name="connsiteX5" fmla="*/ 3316 w 1543191"/>
              <a:gd name="connsiteY5" fmla="*/ 480936 h 1544561"/>
              <a:gd name="connsiteX0" fmla="*/ 101609 w 1543059"/>
              <a:gd name="connsiteY0" fmla="*/ 363461 h 1544561"/>
              <a:gd name="connsiteX1" fmla="*/ 272564 w 1543059"/>
              <a:gd name="connsiteY1" fmla="*/ 0 h 1544561"/>
              <a:gd name="connsiteX2" fmla="*/ 1543059 w 1543059"/>
              <a:gd name="connsiteY2" fmla="*/ 1511 h 1544561"/>
              <a:gd name="connsiteX3" fmla="*/ 1543059 w 1543059"/>
              <a:gd name="connsiteY3" fmla="*/ 1544561 h 1544561"/>
              <a:gd name="connsiteX4" fmla="*/ 9 w 1543059"/>
              <a:gd name="connsiteY4" fmla="*/ 1544561 h 1544561"/>
              <a:gd name="connsiteX5" fmla="*/ 101609 w 1543059"/>
              <a:gd name="connsiteY5" fmla="*/ 363461 h 1544561"/>
              <a:gd name="connsiteX0" fmla="*/ 0 w 1546225"/>
              <a:gd name="connsiteY0" fmla="*/ 487286 h 1544561"/>
              <a:gd name="connsiteX1" fmla="*/ 275730 w 1546225"/>
              <a:gd name="connsiteY1" fmla="*/ 0 h 1544561"/>
              <a:gd name="connsiteX2" fmla="*/ 1546225 w 1546225"/>
              <a:gd name="connsiteY2" fmla="*/ 1511 h 1544561"/>
              <a:gd name="connsiteX3" fmla="*/ 1546225 w 1546225"/>
              <a:gd name="connsiteY3" fmla="*/ 1544561 h 1544561"/>
              <a:gd name="connsiteX4" fmla="*/ 3175 w 1546225"/>
              <a:gd name="connsiteY4" fmla="*/ 1544561 h 1544561"/>
              <a:gd name="connsiteX5" fmla="*/ 0 w 1546225"/>
              <a:gd name="connsiteY5" fmla="*/ 487286 h 1544561"/>
              <a:gd name="connsiteX0" fmla="*/ 0 w 1546225"/>
              <a:gd name="connsiteY0" fmla="*/ 484111 h 1544561"/>
              <a:gd name="connsiteX1" fmla="*/ 275730 w 1546225"/>
              <a:gd name="connsiteY1" fmla="*/ 0 h 1544561"/>
              <a:gd name="connsiteX2" fmla="*/ 1546225 w 1546225"/>
              <a:gd name="connsiteY2" fmla="*/ 1511 h 1544561"/>
              <a:gd name="connsiteX3" fmla="*/ 1546225 w 1546225"/>
              <a:gd name="connsiteY3" fmla="*/ 1544561 h 1544561"/>
              <a:gd name="connsiteX4" fmla="*/ 3175 w 1546225"/>
              <a:gd name="connsiteY4" fmla="*/ 1544561 h 1544561"/>
              <a:gd name="connsiteX5" fmla="*/ 0 w 1546225"/>
              <a:gd name="connsiteY5" fmla="*/ 484111 h 1544561"/>
              <a:gd name="connsiteX0" fmla="*/ 306 w 1543356"/>
              <a:gd name="connsiteY0" fmla="*/ 477761 h 1544561"/>
              <a:gd name="connsiteX1" fmla="*/ 272861 w 1543356"/>
              <a:gd name="connsiteY1" fmla="*/ 0 h 1544561"/>
              <a:gd name="connsiteX2" fmla="*/ 1543356 w 1543356"/>
              <a:gd name="connsiteY2" fmla="*/ 1511 h 1544561"/>
              <a:gd name="connsiteX3" fmla="*/ 1543356 w 1543356"/>
              <a:gd name="connsiteY3" fmla="*/ 1544561 h 1544561"/>
              <a:gd name="connsiteX4" fmla="*/ 306 w 1543356"/>
              <a:gd name="connsiteY4" fmla="*/ 1544561 h 1544561"/>
              <a:gd name="connsiteX5" fmla="*/ 306 w 1543356"/>
              <a:gd name="connsiteY5" fmla="*/ 477761 h 1544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43356" h="1544561">
                <a:moveTo>
                  <a:pt x="306" y="477761"/>
                </a:moveTo>
                <a:lnTo>
                  <a:pt x="272861" y="0"/>
                </a:lnTo>
                <a:lnTo>
                  <a:pt x="1543356" y="1511"/>
                </a:lnTo>
                <a:lnTo>
                  <a:pt x="1543356" y="1544561"/>
                </a:lnTo>
                <a:lnTo>
                  <a:pt x="306" y="1544561"/>
                </a:lnTo>
                <a:cubicBezTo>
                  <a:pt x="-752" y="1184728"/>
                  <a:pt x="1364" y="837594"/>
                  <a:pt x="306" y="477761"/>
                </a:cubicBezTo>
                <a:close/>
              </a:path>
            </a:pathLst>
          </a:custGeom>
          <a:blipFill dpi="0" rotWithShape="0">
            <a:blip r:embed="rId2"/>
            <a:srcRect/>
            <a:stretch>
              <a:fillRect l="-43885" r="-6231"/>
            </a:stretch>
          </a:blipFill>
        </p:spPr>
        <p:txBody>
          <a:bodyPr lIns="182880" anchor="ctr" anchorCtr="0">
            <a:normAutofit/>
          </a:bodyPr>
          <a:lstStyle>
            <a:lvl1pPr>
              <a:defRPr sz="2400">
                <a:solidFill>
                  <a:schemeClr val="bg1"/>
                </a:solidFill>
              </a:defRPr>
            </a:lvl1pPr>
          </a:lstStyle>
          <a:p>
            <a:pPr lvl="0"/>
            <a:r>
              <a:rPr lang="en-US"/>
              <a:t> </a:t>
            </a:r>
          </a:p>
        </p:txBody>
      </p:sp>
      <p:sp>
        <p:nvSpPr>
          <p:cNvPr id="15" name="IMAGE 4">
            <a:extLst>
              <a:ext uri="{FF2B5EF4-FFF2-40B4-BE49-F238E27FC236}">
                <a16:creationId xmlns:a16="http://schemas.microsoft.com/office/drawing/2014/main" id="{62DDF3C2-3728-9B49-838A-F02733F188C2}"/>
              </a:ext>
            </a:extLst>
          </p:cNvPr>
          <p:cNvSpPr>
            <a:spLocks noGrp="1" noChangeAspect="1"/>
          </p:cNvSpPr>
          <p:nvPr>
            <p:ph type="body" sz="quarter" idx="26" hasCustomPrompt="1"/>
          </p:nvPr>
        </p:nvSpPr>
        <p:spPr>
          <a:xfrm>
            <a:off x="7274195" y="989345"/>
            <a:ext cx="2285024" cy="2285024"/>
          </a:xfrm>
          <a:blipFill>
            <a:blip r:embed="rId3"/>
            <a:srcRect/>
            <a:stretch>
              <a:fillRect l="-7826" r="-7826"/>
            </a:stretch>
          </a:blipFill>
        </p:spPr>
        <p:txBody>
          <a:bodyPr/>
          <a:lstStyle>
            <a:lvl1pPr>
              <a:defRPr>
                <a:noFill/>
              </a:defRPr>
            </a:lvl1pPr>
          </a:lstStyle>
          <a:p>
            <a:pPr lvl="0"/>
            <a:r>
              <a:rPr lang="en-US"/>
              <a:t> </a:t>
            </a:r>
          </a:p>
        </p:txBody>
      </p:sp>
      <p:sp>
        <p:nvSpPr>
          <p:cNvPr id="9" name="IMAGE 3">
            <a:extLst>
              <a:ext uri="{FF2B5EF4-FFF2-40B4-BE49-F238E27FC236}">
                <a16:creationId xmlns:a16="http://schemas.microsoft.com/office/drawing/2014/main" id="{92F732DD-EFFB-8140-AF4D-4CDB5580E01A}"/>
              </a:ext>
            </a:extLst>
          </p:cNvPr>
          <p:cNvSpPr>
            <a:spLocks noGrp="1" noChangeAspect="1"/>
          </p:cNvSpPr>
          <p:nvPr>
            <p:ph type="body" sz="quarter" idx="22" hasCustomPrompt="1"/>
          </p:nvPr>
        </p:nvSpPr>
        <p:spPr>
          <a:xfrm>
            <a:off x="4919995" y="989345"/>
            <a:ext cx="2285024" cy="2285024"/>
          </a:xfrm>
          <a:blipFill>
            <a:blip r:embed="rId4"/>
            <a:stretch>
              <a:fillRect l="-14029" t="-6191" r="-22497" b="-1966"/>
            </a:stretch>
          </a:blipFill>
        </p:spPr>
        <p:txBody>
          <a:bodyPr/>
          <a:lstStyle>
            <a:lvl1pPr>
              <a:defRPr>
                <a:noFill/>
              </a:defRPr>
            </a:lvl1pPr>
          </a:lstStyle>
          <a:p>
            <a:pPr lvl="0"/>
            <a:r>
              <a:rPr lang="en-US"/>
              <a:t> </a:t>
            </a:r>
          </a:p>
        </p:txBody>
      </p:sp>
      <p:sp>
        <p:nvSpPr>
          <p:cNvPr id="4" name="IMAGE 2">
            <a:extLst>
              <a:ext uri="{FF2B5EF4-FFF2-40B4-BE49-F238E27FC236}">
                <a16:creationId xmlns:a16="http://schemas.microsoft.com/office/drawing/2014/main" id="{4123C8EA-5EE5-1643-BD27-D47163035007}"/>
              </a:ext>
            </a:extLst>
          </p:cNvPr>
          <p:cNvSpPr>
            <a:spLocks noGrp="1" noChangeAspect="1"/>
          </p:cNvSpPr>
          <p:nvPr>
            <p:ph type="body" sz="quarter" idx="21" hasCustomPrompt="1"/>
          </p:nvPr>
        </p:nvSpPr>
        <p:spPr>
          <a:xfrm>
            <a:off x="2565795" y="989345"/>
            <a:ext cx="2285024" cy="2285024"/>
          </a:xfrm>
          <a:blipFill>
            <a:blip r:embed="rId5"/>
            <a:stretch>
              <a:fillRect l="-540" t="-6191" r="-183124" b="-118531"/>
            </a:stretch>
          </a:blipFill>
        </p:spPr>
        <p:txBody>
          <a:bodyPr/>
          <a:lstStyle>
            <a:lvl1pPr>
              <a:defRPr>
                <a:noFill/>
              </a:defRPr>
            </a:lvl1pPr>
          </a:lstStyle>
          <a:p>
            <a:pPr lvl="0"/>
            <a:r>
              <a:rPr lang="en-US"/>
              <a:t> </a:t>
            </a:r>
          </a:p>
        </p:txBody>
      </p:sp>
      <p:sp>
        <p:nvSpPr>
          <p:cNvPr id="11" name="IMAGE 1">
            <a:extLst>
              <a:ext uri="{FF2B5EF4-FFF2-40B4-BE49-F238E27FC236}">
                <a16:creationId xmlns:a16="http://schemas.microsoft.com/office/drawing/2014/main" id="{AE517688-DBCC-C84A-B6F1-850096C1B2A0}"/>
              </a:ext>
            </a:extLst>
          </p:cNvPr>
          <p:cNvSpPr>
            <a:spLocks noGrp="1" noChangeAspect="1"/>
          </p:cNvSpPr>
          <p:nvPr>
            <p:ph type="body" sz="quarter" idx="24"/>
          </p:nvPr>
        </p:nvSpPr>
        <p:spPr>
          <a:xfrm>
            <a:off x="211142" y="987833"/>
            <a:ext cx="2285477" cy="2287262"/>
          </a:xfrm>
          <a:custGeom>
            <a:avLst/>
            <a:gdLst>
              <a:gd name="connsiteX0" fmla="*/ 0 w 1543050"/>
              <a:gd name="connsiteY0" fmla="*/ 0 h 1543050"/>
              <a:gd name="connsiteX1" fmla="*/ 1543050 w 1543050"/>
              <a:gd name="connsiteY1" fmla="*/ 0 h 1543050"/>
              <a:gd name="connsiteX2" fmla="*/ 1543050 w 1543050"/>
              <a:gd name="connsiteY2" fmla="*/ 1543050 h 1543050"/>
              <a:gd name="connsiteX3" fmla="*/ 0 w 1543050"/>
              <a:gd name="connsiteY3" fmla="*/ 1543050 h 1543050"/>
              <a:gd name="connsiteX4" fmla="*/ 0 w 1543050"/>
              <a:gd name="connsiteY4" fmla="*/ 0 h 1543050"/>
              <a:gd name="connsiteX0" fmla="*/ 0 w 1543050"/>
              <a:gd name="connsiteY0" fmla="*/ 0 h 1543050"/>
              <a:gd name="connsiteX1" fmla="*/ 332880 w 1543050"/>
              <a:gd name="connsiteY1" fmla="*/ 4839 h 1543050"/>
              <a:gd name="connsiteX2" fmla="*/ 1543050 w 1543050"/>
              <a:gd name="connsiteY2" fmla="*/ 0 h 1543050"/>
              <a:gd name="connsiteX3" fmla="*/ 1543050 w 1543050"/>
              <a:gd name="connsiteY3" fmla="*/ 1543050 h 1543050"/>
              <a:gd name="connsiteX4" fmla="*/ 0 w 1543050"/>
              <a:gd name="connsiteY4" fmla="*/ 1543050 h 1543050"/>
              <a:gd name="connsiteX5" fmla="*/ 0 w 1543050"/>
              <a:gd name="connsiteY5" fmla="*/ 0 h 1543050"/>
              <a:gd name="connsiteX0" fmla="*/ 0 w 1543050"/>
              <a:gd name="connsiteY0" fmla="*/ 0 h 1543050"/>
              <a:gd name="connsiteX1" fmla="*/ 336055 w 1543050"/>
              <a:gd name="connsiteY1" fmla="*/ 1664 h 1543050"/>
              <a:gd name="connsiteX2" fmla="*/ 1543050 w 1543050"/>
              <a:gd name="connsiteY2" fmla="*/ 0 h 1543050"/>
              <a:gd name="connsiteX3" fmla="*/ 1543050 w 1543050"/>
              <a:gd name="connsiteY3" fmla="*/ 1543050 h 1543050"/>
              <a:gd name="connsiteX4" fmla="*/ 0 w 1543050"/>
              <a:gd name="connsiteY4" fmla="*/ 1543050 h 1543050"/>
              <a:gd name="connsiteX5" fmla="*/ 0 w 1543050"/>
              <a:gd name="connsiteY5" fmla="*/ 0 h 1543050"/>
              <a:gd name="connsiteX0" fmla="*/ 0 w 1543050"/>
              <a:gd name="connsiteY0" fmla="*/ 0 h 1543050"/>
              <a:gd name="connsiteX1" fmla="*/ 342405 w 1543050"/>
              <a:gd name="connsiteY1" fmla="*/ 1664 h 1543050"/>
              <a:gd name="connsiteX2" fmla="*/ 1543050 w 1543050"/>
              <a:gd name="connsiteY2" fmla="*/ 0 h 1543050"/>
              <a:gd name="connsiteX3" fmla="*/ 1543050 w 1543050"/>
              <a:gd name="connsiteY3" fmla="*/ 1543050 h 1543050"/>
              <a:gd name="connsiteX4" fmla="*/ 0 w 1543050"/>
              <a:gd name="connsiteY4" fmla="*/ 1543050 h 1543050"/>
              <a:gd name="connsiteX5" fmla="*/ 0 w 1543050"/>
              <a:gd name="connsiteY5" fmla="*/ 0 h 1543050"/>
              <a:gd name="connsiteX0" fmla="*/ 0 w 1543050"/>
              <a:gd name="connsiteY0" fmla="*/ 4686 h 1547736"/>
              <a:gd name="connsiteX1" fmla="*/ 345580 w 1543050"/>
              <a:gd name="connsiteY1" fmla="*/ 0 h 1547736"/>
              <a:gd name="connsiteX2" fmla="*/ 1543050 w 1543050"/>
              <a:gd name="connsiteY2" fmla="*/ 4686 h 1547736"/>
              <a:gd name="connsiteX3" fmla="*/ 1543050 w 1543050"/>
              <a:gd name="connsiteY3" fmla="*/ 1547736 h 1547736"/>
              <a:gd name="connsiteX4" fmla="*/ 0 w 1543050"/>
              <a:gd name="connsiteY4" fmla="*/ 1547736 h 1547736"/>
              <a:gd name="connsiteX5" fmla="*/ 0 w 1543050"/>
              <a:gd name="connsiteY5" fmla="*/ 4686 h 1547736"/>
              <a:gd name="connsiteX0" fmla="*/ 0 w 1543050"/>
              <a:gd name="connsiteY0" fmla="*/ 0 h 1543050"/>
              <a:gd name="connsiteX1" fmla="*/ 342405 w 1543050"/>
              <a:gd name="connsiteY1" fmla="*/ 1664 h 1543050"/>
              <a:gd name="connsiteX2" fmla="*/ 1543050 w 1543050"/>
              <a:gd name="connsiteY2" fmla="*/ 0 h 1543050"/>
              <a:gd name="connsiteX3" fmla="*/ 1543050 w 1543050"/>
              <a:gd name="connsiteY3" fmla="*/ 1543050 h 1543050"/>
              <a:gd name="connsiteX4" fmla="*/ 0 w 1543050"/>
              <a:gd name="connsiteY4" fmla="*/ 1543050 h 1543050"/>
              <a:gd name="connsiteX5" fmla="*/ 0 w 1543050"/>
              <a:gd name="connsiteY5" fmla="*/ 0 h 1543050"/>
              <a:gd name="connsiteX0" fmla="*/ 0 w 1543050"/>
              <a:gd name="connsiteY0" fmla="*/ 1511 h 1544561"/>
              <a:gd name="connsiteX1" fmla="*/ 345580 w 1543050"/>
              <a:gd name="connsiteY1" fmla="*/ 0 h 1544561"/>
              <a:gd name="connsiteX2" fmla="*/ 1543050 w 1543050"/>
              <a:gd name="connsiteY2" fmla="*/ 1511 h 1544561"/>
              <a:gd name="connsiteX3" fmla="*/ 1543050 w 1543050"/>
              <a:gd name="connsiteY3" fmla="*/ 1544561 h 1544561"/>
              <a:gd name="connsiteX4" fmla="*/ 0 w 1543050"/>
              <a:gd name="connsiteY4" fmla="*/ 1544561 h 1544561"/>
              <a:gd name="connsiteX5" fmla="*/ 0 w 1543050"/>
              <a:gd name="connsiteY5" fmla="*/ 1511 h 1544561"/>
              <a:gd name="connsiteX0" fmla="*/ 0 w 1543050"/>
              <a:gd name="connsiteY0" fmla="*/ 1511 h 1544561"/>
              <a:gd name="connsiteX1" fmla="*/ 345580 w 1543050"/>
              <a:gd name="connsiteY1" fmla="*/ 0 h 1544561"/>
              <a:gd name="connsiteX2" fmla="*/ 1543050 w 1543050"/>
              <a:gd name="connsiteY2" fmla="*/ 1511 h 1544561"/>
              <a:gd name="connsiteX3" fmla="*/ 1543050 w 1543050"/>
              <a:gd name="connsiteY3" fmla="*/ 1544561 h 1544561"/>
              <a:gd name="connsiteX4" fmla="*/ 0 w 1543050"/>
              <a:gd name="connsiteY4" fmla="*/ 1544561 h 1544561"/>
              <a:gd name="connsiteX5" fmla="*/ 0 w 1543050"/>
              <a:gd name="connsiteY5" fmla="*/ 1511 h 1544561"/>
              <a:gd name="connsiteX0" fmla="*/ 0 w 1543050"/>
              <a:gd name="connsiteY0" fmla="*/ 0 h 1543050"/>
              <a:gd name="connsiteX1" fmla="*/ 339230 w 1543050"/>
              <a:gd name="connsiteY1" fmla="*/ 1664 h 1543050"/>
              <a:gd name="connsiteX2" fmla="*/ 1543050 w 1543050"/>
              <a:gd name="connsiteY2" fmla="*/ 0 h 1543050"/>
              <a:gd name="connsiteX3" fmla="*/ 1543050 w 1543050"/>
              <a:gd name="connsiteY3" fmla="*/ 1543050 h 1543050"/>
              <a:gd name="connsiteX4" fmla="*/ 0 w 1543050"/>
              <a:gd name="connsiteY4" fmla="*/ 1543050 h 1543050"/>
              <a:gd name="connsiteX5" fmla="*/ 0 w 1543050"/>
              <a:gd name="connsiteY5" fmla="*/ 0 h 1543050"/>
              <a:gd name="connsiteX0" fmla="*/ 0 w 1543050"/>
              <a:gd name="connsiteY0" fmla="*/ 1511 h 1544561"/>
              <a:gd name="connsiteX1" fmla="*/ 345580 w 1543050"/>
              <a:gd name="connsiteY1" fmla="*/ 0 h 1544561"/>
              <a:gd name="connsiteX2" fmla="*/ 1543050 w 1543050"/>
              <a:gd name="connsiteY2" fmla="*/ 1511 h 1544561"/>
              <a:gd name="connsiteX3" fmla="*/ 1543050 w 1543050"/>
              <a:gd name="connsiteY3" fmla="*/ 1544561 h 1544561"/>
              <a:gd name="connsiteX4" fmla="*/ 0 w 1543050"/>
              <a:gd name="connsiteY4" fmla="*/ 1544561 h 1544561"/>
              <a:gd name="connsiteX5" fmla="*/ 0 w 1543050"/>
              <a:gd name="connsiteY5" fmla="*/ 1511 h 1544561"/>
              <a:gd name="connsiteX0" fmla="*/ 0 w 1543050"/>
              <a:gd name="connsiteY0" fmla="*/ 33261 h 1576311"/>
              <a:gd name="connsiteX1" fmla="*/ 370980 w 1543050"/>
              <a:gd name="connsiteY1" fmla="*/ 0 h 1576311"/>
              <a:gd name="connsiteX2" fmla="*/ 1543050 w 1543050"/>
              <a:gd name="connsiteY2" fmla="*/ 33261 h 1576311"/>
              <a:gd name="connsiteX3" fmla="*/ 1543050 w 1543050"/>
              <a:gd name="connsiteY3" fmla="*/ 1576311 h 1576311"/>
              <a:gd name="connsiteX4" fmla="*/ 0 w 1543050"/>
              <a:gd name="connsiteY4" fmla="*/ 1576311 h 1576311"/>
              <a:gd name="connsiteX5" fmla="*/ 0 w 1543050"/>
              <a:gd name="connsiteY5" fmla="*/ 33261 h 1576311"/>
              <a:gd name="connsiteX0" fmla="*/ 0 w 1543050"/>
              <a:gd name="connsiteY0" fmla="*/ 1511 h 1544561"/>
              <a:gd name="connsiteX1" fmla="*/ 345580 w 1543050"/>
              <a:gd name="connsiteY1" fmla="*/ 0 h 1544561"/>
              <a:gd name="connsiteX2" fmla="*/ 1543050 w 1543050"/>
              <a:gd name="connsiteY2" fmla="*/ 1511 h 1544561"/>
              <a:gd name="connsiteX3" fmla="*/ 1543050 w 1543050"/>
              <a:gd name="connsiteY3" fmla="*/ 1544561 h 1544561"/>
              <a:gd name="connsiteX4" fmla="*/ 0 w 1543050"/>
              <a:gd name="connsiteY4" fmla="*/ 1544561 h 1544561"/>
              <a:gd name="connsiteX5" fmla="*/ 0 w 1543050"/>
              <a:gd name="connsiteY5" fmla="*/ 1511 h 1544561"/>
              <a:gd name="connsiteX0" fmla="*/ 0 w 1543050"/>
              <a:gd name="connsiteY0" fmla="*/ 1511 h 1544561"/>
              <a:gd name="connsiteX1" fmla="*/ 345580 w 1543050"/>
              <a:gd name="connsiteY1" fmla="*/ 0 h 1544561"/>
              <a:gd name="connsiteX2" fmla="*/ 1543050 w 1543050"/>
              <a:gd name="connsiteY2" fmla="*/ 1511 h 1544561"/>
              <a:gd name="connsiteX3" fmla="*/ 1543050 w 1543050"/>
              <a:gd name="connsiteY3" fmla="*/ 1544561 h 1544561"/>
              <a:gd name="connsiteX4" fmla="*/ 0 w 1543050"/>
              <a:gd name="connsiteY4" fmla="*/ 1544561 h 1544561"/>
              <a:gd name="connsiteX5" fmla="*/ 0 w 1543050"/>
              <a:gd name="connsiteY5" fmla="*/ 1511 h 1544561"/>
              <a:gd name="connsiteX0" fmla="*/ 0 w 1543050"/>
              <a:gd name="connsiteY0" fmla="*/ 0 h 1543050"/>
              <a:gd name="connsiteX1" fmla="*/ 342405 w 1543050"/>
              <a:gd name="connsiteY1" fmla="*/ 1664 h 1543050"/>
              <a:gd name="connsiteX2" fmla="*/ 1543050 w 1543050"/>
              <a:gd name="connsiteY2" fmla="*/ 0 h 1543050"/>
              <a:gd name="connsiteX3" fmla="*/ 1543050 w 1543050"/>
              <a:gd name="connsiteY3" fmla="*/ 1543050 h 1543050"/>
              <a:gd name="connsiteX4" fmla="*/ 0 w 1543050"/>
              <a:gd name="connsiteY4" fmla="*/ 1543050 h 1543050"/>
              <a:gd name="connsiteX5" fmla="*/ 0 w 1543050"/>
              <a:gd name="connsiteY5" fmla="*/ 0 h 1543050"/>
              <a:gd name="connsiteX0" fmla="*/ 0 w 1543050"/>
              <a:gd name="connsiteY0" fmla="*/ 1511 h 1544561"/>
              <a:gd name="connsiteX1" fmla="*/ 336055 w 1543050"/>
              <a:gd name="connsiteY1" fmla="*/ 0 h 1544561"/>
              <a:gd name="connsiteX2" fmla="*/ 1543050 w 1543050"/>
              <a:gd name="connsiteY2" fmla="*/ 1511 h 1544561"/>
              <a:gd name="connsiteX3" fmla="*/ 1543050 w 1543050"/>
              <a:gd name="connsiteY3" fmla="*/ 1544561 h 1544561"/>
              <a:gd name="connsiteX4" fmla="*/ 0 w 1543050"/>
              <a:gd name="connsiteY4" fmla="*/ 1544561 h 1544561"/>
              <a:gd name="connsiteX5" fmla="*/ 0 w 1543050"/>
              <a:gd name="connsiteY5" fmla="*/ 1511 h 1544561"/>
              <a:gd name="connsiteX0" fmla="*/ 0 w 1543050"/>
              <a:gd name="connsiteY0" fmla="*/ 0 h 1543050"/>
              <a:gd name="connsiteX1" fmla="*/ 272555 w 1543050"/>
              <a:gd name="connsiteY1" fmla="*/ 1664 h 1543050"/>
              <a:gd name="connsiteX2" fmla="*/ 1543050 w 1543050"/>
              <a:gd name="connsiteY2" fmla="*/ 0 h 1543050"/>
              <a:gd name="connsiteX3" fmla="*/ 1543050 w 1543050"/>
              <a:gd name="connsiteY3" fmla="*/ 1543050 h 1543050"/>
              <a:gd name="connsiteX4" fmla="*/ 0 w 1543050"/>
              <a:gd name="connsiteY4" fmla="*/ 1543050 h 1543050"/>
              <a:gd name="connsiteX5" fmla="*/ 0 w 1543050"/>
              <a:gd name="connsiteY5" fmla="*/ 0 h 1543050"/>
              <a:gd name="connsiteX0" fmla="*/ 0 w 1543050"/>
              <a:gd name="connsiteY0" fmla="*/ 0 h 1543050"/>
              <a:gd name="connsiteX1" fmla="*/ 269380 w 1543050"/>
              <a:gd name="connsiteY1" fmla="*/ 1664 h 1543050"/>
              <a:gd name="connsiteX2" fmla="*/ 1543050 w 1543050"/>
              <a:gd name="connsiteY2" fmla="*/ 0 h 1543050"/>
              <a:gd name="connsiteX3" fmla="*/ 1543050 w 1543050"/>
              <a:gd name="connsiteY3" fmla="*/ 1543050 h 1543050"/>
              <a:gd name="connsiteX4" fmla="*/ 0 w 1543050"/>
              <a:gd name="connsiteY4" fmla="*/ 1543050 h 1543050"/>
              <a:gd name="connsiteX5" fmla="*/ 0 w 1543050"/>
              <a:gd name="connsiteY5" fmla="*/ 0 h 1543050"/>
              <a:gd name="connsiteX0" fmla="*/ 0 w 1543050"/>
              <a:gd name="connsiteY0" fmla="*/ 1511 h 1544561"/>
              <a:gd name="connsiteX1" fmla="*/ 272555 w 1543050"/>
              <a:gd name="connsiteY1" fmla="*/ 0 h 1544561"/>
              <a:gd name="connsiteX2" fmla="*/ 1543050 w 1543050"/>
              <a:gd name="connsiteY2" fmla="*/ 1511 h 1544561"/>
              <a:gd name="connsiteX3" fmla="*/ 1543050 w 1543050"/>
              <a:gd name="connsiteY3" fmla="*/ 1544561 h 1544561"/>
              <a:gd name="connsiteX4" fmla="*/ 0 w 1543050"/>
              <a:gd name="connsiteY4" fmla="*/ 1544561 h 1544561"/>
              <a:gd name="connsiteX5" fmla="*/ 0 w 1543050"/>
              <a:gd name="connsiteY5" fmla="*/ 1511 h 1544561"/>
              <a:gd name="connsiteX0" fmla="*/ 0 w 1546225"/>
              <a:gd name="connsiteY0" fmla="*/ 465061 h 1544561"/>
              <a:gd name="connsiteX1" fmla="*/ 275730 w 1546225"/>
              <a:gd name="connsiteY1" fmla="*/ 0 h 1544561"/>
              <a:gd name="connsiteX2" fmla="*/ 1546225 w 1546225"/>
              <a:gd name="connsiteY2" fmla="*/ 1511 h 1544561"/>
              <a:gd name="connsiteX3" fmla="*/ 1546225 w 1546225"/>
              <a:gd name="connsiteY3" fmla="*/ 1544561 h 1544561"/>
              <a:gd name="connsiteX4" fmla="*/ 3175 w 1546225"/>
              <a:gd name="connsiteY4" fmla="*/ 1544561 h 1544561"/>
              <a:gd name="connsiteX5" fmla="*/ 0 w 1546225"/>
              <a:gd name="connsiteY5" fmla="*/ 465061 h 1544561"/>
              <a:gd name="connsiteX0" fmla="*/ 0 w 1546225"/>
              <a:gd name="connsiteY0" fmla="*/ 484111 h 1544561"/>
              <a:gd name="connsiteX1" fmla="*/ 275730 w 1546225"/>
              <a:gd name="connsiteY1" fmla="*/ 0 h 1544561"/>
              <a:gd name="connsiteX2" fmla="*/ 1546225 w 1546225"/>
              <a:gd name="connsiteY2" fmla="*/ 1511 h 1544561"/>
              <a:gd name="connsiteX3" fmla="*/ 1546225 w 1546225"/>
              <a:gd name="connsiteY3" fmla="*/ 1544561 h 1544561"/>
              <a:gd name="connsiteX4" fmla="*/ 3175 w 1546225"/>
              <a:gd name="connsiteY4" fmla="*/ 1544561 h 1544561"/>
              <a:gd name="connsiteX5" fmla="*/ 0 w 1546225"/>
              <a:gd name="connsiteY5" fmla="*/ 484111 h 1544561"/>
              <a:gd name="connsiteX0" fmla="*/ 306 w 1543356"/>
              <a:gd name="connsiteY0" fmla="*/ 477761 h 1544561"/>
              <a:gd name="connsiteX1" fmla="*/ 272861 w 1543356"/>
              <a:gd name="connsiteY1" fmla="*/ 0 h 1544561"/>
              <a:gd name="connsiteX2" fmla="*/ 1543356 w 1543356"/>
              <a:gd name="connsiteY2" fmla="*/ 1511 h 1544561"/>
              <a:gd name="connsiteX3" fmla="*/ 1543356 w 1543356"/>
              <a:gd name="connsiteY3" fmla="*/ 1544561 h 1544561"/>
              <a:gd name="connsiteX4" fmla="*/ 306 w 1543356"/>
              <a:gd name="connsiteY4" fmla="*/ 1544561 h 1544561"/>
              <a:gd name="connsiteX5" fmla="*/ 306 w 1543356"/>
              <a:gd name="connsiteY5" fmla="*/ 477761 h 1544561"/>
              <a:gd name="connsiteX0" fmla="*/ 306 w 1543356"/>
              <a:gd name="connsiteY0" fmla="*/ 480936 h 1544561"/>
              <a:gd name="connsiteX1" fmla="*/ 272861 w 1543356"/>
              <a:gd name="connsiteY1" fmla="*/ 0 h 1544561"/>
              <a:gd name="connsiteX2" fmla="*/ 1543356 w 1543356"/>
              <a:gd name="connsiteY2" fmla="*/ 1511 h 1544561"/>
              <a:gd name="connsiteX3" fmla="*/ 1543356 w 1543356"/>
              <a:gd name="connsiteY3" fmla="*/ 1544561 h 1544561"/>
              <a:gd name="connsiteX4" fmla="*/ 306 w 1543356"/>
              <a:gd name="connsiteY4" fmla="*/ 1544561 h 1544561"/>
              <a:gd name="connsiteX5" fmla="*/ 306 w 1543356"/>
              <a:gd name="connsiteY5" fmla="*/ 480936 h 1544561"/>
              <a:gd name="connsiteX0" fmla="*/ 306 w 1543356"/>
              <a:gd name="connsiteY0" fmla="*/ 477761 h 1544561"/>
              <a:gd name="connsiteX1" fmla="*/ 272861 w 1543356"/>
              <a:gd name="connsiteY1" fmla="*/ 0 h 1544561"/>
              <a:gd name="connsiteX2" fmla="*/ 1543356 w 1543356"/>
              <a:gd name="connsiteY2" fmla="*/ 1511 h 1544561"/>
              <a:gd name="connsiteX3" fmla="*/ 1543356 w 1543356"/>
              <a:gd name="connsiteY3" fmla="*/ 1544561 h 1544561"/>
              <a:gd name="connsiteX4" fmla="*/ 306 w 1543356"/>
              <a:gd name="connsiteY4" fmla="*/ 1544561 h 1544561"/>
              <a:gd name="connsiteX5" fmla="*/ 306 w 1543356"/>
              <a:gd name="connsiteY5" fmla="*/ 477761 h 1544561"/>
              <a:gd name="connsiteX0" fmla="*/ 3316 w 1543191"/>
              <a:gd name="connsiteY0" fmla="*/ 477761 h 1544561"/>
              <a:gd name="connsiteX1" fmla="*/ 272696 w 1543191"/>
              <a:gd name="connsiteY1" fmla="*/ 0 h 1544561"/>
              <a:gd name="connsiteX2" fmla="*/ 1543191 w 1543191"/>
              <a:gd name="connsiteY2" fmla="*/ 1511 h 1544561"/>
              <a:gd name="connsiteX3" fmla="*/ 1543191 w 1543191"/>
              <a:gd name="connsiteY3" fmla="*/ 1544561 h 1544561"/>
              <a:gd name="connsiteX4" fmla="*/ 141 w 1543191"/>
              <a:gd name="connsiteY4" fmla="*/ 1544561 h 1544561"/>
              <a:gd name="connsiteX5" fmla="*/ 3316 w 1543191"/>
              <a:gd name="connsiteY5" fmla="*/ 477761 h 1544561"/>
              <a:gd name="connsiteX0" fmla="*/ 0 w 1546225"/>
              <a:gd name="connsiteY0" fmla="*/ 484111 h 1544561"/>
              <a:gd name="connsiteX1" fmla="*/ 275730 w 1546225"/>
              <a:gd name="connsiteY1" fmla="*/ 0 h 1544561"/>
              <a:gd name="connsiteX2" fmla="*/ 1546225 w 1546225"/>
              <a:gd name="connsiteY2" fmla="*/ 1511 h 1544561"/>
              <a:gd name="connsiteX3" fmla="*/ 1546225 w 1546225"/>
              <a:gd name="connsiteY3" fmla="*/ 1544561 h 1544561"/>
              <a:gd name="connsiteX4" fmla="*/ 3175 w 1546225"/>
              <a:gd name="connsiteY4" fmla="*/ 1544561 h 1544561"/>
              <a:gd name="connsiteX5" fmla="*/ 0 w 1546225"/>
              <a:gd name="connsiteY5" fmla="*/ 484111 h 1544561"/>
              <a:gd name="connsiteX0" fmla="*/ 306 w 1543356"/>
              <a:gd name="connsiteY0" fmla="*/ 484111 h 1544561"/>
              <a:gd name="connsiteX1" fmla="*/ 272861 w 1543356"/>
              <a:gd name="connsiteY1" fmla="*/ 0 h 1544561"/>
              <a:gd name="connsiteX2" fmla="*/ 1543356 w 1543356"/>
              <a:gd name="connsiteY2" fmla="*/ 1511 h 1544561"/>
              <a:gd name="connsiteX3" fmla="*/ 1543356 w 1543356"/>
              <a:gd name="connsiteY3" fmla="*/ 1544561 h 1544561"/>
              <a:gd name="connsiteX4" fmla="*/ 306 w 1543356"/>
              <a:gd name="connsiteY4" fmla="*/ 1544561 h 1544561"/>
              <a:gd name="connsiteX5" fmla="*/ 306 w 1543356"/>
              <a:gd name="connsiteY5" fmla="*/ 484111 h 1544561"/>
              <a:gd name="connsiteX0" fmla="*/ 306 w 1543356"/>
              <a:gd name="connsiteY0" fmla="*/ 480936 h 1544561"/>
              <a:gd name="connsiteX1" fmla="*/ 272861 w 1543356"/>
              <a:gd name="connsiteY1" fmla="*/ 0 h 1544561"/>
              <a:gd name="connsiteX2" fmla="*/ 1543356 w 1543356"/>
              <a:gd name="connsiteY2" fmla="*/ 1511 h 1544561"/>
              <a:gd name="connsiteX3" fmla="*/ 1543356 w 1543356"/>
              <a:gd name="connsiteY3" fmla="*/ 1544561 h 1544561"/>
              <a:gd name="connsiteX4" fmla="*/ 306 w 1543356"/>
              <a:gd name="connsiteY4" fmla="*/ 1544561 h 1544561"/>
              <a:gd name="connsiteX5" fmla="*/ 306 w 1543356"/>
              <a:gd name="connsiteY5" fmla="*/ 480936 h 1544561"/>
              <a:gd name="connsiteX0" fmla="*/ 0 w 1546225"/>
              <a:gd name="connsiteY0" fmla="*/ 477761 h 1544561"/>
              <a:gd name="connsiteX1" fmla="*/ 275730 w 1546225"/>
              <a:gd name="connsiteY1" fmla="*/ 0 h 1544561"/>
              <a:gd name="connsiteX2" fmla="*/ 1546225 w 1546225"/>
              <a:gd name="connsiteY2" fmla="*/ 1511 h 1544561"/>
              <a:gd name="connsiteX3" fmla="*/ 1546225 w 1546225"/>
              <a:gd name="connsiteY3" fmla="*/ 1544561 h 1544561"/>
              <a:gd name="connsiteX4" fmla="*/ 3175 w 1546225"/>
              <a:gd name="connsiteY4" fmla="*/ 1544561 h 1544561"/>
              <a:gd name="connsiteX5" fmla="*/ 0 w 1546225"/>
              <a:gd name="connsiteY5" fmla="*/ 477761 h 1544561"/>
              <a:gd name="connsiteX0" fmla="*/ 0 w 1546225"/>
              <a:gd name="connsiteY0" fmla="*/ 480936 h 1544561"/>
              <a:gd name="connsiteX1" fmla="*/ 275730 w 1546225"/>
              <a:gd name="connsiteY1" fmla="*/ 0 h 1544561"/>
              <a:gd name="connsiteX2" fmla="*/ 1546225 w 1546225"/>
              <a:gd name="connsiteY2" fmla="*/ 1511 h 1544561"/>
              <a:gd name="connsiteX3" fmla="*/ 1546225 w 1546225"/>
              <a:gd name="connsiteY3" fmla="*/ 1544561 h 1544561"/>
              <a:gd name="connsiteX4" fmla="*/ 3175 w 1546225"/>
              <a:gd name="connsiteY4" fmla="*/ 1544561 h 1544561"/>
              <a:gd name="connsiteX5" fmla="*/ 0 w 1546225"/>
              <a:gd name="connsiteY5" fmla="*/ 480936 h 1544561"/>
              <a:gd name="connsiteX0" fmla="*/ 306 w 1543356"/>
              <a:gd name="connsiteY0" fmla="*/ 477761 h 1544561"/>
              <a:gd name="connsiteX1" fmla="*/ 272861 w 1543356"/>
              <a:gd name="connsiteY1" fmla="*/ 0 h 1544561"/>
              <a:gd name="connsiteX2" fmla="*/ 1543356 w 1543356"/>
              <a:gd name="connsiteY2" fmla="*/ 1511 h 1544561"/>
              <a:gd name="connsiteX3" fmla="*/ 1543356 w 1543356"/>
              <a:gd name="connsiteY3" fmla="*/ 1544561 h 1544561"/>
              <a:gd name="connsiteX4" fmla="*/ 306 w 1543356"/>
              <a:gd name="connsiteY4" fmla="*/ 1544561 h 1544561"/>
              <a:gd name="connsiteX5" fmla="*/ 306 w 1543356"/>
              <a:gd name="connsiteY5" fmla="*/ 477761 h 1544561"/>
              <a:gd name="connsiteX0" fmla="*/ 306 w 1543356"/>
              <a:gd name="connsiteY0" fmla="*/ 474586 h 1544561"/>
              <a:gd name="connsiteX1" fmla="*/ 272861 w 1543356"/>
              <a:gd name="connsiteY1" fmla="*/ 0 h 1544561"/>
              <a:gd name="connsiteX2" fmla="*/ 1543356 w 1543356"/>
              <a:gd name="connsiteY2" fmla="*/ 1511 h 1544561"/>
              <a:gd name="connsiteX3" fmla="*/ 1543356 w 1543356"/>
              <a:gd name="connsiteY3" fmla="*/ 1544561 h 1544561"/>
              <a:gd name="connsiteX4" fmla="*/ 306 w 1543356"/>
              <a:gd name="connsiteY4" fmla="*/ 1544561 h 1544561"/>
              <a:gd name="connsiteX5" fmla="*/ 306 w 1543356"/>
              <a:gd name="connsiteY5" fmla="*/ 474586 h 1544561"/>
              <a:gd name="connsiteX0" fmla="*/ 0 w 1546225"/>
              <a:gd name="connsiteY0" fmla="*/ 471411 h 1544561"/>
              <a:gd name="connsiteX1" fmla="*/ 275730 w 1546225"/>
              <a:gd name="connsiteY1" fmla="*/ 0 h 1544561"/>
              <a:gd name="connsiteX2" fmla="*/ 1546225 w 1546225"/>
              <a:gd name="connsiteY2" fmla="*/ 1511 h 1544561"/>
              <a:gd name="connsiteX3" fmla="*/ 1546225 w 1546225"/>
              <a:gd name="connsiteY3" fmla="*/ 1544561 h 1544561"/>
              <a:gd name="connsiteX4" fmla="*/ 3175 w 1546225"/>
              <a:gd name="connsiteY4" fmla="*/ 1544561 h 1544561"/>
              <a:gd name="connsiteX5" fmla="*/ 0 w 1546225"/>
              <a:gd name="connsiteY5" fmla="*/ 471411 h 1544561"/>
              <a:gd name="connsiteX0" fmla="*/ 306 w 1543356"/>
              <a:gd name="connsiteY0" fmla="*/ 477761 h 1544561"/>
              <a:gd name="connsiteX1" fmla="*/ 272861 w 1543356"/>
              <a:gd name="connsiteY1" fmla="*/ 0 h 1544561"/>
              <a:gd name="connsiteX2" fmla="*/ 1543356 w 1543356"/>
              <a:gd name="connsiteY2" fmla="*/ 1511 h 1544561"/>
              <a:gd name="connsiteX3" fmla="*/ 1543356 w 1543356"/>
              <a:gd name="connsiteY3" fmla="*/ 1544561 h 1544561"/>
              <a:gd name="connsiteX4" fmla="*/ 306 w 1543356"/>
              <a:gd name="connsiteY4" fmla="*/ 1544561 h 1544561"/>
              <a:gd name="connsiteX5" fmla="*/ 306 w 1543356"/>
              <a:gd name="connsiteY5" fmla="*/ 477761 h 1544561"/>
              <a:gd name="connsiteX0" fmla="*/ 306 w 1543356"/>
              <a:gd name="connsiteY0" fmla="*/ 474586 h 1544561"/>
              <a:gd name="connsiteX1" fmla="*/ 272861 w 1543356"/>
              <a:gd name="connsiteY1" fmla="*/ 0 h 1544561"/>
              <a:gd name="connsiteX2" fmla="*/ 1543356 w 1543356"/>
              <a:gd name="connsiteY2" fmla="*/ 1511 h 1544561"/>
              <a:gd name="connsiteX3" fmla="*/ 1543356 w 1543356"/>
              <a:gd name="connsiteY3" fmla="*/ 1544561 h 1544561"/>
              <a:gd name="connsiteX4" fmla="*/ 306 w 1543356"/>
              <a:gd name="connsiteY4" fmla="*/ 1544561 h 1544561"/>
              <a:gd name="connsiteX5" fmla="*/ 306 w 1543356"/>
              <a:gd name="connsiteY5" fmla="*/ 474586 h 1544561"/>
              <a:gd name="connsiteX0" fmla="*/ 0 w 1546225"/>
              <a:gd name="connsiteY0" fmla="*/ 480936 h 1544561"/>
              <a:gd name="connsiteX1" fmla="*/ 275730 w 1546225"/>
              <a:gd name="connsiteY1" fmla="*/ 0 h 1544561"/>
              <a:gd name="connsiteX2" fmla="*/ 1546225 w 1546225"/>
              <a:gd name="connsiteY2" fmla="*/ 1511 h 1544561"/>
              <a:gd name="connsiteX3" fmla="*/ 1546225 w 1546225"/>
              <a:gd name="connsiteY3" fmla="*/ 1544561 h 1544561"/>
              <a:gd name="connsiteX4" fmla="*/ 3175 w 1546225"/>
              <a:gd name="connsiteY4" fmla="*/ 1544561 h 1544561"/>
              <a:gd name="connsiteX5" fmla="*/ 0 w 1546225"/>
              <a:gd name="connsiteY5" fmla="*/ 480936 h 1544561"/>
              <a:gd name="connsiteX0" fmla="*/ 306 w 1543356"/>
              <a:gd name="connsiteY0" fmla="*/ 480936 h 1544561"/>
              <a:gd name="connsiteX1" fmla="*/ 272861 w 1543356"/>
              <a:gd name="connsiteY1" fmla="*/ 0 h 1544561"/>
              <a:gd name="connsiteX2" fmla="*/ 1543356 w 1543356"/>
              <a:gd name="connsiteY2" fmla="*/ 1511 h 1544561"/>
              <a:gd name="connsiteX3" fmla="*/ 1543356 w 1543356"/>
              <a:gd name="connsiteY3" fmla="*/ 1544561 h 1544561"/>
              <a:gd name="connsiteX4" fmla="*/ 306 w 1543356"/>
              <a:gd name="connsiteY4" fmla="*/ 1544561 h 1544561"/>
              <a:gd name="connsiteX5" fmla="*/ 306 w 1543356"/>
              <a:gd name="connsiteY5" fmla="*/ 480936 h 1544561"/>
              <a:gd name="connsiteX0" fmla="*/ 306 w 1543356"/>
              <a:gd name="connsiteY0" fmla="*/ 477761 h 1544561"/>
              <a:gd name="connsiteX1" fmla="*/ 272861 w 1543356"/>
              <a:gd name="connsiteY1" fmla="*/ 0 h 1544561"/>
              <a:gd name="connsiteX2" fmla="*/ 1543356 w 1543356"/>
              <a:gd name="connsiteY2" fmla="*/ 1511 h 1544561"/>
              <a:gd name="connsiteX3" fmla="*/ 1543356 w 1543356"/>
              <a:gd name="connsiteY3" fmla="*/ 1544561 h 1544561"/>
              <a:gd name="connsiteX4" fmla="*/ 306 w 1543356"/>
              <a:gd name="connsiteY4" fmla="*/ 1544561 h 1544561"/>
              <a:gd name="connsiteX5" fmla="*/ 306 w 1543356"/>
              <a:gd name="connsiteY5" fmla="*/ 477761 h 1544561"/>
              <a:gd name="connsiteX0" fmla="*/ 0 w 1546225"/>
              <a:gd name="connsiteY0" fmla="*/ 484111 h 1544561"/>
              <a:gd name="connsiteX1" fmla="*/ 275730 w 1546225"/>
              <a:gd name="connsiteY1" fmla="*/ 0 h 1544561"/>
              <a:gd name="connsiteX2" fmla="*/ 1546225 w 1546225"/>
              <a:gd name="connsiteY2" fmla="*/ 1511 h 1544561"/>
              <a:gd name="connsiteX3" fmla="*/ 1546225 w 1546225"/>
              <a:gd name="connsiteY3" fmla="*/ 1544561 h 1544561"/>
              <a:gd name="connsiteX4" fmla="*/ 3175 w 1546225"/>
              <a:gd name="connsiteY4" fmla="*/ 1544561 h 1544561"/>
              <a:gd name="connsiteX5" fmla="*/ 0 w 1546225"/>
              <a:gd name="connsiteY5" fmla="*/ 484111 h 1544561"/>
              <a:gd name="connsiteX0" fmla="*/ 306 w 1543356"/>
              <a:gd name="connsiteY0" fmla="*/ 480936 h 1544561"/>
              <a:gd name="connsiteX1" fmla="*/ 272861 w 1543356"/>
              <a:gd name="connsiteY1" fmla="*/ 0 h 1544561"/>
              <a:gd name="connsiteX2" fmla="*/ 1543356 w 1543356"/>
              <a:gd name="connsiteY2" fmla="*/ 1511 h 1544561"/>
              <a:gd name="connsiteX3" fmla="*/ 1543356 w 1543356"/>
              <a:gd name="connsiteY3" fmla="*/ 1544561 h 1544561"/>
              <a:gd name="connsiteX4" fmla="*/ 306 w 1543356"/>
              <a:gd name="connsiteY4" fmla="*/ 1544561 h 1544561"/>
              <a:gd name="connsiteX5" fmla="*/ 306 w 1543356"/>
              <a:gd name="connsiteY5" fmla="*/ 480936 h 1544561"/>
              <a:gd name="connsiteX0" fmla="*/ 0 w 1549400"/>
              <a:gd name="connsiteY0" fmla="*/ 490461 h 1544561"/>
              <a:gd name="connsiteX1" fmla="*/ 278905 w 1549400"/>
              <a:gd name="connsiteY1" fmla="*/ 0 h 1544561"/>
              <a:gd name="connsiteX2" fmla="*/ 1549400 w 1549400"/>
              <a:gd name="connsiteY2" fmla="*/ 1511 h 1544561"/>
              <a:gd name="connsiteX3" fmla="*/ 1549400 w 1549400"/>
              <a:gd name="connsiteY3" fmla="*/ 1544561 h 1544561"/>
              <a:gd name="connsiteX4" fmla="*/ 6350 w 1549400"/>
              <a:gd name="connsiteY4" fmla="*/ 1544561 h 1544561"/>
              <a:gd name="connsiteX5" fmla="*/ 0 w 1549400"/>
              <a:gd name="connsiteY5" fmla="*/ 490461 h 1544561"/>
              <a:gd name="connsiteX0" fmla="*/ 0 w 1546225"/>
              <a:gd name="connsiteY0" fmla="*/ 490461 h 1544561"/>
              <a:gd name="connsiteX1" fmla="*/ 275730 w 1546225"/>
              <a:gd name="connsiteY1" fmla="*/ 0 h 1544561"/>
              <a:gd name="connsiteX2" fmla="*/ 1546225 w 1546225"/>
              <a:gd name="connsiteY2" fmla="*/ 1511 h 1544561"/>
              <a:gd name="connsiteX3" fmla="*/ 1546225 w 1546225"/>
              <a:gd name="connsiteY3" fmla="*/ 1544561 h 1544561"/>
              <a:gd name="connsiteX4" fmla="*/ 3175 w 1546225"/>
              <a:gd name="connsiteY4" fmla="*/ 1544561 h 1544561"/>
              <a:gd name="connsiteX5" fmla="*/ 0 w 1546225"/>
              <a:gd name="connsiteY5" fmla="*/ 490461 h 1544561"/>
              <a:gd name="connsiteX0" fmla="*/ 306 w 1543356"/>
              <a:gd name="connsiteY0" fmla="*/ 484111 h 1544561"/>
              <a:gd name="connsiteX1" fmla="*/ 272861 w 1543356"/>
              <a:gd name="connsiteY1" fmla="*/ 0 h 1544561"/>
              <a:gd name="connsiteX2" fmla="*/ 1543356 w 1543356"/>
              <a:gd name="connsiteY2" fmla="*/ 1511 h 1544561"/>
              <a:gd name="connsiteX3" fmla="*/ 1543356 w 1543356"/>
              <a:gd name="connsiteY3" fmla="*/ 1544561 h 1544561"/>
              <a:gd name="connsiteX4" fmla="*/ 306 w 1543356"/>
              <a:gd name="connsiteY4" fmla="*/ 1544561 h 1544561"/>
              <a:gd name="connsiteX5" fmla="*/ 306 w 1543356"/>
              <a:gd name="connsiteY5" fmla="*/ 484111 h 1544561"/>
              <a:gd name="connsiteX0" fmla="*/ 0 w 1546225"/>
              <a:gd name="connsiteY0" fmla="*/ 487286 h 1544561"/>
              <a:gd name="connsiteX1" fmla="*/ 275730 w 1546225"/>
              <a:gd name="connsiteY1" fmla="*/ 0 h 1544561"/>
              <a:gd name="connsiteX2" fmla="*/ 1546225 w 1546225"/>
              <a:gd name="connsiteY2" fmla="*/ 1511 h 1544561"/>
              <a:gd name="connsiteX3" fmla="*/ 1546225 w 1546225"/>
              <a:gd name="connsiteY3" fmla="*/ 1544561 h 1544561"/>
              <a:gd name="connsiteX4" fmla="*/ 3175 w 1546225"/>
              <a:gd name="connsiteY4" fmla="*/ 1544561 h 1544561"/>
              <a:gd name="connsiteX5" fmla="*/ 0 w 1546225"/>
              <a:gd name="connsiteY5" fmla="*/ 487286 h 1544561"/>
              <a:gd name="connsiteX0" fmla="*/ 3316 w 1543191"/>
              <a:gd name="connsiteY0" fmla="*/ 480936 h 1544561"/>
              <a:gd name="connsiteX1" fmla="*/ 272696 w 1543191"/>
              <a:gd name="connsiteY1" fmla="*/ 0 h 1544561"/>
              <a:gd name="connsiteX2" fmla="*/ 1543191 w 1543191"/>
              <a:gd name="connsiteY2" fmla="*/ 1511 h 1544561"/>
              <a:gd name="connsiteX3" fmla="*/ 1543191 w 1543191"/>
              <a:gd name="connsiteY3" fmla="*/ 1544561 h 1544561"/>
              <a:gd name="connsiteX4" fmla="*/ 141 w 1543191"/>
              <a:gd name="connsiteY4" fmla="*/ 1544561 h 1544561"/>
              <a:gd name="connsiteX5" fmla="*/ 3316 w 1543191"/>
              <a:gd name="connsiteY5" fmla="*/ 480936 h 1544561"/>
              <a:gd name="connsiteX0" fmla="*/ 101609 w 1543059"/>
              <a:gd name="connsiteY0" fmla="*/ 363461 h 1544561"/>
              <a:gd name="connsiteX1" fmla="*/ 272564 w 1543059"/>
              <a:gd name="connsiteY1" fmla="*/ 0 h 1544561"/>
              <a:gd name="connsiteX2" fmla="*/ 1543059 w 1543059"/>
              <a:gd name="connsiteY2" fmla="*/ 1511 h 1544561"/>
              <a:gd name="connsiteX3" fmla="*/ 1543059 w 1543059"/>
              <a:gd name="connsiteY3" fmla="*/ 1544561 h 1544561"/>
              <a:gd name="connsiteX4" fmla="*/ 9 w 1543059"/>
              <a:gd name="connsiteY4" fmla="*/ 1544561 h 1544561"/>
              <a:gd name="connsiteX5" fmla="*/ 101609 w 1543059"/>
              <a:gd name="connsiteY5" fmla="*/ 363461 h 1544561"/>
              <a:gd name="connsiteX0" fmla="*/ 0 w 1546225"/>
              <a:gd name="connsiteY0" fmla="*/ 487286 h 1544561"/>
              <a:gd name="connsiteX1" fmla="*/ 275730 w 1546225"/>
              <a:gd name="connsiteY1" fmla="*/ 0 h 1544561"/>
              <a:gd name="connsiteX2" fmla="*/ 1546225 w 1546225"/>
              <a:gd name="connsiteY2" fmla="*/ 1511 h 1544561"/>
              <a:gd name="connsiteX3" fmla="*/ 1546225 w 1546225"/>
              <a:gd name="connsiteY3" fmla="*/ 1544561 h 1544561"/>
              <a:gd name="connsiteX4" fmla="*/ 3175 w 1546225"/>
              <a:gd name="connsiteY4" fmla="*/ 1544561 h 1544561"/>
              <a:gd name="connsiteX5" fmla="*/ 0 w 1546225"/>
              <a:gd name="connsiteY5" fmla="*/ 487286 h 1544561"/>
              <a:gd name="connsiteX0" fmla="*/ 0 w 1546225"/>
              <a:gd name="connsiteY0" fmla="*/ 484111 h 1544561"/>
              <a:gd name="connsiteX1" fmla="*/ 275730 w 1546225"/>
              <a:gd name="connsiteY1" fmla="*/ 0 h 1544561"/>
              <a:gd name="connsiteX2" fmla="*/ 1546225 w 1546225"/>
              <a:gd name="connsiteY2" fmla="*/ 1511 h 1544561"/>
              <a:gd name="connsiteX3" fmla="*/ 1546225 w 1546225"/>
              <a:gd name="connsiteY3" fmla="*/ 1544561 h 1544561"/>
              <a:gd name="connsiteX4" fmla="*/ 3175 w 1546225"/>
              <a:gd name="connsiteY4" fmla="*/ 1544561 h 1544561"/>
              <a:gd name="connsiteX5" fmla="*/ 0 w 1546225"/>
              <a:gd name="connsiteY5" fmla="*/ 484111 h 1544561"/>
              <a:gd name="connsiteX0" fmla="*/ 306 w 1543356"/>
              <a:gd name="connsiteY0" fmla="*/ 477761 h 1544561"/>
              <a:gd name="connsiteX1" fmla="*/ 272861 w 1543356"/>
              <a:gd name="connsiteY1" fmla="*/ 0 h 1544561"/>
              <a:gd name="connsiteX2" fmla="*/ 1543356 w 1543356"/>
              <a:gd name="connsiteY2" fmla="*/ 1511 h 1544561"/>
              <a:gd name="connsiteX3" fmla="*/ 1543356 w 1543356"/>
              <a:gd name="connsiteY3" fmla="*/ 1544561 h 1544561"/>
              <a:gd name="connsiteX4" fmla="*/ 306 w 1543356"/>
              <a:gd name="connsiteY4" fmla="*/ 1544561 h 1544561"/>
              <a:gd name="connsiteX5" fmla="*/ 306 w 1543356"/>
              <a:gd name="connsiteY5" fmla="*/ 477761 h 1544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43356" h="1544561">
                <a:moveTo>
                  <a:pt x="306" y="477761"/>
                </a:moveTo>
                <a:lnTo>
                  <a:pt x="272861" y="0"/>
                </a:lnTo>
                <a:lnTo>
                  <a:pt x="1543356" y="1511"/>
                </a:lnTo>
                <a:lnTo>
                  <a:pt x="1543356" y="1544561"/>
                </a:lnTo>
                <a:lnTo>
                  <a:pt x="306" y="1544561"/>
                </a:lnTo>
                <a:cubicBezTo>
                  <a:pt x="-752" y="1184728"/>
                  <a:pt x="1364" y="837594"/>
                  <a:pt x="306" y="477761"/>
                </a:cubicBezTo>
                <a:close/>
              </a:path>
            </a:pathLst>
          </a:custGeom>
          <a:blipFill>
            <a:blip r:embed="rId6"/>
            <a:srcRect/>
            <a:stretch>
              <a:fillRect l="-30557" r="-19261"/>
            </a:stretch>
          </a:blipFill>
        </p:spPr>
        <p:txBody>
          <a:bodyPr lIns="274320" anchor="ctr" anchorCtr="0">
            <a:normAutofit/>
          </a:bodyPr>
          <a:lstStyle>
            <a:lvl1pPr>
              <a:defRPr sz="3600">
                <a:noFill/>
              </a:defRPr>
            </a:lvl1pPr>
          </a:lstStyle>
          <a:p>
            <a:pPr lvl="0"/>
            <a:r>
              <a:rPr lang="en-US"/>
              <a:t>Edit Master text styles</a:t>
            </a:r>
          </a:p>
        </p:txBody>
      </p:sp>
      <p:sp>
        <p:nvSpPr>
          <p:cNvPr id="14" name="SUBTITLE">
            <a:extLst>
              <a:ext uri="{FF2B5EF4-FFF2-40B4-BE49-F238E27FC236}">
                <a16:creationId xmlns:a16="http://schemas.microsoft.com/office/drawing/2014/main" id="{9B725803-7CD7-E540-BFD7-844694191695}"/>
              </a:ext>
            </a:extLst>
          </p:cNvPr>
          <p:cNvSpPr>
            <a:spLocks noGrp="1"/>
          </p:cNvSpPr>
          <p:nvPr>
            <p:ph type="body" sz="quarter" idx="19"/>
          </p:nvPr>
        </p:nvSpPr>
        <p:spPr>
          <a:xfrm>
            <a:off x="211142" y="521208"/>
            <a:ext cx="10110497" cy="215444"/>
          </a:xfrm>
        </p:spPr>
        <p:txBody>
          <a:bodyPr anchor="t" anchorCtr="0">
            <a:spAutoFit/>
          </a:bodyPr>
          <a:lstStyle>
            <a:lvl1pPr marL="0" indent="0">
              <a:spcBef>
                <a:spcPts val="0"/>
              </a:spcBef>
              <a:spcAft>
                <a:spcPts val="0"/>
              </a:spcAft>
              <a:buFont typeface="Arial" panose="020B0604020202020204" pitchFamily="34" charset="0"/>
              <a:buNone/>
              <a:defRPr sz="1400" b="0">
                <a:solidFill>
                  <a:schemeClr val="tx2"/>
                </a:solidFill>
                <a:latin typeface="+mn-lt"/>
              </a:defRPr>
            </a:lvl1pPr>
            <a:lvl2pPr marL="0" indent="0">
              <a:spcBef>
                <a:spcPts val="0"/>
              </a:spcBef>
              <a:spcAft>
                <a:spcPts val="0"/>
              </a:spcAft>
              <a:buFont typeface="Arial" panose="020B0604020202020204" pitchFamily="34" charset="0"/>
              <a:buNone/>
              <a:defRPr sz="1000" b="1">
                <a:solidFill>
                  <a:schemeClr val="tx2"/>
                </a:solidFill>
                <a:latin typeface="+mn-lt"/>
              </a:defRPr>
            </a:lvl2pPr>
            <a:lvl3pPr marL="0" indent="0">
              <a:spcBef>
                <a:spcPts val="0"/>
              </a:spcBef>
              <a:spcAft>
                <a:spcPts val="0"/>
              </a:spcAft>
              <a:buFont typeface="Arial" panose="020B0604020202020204" pitchFamily="34" charset="0"/>
              <a:buNone/>
              <a:defRPr sz="1000" b="1">
                <a:solidFill>
                  <a:schemeClr val="tx2"/>
                </a:solidFill>
                <a:latin typeface="+mn-lt"/>
              </a:defRPr>
            </a:lvl3pPr>
            <a:lvl4pPr marL="0" indent="0">
              <a:spcBef>
                <a:spcPts val="0"/>
              </a:spcBef>
              <a:spcAft>
                <a:spcPts val="0"/>
              </a:spcAft>
              <a:buNone/>
              <a:defRPr sz="1000" b="1">
                <a:solidFill>
                  <a:schemeClr val="tx2"/>
                </a:solidFill>
                <a:latin typeface="+mn-lt"/>
              </a:defRPr>
            </a:lvl4pPr>
            <a:lvl5pPr marL="0" indent="0">
              <a:spcBef>
                <a:spcPts val="0"/>
              </a:spcBef>
              <a:spcAft>
                <a:spcPts val="0"/>
              </a:spcAft>
              <a:buNone/>
              <a:defRPr sz="1000" b="1">
                <a:solidFill>
                  <a:schemeClr val="tx2"/>
                </a:solidFill>
                <a:latin typeface="+mn-lt"/>
              </a:defRPr>
            </a:lvl5pPr>
          </a:lstStyle>
          <a:p>
            <a:pPr lvl="0"/>
            <a:r>
              <a:rPr lang="en-US"/>
              <a:t>Edit Master text styles</a:t>
            </a:r>
          </a:p>
        </p:txBody>
      </p:sp>
      <p:sp>
        <p:nvSpPr>
          <p:cNvPr id="20" name="TITLE">
            <a:extLst>
              <a:ext uri="{FF2B5EF4-FFF2-40B4-BE49-F238E27FC236}">
                <a16:creationId xmlns:a16="http://schemas.microsoft.com/office/drawing/2014/main" id="{0718D53F-9834-8C40-8B43-533BD9E7C3A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6029022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2CF843-0741-9644-B793-AE513C4BF514}"/>
              </a:ext>
            </a:extLst>
          </p:cNvPr>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94ED2DC2-2FE3-6748-8E47-F7F92E13DF56}"/>
              </a:ext>
            </a:extLst>
          </p:cNvPr>
          <p:cNvSpPr>
            <a:spLocks noGrp="1"/>
          </p:cNvSpPr>
          <p:nvPr>
            <p:ph type="ftr" sz="quarter" idx="10"/>
          </p:nvPr>
        </p:nvSpPr>
        <p:spPr>
          <a:xfrm>
            <a:off x="609599" y="6595532"/>
            <a:ext cx="9326880" cy="129687"/>
          </a:xfrm>
          <a:prstGeom prst="rect">
            <a:avLst/>
          </a:prstGeom>
        </p:spPr>
        <p:txBody>
          <a:bodyPr/>
          <a:lstStyle/>
          <a:p>
            <a:r>
              <a:rPr lang="en-US" kern="0"/>
              <a:t>© 2021 Xandr Inc. Xandr℠, the Kite logo, AT&amp;T, the Globe logo and other marks are trademarks and service marks of AT&amp;T Intellectual Property and/or AT&amp;T affiliated companies. All other marks contained herein are the property of their respective owners.</a:t>
            </a:r>
          </a:p>
        </p:txBody>
      </p:sp>
      <p:sp>
        <p:nvSpPr>
          <p:cNvPr id="4" name="Slide Number Placeholder 3">
            <a:extLst>
              <a:ext uri="{FF2B5EF4-FFF2-40B4-BE49-F238E27FC236}">
                <a16:creationId xmlns:a16="http://schemas.microsoft.com/office/drawing/2014/main" id="{FC631F73-1E0D-0440-A77E-113E3D03C03D}"/>
              </a:ext>
            </a:extLst>
          </p:cNvPr>
          <p:cNvSpPr>
            <a:spLocks noGrp="1"/>
          </p:cNvSpPr>
          <p:nvPr>
            <p:ph type="sldNum" sz="quarter" idx="11"/>
          </p:nvPr>
        </p:nvSpPr>
        <p:spPr>
          <a:xfrm>
            <a:off x="228599" y="6595532"/>
            <a:ext cx="380999" cy="129687"/>
          </a:xfrm>
          <a:prstGeom prst="rect">
            <a:avLst/>
          </a:prstGeom>
        </p:spPr>
        <p:txBody>
          <a:bodyPr/>
          <a:lstStyle/>
          <a:p>
            <a:fld id="{B039CED7-89A6-0D48-93AF-800B78660EBD}" type="slidenum">
              <a:rPr lang="en-US"/>
              <a:pPr/>
              <a:t>‹#›</a:t>
            </a:fld>
            <a:endParaRPr lang="en-US"/>
          </a:p>
        </p:txBody>
      </p:sp>
      <p:sp>
        <p:nvSpPr>
          <p:cNvPr id="24" name="Freeform 23">
            <a:extLst>
              <a:ext uri="{FF2B5EF4-FFF2-40B4-BE49-F238E27FC236}">
                <a16:creationId xmlns:a16="http://schemas.microsoft.com/office/drawing/2014/main" id="{CD00098A-3CCD-F942-87C2-895EFFA5A03E}"/>
              </a:ext>
            </a:extLst>
          </p:cNvPr>
          <p:cNvSpPr/>
          <p:nvPr/>
        </p:nvSpPr>
        <p:spPr>
          <a:xfrm flipH="1">
            <a:off x="1422783" y="1732811"/>
            <a:ext cx="10766043" cy="797131"/>
          </a:xfrm>
          <a:custGeom>
            <a:avLst/>
            <a:gdLst>
              <a:gd name="connsiteX0" fmla="*/ 10766043 w 10766043"/>
              <a:gd name="connsiteY0" fmla="*/ 0 h 797131"/>
              <a:gd name="connsiteX1" fmla="*/ 0 w 10766043"/>
              <a:gd name="connsiteY1" fmla="*/ 0 h 797131"/>
              <a:gd name="connsiteX2" fmla="*/ 0 w 10766043"/>
              <a:gd name="connsiteY2" fmla="*/ 797131 h 797131"/>
              <a:gd name="connsiteX3" fmla="*/ 10308538 w 10766043"/>
              <a:gd name="connsiteY3" fmla="*/ 797131 h 797131"/>
            </a:gdLst>
            <a:ahLst/>
            <a:cxnLst>
              <a:cxn ang="0">
                <a:pos x="connsiteX0" y="connsiteY0"/>
              </a:cxn>
              <a:cxn ang="0">
                <a:pos x="connsiteX1" y="connsiteY1"/>
              </a:cxn>
              <a:cxn ang="0">
                <a:pos x="connsiteX2" y="connsiteY2"/>
              </a:cxn>
              <a:cxn ang="0">
                <a:pos x="connsiteX3" y="connsiteY3"/>
              </a:cxn>
            </a:cxnLst>
            <a:rect l="l" t="t" r="r" b="b"/>
            <a:pathLst>
              <a:path w="10766043" h="797131">
                <a:moveTo>
                  <a:pt x="10766043" y="0"/>
                </a:moveTo>
                <a:lnTo>
                  <a:pt x="0" y="0"/>
                </a:lnTo>
                <a:lnTo>
                  <a:pt x="0" y="797131"/>
                </a:lnTo>
                <a:lnTo>
                  <a:pt x="10308538" y="797131"/>
                </a:lnTo>
                <a:close/>
              </a:path>
            </a:pathLst>
          </a:custGeom>
          <a:solidFill>
            <a:schemeClr val="tx2">
              <a:lumMod val="10000"/>
              <a:lumOff val="9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wrap="square" lIns="0" tIns="0" rIns="0" bIns="0" rtlCol="0" anchor="ctr" anchorCtr="0">
            <a:noAutofit/>
          </a:bodyPr>
          <a:lstStyle/>
          <a:p>
            <a:endParaRPr lang="en-US">
              <a:solidFill>
                <a:schemeClr val="tx2"/>
              </a:solidFill>
            </a:endParaRPr>
          </a:p>
        </p:txBody>
      </p:sp>
      <p:sp>
        <p:nvSpPr>
          <p:cNvPr id="26" name="Freeform 25">
            <a:extLst>
              <a:ext uri="{FF2B5EF4-FFF2-40B4-BE49-F238E27FC236}">
                <a16:creationId xmlns:a16="http://schemas.microsoft.com/office/drawing/2014/main" id="{6369F154-F017-F040-A15F-FD4D2922504A}"/>
              </a:ext>
            </a:extLst>
          </p:cNvPr>
          <p:cNvSpPr/>
          <p:nvPr/>
        </p:nvSpPr>
        <p:spPr>
          <a:xfrm flipH="1">
            <a:off x="1908117" y="2583002"/>
            <a:ext cx="10280708" cy="797131"/>
          </a:xfrm>
          <a:custGeom>
            <a:avLst/>
            <a:gdLst>
              <a:gd name="connsiteX0" fmla="*/ 10280708 w 10280708"/>
              <a:gd name="connsiteY0" fmla="*/ 0 h 797131"/>
              <a:gd name="connsiteX1" fmla="*/ 0 w 10280708"/>
              <a:gd name="connsiteY1" fmla="*/ 0 h 797131"/>
              <a:gd name="connsiteX2" fmla="*/ 0 w 10280708"/>
              <a:gd name="connsiteY2" fmla="*/ 797131 h 797131"/>
              <a:gd name="connsiteX3" fmla="*/ 9823203 w 10280708"/>
              <a:gd name="connsiteY3" fmla="*/ 797131 h 797131"/>
            </a:gdLst>
            <a:ahLst/>
            <a:cxnLst>
              <a:cxn ang="0">
                <a:pos x="connsiteX0" y="connsiteY0"/>
              </a:cxn>
              <a:cxn ang="0">
                <a:pos x="connsiteX1" y="connsiteY1"/>
              </a:cxn>
              <a:cxn ang="0">
                <a:pos x="connsiteX2" y="connsiteY2"/>
              </a:cxn>
              <a:cxn ang="0">
                <a:pos x="connsiteX3" y="connsiteY3"/>
              </a:cxn>
            </a:cxnLst>
            <a:rect l="l" t="t" r="r" b="b"/>
            <a:pathLst>
              <a:path w="10280708" h="797131">
                <a:moveTo>
                  <a:pt x="10280708" y="0"/>
                </a:moveTo>
                <a:lnTo>
                  <a:pt x="0" y="0"/>
                </a:lnTo>
                <a:lnTo>
                  <a:pt x="0" y="797131"/>
                </a:lnTo>
                <a:lnTo>
                  <a:pt x="9823203" y="797131"/>
                </a:lnTo>
                <a:close/>
              </a:path>
            </a:pathLst>
          </a:custGeom>
          <a:solidFill>
            <a:schemeClr val="tx2">
              <a:lumMod val="10000"/>
              <a:lumOff val="9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wrap="square" lIns="0" tIns="0" rIns="0" bIns="0" rtlCol="0" anchor="ctr" anchorCtr="0">
            <a:noAutofit/>
          </a:bodyPr>
          <a:lstStyle/>
          <a:p>
            <a:pPr lvl="0"/>
            <a:endParaRPr lang="en-US">
              <a:solidFill>
                <a:srgbClr val="201F1F"/>
              </a:solidFill>
            </a:endParaRPr>
          </a:p>
        </p:txBody>
      </p:sp>
      <p:sp>
        <p:nvSpPr>
          <p:cNvPr id="28" name="Freeform 27">
            <a:extLst>
              <a:ext uri="{FF2B5EF4-FFF2-40B4-BE49-F238E27FC236}">
                <a16:creationId xmlns:a16="http://schemas.microsoft.com/office/drawing/2014/main" id="{0A6828FF-D1E9-FC4A-978E-7D0681830607}"/>
              </a:ext>
            </a:extLst>
          </p:cNvPr>
          <p:cNvSpPr/>
          <p:nvPr/>
        </p:nvSpPr>
        <p:spPr>
          <a:xfrm flipH="1">
            <a:off x="2380999" y="3433193"/>
            <a:ext cx="9807826" cy="797131"/>
          </a:xfrm>
          <a:custGeom>
            <a:avLst/>
            <a:gdLst>
              <a:gd name="connsiteX0" fmla="*/ 9807826 w 9807826"/>
              <a:gd name="connsiteY0" fmla="*/ 0 h 797131"/>
              <a:gd name="connsiteX1" fmla="*/ 0 w 9807826"/>
              <a:gd name="connsiteY1" fmla="*/ 0 h 797131"/>
              <a:gd name="connsiteX2" fmla="*/ 0 w 9807826"/>
              <a:gd name="connsiteY2" fmla="*/ 797131 h 797131"/>
              <a:gd name="connsiteX3" fmla="*/ 9350321 w 9807826"/>
              <a:gd name="connsiteY3" fmla="*/ 797131 h 797131"/>
            </a:gdLst>
            <a:ahLst/>
            <a:cxnLst>
              <a:cxn ang="0">
                <a:pos x="connsiteX0" y="connsiteY0"/>
              </a:cxn>
              <a:cxn ang="0">
                <a:pos x="connsiteX1" y="connsiteY1"/>
              </a:cxn>
              <a:cxn ang="0">
                <a:pos x="connsiteX2" y="connsiteY2"/>
              </a:cxn>
              <a:cxn ang="0">
                <a:pos x="connsiteX3" y="connsiteY3"/>
              </a:cxn>
            </a:cxnLst>
            <a:rect l="l" t="t" r="r" b="b"/>
            <a:pathLst>
              <a:path w="9807826" h="797131">
                <a:moveTo>
                  <a:pt x="9807826" y="0"/>
                </a:moveTo>
                <a:lnTo>
                  <a:pt x="0" y="0"/>
                </a:lnTo>
                <a:lnTo>
                  <a:pt x="0" y="797131"/>
                </a:lnTo>
                <a:lnTo>
                  <a:pt x="9350321" y="797131"/>
                </a:lnTo>
                <a:close/>
              </a:path>
            </a:pathLst>
          </a:custGeom>
          <a:solidFill>
            <a:schemeClr val="tx2">
              <a:lumMod val="10000"/>
              <a:lumOff val="9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wrap="square" lIns="0" tIns="0" rIns="0" bIns="0" rtlCol="0" anchor="ctr" anchorCtr="0">
            <a:noAutofit/>
          </a:bodyPr>
          <a:lstStyle/>
          <a:p>
            <a:pPr lvl="0"/>
            <a:endParaRPr lang="en-US">
              <a:solidFill>
                <a:srgbClr val="201F1F"/>
              </a:solidFill>
            </a:endParaRPr>
          </a:p>
        </p:txBody>
      </p:sp>
      <p:sp>
        <p:nvSpPr>
          <p:cNvPr id="30" name="Freeform 29">
            <a:extLst>
              <a:ext uri="{FF2B5EF4-FFF2-40B4-BE49-F238E27FC236}">
                <a16:creationId xmlns:a16="http://schemas.microsoft.com/office/drawing/2014/main" id="{B0F4BD7D-A687-0148-9635-1EC1E658437C}"/>
              </a:ext>
            </a:extLst>
          </p:cNvPr>
          <p:cNvSpPr/>
          <p:nvPr/>
        </p:nvSpPr>
        <p:spPr>
          <a:xfrm flipH="1">
            <a:off x="2865139" y="4283384"/>
            <a:ext cx="9323686" cy="797131"/>
          </a:xfrm>
          <a:custGeom>
            <a:avLst/>
            <a:gdLst>
              <a:gd name="connsiteX0" fmla="*/ 9323686 w 9323686"/>
              <a:gd name="connsiteY0" fmla="*/ 0 h 797131"/>
              <a:gd name="connsiteX1" fmla="*/ 0 w 9323686"/>
              <a:gd name="connsiteY1" fmla="*/ 0 h 797131"/>
              <a:gd name="connsiteX2" fmla="*/ 0 w 9323686"/>
              <a:gd name="connsiteY2" fmla="*/ 797131 h 797131"/>
              <a:gd name="connsiteX3" fmla="*/ 8866181 w 9323686"/>
              <a:gd name="connsiteY3" fmla="*/ 797131 h 797131"/>
            </a:gdLst>
            <a:ahLst/>
            <a:cxnLst>
              <a:cxn ang="0">
                <a:pos x="connsiteX0" y="connsiteY0"/>
              </a:cxn>
              <a:cxn ang="0">
                <a:pos x="connsiteX1" y="connsiteY1"/>
              </a:cxn>
              <a:cxn ang="0">
                <a:pos x="connsiteX2" y="connsiteY2"/>
              </a:cxn>
              <a:cxn ang="0">
                <a:pos x="connsiteX3" y="connsiteY3"/>
              </a:cxn>
            </a:cxnLst>
            <a:rect l="l" t="t" r="r" b="b"/>
            <a:pathLst>
              <a:path w="9323686" h="797131">
                <a:moveTo>
                  <a:pt x="9323686" y="0"/>
                </a:moveTo>
                <a:lnTo>
                  <a:pt x="0" y="0"/>
                </a:lnTo>
                <a:lnTo>
                  <a:pt x="0" y="797131"/>
                </a:lnTo>
                <a:lnTo>
                  <a:pt x="8866181" y="797131"/>
                </a:lnTo>
                <a:close/>
              </a:path>
            </a:pathLst>
          </a:custGeom>
          <a:solidFill>
            <a:schemeClr val="tx2">
              <a:lumMod val="10000"/>
              <a:lumOff val="9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wrap="square" lIns="0" tIns="0" rIns="0" bIns="0" rtlCol="0" anchor="ctr" anchorCtr="0">
            <a:noAutofit/>
          </a:bodyPr>
          <a:lstStyle/>
          <a:p>
            <a:pPr lvl="0"/>
            <a:endParaRPr lang="en-US">
              <a:solidFill>
                <a:srgbClr val="201F1F"/>
              </a:solidFill>
            </a:endParaRPr>
          </a:p>
        </p:txBody>
      </p:sp>
      <p:sp>
        <p:nvSpPr>
          <p:cNvPr id="32" name="Freeform 31">
            <a:extLst>
              <a:ext uri="{FF2B5EF4-FFF2-40B4-BE49-F238E27FC236}">
                <a16:creationId xmlns:a16="http://schemas.microsoft.com/office/drawing/2014/main" id="{C5A83166-28E4-2442-A493-BB5F2D073EF2}"/>
              </a:ext>
            </a:extLst>
          </p:cNvPr>
          <p:cNvSpPr/>
          <p:nvPr/>
        </p:nvSpPr>
        <p:spPr>
          <a:xfrm flipH="1">
            <a:off x="3340085" y="5133574"/>
            <a:ext cx="8848740" cy="797131"/>
          </a:xfrm>
          <a:custGeom>
            <a:avLst/>
            <a:gdLst>
              <a:gd name="connsiteX0" fmla="*/ 8848740 w 8848740"/>
              <a:gd name="connsiteY0" fmla="*/ 0 h 797131"/>
              <a:gd name="connsiteX1" fmla="*/ 0 w 8848740"/>
              <a:gd name="connsiteY1" fmla="*/ 0 h 797131"/>
              <a:gd name="connsiteX2" fmla="*/ 0 w 8848740"/>
              <a:gd name="connsiteY2" fmla="*/ 797131 h 797131"/>
              <a:gd name="connsiteX3" fmla="*/ 8391235 w 8848740"/>
              <a:gd name="connsiteY3" fmla="*/ 797131 h 797131"/>
            </a:gdLst>
            <a:ahLst/>
            <a:cxnLst>
              <a:cxn ang="0">
                <a:pos x="connsiteX0" y="connsiteY0"/>
              </a:cxn>
              <a:cxn ang="0">
                <a:pos x="connsiteX1" y="connsiteY1"/>
              </a:cxn>
              <a:cxn ang="0">
                <a:pos x="connsiteX2" y="connsiteY2"/>
              </a:cxn>
              <a:cxn ang="0">
                <a:pos x="connsiteX3" y="connsiteY3"/>
              </a:cxn>
            </a:cxnLst>
            <a:rect l="l" t="t" r="r" b="b"/>
            <a:pathLst>
              <a:path w="8848740" h="797131">
                <a:moveTo>
                  <a:pt x="8848740" y="0"/>
                </a:moveTo>
                <a:lnTo>
                  <a:pt x="0" y="0"/>
                </a:lnTo>
                <a:lnTo>
                  <a:pt x="0" y="797131"/>
                </a:lnTo>
                <a:lnTo>
                  <a:pt x="8391235" y="797131"/>
                </a:lnTo>
                <a:close/>
              </a:path>
            </a:pathLst>
          </a:custGeom>
          <a:solidFill>
            <a:schemeClr val="tx2">
              <a:lumMod val="10000"/>
              <a:lumOff val="9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wrap="square" lIns="0" tIns="0" rIns="0" bIns="0" rtlCol="0" anchor="ctr" anchorCtr="0">
            <a:noAutofit/>
          </a:bodyPr>
          <a:lstStyle/>
          <a:p>
            <a:pPr lvl="0"/>
            <a:endParaRPr lang="en-US">
              <a:solidFill>
                <a:srgbClr val="201F1F"/>
              </a:solidFill>
            </a:endParaRPr>
          </a:p>
        </p:txBody>
      </p:sp>
      <p:sp>
        <p:nvSpPr>
          <p:cNvPr id="22" name="Text Placeholder 21">
            <a:extLst>
              <a:ext uri="{FF2B5EF4-FFF2-40B4-BE49-F238E27FC236}">
                <a16:creationId xmlns:a16="http://schemas.microsoft.com/office/drawing/2014/main" id="{736226D4-0A51-C940-8BE9-0B5D7F0A7CC7}"/>
              </a:ext>
            </a:extLst>
          </p:cNvPr>
          <p:cNvSpPr>
            <a:spLocks noGrp="1"/>
          </p:cNvSpPr>
          <p:nvPr>
            <p:ph type="body" sz="quarter" idx="12"/>
          </p:nvPr>
        </p:nvSpPr>
        <p:spPr>
          <a:xfrm>
            <a:off x="1422781" y="1067983"/>
            <a:ext cx="5876543" cy="665567"/>
          </a:xfrm>
        </p:spPr>
        <p:txBody>
          <a:bodyPr/>
          <a:lstStyle>
            <a:lvl1pPr>
              <a:defRPr sz="2800">
                <a:solidFill>
                  <a:schemeClr val="tx1"/>
                </a:solidFill>
                <a:latin typeface="+mj-lt"/>
              </a:defRPr>
            </a:lvl1pPr>
          </a:lstStyle>
          <a:p>
            <a:pPr lvl="0"/>
            <a:r>
              <a:rPr lang="en-US"/>
              <a:t>Click to edit Master text styles</a:t>
            </a:r>
          </a:p>
        </p:txBody>
      </p:sp>
      <p:sp>
        <p:nvSpPr>
          <p:cNvPr id="34" name="Text Placeholder 33">
            <a:extLst>
              <a:ext uri="{FF2B5EF4-FFF2-40B4-BE49-F238E27FC236}">
                <a16:creationId xmlns:a16="http://schemas.microsoft.com/office/drawing/2014/main" id="{74C9BE51-5AE7-6C4A-A6C8-97D7ABCAAA58}"/>
              </a:ext>
            </a:extLst>
          </p:cNvPr>
          <p:cNvSpPr>
            <a:spLocks noGrp="1"/>
          </p:cNvSpPr>
          <p:nvPr>
            <p:ph type="body" sz="quarter" idx="13"/>
          </p:nvPr>
        </p:nvSpPr>
        <p:spPr>
          <a:xfrm>
            <a:off x="1908175" y="1733550"/>
            <a:ext cx="10280650" cy="796925"/>
          </a:xfrm>
        </p:spPr>
        <p:txBody>
          <a:bodyPr anchor="ctr" anchorCtr="0"/>
          <a:lstStyle/>
          <a:p>
            <a:pPr lvl="0"/>
            <a:r>
              <a:rPr lang="en-US"/>
              <a:t>Click to edit Master text styles</a:t>
            </a:r>
          </a:p>
        </p:txBody>
      </p:sp>
      <p:sp>
        <p:nvSpPr>
          <p:cNvPr id="35" name="Text Placeholder 33">
            <a:extLst>
              <a:ext uri="{FF2B5EF4-FFF2-40B4-BE49-F238E27FC236}">
                <a16:creationId xmlns:a16="http://schemas.microsoft.com/office/drawing/2014/main" id="{A6043A17-316D-FD48-9AAA-8E5BE278D974}"/>
              </a:ext>
            </a:extLst>
          </p:cNvPr>
          <p:cNvSpPr>
            <a:spLocks noGrp="1"/>
          </p:cNvSpPr>
          <p:nvPr>
            <p:ph type="body" sz="quarter" idx="14"/>
          </p:nvPr>
        </p:nvSpPr>
        <p:spPr>
          <a:xfrm>
            <a:off x="2380999" y="2583526"/>
            <a:ext cx="9807826" cy="796925"/>
          </a:xfrm>
        </p:spPr>
        <p:txBody>
          <a:bodyPr anchor="ctr" anchorCtr="0"/>
          <a:lstStyle/>
          <a:p>
            <a:pPr lvl="0"/>
            <a:r>
              <a:rPr lang="en-US"/>
              <a:t>Click to edit Master text styles</a:t>
            </a:r>
          </a:p>
        </p:txBody>
      </p:sp>
      <p:sp>
        <p:nvSpPr>
          <p:cNvPr id="36" name="Text Placeholder 33">
            <a:extLst>
              <a:ext uri="{FF2B5EF4-FFF2-40B4-BE49-F238E27FC236}">
                <a16:creationId xmlns:a16="http://schemas.microsoft.com/office/drawing/2014/main" id="{C9B43F3A-7410-E243-ACF3-C5B424B5E764}"/>
              </a:ext>
            </a:extLst>
          </p:cNvPr>
          <p:cNvSpPr>
            <a:spLocks noGrp="1"/>
          </p:cNvSpPr>
          <p:nvPr>
            <p:ph type="body" sz="quarter" idx="15"/>
          </p:nvPr>
        </p:nvSpPr>
        <p:spPr>
          <a:xfrm>
            <a:off x="2865137" y="3433502"/>
            <a:ext cx="9323687" cy="796925"/>
          </a:xfrm>
        </p:spPr>
        <p:txBody>
          <a:bodyPr anchor="ctr" anchorCtr="0"/>
          <a:lstStyle/>
          <a:p>
            <a:pPr lvl="0"/>
            <a:r>
              <a:rPr lang="en-US"/>
              <a:t>Click to edit Master text styles</a:t>
            </a:r>
          </a:p>
        </p:txBody>
      </p:sp>
      <p:sp>
        <p:nvSpPr>
          <p:cNvPr id="37" name="Text Placeholder 33">
            <a:extLst>
              <a:ext uri="{FF2B5EF4-FFF2-40B4-BE49-F238E27FC236}">
                <a16:creationId xmlns:a16="http://schemas.microsoft.com/office/drawing/2014/main" id="{A966394A-C41D-CD44-91DB-3272FAE0AB73}"/>
              </a:ext>
            </a:extLst>
          </p:cNvPr>
          <p:cNvSpPr>
            <a:spLocks noGrp="1"/>
          </p:cNvSpPr>
          <p:nvPr>
            <p:ph type="body" sz="quarter" idx="16"/>
          </p:nvPr>
        </p:nvSpPr>
        <p:spPr>
          <a:xfrm>
            <a:off x="3340085" y="4283478"/>
            <a:ext cx="8848740" cy="796925"/>
          </a:xfrm>
        </p:spPr>
        <p:txBody>
          <a:bodyPr anchor="ctr" anchorCtr="0"/>
          <a:lstStyle/>
          <a:p>
            <a:pPr lvl="0"/>
            <a:r>
              <a:rPr lang="en-US"/>
              <a:t>Click to edit Master text styles</a:t>
            </a:r>
          </a:p>
        </p:txBody>
      </p:sp>
      <p:sp>
        <p:nvSpPr>
          <p:cNvPr id="38" name="Text Placeholder 33">
            <a:extLst>
              <a:ext uri="{FF2B5EF4-FFF2-40B4-BE49-F238E27FC236}">
                <a16:creationId xmlns:a16="http://schemas.microsoft.com/office/drawing/2014/main" id="{D8F1D173-0078-6846-BDBF-87769746E6F0}"/>
              </a:ext>
            </a:extLst>
          </p:cNvPr>
          <p:cNvSpPr>
            <a:spLocks noGrp="1"/>
          </p:cNvSpPr>
          <p:nvPr>
            <p:ph type="body" sz="quarter" idx="17"/>
          </p:nvPr>
        </p:nvSpPr>
        <p:spPr>
          <a:xfrm>
            <a:off x="3807229" y="5133455"/>
            <a:ext cx="8381596" cy="796925"/>
          </a:xfrm>
        </p:spPr>
        <p:txBody>
          <a:bodyPr anchor="ctr" anchorCtr="0"/>
          <a:lstStyle/>
          <a:p>
            <a:pPr lvl="0"/>
            <a:r>
              <a:rPr lang="en-US"/>
              <a:t>Click to edit Master text styles</a:t>
            </a:r>
          </a:p>
        </p:txBody>
      </p:sp>
      <p:grpSp>
        <p:nvGrpSpPr>
          <p:cNvPr id="39" name="Group 38">
            <a:extLst>
              <a:ext uri="{FF2B5EF4-FFF2-40B4-BE49-F238E27FC236}">
                <a16:creationId xmlns:a16="http://schemas.microsoft.com/office/drawing/2014/main" id="{D507A382-53AC-084B-9F15-E5D9194D83AA}"/>
              </a:ext>
            </a:extLst>
          </p:cNvPr>
          <p:cNvGrpSpPr>
            <a:grpSpLocks noChangeAspect="1"/>
          </p:cNvGrpSpPr>
          <p:nvPr userDrawn="1"/>
        </p:nvGrpSpPr>
        <p:grpSpPr>
          <a:xfrm>
            <a:off x="11082099" y="215851"/>
            <a:ext cx="886025" cy="193345"/>
            <a:chOff x="11082099" y="215851"/>
            <a:chExt cx="886025" cy="193345"/>
          </a:xfrm>
        </p:grpSpPr>
        <p:sp>
          <p:nvSpPr>
            <p:cNvPr id="40" name="Freeform 39">
              <a:extLst>
                <a:ext uri="{FF2B5EF4-FFF2-40B4-BE49-F238E27FC236}">
                  <a16:creationId xmlns:a16="http://schemas.microsoft.com/office/drawing/2014/main" id="{F1B26111-38F4-044B-9302-4B9B8519785A}"/>
                </a:ext>
              </a:extLst>
            </p:cNvPr>
            <p:cNvSpPr/>
            <p:nvPr/>
          </p:nvSpPr>
          <p:spPr>
            <a:xfrm>
              <a:off x="11248402" y="215851"/>
              <a:ext cx="719722" cy="193345"/>
            </a:xfrm>
            <a:custGeom>
              <a:avLst/>
              <a:gdLst>
                <a:gd name="connsiteX0" fmla="*/ 212098 w 719722"/>
                <a:gd name="connsiteY0" fmla="*/ 78028 h 193345"/>
                <a:gd name="connsiteX1" fmla="*/ 182351 w 719722"/>
                <a:gd name="connsiteY1" fmla="*/ 90043 h 193345"/>
                <a:gd name="connsiteX2" fmla="*/ 170730 w 719722"/>
                <a:gd name="connsiteY2" fmla="*/ 121669 h 193345"/>
                <a:gd name="connsiteX3" fmla="*/ 182351 w 719722"/>
                <a:gd name="connsiteY3" fmla="*/ 153294 h 193345"/>
                <a:gd name="connsiteX4" fmla="*/ 212098 w 719722"/>
                <a:gd name="connsiteY4" fmla="*/ 165309 h 193345"/>
                <a:gd name="connsiteX5" fmla="*/ 241982 w 719722"/>
                <a:gd name="connsiteY5" fmla="*/ 153294 h 193345"/>
                <a:gd name="connsiteX6" fmla="*/ 253742 w 719722"/>
                <a:gd name="connsiteY6" fmla="*/ 121669 h 193345"/>
                <a:gd name="connsiteX7" fmla="*/ 241982 w 719722"/>
                <a:gd name="connsiteY7" fmla="*/ 90043 h 193345"/>
                <a:gd name="connsiteX8" fmla="*/ 212098 w 719722"/>
                <a:gd name="connsiteY8" fmla="*/ 78028 h 193345"/>
                <a:gd name="connsiteX9" fmla="*/ 539445 w 719722"/>
                <a:gd name="connsiteY9" fmla="*/ 77891 h 193345"/>
                <a:gd name="connsiteX10" fmla="*/ 518277 w 719722"/>
                <a:gd name="connsiteY10" fmla="*/ 83277 h 193345"/>
                <a:gd name="connsiteX11" fmla="*/ 503335 w 719722"/>
                <a:gd name="connsiteY11" fmla="*/ 98606 h 193345"/>
                <a:gd name="connsiteX12" fmla="*/ 497801 w 719722"/>
                <a:gd name="connsiteY12" fmla="*/ 121669 h 193345"/>
                <a:gd name="connsiteX13" fmla="*/ 503335 w 719722"/>
                <a:gd name="connsiteY13" fmla="*/ 144733 h 193345"/>
                <a:gd name="connsiteX14" fmla="*/ 518277 w 719722"/>
                <a:gd name="connsiteY14" fmla="*/ 160062 h 193345"/>
                <a:gd name="connsiteX15" fmla="*/ 539445 w 719722"/>
                <a:gd name="connsiteY15" fmla="*/ 165448 h 193345"/>
                <a:gd name="connsiteX16" fmla="*/ 560614 w 719722"/>
                <a:gd name="connsiteY16" fmla="*/ 160062 h 193345"/>
                <a:gd name="connsiteX17" fmla="*/ 575556 w 719722"/>
                <a:gd name="connsiteY17" fmla="*/ 144733 h 193345"/>
                <a:gd name="connsiteX18" fmla="*/ 581090 w 719722"/>
                <a:gd name="connsiteY18" fmla="*/ 121669 h 193345"/>
                <a:gd name="connsiteX19" fmla="*/ 575556 w 719722"/>
                <a:gd name="connsiteY19" fmla="*/ 98606 h 193345"/>
                <a:gd name="connsiteX20" fmla="*/ 560614 w 719722"/>
                <a:gd name="connsiteY20" fmla="*/ 83277 h 193345"/>
                <a:gd name="connsiteX21" fmla="*/ 539445 w 719722"/>
                <a:gd name="connsiteY21" fmla="*/ 77891 h 193345"/>
                <a:gd name="connsiteX22" fmla="*/ 2352 w 719722"/>
                <a:gd name="connsiteY22" fmla="*/ 51650 h 193345"/>
                <a:gd name="connsiteX23" fmla="*/ 30300 w 719722"/>
                <a:gd name="connsiteY23" fmla="*/ 51650 h 193345"/>
                <a:gd name="connsiteX24" fmla="*/ 43997 w 719722"/>
                <a:gd name="connsiteY24" fmla="*/ 58417 h 193345"/>
                <a:gd name="connsiteX25" fmla="*/ 73190 w 719722"/>
                <a:gd name="connsiteY25" fmla="*/ 99020 h 193345"/>
                <a:gd name="connsiteX26" fmla="*/ 102383 w 719722"/>
                <a:gd name="connsiteY26" fmla="*/ 58417 h 193345"/>
                <a:gd name="connsiteX27" fmla="*/ 116080 w 719722"/>
                <a:gd name="connsiteY27" fmla="*/ 51650 h 193345"/>
                <a:gd name="connsiteX28" fmla="*/ 142921 w 719722"/>
                <a:gd name="connsiteY28" fmla="*/ 51650 h 193345"/>
                <a:gd name="connsiteX29" fmla="*/ 90484 w 719722"/>
                <a:gd name="connsiteY29" fmla="*/ 121531 h 193345"/>
                <a:gd name="connsiteX30" fmla="*/ 145273 w 719722"/>
                <a:gd name="connsiteY30" fmla="*/ 191411 h 193345"/>
                <a:gd name="connsiteX31" fmla="*/ 116910 w 719722"/>
                <a:gd name="connsiteY31" fmla="*/ 191411 h 193345"/>
                <a:gd name="connsiteX32" fmla="*/ 103213 w 719722"/>
                <a:gd name="connsiteY32" fmla="*/ 184644 h 193345"/>
                <a:gd name="connsiteX33" fmla="*/ 72360 w 719722"/>
                <a:gd name="connsiteY33" fmla="*/ 144732 h 193345"/>
                <a:gd name="connsiteX34" fmla="*/ 41368 w 719722"/>
                <a:gd name="connsiteY34" fmla="*/ 184644 h 193345"/>
                <a:gd name="connsiteX35" fmla="*/ 27671 w 719722"/>
                <a:gd name="connsiteY35" fmla="*/ 191411 h 193345"/>
                <a:gd name="connsiteX36" fmla="*/ 0 w 719722"/>
                <a:gd name="connsiteY36" fmla="*/ 191411 h 193345"/>
                <a:gd name="connsiteX37" fmla="*/ 54512 w 719722"/>
                <a:gd name="connsiteY37" fmla="*/ 121531 h 193345"/>
                <a:gd name="connsiteX38" fmla="*/ 389469 w 719722"/>
                <a:gd name="connsiteY38" fmla="*/ 50408 h 193345"/>
                <a:gd name="connsiteX39" fmla="*/ 431944 w 719722"/>
                <a:gd name="connsiteY39" fmla="*/ 65737 h 193345"/>
                <a:gd name="connsiteX40" fmla="*/ 447993 w 719722"/>
                <a:gd name="connsiteY40" fmla="*/ 111449 h 193345"/>
                <a:gd name="connsiteX41" fmla="*/ 447993 w 719722"/>
                <a:gd name="connsiteY41" fmla="*/ 191549 h 193345"/>
                <a:gd name="connsiteX42" fmla="*/ 432220 w 719722"/>
                <a:gd name="connsiteY42" fmla="*/ 191549 h 193345"/>
                <a:gd name="connsiteX43" fmla="*/ 415203 w 719722"/>
                <a:gd name="connsiteY43" fmla="*/ 174562 h 193345"/>
                <a:gd name="connsiteX44" fmla="*/ 415203 w 719722"/>
                <a:gd name="connsiteY44" fmla="*/ 115730 h 193345"/>
                <a:gd name="connsiteX45" fmla="*/ 406486 w 719722"/>
                <a:gd name="connsiteY45" fmla="*/ 88110 h 193345"/>
                <a:gd name="connsiteX46" fmla="*/ 381859 w 719722"/>
                <a:gd name="connsiteY46" fmla="*/ 78857 h 193345"/>
                <a:gd name="connsiteX47" fmla="*/ 353358 w 719722"/>
                <a:gd name="connsiteY47" fmla="*/ 89767 h 193345"/>
                <a:gd name="connsiteX48" fmla="*/ 342843 w 719722"/>
                <a:gd name="connsiteY48" fmla="*/ 120978 h 193345"/>
                <a:gd name="connsiteX49" fmla="*/ 342843 w 719722"/>
                <a:gd name="connsiteY49" fmla="*/ 174562 h 193345"/>
                <a:gd name="connsiteX50" fmla="*/ 325826 w 719722"/>
                <a:gd name="connsiteY50" fmla="*/ 191549 h 193345"/>
                <a:gd name="connsiteX51" fmla="*/ 310053 w 719722"/>
                <a:gd name="connsiteY51" fmla="*/ 191549 h 193345"/>
                <a:gd name="connsiteX52" fmla="*/ 310053 w 719722"/>
                <a:gd name="connsiteY52" fmla="*/ 51927 h 193345"/>
                <a:gd name="connsiteX53" fmla="*/ 324165 w 719722"/>
                <a:gd name="connsiteY53" fmla="*/ 51927 h 193345"/>
                <a:gd name="connsiteX54" fmla="*/ 341183 w 719722"/>
                <a:gd name="connsiteY54" fmla="*/ 68914 h 193345"/>
                <a:gd name="connsiteX55" fmla="*/ 341183 w 719722"/>
                <a:gd name="connsiteY55" fmla="*/ 70018 h 193345"/>
                <a:gd name="connsiteX56" fmla="*/ 361659 w 719722"/>
                <a:gd name="connsiteY56" fmla="*/ 55379 h 193345"/>
                <a:gd name="connsiteX57" fmla="*/ 389469 w 719722"/>
                <a:gd name="connsiteY57" fmla="*/ 50408 h 193345"/>
                <a:gd name="connsiteX58" fmla="*/ 719722 w 719722"/>
                <a:gd name="connsiteY58" fmla="*/ 50269 h 193345"/>
                <a:gd name="connsiteX59" fmla="*/ 719722 w 719722"/>
                <a:gd name="connsiteY59" fmla="*/ 81342 h 193345"/>
                <a:gd name="connsiteX60" fmla="*/ 712113 w 719722"/>
                <a:gd name="connsiteY60" fmla="*/ 80514 h 193345"/>
                <a:gd name="connsiteX61" fmla="*/ 682228 w 719722"/>
                <a:gd name="connsiteY61" fmla="*/ 91700 h 193345"/>
                <a:gd name="connsiteX62" fmla="*/ 671436 w 719722"/>
                <a:gd name="connsiteY62" fmla="*/ 123740 h 193345"/>
                <a:gd name="connsiteX63" fmla="*/ 671436 w 719722"/>
                <a:gd name="connsiteY63" fmla="*/ 174424 h 193345"/>
                <a:gd name="connsiteX64" fmla="*/ 654419 w 719722"/>
                <a:gd name="connsiteY64" fmla="*/ 191411 h 193345"/>
                <a:gd name="connsiteX65" fmla="*/ 638646 w 719722"/>
                <a:gd name="connsiteY65" fmla="*/ 191411 h 193345"/>
                <a:gd name="connsiteX66" fmla="*/ 638646 w 719722"/>
                <a:gd name="connsiteY66" fmla="*/ 51926 h 193345"/>
                <a:gd name="connsiteX67" fmla="*/ 669776 w 719722"/>
                <a:gd name="connsiteY67" fmla="*/ 51926 h 193345"/>
                <a:gd name="connsiteX68" fmla="*/ 669776 w 719722"/>
                <a:gd name="connsiteY68" fmla="*/ 72366 h 193345"/>
                <a:gd name="connsiteX69" fmla="*/ 719722 w 719722"/>
                <a:gd name="connsiteY69" fmla="*/ 50269 h 193345"/>
                <a:gd name="connsiteX70" fmla="*/ 208500 w 719722"/>
                <a:gd name="connsiteY70" fmla="*/ 50269 h 193345"/>
                <a:gd name="connsiteX71" fmla="*/ 233543 w 719722"/>
                <a:gd name="connsiteY71" fmla="*/ 54964 h 193345"/>
                <a:gd name="connsiteX72" fmla="*/ 253327 w 719722"/>
                <a:gd name="connsiteY72" fmla="*/ 68775 h 193345"/>
                <a:gd name="connsiteX73" fmla="*/ 270345 w 719722"/>
                <a:gd name="connsiteY73" fmla="*/ 51788 h 193345"/>
                <a:gd name="connsiteX74" fmla="*/ 285979 w 719722"/>
                <a:gd name="connsiteY74" fmla="*/ 51788 h 193345"/>
                <a:gd name="connsiteX75" fmla="*/ 285979 w 719722"/>
                <a:gd name="connsiteY75" fmla="*/ 51926 h 193345"/>
                <a:gd name="connsiteX76" fmla="*/ 285979 w 719722"/>
                <a:gd name="connsiteY76" fmla="*/ 191549 h 193345"/>
                <a:gd name="connsiteX77" fmla="*/ 271867 w 719722"/>
                <a:gd name="connsiteY77" fmla="*/ 191549 h 193345"/>
                <a:gd name="connsiteX78" fmla="*/ 254849 w 719722"/>
                <a:gd name="connsiteY78" fmla="*/ 174562 h 193345"/>
                <a:gd name="connsiteX79" fmla="*/ 254849 w 719722"/>
                <a:gd name="connsiteY79" fmla="*/ 173457 h 193345"/>
                <a:gd name="connsiteX80" fmla="*/ 234788 w 719722"/>
                <a:gd name="connsiteY80" fmla="*/ 188372 h 193345"/>
                <a:gd name="connsiteX81" fmla="*/ 208500 w 719722"/>
                <a:gd name="connsiteY81" fmla="*/ 193344 h 193345"/>
                <a:gd name="connsiteX82" fmla="*/ 171975 w 719722"/>
                <a:gd name="connsiteY82" fmla="*/ 184506 h 193345"/>
                <a:gd name="connsiteX83" fmla="*/ 146794 w 719722"/>
                <a:gd name="connsiteY83" fmla="*/ 159371 h 193345"/>
                <a:gd name="connsiteX84" fmla="*/ 137801 w 719722"/>
                <a:gd name="connsiteY84" fmla="*/ 121669 h 193345"/>
                <a:gd name="connsiteX85" fmla="*/ 146794 w 719722"/>
                <a:gd name="connsiteY85" fmla="*/ 84104 h 193345"/>
                <a:gd name="connsiteX86" fmla="*/ 171975 w 719722"/>
                <a:gd name="connsiteY86" fmla="*/ 59108 h 193345"/>
                <a:gd name="connsiteX87" fmla="*/ 208500 w 719722"/>
                <a:gd name="connsiteY87" fmla="*/ 50269 h 193345"/>
                <a:gd name="connsiteX88" fmla="*/ 580675 w 719722"/>
                <a:gd name="connsiteY88" fmla="*/ 0 h 193345"/>
                <a:gd name="connsiteX89" fmla="*/ 613327 w 719722"/>
                <a:gd name="connsiteY89" fmla="*/ 0 h 193345"/>
                <a:gd name="connsiteX90" fmla="*/ 613327 w 719722"/>
                <a:gd name="connsiteY90" fmla="*/ 191550 h 193345"/>
                <a:gd name="connsiteX91" fmla="*/ 598938 w 719722"/>
                <a:gd name="connsiteY91" fmla="*/ 191550 h 193345"/>
                <a:gd name="connsiteX92" fmla="*/ 581920 w 719722"/>
                <a:gd name="connsiteY92" fmla="*/ 174563 h 193345"/>
                <a:gd name="connsiteX93" fmla="*/ 581920 w 719722"/>
                <a:gd name="connsiteY93" fmla="*/ 173458 h 193345"/>
                <a:gd name="connsiteX94" fmla="*/ 561859 w 719722"/>
                <a:gd name="connsiteY94" fmla="*/ 188373 h 193345"/>
                <a:gd name="connsiteX95" fmla="*/ 535571 w 719722"/>
                <a:gd name="connsiteY95" fmla="*/ 193345 h 193345"/>
                <a:gd name="connsiteX96" fmla="*/ 499322 w 719722"/>
                <a:gd name="connsiteY96" fmla="*/ 184507 h 193345"/>
                <a:gd name="connsiteX97" fmla="*/ 474003 w 719722"/>
                <a:gd name="connsiteY97" fmla="*/ 159234 h 193345"/>
                <a:gd name="connsiteX98" fmla="*/ 464872 w 719722"/>
                <a:gd name="connsiteY98" fmla="*/ 121669 h 193345"/>
                <a:gd name="connsiteX99" fmla="*/ 474003 w 719722"/>
                <a:gd name="connsiteY99" fmla="*/ 84243 h 193345"/>
                <a:gd name="connsiteX100" fmla="*/ 499322 w 719722"/>
                <a:gd name="connsiteY100" fmla="*/ 59108 h 193345"/>
                <a:gd name="connsiteX101" fmla="*/ 535571 w 719722"/>
                <a:gd name="connsiteY101" fmla="*/ 50270 h 193345"/>
                <a:gd name="connsiteX102" fmla="*/ 561029 w 719722"/>
                <a:gd name="connsiteY102" fmla="*/ 54965 h 193345"/>
                <a:gd name="connsiteX103" fmla="*/ 580675 w 719722"/>
                <a:gd name="connsiteY103" fmla="*/ 69052 h 193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l="l" t="t" r="r" b="b"/>
              <a:pathLst>
                <a:path w="719722" h="193345">
                  <a:moveTo>
                    <a:pt x="212098" y="78028"/>
                  </a:moveTo>
                  <a:cubicBezTo>
                    <a:pt x="200061" y="78028"/>
                    <a:pt x="190099" y="82033"/>
                    <a:pt x="182351" y="90043"/>
                  </a:cubicBezTo>
                  <a:cubicBezTo>
                    <a:pt x="174603" y="98053"/>
                    <a:pt x="170730" y="108549"/>
                    <a:pt x="170730" y="121669"/>
                  </a:cubicBezTo>
                  <a:cubicBezTo>
                    <a:pt x="170730" y="134788"/>
                    <a:pt x="174603" y="145284"/>
                    <a:pt x="182351" y="153294"/>
                  </a:cubicBezTo>
                  <a:cubicBezTo>
                    <a:pt x="190099" y="161304"/>
                    <a:pt x="200061" y="165309"/>
                    <a:pt x="212098" y="165309"/>
                  </a:cubicBezTo>
                  <a:cubicBezTo>
                    <a:pt x="224134" y="165447"/>
                    <a:pt x="234096" y="161442"/>
                    <a:pt x="241982" y="153294"/>
                  </a:cubicBezTo>
                  <a:cubicBezTo>
                    <a:pt x="249868" y="145284"/>
                    <a:pt x="253742" y="134788"/>
                    <a:pt x="253742" y="121669"/>
                  </a:cubicBezTo>
                  <a:cubicBezTo>
                    <a:pt x="253742" y="108549"/>
                    <a:pt x="249868" y="98053"/>
                    <a:pt x="241982" y="90043"/>
                  </a:cubicBezTo>
                  <a:cubicBezTo>
                    <a:pt x="234096" y="82033"/>
                    <a:pt x="224134" y="78028"/>
                    <a:pt x="212098" y="78028"/>
                  </a:cubicBezTo>
                  <a:close/>
                  <a:moveTo>
                    <a:pt x="539445" y="77891"/>
                  </a:moveTo>
                  <a:cubicBezTo>
                    <a:pt x="531559" y="77891"/>
                    <a:pt x="524503" y="79686"/>
                    <a:pt x="518277" y="83277"/>
                  </a:cubicBezTo>
                  <a:cubicBezTo>
                    <a:pt x="512051" y="86867"/>
                    <a:pt x="507070" y="91977"/>
                    <a:pt x="503335" y="98606"/>
                  </a:cubicBezTo>
                  <a:cubicBezTo>
                    <a:pt x="499599" y="105235"/>
                    <a:pt x="497801" y="112969"/>
                    <a:pt x="497801" y="121669"/>
                  </a:cubicBezTo>
                  <a:cubicBezTo>
                    <a:pt x="497801" y="130370"/>
                    <a:pt x="499599" y="138104"/>
                    <a:pt x="503335" y="144733"/>
                  </a:cubicBezTo>
                  <a:cubicBezTo>
                    <a:pt x="507070" y="151362"/>
                    <a:pt x="511913" y="156471"/>
                    <a:pt x="518277" y="160062"/>
                  </a:cubicBezTo>
                  <a:cubicBezTo>
                    <a:pt x="524503" y="163653"/>
                    <a:pt x="531698" y="165448"/>
                    <a:pt x="539445" y="165448"/>
                  </a:cubicBezTo>
                  <a:cubicBezTo>
                    <a:pt x="547193" y="165448"/>
                    <a:pt x="554388" y="163653"/>
                    <a:pt x="560614" y="160062"/>
                  </a:cubicBezTo>
                  <a:cubicBezTo>
                    <a:pt x="566840" y="156471"/>
                    <a:pt x="571821" y="151362"/>
                    <a:pt x="575556" y="144733"/>
                  </a:cubicBezTo>
                  <a:cubicBezTo>
                    <a:pt x="579292" y="138104"/>
                    <a:pt x="581090" y="130370"/>
                    <a:pt x="581090" y="121669"/>
                  </a:cubicBezTo>
                  <a:cubicBezTo>
                    <a:pt x="581090" y="112969"/>
                    <a:pt x="579292" y="105235"/>
                    <a:pt x="575556" y="98606"/>
                  </a:cubicBezTo>
                  <a:cubicBezTo>
                    <a:pt x="571821" y="91977"/>
                    <a:pt x="566840" y="86867"/>
                    <a:pt x="560614" y="83277"/>
                  </a:cubicBezTo>
                  <a:cubicBezTo>
                    <a:pt x="554388" y="79686"/>
                    <a:pt x="547193" y="77891"/>
                    <a:pt x="539445" y="77891"/>
                  </a:cubicBezTo>
                  <a:close/>
                  <a:moveTo>
                    <a:pt x="2352" y="51650"/>
                  </a:moveTo>
                  <a:lnTo>
                    <a:pt x="30300" y="51650"/>
                  </a:lnTo>
                  <a:cubicBezTo>
                    <a:pt x="35696" y="51650"/>
                    <a:pt x="40676" y="54136"/>
                    <a:pt x="43997" y="58417"/>
                  </a:cubicBezTo>
                  <a:lnTo>
                    <a:pt x="73190" y="99020"/>
                  </a:lnTo>
                  <a:lnTo>
                    <a:pt x="102383" y="58417"/>
                  </a:lnTo>
                  <a:cubicBezTo>
                    <a:pt x="105565" y="54136"/>
                    <a:pt x="110684" y="51650"/>
                    <a:pt x="116080" y="51650"/>
                  </a:cubicBezTo>
                  <a:lnTo>
                    <a:pt x="142921" y="51650"/>
                  </a:lnTo>
                  <a:lnTo>
                    <a:pt x="90484" y="121531"/>
                  </a:lnTo>
                  <a:lnTo>
                    <a:pt x="145273" y="191411"/>
                  </a:lnTo>
                  <a:lnTo>
                    <a:pt x="116910" y="191411"/>
                  </a:lnTo>
                  <a:cubicBezTo>
                    <a:pt x="111514" y="191549"/>
                    <a:pt x="106395" y="188925"/>
                    <a:pt x="103213" y="184644"/>
                  </a:cubicBezTo>
                  <a:lnTo>
                    <a:pt x="72360" y="144732"/>
                  </a:lnTo>
                  <a:lnTo>
                    <a:pt x="41368" y="184644"/>
                  </a:lnTo>
                  <a:cubicBezTo>
                    <a:pt x="38186" y="188925"/>
                    <a:pt x="33067" y="191411"/>
                    <a:pt x="27671" y="191411"/>
                  </a:cubicBezTo>
                  <a:lnTo>
                    <a:pt x="0" y="191411"/>
                  </a:lnTo>
                  <a:lnTo>
                    <a:pt x="54512" y="121531"/>
                  </a:lnTo>
                  <a:close/>
                  <a:moveTo>
                    <a:pt x="389469" y="50408"/>
                  </a:moveTo>
                  <a:cubicBezTo>
                    <a:pt x="407040" y="50270"/>
                    <a:pt x="421290" y="55379"/>
                    <a:pt x="431944" y="65737"/>
                  </a:cubicBezTo>
                  <a:cubicBezTo>
                    <a:pt x="442597" y="76095"/>
                    <a:pt x="447993" y="91286"/>
                    <a:pt x="447993" y="111449"/>
                  </a:cubicBezTo>
                  <a:lnTo>
                    <a:pt x="447993" y="191549"/>
                  </a:lnTo>
                  <a:lnTo>
                    <a:pt x="432220" y="191549"/>
                  </a:lnTo>
                  <a:cubicBezTo>
                    <a:pt x="422812" y="191549"/>
                    <a:pt x="415203" y="183953"/>
                    <a:pt x="415203" y="174562"/>
                  </a:cubicBezTo>
                  <a:lnTo>
                    <a:pt x="415203" y="115730"/>
                  </a:lnTo>
                  <a:cubicBezTo>
                    <a:pt x="415203" y="103577"/>
                    <a:pt x="412297" y="94325"/>
                    <a:pt x="406486" y="88110"/>
                  </a:cubicBezTo>
                  <a:cubicBezTo>
                    <a:pt x="400676" y="81895"/>
                    <a:pt x="392513" y="78857"/>
                    <a:pt x="381859" y="78857"/>
                  </a:cubicBezTo>
                  <a:cubicBezTo>
                    <a:pt x="369822" y="78857"/>
                    <a:pt x="360276" y="82448"/>
                    <a:pt x="353358" y="89767"/>
                  </a:cubicBezTo>
                  <a:cubicBezTo>
                    <a:pt x="346302" y="96948"/>
                    <a:pt x="342843" y="107444"/>
                    <a:pt x="342843" y="120978"/>
                  </a:cubicBezTo>
                  <a:lnTo>
                    <a:pt x="342843" y="174562"/>
                  </a:lnTo>
                  <a:cubicBezTo>
                    <a:pt x="342843" y="183953"/>
                    <a:pt x="335234" y="191549"/>
                    <a:pt x="325826" y="191549"/>
                  </a:cubicBezTo>
                  <a:lnTo>
                    <a:pt x="310053" y="191549"/>
                  </a:lnTo>
                  <a:lnTo>
                    <a:pt x="310053" y="51927"/>
                  </a:lnTo>
                  <a:lnTo>
                    <a:pt x="324165" y="51927"/>
                  </a:lnTo>
                  <a:cubicBezTo>
                    <a:pt x="333573" y="51927"/>
                    <a:pt x="341183" y="59523"/>
                    <a:pt x="341183" y="68914"/>
                  </a:cubicBezTo>
                  <a:lnTo>
                    <a:pt x="341183" y="70018"/>
                  </a:lnTo>
                  <a:cubicBezTo>
                    <a:pt x="346579" y="63527"/>
                    <a:pt x="353358" y="58694"/>
                    <a:pt x="361659" y="55379"/>
                  </a:cubicBezTo>
                  <a:cubicBezTo>
                    <a:pt x="369822" y="52065"/>
                    <a:pt x="379092" y="50408"/>
                    <a:pt x="389469" y="50408"/>
                  </a:cubicBezTo>
                  <a:close/>
                  <a:moveTo>
                    <a:pt x="719722" y="50269"/>
                  </a:moveTo>
                  <a:lnTo>
                    <a:pt x="719722" y="81342"/>
                  </a:lnTo>
                  <a:cubicBezTo>
                    <a:pt x="716955" y="80790"/>
                    <a:pt x="714326" y="80514"/>
                    <a:pt x="712113" y="80514"/>
                  </a:cubicBezTo>
                  <a:cubicBezTo>
                    <a:pt x="699384" y="80514"/>
                    <a:pt x="689422" y="84243"/>
                    <a:pt x="682228" y="91700"/>
                  </a:cubicBezTo>
                  <a:cubicBezTo>
                    <a:pt x="675033" y="99158"/>
                    <a:pt x="671436" y="109792"/>
                    <a:pt x="671436" y="123740"/>
                  </a:cubicBezTo>
                  <a:lnTo>
                    <a:pt x="671436" y="174424"/>
                  </a:lnTo>
                  <a:cubicBezTo>
                    <a:pt x="671436" y="183815"/>
                    <a:pt x="663827" y="191411"/>
                    <a:pt x="654419" y="191411"/>
                  </a:cubicBezTo>
                  <a:lnTo>
                    <a:pt x="638646" y="191411"/>
                  </a:lnTo>
                  <a:lnTo>
                    <a:pt x="638646" y="51926"/>
                  </a:lnTo>
                  <a:lnTo>
                    <a:pt x="669776" y="51926"/>
                  </a:lnTo>
                  <a:lnTo>
                    <a:pt x="669776" y="72366"/>
                  </a:lnTo>
                  <a:cubicBezTo>
                    <a:pt x="679322" y="57589"/>
                    <a:pt x="695925" y="50269"/>
                    <a:pt x="719722" y="50269"/>
                  </a:cubicBezTo>
                  <a:close/>
                  <a:moveTo>
                    <a:pt x="208500" y="50269"/>
                  </a:moveTo>
                  <a:cubicBezTo>
                    <a:pt x="217632" y="50269"/>
                    <a:pt x="225933" y="51788"/>
                    <a:pt x="233543" y="54964"/>
                  </a:cubicBezTo>
                  <a:cubicBezTo>
                    <a:pt x="241152" y="58141"/>
                    <a:pt x="247793" y="62698"/>
                    <a:pt x="253327" y="68775"/>
                  </a:cubicBezTo>
                  <a:cubicBezTo>
                    <a:pt x="253327" y="59384"/>
                    <a:pt x="260937" y="51788"/>
                    <a:pt x="270345" y="51788"/>
                  </a:cubicBezTo>
                  <a:lnTo>
                    <a:pt x="285979" y="51788"/>
                  </a:lnTo>
                  <a:lnTo>
                    <a:pt x="285979" y="51926"/>
                  </a:lnTo>
                  <a:lnTo>
                    <a:pt x="285979" y="191549"/>
                  </a:lnTo>
                  <a:lnTo>
                    <a:pt x="271867" y="191549"/>
                  </a:lnTo>
                  <a:cubicBezTo>
                    <a:pt x="262459" y="191549"/>
                    <a:pt x="254849" y="183953"/>
                    <a:pt x="254849" y="174562"/>
                  </a:cubicBezTo>
                  <a:lnTo>
                    <a:pt x="254849" y="173457"/>
                  </a:lnTo>
                  <a:cubicBezTo>
                    <a:pt x="249453" y="180086"/>
                    <a:pt x="242812" y="185058"/>
                    <a:pt x="234788" y="188372"/>
                  </a:cubicBezTo>
                  <a:cubicBezTo>
                    <a:pt x="226902" y="191687"/>
                    <a:pt x="218047" y="193344"/>
                    <a:pt x="208500" y="193344"/>
                  </a:cubicBezTo>
                  <a:cubicBezTo>
                    <a:pt x="194941" y="193344"/>
                    <a:pt x="182628" y="190444"/>
                    <a:pt x="171975" y="184506"/>
                  </a:cubicBezTo>
                  <a:cubicBezTo>
                    <a:pt x="161183" y="178567"/>
                    <a:pt x="152882" y="170143"/>
                    <a:pt x="146794" y="159371"/>
                  </a:cubicBezTo>
                  <a:cubicBezTo>
                    <a:pt x="140706" y="148599"/>
                    <a:pt x="137801" y="136031"/>
                    <a:pt x="137801" y="121669"/>
                  </a:cubicBezTo>
                  <a:cubicBezTo>
                    <a:pt x="137801" y="107306"/>
                    <a:pt x="140845" y="94876"/>
                    <a:pt x="146794" y="84104"/>
                  </a:cubicBezTo>
                  <a:cubicBezTo>
                    <a:pt x="152882" y="73332"/>
                    <a:pt x="161183" y="65046"/>
                    <a:pt x="171975" y="59108"/>
                  </a:cubicBezTo>
                  <a:cubicBezTo>
                    <a:pt x="182766" y="53169"/>
                    <a:pt x="194941" y="50269"/>
                    <a:pt x="208500" y="50269"/>
                  </a:cubicBezTo>
                  <a:close/>
                  <a:moveTo>
                    <a:pt x="580675" y="0"/>
                  </a:moveTo>
                  <a:lnTo>
                    <a:pt x="613327" y="0"/>
                  </a:lnTo>
                  <a:lnTo>
                    <a:pt x="613327" y="191550"/>
                  </a:lnTo>
                  <a:lnTo>
                    <a:pt x="598938" y="191550"/>
                  </a:lnTo>
                  <a:cubicBezTo>
                    <a:pt x="589530" y="191550"/>
                    <a:pt x="581920" y="183954"/>
                    <a:pt x="581920" y="174563"/>
                  </a:cubicBezTo>
                  <a:lnTo>
                    <a:pt x="581920" y="173458"/>
                  </a:lnTo>
                  <a:cubicBezTo>
                    <a:pt x="576525" y="180087"/>
                    <a:pt x="569884" y="185059"/>
                    <a:pt x="561859" y="188373"/>
                  </a:cubicBezTo>
                  <a:cubicBezTo>
                    <a:pt x="553973" y="191688"/>
                    <a:pt x="545118" y="193345"/>
                    <a:pt x="535571" y="193345"/>
                  </a:cubicBezTo>
                  <a:cubicBezTo>
                    <a:pt x="522151" y="193345"/>
                    <a:pt x="509976" y="190445"/>
                    <a:pt x="499322" y="184507"/>
                  </a:cubicBezTo>
                  <a:cubicBezTo>
                    <a:pt x="488531" y="178568"/>
                    <a:pt x="480091" y="170144"/>
                    <a:pt x="474003" y="159234"/>
                  </a:cubicBezTo>
                  <a:cubicBezTo>
                    <a:pt x="467916" y="148323"/>
                    <a:pt x="464872" y="135756"/>
                    <a:pt x="464872" y="121669"/>
                  </a:cubicBezTo>
                  <a:cubicBezTo>
                    <a:pt x="464872" y="107583"/>
                    <a:pt x="467916" y="95015"/>
                    <a:pt x="474003" y="84243"/>
                  </a:cubicBezTo>
                  <a:cubicBezTo>
                    <a:pt x="480091" y="73471"/>
                    <a:pt x="488531" y="65047"/>
                    <a:pt x="499322" y="59108"/>
                  </a:cubicBezTo>
                  <a:cubicBezTo>
                    <a:pt x="510114" y="53170"/>
                    <a:pt x="522151" y="50270"/>
                    <a:pt x="535571" y="50270"/>
                  </a:cubicBezTo>
                  <a:cubicBezTo>
                    <a:pt x="544841" y="50270"/>
                    <a:pt x="553281" y="51789"/>
                    <a:pt x="561029" y="54965"/>
                  </a:cubicBezTo>
                  <a:cubicBezTo>
                    <a:pt x="568777" y="58142"/>
                    <a:pt x="575279" y="62837"/>
                    <a:pt x="580675" y="69052"/>
                  </a:cubicBezTo>
                  <a:close/>
                </a:path>
              </a:pathLst>
            </a:custGeom>
            <a:solidFill>
              <a:schemeClr val="tx2"/>
            </a:solidFill>
            <a:ln w="9510" cap="flat">
              <a:noFill/>
              <a:prstDash val="solid"/>
              <a:miter/>
            </a:ln>
          </p:spPr>
          <p:txBody>
            <a:bodyPr wrap="square" rtlCol="0" anchor="ctr">
              <a:noAutofit/>
            </a:bodyPr>
            <a:lstStyle/>
            <a:p>
              <a:endParaRPr lang="en-US"/>
            </a:p>
          </p:txBody>
        </p:sp>
        <p:grpSp>
          <p:nvGrpSpPr>
            <p:cNvPr id="41" name="Group 40">
              <a:extLst>
                <a:ext uri="{FF2B5EF4-FFF2-40B4-BE49-F238E27FC236}">
                  <a16:creationId xmlns:a16="http://schemas.microsoft.com/office/drawing/2014/main" id="{4F365462-B0DE-0C4E-A91E-5AD3A21BC2F4}"/>
                </a:ext>
              </a:extLst>
            </p:cNvPr>
            <p:cNvGrpSpPr/>
            <p:nvPr userDrawn="1"/>
          </p:nvGrpSpPr>
          <p:grpSpPr>
            <a:xfrm>
              <a:off x="11082099" y="267640"/>
              <a:ext cx="156756" cy="139761"/>
              <a:chOff x="11082099" y="267640"/>
              <a:chExt cx="156756" cy="139761"/>
            </a:xfrm>
          </p:grpSpPr>
          <p:sp>
            <p:nvSpPr>
              <p:cNvPr id="42" name="Freeform 41">
                <a:extLst>
                  <a:ext uri="{FF2B5EF4-FFF2-40B4-BE49-F238E27FC236}">
                    <a16:creationId xmlns:a16="http://schemas.microsoft.com/office/drawing/2014/main" id="{056D64E0-A419-5745-8F19-3D14F95F01CB}"/>
                  </a:ext>
                </a:extLst>
              </p:cNvPr>
              <p:cNvSpPr/>
              <p:nvPr/>
            </p:nvSpPr>
            <p:spPr>
              <a:xfrm>
                <a:off x="11082099" y="272749"/>
                <a:ext cx="70699" cy="60489"/>
              </a:xfrm>
              <a:custGeom>
                <a:avLst/>
                <a:gdLst>
                  <a:gd name="connsiteX0" fmla="*/ 246570 w 486475"/>
                  <a:gd name="connsiteY0" fmla="*/ 0 h 416222"/>
                  <a:gd name="connsiteX1" fmla="*/ 225625 w 486475"/>
                  <a:gd name="connsiteY1" fmla="*/ 26608 h 416222"/>
                  <a:gd name="connsiteX2" fmla="*/ 0 w 486475"/>
                  <a:gd name="connsiteY2" fmla="*/ 416223 h 416222"/>
                  <a:gd name="connsiteX3" fmla="*/ 486475 w 486475"/>
                  <a:gd name="connsiteY3" fmla="*/ 416223 h 416222"/>
                  <a:gd name="connsiteX4" fmla="*/ 246570 w 486475"/>
                  <a:gd name="connsiteY4" fmla="*/ 0 h 416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475" h="416222">
                    <a:moveTo>
                      <a:pt x="246570" y="0"/>
                    </a:moveTo>
                    <a:cubicBezTo>
                      <a:pt x="238954" y="7602"/>
                      <a:pt x="231338" y="16155"/>
                      <a:pt x="225625" y="26608"/>
                    </a:cubicBezTo>
                    <a:lnTo>
                      <a:pt x="0" y="416223"/>
                    </a:lnTo>
                    <a:lnTo>
                      <a:pt x="486475" y="416223"/>
                    </a:lnTo>
                    <a:lnTo>
                      <a:pt x="246570" y="0"/>
                    </a:lnTo>
                    <a:close/>
                  </a:path>
                </a:pathLst>
              </a:custGeom>
              <a:solidFill>
                <a:srgbClr val="DF1E26"/>
              </a:solidFill>
              <a:ln w="9510" cap="flat">
                <a:noFill/>
                <a:prstDash val="solid"/>
                <a:miter/>
              </a:ln>
            </p:spPr>
            <p:txBody>
              <a:bodyPr rtlCol="0" anchor="ctr"/>
              <a:lstStyle/>
              <a:p>
                <a:endParaRPr lang="en-US"/>
              </a:p>
            </p:txBody>
          </p:sp>
          <p:sp>
            <p:nvSpPr>
              <p:cNvPr id="43" name="Freeform 42">
                <a:extLst>
                  <a:ext uri="{FF2B5EF4-FFF2-40B4-BE49-F238E27FC236}">
                    <a16:creationId xmlns:a16="http://schemas.microsoft.com/office/drawing/2014/main" id="{3F37F06D-8355-E24C-BD22-08EF8C21B33E}"/>
                  </a:ext>
                </a:extLst>
              </p:cNvPr>
              <p:cNvSpPr/>
              <p:nvPr/>
            </p:nvSpPr>
            <p:spPr>
              <a:xfrm>
                <a:off x="11125542" y="267640"/>
                <a:ext cx="69869" cy="61180"/>
              </a:xfrm>
              <a:custGeom>
                <a:avLst/>
                <a:gdLst>
                  <a:gd name="connsiteX0" fmla="*/ 480763 w 480763"/>
                  <a:gd name="connsiteY0" fmla="*/ 4751 h 420973"/>
                  <a:gd name="connsiteX1" fmla="*/ 447443 w 480763"/>
                  <a:gd name="connsiteY1" fmla="*/ 0 h 420973"/>
                  <a:gd name="connsiteX2" fmla="*/ 33320 w 480763"/>
                  <a:gd name="connsiteY2" fmla="*/ 0 h 420973"/>
                  <a:gd name="connsiteX3" fmla="*/ 0 w 480763"/>
                  <a:gd name="connsiteY3" fmla="*/ 4751 h 420973"/>
                  <a:gd name="connsiteX4" fmla="*/ 240858 w 480763"/>
                  <a:gd name="connsiteY4" fmla="*/ 420974 h 420973"/>
                  <a:gd name="connsiteX5" fmla="*/ 480763 w 480763"/>
                  <a:gd name="connsiteY5" fmla="*/ 4751 h 420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0763" h="420973">
                    <a:moveTo>
                      <a:pt x="480763" y="4751"/>
                    </a:moveTo>
                    <a:cubicBezTo>
                      <a:pt x="470291" y="1901"/>
                      <a:pt x="458867" y="0"/>
                      <a:pt x="447443" y="0"/>
                    </a:cubicBezTo>
                    <a:lnTo>
                      <a:pt x="33320" y="0"/>
                    </a:lnTo>
                    <a:cubicBezTo>
                      <a:pt x="21896" y="0"/>
                      <a:pt x="10472" y="1901"/>
                      <a:pt x="0" y="4751"/>
                    </a:cubicBezTo>
                    <a:lnTo>
                      <a:pt x="240858" y="420974"/>
                    </a:lnTo>
                    <a:lnTo>
                      <a:pt x="480763" y="4751"/>
                    </a:lnTo>
                    <a:close/>
                  </a:path>
                </a:pathLst>
              </a:custGeom>
              <a:solidFill>
                <a:srgbClr val="EF3834"/>
              </a:solidFill>
              <a:ln w="9510" cap="flat">
                <a:noFill/>
                <a:prstDash val="solid"/>
                <a:miter/>
              </a:ln>
            </p:spPr>
            <p:txBody>
              <a:bodyPr rtlCol="0" anchor="ctr"/>
              <a:lstStyle/>
              <a:p>
                <a:endParaRPr lang="en-US"/>
              </a:p>
            </p:txBody>
          </p:sp>
          <p:sp>
            <p:nvSpPr>
              <p:cNvPr id="44" name="Freeform 43">
                <a:extLst>
                  <a:ext uri="{FF2B5EF4-FFF2-40B4-BE49-F238E27FC236}">
                    <a16:creationId xmlns:a16="http://schemas.microsoft.com/office/drawing/2014/main" id="{EB030EB3-5484-E14E-A43E-9FC7A5FC6338}"/>
                  </a:ext>
                </a:extLst>
              </p:cNvPr>
              <p:cNvSpPr/>
              <p:nvPr/>
            </p:nvSpPr>
            <p:spPr>
              <a:xfrm>
                <a:off x="11082237" y="341939"/>
                <a:ext cx="70838" cy="60489"/>
              </a:xfrm>
              <a:custGeom>
                <a:avLst/>
                <a:gdLst>
                  <a:gd name="connsiteX0" fmla="*/ 0 w 487427"/>
                  <a:gd name="connsiteY0" fmla="*/ 0 h 416222"/>
                  <a:gd name="connsiteX1" fmla="*/ 225625 w 487427"/>
                  <a:gd name="connsiteY1" fmla="*/ 389615 h 416222"/>
                  <a:gd name="connsiteX2" fmla="*/ 246570 w 487427"/>
                  <a:gd name="connsiteY2" fmla="*/ 416222 h 416222"/>
                  <a:gd name="connsiteX3" fmla="*/ 487427 w 487427"/>
                  <a:gd name="connsiteY3" fmla="*/ 0 h 416222"/>
                  <a:gd name="connsiteX4" fmla="*/ 0 w 487427"/>
                  <a:gd name="connsiteY4" fmla="*/ 0 h 416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7427" h="416222">
                    <a:moveTo>
                      <a:pt x="0" y="0"/>
                    </a:moveTo>
                    <a:lnTo>
                      <a:pt x="225625" y="389615"/>
                    </a:lnTo>
                    <a:cubicBezTo>
                      <a:pt x="231338" y="399118"/>
                      <a:pt x="238002" y="408620"/>
                      <a:pt x="246570" y="416222"/>
                    </a:cubicBezTo>
                    <a:lnTo>
                      <a:pt x="487427" y="0"/>
                    </a:lnTo>
                    <a:lnTo>
                      <a:pt x="0" y="0"/>
                    </a:lnTo>
                    <a:close/>
                  </a:path>
                </a:pathLst>
              </a:custGeom>
              <a:solidFill>
                <a:srgbClr val="F0534C"/>
              </a:solidFill>
              <a:ln w="9510" cap="flat">
                <a:noFill/>
                <a:prstDash val="solid"/>
                <a:miter/>
              </a:ln>
            </p:spPr>
            <p:txBody>
              <a:bodyPr rtlCol="0" anchor="ctr"/>
              <a:lstStyle/>
              <a:p>
                <a:endParaRPr lang="en-US"/>
              </a:p>
            </p:txBody>
          </p:sp>
          <p:sp>
            <p:nvSpPr>
              <p:cNvPr id="45" name="Freeform 44">
                <a:extLst>
                  <a:ext uri="{FF2B5EF4-FFF2-40B4-BE49-F238E27FC236}">
                    <a16:creationId xmlns:a16="http://schemas.microsoft.com/office/drawing/2014/main" id="{B0BCC601-D957-0B43-951A-2F15B3A49451}"/>
                  </a:ext>
                </a:extLst>
              </p:cNvPr>
              <p:cNvSpPr/>
              <p:nvPr/>
            </p:nvSpPr>
            <p:spPr>
              <a:xfrm>
                <a:off x="11168017" y="341939"/>
                <a:ext cx="70838" cy="60489"/>
              </a:xfrm>
              <a:custGeom>
                <a:avLst/>
                <a:gdLst>
                  <a:gd name="connsiteX0" fmla="*/ 261802 w 487427"/>
                  <a:gd name="connsiteY0" fmla="*/ 389615 h 416222"/>
                  <a:gd name="connsiteX1" fmla="*/ 487427 w 487427"/>
                  <a:gd name="connsiteY1" fmla="*/ 0 h 416222"/>
                  <a:gd name="connsiteX2" fmla="*/ 0 w 487427"/>
                  <a:gd name="connsiteY2" fmla="*/ 0 h 416222"/>
                  <a:gd name="connsiteX3" fmla="*/ 240858 w 487427"/>
                  <a:gd name="connsiteY3" fmla="*/ 416222 h 416222"/>
                  <a:gd name="connsiteX4" fmla="*/ 261802 w 487427"/>
                  <a:gd name="connsiteY4" fmla="*/ 389615 h 416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7427" h="416222">
                    <a:moveTo>
                      <a:pt x="261802" y="389615"/>
                    </a:moveTo>
                    <a:lnTo>
                      <a:pt x="487427" y="0"/>
                    </a:lnTo>
                    <a:lnTo>
                      <a:pt x="0" y="0"/>
                    </a:lnTo>
                    <a:lnTo>
                      <a:pt x="240858" y="416222"/>
                    </a:lnTo>
                    <a:cubicBezTo>
                      <a:pt x="248474" y="407670"/>
                      <a:pt x="256090" y="399118"/>
                      <a:pt x="261802" y="389615"/>
                    </a:cubicBezTo>
                  </a:path>
                </a:pathLst>
              </a:custGeom>
              <a:solidFill>
                <a:srgbClr val="F26F62"/>
              </a:solidFill>
              <a:ln w="9510" cap="flat">
                <a:noFill/>
                <a:prstDash val="solid"/>
                <a:miter/>
              </a:ln>
            </p:spPr>
            <p:txBody>
              <a:bodyPr rtlCol="0" anchor="ctr"/>
              <a:lstStyle/>
              <a:p>
                <a:endParaRPr lang="en-US"/>
              </a:p>
            </p:txBody>
          </p:sp>
          <p:sp>
            <p:nvSpPr>
              <p:cNvPr id="46" name="Freeform 45">
                <a:extLst>
                  <a:ext uri="{FF2B5EF4-FFF2-40B4-BE49-F238E27FC236}">
                    <a16:creationId xmlns:a16="http://schemas.microsoft.com/office/drawing/2014/main" id="{9BC606C2-82A4-4D49-8479-1F4D2B09D8DF}"/>
                  </a:ext>
                </a:extLst>
              </p:cNvPr>
              <p:cNvSpPr/>
              <p:nvPr/>
            </p:nvSpPr>
            <p:spPr>
              <a:xfrm>
                <a:off x="11125542" y="346221"/>
                <a:ext cx="70008" cy="61180"/>
              </a:xfrm>
              <a:custGeom>
                <a:avLst/>
                <a:gdLst>
                  <a:gd name="connsiteX0" fmla="*/ 0 w 481715"/>
                  <a:gd name="connsiteY0" fmla="*/ 416223 h 420973"/>
                  <a:gd name="connsiteX1" fmla="*/ 33320 w 481715"/>
                  <a:gd name="connsiteY1" fmla="*/ 420974 h 420973"/>
                  <a:gd name="connsiteX2" fmla="*/ 448395 w 481715"/>
                  <a:gd name="connsiteY2" fmla="*/ 420974 h 420973"/>
                  <a:gd name="connsiteX3" fmla="*/ 481715 w 481715"/>
                  <a:gd name="connsiteY3" fmla="*/ 416223 h 420973"/>
                  <a:gd name="connsiteX4" fmla="*/ 240858 w 481715"/>
                  <a:gd name="connsiteY4" fmla="*/ 0 h 420973"/>
                  <a:gd name="connsiteX5" fmla="*/ 0 w 481715"/>
                  <a:gd name="connsiteY5" fmla="*/ 416223 h 420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1715" h="420973">
                    <a:moveTo>
                      <a:pt x="0" y="416223"/>
                    </a:moveTo>
                    <a:cubicBezTo>
                      <a:pt x="10472" y="419073"/>
                      <a:pt x="21896" y="420974"/>
                      <a:pt x="33320" y="420974"/>
                    </a:cubicBezTo>
                    <a:lnTo>
                      <a:pt x="448395" y="420974"/>
                    </a:lnTo>
                    <a:cubicBezTo>
                      <a:pt x="459819" y="420974"/>
                      <a:pt x="471243" y="419073"/>
                      <a:pt x="481715" y="416223"/>
                    </a:cubicBezTo>
                    <a:lnTo>
                      <a:pt x="240858" y="0"/>
                    </a:lnTo>
                    <a:lnTo>
                      <a:pt x="0" y="416223"/>
                    </a:lnTo>
                    <a:close/>
                  </a:path>
                </a:pathLst>
              </a:custGeom>
              <a:solidFill>
                <a:srgbClr val="F58C7F"/>
              </a:solidFill>
              <a:ln w="9510" cap="flat">
                <a:noFill/>
                <a:prstDash val="solid"/>
                <a:miter/>
              </a:ln>
            </p:spPr>
            <p:txBody>
              <a:bodyPr rtlCol="0" anchor="ctr"/>
              <a:lstStyle/>
              <a:p>
                <a:endParaRPr lang="en-US"/>
              </a:p>
            </p:txBody>
          </p:sp>
          <p:sp>
            <p:nvSpPr>
              <p:cNvPr id="47" name="Freeform 46">
                <a:extLst>
                  <a:ext uri="{FF2B5EF4-FFF2-40B4-BE49-F238E27FC236}">
                    <a16:creationId xmlns:a16="http://schemas.microsoft.com/office/drawing/2014/main" id="{8CE60173-42D0-0944-9E2E-9A3B3B158097}"/>
                  </a:ext>
                </a:extLst>
              </p:cNvPr>
              <p:cNvSpPr/>
              <p:nvPr/>
            </p:nvSpPr>
            <p:spPr>
              <a:xfrm>
                <a:off x="11168017" y="272749"/>
                <a:ext cx="70699" cy="60489"/>
              </a:xfrm>
              <a:custGeom>
                <a:avLst/>
                <a:gdLst>
                  <a:gd name="connsiteX0" fmla="*/ 486475 w 486475"/>
                  <a:gd name="connsiteY0" fmla="*/ 416223 h 416222"/>
                  <a:gd name="connsiteX1" fmla="*/ 260850 w 486475"/>
                  <a:gd name="connsiteY1" fmla="*/ 26608 h 416222"/>
                  <a:gd name="connsiteX2" fmla="*/ 239906 w 486475"/>
                  <a:gd name="connsiteY2" fmla="*/ 0 h 416222"/>
                  <a:gd name="connsiteX3" fmla="*/ 0 w 486475"/>
                  <a:gd name="connsiteY3" fmla="*/ 416223 h 416222"/>
                  <a:gd name="connsiteX4" fmla="*/ 486475 w 486475"/>
                  <a:gd name="connsiteY4" fmla="*/ 416223 h 416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475" h="416222">
                    <a:moveTo>
                      <a:pt x="486475" y="416223"/>
                    </a:moveTo>
                    <a:lnTo>
                      <a:pt x="260850" y="26608"/>
                    </a:lnTo>
                    <a:cubicBezTo>
                      <a:pt x="255138" y="17105"/>
                      <a:pt x="248474" y="7602"/>
                      <a:pt x="239906" y="0"/>
                    </a:cubicBezTo>
                    <a:lnTo>
                      <a:pt x="0" y="416223"/>
                    </a:lnTo>
                    <a:lnTo>
                      <a:pt x="486475" y="416223"/>
                    </a:lnTo>
                    <a:close/>
                  </a:path>
                </a:pathLst>
              </a:custGeom>
              <a:solidFill>
                <a:srgbClr val="F0534C"/>
              </a:solidFill>
              <a:ln w="9510"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2763607997"/>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V">
    <p:spTree>
      <p:nvGrpSpPr>
        <p:cNvPr id="1" name=""/>
        <p:cNvGrpSpPr/>
        <p:nvPr/>
      </p:nvGrpSpPr>
      <p:grpSpPr>
        <a:xfrm>
          <a:off x="0" y="0"/>
          <a:ext cx="0" cy="0"/>
          <a:chOff x="0" y="0"/>
          <a:chExt cx="0" cy="0"/>
        </a:xfrm>
      </p:grpSpPr>
      <p:sp>
        <p:nvSpPr>
          <p:cNvPr id="6" name="SOURCES">
            <a:extLst>
              <a:ext uri="{FF2B5EF4-FFF2-40B4-BE49-F238E27FC236}">
                <a16:creationId xmlns:a16="http://schemas.microsoft.com/office/drawing/2014/main" id="{64C61DF3-822A-0E4D-BDB8-05FAA33483C3}"/>
              </a:ext>
            </a:extLst>
          </p:cNvPr>
          <p:cNvSpPr>
            <a:spLocks noGrp="1"/>
          </p:cNvSpPr>
          <p:nvPr>
            <p:ph type="body" sz="quarter" idx="18" hasCustomPrompt="1"/>
          </p:nvPr>
        </p:nvSpPr>
        <p:spPr>
          <a:xfrm>
            <a:off x="6704013" y="6602544"/>
            <a:ext cx="5484812" cy="255455"/>
          </a:xfrm>
        </p:spPr>
        <p:txBody>
          <a:bodyPr wrap="square" rIns="182880" bIns="146304" anchor="b" anchorCtr="0">
            <a:spAutoFit/>
          </a:bodyPr>
          <a:lstStyle>
            <a:lvl1pPr algn="r">
              <a:lnSpc>
                <a:spcPct val="100000"/>
              </a:lnSpc>
              <a:spcBef>
                <a:spcPts val="100"/>
              </a:spcBef>
              <a:spcAft>
                <a:spcPts val="100"/>
              </a:spcAft>
              <a:defRPr sz="700">
                <a:solidFill>
                  <a:schemeClr val="tx2"/>
                </a:solidFill>
                <a:latin typeface="Century Gothic" panose="020B0502020202020204" pitchFamily="34" charset="0"/>
              </a:defRPr>
            </a:lvl1pPr>
          </a:lstStyle>
          <a:p>
            <a:pPr lvl="0"/>
            <a:r>
              <a:rPr lang="en-US"/>
              <a:t>* List sources here</a:t>
            </a:r>
          </a:p>
        </p:txBody>
      </p:sp>
      <p:sp>
        <p:nvSpPr>
          <p:cNvPr id="16" name="CONTENT">
            <a:extLst>
              <a:ext uri="{FF2B5EF4-FFF2-40B4-BE49-F238E27FC236}">
                <a16:creationId xmlns:a16="http://schemas.microsoft.com/office/drawing/2014/main" id="{5ECB0C30-6DD4-6A47-8F7E-F7A65E67A424}"/>
              </a:ext>
            </a:extLst>
          </p:cNvPr>
          <p:cNvSpPr>
            <a:spLocks noGrp="1"/>
          </p:cNvSpPr>
          <p:nvPr>
            <p:ph sz="quarter" idx="20"/>
          </p:nvPr>
        </p:nvSpPr>
        <p:spPr>
          <a:xfrm>
            <a:off x="858645" y="2608533"/>
            <a:ext cx="4571234" cy="1916935"/>
          </a:xfrm>
        </p:spPr>
        <p:txBody>
          <a:bodyPr anchor="ctr" anchorCtr="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SUBTITLE">
            <a:extLst>
              <a:ext uri="{FF2B5EF4-FFF2-40B4-BE49-F238E27FC236}">
                <a16:creationId xmlns:a16="http://schemas.microsoft.com/office/drawing/2014/main" id="{9B725803-7CD7-E540-BFD7-844694191695}"/>
              </a:ext>
            </a:extLst>
          </p:cNvPr>
          <p:cNvSpPr>
            <a:spLocks noGrp="1"/>
          </p:cNvSpPr>
          <p:nvPr>
            <p:ph type="body" sz="quarter" idx="19"/>
          </p:nvPr>
        </p:nvSpPr>
        <p:spPr>
          <a:xfrm>
            <a:off x="211142" y="521208"/>
            <a:ext cx="10110497" cy="215444"/>
          </a:xfrm>
        </p:spPr>
        <p:txBody>
          <a:bodyPr anchor="t" anchorCtr="0">
            <a:spAutoFit/>
          </a:bodyPr>
          <a:lstStyle>
            <a:lvl1pPr marL="0" indent="0">
              <a:spcBef>
                <a:spcPts val="0"/>
              </a:spcBef>
              <a:spcAft>
                <a:spcPts val="0"/>
              </a:spcAft>
              <a:buFont typeface="Arial" panose="020B0604020202020204" pitchFamily="34" charset="0"/>
              <a:buNone/>
              <a:defRPr sz="1400" b="0">
                <a:solidFill>
                  <a:schemeClr val="tx2"/>
                </a:solidFill>
                <a:latin typeface="+mn-lt"/>
              </a:defRPr>
            </a:lvl1pPr>
            <a:lvl2pPr marL="0" indent="0">
              <a:spcBef>
                <a:spcPts val="0"/>
              </a:spcBef>
              <a:spcAft>
                <a:spcPts val="0"/>
              </a:spcAft>
              <a:buFont typeface="Arial" panose="020B0604020202020204" pitchFamily="34" charset="0"/>
              <a:buNone/>
              <a:defRPr sz="1000" b="1">
                <a:solidFill>
                  <a:schemeClr val="tx2"/>
                </a:solidFill>
                <a:latin typeface="+mn-lt"/>
              </a:defRPr>
            </a:lvl2pPr>
            <a:lvl3pPr marL="0" indent="0">
              <a:spcBef>
                <a:spcPts val="0"/>
              </a:spcBef>
              <a:spcAft>
                <a:spcPts val="0"/>
              </a:spcAft>
              <a:buFont typeface="Arial" panose="020B0604020202020204" pitchFamily="34" charset="0"/>
              <a:buNone/>
              <a:defRPr sz="1000" b="1">
                <a:solidFill>
                  <a:schemeClr val="tx2"/>
                </a:solidFill>
                <a:latin typeface="+mn-lt"/>
              </a:defRPr>
            </a:lvl3pPr>
            <a:lvl4pPr marL="0" indent="0">
              <a:spcBef>
                <a:spcPts val="0"/>
              </a:spcBef>
              <a:spcAft>
                <a:spcPts val="0"/>
              </a:spcAft>
              <a:buNone/>
              <a:defRPr sz="1000" b="1">
                <a:solidFill>
                  <a:schemeClr val="tx2"/>
                </a:solidFill>
                <a:latin typeface="+mn-lt"/>
              </a:defRPr>
            </a:lvl4pPr>
            <a:lvl5pPr marL="0" indent="0">
              <a:spcBef>
                <a:spcPts val="0"/>
              </a:spcBef>
              <a:spcAft>
                <a:spcPts val="0"/>
              </a:spcAft>
              <a:buNone/>
              <a:defRPr sz="1000" b="1">
                <a:solidFill>
                  <a:schemeClr val="tx2"/>
                </a:solidFill>
                <a:latin typeface="+mn-lt"/>
              </a:defRPr>
            </a:lvl5pPr>
          </a:lstStyle>
          <a:p>
            <a:pPr lvl="0"/>
            <a:r>
              <a:rPr lang="en-US"/>
              <a:t>Edit Master text styles</a:t>
            </a:r>
          </a:p>
        </p:txBody>
      </p:sp>
      <p:sp>
        <p:nvSpPr>
          <p:cNvPr id="20" name="TITLE">
            <a:extLst>
              <a:ext uri="{FF2B5EF4-FFF2-40B4-BE49-F238E27FC236}">
                <a16:creationId xmlns:a16="http://schemas.microsoft.com/office/drawing/2014/main" id="{0718D53F-9834-8C40-8B43-533BD9E7C3A8}"/>
              </a:ext>
            </a:extLst>
          </p:cNvPr>
          <p:cNvSpPr>
            <a:spLocks noGrp="1"/>
          </p:cNvSpPr>
          <p:nvPr>
            <p:ph type="title"/>
          </p:nvPr>
        </p:nvSpPr>
        <p:spPr/>
        <p:txBody>
          <a:bodyPr/>
          <a:lstStyle/>
          <a:p>
            <a:r>
              <a:rPr lang="en-US"/>
              <a:t>Click to edit Master title style</a:t>
            </a:r>
          </a:p>
        </p:txBody>
      </p:sp>
      <p:pic>
        <p:nvPicPr>
          <p:cNvPr id="4" name="TV">
            <a:extLst>
              <a:ext uri="{FF2B5EF4-FFF2-40B4-BE49-F238E27FC236}">
                <a16:creationId xmlns:a16="http://schemas.microsoft.com/office/drawing/2014/main" id="{3DF2D781-1DE9-824F-87F1-12AB1A336E6B}"/>
              </a:ext>
            </a:extLst>
          </p:cNvPr>
          <p:cNvPicPr>
            <a:picLocks noChangeAspect="1"/>
          </p:cNvPicPr>
          <p:nvPr userDrawn="1"/>
        </p:nvPicPr>
        <p:blipFill>
          <a:blip r:embed="rId2"/>
          <a:stretch>
            <a:fillRect/>
          </a:stretch>
        </p:blipFill>
        <p:spPr>
          <a:xfrm>
            <a:off x="6152674" y="1995054"/>
            <a:ext cx="5152635" cy="3187764"/>
          </a:xfrm>
          <a:prstGeom prst="rect">
            <a:avLst/>
          </a:prstGeom>
        </p:spPr>
      </p:pic>
    </p:spTree>
    <p:extLst>
      <p:ext uri="{BB962C8B-B14F-4D97-AF65-F5344CB8AC3E}">
        <p14:creationId xmlns:p14="http://schemas.microsoft.com/office/powerpoint/2010/main" val="2746471978"/>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LAPTOP">
    <p:spTree>
      <p:nvGrpSpPr>
        <p:cNvPr id="1" name=""/>
        <p:cNvGrpSpPr/>
        <p:nvPr/>
      </p:nvGrpSpPr>
      <p:grpSpPr>
        <a:xfrm>
          <a:off x="0" y="0"/>
          <a:ext cx="0" cy="0"/>
          <a:chOff x="0" y="0"/>
          <a:chExt cx="0" cy="0"/>
        </a:xfrm>
      </p:grpSpPr>
      <p:sp>
        <p:nvSpPr>
          <p:cNvPr id="6" name="SOURCES">
            <a:extLst>
              <a:ext uri="{FF2B5EF4-FFF2-40B4-BE49-F238E27FC236}">
                <a16:creationId xmlns:a16="http://schemas.microsoft.com/office/drawing/2014/main" id="{64C61DF3-822A-0E4D-BDB8-05FAA33483C3}"/>
              </a:ext>
            </a:extLst>
          </p:cNvPr>
          <p:cNvSpPr>
            <a:spLocks noGrp="1"/>
          </p:cNvSpPr>
          <p:nvPr>
            <p:ph type="body" sz="quarter" idx="18" hasCustomPrompt="1"/>
          </p:nvPr>
        </p:nvSpPr>
        <p:spPr>
          <a:xfrm>
            <a:off x="6704013" y="6602544"/>
            <a:ext cx="5484812" cy="255455"/>
          </a:xfrm>
        </p:spPr>
        <p:txBody>
          <a:bodyPr wrap="square" rIns="182880" bIns="146304" anchor="b" anchorCtr="0">
            <a:spAutoFit/>
          </a:bodyPr>
          <a:lstStyle>
            <a:lvl1pPr algn="r">
              <a:lnSpc>
                <a:spcPct val="100000"/>
              </a:lnSpc>
              <a:spcBef>
                <a:spcPts val="100"/>
              </a:spcBef>
              <a:spcAft>
                <a:spcPts val="100"/>
              </a:spcAft>
              <a:defRPr sz="700">
                <a:solidFill>
                  <a:schemeClr val="tx2"/>
                </a:solidFill>
                <a:latin typeface="Century Gothic" panose="020B0502020202020204" pitchFamily="34" charset="0"/>
              </a:defRPr>
            </a:lvl1pPr>
          </a:lstStyle>
          <a:p>
            <a:pPr lvl="0"/>
            <a:r>
              <a:rPr lang="en-US"/>
              <a:t>* List sources here</a:t>
            </a:r>
          </a:p>
        </p:txBody>
      </p:sp>
      <p:sp>
        <p:nvSpPr>
          <p:cNvPr id="16" name="CONTENT">
            <a:extLst>
              <a:ext uri="{FF2B5EF4-FFF2-40B4-BE49-F238E27FC236}">
                <a16:creationId xmlns:a16="http://schemas.microsoft.com/office/drawing/2014/main" id="{5ECB0C30-6DD4-6A47-8F7E-F7A65E67A424}"/>
              </a:ext>
            </a:extLst>
          </p:cNvPr>
          <p:cNvSpPr>
            <a:spLocks noGrp="1"/>
          </p:cNvSpPr>
          <p:nvPr>
            <p:ph sz="quarter" idx="20"/>
          </p:nvPr>
        </p:nvSpPr>
        <p:spPr>
          <a:xfrm>
            <a:off x="858645" y="2608533"/>
            <a:ext cx="4571234" cy="1916935"/>
          </a:xfrm>
        </p:spPr>
        <p:txBody>
          <a:bodyPr anchor="ctr" anchorCtr="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SUBTITLE">
            <a:extLst>
              <a:ext uri="{FF2B5EF4-FFF2-40B4-BE49-F238E27FC236}">
                <a16:creationId xmlns:a16="http://schemas.microsoft.com/office/drawing/2014/main" id="{9B725803-7CD7-E540-BFD7-844694191695}"/>
              </a:ext>
            </a:extLst>
          </p:cNvPr>
          <p:cNvSpPr>
            <a:spLocks noGrp="1"/>
          </p:cNvSpPr>
          <p:nvPr>
            <p:ph type="body" sz="quarter" idx="19"/>
          </p:nvPr>
        </p:nvSpPr>
        <p:spPr>
          <a:xfrm>
            <a:off x="211142" y="521208"/>
            <a:ext cx="10110497" cy="215444"/>
          </a:xfrm>
        </p:spPr>
        <p:txBody>
          <a:bodyPr anchor="t" anchorCtr="0">
            <a:spAutoFit/>
          </a:bodyPr>
          <a:lstStyle>
            <a:lvl1pPr marL="0" indent="0">
              <a:spcBef>
                <a:spcPts val="0"/>
              </a:spcBef>
              <a:spcAft>
                <a:spcPts val="0"/>
              </a:spcAft>
              <a:buFont typeface="Arial" panose="020B0604020202020204" pitchFamily="34" charset="0"/>
              <a:buNone/>
              <a:defRPr sz="1400" b="0">
                <a:solidFill>
                  <a:schemeClr val="tx2"/>
                </a:solidFill>
                <a:latin typeface="+mn-lt"/>
              </a:defRPr>
            </a:lvl1pPr>
            <a:lvl2pPr marL="0" indent="0">
              <a:spcBef>
                <a:spcPts val="0"/>
              </a:spcBef>
              <a:spcAft>
                <a:spcPts val="0"/>
              </a:spcAft>
              <a:buFont typeface="Arial" panose="020B0604020202020204" pitchFamily="34" charset="0"/>
              <a:buNone/>
              <a:defRPr sz="1000" b="1">
                <a:solidFill>
                  <a:schemeClr val="tx2"/>
                </a:solidFill>
                <a:latin typeface="+mn-lt"/>
              </a:defRPr>
            </a:lvl2pPr>
            <a:lvl3pPr marL="0" indent="0">
              <a:spcBef>
                <a:spcPts val="0"/>
              </a:spcBef>
              <a:spcAft>
                <a:spcPts val="0"/>
              </a:spcAft>
              <a:buFont typeface="Arial" panose="020B0604020202020204" pitchFamily="34" charset="0"/>
              <a:buNone/>
              <a:defRPr sz="1000" b="1">
                <a:solidFill>
                  <a:schemeClr val="tx2"/>
                </a:solidFill>
                <a:latin typeface="+mn-lt"/>
              </a:defRPr>
            </a:lvl3pPr>
            <a:lvl4pPr marL="0" indent="0">
              <a:spcBef>
                <a:spcPts val="0"/>
              </a:spcBef>
              <a:spcAft>
                <a:spcPts val="0"/>
              </a:spcAft>
              <a:buNone/>
              <a:defRPr sz="1000" b="1">
                <a:solidFill>
                  <a:schemeClr val="tx2"/>
                </a:solidFill>
                <a:latin typeface="+mn-lt"/>
              </a:defRPr>
            </a:lvl4pPr>
            <a:lvl5pPr marL="0" indent="0">
              <a:spcBef>
                <a:spcPts val="0"/>
              </a:spcBef>
              <a:spcAft>
                <a:spcPts val="0"/>
              </a:spcAft>
              <a:buNone/>
              <a:defRPr sz="1000" b="1">
                <a:solidFill>
                  <a:schemeClr val="tx2"/>
                </a:solidFill>
                <a:latin typeface="+mn-lt"/>
              </a:defRPr>
            </a:lvl5pPr>
          </a:lstStyle>
          <a:p>
            <a:pPr lvl="0"/>
            <a:r>
              <a:rPr lang="en-US"/>
              <a:t>Edit Master text styles</a:t>
            </a:r>
          </a:p>
        </p:txBody>
      </p:sp>
      <p:sp>
        <p:nvSpPr>
          <p:cNvPr id="20" name="TITLE">
            <a:extLst>
              <a:ext uri="{FF2B5EF4-FFF2-40B4-BE49-F238E27FC236}">
                <a16:creationId xmlns:a16="http://schemas.microsoft.com/office/drawing/2014/main" id="{0718D53F-9834-8C40-8B43-533BD9E7C3A8}"/>
              </a:ext>
            </a:extLst>
          </p:cNvPr>
          <p:cNvSpPr>
            <a:spLocks noGrp="1"/>
          </p:cNvSpPr>
          <p:nvPr>
            <p:ph type="title"/>
          </p:nvPr>
        </p:nvSpPr>
        <p:spPr/>
        <p:txBody>
          <a:bodyPr/>
          <a:lstStyle/>
          <a:p>
            <a:r>
              <a:rPr lang="en-US"/>
              <a:t>Click to edit Master title style</a:t>
            </a:r>
          </a:p>
        </p:txBody>
      </p:sp>
      <p:pic>
        <p:nvPicPr>
          <p:cNvPr id="4" name="LAPTOP">
            <a:extLst>
              <a:ext uri="{FF2B5EF4-FFF2-40B4-BE49-F238E27FC236}">
                <a16:creationId xmlns:a16="http://schemas.microsoft.com/office/drawing/2014/main" id="{A5A9191B-5BFF-5C40-860A-B67A523BB709}"/>
              </a:ext>
            </a:extLst>
          </p:cNvPr>
          <p:cNvPicPr>
            <a:picLocks noChangeAspect="1"/>
          </p:cNvPicPr>
          <p:nvPr userDrawn="1"/>
        </p:nvPicPr>
        <p:blipFill>
          <a:blip r:embed="rId2"/>
          <a:stretch>
            <a:fillRect/>
          </a:stretch>
        </p:blipFill>
        <p:spPr>
          <a:xfrm>
            <a:off x="5764720" y="2022881"/>
            <a:ext cx="5296744" cy="2916740"/>
          </a:xfrm>
          <a:prstGeom prst="rect">
            <a:avLst/>
          </a:prstGeom>
        </p:spPr>
      </p:pic>
    </p:spTree>
    <p:extLst>
      <p:ext uri="{BB962C8B-B14F-4D97-AF65-F5344CB8AC3E}">
        <p14:creationId xmlns:p14="http://schemas.microsoft.com/office/powerpoint/2010/main" val="4072342866"/>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ABLET">
    <p:spTree>
      <p:nvGrpSpPr>
        <p:cNvPr id="1" name=""/>
        <p:cNvGrpSpPr/>
        <p:nvPr/>
      </p:nvGrpSpPr>
      <p:grpSpPr>
        <a:xfrm>
          <a:off x="0" y="0"/>
          <a:ext cx="0" cy="0"/>
          <a:chOff x="0" y="0"/>
          <a:chExt cx="0" cy="0"/>
        </a:xfrm>
      </p:grpSpPr>
      <p:sp>
        <p:nvSpPr>
          <p:cNvPr id="6" name="SOURCES">
            <a:extLst>
              <a:ext uri="{FF2B5EF4-FFF2-40B4-BE49-F238E27FC236}">
                <a16:creationId xmlns:a16="http://schemas.microsoft.com/office/drawing/2014/main" id="{64C61DF3-822A-0E4D-BDB8-05FAA33483C3}"/>
              </a:ext>
            </a:extLst>
          </p:cNvPr>
          <p:cNvSpPr>
            <a:spLocks noGrp="1"/>
          </p:cNvSpPr>
          <p:nvPr>
            <p:ph type="body" sz="quarter" idx="18" hasCustomPrompt="1"/>
          </p:nvPr>
        </p:nvSpPr>
        <p:spPr>
          <a:xfrm>
            <a:off x="6704013" y="6602544"/>
            <a:ext cx="5484812" cy="255455"/>
          </a:xfrm>
        </p:spPr>
        <p:txBody>
          <a:bodyPr wrap="square" rIns="182880" bIns="146304" anchor="b" anchorCtr="0">
            <a:spAutoFit/>
          </a:bodyPr>
          <a:lstStyle>
            <a:lvl1pPr algn="r">
              <a:lnSpc>
                <a:spcPct val="100000"/>
              </a:lnSpc>
              <a:spcBef>
                <a:spcPts val="100"/>
              </a:spcBef>
              <a:spcAft>
                <a:spcPts val="100"/>
              </a:spcAft>
              <a:defRPr sz="700">
                <a:solidFill>
                  <a:schemeClr val="tx2"/>
                </a:solidFill>
                <a:latin typeface="Century Gothic" panose="020B0502020202020204" pitchFamily="34" charset="0"/>
              </a:defRPr>
            </a:lvl1pPr>
          </a:lstStyle>
          <a:p>
            <a:pPr lvl="0"/>
            <a:r>
              <a:rPr lang="en-US"/>
              <a:t>* List sources here</a:t>
            </a:r>
          </a:p>
        </p:txBody>
      </p:sp>
      <p:sp>
        <p:nvSpPr>
          <p:cNvPr id="16" name="CONTENT">
            <a:extLst>
              <a:ext uri="{FF2B5EF4-FFF2-40B4-BE49-F238E27FC236}">
                <a16:creationId xmlns:a16="http://schemas.microsoft.com/office/drawing/2014/main" id="{5ECB0C30-6DD4-6A47-8F7E-F7A65E67A424}"/>
              </a:ext>
            </a:extLst>
          </p:cNvPr>
          <p:cNvSpPr>
            <a:spLocks noGrp="1"/>
          </p:cNvSpPr>
          <p:nvPr>
            <p:ph sz="quarter" idx="20"/>
          </p:nvPr>
        </p:nvSpPr>
        <p:spPr>
          <a:xfrm>
            <a:off x="858645" y="2608533"/>
            <a:ext cx="4571234" cy="1916935"/>
          </a:xfrm>
        </p:spPr>
        <p:txBody>
          <a:bodyPr anchor="ctr" anchorCtr="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SUBTITLE">
            <a:extLst>
              <a:ext uri="{FF2B5EF4-FFF2-40B4-BE49-F238E27FC236}">
                <a16:creationId xmlns:a16="http://schemas.microsoft.com/office/drawing/2014/main" id="{9B725803-7CD7-E540-BFD7-844694191695}"/>
              </a:ext>
            </a:extLst>
          </p:cNvPr>
          <p:cNvSpPr>
            <a:spLocks noGrp="1"/>
          </p:cNvSpPr>
          <p:nvPr>
            <p:ph type="body" sz="quarter" idx="19"/>
          </p:nvPr>
        </p:nvSpPr>
        <p:spPr>
          <a:xfrm>
            <a:off x="211142" y="521208"/>
            <a:ext cx="10110497" cy="215444"/>
          </a:xfrm>
        </p:spPr>
        <p:txBody>
          <a:bodyPr anchor="t" anchorCtr="0">
            <a:spAutoFit/>
          </a:bodyPr>
          <a:lstStyle>
            <a:lvl1pPr marL="0" indent="0">
              <a:spcBef>
                <a:spcPts val="0"/>
              </a:spcBef>
              <a:spcAft>
                <a:spcPts val="0"/>
              </a:spcAft>
              <a:buFont typeface="Arial" panose="020B0604020202020204" pitchFamily="34" charset="0"/>
              <a:buNone/>
              <a:defRPr sz="1400" b="0">
                <a:solidFill>
                  <a:schemeClr val="tx2"/>
                </a:solidFill>
                <a:latin typeface="+mn-lt"/>
              </a:defRPr>
            </a:lvl1pPr>
            <a:lvl2pPr marL="0" indent="0">
              <a:spcBef>
                <a:spcPts val="0"/>
              </a:spcBef>
              <a:spcAft>
                <a:spcPts val="0"/>
              </a:spcAft>
              <a:buFont typeface="Arial" panose="020B0604020202020204" pitchFamily="34" charset="0"/>
              <a:buNone/>
              <a:defRPr sz="1000" b="1">
                <a:solidFill>
                  <a:schemeClr val="tx2"/>
                </a:solidFill>
                <a:latin typeface="+mn-lt"/>
              </a:defRPr>
            </a:lvl2pPr>
            <a:lvl3pPr marL="0" indent="0">
              <a:spcBef>
                <a:spcPts val="0"/>
              </a:spcBef>
              <a:spcAft>
                <a:spcPts val="0"/>
              </a:spcAft>
              <a:buFont typeface="Arial" panose="020B0604020202020204" pitchFamily="34" charset="0"/>
              <a:buNone/>
              <a:defRPr sz="1000" b="1">
                <a:solidFill>
                  <a:schemeClr val="tx2"/>
                </a:solidFill>
                <a:latin typeface="+mn-lt"/>
              </a:defRPr>
            </a:lvl3pPr>
            <a:lvl4pPr marL="0" indent="0">
              <a:spcBef>
                <a:spcPts val="0"/>
              </a:spcBef>
              <a:spcAft>
                <a:spcPts val="0"/>
              </a:spcAft>
              <a:buNone/>
              <a:defRPr sz="1000" b="1">
                <a:solidFill>
                  <a:schemeClr val="tx2"/>
                </a:solidFill>
                <a:latin typeface="+mn-lt"/>
              </a:defRPr>
            </a:lvl4pPr>
            <a:lvl5pPr marL="0" indent="0">
              <a:spcBef>
                <a:spcPts val="0"/>
              </a:spcBef>
              <a:spcAft>
                <a:spcPts val="0"/>
              </a:spcAft>
              <a:buNone/>
              <a:defRPr sz="1000" b="1">
                <a:solidFill>
                  <a:schemeClr val="tx2"/>
                </a:solidFill>
                <a:latin typeface="+mn-lt"/>
              </a:defRPr>
            </a:lvl5pPr>
          </a:lstStyle>
          <a:p>
            <a:pPr lvl="0"/>
            <a:r>
              <a:rPr lang="en-US"/>
              <a:t>Edit Master text styles</a:t>
            </a:r>
          </a:p>
        </p:txBody>
      </p:sp>
      <p:sp>
        <p:nvSpPr>
          <p:cNvPr id="20" name="TITLE">
            <a:extLst>
              <a:ext uri="{FF2B5EF4-FFF2-40B4-BE49-F238E27FC236}">
                <a16:creationId xmlns:a16="http://schemas.microsoft.com/office/drawing/2014/main" id="{0718D53F-9834-8C40-8B43-533BD9E7C3A8}"/>
              </a:ext>
            </a:extLst>
          </p:cNvPr>
          <p:cNvSpPr>
            <a:spLocks noGrp="1"/>
          </p:cNvSpPr>
          <p:nvPr>
            <p:ph type="title"/>
          </p:nvPr>
        </p:nvSpPr>
        <p:spPr/>
        <p:txBody>
          <a:bodyPr/>
          <a:lstStyle/>
          <a:p>
            <a:r>
              <a:rPr lang="en-US"/>
              <a:t>Click to edit Master title style</a:t>
            </a:r>
          </a:p>
        </p:txBody>
      </p:sp>
      <p:pic>
        <p:nvPicPr>
          <p:cNvPr id="8" name="TABLET">
            <a:extLst>
              <a:ext uri="{FF2B5EF4-FFF2-40B4-BE49-F238E27FC236}">
                <a16:creationId xmlns:a16="http://schemas.microsoft.com/office/drawing/2014/main" id="{523D0305-B619-7B4E-A5F5-4A7B223636B7}"/>
              </a:ext>
            </a:extLst>
          </p:cNvPr>
          <p:cNvPicPr>
            <a:picLocks noChangeAspect="1"/>
          </p:cNvPicPr>
          <p:nvPr userDrawn="1"/>
        </p:nvPicPr>
        <p:blipFill>
          <a:blip r:embed="rId2"/>
          <a:stretch>
            <a:fillRect/>
          </a:stretch>
        </p:blipFill>
        <p:spPr>
          <a:xfrm>
            <a:off x="7396248" y="1496171"/>
            <a:ext cx="3062746" cy="4015840"/>
          </a:xfrm>
          <a:prstGeom prst="rect">
            <a:avLst/>
          </a:prstGeom>
        </p:spPr>
      </p:pic>
    </p:spTree>
    <p:extLst>
      <p:ext uri="{BB962C8B-B14F-4D97-AF65-F5344CB8AC3E}">
        <p14:creationId xmlns:p14="http://schemas.microsoft.com/office/powerpoint/2010/main" val="2813650201"/>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PHONE">
    <p:spTree>
      <p:nvGrpSpPr>
        <p:cNvPr id="1" name=""/>
        <p:cNvGrpSpPr/>
        <p:nvPr/>
      </p:nvGrpSpPr>
      <p:grpSpPr>
        <a:xfrm>
          <a:off x="0" y="0"/>
          <a:ext cx="0" cy="0"/>
          <a:chOff x="0" y="0"/>
          <a:chExt cx="0" cy="0"/>
        </a:xfrm>
      </p:grpSpPr>
      <p:sp>
        <p:nvSpPr>
          <p:cNvPr id="6" name="SOURCES">
            <a:extLst>
              <a:ext uri="{FF2B5EF4-FFF2-40B4-BE49-F238E27FC236}">
                <a16:creationId xmlns:a16="http://schemas.microsoft.com/office/drawing/2014/main" id="{64C61DF3-822A-0E4D-BDB8-05FAA33483C3}"/>
              </a:ext>
            </a:extLst>
          </p:cNvPr>
          <p:cNvSpPr>
            <a:spLocks noGrp="1"/>
          </p:cNvSpPr>
          <p:nvPr>
            <p:ph type="body" sz="quarter" idx="18" hasCustomPrompt="1"/>
          </p:nvPr>
        </p:nvSpPr>
        <p:spPr>
          <a:xfrm>
            <a:off x="6704013" y="6602544"/>
            <a:ext cx="5484812" cy="255455"/>
          </a:xfrm>
        </p:spPr>
        <p:txBody>
          <a:bodyPr wrap="square" rIns="182880" bIns="146304" anchor="b" anchorCtr="0">
            <a:spAutoFit/>
          </a:bodyPr>
          <a:lstStyle>
            <a:lvl1pPr algn="r">
              <a:lnSpc>
                <a:spcPct val="100000"/>
              </a:lnSpc>
              <a:spcBef>
                <a:spcPts val="100"/>
              </a:spcBef>
              <a:spcAft>
                <a:spcPts val="100"/>
              </a:spcAft>
              <a:defRPr sz="700">
                <a:solidFill>
                  <a:schemeClr val="tx2"/>
                </a:solidFill>
                <a:latin typeface="Century Gothic" panose="020B0502020202020204" pitchFamily="34" charset="0"/>
              </a:defRPr>
            </a:lvl1pPr>
          </a:lstStyle>
          <a:p>
            <a:pPr lvl="0"/>
            <a:r>
              <a:rPr lang="en-US"/>
              <a:t>* List sources here</a:t>
            </a:r>
          </a:p>
        </p:txBody>
      </p:sp>
      <p:sp>
        <p:nvSpPr>
          <p:cNvPr id="16" name="CONTENT">
            <a:extLst>
              <a:ext uri="{FF2B5EF4-FFF2-40B4-BE49-F238E27FC236}">
                <a16:creationId xmlns:a16="http://schemas.microsoft.com/office/drawing/2014/main" id="{5ECB0C30-6DD4-6A47-8F7E-F7A65E67A424}"/>
              </a:ext>
            </a:extLst>
          </p:cNvPr>
          <p:cNvSpPr>
            <a:spLocks noGrp="1"/>
          </p:cNvSpPr>
          <p:nvPr>
            <p:ph sz="quarter" idx="20"/>
          </p:nvPr>
        </p:nvSpPr>
        <p:spPr>
          <a:xfrm>
            <a:off x="858645" y="2608533"/>
            <a:ext cx="6581246" cy="1916935"/>
          </a:xfrm>
        </p:spPr>
        <p:txBody>
          <a:bodyPr anchor="ctr" anchorCtr="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SUBTITLE">
            <a:extLst>
              <a:ext uri="{FF2B5EF4-FFF2-40B4-BE49-F238E27FC236}">
                <a16:creationId xmlns:a16="http://schemas.microsoft.com/office/drawing/2014/main" id="{9B725803-7CD7-E540-BFD7-844694191695}"/>
              </a:ext>
            </a:extLst>
          </p:cNvPr>
          <p:cNvSpPr>
            <a:spLocks noGrp="1"/>
          </p:cNvSpPr>
          <p:nvPr>
            <p:ph type="body" sz="quarter" idx="19"/>
          </p:nvPr>
        </p:nvSpPr>
        <p:spPr>
          <a:xfrm>
            <a:off x="211142" y="521208"/>
            <a:ext cx="10110497" cy="215444"/>
          </a:xfrm>
        </p:spPr>
        <p:txBody>
          <a:bodyPr anchor="t" anchorCtr="0">
            <a:spAutoFit/>
          </a:bodyPr>
          <a:lstStyle>
            <a:lvl1pPr marL="0" indent="0">
              <a:spcBef>
                <a:spcPts val="0"/>
              </a:spcBef>
              <a:spcAft>
                <a:spcPts val="0"/>
              </a:spcAft>
              <a:buFont typeface="Arial" panose="020B0604020202020204" pitchFamily="34" charset="0"/>
              <a:buNone/>
              <a:defRPr sz="1400" b="0">
                <a:solidFill>
                  <a:schemeClr val="tx2"/>
                </a:solidFill>
                <a:latin typeface="+mn-lt"/>
              </a:defRPr>
            </a:lvl1pPr>
            <a:lvl2pPr marL="0" indent="0">
              <a:spcBef>
                <a:spcPts val="0"/>
              </a:spcBef>
              <a:spcAft>
                <a:spcPts val="0"/>
              </a:spcAft>
              <a:buFont typeface="Arial" panose="020B0604020202020204" pitchFamily="34" charset="0"/>
              <a:buNone/>
              <a:defRPr sz="1000" b="1">
                <a:solidFill>
                  <a:schemeClr val="tx2"/>
                </a:solidFill>
                <a:latin typeface="+mn-lt"/>
              </a:defRPr>
            </a:lvl2pPr>
            <a:lvl3pPr marL="0" indent="0">
              <a:spcBef>
                <a:spcPts val="0"/>
              </a:spcBef>
              <a:spcAft>
                <a:spcPts val="0"/>
              </a:spcAft>
              <a:buFont typeface="Arial" panose="020B0604020202020204" pitchFamily="34" charset="0"/>
              <a:buNone/>
              <a:defRPr sz="1000" b="1">
                <a:solidFill>
                  <a:schemeClr val="tx2"/>
                </a:solidFill>
                <a:latin typeface="+mn-lt"/>
              </a:defRPr>
            </a:lvl3pPr>
            <a:lvl4pPr marL="0" indent="0">
              <a:spcBef>
                <a:spcPts val="0"/>
              </a:spcBef>
              <a:spcAft>
                <a:spcPts val="0"/>
              </a:spcAft>
              <a:buNone/>
              <a:defRPr sz="1000" b="1">
                <a:solidFill>
                  <a:schemeClr val="tx2"/>
                </a:solidFill>
                <a:latin typeface="+mn-lt"/>
              </a:defRPr>
            </a:lvl4pPr>
            <a:lvl5pPr marL="0" indent="0">
              <a:spcBef>
                <a:spcPts val="0"/>
              </a:spcBef>
              <a:spcAft>
                <a:spcPts val="0"/>
              </a:spcAft>
              <a:buNone/>
              <a:defRPr sz="1000" b="1">
                <a:solidFill>
                  <a:schemeClr val="tx2"/>
                </a:solidFill>
                <a:latin typeface="+mn-lt"/>
              </a:defRPr>
            </a:lvl5pPr>
          </a:lstStyle>
          <a:p>
            <a:pPr lvl="0"/>
            <a:r>
              <a:rPr lang="en-US"/>
              <a:t>Edit Master text styles</a:t>
            </a:r>
          </a:p>
        </p:txBody>
      </p:sp>
      <p:sp>
        <p:nvSpPr>
          <p:cNvPr id="20" name="TITLE">
            <a:extLst>
              <a:ext uri="{FF2B5EF4-FFF2-40B4-BE49-F238E27FC236}">
                <a16:creationId xmlns:a16="http://schemas.microsoft.com/office/drawing/2014/main" id="{0718D53F-9834-8C40-8B43-533BD9E7C3A8}"/>
              </a:ext>
            </a:extLst>
          </p:cNvPr>
          <p:cNvSpPr>
            <a:spLocks noGrp="1"/>
          </p:cNvSpPr>
          <p:nvPr>
            <p:ph type="title"/>
          </p:nvPr>
        </p:nvSpPr>
        <p:spPr/>
        <p:txBody>
          <a:bodyPr/>
          <a:lstStyle/>
          <a:p>
            <a:r>
              <a:rPr lang="en-US"/>
              <a:t>Click to edit Master title style</a:t>
            </a:r>
          </a:p>
        </p:txBody>
      </p:sp>
      <p:pic>
        <p:nvPicPr>
          <p:cNvPr id="4" name="Picture 3">
            <a:extLst>
              <a:ext uri="{FF2B5EF4-FFF2-40B4-BE49-F238E27FC236}">
                <a16:creationId xmlns:a16="http://schemas.microsoft.com/office/drawing/2014/main" id="{F140DFB2-BF50-684D-9018-BE36E9C5B02D}"/>
              </a:ext>
            </a:extLst>
          </p:cNvPr>
          <p:cNvPicPr>
            <a:picLocks noChangeAspect="1"/>
          </p:cNvPicPr>
          <p:nvPr userDrawn="1"/>
        </p:nvPicPr>
        <p:blipFill>
          <a:blip r:embed="rId2"/>
          <a:stretch>
            <a:fillRect/>
          </a:stretch>
        </p:blipFill>
        <p:spPr>
          <a:xfrm>
            <a:off x="8218958" y="1433628"/>
            <a:ext cx="2326682" cy="4524102"/>
          </a:xfrm>
          <a:prstGeom prst="rect">
            <a:avLst/>
          </a:prstGeom>
        </p:spPr>
      </p:pic>
    </p:spTree>
    <p:extLst>
      <p:ext uri="{BB962C8B-B14F-4D97-AF65-F5344CB8AC3E}">
        <p14:creationId xmlns:p14="http://schemas.microsoft.com/office/powerpoint/2010/main" val="614961400"/>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2 BLOCKS (A)">
    <p:spTree>
      <p:nvGrpSpPr>
        <p:cNvPr id="1" name=""/>
        <p:cNvGrpSpPr/>
        <p:nvPr/>
      </p:nvGrpSpPr>
      <p:grpSpPr>
        <a:xfrm>
          <a:off x="0" y="0"/>
          <a:ext cx="0" cy="0"/>
          <a:chOff x="0" y="0"/>
          <a:chExt cx="0" cy="0"/>
        </a:xfrm>
      </p:grpSpPr>
      <p:sp>
        <p:nvSpPr>
          <p:cNvPr id="15" name="MASK Triangle">
            <a:extLst>
              <a:ext uri="{FF2B5EF4-FFF2-40B4-BE49-F238E27FC236}">
                <a16:creationId xmlns:a16="http://schemas.microsoft.com/office/drawing/2014/main" id="{EB36D4E9-8410-174A-8F9D-9B46B9D35A13}"/>
              </a:ext>
            </a:extLst>
          </p:cNvPr>
          <p:cNvSpPr/>
          <p:nvPr userDrawn="1"/>
        </p:nvSpPr>
        <p:spPr>
          <a:xfrm>
            <a:off x="3580395" y="0"/>
            <a:ext cx="7955279" cy="6858000"/>
          </a:xfrm>
          <a:prstGeom prst="triangl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a:p>
        </p:txBody>
      </p:sp>
      <p:sp>
        <p:nvSpPr>
          <p:cNvPr id="17" name="MASK Rectangular">
            <a:extLst>
              <a:ext uri="{FF2B5EF4-FFF2-40B4-BE49-F238E27FC236}">
                <a16:creationId xmlns:a16="http://schemas.microsoft.com/office/drawing/2014/main" id="{FB5679A3-C5D1-8045-8E98-0265E823CAAF}"/>
              </a:ext>
            </a:extLst>
          </p:cNvPr>
          <p:cNvSpPr/>
          <p:nvPr userDrawn="1"/>
        </p:nvSpPr>
        <p:spPr>
          <a:xfrm rot="10800000" flipH="1">
            <a:off x="7554686" y="0"/>
            <a:ext cx="4634138" cy="68580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a:p>
        </p:txBody>
      </p:sp>
      <p:sp>
        <p:nvSpPr>
          <p:cNvPr id="6" name="SOURCES">
            <a:extLst>
              <a:ext uri="{FF2B5EF4-FFF2-40B4-BE49-F238E27FC236}">
                <a16:creationId xmlns:a16="http://schemas.microsoft.com/office/drawing/2014/main" id="{64C61DF3-822A-0E4D-BDB8-05FAA33483C3}"/>
              </a:ext>
            </a:extLst>
          </p:cNvPr>
          <p:cNvSpPr>
            <a:spLocks noGrp="1"/>
          </p:cNvSpPr>
          <p:nvPr>
            <p:ph type="body" sz="quarter" idx="18" hasCustomPrompt="1"/>
          </p:nvPr>
        </p:nvSpPr>
        <p:spPr>
          <a:xfrm>
            <a:off x="6704013" y="6602544"/>
            <a:ext cx="5484812" cy="255455"/>
          </a:xfrm>
        </p:spPr>
        <p:txBody>
          <a:bodyPr wrap="square" rIns="182880" bIns="146304" anchor="b" anchorCtr="0">
            <a:spAutoFit/>
          </a:bodyPr>
          <a:lstStyle>
            <a:lvl1pPr algn="r">
              <a:lnSpc>
                <a:spcPct val="100000"/>
              </a:lnSpc>
              <a:spcBef>
                <a:spcPts val="100"/>
              </a:spcBef>
              <a:spcAft>
                <a:spcPts val="100"/>
              </a:spcAft>
              <a:defRPr sz="700">
                <a:solidFill>
                  <a:schemeClr val="bg1"/>
                </a:solidFill>
                <a:latin typeface="Century Gothic" panose="020B0502020202020204" pitchFamily="34" charset="0"/>
              </a:defRPr>
            </a:lvl1pPr>
          </a:lstStyle>
          <a:p>
            <a:pPr lvl="0"/>
            <a:r>
              <a:rPr lang="en-US"/>
              <a:t>* List sources here</a:t>
            </a:r>
          </a:p>
        </p:txBody>
      </p:sp>
      <p:sp>
        <p:nvSpPr>
          <p:cNvPr id="9" name="CONTENT 2">
            <a:extLst>
              <a:ext uri="{FF2B5EF4-FFF2-40B4-BE49-F238E27FC236}">
                <a16:creationId xmlns:a16="http://schemas.microsoft.com/office/drawing/2014/main" id="{3B558B76-7D96-5A41-A5EC-E982C2E563C4}"/>
              </a:ext>
            </a:extLst>
          </p:cNvPr>
          <p:cNvSpPr>
            <a:spLocks noGrp="1"/>
          </p:cNvSpPr>
          <p:nvPr>
            <p:ph sz="quarter" idx="21"/>
          </p:nvPr>
        </p:nvSpPr>
        <p:spPr>
          <a:xfrm>
            <a:off x="6913082" y="2608533"/>
            <a:ext cx="4571234" cy="1916935"/>
          </a:xfrm>
        </p:spPr>
        <p:txBody>
          <a:bodyPr anchor="ctr" anchorCtr="0">
            <a:spAutoFit/>
          </a:bodyPr>
          <a:lstStyle>
            <a:lvl1pPr>
              <a:defRPr>
                <a:solidFill>
                  <a:schemeClr val="bg1"/>
                </a:solidFill>
              </a:defRPr>
            </a:lvl1pPr>
            <a:lvl2pPr>
              <a:defRPr>
                <a:solidFill>
                  <a:schemeClr val="bg1"/>
                </a:solidFill>
              </a:defRPr>
            </a:lvl2pPr>
            <a:lvl3pPr>
              <a:defRPr>
                <a:solidFill>
                  <a:schemeClr val="bg1"/>
                </a:solidFill>
              </a:defRPr>
            </a:lvl3pPr>
            <a:lvl4pPr marL="201168" indent="-201168">
              <a:buClr>
                <a:schemeClr val="bg1"/>
              </a:buClr>
              <a:buFont typeface="Arial" panose="020B0604020202020204" pitchFamily="34" charset="0"/>
              <a:buChar char="•"/>
              <a:defRPr>
                <a:solidFill>
                  <a:schemeClr val="bg1"/>
                </a:solidFill>
              </a:defRPr>
            </a:lvl4pPr>
            <a:lvl5pPr>
              <a:buClr>
                <a:schemeClr val="bg1"/>
              </a:buCl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CONTENT 1">
            <a:extLst>
              <a:ext uri="{FF2B5EF4-FFF2-40B4-BE49-F238E27FC236}">
                <a16:creationId xmlns:a16="http://schemas.microsoft.com/office/drawing/2014/main" id="{5ECB0C30-6DD4-6A47-8F7E-F7A65E67A424}"/>
              </a:ext>
            </a:extLst>
          </p:cNvPr>
          <p:cNvSpPr>
            <a:spLocks noGrp="1"/>
          </p:cNvSpPr>
          <p:nvPr>
            <p:ph sz="quarter" idx="20"/>
          </p:nvPr>
        </p:nvSpPr>
        <p:spPr>
          <a:xfrm>
            <a:off x="858645" y="2608533"/>
            <a:ext cx="4571234" cy="1916935"/>
          </a:xfrm>
        </p:spPr>
        <p:txBody>
          <a:bodyPr anchor="ctr" anchorCtr="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SUBTITLE">
            <a:extLst>
              <a:ext uri="{FF2B5EF4-FFF2-40B4-BE49-F238E27FC236}">
                <a16:creationId xmlns:a16="http://schemas.microsoft.com/office/drawing/2014/main" id="{9B725803-7CD7-E540-BFD7-844694191695}"/>
              </a:ext>
            </a:extLst>
          </p:cNvPr>
          <p:cNvSpPr>
            <a:spLocks noGrp="1"/>
          </p:cNvSpPr>
          <p:nvPr>
            <p:ph type="body" sz="quarter" idx="19"/>
          </p:nvPr>
        </p:nvSpPr>
        <p:spPr>
          <a:xfrm>
            <a:off x="211142" y="521208"/>
            <a:ext cx="6324019" cy="215444"/>
          </a:xfrm>
        </p:spPr>
        <p:txBody>
          <a:bodyPr anchor="t" anchorCtr="0">
            <a:spAutoFit/>
          </a:bodyPr>
          <a:lstStyle>
            <a:lvl1pPr marL="0" indent="0">
              <a:spcBef>
                <a:spcPts val="0"/>
              </a:spcBef>
              <a:spcAft>
                <a:spcPts val="0"/>
              </a:spcAft>
              <a:buFont typeface="Arial" panose="020B0604020202020204" pitchFamily="34" charset="0"/>
              <a:buNone/>
              <a:defRPr sz="1400" b="0">
                <a:solidFill>
                  <a:schemeClr val="tx2"/>
                </a:solidFill>
                <a:latin typeface="+mn-lt"/>
              </a:defRPr>
            </a:lvl1pPr>
            <a:lvl2pPr marL="0" indent="0">
              <a:spcBef>
                <a:spcPts val="0"/>
              </a:spcBef>
              <a:spcAft>
                <a:spcPts val="0"/>
              </a:spcAft>
              <a:buFont typeface="Arial" panose="020B0604020202020204" pitchFamily="34" charset="0"/>
              <a:buNone/>
              <a:defRPr sz="1000" b="1">
                <a:solidFill>
                  <a:schemeClr val="tx2"/>
                </a:solidFill>
                <a:latin typeface="+mn-lt"/>
              </a:defRPr>
            </a:lvl2pPr>
            <a:lvl3pPr marL="0" indent="0">
              <a:spcBef>
                <a:spcPts val="0"/>
              </a:spcBef>
              <a:spcAft>
                <a:spcPts val="0"/>
              </a:spcAft>
              <a:buFont typeface="Arial" panose="020B0604020202020204" pitchFamily="34" charset="0"/>
              <a:buNone/>
              <a:defRPr sz="1000" b="1">
                <a:solidFill>
                  <a:schemeClr val="tx2"/>
                </a:solidFill>
                <a:latin typeface="+mn-lt"/>
              </a:defRPr>
            </a:lvl3pPr>
            <a:lvl4pPr marL="0" indent="0">
              <a:spcBef>
                <a:spcPts val="0"/>
              </a:spcBef>
              <a:spcAft>
                <a:spcPts val="0"/>
              </a:spcAft>
              <a:buNone/>
              <a:defRPr sz="1000" b="1">
                <a:solidFill>
                  <a:schemeClr val="tx2"/>
                </a:solidFill>
                <a:latin typeface="+mn-lt"/>
              </a:defRPr>
            </a:lvl4pPr>
            <a:lvl5pPr marL="0" indent="0">
              <a:spcBef>
                <a:spcPts val="0"/>
              </a:spcBef>
              <a:spcAft>
                <a:spcPts val="0"/>
              </a:spcAft>
              <a:buNone/>
              <a:defRPr sz="1000" b="1">
                <a:solidFill>
                  <a:schemeClr val="tx2"/>
                </a:solidFill>
                <a:latin typeface="+mn-lt"/>
              </a:defRPr>
            </a:lvl5pPr>
          </a:lstStyle>
          <a:p>
            <a:pPr lvl="0"/>
            <a:r>
              <a:rPr lang="en-US"/>
              <a:t>Edit Master text styles</a:t>
            </a:r>
          </a:p>
        </p:txBody>
      </p:sp>
      <p:sp>
        <p:nvSpPr>
          <p:cNvPr id="20" name="TITLE">
            <a:extLst>
              <a:ext uri="{FF2B5EF4-FFF2-40B4-BE49-F238E27FC236}">
                <a16:creationId xmlns:a16="http://schemas.microsoft.com/office/drawing/2014/main" id="{0718D53F-9834-8C40-8B43-533BD9E7C3A8}"/>
              </a:ext>
            </a:extLst>
          </p:cNvPr>
          <p:cNvSpPr>
            <a:spLocks noGrp="1"/>
          </p:cNvSpPr>
          <p:nvPr>
            <p:ph type="title"/>
          </p:nvPr>
        </p:nvSpPr>
        <p:spPr>
          <a:xfrm>
            <a:off x="211143" y="171162"/>
            <a:ext cx="6683271" cy="299893"/>
          </a:xfrm>
        </p:spPr>
        <p:txBody>
          <a:bodyPr/>
          <a:lstStyle/>
          <a:p>
            <a:r>
              <a:rPr lang="en-US"/>
              <a:t>Click to edit Master title style</a:t>
            </a:r>
          </a:p>
        </p:txBody>
      </p:sp>
      <p:pic>
        <p:nvPicPr>
          <p:cNvPr id="18" name="LOGO">
            <a:extLst>
              <a:ext uri="{FF2B5EF4-FFF2-40B4-BE49-F238E27FC236}">
                <a16:creationId xmlns:a16="http://schemas.microsoft.com/office/drawing/2014/main" id="{91D02B18-EC82-4842-847C-A040139F06BD}"/>
              </a:ext>
            </a:extLst>
          </p:cNvPr>
          <p:cNvPicPr>
            <a:picLocks noChangeAspect="1"/>
          </p:cNvPicPr>
          <p:nvPr userDrawn="1"/>
        </p:nvPicPr>
        <p:blipFill>
          <a:blip r:embed="rId2">
            <a:extLst>
              <a:ext uri="{BEBA8EAE-BF5A-486C-A8C5-ECC9F3942E4B}">
                <a14:imgProps xmlns:a14="http://schemas.microsoft.com/office/drawing/2010/main">
                  <a14:imgLayer>
                    <a14:imgEffect>
                      <a14:brightnessContrast bright="100000"/>
                    </a14:imgEffect>
                  </a14:imgLayer>
                </a14:imgProps>
              </a:ext>
            </a:extLst>
          </a:blip>
          <a:stretch>
            <a:fillRect/>
          </a:stretch>
        </p:blipFill>
        <p:spPr>
          <a:xfrm>
            <a:off x="11082528" y="224219"/>
            <a:ext cx="890016" cy="194024"/>
          </a:xfrm>
          <a:prstGeom prst="rect">
            <a:avLst/>
          </a:prstGeom>
        </p:spPr>
      </p:pic>
    </p:spTree>
    <p:extLst>
      <p:ext uri="{BB962C8B-B14F-4D97-AF65-F5344CB8AC3E}">
        <p14:creationId xmlns:p14="http://schemas.microsoft.com/office/powerpoint/2010/main" val="1520086782"/>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2 BLOCKS (B)">
    <p:spTree>
      <p:nvGrpSpPr>
        <p:cNvPr id="1" name=""/>
        <p:cNvGrpSpPr/>
        <p:nvPr/>
      </p:nvGrpSpPr>
      <p:grpSpPr>
        <a:xfrm>
          <a:off x="0" y="0"/>
          <a:ext cx="0" cy="0"/>
          <a:chOff x="0" y="0"/>
          <a:chExt cx="0" cy="0"/>
        </a:xfrm>
      </p:grpSpPr>
      <p:sp>
        <p:nvSpPr>
          <p:cNvPr id="6" name="SOURCES">
            <a:extLst>
              <a:ext uri="{FF2B5EF4-FFF2-40B4-BE49-F238E27FC236}">
                <a16:creationId xmlns:a16="http://schemas.microsoft.com/office/drawing/2014/main" id="{64C61DF3-822A-0E4D-BDB8-05FAA33483C3}"/>
              </a:ext>
            </a:extLst>
          </p:cNvPr>
          <p:cNvSpPr>
            <a:spLocks noGrp="1"/>
          </p:cNvSpPr>
          <p:nvPr>
            <p:ph type="body" sz="quarter" idx="18" hasCustomPrompt="1"/>
          </p:nvPr>
        </p:nvSpPr>
        <p:spPr>
          <a:xfrm>
            <a:off x="6704013" y="6602544"/>
            <a:ext cx="5484812" cy="255455"/>
          </a:xfrm>
        </p:spPr>
        <p:txBody>
          <a:bodyPr wrap="square" rIns="182880" bIns="146304" anchor="b" anchorCtr="0">
            <a:spAutoFit/>
          </a:bodyPr>
          <a:lstStyle>
            <a:lvl1pPr algn="r">
              <a:lnSpc>
                <a:spcPct val="100000"/>
              </a:lnSpc>
              <a:spcBef>
                <a:spcPts val="100"/>
              </a:spcBef>
              <a:spcAft>
                <a:spcPts val="100"/>
              </a:spcAft>
              <a:defRPr sz="700">
                <a:solidFill>
                  <a:schemeClr val="tx2"/>
                </a:solidFill>
                <a:latin typeface="Century Gothic" panose="020B0502020202020204" pitchFamily="34" charset="0"/>
              </a:defRPr>
            </a:lvl1pPr>
          </a:lstStyle>
          <a:p>
            <a:pPr lvl="0"/>
            <a:r>
              <a:rPr lang="en-US"/>
              <a:t>* List sources here</a:t>
            </a:r>
          </a:p>
        </p:txBody>
      </p:sp>
      <p:cxnSp>
        <p:nvCxnSpPr>
          <p:cNvPr id="5" name="DIVIDER 1">
            <a:extLst>
              <a:ext uri="{FF2B5EF4-FFF2-40B4-BE49-F238E27FC236}">
                <a16:creationId xmlns:a16="http://schemas.microsoft.com/office/drawing/2014/main" id="{52E9F58C-021C-C74C-8379-3C41AC850315}"/>
              </a:ext>
            </a:extLst>
          </p:cNvPr>
          <p:cNvCxnSpPr>
            <a:cxnSpLocks/>
          </p:cNvCxnSpPr>
          <p:nvPr userDrawn="1"/>
        </p:nvCxnSpPr>
        <p:spPr>
          <a:xfrm flipH="1">
            <a:off x="4423559" y="1197874"/>
            <a:ext cx="2757054" cy="4738254"/>
          </a:xfrm>
          <a:prstGeom prst="line">
            <a:avLst/>
          </a:prstGeom>
          <a:ln w="254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9" name="CONTENT 2">
            <a:extLst>
              <a:ext uri="{FF2B5EF4-FFF2-40B4-BE49-F238E27FC236}">
                <a16:creationId xmlns:a16="http://schemas.microsoft.com/office/drawing/2014/main" id="{3B558B76-7D96-5A41-A5EC-E982C2E563C4}"/>
              </a:ext>
            </a:extLst>
          </p:cNvPr>
          <p:cNvSpPr>
            <a:spLocks noGrp="1"/>
          </p:cNvSpPr>
          <p:nvPr>
            <p:ph sz="quarter" idx="21"/>
          </p:nvPr>
        </p:nvSpPr>
        <p:spPr>
          <a:xfrm>
            <a:off x="6913082" y="2608533"/>
            <a:ext cx="4571234" cy="1916935"/>
          </a:xfrm>
        </p:spPr>
        <p:txBody>
          <a:bodyPr anchor="ctr" anchorCtr="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CONTENT 1">
            <a:extLst>
              <a:ext uri="{FF2B5EF4-FFF2-40B4-BE49-F238E27FC236}">
                <a16:creationId xmlns:a16="http://schemas.microsoft.com/office/drawing/2014/main" id="{5ECB0C30-6DD4-6A47-8F7E-F7A65E67A424}"/>
              </a:ext>
            </a:extLst>
          </p:cNvPr>
          <p:cNvSpPr>
            <a:spLocks noGrp="1"/>
          </p:cNvSpPr>
          <p:nvPr>
            <p:ph sz="quarter" idx="20"/>
          </p:nvPr>
        </p:nvSpPr>
        <p:spPr>
          <a:xfrm>
            <a:off x="858645" y="2608533"/>
            <a:ext cx="4571234" cy="1916935"/>
          </a:xfrm>
        </p:spPr>
        <p:txBody>
          <a:bodyPr anchor="ctr" anchorCtr="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SUBTITLE">
            <a:extLst>
              <a:ext uri="{FF2B5EF4-FFF2-40B4-BE49-F238E27FC236}">
                <a16:creationId xmlns:a16="http://schemas.microsoft.com/office/drawing/2014/main" id="{9B725803-7CD7-E540-BFD7-844694191695}"/>
              </a:ext>
            </a:extLst>
          </p:cNvPr>
          <p:cNvSpPr>
            <a:spLocks noGrp="1"/>
          </p:cNvSpPr>
          <p:nvPr>
            <p:ph type="body" sz="quarter" idx="19"/>
          </p:nvPr>
        </p:nvSpPr>
        <p:spPr>
          <a:xfrm>
            <a:off x="211142" y="521208"/>
            <a:ext cx="10110497" cy="215444"/>
          </a:xfrm>
        </p:spPr>
        <p:txBody>
          <a:bodyPr anchor="t" anchorCtr="0">
            <a:spAutoFit/>
          </a:bodyPr>
          <a:lstStyle>
            <a:lvl1pPr marL="0" indent="0">
              <a:spcBef>
                <a:spcPts val="0"/>
              </a:spcBef>
              <a:spcAft>
                <a:spcPts val="0"/>
              </a:spcAft>
              <a:buFont typeface="Arial" panose="020B0604020202020204" pitchFamily="34" charset="0"/>
              <a:buNone/>
              <a:defRPr sz="1400" b="0">
                <a:solidFill>
                  <a:schemeClr val="tx2"/>
                </a:solidFill>
                <a:latin typeface="+mn-lt"/>
              </a:defRPr>
            </a:lvl1pPr>
            <a:lvl2pPr marL="0" indent="0">
              <a:spcBef>
                <a:spcPts val="0"/>
              </a:spcBef>
              <a:spcAft>
                <a:spcPts val="0"/>
              </a:spcAft>
              <a:buFont typeface="Arial" panose="020B0604020202020204" pitchFamily="34" charset="0"/>
              <a:buNone/>
              <a:defRPr sz="1000" b="1">
                <a:solidFill>
                  <a:schemeClr val="tx2"/>
                </a:solidFill>
                <a:latin typeface="+mn-lt"/>
              </a:defRPr>
            </a:lvl2pPr>
            <a:lvl3pPr marL="0" indent="0">
              <a:spcBef>
                <a:spcPts val="0"/>
              </a:spcBef>
              <a:spcAft>
                <a:spcPts val="0"/>
              </a:spcAft>
              <a:buFont typeface="Arial" panose="020B0604020202020204" pitchFamily="34" charset="0"/>
              <a:buNone/>
              <a:defRPr sz="1000" b="1">
                <a:solidFill>
                  <a:schemeClr val="tx2"/>
                </a:solidFill>
                <a:latin typeface="+mn-lt"/>
              </a:defRPr>
            </a:lvl3pPr>
            <a:lvl4pPr marL="0" indent="0">
              <a:spcBef>
                <a:spcPts val="0"/>
              </a:spcBef>
              <a:spcAft>
                <a:spcPts val="0"/>
              </a:spcAft>
              <a:buNone/>
              <a:defRPr sz="1000" b="1">
                <a:solidFill>
                  <a:schemeClr val="tx2"/>
                </a:solidFill>
                <a:latin typeface="+mn-lt"/>
              </a:defRPr>
            </a:lvl4pPr>
            <a:lvl5pPr marL="0" indent="0">
              <a:spcBef>
                <a:spcPts val="0"/>
              </a:spcBef>
              <a:spcAft>
                <a:spcPts val="0"/>
              </a:spcAft>
              <a:buNone/>
              <a:defRPr sz="1000" b="1">
                <a:solidFill>
                  <a:schemeClr val="tx2"/>
                </a:solidFill>
                <a:latin typeface="+mn-lt"/>
              </a:defRPr>
            </a:lvl5pPr>
          </a:lstStyle>
          <a:p>
            <a:pPr lvl="0"/>
            <a:r>
              <a:rPr lang="en-US"/>
              <a:t>Edit Master text styles</a:t>
            </a:r>
          </a:p>
        </p:txBody>
      </p:sp>
      <p:sp>
        <p:nvSpPr>
          <p:cNvPr id="20" name="TITLE">
            <a:extLst>
              <a:ext uri="{FF2B5EF4-FFF2-40B4-BE49-F238E27FC236}">
                <a16:creationId xmlns:a16="http://schemas.microsoft.com/office/drawing/2014/main" id="{0718D53F-9834-8C40-8B43-533BD9E7C3A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07001457"/>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3 BLOCKS (A)">
    <p:spTree>
      <p:nvGrpSpPr>
        <p:cNvPr id="1" name=""/>
        <p:cNvGrpSpPr/>
        <p:nvPr/>
      </p:nvGrpSpPr>
      <p:grpSpPr>
        <a:xfrm>
          <a:off x="0" y="0"/>
          <a:ext cx="0" cy="0"/>
          <a:chOff x="0" y="0"/>
          <a:chExt cx="0" cy="0"/>
        </a:xfrm>
      </p:grpSpPr>
      <p:sp>
        <p:nvSpPr>
          <p:cNvPr id="6" name="SOURCES">
            <a:extLst>
              <a:ext uri="{FF2B5EF4-FFF2-40B4-BE49-F238E27FC236}">
                <a16:creationId xmlns:a16="http://schemas.microsoft.com/office/drawing/2014/main" id="{64C61DF3-822A-0E4D-BDB8-05FAA33483C3}"/>
              </a:ext>
            </a:extLst>
          </p:cNvPr>
          <p:cNvSpPr>
            <a:spLocks noGrp="1"/>
          </p:cNvSpPr>
          <p:nvPr>
            <p:ph type="body" sz="quarter" idx="18" hasCustomPrompt="1"/>
          </p:nvPr>
        </p:nvSpPr>
        <p:spPr>
          <a:xfrm>
            <a:off x="6704013" y="6602544"/>
            <a:ext cx="5484811" cy="255455"/>
          </a:xfrm>
        </p:spPr>
        <p:txBody>
          <a:bodyPr wrap="square" rIns="182880" bIns="146304" anchor="b" anchorCtr="0">
            <a:spAutoFit/>
          </a:bodyPr>
          <a:lstStyle>
            <a:lvl1pPr algn="r">
              <a:lnSpc>
                <a:spcPct val="100000"/>
              </a:lnSpc>
              <a:spcBef>
                <a:spcPts val="100"/>
              </a:spcBef>
              <a:spcAft>
                <a:spcPts val="100"/>
              </a:spcAft>
              <a:defRPr sz="700">
                <a:solidFill>
                  <a:schemeClr val="tx2"/>
                </a:solidFill>
                <a:latin typeface="Century Gothic" panose="020B0502020202020204" pitchFamily="34" charset="0"/>
              </a:defRPr>
            </a:lvl1pPr>
          </a:lstStyle>
          <a:p>
            <a:pPr lvl="0"/>
            <a:r>
              <a:rPr lang="en-US"/>
              <a:t>* List sources here</a:t>
            </a:r>
          </a:p>
        </p:txBody>
      </p:sp>
      <p:sp>
        <p:nvSpPr>
          <p:cNvPr id="10" name="CONTENT 3">
            <a:extLst>
              <a:ext uri="{FF2B5EF4-FFF2-40B4-BE49-F238E27FC236}">
                <a16:creationId xmlns:a16="http://schemas.microsoft.com/office/drawing/2014/main" id="{5877F70C-6120-2748-923D-8FA7773BAD8D}"/>
              </a:ext>
            </a:extLst>
          </p:cNvPr>
          <p:cNvSpPr>
            <a:spLocks noGrp="1"/>
          </p:cNvSpPr>
          <p:nvPr>
            <p:ph sz="quarter" idx="22"/>
          </p:nvPr>
        </p:nvSpPr>
        <p:spPr>
          <a:xfrm>
            <a:off x="8418300" y="4506549"/>
            <a:ext cx="3512751" cy="1916935"/>
          </a:xfrm>
        </p:spPr>
        <p:txBody>
          <a:bodyPr anchor="t" anchorCtr="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2">
            <a:extLst>
              <a:ext uri="{FF2B5EF4-FFF2-40B4-BE49-F238E27FC236}">
                <a16:creationId xmlns:a16="http://schemas.microsoft.com/office/drawing/2014/main" id="{3B558B76-7D96-5A41-A5EC-E982C2E563C4}"/>
              </a:ext>
            </a:extLst>
          </p:cNvPr>
          <p:cNvSpPr>
            <a:spLocks noGrp="1"/>
          </p:cNvSpPr>
          <p:nvPr>
            <p:ph sz="quarter" idx="21"/>
          </p:nvPr>
        </p:nvSpPr>
        <p:spPr>
          <a:xfrm>
            <a:off x="4638472" y="4506549"/>
            <a:ext cx="3512751" cy="1916935"/>
          </a:xfrm>
        </p:spPr>
        <p:txBody>
          <a:bodyPr anchor="t" anchorCtr="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CONTENT 1">
            <a:extLst>
              <a:ext uri="{FF2B5EF4-FFF2-40B4-BE49-F238E27FC236}">
                <a16:creationId xmlns:a16="http://schemas.microsoft.com/office/drawing/2014/main" id="{5ECB0C30-6DD4-6A47-8F7E-F7A65E67A424}"/>
              </a:ext>
            </a:extLst>
          </p:cNvPr>
          <p:cNvSpPr>
            <a:spLocks noGrp="1"/>
          </p:cNvSpPr>
          <p:nvPr>
            <p:ph sz="quarter" idx="20"/>
          </p:nvPr>
        </p:nvSpPr>
        <p:spPr>
          <a:xfrm>
            <a:off x="858645" y="4506549"/>
            <a:ext cx="3512751" cy="1916935"/>
          </a:xfrm>
        </p:spPr>
        <p:txBody>
          <a:bodyPr anchor="t" anchorCtr="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IMAGE 3">
            <a:extLst>
              <a:ext uri="{FF2B5EF4-FFF2-40B4-BE49-F238E27FC236}">
                <a16:creationId xmlns:a16="http://schemas.microsoft.com/office/drawing/2014/main" id="{5F0F9FEE-29FF-F84B-8262-3E3C17F93E5A}"/>
              </a:ext>
            </a:extLst>
          </p:cNvPr>
          <p:cNvSpPr>
            <a:spLocks noGrp="1"/>
          </p:cNvSpPr>
          <p:nvPr>
            <p:ph type="body" sz="quarter" idx="26" hasCustomPrompt="1"/>
          </p:nvPr>
        </p:nvSpPr>
        <p:spPr>
          <a:xfrm flipH="1">
            <a:off x="6850054" y="1006101"/>
            <a:ext cx="5326831" cy="3187074"/>
          </a:xfrm>
          <a:custGeom>
            <a:avLst/>
            <a:gdLst>
              <a:gd name="connsiteX0" fmla="*/ 0 w 5623817"/>
              <a:gd name="connsiteY0" fmla="*/ 3187074 h 3187074"/>
              <a:gd name="connsiteX1" fmla="*/ 1851467 w 5623817"/>
              <a:gd name="connsiteY1" fmla="*/ 0 h 3187074"/>
              <a:gd name="connsiteX2" fmla="*/ 5623817 w 5623817"/>
              <a:gd name="connsiteY2" fmla="*/ 0 h 3187074"/>
              <a:gd name="connsiteX3" fmla="*/ 3772350 w 5623817"/>
              <a:gd name="connsiteY3" fmla="*/ 3187074 h 3187074"/>
              <a:gd name="connsiteX4" fmla="*/ 0 w 5623817"/>
              <a:gd name="connsiteY4" fmla="*/ 3187074 h 3187074"/>
              <a:gd name="connsiteX0" fmla="*/ 0 w 5623817"/>
              <a:gd name="connsiteY0" fmla="*/ 3187074 h 3187074"/>
              <a:gd name="connsiteX1" fmla="*/ 244735 w 5623817"/>
              <a:gd name="connsiteY1" fmla="*/ 0 h 3187074"/>
              <a:gd name="connsiteX2" fmla="*/ 5623817 w 5623817"/>
              <a:gd name="connsiteY2" fmla="*/ 0 h 3187074"/>
              <a:gd name="connsiteX3" fmla="*/ 3772350 w 5623817"/>
              <a:gd name="connsiteY3" fmla="*/ 3187074 h 3187074"/>
              <a:gd name="connsiteX4" fmla="*/ 0 w 5623817"/>
              <a:gd name="connsiteY4" fmla="*/ 3187074 h 3187074"/>
              <a:gd name="connsiteX0" fmla="*/ 68773 w 5379082"/>
              <a:gd name="connsiteY0" fmla="*/ 3160948 h 3187074"/>
              <a:gd name="connsiteX1" fmla="*/ 0 w 5379082"/>
              <a:gd name="connsiteY1" fmla="*/ 0 h 3187074"/>
              <a:gd name="connsiteX2" fmla="*/ 5379082 w 5379082"/>
              <a:gd name="connsiteY2" fmla="*/ 0 h 3187074"/>
              <a:gd name="connsiteX3" fmla="*/ 3527615 w 5379082"/>
              <a:gd name="connsiteY3" fmla="*/ 3187074 h 3187074"/>
              <a:gd name="connsiteX4" fmla="*/ 68773 w 5379082"/>
              <a:gd name="connsiteY4" fmla="*/ 3160948 h 3187074"/>
              <a:gd name="connsiteX0" fmla="*/ 55710 w 5379082"/>
              <a:gd name="connsiteY0" fmla="*/ 3200137 h 3200137"/>
              <a:gd name="connsiteX1" fmla="*/ 0 w 5379082"/>
              <a:gd name="connsiteY1" fmla="*/ 0 h 3200137"/>
              <a:gd name="connsiteX2" fmla="*/ 5379082 w 5379082"/>
              <a:gd name="connsiteY2" fmla="*/ 0 h 3200137"/>
              <a:gd name="connsiteX3" fmla="*/ 3527615 w 5379082"/>
              <a:gd name="connsiteY3" fmla="*/ 3187074 h 3200137"/>
              <a:gd name="connsiteX4" fmla="*/ 55710 w 5379082"/>
              <a:gd name="connsiteY4" fmla="*/ 3200137 h 3200137"/>
              <a:gd name="connsiteX0" fmla="*/ 55710 w 5379082"/>
              <a:gd name="connsiteY0" fmla="*/ 3174011 h 3187074"/>
              <a:gd name="connsiteX1" fmla="*/ 0 w 5379082"/>
              <a:gd name="connsiteY1" fmla="*/ 0 h 3187074"/>
              <a:gd name="connsiteX2" fmla="*/ 5379082 w 5379082"/>
              <a:gd name="connsiteY2" fmla="*/ 0 h 3187074"/>
              <a:gd name="connsiteX3" fmla="*/ 3527615 w 5379082"/>
              <a:gd name="connsiteY3" fmla="*/ 3187074 h 3187074"/>
              <a:gd name="connsiteX4" fmla="*/ 55710 w 5379082"/>
              <a:gd name="connsiteY4" fmla="*/ 3174011 h 3187074"/>
              <a:gd name="connsiteX0" fmla="*/ 3459 w 5326831"/>
              <a:gd name="connsiteY0" fmla="*/ 3174011 h 3187074"/>
              <a:gd name="connsiteX1" fmla="*/ 0 w 5326831"/>
              <a:gd name="connsiteY1" fmla="*/ 0 h 3187074"/>
              <a:gd name="connsiteX2" fmla="*/ 5326831 w 5326831"/>
              <a:gd name="connsiteY2" fmla="*/ 0 h 3187074"/>
              <a:gd name="connsiteX3" fmla="*/ 3475364 w 5326831"/>
              <a:gd name="connsiteY3" fmla="*/ 3187074 h 3187074"/>
              <a:gd name="connsiteX4" fmla="*/ 3459 w 5326831"/>
              <a:gd name="connsiteY4" fmla="*/ 3174011 h 31870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26831" h="3187074">
                <a:moveTo>
                  <a:pt x="3459" y="3174011"/>
                </a:moveTo>
                <a:lnTo>
                  <a:pt x="0" y="0"/>
                </a:lnTo>
                <a:lnTo>
                  <a:pt x="5326831" y="0"/>
                </a:lnTo>
                <a:lnTo>
                  <a:pt x="3475364" y="3187074"/>
                </a:lnTo>
                <a:lnTo>
                  <a:pt x="3459" y="3174011"/>
                </a:lnTo>
                <a:close/>
              </a:path>
            </a:pathLst>
          </a:custGeom>
          <a:blipFill dpi="0" rotWithShape="0">
            <a:blip r:embed="rId2">
              <a:extLst>
                <a:ext uri="{BEBA8EAE-BF5A-486C-A8C5-ECC9F3942E4B}">
                  <a14:imgProps xmlns:a14="http://schemas.microsoft.com/office/drawing/2010/main">
                    <a14:imgLayer>
                      <a14:imgEffect>
                        <a14:saturation sat="0"/>
                      </a14:imgEffect>
                    </a14:imgLayer>
                  </a14:imgProps>
                </a:ext>
              </a:extLst>
            </a:blip>
            <a:srcRect/>
            <a:stretch>
              <a:fillRect l="-14705" t="-18010" r="-15219" b="-60039"/>
            </a:stretch>
          </a:blipFill>
        </p:spPr>
        <p:txBody>
          <a:bodyPr>
            <a:noAutofit/>
          </a:bodyPr>
          <a:lstStyle>
            <a:lvl1pPr>
              <a:defRPr/>
            </a:lvl1pPr>
          </a:lstStyle>
          <a:p>
            <a:pPr lvl="0"/>
            <a:r>
              <a:rPr lang="en-US"/>
              <a:t> </a:t>
            </a:r>
          </a:p>
        </p:txBody>
      </p:sp>
      <p:sp>
        <p:nvSpPr>
          <p:cNvPr id="11" name="IMAGE 2">
            <a:extLst>
              <a:ext uri="{FF2B5EF4-FFF2-40B4-BE49-F238E27FC236}">
                <a16:creationId xmlns:a16="http://schemas.microsoft.com/office/drawing/2014/main" id="{1C33E46F-443E-754F-B34F-50887807152D}"/>
              </a:ext>
            </a:extLst>
          </p:cNvPr>
          <p:cNvSpPr>
            <a:spLocks noGrp="1"/>
          </p:cNvSpPr>
          <p:nvPr>
            <p:ph type="body" sz="quarter" idx="24" hasCustomPrompt="1"/>
          </p:nvPr>
        </p:nvSpPr>
        <p:spPr>
          <a:xfrm flipH="1">
            <a:off x="2932355" y="1006101"/>
            <a:ext cx="5623817" cy="3187074"/>
          </a:xfrm>
          <a:prstGeom prst="parallelogram">
            <a:avLst>
              <a:gd name="adj" fmla="val 58093"/>
            </a:avLst>
          </a:prstGeom>
          <a:blipFill dpi="0" rotWithShape="0">
            <a:blip r:embed="rId2">
              <a:extLst>
                <a:ext uri="{BEBA8EAE-BF5A-486C-A8C5-ECC9F3942E4B}">
                  <a14:imgProps xmlns:a14="http://schemas.microsoft.com/office/drawing/2010/main">
                    <a14:imgLayer>
                      <a14:imgEffect>
                        <a14:saturation sat="0"/>
                      </a14:imgEffect>
                    </a14:imgLayer>
                  </a14:imgProps>
                </a:ext>
              </a:extLst>
            </a:blip>
            <a:srcRect/>
            <a:stretch>
              <a:fillRect l="-14705" t="-18010" r="-15219" b="-60039"/>
            </a:stretch>
          </a:blipFill>
        </p:spPr>
        <p:txBody>
          <a:bodyPr>
            <a:noAutofit/>
          </a:bodyPr>
          <a:lstStyle>
            <a:lvl1pPr>
              <a:defRPr/>
            </a:lvl1pPr>
          </a:lstStyle>
          <a:p>
            <a:pPr lvl="0"/>
            <a:r>
              <a:rPr lang="en-US"/>
              <a:t> </a:t>
            </a:r>
          </a:p>
        </p:txBody>
      </p:sp>
      <p:sp>
        <p:nvSpPr>
          <p:cNvPr id="13" name="IMAGE 1">
            <a:extLst>
              <a:ext uri="{FF2B5EF4-FFF2-40B4-BE49-F238E27FC236}">
                <a16:creationId xmlns:a16="http://schemas.microsoft.com/office/drawing/2014/main" id="{892AB0E6-B0F9-F746-AB17-D0E9F811B5B0}"/>
              </a:ext>
            </a:extLst>
          </p:cNvPr>
          <p:cNvSpPr>
            <a:spLocks noGrp="1"/>
          </p:cNvSpPr>
          <p:nvPr>
            <p:ph type="body" sz="quarter" idx="25" hasCustomPrompt="1"/>
          </p:nvPr>
        </p:nvSpPr>
        <p:spPr>
          <a:xfrm flipH="1">
            <a:off x="-5631" y="1006101"/>
            <a:ext cx="4644103" cy="3200136"/>
          </a:xfrm>
          <a:custGeom>
            <a:avLst/>
            <a:gdLst>
              <a:gd name="connsiteX0" fmla="*/ 0 w 5623817"/>
              <a:gd name="connsiteY0" fmla="*/ 3187074 h 3187074"/>
              <a:gd name="connsiteX1" fmla="*/ 1851467 w 5623817"/>
              <a:gd name="connsiteY1" fmla="*/ 0 h 3187074"/>
              <a:gd name="connsiteX2" fmla="*/ 5623817 w 5623817"/>
              <a:gd name="connsiteY2" fmla="*/ 0 h 3187074"/>
              <a:gd name="connsiteX3" fmla="*/ 3772350 w 5623817"/>
              <a:gd name="connsiteY3" fmla="*/ 3187074 h 3187074"/>
              <a:gd name="connsiteX4" fmla="*/ 0 w 5623817"/>
              <a:gd name="connsiteY4" fmla="*/ 3187074 h 3187074"/>
              <a:gd name="connsiteX0" fmla="*/ 0 w 4644103"/>
              <a:gd name="connsiteY0" fmla="*/ 3187074 h 3187074"/>
              <a:gd name="connsiteX1" fmla="*/ 1851467 w 4644103"/>
              <a:gd name="connsiteY1" fmla="*/ 0 h 3187074"/>
              <a:gd name="connsiteX2" fmla="*/ 4644103 w 4644103"/>
              <a:gd name="connsiteY2" fmla="*/ 0 h 3187074"/>
              <a:gd name="connsiteX3" fmla="*/ 3772350 w 4644103"/>
              <a:gd name="connsiteY3" fmla="*/ 3187074 h 3187074"/>
              <a:gd name="connsiteX4" fmla="*/ 0 w 4644103"/>
              <a:gd name="connsiteY4" fmla="*/ 3187074 h 3187074"/>
              <a:gd name="connsiteX0" fmla="*/ 0 w 4644103"/>
              <a:gd name="connsiteY0" fmla="*/ 3187074 h 3187074"/>
              <a:gd name="connsiteX1" fmla="*/ 1851467 w 4644103"/>
              <a:gd name="connsiteY1" fmla="*/ 0 h 3187074"/>
              <a:gd name="connsiteX2" fmla="*/ 4644103 w 4644103"/>
              <a:gd name="connsiteY2" fmla="*/ 0 h 3187074"/>
              <a:gd name="connsiteX3" fmla="*/ 4608373 w 4644103"/>
              <a:gd name="connsiteY3" fmla="*/ 3187074 h 3187074"/>
              <a:gd name="connsiteX4" fmla="*/ 0 w 4644103"/>
              <a:gd name="connsiteY4" fmla="*/ 3187074 h 3187074"/>
              <a:gd name="connsiteX0" fmla="*/ 0 w 4644103"/>
              <a:gd name="connsiteY0" fmla="*/ 3187074 h 3200136"/>
              <a:gd name="connsiteX1" fmla="*/ 1851467 w 4644103"/>
              <a:gd name="connsiteY1" fmla="*/ 0 h 3200136"/>
              <a:gd name="connsiteX2" fmla="*/ 4644103 w 4644103"/>
              <a:gd name="connsiteY2" fmla="*/ 0 h 3200136"/>
              <a:gd name="connsiteX3" fmla="*/ 4621436 w 4644103"/>
              <a:gd name="connsiteY3" fmla="*/ 3200136 h 3200136"/>
              <a:gd name="connsiteX4" fmla="*/ 0 w 4644103"/>
              <a:gd name="connsiteY4" fmla="*/ 3187074 h 32001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44103" h="3200136">
                <a:moveTo>
                  <a:pt x="0" y="3187074"/>
                </a:moveTo>
                <a:lnTo>
                  <a:pt x="1851467" y="0"/>
                </a:lnTo>
                <a:lnTo>
                  <a:pt x="4644103" y="0"/>
                </a:lnTo>
                <a:lnTo>
                  <a:pt x="4621436" y="3200136"/>
                </a:lnTo>
                <a:lnTo>
                  <a:pt x="0" y="3187074"/>
                </a:lnTo>
                <a:close/>
              </a:path>
            </a:pathLst>
          </a:custGeom>
          <a:blipFill dpi="0" rotWithShape="0">
            <a:blip r:embed="rId2">
              <a:extLst>
                <a:ext uri="{BEBA8EAE-BF5A-486C-A8C5-ECC9F3942E4B}">
                  <a14:imgProps xmlns:a14="http://schemas.microsoft.com/office/drawing/2010/main">
                    <a14:imgLayer>
                      <a14:imgEffect>
                        <a14:saturation sat="0"/>
                      </a14:imgEffect>
                    </a14:imgLayer>
                  </a14:imgProps>
                </a:ext>
              </a:extLst>
            </a:blip>
            <a:srcRect/>
            <a:stretch>
              <a:fillRect l="-14705" t="-18010" r="-15219" b="-60039"/>
            </a:stretch>
          </a:blipFill>
        </p:spPr>
        <p:txBody>
          <a:bodyPr>
            <a:noAutofit/>
          </a:bodyPr>
          <a:lstStyle>
            <a:lvl1pPr>
              <a:defRPr/>
            </a:lvl1pPr>
          </a:lstStyle>
          <a:p>
            <a:pPr lvl="0"/>
            <a:r>
              <a:rPr lang="en-US"/>
              <a:t> </a:t>
            </a:r>
          </a:p>
        </p:txBody>
      </p:sp>
      <p:sp>
        <p:nvSpPr>
          <p:cNvPr id="14" name="SUBTITLE">
            <a:extLst>
              <a:ext uri="{FF2B5EF4-FFF2-40B4-BE49-F238E27FC236}">
                <a16:creationId xmlns:a16="http://schemas.microsoft.com/office/drawing/2014/main" id="{9B725803-7CD7-E540-BFD7-844694191695}"/>
              </a:ext>
            </a:extLst>
          </p:cNvPr>
          <p:cNvSpPr>
            <a:spLocks noGrp="1"/>
          </p:cNvSpPr>
          <p:nvPr>
            <p:ph type="body" sz="quarter" idx="19"/>
          </p:nvPr>
        </p:nvSpPr>
        <p:spPr>
          <a:xfrm>
            <a:off x="211142" y="521208"/>
            <a:ext cx="10110497" cy="215444"/>
          </a:xfrm>
        </p:spPr>
        <p:txBody>
          <a:bodyPr anchor="t" anchorCtr="0">
            <a:spAutoFit/>
          </a:bodyPr>
          <a:lstStyle>
            <a:lvl1pPr marL="0" indent="0">
              <a:spcBef>
                <a:spcPts val="0"/>
              </a:spcBef>
              <a:spcAft>
                <a:spcPts val="0"/>
              </a:spcAft>
              <a:buFont typeface="Arial" panose="020B0604020202020204" pitchFamily="34" charset="0"/>
              <a:buNone/>
              <a:defRPr sz="1400" b="0">
                <a:solidFill>
                  <a:schemeClr val="tx2"/>
                </a:solidFill>
                <a:latin typeface="+mn-lt"/>
              </a:defRPr>
            </a:lvl1pPr>
            <a:lvl2pPr marL="0" indent="0">
              <a:spcBef>
                <a:spcPts val="0"/>
              </a:spcBef>
              <a:spcAft>
                <a:spcPts val="0"/>
              </a:spcAft>
              <a:buFont typeface="Arial" panose="020B0604020202020204" pitchFamily="34" charset="0"/>
              <a:buNone/>
              <a:defRPr sz="1000" b="1">
                <a:solidFill>
                  <a:schemeClr val="tx2"/>
                </a:solidFill>
                <a:latin typeface="+mn-lt"/>
              </a:defRPr>
            </a:lvl2pPr>
            <a:lvl3pPr marL="0" indent="0">
              <a:spcBef>
                <a:spcPts val="0"/>
              </a:spcBef>
              <a:spcAft>
                <a:spcPts val="0"/>
              </a:spcAft>
              <a:buFont typeface="Arial" panose="020B0604020202020204" pitchFamily="34" charset="0"/>
              <a:buNone/>
              <a:defRPr sz="1000" b="1">
                <a:solidFill>
                  <a:schemeClr val="tx2"/>
                </a:solidFill>
                <a:latin typeface="+mn-lt"/>
              </a:defRPr>
            </a:lvl3pPr>
            <a:lvl4pPr marL="0" indent="0">
              <a:spcBef>
                <a:spcPts val="0"/>
              </a:spcBef>
              <a:spcAft>
                <a:spcPts val="0"/>
              </a:spcAft>
              <a:buNone/>
              <a:defRPr sz="1000" b="1">
                <a:solidFill>
                  <a:schemeClr val="tx2"/>
                </a:solidFill>
                <a:latin typeface="+mn-lt"/>
              </a:defRPr>
            </a:lvl4pPr>
            <a:lvl5pPr marL="0" indent="0">
              <a:spcBef>
                <a:spcPts val="0"/>
              </a:spcBef>
              <a:spcAft>
                <a:spcPts val="0"/>
              </a:spcAft>
              <a:buNone/>
              <a:defRPr sz="1000" b="1">
                <a:solidFill>
                  <a:schemeClr val="tx2"/>
                </a:solidFill>
                <a:latin typeface="+mn-lt"/>
              </a:defRPr>
            </a:lvl5pPr>
          </a:lstStyle>
          <a:p>
            <a:pPr lvl="0"/>
            <a:r>
              <a:rPr lang="en-US"/>
              <a:t>Edit Master text styles</a:t>
            </a:r>
          </a:p>
        </p:txBody>
      </p:sp>
      <p:sp>
        <p:nvSpPr>
          <p:cNvPr id="20" name="TITLE">
            <a:extLst>
              <a:ext uri="{FF2B5EF4-FFF2-40B4-BE49-F238E27FC236}">
                <a16:creationId xmlns:a16="http://schemas.microsoft.com/office/drawing/2014/main" id="{0718D53F-9834-8C40-8B43-533BD9E7C3A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22012086"/>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3 BLOCKS (B)">
    <p:spTree>
      <p:nvGrpSpPr>
        <p:cNvPr id="1" name=""/>
        <p:cNvGrpSpPr/>
        <p:nvPr/>
      </p:nvGrpSpPr>
      <p:grpSpPr>
        <a:xfrm>
          <a:off x="0" y="0"/>
          <a:ext cx="0" cy="0"/>
          <a:chOff x="0" y="0"/>
          <a:chExt cx="0" cy="0"/>
        </a:xfrm>
      </p:grpSpPr>
      <p:sp>
        <p:nvSpPr>
          <p:cNvPr id="6" name="SOURCES">
            <a:extLst>
              <a:ext uri="{FF2B5EF4-FFF2-40B4-BE49-F238E27FC236}">
                <a16:creationId xmlns:a16="http://schemas.microsoft.com/office/drawing/2014/main" id="{64C61DF3-822A-0E4D-BDB8-05FAA33483C3}"/>
              </a:ext>
            </a:extLst>
          </p:cNvPr>
          <p:cNvSpPr>
            <a:spLocks noGrp="1"/>
          </p:cNvSpPr>
          <p:nvPr>
            <p:ph type="body" sz="quarter" idx="18" hasCustomPrompt="1"/>
          </p:nvPr>
        </p:nvSpPr>
        <p:spPr>
          <a:xfrm>
            <a:off x="6705600" y="6602544"/>
            <a:ext cx="5483225" cy="255455"/>
          </a:xfrm>
        </p:spPr>
        <p:txBody>
          <a:bodyPr wrap="square" rIns="182880" bIns="146304" anchor="b" anchorCtr="0">
            <a:spAutoFit/>
          </a:bodyPr>
          <a:lstStyle>
            <a:lvl1pPr algn="r">
              <a:lnSpc>
                <a:spcPct val="100000"/>
              </a:lnSpc>
              <a:spcBef>
                <a:spcPts val="100"/>
              </a:spcBef>
              <a:spcAft>
                <a:spcPts val="100"/>
              </a:spcAft>
              <a:defRPr sz="700">
                <a:solidFill>
                  <a:schemeClr val="tx2"/>
                </a:solidFill>
                <a:latin typeface="Century Gothic" panose="020B0502020202020204" pitchFamily="34" charset="0"/>
              </a:defRPr>
            </a:lvl1pPr>
          </a:lstStyle>
          <a:p>
            <a:pPr lvl="0"/>
            <a:r>
              <a:rPr lang="en-US"/>
              <a:t>* List sources here</a:t>
            </a:r>
          </a:p>
        </p:txBody>
      </p:sp>
      <p:cxnSp>
        <p:nvCxnSpPr>
          <p:cNvPr id="12" name="DIVIDER 2">
            <a:extLst>
              <a:ext uri="{FF2B5EF4-FFF2-40B4-BE49-F238E27FC236}">
                <a16:creationId xmlns:a16="http://schemas.microsoft.com/office/drawing/2014/main" id="{8EB3A4E3-7C64-B547-96E3-A1C1C2F48338}"/>
              </a:ext>
            </a:extLst>
          </p:cNvPr>
          <p:cNvCxnSpPr>
            <a:cxnSpLocks/>
          </p:cNvCxnSpPr>
          <p:nvPr userDrawn="1"/>
        </p:nvCxnSpPr>
        <p:spPr>
          <a:xfrm flipH="1">
            <a:off x="5938503" y="1197874"/>
            <a:ext cx="2757054" cy="4738254"/>
          </a:xfrm>
          <a:prstGeom prst="line">
            <a:avLst/>
          </a:prstGeom>
          <a:ln w="254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 name="DIVIDER 1">
            <a:extLst>
              <a:ext uri="{FF2B5EF4-FFF2-40B4-BE49-F238E27FC236}">
                <a16:creationId xmlns:a16="http://schemas.microsoft.com/office/drawing/2014/main" id="{52E9F58C-021C-C74C-8379-3C41AC850315}"/>
              </a:ext>
            </a:extLst>
          </p:cNvPr>
          <p:cNvCxnSpPr>
            <a:cxnSpLocks/>
          </p:cNvCxnSpPr>
          <p:nvPr userDrawn="1"/>
        </p:nvCxnSpPr>
        <p:spPr>
          <a:xfrm flipH="1">
            <a:off x="2202873" y="1197874"/>
            <a:ext cx="2757054" cy="4738254"/>
          </a:xfrm>
          <a:prstGeom prst="line">
            <a:avLst/>
          </a:prstGeom>
          <a:ln w="254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0" name="CONTENT 3">
            <a:extLst>
              <a:ext uri="{FF2B5EF4-FFF2-40B4-BE49-F238E27FC236}">
                <a16:creationId xmlns:a16="http://schemas.microsoft.com/office/drawing/2014/main" id="{5877F70C-6120-2748-923D-8FA7773BAD8D}"/>
              </a:ext>
            </a:extLst>
          </p:cNvPr>
          <p:cNvSpPr>
            <a:spLocks noGrp="1"/>
          </p:cNvSpPr>
          <p:nvPr>
            <p:ph sz="quarter" idx="22"/>
          </p:nvPr>
        </p:nvSpPr>
        <p:spPr>
          <a:xfrm>
            <a:off x="8418300" y="2608533"/>
            <a:ext cx="3159173" cy="1916935"/>
          </a:xfrm>
        </p:spPr>
        <p:txBody>
          <a:bodyPr anchor="ctr" anchorCtr="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2">
            <a:extLst>
              <a:ext uri="{FF2B5EF4-FFF2-40B4-BE49-F238E27FC236}">
                <a16:creationId xmlns:a16="http://schemas.microsoft.com/office/drawing/2014/main" id="{3B558B76-7D96-5A41-A5EC-E982C2E563C4}"/>
              </a:ext>
            </a:extLst>
          </p:cNvPr>
          <p:cNvSpPr>
            <a:spLocks noGrp="1"/>
          </p:cNvSpPr>
          <p:nvPr>
            <p:ph sz="quarter" idx="21"/>
          </p:nvPr>
        </p:nvSpPr>
        <p:spPr>
          <a:xfrm>
            <a:off x="4638472" y="2608533"/>
            <a:ext cx="3159173" cy="1916935"/>
          </a:xfrm>
        </p:spPr>
        <p:txBody>
          <a:bodyPr anchor="ctr" anchorCtr="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CONTENT 1">
            <a:extLst>
              <a:ext uri="{FF2B5EF4-FFF2-40B4-BE49-F238E27FC236}">
                <a16:creationId xmlns:a16="http://schemas.microsoft.com/office/drawing/2014/main" id="{5ECB0C30-6DD4-6A47-8F7E-F7A65E67A424}"/>
              </a:ext>
            </a:extLst>
          </p:cNvPr>
          <p:cNvSpPr>
            <a:spLocks noGrp="1"/>
          </p:cNvSpPr>
          <p:nvPr>
            <p:ph sz="quarter" idx="20"/>
          </p:nvPr>
        </p:nvSpPr>
        <p:spPr>
          <a:xfrm>
            <a:off x="858645" y="2608533"/>
            <a:ext cx="3159173" cy="1916935"/>
          </a:xfrm>
        </p:spPr>
        <p:txBody>
          <a:bodyPr anchor="ctr" anchorCtr="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SUBTITLE">
            <a:extLst>
              <a:ext uri="{FF2B5EF4-FFF2-40B4-BE49-F238E27FC236}">
                <a16:creationId xmlns:a16="http://schemas.microsoft.com/office/drawing/2014/main" id="{9B725803-7CD7-E540-BFD7-844694191695}"/>
              </a:ext>
            </a:extLst>
          </p:cNvPr>
          <p:cNvSpPr>
            <a:spLocks noGrp="1"/>
          </p:cNvSpPr>
          <p:nvPr>
            <p:ph type="body" sz="quarter" idx="19"/>
          </p:nvPr>
        </p:nvSpPr>
        <p:spPr>
          <a:xfrm>
            <a:off x="211142" y="521208"/>
            <a:ext cx="10110497" cy="215444"/>
          </a:xfrm>
        </p:spPr>
        <p:txBody>
          <a:bodyPr anchor="t" anchorCtr="0">
            <a:spAutoFit/>
          </a:bodyPr>
          <a:lstStyle>
            <a:lvl1pPr marL="0" indent="0">
              <a:spcBef>
                <a:spcPts val="0"/>
              </a:spcBef>
              <a:spcAft>
                <a:spcPts val="0"/>
              </a:spcAft>
              <a:buFont typeface="Arial" panose="020B0604020202020204" pitchFamily="34" charset="0"/>
              <a:buNone/>
              <a:defRPr sz="1400" b="0">
                <a:solidFill>
                  <a:schemeClr val="tx2"/>
                </a:solidFill>
                <a:latin typeface="+mn-lt"/>
              </a:defRPr>
            </a:lvl1pPr>
            <a:lvl2pPr marL="0" indent="0">
              <a:spcBef>
                <a:spcPts val="0"/>
              </a:spcBef>
              <a:spcAft>
                <a:spcPts val="0"/>
              </a:spcAft>
              <a:buFont typeface="Arial" panose="020B0604020202020204" pitchFamily="34" charset="0"/>
              <a:buNone/>
              <a:defRPr sz="1000" b="1">
                <a:solidFill>
                  <a:schemeClr val="tx2"/>
                </a:solidFill>
                <a:latin typeface="+mn-lt"/>
              </a:defRPr>
            </a:lvl2pPr>
            <a:lvl3pPr marL="0" indent="0">
              <a:spcBef>
                <a:spcPts val="0"/>
              </a:spcBef>
              <a:spcAft>
                <a:spcPts val="0"/>
              </a:spcAft>
              <a:buFont typeface="Arial" panose="020B0604020202020204" pitchFamily="34" charset="0"/>
              <a:buNone/>
              <a:defRPr sz="1000" b="1">
                <a:solidFill>
                  <a:schemeClr val="tx2"/>
                </a:solidFill>
                <a:latin typeface="+mn-lt"/>
              </a:defRPr>
            </a:lvl3pPr>
            <a:lvl4pPr marL="0" indent="0">
              <a:spcBef>
                <a:spcPts val="0"/>
              </a:spcBef>
              <a:spcAft>
                <a:spcPts val="0"/>
              </a:spcAft>
              <a:buNone/>
              <a:defRPr sz="1000" b="1">
                <a:solidFill>
                  <a:schemeClr val="tx2"/>
                </a:solidFill>
                <a:latin typeface="+mn-lt"/>
              </a:defRPr>
            </a:lvl4pPr>
            <a:lvl5pPr marL="0" indent="0">
              <a:spcBef>
                <a:spcPts val="0"/>
              </a:spcBef>
              <a:spcAft>
                <a:spcPts val="0"/>
              </a:spcAft>
              <a:buNone/>
              <a:defRPr sz="1000" b="1">
                <a:solidFill>
                  <a:schemeClr val="tx2"/>
                </a:solidFill>
                <a:latin typeface="+mn-lt"/>
              </a:defRPr>
            </a:lvl5pPr>
          </a:lstStyle>
          <a:p>
            <a:pPr lvl="0"/>
            <a:r>
              <a:rPr lang="en-US"/>
              <a:t>Edit Master text styles</a:t>
            </a:r>
          </a:p>
        </p:txBody>
      </p:sp>
      <p:sp>
        <p:nvSpPr>
          <p:cNvPr id="20" name="TITLE">
            <a:extLst>
              <a:ext uri="{FF2B5EF4-FFF2-40B4-BE49-F238E27FC236}">
                <a16:creationId xmlns:a16="http://schemas.microsoft.com/office/drawing/2014/main" id="{0718D53F-9834-8C40-8B43-533BD9E7C3A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95084892"/>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sp>
        <p:nvSpPr>
          <p:cNvPr id="11" name="PHOTO">
            <a:extLst>
              <a:ext uri="{FF2B5EF4-FFF2-40B4-BE49-F238E27FC236}">
                <a16:creationId xmlns:a16="http://schemas.microsoft.com/office/drawing/2014/main" id="{8700985A-256D-7341-8BB0-77FDC5DAAC1D}"/>
              </a:ext>
            </a:extLst>
          </p:cNvPr>
          <p:cNvSpPr txBox="1">
            <a:spLocks/>
          </p:cNvSpPr>
          <p:nvPr userDrawn="1"/>
        </p:nvSpPr>
        <p:spPr>
          <a:xfrm flipH="1">
            <a:off x="9641611" y="0"/>
            <a:ext cx="2548632" cy="1363315"/>
          </a:xfrm>
          <a:custGeom>
            <a:avLst/>
            <a:gdLst>
              <a:gd name="connsiteX0" fmla="*/ 0 w 3106421"/>
              <a:gd name="connsiteY0" fmla="*/ 1363315 h 1363315"/>
              <a:gd name="connsiteX1" fmla="*/ 785856 w 3106421"/>
              <a:gd name="connsiteY1" fmla="*/ 0 h 1363315"/>
              <a:gd name="connsiteX2" fmla="*/ 3106421 w 3106421"/>
              <a:gd name="connsiteY2" fmla="*/ 0 h 1363315"/>
              <a:gd name="connsiteX3" fmla="*/ 2320565 w 3106421"/>
              <a:gd name="connsiteY3" fmla="*/ 1363315 h 1363315"/>
              <a:gd name="connsiteX4" fmla="*/ 0 w 3106421"/>
              <a:gd name="connsiteY4" fmla="*/ 1363315 h 1363315"/>
              <a:gd name="connsiteX0" fmla="*/ 7359 w 3113780"/>
              <a:gd name="connsiteY0" fmla="*/ 1363315 h 1363315"/>
              <a:gd name="connsiteX1" fmla="*/ 0 w 3113780"/>
              <a:gd name="connsiteY1" fmla="*/ 0 h 1363315"/>
              <a:gd name="connsiteX2" fmla="*/ 3113780 w 3113780"/>
              <a:gd name="connsiteY2" fmla="*/ 0 h 1363315"/>
              <a:gd name="connsiteX3" fmla="*/ 2327924 w 3113780"/>
              <a:gd name="connsiteY3" fmla="*/ 1363315 h 1363315"/>
              <a:gd name="connsiteX4" fmla="*/ 7359 w 3113780"/>
              <a:gd name="connsiteY4" fmla="*/ 1363315 h 1363315"/>
              <a:gd name="connsiteX0" fmla="*/ 0 w 3106421"/>
              <a:gd name="connsiteY0" fmla="*/ 1363315 h 1363315"/>
              <a:gd name="connsiteX1" fmla="*/ 3657 w 3106421"/>
              <a:gd name="connsiteY1" fmla="*/ 0 h 1363315"/>
              <a:gd name="connsiteX2" fmla="*/ 3106421 w 3106421"/>
              <a:gd name="connsiteY2" fmla="*/ 0 h 1363315"/>
              <a:gd name="connsiteX3" fmla="*/ 2320565 w 3106421"/>
              <a:gd name="connsiteY3" fmla="*/ 1363315 h 1363315"/>
              <a:gd name="connsiteX4" fmla="*/ 0 w 3106421"/>
              <a:gd name="connsiteY4" fmla="*/ 1363315 h 1363315"/>
              <a:gd name="connsiteX0" fmla="*/ 95495 w 3201916"/>
              <a:gd name="connsiteY0" fmla="*/ 1363315 h 1363315"/>
              <a:gd name="connsiteX1" fmla="*/ 0 w 3201916"/>
              <a:gd name="connsiteY1" fmla="*/ 11017 h 1363315"/>
              <a:gd name="connsiteX2" fmla="*/ 3201916 w 3201916"/>
              <a:gd name="connsiteY2" fmla="*/ 0 h 1363315"/>
              <a:gd name="connsiteX3" fmla="*/ 2416060 w 3201916"/>
              <a:gd name="connsiteY3" fmla="*/ 1363315 h 1363315"/>
              <a:gd name="connsiteX4" fmla="*/ 95495 w 3201916"/>
              <a:gd name="connsiteY4" fmla="*/ 1363315 h 1363315"/>
              <a:gd name="connsiteX0" fmla="*/ 0 w 3106421"/>
              <a:gd name="connsiteY0" fmla="*/ 1363315 h 1363315"/>
              <a:gd name="connsiteX1" fmla="*/ 3657 w 3106421"/>
              <a:gd name="connsiteY1" fmla="*/ 22034 h 1363315"/>
              <a:gd name="connsiteX2" fmla="*/ 3106421 w 3106421"/>
              <a:gd name="connsiteY2" fmla="*/ 0 h 1363315"/>
              <a:gd name="connsiteX3" fmla="*/ 2320565 w 3106421"/>
              <a:gd name="connsiteY3" fmla="*/ 1363315 h 1363315"/>
              <a:gd name="connsiteX4" fmla="*/ 0 w 3106421"/>
              <a:gd name="connsiteY4" fmla="*/ 1363315 h 1363315"/>
              <a:gd name="connsiteX0" fmla="*/ 106512 w 3212933"/>
              <a:gd name="connsiteY0" fmla="*/ 1363315 h 1363315"/>
              <a:gd name="connsiteX1" fmla="*/ 0 w 3212933"/>
              <a:gd name="connsiteY1" fmla="*/ 11017 h 1363315"/>
              <a:gd name="connsiteX2" fmla="*/ 3212933 w 3212933"/>
              <a:gd name="connsiteY2" fmla="*/ 0 h 1363315"/>
              <a:gd name="connsiteX3" fmla="*/ 2427077 w 3212933"/>
              <a:gd name="connsiteY3" fmla="*/ 1363315 h 1363315"/>
              <a:gd name="connsiteX4" fmla="*/ 106512 w 3212933"/>
              <a:gd name="connsiteY4" fmla="*/ 1363315 h 1363315"/>
              <a:gd name="connsiteX0" fmla="*/ 0 w 3106421"/>
              <a:gd name="connsiteY0" fmla="*/ 1363315 h 1363315"/>
              <a:gd name="connsiteX1" fmla="*/ 3657 w 3106421"/>
              <a:gd name="connsiteY1" fmla="*/ 0 h 1363315"/>
              <a:gd name="connsiteX2" fmla="*/ 3106421 w 3106421"/>
              <a:gd name="connsiteY2" fmla="*/ 0 h 1363315"/>
              <a:gd name="connsiteX3" fmla="*/ 2320565 w 3106421"/>
              <a:gd name="connsiteY3" fmla="*/ 1363315 h 1363315"/>
              <a:gd name="connsiteX4" fmla="*/ 0 w 3106421"/>
              <a:gd name="connsiteY4" fmla="*/ 1363315 h 1363315"/>
              <a:gd name="connsiteX0" fmla="*/ 7360 w 3113781"/>
              <a:gd name="connsiteY0" fmla="*/ 1363315 h 1363315"/>
              <a:gd name="connsiteX1" fmla="*/ 0 w 3113781"/>
              <a:gd name="connsiteY1" fmla="*/ 0 h 1363315"/>
              <a:gd name="connsiteX2" fmla="*/ 3113781 w 3113781"/>
              <a:gd name="connsiteY2" fmla="*/ 0 h 1363315"/>
              <a:gd name="connsiteX3" fmla="*/ 2327925 w 3113781"/>
              <a:gd name="connsiteY3" fmla="*/ 1363315 h 1363315"/>
              <a:gd name="connsiteX4" fmla="*/ 7360 w 3113781"/>
              <a:gd name="connsiteY4" fmla="*/ 1363315 h 1363315"/>
              <a:gd name="connsiteX0" fmla="*/ 70 w 3106491"/>
              <a:gd name="connsiteY0" fmla="*/ 1363315 h 1363315"/>
              <a:gd name="connsiteX1" fmla="*/ 58811 w 3106491"/>
              <a:gd name="connsiteY1" fmla="*/ 0 h 1363315"/>
              <a:gd name="connsiteX2" fmla="*/ 3106491 w 3106491"/>
              <a:gd name="connsiteY2" fmla="*/ 0 h 1363315"/>
              <a:gd name="connsiteX3" fmla="*/ 2320635 w 3106491"/>
              <a:gd name="connsiteY3" fmla="*/ 1363315 h 1363315"/>
              <a:gd name="connsiteX4" fmla="*/ 70 w 3106491"/>
              <a:gd name="connsiteY4" fmla="*/ 1363315 h 1363315"/>
              <a:gd name="connsiteX0" fmla="*/ 7361 w 3113782"/>
              <a:gd name="connsiteY0" fmla="*/ 1363315 h 1363315"/>
              <a:gd name="connsiteX1" fmla="*/ 0 w 3113782"/>
              <a:gd name="connsiteY1" fmla="*/ 11017 h 1363315"/>
              <a:gd name="connsiteX2" fmla="*/ 3113782 w 3113782"/>
              <a:gd name="connsiteY2" fmla="*/ 0 h 1363315"/>
              <a:gd name="connsiteX3" fmla="*/ 2327926 w 3113782"/>
              <a:gd name="connsiteY3" fmla="*/ 1363315 h 1363315"/>
              <a:gd name="connsiteX4" fmla="*/ 7361 w 3113782"/>
              <a:gd name="connsiteY4" fmla="*/ 1363315 h 1363315"/>
              <a:gd name="connsiteX0" fmla="*/ 70 w 3106491"/>
              <a:gd name="connsiteY0" fmla="*/ 1363315 h 1363315"/>
              <a:gd name="connsiteX1" fmla="*/ 58810 w 3106491"/>
              <a:gd name="connsiteY1" fmla="*/ 0 h 1363315"/>
              <a:gd name="connsiteX2" fmla="*/ 3106491 w 3106491"/>
              <a:gd name="connsiteY2" fmla="*/ 0 h 1363315"/>
              <a:gd name="connsiteX3" fmla="*/ 2320635 w 3106491"/>
              <a:gd name="connsiteY3" fmla="*/ 1363315 h 1363315"/>
              <a:gd name="connsiteX4" fmla="*/ 70 w 3106491"/>
              <a:gd name="connsiteY4" fmla="*/ 1363315 h 1363315"/>
              <a:gd name="connsiteX0" fmla="*/ 446 w 3106867"/>
              <a:gd name="connsiteY0" fmla="*/ 1363315 h 1363315"/>
              <a:gd name="connsiteX1" fmla="*/ 4102 w 3106867"/>
              <a:gd name="connsiteY1" fmla="*/ 0 h 1363315"/>
              <a:gd name="connsiteX2" fmla="*/ 3106867 w 3106867"/>
              <a:gd name="connsiteY2" fmla="*/ 0 h 1363315"/>
              <a:gd name="connsiteX3" fmla="*/ 2321011 w 3106867"/>
              <a:gd name="connsiteY3" fmla="*/ 1363315 h 1363315"/>
              <a:gd name="connsiteX4" fmla="*/ 446 w 3106867"/>
              <a:gd name="connsiteY4" fmla="*/ 1363315 h 1363315"/>
              <a:gd name="connsiteX0" fmla="*/ 7360 w 3113781"/>
              <a:gd name="connsiteY0" fmla="*/ 1363315 h 1363315"/>
              <a:gd name="connsiteX1" fmla="*/ 0 w 3113781"/>
              <a:gd name="connsiteY1" fmla="*/ 11017 h 1363315"/>
              <a:gd name="connsiteX2" fmla="*/ 3113781 w 3113781"/>
              <a:gd name="connsiteY2" fmla="*/ 0 h 1363315"/>
              <a:gd name="connsiteX3" fmla="*/ 2327925 w 3113781"/>
              <a:gd name="connsiteY3" fmla="*/ 1363315 h 1363315"/>
              <a:gd name="connsiteX4" fmla="*/ 7360 w 3113781"/>
              <a:gd name="connsiteY4" fmla="*/ 1363315 h 1363315"/>
              <a:gd name="connsiteX0" fmla="*/ 46 w 3106467"/>
              <a:gd name="connsiteY0" fmla="*/ 1363315 h 1363315"/>
              <a:gd name="connsiteX1" fmla="*/ 91837 w 3106467"/>
              <a:gd name="connsiteY1" fmla="*/ 0 h 1363315"/>
              <a:gd name="connsiteX2" fmla="*/ 3106467 w 3106467"/>
              <a:gd name="connsiteY2" fmla="*/ 0 h 1363315"/>
              <a:gd name="connsiteX3" fmla="*/ 2320611 w 3106467"/>
              <a:gd name="connsiteY3" fmla="*/ 1363315 h 1363315"/>
              <a:gd name="connsiteX4" fmla="*/ 46 w 3106467"/>
              <a:gd name="connsiteY4" fmla="*/ 1363315 h 1363315"/>
              <a:gd name="connsiteX0" fmla="*/ 446 w 3106867"/>
              <a:gd name="connsiteY0" fmla="*/ 1363315 h 1363315"/>
              <a:gd name="connsiteX1" fmla="*/ 4102 w 3106867"/>
              <a:gd name="connsiteY1" fmla="*/ 11017 h 1363315"/>
              <a:gd name="connsiteX2" fmla="*/ 3106867 w 3106867"/>
              <a:gd name="connsiteY2" fmla="*/ 0 h 1363315"/>
              <a:gd name="connsiteX3" fmla="*/ 2321011 w 3106867"/>
              <a:gd name="connsiteY3" fmla="*/ 1363315 h 1363315"/>
              <a:gd name="connsiteX4" fmla="*/ 446 w 3106867"/>
              <a:gd name="connsiteY4" fmla="*/ 1363315 h 1363315"/>
              <a:gd name="connsiteX0" fmla="*/ 95495 w 3201916"/>
              <a:gd name="connsiteY0" fmla="*/ 1363315 h 1363315"/>
              <a:gd name="connsiteX1" fmla="*/ 0 w 3201916"/>
              <a:gd name="connsiteY1" fmla="*/ 0 h 1363315"/>
              <a:gd name="connsiteX2" fmla="*/ 3201916 w 3201916"/>
              <a:gd name="connsiteY2" fmla="*/ 0 h 1363315"/>
              <a:gd name="connsiteX3" fmla="*/ 2416060 w 3201916"/>
              <a:gd name="connsiteY3" fmla="*/ 1363315 h 1363315"/>
              <a:gd name="connsiteX4" fmla="*/ 95495 w 3201916"/>
              <a:gd name="connsiteY4" fmla="*/ 1363315 h 1363315"/>
              <a:gd name="connsiteX0" fmla="*/ 447 w 3106868"/>
              <a:gd name="connsiteY0" fmla="*/ 1363315 h 1363315"/>
              <a:gd name="connsiteX1" fmla="*/ 4103 w 3106868"/>
              <a:gd name="connsiteY1" fmla="*/ 11017 h 1363315"/>
              <a:gd name="connsiteX2" fmla="*/ 3106868 w 3106868"/>
              <a:gd name="connsiteY2" fmla="*/ 0 h 1363315"/>
              <a:gd name="connsiteX3" fmla="*/ 2321012 w 3106868"/>
              <a:gd name="connsiteY3" fmla="*/ 1363315 h 1363315"/>
              <a:gd name="connsiteX4" fmla="*/ 447 w 3106868"/>
              <a:gd name="connsiteY4" fmla="*/ 1363315 h 1363315"/>
              <a:gd name="connsiteX0" fmla="*/ 62445 w 3168866"/>
              <a:gd name="connsiteY0" fmla="*/ 1363315 h 1363315"/>
              <a:gd name="connsiteX1" fmla="*/ 0 w 3168866"/>
              <a:gd name="connsiteY1" fmla="*/ 0 h 1363315"/>
              <a:gd name="connsiteX2" fmla="*/ 3168866 w 3168866"/>
              <a:gd name="connsiteY2" fmla="*/ 0 h 1363315"/>
              <a:gd name="connsiteX3" fmla="*/ 2383010 w 3168866"/>
              <a:gd name="connsiteY3" fmla="*/ 1363315 h 1363315"/>
              <a:gd name="connsiteX4" fmla="*/ 62445 w 3168866"/>
              <a:gd name="connsiteY4" fmla="*/ 1363315 h 1363315"/>
              <a:gd name="connsiteX0" fmla="*/ 447 w 3106868"/>
              <a:gd name="connsiteY0" fmla="*/ 1363315 h 1363315"/>
              <a:gd name="connsiteX1" fmla="*/ 4103 w 3106868"/>
              <a:gd name="connsiteY1" fmla="*/ 0 h 1363315"/>
              <a:gd name="connsiteX2" fmla="*/ 3106868 w 3106868"/>
              <a:gd name="connsiteY2" fmla="*/ 0 h 1363315"/>
              <a:gd name="connsiteX3" fmla="*/ 2321012 w 3106868"/>
              <a:gd name="connsiteY3" fmla="*/ 1363315 h 1363315"/>
              <a:gd name="connsiteX4" fmla="*/ 447 w 3106868"/>
              <a:gd name="connsiteY4" fmla="*/ 1363315 h 1363315"/>
              <a:gd name="connsiteX0" fmla="*/ 51429 w 3157850"/>
              <a:gd name="connsiteY0" fmla="*/ 1363315 h 1363315"/>
              <a:gd name="connsiteX1" fmla="*/ 0 w 3157850"/>
              <a:gd name="connsiteY1" fmla="*/ 0 h 1363315"/>
              <a:gd name="connsiteX2" fmla="*/ 3157850 w 3157850"/>
              <a:gd name="connsiteY2" fmla="*/ 0 h 1363315"/>
              <a:gd name="connsiteX3" fmla="*/ 2371994 w 3157850"/>
              <a:gd name="connsiteY3" fmla="*/ 1363315 h 1363315"/>
              <a:gd name="connsiteX4" fmla="*/ 51429 w 3157850"/>
              <a:gd name="connsiteY4" fmla="*/ 1363315 h 1363315"/>
              <a:gd name="connsiteX0" fmla="*/ 7361 w 3113782"/>
              <a:gd name="connsiteY0" fmla="*/ 1363315 h 1363315"/>
              <a:gd name="connsiteX1" fmla="*/ 0 w 3113782"/>
              <a:gd name="connsiteY1" fmla="*/ 11017 h 1363315"/>
              <a:gd name="connsiteX2" fmla="*/ 3113782 w 3113782"/>
              <a:gd name="connsiteY2" fmla="*/ 0 h 1363315"/>
              <a:gd name="connsiteX3" fmla="*/ 2327926 w 3113782"/>
              <a:gd name="connsiteY3" fmla="*/ 1363315 h 1363315"/>
              <a:gd name="connsiteX4" fmla="*/ 7361 w 3113782"/>
              <a:gd name="connsiteY4" fmla="*/ 1363315 h 1363315"/>
              <a:gd name="connsiteX0" fmla="*/ 60 w 3106481"/>
              <a:gd name="connsiteY0" fmla="*/ 1363315 h 1363315"/>
              <a:gd name="connsiteX1" fmla="*/ 69817 w 3106481"/>
              <a:gd name="connsiteY1" fmla="*/ 0 h 1363315"/>
              <a:gd name="connsiteX2" fmla="*/ 3106481 w 3106481"/>
              <a:gd name="connsiteY2" fmla="*/ 0 h 1363315"/>
              <a:gd name="connsiteX3" fmla="*/ 2320625 w 3106481"/>
              <a:gd name="connsiteY3" fmla="*/ 1363315 h 1363315"/>
              <a:gd name="connsiteX4" fmla="*/ 60 w 3106481"/>
              <a:gd name="connsiteY4" fmla="*/ 1363315 h 1363315"/>
              <a:gd name="connsiteX0" fmla="*/ 7361 w 3113782"/>
              <a:gd name="connsiteY0" fmla="*/ 1363315 h 1363315"/>
              <a:gd name="connsiteX1" fmla="*/ 0 w 3113782"/>
              <a:gd name="connsiteY1" fmla="*/ 0 h 1363315"/>
              <a:gd name="connsiteX2" fmla="*/ 3113782 w 3113782"/>
              <a:gd name="connsiteY2" fmla="*/ 0 h 1363315"/>
              <a:gd name="connsiteX3" fmla="*/ 2327926 w 3113782"/>
              <a:gd name="connsiteY3" fmla="*/ 1363315 h 1363315"/>
              <a:gd name="connsiteX4" fmla="*/ 7361 w 3113782"/>
              <a:gd name="connsiteY4" fmla="*/ 1363315 h 1363315"/>
              <a:gd name="connsiteX0" fmla="*/ 526 w 3106947"/>
              <a:gd name="connsiteY0" fmla="*/ 1363315 h 1363315"/>
              <a:gd name="connsiteX1" fmla="*/ 2690 w 3106947"/>
              <a:gd name="connsiteY1" fmla="*/ 3175 h 1363315"/>
              <a:gd name="connsiteX2" fmla="*/ 3106947 w 3106947"/>
              <a:gd name="connsiteY2" fmla="*/ 0 h 1363315"/>
              <a:gd name="connsiteX3" fmla="*/ 2321091 w 3106947"/>
              <a:gd name="connsiteY3" fmla="*/ 1363315 h 1363315"/>
              <a:gd name="connsiteX4" fmla="*/ 526 w 3106947"/>
              <a:gd name="connsiteY4" fmla="*/ 1363315 h 1363315"/>
              <a:gd name="connsiteX0" fmla="*/ 122 w 3106543"/>
              <a:gd name="connsiteY0" fmla="*/ 1363315 h 1363315"/>
              <a:gd name="connsiteX1" fmla="*/ 30861 w 3106543"/>
              <a:gd name="connsiteY1" fmla="*/ 3175 h 1363315"/>
              <a:gd name="connsiteX2" fmla="*/ 3106543 w 3106543"/>
              <a:gd name="connsiteY2" fmla="*/ 0 h 1363315"/>
              <a:gd name="connsiteX3" fmla="*/ 2320687 w 3106543"/>
              <a:gd name="connsiteY3" fmla="*/ 1363315 h 1363315"/>
              <a:gd name="connsiteX4" fmla="*/ 122 w 3106543"/>
              <a:gd name="connsiteY4" fmla="*/ 1363315 h 1363315"/>
              <a:gd name="connsiteX0" fmla="*/ 525 w 3106946"/>
              <a:gd name="connsiteY0" fmla="*/ 1363315 h 1363315"/>
              <a:gd name="connsiteX1" fmla="*/ 2689 w 3106946"/>
              <a:gd name="connsiteY1" fmla="*/ 3175 h 1363315"/>
              <a:gd name="connsiteX2" fmla="*/ 3106946 w 3106946"/>
              <a:gd name="connsiteY2" fmla="*/ 0 h 1363315"/>
              <a:gd name="connsiteX3" fmla="*/ 2321090 w 3106946"/>
              <a:gd name="connsiteY3" fmla="*/ 1363315 h 1363315"/>
              <a:gd name="connsiteX4" fmla="*/ 525 w 3106946"/>
              <a:gd name="connsiteY4" fmla="*/ 1363315 h 1363315"/>
              <a:gd name="connsiteX0" fmla="*/ 91 w 3106512"/>
              <a:gd name="connsiteY0" fmla="*/ 1363315 h 1363315"/>
              <a:gd name="connsiteX1" fmla="*/ 43530 w 3106512"/>
              <a:gd name="connsiteY1" fmla="*/ 3175 h 1363315"/>
              <a:gd name="connsiteX2" fmla="*/ 3106512 w 3106512"/>
              <a:gd name="connsiteY2" fmla="*/ 0 h 1363315"/>
              <a:gd name="connsiteX3" fmla="*/ 2320656 w 3106512"/>
              <a:gd name="connsiteY3" fmla="*/ 1363315 h 1363315"/>
              <a:gd name="connsiteX4" fmla="*/ 91 w 3106512"/>
              <a:gd name="connsiteY4" fmla="*/ 1363315 h 1363315"/>
              <a:gd name="connsiteX0" fmla="*/ 4186 w 3110607"/>
              <a:gd name="connsiteY0" fmla="*/ 1363315 h 1363315"/>
              <a:gd name="connsiteX1" fmla="*/ 0 w 3110607"/>
              <a:gd name="connsiteY1" fmla="*/ 0 h 1363315"/>
              <a:gd name="connsiteX2" fmla="*/ 3110607 w 3110607"/>
              <a:gd name="connsiteY2" fmla="*/ 0 h 1363315"/>
              <a:gd name="connsiteX3" fmla="*/ 2324751 w 3110607"/>
              <a:gd name="connsiteY3" fmla="*/ 1363315 h 1363315"/>
              <a:gd name="connsiteX4" fmla="*/ 4186 w 3110607"/>
              <a:gd name="connsiteY4" fmla="*/ 1363315 h 1363315"/>
              <a:gd name="connsiteX0" fmla="*/ 1011 w 3107432"/>
              <a:gd name="connsiteY0" fmla="*/ 1363315 h 1363315"/>
              <a:gd name="connsiteX1" fmla="*/ 0 w 3107432"/>
              <a:gd name="connsiteY1" fmla="*/ 0 h 1363315"/>
              <a:gd name="connsiteX2" fmla="*/ 3107432 w 3107432"/>
              <a:gd name="connsiteY2" fmla="*/ 0 h 1363315"/>
              <a:gd name="connsiteX3" fmla="*/ 2321576 w 3107432"/>
              <a:gd name="connsiteY3" fmla="*/ 1363315 h 1363315"/>
              <a:gd name="connsiteX4" fmla="*/ 1011 w 3107432"/>
              <a:gd name="connsiteY4" fmla="*/ 1363315 h 1363315"/>
              <a:gd name="connsiteX0" fmla="*/ 147 w 3106568"/>
              <a:gd name="connsiteY0" fmla="*/ 1363315 h 1363315"/>
              <a:gd name="connsiteX1" fmla="*/ 24536 w 3106568"/>
              <a:gd name="connsiteY1" fmla="*/ 0 h 1363315"/>
              <a:gd name="connsiteX2" fmla="*/ 3106568 w 3106568"/>
              <a:gd name="connsiteY2" fmla="*/ 0 h 1363315"/>
              <a:gd name="connsiteX3" fmla="*/ 2320712 w 3106568"/>
              <a:gd name="connsiteY3" fmla="*/ 1363315 h 1363315"/>
              <a:gd name="connsiteX4" fmla="*/ 147 w 3106568"/>
              <a:gd name="connsiteY4" fmla="*/ 1363315 h 1363315"/>
              <a:gd name="connsiteX0" fmla="*/ 4186 w 3110607"/>
              <a:gd name="connsiteY0" fmla="*/ 1363315 h 1363315"/>
              <a:gd name="connsiteX1" fmla="*/ 0 w 3110607"/>
              <a:gd name="connsiteY1" fmla="*/ 0 h 1363315"/>
              <a:gd name="connsiteX2" fmla="*/ 3110607 w 3110607"/>
              <a:gd name="connsiteY2" fmla="*/ 0 h 1363315"/>
              <a:gd name="connsiteX3" fmla="*/ 2324751 w 3110607"/>
              <a:gd name="connsiteY3" fmla="*/ 1363315 h 1363315"/>
              <a:gd name="connsiteX4" fmla="*/ 4186 w 3110607"/>
              <a:gd name="connsiteY4" fmla="*/ 1363315 h 1363315"/>
              <a:gd name="connsiteX0" fmla="*/ 4186 w 3110607"/>
              <a:gd name="connsiteY0" fmla="*/ 1363315 h 1363315"/>
              <a:gd name="connsiteX1" fmla="*/ 0 w 3110607"/>
              <a:gd name="connsiteY1" fmla="*/ 0 h 1363315"/>
              <a:gd name="connsiteX2" fmla="*/ 3110607 w 3110607"/>
              <a:gd name="connsiteY2" fmla="*/ 0 h 1363315"/>
              <a:gd name="connsiteX3" fmla="*/ 2324751 w 3110607"/>
              <a:gd name="connsiteY3" fmla="*/ 1363315 h 1363315"/>
              <a:gd name="connsiteX4" fmla="*/ 4186 w 3110607"/>
              <a:gd name="connsiteY4" fmla="*/ 1363315 h 1363315"/>
              <a:gd name="connsiteX0" fmla="*/ 4186 w 3110607"/>
              <a:gd name="connsiteY0" fmla="*/ 1363315 h 1363315"/>
              <a:gd name="connsiteX1" fmla="*/ 0 w 3110607"/>
              <a:gd name="connsiteY1" fmla="*/ 0 h 1363315"/>
              <a:gd name="connsiteX2" fmla="*/ 3110607 w 3110607"/>
              <a:gd name="connsiteY2" fmla="*/ 0 h 1363315"/>
              <a:gd name="connsiteX3" fmla="*/ 2324751 w 3110607"/>
              <a:gd name="connsiteY3" fmla="*/ 1363315 h 1363315"/>
              <a:gd name="connsiteX4" fmla="*/ 4186 w 3110607"/>
              <a:gd name="connsiteY4" fmla="*/ 1363315 h 1363315"/>
              <a:gd name="connsiteX0" fmla="*/ 1011 w 3107432"/>
              <a:gd name="connsiteY0" fmla="*/ 1363315 h 1363315"/>
              <a:gd name="connsiteX1" fmla="*/ 0 w 3107432"/>
              <a:gd name="connsiteY1" fmla="*/ 0 h 1363315"/>
              <a:gd name="connsiteX2" fmla="*/ 3107432 w 3107432"/>
              <a:gd name="connsiteY2" fmla="*/ 0 h 1363315"/>
              <a:gd name="connsiteX3" fmla="*/ 2321576 w 3107432"/>
              <a:gd name="connsiteY3" fmla="*/ 1363315 h 1363315"/>
              <a:gd name="connsiteX4" fmla="*/ 1011 w 3107432"/>
              <a:gd name="connsiteY4" fmla="*/ 1363315 h 1363315"/>
              <a:gd name="connsiteX0" fmla="*/ 0 w 3106421"/>
              <a:gd name="connsiteY0" fmla="*/ 1363315 h 1363315"/>
              <a:gd name="connsiteX1" fmla="*/ 2164 w 3106421"/>
              <a:gd name="connsiteY1" fmla="*/ 3175 h 1363315"/>
              <a:gd name="connsiteX2" fmla="*/ 3106421 w 3106421"/>
              <a:gd name="connsiteY2" fmla="*/ 0 h 1363315"/>
              <a:gd name="connsiteX3" fmla="*/ 2320565 w 3106421"/>
              <a:gd name="connsiteY3" fmla="*/ 1363315 h 1363315"/>
              <a:gd name="connsiteX4" fmla="*/ 0 w 3106421"/>
              <a:gd name="connsiteY4" fmla="*/ 1363315 h 1363315"/>
              <a:gd name="connsiteX0" fmla="*/ 1145 w 3107566"/>
              <a:gd name="connsiteY0" fmla="*/ 1363315 h 1363315"/>
              <a:gd name="connsiteX1" fmla="*/ 134 w 3107566"/>
              <a:gd name="connsiteY1" fmla="*/ 0 h 1363315"/>
              <a:gd name="connsiteX2" fmla="*/ 3107566 w 3107566"/>
              <a:gd name="connsiteY2" fmla="*/ 0 h 1363315"/>
              <a:gd name="connsiteX3" fmla="*/ 2321710 w 3107566"/>
              <a:gd name="connsiteY3" fmla="*/ 1363315 h 1363315"/>
              <a:gd name="connsiteX4" fmla="*/ 1145 w 3107566"/>
              <a:gd name="connsiteY4" fmla="*/ 1363315 h 1363315"/>
              <a:gd name="connsiteX0" fmla="*/ 559812 w 3107433"/>
              <a:gd name="connsiteY0" fmla="*/ 1363315 h 1363315"/>
              <a:gd name="connsiteX1" fmla="*/ 1 w 3107433"/>
              <a:gd name="connsiteY1" fmla="*/ 0 h 1363315"/>
              <a:gd name="connsiteX2" fmla="*/ 3107433 w 3107433"/>
              <a:gd name="connsiteY2" fmla="*/ 0 h 1363315"/>
              <a:gd name="connsiteX3" fmla="*/ 2321577 w 3107433"/>
              <a:gd name="connsiteY3" fmla="*/ 1363315 h 1363315"/>
              <a:gd name="connsiteX4" fmla="*/ 559812 w 3107433"/>
              <a:gd name="connsiteY4" fmla="*/ 1363315 h 1363315"/>
              <a:gd name="connsiteX0" fmla="*/ 1146 w 2548767"/>
              <a:gd name="connsiteY0" fmla="*/ 1363315 h 1363315"/>
              <a:gd name="connsiteX1" fmla="*/ 135 w 2548767"/>
              <a:gd name="connsiteY1" fmla="*/ 6350 h 1363315"/>
              <a:gd name="connsiteX2" fmla="*/ 2548767 w 2548767"/>
              <a:gd name="connsiteY2" fmla="*/ 0 h 1363315"/>
              <a:gd name="connsiteX3" fmla="*/ 1762911 w 2548767"/>
              <a:gd name="connsiteY3" fmla="*/ 1363315 h 1363315"/>
              <a:gd name="connsiteX4" fmla="*/ 1146 w 2548767"/>
              <a:gd name="connsiteY4" fmla="*/ 1363315 h 1363315"/>
              <a:gd name="connsiteX0" fmla="*/ 1011 w 2548632"/>
              <a:gd name="connsiteY0" fmla="*/ 1363315 h 1363315"/>
              <a:gd name="connsiteX1" fmla="*/ 0 w 2548632"/>
              <a:gd name="connsiteY1" fmla="*/ 6350 h 1363315"/>
              <a:gd name="connsiteX2" fmla="*/ 2548632 w 2548632"/>
              <a:gd name="connsiteY2" fmla="*/ 0 h 1363315"/>
              <a:gd name="connsiteX3" fmla="*/ 1762776 w 2548632"/>
              <a:gd name="connsiteY3" fmla="*/ 1363315 h 1363315"/>
              <a:gd name="connsiteX4" fmla="*/ 1011 w 2548632"/>
              <a:gd name="connsiteY4" fmla="*/ 1363315 h 1363315"/>
              <a:gd name="connsiteX0" fmla="*/ 1011 w 2548632"/>
              <a:gd name="connsiteY0" fmla="*/ 1363315 h 1363315"/>
              <a:gd name="connsiteX1" fmla="*/ 0 w 2548632"/>
              <a:gd name="connsiteY1" fmla="*/ 6350 h 1363315"/>
              <a:gd name="connsiteX2" fmla="*/ 2548632 w 2548632"/>
              <a:gd name="connsiteY2" fmla="*/ 0 h 1363315"/>
              <a:gd name="connsiteX3" fmla="*/ 1762776 w 2548632"/>
              <a:gd name="connsiteY3" fmla="*/ 1363315 h 1363315"/>
              <a:gd name="connsiteX4" fmla="*/ 1011 w 2548632"/>
              <a:gd name="connsiteY4" fmla="*/ 1363315 h 1363315"/>
              <a:gd name="connsiteX0" fmla="*/ 1011 w 2548632"/>
              <a:gd name="connsiteY0" fmla="*/ 1363315 h 1363315"/>
              <a:gd name="connsiteX1" fmla="*/ 0 w 2548632"/>
              <a:gd name="connsiteY1" fmla="*/ 6350 h 1363315"/>
              <a:gd name="connsiteX2" fmla="*/ 2548632 w 2548632"/>
              <a:gd name="connsiteY2" fmla="*/ 0 h 1363315"/>
              <a:gd name="connsiteX3" fmla="*/ 1762776 w 2548632"/>
              <a:gd name="connsiteY3" fmla="*/ 1363315 h 1363315"/>
              <a:gd name="connsiteX4" fmla="*/ 1011 w 2548632"/>
              <a:gd name="connsiteY4" fmla="*/ 1363315 h 1363315"/>
              <a:gd name="connsiteX0" fmla="*/ 29 w 2547650"/>
              <a:gd name="connsiteY0" fmla="*/ 1363315 h 1363315"/>
              <a:gd name="connsiteX1" fmla="*/ 5368 w 2547650"/>
              <a:gd name="connsiteY1" fmla="*/ 3175 h 1363315"/>
              <a:gd name="connsiteX2" fmla="*/ 2547650 w 2547650"/>
              <a:gd name="connsiteY2" fmla="*/ 0 h 1363315"/>
              <a:gd name="connsiteX3" fmla="*/ 1761794 w 2547650"/>
              <a:gd name="connsiteY3" fmla="*/ 1363315 h 1363315"/>
              <a:gd name="connsiteX4" fmla="*/ 29 w 2547650"/>
              <a:gd name="connsiteY4" fmla="*/ 1363315 h 1363315"/>
              <a:gd name="connsiteX0" fmla="*/ 54 w 2547675"/>
              <a:gd name="connsiteY0" fmla="*/ 1363315 h 1363315"/>
              <a:gd name="connsiteX1" fmla="*/ 2218 w 2547675"/>
              <a:gd name="connsiteY1" fmla="*/ 0 h 1363315"/>
              <a:gd name="connsiteX2" fmla="*/ 2547675 w 2547675"/>
              <a:gd name="connsiteY2" fmla="*/ 0 h 1363315"/>
              <a:gd name="connsiteX3" fmla="*/ 1761819 w 2547675"/>
              <a:gd name="connsiteY3" fmla="*/ 1363315 h 1363315"/>
              <a:gd name="connsiteX4" fmla="*/ 54 w 2547675"/>
              <a:gd name="connsiteY4" fmla="*/ 1363315 h 1363315"/>
              <a:gd name="connsiteX0" fmla="*/ 1011 w 2548632"/>
              <a:gd name="connsiteY0" fmla="*/ 1363315 h 1363315"/>
              <a:gd name="connsiteX1" fmla="*/ 0 w 2548632"/>
              <a:gd name="connsiteY1" fmla="*/ 0 h 1363315"/>
              <a:gd name="connsiteX2" fmla="*/ 2548632 w 2548632"/>
              <a:gd name="connsiteY2" fmla="*/ 0 h 1363315"/>
              <a:gd name="connsiteX3" fmla="*/ 1762776 w 2548632"/>
              <a:gd name="connsiteY3" fmla="*/ 1363315 h 1363315"/>
              <a:gd name="connsiteX4" fmla="*/ 1011 w 2548632"/>
              <a:gd name="connsiteY4" fmla="*/ 1363315 h 1363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8632" h="1363315">
                <a:moveTo>
                  <a:pt x="1011" y="1363315"/>
                </a:moveTo>
                <a:cubicBezTo>
                  <a:pt x="505" y="684832"/>
                  <a:pt x="505" y="678482"/>
                  <a:pt x="0" y="0"/>
                </a:cubicBezTo>
                <a:lnTo>
                  <a:pt x="2548632" y="0"/>
                </a:lnTo>
                <a:lnTo>
                  <a:pt x="1762776" y="1363315"/>
                </a:lnTo>
                <a:lnTo>
                  <a:pt x="1011" y="1363315"/>
                </a:lnTo>
                <a:close/>
              </a:path>
            </a:pathLst>
          </a:custGeom>
          <a:blipFill>
            <a:blip r:embed="rId2"/>
            <a:srcRect/>
            <a:stretch>
              <a:fillRect l="-18168" t="-108897" r="-55708" b="-34144"/>
            </a:stretch>
          </a:blipFill>
        </p:spPr>
        <p:txBody>
          <a:bodyPr tIns="0" anchor="t" anchorCtr="0">
            <a:noAutofit/>
          </a:bodyPr>
          <a:lstStyle>
            <a:lvl1pPr marL="0" marR="0" indent="0" algn="ctr" defTabSz="457062" rtl="0" eaLnBrk="1" fontAlgn="auto" latinLnBrk="0" hangingPunct="1">
              <a:lnSpc>
                <a:spcPct val="90000"/>
              </a:lnSpc>
              <a:spcBef>
                <a:spcPts val="1200"/>
              </a:spcBef>
              <a:spcAft>
                <a:spcPts val="300"/>
              </a:spcAft>
              <a:buClr>
                <a:schemeClr val="tx1"/>
              </a:buClr>
              <a:buSzTx/>
              <a:buFont typeface="Arial"/>
              <a:buNone/>
              <a:tabLst/>
              <a:defRPr sz="2200" b="1" i="0" kern="1200">
                <a:noFill/>
                <a:latin typeface="+mn-lt"/>
                <a:ea typeface="+mn-ea"/>
                <a:cs typeface="Times New Roman" panose="02020603050405020304" pitchFamily="18" charset="0"/>
              </a:defRPr>
            </a:lvl1pPr>
            <a:lvl2pPr marL="0" indent="0" algn="l" defTabSz="457062" rtl="0" eaLnBrk="1" latinLnBrk="0" hangingPunct="1">
              <a:lnSpc>
                <a:spcPct val="90000"/>
              </a:lnSpc>
              <a:spcBef>
                <a:spcPts val="1200"/>
              </a:spcBef>
              <a:spcAft>
                <a:spcPts val="300"/>
              </a:spcAft>
              <a:buClr>
                <a:schemeClr val="tx2"/>
              </a:buClr>
              <a:buFontTx/>
              <a:buNone/>
              <a:defRPr sz="3600" b="0" i="0" kern="1200" cap="none" baseline="0">
                <a:solidFill>
                  <a:schemeClr val="tx2"/>
                </a:solidFill>
                <a:latin typeface="+mj-lt"/>
                <a:ea typeface="+mn-ea"/>
                <a:cs typeface="+mn-cs"/>
              </a:defRPr>
            </a:lvl2pPr>
            <a:lvl3pPr marL="0" indent="0" algn="l" defTabSz="457062" rtl="0" eaLnBrk="1" latinLnBrk="0" hangingPunct="1">
              <a:lnSpc>
                <a:spcPct val="100000"/>
              </a:lnSpc>
              <a:spcBef>
                <a:spcPts val="400"/>
              </a:spcBef>
              <a:spcAft>
                <a:spcPts val="1600"/>
              </a:spcAft>
              <a:buClr>
                <a:srgbClr val="009FDB"/>
              </a:buClr>
              <a:buFont typeface="Arial" charset="0"/>
              <a:buNone/>
              <a:defRPr sz="1600" b="1" i="0" kern="1200" spc="20" baseline="0">
                <a:solidFill>
                  <a:schemeClr val="tx2"/>
                </a:solidFill>
                <a:latin typeface="Century Gothic" panose="020B0502020202020204" pitchFamily="34" charset="0"/>
                <a:ea typeface="+mn-ea"/>
                <a:cs typeface="+mn-cs"/>
              </a:defRPr>
            </a:lvl3pPr>
            <a:lvl4pPr marL="201168" indent="-201168" algn="l" defTabSz="457062" rtl="0" eaLnBrk="1" latinLnBrk="0" hangingPunct="1">
              <a:lnSpc>
                <a:spcPct val="100000"/>
              </a:lnSpc>
              <a:spcBef>
                <a:spcPts val="200"/>
              </a:spcBef>
              <a:spcAft>
                <a:spcPts val="200"/>
              </a:spcAft>
              <a:buClr>
                <a:schemeClr val="tx2"/>
              </a:buClr>
              <a:buSzPct val="100000"/>
              <a:buFont typeface="Arial" panose="020B0604020202020204" pitchFamily="34" charset="0"/>
              <a:buChar char="•"/>
              <a:defRPr sz="1400" b="0" i="0" kern="1200" spc="20">
                <a:solidFill>
                  <a:schemeClr val="tx2"/>
                </a:solidFill>
                <a:latin typeface="Century Gothic" panose="020B0502020202020204" pitchFamily="34" charset="0"/>
                <a:ea typeface="+mn-ea"/>
                <a:cs typeface="+mn-cs"/>
              </a:defRPr>
            </a:lvl4pPr>
            <a:lvl5pPr marL="393192" indent="-164592" algn="l" defTabSz="457062" rtl="0" eaLnBrk="1" latinLnBrk="0" hangingPunct="1">
              <a:lnSpc>
                <a:spcPct val="100000"/>
              </a:lnSpc>
              <a:spcBef>
                <a:spcPts val="200"/>
              </a:spcBef>
              <a:spcAft>
                <a:spcPts val="200"/>
              </a:spcAft>
              <a:buClr>
                <a:schemeClr val="tx2"/>
              </a:buClr>
              <a:buFont typeface="System Font Regular"/>
              <a:buChar char="–"/>
              <a:defRPr sz="1400" b="0" i="0" kern="1200" spc="20">
                <a:solidFill>
                  <a:schemeClr val="tx2"/>
                </a:solidFill>
                <a:latin typeface="Century Gothic" panose="020B0502020202020204" pitchFamily="34" charset="0"/>
                <a:ea typeface="+mn-ea"/>
                <a:cs typeface="+mn-cs"/>
              </a:defRPr>
            </a:lvl5pPr>
            <a:lvl6pPr marL="612648" indent="-219456" algn="l" defTabSz="457062" rtl="0" eaLnBrk="1" latinLnBrk="0" hangingPunct="1">
              <a:lnSpc>
                <a:spcPct val="100000"/>
              </a:lnSpc>
              <a:spcBef>
                <a:spcPts val="200"/>
              </a:spcBef>
              <a:spcAft>
                <a:spcPts val="200"/>
              </a:spcAft>
              <a:buClr>
                <a:schemeClr val="tx2"/>
              </a:buClr>
              <a:buFont typeface="Lucida Grande" panose="020B0600040502020204" pitchFamily="34" charset="0"/>
              <a:buChar char="→"/>
              <a:defRPr sz="1400" b="0" i="0" kern="1200" spc="20" baseline="0">
                <a:solidFill>
                  <a:schemeClr val="tx2"/>
                </a:solidFill>
                <a:latin typeface="Century Gothic" panose="020B0502020202020204" pitchFamily="34" charset="0"/>
                <a:ea typeface="+mn-ea"/>
                <a:cs typeface="+mn-cs"/>
              </a:defRPr>
            </a:lvl6pPr>
            <a:lvl7pPr marL="0" indent="0" algn="l" defTabSz="457062" rtl="0" eaLnBrk="1" latinLnBrk="0" hangingPunct="1">
              <a:lnSpc>
                <a:spcPct val="100000"/>
              </a:lnSpc>
              <a:spcBef>
                <a:spcPts val="400"/>
              </a:spcBef>
              <a:spcAft>
                <a:spcPts val="400"/>
              </a:spcAft>
              <a:buClr>
                <a:schemeClr val="tx2"/>
              </a:buClr>
              <a:buFont typeface="Arial" panose="020B0604020202020204" pitchFamily="34" charset="0"/>
              <a:buNone/>
              <a:defRPr sz="1000" b="0" i="1" kern="900" spc="20" baseline="0">
                <a:solidFill>
                  <a:schemeClr val="tx2"/>
                </a:solidFill>
                <a:latin typeface="+mn-lt"/>
                <a:ea typeface="+mn-ea"/>
                <a:cs typeface="Times New Roman" panose="02020603050405020304" pitchFamily="18" charset="0"/>
              </a:defRPr>
            </a:lvl7pPr>
            <a:lvl8pPr marL="3427970" indent="-228532" algn="l" defTabSz="457062" rtl="0" eaLnBrk="1" latinLnBrk="0" hangingPunct="1">
              <a:spcBef>
                <a:spcPct val="20000"/>
              </a:spcBef>
              <a:buFont typeface="Arial"/>
              <a:buChar char="•"/>
              <a:defRPr sz="2000" kern="1200">
                <a:solidFill>
                  <a:schemeClr val="tx1"/>
                </a:solidFill>
                <a:latin typeface="+mn-lt"/>
                <a:ea typeface="+mn-ea"/>
                <a:cs typeface="+mn-cs"/>
              </a:defRPr>
            </a:lvl8pPr>
            <a:lvl9pPr marL="3885033" indent="-228532" algn="l" defTabSz="457062" rtl="0" eaLnBrk="1" latinLnBrk="0" hangingPunct="1">
              <a:spcBef>
                <a:spcPct val="20000"/>
              </a:spcBef>
              <a:buFont typeface="Arial"/>
              <a:buChar char="•"/>
              <a:defRPr sz="2000" kern="1200">
                <a:solidFill>
                  <a:schemeClr val="tx1"/>
                </a:solidFill>
                <a:latin typeface="+mn-lt"/>
                <a:ea typeface="+mn-ea"/>
                <a:cs typeface="+mn-cs"/>
              </a:defRPr>
            </a:lvl9pPr>
          </a:lstStyle>
          <a:p>
            <a:endParaRPr lang="en-US" sz="2400">
              <a:solidFill>
                <a:schemeClr val="bg1"/>
              </a:solidFill>
            </a:endParaRPr>
          </a:p>
        </p:txBody>
      </p:sp>
      <p:sp>
        <p:nvSpPr>
          <p:cNvPr id="6" name="SOURCES">
            <a:extLst>
              <a:ext uri="{FF2B5EF4-FFF2-40B4-BE49-F238E27FC236}">
                <a16:creationId xmlns:a16="http://schemas.microsoft.com/office/drawing/2014/main" id="{64C61DF3-822A-0E4D-BDB8-05FAA33483C3}"/>
              </a:ext>
            </a:extLst>
          </p:cNvPr>
          <p:cNvSpPr>
            <a:spLocks noGrp="1"/>
          </p:cNvSpPr>
          <p:nvPr>
            <p:ph type="body" sz="quarter" idx="18" hasCustomPrompt="1"/>
          </p:nvPr>
        </p:nvSpPr>
        <p:spPr>
          <a:xfrm>
            <a:off x="6705600" y="6602544"/>
            <a:ext cx="5483225" cy="255455"/>
          </a:xfrm>
        </p:spPr>
        <p:txBody>
          <a:bodyPr wrap="square" rIns="182880" bIns="146304" anchor="b" anchorCtr="0">
            <a:spAutoFit/>
          </a:bodyPr>
          <a:lstStyle>
            <a:lvl1pPr algn="r">
              <a:lnSpc>
                <a:spcPct val="100000"/>
              </a:lnSpc>
              <a:spcBef>
                <a:spcPts val="100"/>
              </a:spcBef>
              <a:spcAft>
                <a:spcPts val="100"/>
              </a:spcAft>
              <a:defRPr sz="700">
                <a:solidFill>
                  <a:schemeClr val="tx2"/>
                </a:solidFill>
                <a:latin typeface="Century Gothic" panose="020B0502020202020204" pitchFamily="34" charset="0"/>
              </a:defRPr>
            </a:lvl1pPr>
          </a:lstStyle>
          <a:p>
            <a:pPr lvl="0"/>
            <a:r>
              <a:rPr lang="en-US"/>
              <a:t>* List sources here</a:t>
            </a:r>
          </a:p>
        </p:txBody>
      </p:sp>
      <p:sp>
        <p:nvSpPr>
          <p:cNvPr id="16" name="CONTENT 1">
            <a:extLst>
              <a:ext uri="{FF2B5EF4-FFF2-40B4-BE49-F238E27FC236}">
                <a16:creationId xmlns:a16="http://schemas.microsoft.com/office/drawing/2014/main" id="{5ECB0C30-6DD4-6A47-8F7E-F7A65E67A424}"/>
              </a:ext>
            </a:extLst>
          </p:cNvPr>
          <p:cNvSpPr>
            <a:spLocks noGrp="1"/>
          </p:cNvSpPr>
          <p:nvPr>
            <p:ph sz="quarter" idx="20"/>
          </p:nvPr>
        </p:nvSpPr>
        <p:spPr>
          <a:xfrm>
            <a:off x="6057151" y="2583734"/>
            <a:ext cx="5139091" cy="1916935"/>
          </a:xfrm>
        </p:spPr>
        <p:txBody>
          <a:bodyPr anchor="ctr" anchorCtr="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SUBTITLE">
            <a:extLst>
              <a:ext uri="{FF2B5EF4-FFF2-40B4-BE49-F238E27FC236}">
                <a16:creationId xmlns:a16="http://schemas.microsoft.com/office/drawing/2014/main" id="{9B725803-7CD7-E540-BFD7-844694191695}"/>
              </a:ext>
            </a:extLst>
          </p:cNvPr>
          <p:cNvSpPr>
            <a:spLocks noGrp="1"/>
          </p:cNvSpPr>
          <p:nvPr>
            <p:ph type="body" sz="quarter" idx="19"/>
          </p:nvPr>
        </p:nvSpPr>
        <p:spPr>
          <a:xfrm>
            <a:off x="211142" y="521208"/>
            <a:ext cx="9094699" cy="215444"/>
          </a:xfrm>
        </p:spPr>
        <p:txBody>
          <a:bodyPr anchor="t" anchorCtr="0">
            <a:spAutoFit/>
          </a:bodyPr>
          <a:lstStyle>
            <a:lvl1pPr marL="0" indent="0">
              <a:spcBef>
                <a:spcPts val="0"/>
              </a:spcBef>
              <a:spcAft>
                <a:spcPts val="0"/>
              </a:spcAft>
              <a:buFont typeface="Arial" panose="020B0604020202020204" pitchFamily="34" charset="0"/>
              <a:buNone/>
              <a:defRPr sz="1400" b="0">
                <a:solidFill>
                  <a:schemeClr val="tx2"/>
                </a:solidFill>
                <a:latin typeface="+mn-lt"/>
              </a:defRPr>
            </a:lvl1pPr>
            <a:lvl2pPr marL="0" indent="0">
              <a:spcBef>
                <a:spcPts val="0"/>
              </a:spcBef>
              <a:spcAft>
                <a:spcPts val="0"/>
              </a:spcAft>
              <a:buFont typeface="Arial" panose="020B0604020202020204" pitchFamily="34" charset="0"/>
              <a:buNone/>
              <a:defRPr sz="1000" b="1">
                <a:solidFill>
                  <a:schemeClr val="tx2"/>
                </a:solidFill>
                <a:latin typeface="+mn-lt"/>
              </a:defRPr>
            </a:lvl2pPr>
            <a:lvl3pPr marL="0" indent="0">
              <a:spcBef>
                <a:spcPts val="0"/>
              </a:spcBef>
              <a:spcAft>
                <a:spcPts val="0"/>
              </a:spcAft>
              <a:buFont typeface="Arial" panose="020B0604020202020204" pitchFamily="34" charset="0"/>
              <a:buNone/>
              <a:defRPr sz="1000" b="1">
                <a:solidFill>
                  <a:schemeClr val="tx2"/>
                </a:solidFill>
                <a:latin typeface="+mn-lt"/>
              </a:defRPr>
            </a:lvl3pPr>
            <a:lvl4pPr marL="0" indent="0">
              <a:spcBef>
                <a:spcPts val="0"/>
              </a:spcBef>
              <a:spcAft>
                <a:spcPts val="0"/>
              </a:spcAft>
              <a:buNone/>
              <a:defRPr sz="1000" b="1">
                <a:solidFill>
                  <a:schemeClr val="tx2"/>
                </a:solidFill>
                <a:latin typeface="+mn-lt"/>
              </a:defRPr>
            </a:lvl4pPr>
            <a:lvl5pPr marL="0" indent="0">
              <a:spcBef>
                <a:spcPts val="0"/>
              </a:spcBef>
              <a:spcAft>
                <a:spcPts val="0"/>
              </a:spcAft>
              <a:buNone/>
              <a:defRPr sz="1000" b="1">
                <a:solidFill>
                  <a:schemeClr val="tx2"/>
                </a:solidFill>
                <a:latin typeface="+mn-lt"/>
              </a:defRPr>
            </a:lvl5pPr>
          </a:lstStyle>
          <a:p>
            <a:pPr lvl="0"/>
            <a:r>
              <a:rPr lang="en-US"/>
              <a:t>Edit Master text styles</a:t>
            </a:r>
          </a:p>
        </p:txBody>
      </p:sp>
      <p:sp>
        <p:nvSpPr>
          <p:cNvPr id="20" name="TITLE">
            <a:extLst>
              <a:ext uri="{FF2B5EF4-FFF2-40B4-BE49-F238E27FC236}">
                <a16:creationId xmlns:a16="http://schemas.microsoft.com/office/drawing/2014/main" id="{0718D53F-9834-8C40-8B43-533BD9E7C3A8}"/>
              </a:ext>
            </a:extLst>
          </p:cNvPr>
          <p:cNvSpPr>
            <a:spLocks noGrp="1"/>
          </p:cNvSpPr>
          <p:nvPr>
            <p:ph type="title"/>
          </p:nvPr>
        </p:nvSpPr>
        <p:spPr>
          <a:xfrm>
            <a:off x="211143" y="171162"/>
            <a:ext cx="8866756" cy="299893"/>
          </a:xfrm>
        </p:spPr>
        <p:txBody>
          <a:bodyPr/>
          <a:lstStyle/>
          <a:p>
            <a:r>
              <a:rPr lang="en-US"/>
              <a:t>Click to edit Master title style</a:t>
            </a:r>
          </a:p>
        </p:txBody>
      </p:sp>
      <p:sp>
        <p:nvSpPr>
          <p:cNvPr id="13" name="IMAGE 3">
            <a:extLst>
              <a:ext uri="{FF2B5EF4-FFF2-40B4-BE49-F238E27FC236}">
                <a16:creationId xmlns:a16="http://schemas.microsoft.com/office/drawing/2014/main" id="{01486F0D-8F03-E044-ACA6-EBD198AAD220}"/>
              </a:ext>
            </a:extLst>
          </p:cNvPr>
          <p:cNvSpPr>
            <a:spLocks noGrp="1"/>
          </p:cNvSpPr>
          <p:nvPr>
            <p:ph type="body" sz="quarter" idx="26" hasCustomPrompt="1"/>
          </p:nvPr>
        </p:nvSpPr>
        <p:spPr>
          <a:xfrm flipH="1">
            <a:off x="9641611" y="0"/>
            <a:ext cx="2550196" cy="1363315"/>
          </a:xfrm>
          <a:custGeom>
            <a:avLst/>
            <a:gdLst>
              <a:gd name="connsiteX0" fmla="*/ 0 w 5623817"/>
              <a:gd name="connsiteY0" fmla="*/ 3187074 h 3187074"/>
              <a:gd name="connsiteX1" fmla="*/ 1851467 w 5623817"/>
              <a:gd name="connsiteY1" fmla="*/ 0 h 3187074"/>
              <a:gd name="connsiteX2" fmla="*/ 5623817 w 5623817"/>
              <a:gd name="connsiteY2" fmla="*/ 0 h 3187074"/>
              <a:gd name="connsiteX3" fmla="*/ 3772350 w 5623817"/>
              <a:gd name="connsiteY3" fmla="*/ 3187074 h 3187074"/>
              <a:gd name="connsiteX4" fmla="*/ 0 w 5623817"/>
              <a:gd name="connsiteY4" fmla="*/ 3187074 h 3187074"/>
              <a:gd name="connsiteX0" fmla="*/ 0 w 5623817"/>
              <a:gd name="connsiteY0" fmla="*/ 3187074 h 3187074"/>
              <a:gd name="connsiteX1" fmla="*/ 244735 w 5623817"/>
              <a:gd name="connsiteY1" fmla="*/ 0 h 3187074"/>
              <a:gd name="connsiteX2" fmla="*/ 5623817 w 5623817"/>
              <a:gd name="connsiteY2" fmla="*/ 0 h 3187074"/>
              <a:gd name="connsiteX3" fmla="*/ 3772350 w 5623817"/>
              <a:gd name="connsiteY3" fmla="*/ 3187074 h 3187074"/>
              <a:gd name="connsiteX4" fmla="*/ 0 w 5623817"/>
              <a:gd name="connsiteY4" fmla="*/ 3187074 h 3187074"/>
              <a:gd name="connsiteX0" fmla="*/ 68773 w 5379082"/>
              <a:gd name="connsiteY0" fmla="*/ 3160948 h 3187074"/>
              <a:gd name="connsiteX1" fmla="*/ 0 w 5379082"/>
              <a:gd name="connsiteY1" fmla="*/ 0 h 3187074"/>
              <a:gd name="connsiteX2" fmla="*/ 5379082 w 5379082"/>
              <a:gd name="connsiteY2" fmla="*/ 0 h 3187074"/>
              <a:gd name="connsiteX3" fmla="*/ 3527615 w 5379082"/>
              <a:gd name="connsiteY3" fmla="*/ 3187074 h 3187074"/>
              <a:gd name="connsiteX4" fmla="*/ 68773 w 5379082"/>
              <a:gd name="connsiteY4" fmla="*/ 3160948 h 3187074"/>
              <a:gd name="connsiteX0" fmla="*/ 55710 w 5379082"/>
              <a:gd name="connsiteY0" fmla="*/ 3200137 h 3200137"/>
              <a:gd name="connsiteX1" fmla="*/ 0 w 5379082"/>
              <a:gd name="connsiteY1" fmla="*/ 0 h 3200137"/>
              <a:gd name="connsiteX2" fmla="*/ 5379082 w 5379082"/>
              <a:gd name="connsiteY2" fmla="*/ 0 h 3200137"/>
              <a:gd name="connsiteX3" fmla="*/ 3527615 w 5379082"/>
              <a:gd name="connsiteY3" fmla="*/ 3187074 h 3200137"/>
              <a:gd name="connsiteX4" fmla="*/ 55710 w 5379082"/>
              <a:gd name="connsiteY4" fmla="*/ 3200137 h 3200137"/>
              <a:gd name="connsiteX0" fmla="*/ 55710 w 5379082"/>
              <a:gd name="connsiteY0" fmla="*/ 3174011 h 3187074"/>
              <a:gd name="connsiteX1" fmla="*/ 0 w 5379082"/>
              <a:gd name="connsiteY1" fmla="*/ 0 h 3187074"/>
              <a:gd name="connsiteX2" fmla="*/ 5379082 w 5379082"/>
              <a:gd name="connsiteY2" fmla="*/ 0 h 3187074"/>
              <a:gd name="connsiteX3" fmla="*/ 3527615 w 5379082"/>
              <a:gd name="connsiteY3" fmla="*/ 3187074 h 3187074"/>
              <a:gd name="connsiteX4" fmla="*/ 55710 w 5379082"/>
              <a:gd name="connsiteY4" fmla="*/ 3174011 h 3187074"/>
              <a:gd name="connsiteX0" fmla="*/ 3459 w 5326831"/>
              <a:gd name="connsiteY0" fmla="*/ 3174011 h 3187074"/>
              <a:gd name="connsiteX1" fmla="*/ 0 w 5326831"/>
              <a:gd name="connsiteY1" fmla="*/ 0 h 3187074"/>
              <a:gd name="connsiteX2" fmla="*/ 5326831 w 5326831"/>
              <a:gd name="connsiteY2" fmla="*/ 0 h 3187074"/>
              <a:gd name="connsiteX3" fmla="*/ 3475364 w 5326831"/>
              <a:gd name="connsiteY3" fmla="*/ 3187074 h 3187074"/>
              <a:gd name="connsiteX4" fmla="*/ 3459 w 5326831"/>
              <a:gd name="connsiteY4" fmla="*/ 3174011 h 3187074"/>
              <a:gd name="connsiteX0" fmla="*/ 634356 w 5957728"/>
              <a:gd name="connsiteY0" fmla="*/ 3174011 h 3187074"/>
              <a:gd name="connsiteX1" fmla="*/ 0 w 5957728"/>
              <a:gd name="connsiteY1" fmla="*/ 7422 h 3187074"/>
              <a:gd name="connsiteX2" fmla="*/ 5957728 w 5957728"/>
              <a:gd name="connsiteY2" fmla="*/ 0 h 3187074"/>
              <a:gd name="connsiteX3" fmla="*/ 4106261 w 5957728"/>
              <a:gd name="connsiteY3" fmla="*/ 3187074 h 3187074"/>
              <a:gd name="connsiteX4" fmla="*/ 634356 w 5957728"/>
              <a:gd name="connsiteY4" fmla="*/ 3174011 h 3187074"/>
              <a:gd name="connsiteX0" fmla="*/ 10882 w 5957728"/>
              <a:gd name="connsiteY0" fmla="*/ 3181433 h 3187074"/>
              <a:gd name="connsiteX1" fmla="*/ 0 w 5957728"/>
              <a:gd name="connsiteY1" fmla="*/ 7422 h 3187074"/>
              <a:gd name="connsiteX2" fmla="*/ 5957728 w 5957728"/>
              <a:gd name="connsiteY2" fmla="*/ 0 h 3187074"/>
              <a:gd name="connsiteX3" fmla="*/ 4106261 w 5957728"/>
              <a:gd name="connsiteY3" fmla="*/ 3187074 h 3187074"/>
              <a:gd name="connsiteX4" fmla="*/ 10882 w 5957728"/>
              <a:gd name="connsiteY4" fmla="*/ 3181433 h 3187074"/>
              <a:gd name="connsiteX0" fmla="*/ 470 w 5969583"/>
              <a:gd name="connsiteY0" fmla="*/ 3181433 h 3187074"/>
              <a:gd name="connsiteX1" fmla="*/ 11855 w 5969583"/>
              <a:gd name="connsiteY1" fmla="*/ 7422 h 3187074"/>
              <a:gd name="connsiteX2" fmla="*/ 5969583 w 5969583"/>
              <a:gd name="connsiteY2" fmla="*/ 0 h 3187074"/>
              <a:gd name="connsiteX3" fmla="*/ 4118116 w 5969583"/>
              <a:gd name="connsiteY3" fmla="*/ 3187074 h 3187074"/>
              <a:gd name="connsiteX4" fmla="*/ 470 w 5969583"/>
              <a:gd name="connsiteY4" fmla="*/ 3181433 h 3187074"/>
              <a:gd name="connsiteX0" fmla="*/ 3460 w 5957728"/>
              <a:gd name="connsiteY0" fmla="*/ 3203700 h 3203700"/>
              <a:gd name="connsiteX1" fmla="*/ 0 w 5957728"/>
              <a:gd name="connsiteY1" fmla="*/ 7422 h 3203700"/>
              <a:gd name="connsiteX2" fmla="*/ 5957728 w 5957728"/>
              <a:gd name="connsiteY2" fmla="*/ 0 h 3203700"/>
              <a:gd name="connsiteX3" fmla="*/ 4106261 w 5957728"/>
              <a:gd name="connsiteY3" fmla="*/ 3187074 h 3203700"/>
              <a:gd name="connsiteX4" fmla="*/ 3460 w 5957728"/>
              <a:gd name="connsiteY4" fmla="*/ 3203700 h 3203700"/>
              <a:gd name="connsiteX0" fmla="*/ 732 w 5962422"/>
              <a:gd name="connsiteY0" fmla="*/ 3181433 h 3187074"/>
              <a:gd name="connsiteX1" fmla="*/ 4694 w 5962422"/>
              <a:gd name="connsiteY1" fmla="*/ 7422 h 3187074"/>
              <a:gd name="connsiteX2" fmla="*/ 5962422 w 5962422"/>
              <a:gd name="connsiteY2" fmla="*/ 0 h 3187074"/>
              <a:gd name="connsiteX3" fmla="*/ 4110955 w 5962422"/>
              <a:gd name="connsiteY3" fmla="*/ 3187074 h 3187074"/>
              <a:gd name="connsiteX4" fmla="*/ 732 w 5962422"/>
              <a:gd name="connsiteY4" fmla="*/ 3181433 h 3187074"/>
              <a:gd name="connsiteX0" fmla="*/ 0 w 5961690"/>
              <a:gd name="connsiteY0" fmla="*/ 3181433 h 3187074"/>
              <a:gd name="connsiteX1" fmla="*/ 3962 w 5961690"/>
              <a:gd name="connsiteY1" fmla="*/ 7422 h 3187074"/>
              <a:gd name="connsiteX2" fmla="*/ 5961690 w 5961690"/>
              <a:gd name="connsiteY2" fmla="*/ 0 h 3187074"/>
              <a:gd name="connsiteX3" fmla="*/ 4110223 w 5961690"/>
              <a:gd name="connsiteY3" fmla="*/ 3187074 h 3187074"/>
              <a:gd name="connsiteX4" fmla="*/ 0 w 5961690"/>
              <a:gd name="connsiteY4" fmla="*/ 3181433 h 3187074"/>
              <a:gd name="connsiteX0" fmla="*/ 0 w 5961690"/>
              <a:gd name="connsiteY0" fmla="*/ 3181433 h 3187074"/>
              <a:gd name="connsiteX1" fmla="*/ 3962 w 5961690"/>
              <a:gd name="connsiteY1" fmla="*/ 7422 h 3187074"/>
              <a:gd name="connsiteX2" fmla="*/ 5961690 w 5961690"/>
              <a:gd name="connsiteY2" fmla="*/ 0 h 3187074"/>
              <a:gd name="connsiteX3" fmla="*/ 4110223 w 5961690"/>
              <a:gd name="connsiteY3" fmla="*/ 3187074 h 3187074"/>
              <a:gd name="connsiteX4" fmla="*/ 0 w 5961690"/>
              <a:gd name="connsiteY4" fmla="*/ 3181433 h 31870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61690" h="3187074">
                <a:moveTo>
                  <a:pt x="0" y="3181433"/>
                </a:moveTo>
                <a:lnTo>
                  <a:pt x="3962" y="7422"/>
                </a:lnTo>
                <a:lnTo>
                  <a:pt x="5961690" y="0"/>
                </a:lnTo>
                <a:lnTo>
                  <a:pt x="4110223" y="3187074"/>
                </a:lnTo>
                <a:lnTo>
                  <a:pt x="0" y="3181433"/>
                </a:lnTo>
                <a:close/>
              </a:path>
            </a:pathLst>
          </a:custGeom>
          <a:blipFill dpi="0" rotWithShape="0">
            <a:blip r:embed="rId3"/>
            <a:srcRect/>
            <a:stretch>
              <a:fillRect l="1275" t="-2557" r="-247" b="-48145"/>
            </a:stretch>
          </a:blipFill>
        </p:spPr>
        <p:txBody>
          <a:bodyPr>
            <a:noAutofit/>
          </a:bodyPr>
          <a:lstStyle>
            <a:lvl1pPr>
              <a:defRPr/>
            </a:lvl1pPr>
          </a:lstStyle>
          <a:p>
            <a:pPr lvl="0"/>
            <a:r>
              <a:rPr lang="en-US"/>
              <a:t> </a:t>
            </a:r>
          </a:p>
        </p:txBody>
      </p:sp>
      <p:sp>
        <p:nvSpPr>
          <p:cNvPr id="9" name="CONTENT 2">
            <a:extLst>
              <a:ext uri="{FF2B5EF4-FFF2-40B4-BE49-F238E27FC236}">
                <a16:creationId xmlns:a16="http://schemas.microsoft.com/office/drawing/2014/main" id="{3B558B76-7D96-5A41-A5EC-E982C2E563C4}"/>
              </a:ext>
            </a:extLst>
          </p:cNvPr>
          <p:cNvSpPr>
            <a:spLocks noGrp="1"/>
          </p:cNvSpPr>
          <p:nvPr userDrawn="1">
            <p:ph sz="quarter" idx="21" hasCustomPrompt="1"/>
          </p:nvPr>
        </p:nvSpPr>
        <p:spPr>
          <a:xfrm>
            <a:off x="211143" y="1356732"/>
            <a:ext cx="5098866" cy="4370940"/>
          </a:xfrm>
          <a:prstGeom prst="homePlate">
            <a:avLst>
              <a:gd name="adj" fmla="val 29342"/>
            </a:avLst>
          </a:prstGeom>
          <a:solidFill>
            <a:schemeClr val="accent1">
              <a:lumMod val="20000"/>
              <a:lumOff val="80000"/>
            </a:schemeClr>
          </a:solidFill>
        </p:spPr>
        <p:txBody>
          <a:bodyPr wrap="square" lIns="274320" tIns="182880" rIns="640080" bIns="182880" anchor="ctr" anchorCtr="0">
            <a:spAutoFit/>
          </a:bodyPr>
          <a:lstStyle>
            <a:lvl1pPr>
              <a:defRPr/>
            </a:lvl1pPr>
            <a:lvl2pPr>
              <a:defRPr>
                <a:solidFill>
                  <a:schemeClr val="tx1"/>
                </a:solidFill>
              </a:defRPr>
            </a:lvl2pPr>
          </a:lstStyle>
          <a:p>
            <a:pPr lvl="1"/>
            <a:r>
              <a:rPr lang="en-US"/>
              <a:t>Objective</a:t>
            </a:r>
          </a:p>
          <a:p>
            <a:pPr lvl="0"/>
            <a:r>
              <a:rPr lang="en-US"/>
              <a:t>Keep client top of mind among frequent cruisegoers </a:t>
            </a:r>
          </a:p>
          <a:p>
            <a:pPr lvl="1"/>
            <a:r>
              <a:rPr lang="en-US"/>
              <a:t>Target</a:t>
            </a:r>
          </a:p>
          <a:p>
            <a:pPr lvl="0"/>
            <a:r>
              <a:rPr lang="en-US"/>
              <a:t>3-Star Loyalty Tier and above in client’s loyalty program; or, sailed more than three times in the last three years</a:t>
            </a:r>
          </a:p>
          <a:p>
            <a:pPr lvl="1"/>
            <a:r>
              <a:rPr lang="en-US"/>
              <a:t>Execution</a:t>
            </a:r>
          </a:p>
          <a:p>
            <a:pPr lvl="0"/>
            <a:r>
              <a:rPr lang="en-US"/>
              <a:t>4-week Addressable TV media campaign and brand health survey.</a:t>
            </a:r>
          </a:p>
          <a:p>
            <a:pPr lvl="0"/>
            <a:r>
              <a:rPr lang="en-US"/>
              <a:t>Data used: Kantar </a:t>
            </a:r>
            <a:r>
              <a:rPr lang="en-US" err="1"/>
              <a:t>Millward</a:t>
            </a:r>
            <a:r>
              <a:rPr lang="en-US"/>
              <a:t> Brown</a:t>
            </a:r>
          </a:p>
        </p:txBody>
      </p:sp>
      <p:sp>
        <p:nvSpPr>
          <p:cNvPr id="33" name="LOGO">
            <a:extLst>
              <a:ext uri="{FF2B5EF4-FFF2-40B4-BE49-F238E27FC236}">
                <a16:creationId xmlns:a16="http://schemas.microsoft.com/office/drawing/2014/main" id="{1C417E36-3473-8948-88DE-F097B8F9A461}"/>
              </a:ext>
            </a:extLst>
          </p:cNvPr>
          <p:cNvSpPr>
            <a:spLocks noGrp="1" noChangeAspect="1"/>
          </p:cNvSpPr>
          <p:nvPr>
            <p:ph type="body" sz="quarter" idx="25"/>
          </p:nvPr>
        </p:nvSpPr>
        <p:spPr>
          <a:xfrm>
            <a:off x="11079353" y="201994"/>
            <a:ext cx="890016" cy="236933"/>
          </a:xfrm>
          <a:blipFill>
            <a:blip r:embed="rId4"/>
            <a:srcRect/>
            <a:stretch>
              <a:fillRect t="8867" b="8867"/>
            </a:stretch>
          </a:blipFill>
        </p:spPr>
        <p:txBody>
          <a:bodyPr/>
          <a:lstStyle>
            <a:lvl1pPr>
              <a:defRPr>
                <a:noFill/>
              </a:defRPr>
            </a:lvl1pPr>
          </a:lstStyle>
          <a:p>
            <a:pPr lvl="0"/>
            <a:r>
              <a:rPr lang="en-US"/>
              <a:t>Edit Master text styles</a:t>
            </a:r>
          </a:p>
        </p:txBody>
      </p:sp>
    </p:spTree>
    <p:extLst>
      <p:ext uri="{BB962C8B-B14F-4D97-AF65-F5344CB8AC3E}">
        <p14:creationId xmlns:p14="http://schemas.microsoft.com/office/powerpoint/2010/main" val="1992406277"/>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showMasterSp="0" preserve="1" userDrawn="1">
  <p:cSld name="THANK YOU">
    <p:bg>
      <p:bgPr>
        <a:solidFill>
          <a:schemeClr val="tx1"/>
        </a:solidFill>
        <a:effectLst/>
      </p:bgPr>
    </p:bg>
    <p:spTree>
      <p:nvGrpSpPr>
        <p:cNvPr id="1" name=""/>
        <p:cNvGrpSpPr/>
        <p:nvPr/>
      </p:nvGrpSpPr>
      <p:grpSpPr>
        <a:xfrm>
          <a:off x="0" y="0"/>
          <a:ext cx="0" cy="0"/>
          <a:chOff x="0" y="0"/>
          <a:chExt cx="0" cy="0"/>
        </a:xfrm>
      </p:grpSpPr>
      <p:sp>
        <p:nvSpPr>
          <p:cNvPr id="5" name="SUBTITLE"/>
          <p:cNvSpPr>
            <a:spLocks noGrp="1"/>
          </p:cNvSpPr>
          <p:nvPr>
            <p:ph type="body" sz="quarter" idx="17" hasCustomPrompt="1"/>
          </p:nvPr>
        </p:nvSpPr>
        <p:spPr>
          <a:xfrm>
            <a:off x="2035422" y="4184239"/>
            <a:ext cx="8117982" cy="1220847"/>
          </a:xfrm>
        </p:spPr>
        <p:txBody>
          <a:bodyPr wrap="square" anchor="ctr" anchorCtr="0">
            <a:spAutoFit/>
          </a:bodyPr>
          <a:lstStyle>
            <a:lvl1pPr algn="ctr">
              <a:defRPr sz="2200" b="0" i="0">
                <a:solidFill>
                  <a:schemeClr val="bg1"/>
                </a:solidFill>
                <a:latin typeface="Century Gothic" panose="020B0502020202020204" pitchFamily="34" charset="0"/>
              </a:defRPr>
            </a:lvl1pPr>
          </a:lstStyle>
          <a:p>
            <a:pPr lvl="0"/>
            <a:r>
              <a:rPr lang="en-US"/>
              <a:t>Contacts </a:t>
            </a:r>
          </a:p>
          <a:p>
            <a:pPr lvl="0"/>
            <a:r>
              <a:rPr lang="en-US"/>
              <a:t>Notes</a:t>
            </a:r>
          </a:p>
          <a:p>
            <a:pPr lvl="0"/>
            <a:r>
              <a:rPr lang="en-US"/>
              <a:t>References</a:t>
            </a:r>
          </a:p>
        </p:txBody>
      </p:sp>
      <p:sp>
        <p:nvSpPr>
          <p:cNvPr id="7" name="TITLE"/>
          <p:cNvSpPr>
            <a:spLocks noGrp="1"/>
          </p:cNvSpPr>
          <p:nvPr>
            <p:ph type="title" hasCustomPrompt="1"/>
          </p:nvPr>
        </p:nvSpPr>
        <p:spPr>
          <a:xfrm>
            <a:off x="3115603" y="2960049"/>
            <a:ext cx="5957619" cy="747897"/>
          </a:xfrm>
          <a:prstGeom prst="rect">
            <a:avLst/>
          </a:prstGeom>
        </p:spPr>
        <p:txBody>
          <a:bodyPr wrap="square" anchor="ctr" anchorCtr="0">
            <a:spAutoFit/>
          </a:bodyPr>
          <a:lstStyle>
            <a:lvl1pPr algn="ctr">
              <a:lnSpc>
                <a:spcPct val="90000"/>
              </a:lnSpc>
              <a:defRPr sz="5400" b="0" i="0" baseline="0">
                <a:solidFill>
                  <a:schemeClr val="bg1"/>
                </a:solidFill>
                <a:latin typeface="Times New Roman" panose="02020603050405020304" pitchFamily="18" charset="0"/>
                <a:cs typeface="Times New Roman" panose="02020603050405020304" pitchFamily="18" charset="0"/>
              </a:defRPr>
            </a:lvl1pPr>
          </a:lstStyle>
          <a:p>
            <a:r>
              <a:rPr lang="en-US"/>
              <a:t>Thank You</a:t>
            </a:r>
          </a:p>
        </p:txBody>
      </p:sp>
      <p:grpSp>
        <p:nvGrpSpPr>
          <p:cNvPr id="6" name="Group 4">
            <a:extLst>
              <a:ext uri="{FF2B5EF4-FFF2-40B4-BE49-F238E27FC236}">
                <a16:creationId xmlns:a16="http://schemas.microsoft.com/office/drawing/2014/main" id="{6AAC2DDC-9394-CC44-B864-94661FF6F64C}"/>
              </a:ext>
            </a:extLst>
          </p:cNvPr>
          <p:cNvGrpSpPr>
            <a:grpSpLocks noChangeAspect="1"/>
          </p:cNvGrpSpPr>
          <p:nvPr userDrawn="1"/>
        </p:nvGrpSpPr>
        <p:grpSpPr bwMode="auto">
          <a:xfrm>
            <a:off x="11082528" y="224220"/>
            <a:ext cx="890016" cy="194806"/>
            <a:chOff x="947" y="1527"/>
            <a:chExt cx="5784" cy="1266"/>
          </a:xfrm>
          <a:solidFill>
            <a:schemeClr val="bg1"/>
          </a:solidFill>
        </p:grpSpPr>
        <p:sp>
          <p:nvSpPr>
            <p:cNvPr id="8" name="Freeform 5">
              <a:extLst>
                <a:ext uri="{FF2B5EF4-FFF2-40B4-BE49-F238E27FC236}">
                  <a16:creationId xmlns:a16="http://schemas.microsoft.com/office/drawing/2014/main" id="{B7BA155C-198E-304E-8474-4C049A849538}"/>
                </a:ext>
              </a:extLst>
            </p:cNvPr>
            <p:cNvSpPr>
              <a:spLocks/>
            </p:cNvSpPr>
            <p:nvPr/>
          </p:nvSpPr>
          <p:spPr bwMode="auto">
            <a:xfrm>
              <a:off x="2034" y="1865"/>
              <a:ext cx="949" cy="916"/>
            </a:xfrm>
            <a:custGeom>
              <a:avLst/>
              <a:gdLst>
                <a:gd name="T0" fmla="*/ 112 w 158"/>
                <a:gd name="T1" fmla="*/ 144 h 152"/>
                <a:gd name="T2" fmla="*/ 79 w 158"/>
                <a:gd name="T3" fmla="*/ 101 h 152"/>
                <a:gd name="T4" fmla="*/ 45 w 158"/>
                <a:gd name="T5" fmla="*/ 144 h 152"/>
                <a:gd name="T6" fmla="*/ 30 w 158"/>
                <a:gd name="T7" fmla="*/ 152 h 152"/>
                <a:gd name="T8" fmla="*/ 0 w 158"/>
                <a:gd name="T9" fmla="*/ 152 h 152"/>
                <a:gd name="T10" fmla="*/ 59 w 158"/>
                <a:gd name="T11" fmla="*/ 76 h 152"/>
                <a:gd name="T12" fmla="*/ 3 w 158"/>
                <a:gd name="T13" fmla="*/ 0 h 152"/>
                <a:gd name="T14" fmla="*/ 33 w 158"/>
                <a:gd name="T15" fmla="*/ 0 h 152"/>
                <a:gd name="T16" fmla="*/ 48 w 158"/>
                <a:gd name="T17" fmla="*/ 7 h 152"/>
                <a:gd name="T18" fmla="*/ 80 w 158"/>
                <a:gd name="T19" fmla="*/ 51 h 152"/>
                <a:gd name="T20" fmla="*/ 111 w 158"/>
                <a:gd name="T21" fmla="*/ 7 h 152"/>
                <a:gd name="T22" fmla="*/ 126 w 158"/>
                <a:gd name="T23" fmla="*/ 0 h 152"/>
                <a:gd name="T24" fmla="*/ 155 w 158"/>
                <a:gd name="T25" fmla="*/ 0 h 152"/>
                <a:gd name="T26" fmla="*/ 98 w 158"/>
                <a:gd name="T27" fmla="*/ 76 h 152"/>
                <a:gd name="T28" fmla="*/ 158 w 158"/>
                <a:gd name="T29" fmla="*/ 152 h 152"/>
                <a:gd name="T30" fmla="*/ 127 w 158"/>
                <a:gd name="T31" fmla="*/ 152 h 152"/>
                <a:gd name="T32" fmla="*/ 112 w 158"/>
                <a:gd name="T33" fmla="*/ 144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8" h="152">
                  <a:moveTo>
                    <a:pt x="112" y="144"/>
                  </a:moveTo>
                  <a:cubicBezTo>
                    <a:pt x="79" y="101"/>
                    <a:pt x="79" y="101"/>
                    <a:pt x="79" y="101"/>
                  </a:cubicBezTo>
                  <a:cubicBezTo>
                    <a:pt x="45" y="144"/>
                    <a:pt x="45" y="144"/>
                    <a:pt x="45" y="144"/>
                  </a:cubicBezTo>
                  <a:cubicBezTo>
                    <a:pt x="41" y="149"/>
                    <a:pt x="36" y="152"/>
                    <a:pt x="30" y="152"/>
                  </a:cubicBezTo>
                  <a:cubicBezTo>
                    <a:pt x="0" y="152"/>
                    <a:pt x="0" y="152"/>
                    <a:pt x="0" y="152"/>
                  </a:cubicBezTo>
                  <a:cubicBezTo>
                    <a:pt x="59" y="76"/>
                    <a:pt x="59" y="76"/>
                    <a:pt x="59" y="76"/>
                  </a:cubicBezTo>
                  <a:cubicBezTo>
                    <a:pt x="3" y="0"/>
                    <a:pt x="3" y="0"/>
                    <a:pt x="3" y="0"/>
                  </a:cubicBezTo>
                  <a:cubicBezTo>
                    <a:pt x="33" y="0"/>
                    <a:pt x="33" y="0"/>
                    <a:pt x="33" y="0"/>
                  </a:cubicBezTo>
                  <a:cubicBezTo>
                    <a:pt x="39" y="0"/>
                    <a:pt x="44" y="3"/>
                    <a:pt x="48" y="7"/>
                  </a:cubicBezTo>
                  <a:cubicBezTo>
                    <a:pt x="80" y="51"/>
                    <a:pt x="80" y="51"/>
                    <a:pt x="80" y="51"/>
                  </a:cubicBezTo>
                  <a:cubicBezTo>
                    <a:pt x="111" y="7"/>
                    <a:pt x="111" y="7"/>
                    <a:pt x="111" y="7"/>
                  </a:cubicBezTo>
                  <a:cubicBezTo>
                    <a:pt x="115" y="3"/>
                    <a:pt x="120" y="0"/>
                    <a:pt x="126" y="0"/>
                  </a:cubicBezTo>
                  <a:cubicBezTo>
                    <a:pt x="155" y="0"/>
                    <a:pt x="155" y="0"/>
                    <a:pt x="155" y="0"/>
                  </a:cubicBezTo>
                  <a:cubicBezTo>
                    <a:pt x="98" y="76"/>
                    <a:pt x="98" y="76"/>
                    <a:pt x="98" y="76"/>
                  </a:cubicBezTo>
                  <a:cubicBezTo>
                    <a:pt x="158" y="152"/>
                    <a:pt x="158" y="152"/>
                    <a:pt x="158" y="152"/>
                  </a:cubicBezTo>
                  <a:cubicBezTo>
                    <a:pt x="127" y="152"/>
                    <a:pt x="127" y="152"/>
                    <a:pt x="127" y="152"/>
                  </a:cubicBezTo>
                  <a:cubicBezTo>
                    <a:pt x="121" y="152"/>
                    <a:pt x="116" y="149"/>
                    <a:pt x="112" y="14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6">
              <a:extLst>
                <a:ext uri="{FF2B5EF4-FFF2-40B4-BE49-F238E27FC236}">
                  <a16:creationId xmlns:a16="http://schemas.microsoft.com/office/drawing/2014/main" id="{EDF1731A-AFEF-A640-9500-193313C186EF}"/>
                </a:ext>
              </a:extLst>
            </p:cNvPr>
            <p:cNvSpPr>
              <a:spLocks noEditPoints="1"/>
            </p:cNvSpPr>
            <p:nvPr/>
          </p:nvSpPr>
          <p:spPr bwMode="auto">
            <a:xfrm>
              <a:off x="2935" y="1853"/>
              <a:ext cx="967" cy="940"/>
            </a:xfrm>
            <a:custGeom>
              <a:avLst/>
              <a:gdLst>
                <a:gd name="T0" fmla="*/ 161 w 161"/>
                <a:gd name="T1" fmla="*/ 2 h 156"/>
                <a:gd name="T2" fmla="*/ 161 w 161"/>
                <a:gd name="T3" fmla="*/ 154 h 156"/>
                <a:gd name="T4" fmla="*/ 145 w 161"/>
                <a:gd name="T5" fmla="*/ 154 h 156"/>
                <a:gd name="T6" fmla="*/ 127 w 161"/>
                <a:gd name="T7" fmla="*/ 135 h 156"/>
                <a:gd name="T8" fmla="*/ 127 w 161"/>
                <a:gd name="T9" fmla="*/ 134 h 156"/>
                <a:gd name="T10" fmla="*/ 105 w 161"/>
                <a:gd name="T11" fmla="*/ 150 h 156"/>
                <a:gd name="T12" fmla="*/ 76 w 161"/>
                <a:gd name="T13" fmla="*/ 156 h 156"/>
                <a:gd name="T14" fmla="*/ 37 w 161"/>
                <a:gd name="T15" fmla="*/ 146 h 156"/>
                <a:gd name="T16" fmla="*/ 9 w 161"/>
                <a:gd name="T17" fmla="*/ 119 h 156"/>
                <a:gd name="T18" fmla="*/ 0 w 161"/>
                <a:gd name="T19" fmla="*/ 78 h 156"/>
                <a:gd name="T20" fmla="*/ 9 w 161"/>
                <a:gd name="T21" fmla="*/ 37 h 156"/>
                <a:gd name="T22" fmla="*/ 37 w 161"/>
                <a:gd name="T23" fmla="*/ 10 h 156"/>
                <a:gd name="T24" fmla="*/ 76 w 161"/>
                <a:gd name="T25" fmla="*/ 0 h 156"/>
                <a:gd name="T26" fmla="*/ 104 w 161"/>
                <a:gd name="T27" fmla="*/ 5 h 156"/>
                <a:gd name="T28" fmla="*/ 125 w 161"/>
                <a:gd name="T29" fmla="*/ 20 h 156"/>
                <a:gd name="T30" fmla="*/ 144 w 161"/>
                <a:gd name="T31" fmla="*/ 2 h 156"/>
                <a:gd name="T32" fmla="*/ 161 w 161"/>
                <a:gd name="T33" fmla="*/ 2 h 156"/>
                <a:gd name="T34" fmla="*/ 113 w 161"/>
                <a:gd name="T35" fmla="*/ 112 h 156"/>
                <a:gd name="T36" fmla="*/ 126 w 161"/>
                <a:gd name="T37" fmla="*/ 78 h 156"/>
                <a:gd name="T38" fmla="*/ 113 w 161"/>
                <a:gd name="T39" fmla="*/ 43 h 156"/>
                <a:gd name="T40" fmla="*/ 80 w 161"/>
                <a:gd name="T41" fmla="*/ 30 h 156"/>
                <a:gd name="T42" fmla="*/ 48 w 161"/>
                <a:gd name="T43" fmla="*/ 43 h 156"/>
                <a:gd name="T44" fmla="*/ 35 w 161"/>
                <a:gd name="T45" fmla="*/ 78 h 156"/>
                <a:gd name="T46" fmla="*/ 48 w 161"/>
                <a:gd name="T47" fmla="*/ 112 h 156"/>
                <a:gd name="T48" fmla="*/ 80 w 161"/>
                <a:gd name="T49" fmla="*/ 125 h 156"/>
                <a:gd name="T50" fmla="*/ 113 w 161"/>
                <a:gd name="T51" fmla="*/ 112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1" h="156">
                  <a:moveTo>
                    <a:pt x="161" y="2"/>
                  </a:moveTo>
                  <a:cubicBezTo>
                    <a:pt x="161" y="154"/>
                    <a:pt x="161" y="154"/>
                    <a:pt x="161" y="154"/>
                  </a:cubicBezTo>
                  <a:cubicBezTo>
                    <a:pt x="145" y="154"/>
                    <a:pt x="145" y="154"/>
                    <a:pt x="145" y="154"/>
                  </a:cubicBezTo>
                  <a:cubicBezTo>
                    <a:pt x="135" y="154"/>
                    <a:pt x="127" y="146"/>
                    <a:pt x="127" y="135"/>
                  </a:cubicBezTo>
                  <a:cubicBezTo>
                    <a:pt x="127" y="134"/>
                    <a:pt x="127" y="134"/>
                    <a:pt x="127" y="134"/>
                  </a:cubicBezTo>
                  <a:cubicBezTo>
                    <a:pt x="121" y="141"/>
                    <a:pt x="114" y="147"/>
                    <a:pt x="105" y="150"/>
                  </a:cubicBezTo>
                  <a:cubicBezTo>
                    <a:pt x="96" y="154"/>
                    <a:pt x="87" y="156"/>
                    <a:pt x="76" y="156"/>
                  </a:cubicBezTo>
                  <a:cubicBezTo>
                    <a:pt x="62" y="156"/>
                    <a:pt x="48" y="153"/>
                    <a:pt x="37" y="146"/>
                  </a:cubicBezTo>
                  <a:cubicBezTo>
                    <a:pt x="25" y="140"/>
                    <a:pt x="16" y="131"/>
                    <a:pt x="9" y="119"/>
                  </a:cubicBezTo>
                  <a:cubicBezTo>
                    <a:pt x="3" y="107"/>
                    <a:pt x="0" y="93"/>
                    <a:pt x="0" y="78"/>
                  </a:cubicBezTo>
                  <a:cubicBezTo>
                    <a:pt x="0" y="62"/>
                    <a:pt x="3" y="49"/>
                    <a:pt x="9" y="37"/>
                  </a:cubicBezTo>
                  <a:cubicBezTo>
                    <a:pt x="16" y="25"/>
                    <a:pt x="25" y="16"/>
                    <a:pt x="37" y="10"/>
                  </a:cubicBezTo>
                  <a:cubicBezTo>
                    <a:pt x="48" y="3"/>
                    <a:pt x="62" y="0"/>
                    <a:pt x="76" y="0"/>
                  </a:cubicBezTo>
                  <a:cubicBezTo>
                    <a:pt x="86" y="0"/>
                    <a:pt x="95" y="2"/>
                    <a:pt x="104" y="5"/>
                  </a:cubicBezTo>
                  <a:cubicBezTo>
                    <a:pt x="112" y="9"/>
                    <a:pt x="119" y="14"/>
                    <a:pt x="125" y="20"/>
                  </a:cubicBezTo>
                  <a:cubicBezTo>
                    <a:pt x="125" y="10"/>
                    <a:pt x="133" y="2"/>
                    <a:pt x="144" y="2"/>
                  </a:cubicBezTo>
                  <a:lnTo>
                    <a:pt x="161" y="2"/>
                  </a:lnTo>
                  <a:close/>
                  <a:moveTo>
                    <a:pt x="113" y="112"/>
                  </a:moveTo>
                  <a:cubicBezTo>
                    <a:pt x="121" y="104"/>
                    <a:pt x="126" y="92"/>
                    <a:pt x="126" y="78"/>
                  </a:cubicBezTo>
                  <a:cubicBezTo>
                    <a:pt x="126" y="64"/>
                    <a:pt x="121" y="52"/>
                    <a:pt x="113" y="43"/>
                  </a:cubicBezTo>
                  <a:cubicBezTo>
                    <a:pt x="104" y="35"/>
                    <a:pt x="93" y="30"/>
                    <a:pt x="80" y="30"/>
                  </a:cubicBezTo>
                  <a:cubicBezTo>
                    <a:pt x="67" y="30"/>
                    <a:pt x="57" y="35"/>
                    <a:pt x="48" y="43"/>
                  </a:cubicBezTo>
                  <a:cubicBezTo>
                    <a:pt x="40" y="52"/>
                    <a:pt x="35" y="64"/>
                    <a:pt x="35" y="78"/>
                  </a:cubicBezTo>
                  <a:cubicBezTo>
                    <a:pt x="35" y="92"/>
                    <a:pt x="40" y="104"/>
                    <a:pt x="48" y="112"/>
                  </a:cubicBezTo>
                  <a:cubicBezTo>
                    <a:pt x="57" y="121"/>
                    <a:pt x="67" y="125"/>
                    <a:pt x="80" y="125"/>
                  </a:cubicBezTo>
                  <a:cubicBezTo>
                    <a:pt x="93" y="125"/>
                    <a:pt x="104" y="121"/>
                    <a:pt x="113" y="1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7">
              <a:extLst>
                <a:ext uri="{FF2B5EF4-FFF2-40B4-BE49-F238E27FC236}">
                  <a16:creationId xmlns:a16="http://schemas.microsoft.com/office/drawing/2014/main" id="{5FC79F75-B733-7D4D-A491-80EBEAB9AA76}"/>
                </a:ext>
              </a:extLst>
            </p:cNvPr>
            <p:cNvSpPr>
              <a:spLocks/>
            </p:cNvSpPr>
            <p:nvPr/>
          </p:nvSpPr>
          <p:spPr bwMode="auto">
            <a:xfrm>
              <a:off x="4058" y="1853"/>
              <a:ext cx="895" cy="928"/>
            </a:xfrm>
            <a:custGeom>
              <a:avLst/>
              <a:gdLst>
                <a:gd name="T0" fmla="*/ 132 w 149"/>
                <a:gd name="T1" fmla="*/ 17 h 154"/>
                <a:gd name="T2" fmla="*/ 149 w 149"/>
                <a:gd name="T3" fmla="*/ 67 h 154"/>
                <a:gd name="T4" fmla="*/ 149 w 149"/>
                <a:gd name="T5" fmla="*/ 154 h 154"/>
                <a:gd name="T6" fmla="*/ 132 w 149"/>
                <a:gd name="T7" fmla="*/ 154 h 154"/>
                <a:gd name="T8" fmla="*/ 114 w 149"/>
                <a:gd name="T9" fmla="*/ 135 h 154"/>
                <a:gd name="T10" fmla="*/ 114 w 149"/>
                <a:gd name="T11" fmla="*/ 71 h 154"/>
                <a:gd name="T12" fmla="*/ 104 w 149"/>
                <a:gd name="T13" fmla="*/ 41 h 154"/>
                <a:gd name="T14" fmla="*/ 78 w 149"/>
                <a:gd name="T15" fmla="*/ 31 h 154"/>
                <a:gd name="T16" fmla="*/ 47 w 149"/>
                <a:gd name="T17" fmla="*/ 43 h 154"/>
                <a:gd name="T18" fmla="*/ 35 w 149"/>
                <a:gd name="T19" fmla="*/ 77 h 154"/>
                <a:gd name="T20" fmla="*/ 35 w 149"/>
                <a:gd name="T21" fmla="*/ 135 h 154"/>
                <a:gd name="T22" fmla="*/ 17 w 149"/>
                <a:gd name="T23" fmla="*/ 154 h 154"/>
                <a:gd name="T24" fmla="*/ 0 w 149"/>
                <a:gd name="T25" fmla="*/ 154 h 154"/>
                <a:gd name="T26" fmla="*/ 0 w 149"/>
                <a:gd name="T27" fmla="*/ 2 h 154"/>
                <a:gd name="T28" fmla="*/ 15 w 149"/>
                <a:gd name="T29" fmla="*/ 2 h 154"/>
                <a:gd name="T30" fmla="*/ 34 w 149"/>
                <a:gd name="T31" fmla="*/ 20 h 154"/>
                <a:gd name="T32" fmla="*/ 34 w 149"/>
                <a:gd name="T33" fmla="*/ 22 h 154"/>
                <a:gd name="T34" fmla="*/ 56 w 149"/>
                <a:gd name="T35" fmla="*/ 6 h 154"/>
                <a:gd name="T36" fmla="*/ 86 w 149"/>
                <a:gd name="T37" fmla="*/ 0 h 154"/>
                <a:gd name="T38" fmla="*/ 132 w 149"/>
                <a:gd name="T39" fmla="*/ 17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54">
                  <a:moveTo>
                    <a:pt x="132" y="17"/>
                  </a:moveTo>
                  <a:cubicBezTo>
                    <a:pt x="144" y="28"/>
                    <a:pt x="149" y="45"/>
                    <a:pt x="149" y="67"/>
                  </a:cubicBezTo>
                  <a:cubicBezTo>
                    <a:pt x="149" y="154"/>
                    <a:pt x="149" y="154"/>
                    <a:pt x="149" y="154"/>
                  </a:cubicBezTo>
                  <a:cubicBezTo>
                    <a:pt x="132" y="154"/>
                    <a:pt x="132" y="154"/>
                    <a:pt x="132" y="154"/>
                  </a:cubicBezTo>
                  <a:cubicBezTo>
                    <a:pt x="122" y="154"/>
                    <a:pt x="114" y="146"/>
                    <a:pt x="114" y="135"/>
                  </a:cubicBezTo>
                  <a:cubicBezTo>
                    <a:pt x="114" y="71"/>
                    <a:pt x="114" y="71"/>
                    <a:pt x="114" y="71"/>
                  </a:cubicBezTo>
                  <a:cubicBezTo>
                    <a:pt x="114" y="58"/>
                    <a:pt x="111" y="48"/>
                    <a:pt x="104" y="41"/>
                  </a:cubicBezTo>
                  <a:cubicBezTo>
                    <a:pt x="98" y="35"/>
                    <a:pt x="89" y="31"/>
                    <a:pt x="78" y="31"/>
                  </a:cubicBezTo>
                  <a:cubicBezTo>
                    <a:pt x="65" y="31"/>
                    <a:pt x="54" y="35"/>
                    <a:pt x="47" y="43"/>
                  </a:cubicBezTo>
                  <a:cubicBezTo>
                    <a:pt x="39" y="51"/>
                    <a:pt x="35" y="62"/>
                    <a:pt x="35" y="77"/>
                  </a:cubicBezTo>
                  <a:cubicBezTo>
                    <a:pt x="35" y="135"/>
                    <a:pt x="35" y="135"/>
                    <a:pt x="35" y="135"/>
                  </a:cubicBezTo>
                  <a:cubicBezTo>
                    <a:pt x="35" y="146"/>
                    <a:pt x="27" y="154"/>
                    <a:pt x="17" y="154"/>
                  </a:cubicBezTo>
                  <a:cubicBezTo>
                    <a:pt x="0" y="154"/>
                    <a:pt x="0" y="154"/>
                    <a:pt x="0" y="154"/>
                  </a:cubicBezTo>
                  <a:cubicBezTo>
                    <a:pt x="0" y="2"/>
                    <a:pt x="0" y="2"/>
                    <a:pt x="0" y="2"/>
                  </a:cubicBezTo>
                  <a:cubicBezTo>
                    <a:pt x="15" y="2"/>
                    <a:pt x="15" y="2"/>
                    <a:pt x="15" y="2"/>
                  </a:cubicBezTo>
                  <a:cubicBezTo>
                    <a:pt x="25" y="2"/>
                    <a:pt x="34" y="10"/>
                    <a:pt x="34" y="20"/>
                  </a:cubicBezTo>
                  <a:cubicBezTo>
                    <a:pt x="34" y="22"/>
                    <a:pt x="34" y="22"/>
                    <a:pt x="34" y="22"/>
                  </a:cubicBezTo>
                  <a:cubicBezTo>
                    <a:pt x="39" y="14"/>
                    <a:pt x="47" y="9"/>
                    <a:pt x="56" y="6"/>
                  </a:cubicBezTo>
                  <a:cubicBezTo>
                    <a:pt x="65" y="2"/>
                    <a:pt x="75" y="0"/>
                    <a:pt x="86" y="0"/>
                  </a:cubicBezTo>
                  <a:cubicBezTo>
                    <a:pt x="105" y="0"/>
                    <a:pt x="120" y="6"/>
                    <a:pt x="132"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8">
              <a:extLst>
                <a:ext uri="{FF2B5EF4-FFF2-40B4-BE49-F238E27FC236}">
                  <a16:creationId xmlns:a16="http://schemas.microsoft.com/office/drawing/2014/main" id="{AA0F4583-1D7B-654A-9428-13A1A48510EB}"/>
                </a:ext>
              </a:extLst>
            </p:cNvPr>
            <p:cNvSpPr>
              <a:spLocks noEditPoints="1"/>
            </p:cNvSpPr>
            <p:nvPr/>
          </p:nvSpPr>
          <p:spPr bwMode="auto">
            <a:xfrm>
              <a:off x="5067" y="1527"/>
              <a:ext cx="967" cy="1266"/>
            </a:xfrm>
            <a:custGeom>
              <a:avLst/>
              <a:gdLst>
                <a:gd name="T0" fmla="*/ 161 w 161"/>
                <a:gd name="T1" fmla="*/ 0 h 210"/>
                <a:gd name="T2" fmla="*/ 161 w 161"/>
                <a:gd name="T3" fmla="*/ 208 h 210"/>
                <a:gd name="T4" fmla="*/ 145 w 161"/>
                <a:gd name="T5" fmla="*/ 208 h 210"/>
                <a:gd name="T6" fmla="*/ 127 w 161"/>
                <a:gd name="T7" fmla="*/ 189 h 210"/>
                <a:gd name="T8" fmla="*/ 127 w 161"/>
                <a:gd name="T9" fmla="*/ 188 h 210"/>
                <a:gd name="T10" fmla="*/ 105 w 161"/>
                <a:gd name="T11" fmla="*/ 204 h 210"/>
                <a:gd name="T12" fmla="*/ 77 w 161"/>
                <a:gd name="T13" fmla="*/ 210 h 210"/>
                <a:gd name="T14" fmla="*/ 37 w 161"/>
                <a:gd name="T15" fmla="*/ 200 h 210"/>
                <a:gd name="T16" fmla="*/ 10 w 161"/>
                <a:gd name="T17" fmla="*/ 173 h 210"/>
                <a:gd name="T18" fmla="*/ 0 w 161"/>
                <a:gd name="T19" fmla="*/ 132 h 210"/>
                <a:gd name="T20" fmla="*/ 10 w 161"/>
                <a:gd name="T21" fmla="*/ 91 h 210"/>
                <a:gd name="T22" fmla="*/ 37 w 161"/>
                <a:gd name="T23" fmla="*/ 64 h 210"/>
                <a:gd name="T24" fmla="*/ 77 w 161"/>
                <a:gd name="T25" fmla="*/ 54 h 210"/>
                <a:gd name="T26" fmla="*/ 104 w 161"/>
                <a:gd name="T27" fmla="*/ 59 h 210"/>
                <a:gd name="T28" fmla="*/ 126 w 161"/>
                <a:gd name="T29" fmla="*/ 75 h 210"/>
                <a:gd name="T30" fmla="*/ 126 w 161"/>
                <a:gd name="T31" fmla="*/ 0 h 210"/>
                <a:gd name="T32" fmla="*/ 161 w 161"/>
                <a:gd name="T33" fmla="*/ 0 h 210"/>
                <a:gd name="T34" fmla="*/ 104 w 161"/>
                <a:gd name="T35" fmla="*/ 174 h 210"/>
                <a:gd name="T36" fmla="*/ 120 w 161"/>
                <a:gd name="T37" fmla="*/ 157 h 210"/>
                <a:gd name="T38" fmla="*/ 126 w 161"/>
                <a:gd name="T39" fmla="*/ 132 h 210"/>
                <a:gd name="T40" fmla="*/ 120 w 161"/>
                <a:gd name="T41" fmla="*/ 107 h 210"/>
                <a:gd name="T42" fmla="*/ 104 w 161"/>
                <a:gd name="T43" fmla="*/ 90 h 210"/>
                <a:gd name="T44" fmla="*/ 81 w 161"/>
                <a:gd name="T45" fmla="*/ 84 h 210"/>
                <a:gd name="T46" fmla="*/ 58 w 161"/>
                <a:gd name="T47" fmla="*/ 90 h 210"/>
                <a:gd name="T48" fmla="*/ 42 w 161"/>
                <a:gd name="T49" fmla="*/ 107 h 210"/>
                <a:gd name="T50" fmla="*/ 36 w 161"/>
                <a:gd name="T51" fmla="*/ 132 h 210"/>
                <a:gd name="T52" fmla="*/ 42 w 161"/>
                <a:gd name="T53" fmla="*/ 157 h 210"/>
                <a:gd name="T54" fmla="*/ 58 w 161"/>
                <a:gd name="T55" fmla="*/ 174 h 210"/>
                <a:gd name="T56" fmla="*/ 81 w 161"/>
                <a:gd name="T57" fmla="*/ 179 h 210"/>
                <a:gd name="T58" fmla="*/ 104 w 161"/>
                <a:gd name="T59" fmla="*/ 174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61" h="210">
                  <a:moveTo>
                    <a:pt x="161" y="0"/>
                  </a:moveTo>
                  <a:cubicBezTo>
                    <a:pt x="161" y="208"/>
                    <a:pt x="161" y="208"/>
                    <a:pt x="161" y="208"/>
                  </a:cubicBezTo>
                  <a:cubicBezTo>
                    <a:pt x="145" y="208"/>
                    <a:pt x="145" y="208"/>
                    <a:pt x="145" y="208"/>
                  </a:cubicBezTo>
                  <a:cubicBezTo>
                    <a:pt x="135" y="208"/>
                    <a:pt x="127" y="200"/>
                    <a:pt x="127" y="189"/>
                  </a:cubicBezTo>
                  <a:cubicBezTo>
                    <a:pt x="127" y="188"/>
                    <a:pt x="127" y="188"/>
                    <a:pt x="127" y="188"/>
                  </a:cubicBezTo>
                  <a:cubicBezTo>
                    <a:pt x="121" y="195"/>
                    <a:pt x="114" y="201"/>
                    <a:pt x="105" y="204"/>
                  </a:cubicBezTo>
                  <a:cubicBezTo>
                    <a:pt x="97" y="208"/>
                    <a:pt x="87" y="210"/>
                    <a:pt x="77" y="210"/>
                  </a:cubicBezTo>
                  <a:cubicBezTo>
                    <a:pt x="62" y="210"/>
                    <a:pt x="49" y="207"/>
                    <a:pt x="37" y="200"/>
                  </a:cubicBezTo>
                  <a:cubicBezTo>
                    <a:pt x="25" y="194"/>
                    <a:pt x="16" y="185"/>
                    <a:pt x="10" y="173"/>
                  </a:cubicBezTo>
                  <a:cubicBezTo>
                    <a:pt x="3" y="161"/>
                    <a:pt x="0" y="147"/>
                    <a:pt x="0" y="132"/>
                  </a:cubicBezTo>
                  <a:cubicBezTo>
                    <a:pt x="0" y="116"/>
                    <a:pt x="3" y="103"/>
                    <a:pt x="10" y="91"/>
                  </a:cubicBezTo>
                  <a:cubicBezTo>
                    <a:pt x="16" y="79"/>
                    <a:pt x="25" y="70"/>
                    <a:pt x="37" y="64"/>
                  </a:cubicBezTo>
                  <a:cubicBezTo>
                    <a:pt x="49" y="57"/>
                    <a:pt x="62" y="54"/>
                    <a:pt x="77" y="54"/>
                  </a:cubicBezTo>
                  <a:cubicBezTo>
                    <a:pt x="87" y="54"/>
                    <a:pt x="96" y="56"/>
                    <a:pt x="104" y="59"/>
                  </a:cubicBezTo>
                  <a:cubicBezTo>
                    <a:pt x="113" y="63"/>
                    <a:pt x="120" y="68"/>
                    <a:pt x="126" y="75"/>
                  </a:cubicBezTo>
                  <a:cubicBezTo>
                    <a:pt x="126" y="0"/>
                    <a:pt x="126" y="0"/>
                    <a:pt x="126" y="0"/>
                  </a:cubicBezTo>
                  <a:lnTo>
                    <a:pt x="161" y="0"/>
                  </a:lnTo>
                  <a:close/>
                  <a:moveTo>
                    <a:pt x="104" y="174"/>
                  </a:moveTo>
                  <a:cubicBezTo>
                    <a:pt x="111" y="170"/>
                    <a:pt x="116" y="164"/>
                    <a:pt x="120" y="157"/>
                  </a:cubicBezTo>
                  <a:cubicBezTo>
                    <a:pt x="124" y="150"/>
                    <a:pt x="126" y="141"/>
                    <a:pt x="126" y="132"/>
                  </a:cubicBezTo>
                  <a:cubicBezTo>
                    <a:pt x="126" y="122"/>
                    <a:pt x="124" y="114"/>
                    <a:pt x="120" y="107"/>
                  </a:cubicBezTo>
                  <a:cubicBezTo>
                    <a:pt x="116" y="100"/>
                    <a:pt x="111" y="94"/>
                    <a:pt x="104" y="90"/>
                  </a:cubicBezTo>
                  <a:cubicBezTo>
                    <a:pt x="97" y="86"/>
                    <a:pt x="89" y="84"/>
                    <a:pt x="81" y="84"/>
                  </a:cubicBezTo>
                  <a:cubicBezTo>
                    <a:pt x="72" y="84"/>
                    <a:pt x="65" y="86"/>
                    <a:pt x="58" y="90"/>
                  </a:cubicBezTo>
                  <a:cubicBezTo>
                    <a:pt x="51" y="94"/>
                    <a:pt x="46" y="100"/>
                    <a:pt x="42" y="107"/>
                  </a:cubicBezTo>
                  <a:cubicBezTo>
                    <a:pt x="38" y="114"/>
                    <a:pt x="36" y="122"/>
                    <a:pt x="36" y="132"/>
                  </a:cubicBezTo>
                  <a:cubicBezTo>
                    <a:pt x="36" y="141"/>
                    <a:pt x="38" y="150"/>
                    <a:pt x="42" y="157"/>
                  </a:cubicBezTo>
                  <a:cubicBezTo>
                    <a:pt x="46" y="164"/>
                    <a:pt x="51" y="170"/>
                    <a:pt x="58" y="174"/>
                  </a:cubicBezTo>
                  <a:cubicBezTo>
                    <a:pt x="65" y="177"/>
                    <a:pt x="72" y="179"/>
                    <a:pt x="81" y="179"/>
                  </a:cubicBezTo>
                  <a:cubicBezTo>
                    <a:pt x="89" y="179"/>
                    <a:pt x="97" y="177"/>
                    <a:pt x="104" y="1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9">
              <a:extLst>
                <a:ext uri="{FF2B5EF4-FFF2-40B4-BE49-F238E27FC236}">
                  <a16:creationId xmlns:a16="http://schemas.microsoft.com/office/drawing/2014/main" id="{178B21B2-C635-2740-8158-031EE62982CA}"/>
                </a:ext>
              </a:extLst>
            </p:cNvPr>
            <p:cNvSpPr>
              <a:spLocks/>
            </p:cNvSpPr>
            <p:nvPr/>
          </p:nvSpPr>
          <p:spPr bwMode="auto">
            <a:xfrm>
              <a:off x="6202" y="1853"/>
              <a:ext cx="529" cy="928"/>
            </a:xfrm>
            <a:custGeom>
              <a:avLst/>
              <a:gdLst>
                <a:gd name="T0" fmla="*/ 88 w 88"/>
                <a:gd name="T1" fmla="*/ 0 h 154"/>
                <a:gd name="T2" fmla="*/ 88 w 88"/>
                <a:gd name="T3" fmla="*/ 34 h 154"/>
                <a:gd name="T4" fmla="*/ 79 w 88"/>
                <a:gd name="T5" fmla="*/ 33 h 154"/>
                <a:gd name="T6" fmla="*/ 47 w 88"/>
                <a:gd name="T7" fmla="*/ 45 h 154"/>
                <a:gd name="T8" fmla="*/ 35 w 88"/>
                <a:gd name="T9" fmla="*/ 80 h 154"/>
                <a:gd name="T10" fmla="*/ 35 w 88"/>
                <a:gd name="T11" fmla="*/ 135 h 154"/>
                <a:gd name="T12" fmla="*/ 17 w 88"/>
                <a:gd name="T13" fmla="*/ 154 h 154"/>
                <a:gd name="T14" fmla="*/ 0 w 88"/>
                <a:gd name="T15" fmla="*/ 154 h 154"/>
                <a:gd name="T16" fmla="*/ 0 w 88"/>
                <a:gd name="T17" fmla="*/ 2 h 154"/>
                <a:gd name="T18" fmla="*/ 34 w 88"/>
                <a:gd name="T19" fmla="*/ 2 h 154"/>
                <a:gd name="T20" fmla="*/ 34 w 88"/>
                <a:gd name="T21" fmla="*/ 24 h 154"/>
                <a:gd name="T22" fmla="*/ 88 w 88"/>
                <a:gd name="T23"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8" h="154">
                  <a:moveTo>
                    <a:pt x="88" y="0"/>
                  </a:moveTo>
                  <a:cubicBezTo>
                    <a:pt x="88" y="34"/>
                    <a:pt x="88" y="34"/>
                    <a:pt x="88" y="34"/>
                  </a:cubicBezTo>
                  <a:cubicBezTo>
                    <a:pt x="85" y="33"/>
                    <a:pt x="82" y="33"/>
                    <a:pt x="79" y="33"/>
                  </a:cubicBezTo>
                  <a:cubicBezTo>
                    <a:pt x="66" y="33"/>
                    <a:pt x="55" y="37"/>
                    <a:pt x="47" y="45"/>
                  </a:cubicBezTo>
                  <a:cubicBezTo>
                    <a:pt x="39" y="53"/>
                    <a:pt x="35" y="65"/>
                    <a:pt x="35" y="80"/>
                  </a:cubicBezTo>
                  <a:cubicBezTo>
                    <a:pt x="35" y="135"/>
                    <a:pt x="35" y="135"/>
                    <a:pt x="35" y="135"/>
                  </a:cubicBezTo>
                  <a:cubicBezTo>
                    <a:pt x="35" y="146"/>
                    <a:pt x="27" y="154"/>
                    <a:pt x="17" y="154"/>
                  </a:cubicBezTo>
                  <a:cubicBezTo>
                    <a:pt x="0" y="154"/>
                    <a:pt x="0" y="154"/>
                    <a:pt x="0" y="154"/>
                  </a:cubicBezTo>
                  <a:cubicBezTo>
                    <a:pt x="0" y="2"/>
                    <a:pt x="0" y="2"/>
                    <a:pt x="0" y="2"/>
                  </a:cubicBezTo>
                  <a:cubicBezTo>
                    <a:pt x="34" y="2"/>
                    <a:pt x="34" y="2"/>
                    <a:pt x="34" y="2"/>
                  </a:cubicBezTo>
                  <a:cubicBezTo>
                    <a:pt x="34" y="24"/>
                    <a:pt x="34" y="24"/>
                    <a:pt x="34" y="24"/>
                  </a:cubicBezTo>
                  <a:cubicBezTo>
                    <a:pt x="44" y="8"/>
                    <a:pt x="62" y="0"/>
                    <a:pt x="8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10">
              <a:extLst>
                <a:ext uri="{FF2B5EF4-FFF2-40B4-BE49-F238E27FC236}">
                  <a16:creationId xmlns:a16="http://schemas.microsoft.com/office/drawing/2014/main" id="{98F6606E-9381-424A-812E-6B5C2FE6BA38}"/>
                </a:ext>
              </a:extLst>
            </p:cNvPr>
            <p:cNvSpPr>
              <a:spLocks/>
            </p:cNvSpPr>
            <p:nvPr/>
          </p:nvSpPr>
          <p:spPr bwMode="auto">
            <a:xfrm>
              <a:off x="1235" y="2377"/>
              <a:ext cx="451" cy="404"/>
            </a:xfrm>
            <a:custGeom>
              <a:avLst/>
              <a:gdLst>
                <a:gd name="T0" fmla="*/ 0 w 75"/>
                <a:gd name="T1" fmla="*/ 66 h 67"/>
                <a:gd name="T2" fmla="*/ 5 w 75"/>
                <a:gd name="T3" fmla="*/ 67 h 67"/>
                <a:gd name="T4" fmla="*/ 70 w 75"/>
                <a:gd name="T5" fmla="*/ 67 h 67"/>
                <a:gd name="T6" fmla="*/ 75 w 75"/>
                <a:gd name="T7" fmla="*/ 66 h 67"/>
                <a:gd name="T8" fmla="*/ 38 w 75"/>
                <a:gd name="T9" fmla="*/ 0 h 67"/>
                <a:gd name="T10" fmla="*/ 0 w 75"/>
                <a:gd name="T11" fmla="*/ 66 h 67"/>
              </a:gdLst>
              <a:ahLst/>
              <a:cxnLst>
                <a:cxn ang="0">
                  <a:pos x="T0" y="T1"/>
                </a:cxn>
                <a:cxn ang="0">
                  <a:pos x="T2" y="T3"/>
                </a:cxn>
                <a:cxn ang="0">
                  <a:pos x="T4" y="T5"/>
                </a:cxn>
                <a:cxn ang="0">
                  <a:pos x="T6" y="T7"/>
                </a:cxn>
                <a:cxn ang="0">
                  <a:pos x="T8" y="T9"/>
                </a:cxn>
                <a:cxn ang="0">
                  <a:pos x="T10" y="T11"/>
                </a:cxn>
              </a:cxnLst>
              <a:rect l="0" t="0" r="r" b="b"/>
              <a:pathLst>
                <a:path w="75" h="67">
                  <a:moveTo>
                    <a:pt x="0" y="66"/>
                  </a:moveTo>
                  <a:cubicBezTo>
                    <a:pt x="1" y="67"/>
                    <a:pt x="3" y="67"/>
                    <a:pt x="5" y="67"/>
                  </a:cubicBezTo>
                  <a:cubicBezTo>
                    <a:pt x="70" y="67"/>
                    <a:pt x="70" y="67"/>
                    <a:pt x="70" y="67"/>
                  </a:cubicBezTo>
                  <a:cubicBezTo>
                    <a:pt x="72" y="67"/>
                    <a:pt x="74" y="67"/>
                    <a:pt x="75" y="66"/>
                  </a:cubicBezTo>
                  <a:cubicBezTo>
                    <a:pt x="38" y="0"/>
                    <a:pt x="38" y="0"/>
                    <a:pt x="38" y="0"/>
                  </a:cubicBezTo>
                  <a:lnTo>
                    <a:pt x="0" y="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1">
              <a:extLst>
                <a:ext uri="{FF2B5EF4-FFF2-40B4-BE49-F238E27FC236}">
                  <a16:creationId xmlns:a16="http://schemas.microsoft.com/office/drawing/2014/main" id="{AE159D57-5710-9542-9630-12ADE95C6A51}"/>
                </a:ext>
              </a:extLst>
            </p:cNvPr>
            <p:cNvSpPr>
              <a:spLocks/>
            </p:cNvSpPr>
            <p:nvPr/>
          </p:nvSpPr>
          <p:spPr bwMode="auto">
            <a:xfrm>
              <a:off x="1512" y="2353"/>
              <a:ext cx="462" cy="392"/>
            </a:xfrm>
            <a:custGeom>
              <a:avLst/>
              <a:gdLst>
                <a:gd name="T0" fmla="*/ 38 w 77"/>
                <a:gd name="T1" fmla="*/ 65 h 65"/>
                <a:gd name="T2" fmla="*/ 41 w 77"/>
                <a:gd name="T3" fmla="*/ 61 h 65"/>
                <a:gd name="T4" fmla="*/ 77 w 77"/>
                <a:gd name="T5" fmla="*/ 0 h 65"/>
                <a:gd name="T6" fmla="*/ 0 w 77"/>
                <a:gd name="T7" fmla="*/ 0 h 65"/>
                <a:gd name="T8" fmla="*/ 38 w 77"/>
                <a:gd name="T9" fmla="*/ 65 h 65"/>
              </a:gdLst>
              <a:ahLst/>
              <a:cxnLst>
                <a:cxn ang="0">
                  <a:pos x="T0" y="T1"/>
                </a:cxn>
                <a:cxn ang="0">
                  <a:pos x="T2" y="T3"/>
                </a:cxn>
                <a:cxn ang="0">
                  <a:pos x="T4" y="T5"/>
                </a:cxn>
                <a:cxn ang="0">
                  <a:pos x="T6" y="T7"/>
                </a:cxn>
                <a:cxn ang="0">
                  <a:pos x="T8" y="T9"/>
                </a:cxn>
              </a:cxnLst>
              <a:rect l="0" t="0" r="r" b="b"/>
              <a:pathLst>
                <a:path w="77" h="65">
                  <a:moveTo>
                    <a:pt x="38" y="65"/>
                  </a:moveTo>
                  <a:cubicBezTo>
                    <a:pt x="39" y="64"/>
                    <a:pt x="40" y="63"/>
                    <a:pt x="41" y="61"/>
                  </a:cubicBezTo>
                  <a:cubicBezTo>
                    <a:pt x="77" y="0"/>
                    <a:pt x="77" y="0"/>
                    <a:pt x="77" y="0"/>
                  </a:cubicBezTo>
                  <a:cubicBezTo>
                    <a:pt x="0" y="0"/>
                    <a:pt x="0" y="0"/>
                    <a:pt x="0" y="0"/>
                  </a:cubicBezTo>
                  <a:lnTo>
                    <a:pt x="38" y="6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2">
              <a:extLst>
                <a:ext uri="{FF2B5EF4-FFF2-40B4-BE49-F238E27FC236}">
                  <a16:creationId xmlns:a16="http://schemas.microsoft.com/office/drawing/2014/main" id="{9D67D394-A38F-0941-8E24-79393C0AC8C7}"/>
                </a:ext>
              </a:extLst>
            </p:cNvPr>
            <p:cNvSpPr>
              <a:spLocks/>
            </p:cNvSpPr>
            <p:nvPr/>
          </p:nvSpPr>
          <p:spPr bwMode="auto">
            <a:xfrm>
              <a:off x="947" y="2353"/>
              <a:ext cx="462" cy="392"/>
            </a:xfrm>
            <a:custGeom>
              <a:avLst/>
              <a:gdLst>
                <a:gd name="T0" fmla="*/ 0 w 77"/>
                <a:gd name="T1" fmla="*/ 0 h 65"/>
                <a:gd name="T2" fmla="*/ 36 w 77"/>
                <a:gd name="T3" fmla="*/ 61 h 65"/>
                <a:gd name="T4" fmla="*/ 39 w 77"/>
                <a:gd name="T5" fmla="*/ 65 h 65"/>
                <a:gd name="T6" fmla="*/ 77 w 77"/>
                <a:gd name="T7" fmla="*/ 0 h 65"/>
                <a:gd name="T8" fmla="*/ 0 w 77"/>
                <a:gd name="T9" fmla="*/ 0 h 65"/>
              </a:gdLst>
              <a:ahLst/>
              <a:cxnLst>
                <a:cxn ang="0">
                  <a:pos x="T0" y="T1"/>
                </a:cxn>
                <a:cxn ang="0">
                  <a:pos x="T2" y="T3"/>
                </a:cxn>
                <a:cxn ang="0">
                  <a:pos x="T4" y="T5"/>
                </a:cxn>
                <a:cxn ang="0">
                  <a:pos x="T6" y="T7"/>
                </a:cxn>
                <a:cxn ang="0">
                  <a:pos x="T8" y="T9"/>
                </a:cxn>
              </a:cxnLst>
              <a:rect l="0" t="0" r="r" b="b"/>
              <a:pathLst>
                <a:path w="77" h="65">
                  <a:moveTo>
                    <a:pt x="0" y="0"/>
                  </a:moveTo>
                  <a:cubicBezTo>
                    <a:pt x="36" y="61"/>
                    <a:pt x="36" y="61"/>
                    <a:pt x="36" y="61"/>
                  </a:cubicBezTo>
                  <a:cubicBezTo>
                    <a:pt x="37" y="63"/>
                    <a:pt x="38" y="64"/>
                    <a:pt x="39" y="65"/>
                  </a:cubicBezTo>
                  <a:cubicBezTo>
                    <a:pt x="77" y="0"/>
                    <a:pt x="77" y="0"/>
                    <a:pt x="77" y="0"/>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3">
              <a:extLst>
                <a:ext uri="{FF2B5EF4-FFF2-40B4-BE49-F238E27FC236}">
                  <a16:creationId xmlns:a16="http://schemas.microsoft.com/office/drawing/2014/main" id="{ED3CCCED-82C4-5849-A489-9B9CBC4B5B65}"/>
                </a:ext>
              </a:extLst>
            </p:cNvPr>
            <p:cNvSpPr>
              <a:spLocks/>
            </p:cNvSpPr>
            <p:nvPr/>
          </p:nvSpPr>
          <p:spPr bwMode="auto">
            <a:xfrm>
              <a:off x="947" y="1895"/>
              <a:ext cx="462" cy="398"/>
            </a:xfrm>
            <a:custGeom>
              <a:avLst/>
              <a:gdLst>
                <a:gd name="T0" fmla="*/ 39 w 77"/>
                <a:gd name="T1" fmla="*/ 0 h 66"/>
                <a:gd name="T2" fmla="*/ 36 w 77"/>
                <a:gd name="T3" fmla="*/ 5 h 66"/>
                <a:gd name="T4" fmla="*/ 0 w 77"/>
                <a:gd name="T5" fmla="*/ 66 h 66"/>
                <a:gd name="T6" fmla="*/ 77 w 77"/>
                <a:gd name="T7" fmla="*/ 66 h 66"/>
                <a:gd name="T8" fmla="*/ 39 w 77"/>
                <a:gd name="T9" fmla="*/ 0 h 66"/>
              </a:gdLst>
              <a:ahLst/>
              <a:cxnLst>
                <a:cxn ang="0">
                  <a:pos x="T0" y="T1"/>
                </a:cxn>
                <a:cxn ang="0">
                  <a:pos x="T2" y="T3"/>
                </a:cxn>
                <a:cxn ang="0">
                  <a:pos x="T4" y="T5"/>
                </a:cxn>
                <a:cxn ang="0">
                  <a:pos x="T6" y="T7"/>
                </a:cxn>
                <a:cxn ang="0">
                  <a:pos x="T8" y="T9"/>
                </a:cxn>
              </a:cxnLst>
              <a:rect l="0" t="0" r="r" b="b"/>
              <a:pathLst>
                <a:path w="77" h="66">
                  <a:moveTo>
                    <a:pt x="39" y="0"/>
                  </a:moveTo>
                  <a:cubicBezTo>
                    <a:pt x="38" y="2"/>
                    <a:pt x="37" y="3"/>
                    <a:pt x="36" y="5"/>
                  </a:cubicBezTo>
                  <a:cubicBezTo>
                    <a:pt x="0" y="66"/>
                    <a:pt x="0" y="66"/>
                    <a:pt x="0" y="66"/>
                  </a:cubicBezTo>
                  <a:cubicBezTo>
                    <a:pt x="77" y="66"/>
                    <a:pt x="77" y="66"/>
                    <a:pt x="77" y="66"/>
                  </a:cubicBezTo>
                  <a:lnTo>
                    <a:pt x="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4">
              <a:extLst>
                <a:ext uri="{FF2B5EF4-FFF2-40B4-BE49-F238E27FC236}">
                  <a16:creationId xmlns:a16="http://schemas.microsoft.com/office/drawing/2014/main" id="{8063D71B-2FF3-DB41-B34C-79B65FCBB6F0}"/>
                </a:ext>
              </a:extLst>
            </p:cNvPr>
            <p:cNvSpPr>
              <a:spLocks/>
            </p:cNvSpPr>
            <p:nvPr/>
          </p:nvSpPr>
          <p:spPr bwMode="auto">
            <a:xfrm>
              <a:off x="1512" y="1895"/>
              <a:ext cx="462" cy="398"/>
            </a:xfrm>
            <a:custGeom>
              <a:avLst/>
              <a:gdLst>
                <a:gd name="T0" fmla="*/ 77 w 77"/>
                <a:gd name="T1" fmla="*/ 66 h 66"/>
                <a:gd name="T2" fmla="*/ 41 w 77"/>
                <a:gd name="T3" fmla="*/ 5 h 66"/>
                <a:gd name="T4" fmla="*/ 38 w 77"/>
                <a:gd name="T5" fmla="*/ 0 h 66"/>
                <a:gd name="T6" fmla="*/ 0 w 77"/>
                <a:gd name="T7" fmla="*/ 66 h 66"/>
                <a:gd name="T8" fmla="*/ 77 w 77"/>
                <a:gd name="T9" fmla="*/ 66 h 66"/>
              </a:gdLst>
              <a:ahLst/>
              <a:cxnLst>
                <a:cxn ang="0">
                  <a:pos x="T0" y="T1"/>
                </a:cxn>
                <a:cxn ang="0">
                  <a:pos x="T2" y="T3"/>
                </a:cxn>
                <a:cxn ang="0">
                  <a:pos x="T4" y="T5"/>
                </a:cxn>
                <a:cxn ang="0">
                  <a:pos x="T6" y="T7"/>
                </a:cxn>
                <a:cxn ang="0">
                  <a:pos x="T8" y="T9"/>
                </a:cxn>
              </a:cxnLst>
              <a:rect l="0" t="0" r="r" b="b"/>
              <a:pathLst>
                <a:path w="77" h="66">
                  <a:moveTo>
                    <a:pt x="77" y="66"/>
                  </a:moveTo>
                  <a:cubicBezTo>
                    <a:pt x="41" y="5"/>
                    <a:pt x="41" y="5"/>
                    <a:pt x="41" y="5"/>
                  </a:cubicBezTo>
                  <a:cubicBezTo>
                    <a:pt x="40" y="3"/>
                    <a:pt x="39" y="2"/>
                    <a:pt x="38" y="0"/>
                  </a:cubicBezTo>
                  <a:cubicBezTo>
                    <a:pt x="0" y="66"/>
                    <a:pt x="0" y="66"/>
                    <a:pt x="0" y="66"/>
                  </a:cubicBezTo>
                  <a:lnTo>
                    <a:pt x="77" y="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5">
              <a:extLst>
                <a:ext uri="{FF2B5EF4-FFF2-40B4-BE49-F238E27FC236}">
                  <a16:creationId xmlns:a16="http://schemas.microsoft.com/office/drawing/2014/main" id="{3D2FA44F-3F91-D146-A9C5-FDFFAAD58249}"/>
                </a:ext>
              </a:extLst>
            </p:cNvPr>
            <p:cNvSpPr>
              <a:spLocks/>
            </p:cNvSpPr>
            <p:nvPr/>
          </p:nvSpPr>
          <p:spPr bwMode="auto">
            <a:xfrm>
              <a:off x="1235" y="1865"/>
              <a:ext cx="451" cy="398"/>
            </a:xfrm>
            <a:custGeom>
              <a:avLst/>
              <a:gdLst>
                <a:gd name="T0" fmla="*/ 75 w 75"/>
                <a:gd name="T1" fmla="*/ 1 h 66"/>
                <a:gd name="T2" fmla="*/ 70 w 75"/>
                <a:gd name="T3" fmla="*/ 0 h 66"/>
                <a:gd name="T4" fmla="*/ 5 w 75"/>
                <a:gd name="T5" fmla="*/ 0 h 66"/>
                <a:gd name="T6" fmla="*/ 0 w 75"/>
                <a:gd name="T7" fmla="*/ 1 h 66"/>
                <a:gd name="T8" fmla="*/ 38 w 75"/>
                <a:gd name="T9" fmla="*/ 66 h 66"/>
                <a:gd name="T10" fmla="*/ 75 w 75"/>
                <a:gd name="T11" fmla="*/ 1 h 66"/>
              </a:gdLst>
              <a:ahLst/>
              <a:cxnLst>
                <a:cxn ang="0">
                  <a:pos x="T0" y="T1"/>
                </a:cxn>
                <a:cxn ang="0">
                  <a:pos x="T2" y="T3"/>
                </a:cxn>
                <a:cxn ang="0">
                  <a:pos x="T4" y="T5"/>
                </a:cxn>
                <a:cxn ang="0">
                  <a:pos x="T6" y="T7"/>
                </a:cxn>
                <a:cxn ang="0">
                  <a:pos x="T8" y="T9"/>
                </a:cxn>
                <a:cxn ang="0">
                  <a:pos x="T10" y="T11"/>
                </a:cxn>
              </a:cxnLst>
              <a:rect l="0" t="0" r="r" b="b"/>
              <a:pathLst>
                <a:path w="75" h="66">
                  <a:moveTo>
                    <a:pt x="75" y="1"/>
                  </a:moveTo>
                  <a:cubicBezTo>
                    <a:pt x="74" y="0"/>
                    <a:pt x="72" y="0"/>
                    <a:pt x="70" y="0"/>
                  </a:cubicBezTo>
                  <a:cubicBezTo>
                    <a:pt x="5" y="0"/>
                    <a:pt x="5" y="0"/>
                    <a:pt x="5" y="0"/>
                  </a:cubicBezTo>
                  <a:cubicBezTo>
                    <a:pt x="3" y="0"/>
                    <a:pt x="1" y="0"/>
                    <a:pt x="0" y="1"/>
                  </a:cubicBezTo>
                  <a:cubicBezTo>
                    <a:pt x="38" y="66"/>
                    <a:pt x="38" y="66"/>
                    <a:pt x="38" y="66"/>
                  </a:cubicBezTo>
                  <a:lnTo>
                    <a:pt x="75"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97496816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anners">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3AF4A026-FF9E-CB4D-8541-276A40AB27CF}"/>
              </a:ext>
            </a:extLst>
          </p:cNvPr>
          <p:cNvSpPr>
            <a:spLocks noGrp="1"/>
          </p:cNvSpPr>
          <p:nvPr>
            <p:ph type="pic" sz="quarter" idx="12"/>
          </p:nvPr>
        </p:nvSpPr>
        <p:spPr>
          <a:xfrm>
            <a:off x="0" y="1"/>
            <a:ext cx="12188825" cy="1600200"/>
          </a:xfrm>
          <a:solidFill>
            <a:schemeClr val="tx2"/>
          </a:solidFill>
        </p:spPr>
        <p:txBody>
          <a:bodyPr/>
          <a:lstStyle>
            <a:lvl1pPr>
              <a:defRPr sz="800">
                <a:noFill/>
              </a:defRPr>
            </a:lvl1pPr>
          </a:lstStyle>
          <a:p>
            <a:endParaRPr lang="en-US"/>
          </a:p>
        </p:txBody>
      </p:sp>
      <p:sp>
        <p:nvSpPr>
          <p:cNvPr id="2" name="Title 1">
            <a:extLst>
              <a:ext uri="{FF2B5EF4-FFF2-40B4-BE49-F238E27FC236}">
                <a16:creationId xmlns:a16="http://schemas.microsoft.com/office/drawing/2014/main" id="{043472A6-118B-D646-9076-29CBB7D90045}"/>
              </a:ext>
            </a:extLst>
          </p:cNvPr>
          <p:cNvSpPr>
            <a:spLocks noGrp="1"/>
          </p:cNvSpPr>
          <p:nvPr>
            <p:ph type="title"/>
          </p:nvPr>
        </p:nvSpPr>
        <p:spPr>
          <a:xfrm>
            <a:off x="609598" y="940848"/>
            <a:ext cx="5484815" cy="553998"/>
          </a:xfrm>
        </p:spPr>
        <p:txBody>
          <a:bodyPr anchor="b" anchorCtr="0"/>
          <a:lstStyle>
            <a:lvl1pPr>
              <a:defRPr sz="4000"/>
            </a:lvl1pPr>
          </a:lstStyle>
          <a:p>
            <a:endParaRPr lang="en-US"/>
          </a:p>
        </p:txBody>
      </p:sp>
      <p:sp>
        <p:nvSpPr>
          <p:cNvPr id="8" name="Picture Placeholder 10">
            <a:extLst>
              <a:ext uri="{FF2B5EF4-FFF2-40B4-BE49-F238E27FC236}">
                <a16:creationId xmlns:a16="http://schemas.microsoft.com/office/drawing/2014/main" id="{1F9D02AA-81BB-174E-953D-5FFA92CBFB46}"/>
              </a:ext>
            </a:extLst>
          </p:cNvPr>
          <p:cNvSpPr>
            <a:spLocks noGrp="1" noChangeAspect="1"/>
          </p:cNvSpPr>
          <p:nvPr>
            <p:ph type="pic" sz="quarter" idx="26"/>
          </p:nvPr>
        </p:nvSpPr>
        <p:spPr>
          <a:xfrm>
            <a:off x="11028123" y="132781"/>
            <a:ext cx="1055485" cy="374455"/>
          </a:xfrm>
          <a: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l="-3543" r="1842"/>
            </a:stretch>
          </a:blipFill>
        </p:spPr>
        <p:txBody>
          <a:bodyPr/>
          <a:lstStyle>
            <a:lvl1pPr>
              <a:defRPr sz="800">
                <a:noFill/>
              </a:defRPr>
            </a:lvl1pPr>
          </a:lstStyle>
          <a:p>
            <a:r>
              <a:rPr lang="en-US"/>
              <a:t>Click icon to add picture</a:t>
            </a:r>
          </a:p>
        </p:txBody>
      </p:sp>
      <p:sp>
        <p:nvSpPr>
          <p:cNvPr id="9" name="Text Placeholder 7">
            <a:extLst>
              <a:ext uri="{FF2B5EF4-FFF2-40B4-BE49-F238E27FC236}">
                <a16:creationId xmlns:a16="http://schemas.microsoft.com/office/drawing/2014/main" id="{A0AFDCAB-C011-7E42-BC6B-25F14CD8BFEB}"/>
              </a:ext>
            </a:extLst>
          </p:cNvPr>
          <p:cNvSpPr>
            <a:spLocks noGrp="1"/>
          </p:cNvSpPr>
          <p:nvPr>
            <p:ph type="body" sz="quarter" idx="24"/>
          </p:nvPr>
        </p:nvSpPr>
        <p:spPr>
          <a:xfrm>
            <a:off x="609598" y="2138005"/>
            <a:ext cx="5484814" cy="233718"/>
          </a:xfrm>
          <a:prstGeom prst="rect">
            <a:avLst/>
          </a:prstGeom>
        </p:spPr>
        <p:txBody>
          <a:bodyPr wrap="square">
            <a:spAutoFit/>
          </a:bodyPr>
          <a:lstStyle>
            <a:lvl1pPr marL="0" marR="0" indent="0" algn="l" defTabSz="182742" rtl="0" eaLnBrk="1" fontAlgn="auto" latinLnBrk="0" hangingPunct="1">
              <a:lnSpc>
                <a:spcPct val="120000"/>
              </a:lnSpc>
              <a:spcBef>
                <a:spcPts val="0"/>
              </a:spcBef>
              <a:spcAft>
                <a:spcPts val="0"/>
              </a:spcAft>
              <a:buClrTx/>
              <a:buSzTx/>
              <a:buFont typeface="Arial" panose="020B0604020202020204" pitchFamily="34" charset="0"/>
              <a:buNone/>
              <a:tabLst/>
              <a:defRPr lang="en-US"/>
            </a:lvl1pPr>
            <a:lvl4pPr marL="182880" marR="0" indent="-182880" algn="l" defTabSz="182880" rtl="0" eaLnBrk="1" fontAlgn="auto" latinLnBrk="0" hangingPunct="1">
              <a:lnSpc>
                <a:spcPct val="100000"/>
              </a:lnSpc>
              <a:spcBef>
                <a:spcPts val="0"/>
              </a:spcBef>
              <a:spcAft>
                <a:spcPts val="600"/>
              </a:spcAft>
              <a:buClr>
                <a:schemeClr val="tx2"/>
              </a:buClr>
              <a:buSzPct val="100000"/>
              <a:buFont typeface="Arial" panose="020B0604020202020204" pitchFamily="34" charset="0"/>
              <a:buChar char="•"/>
              <a:tabLst>
                <a:tab pos="182880" algn="l"/>
                <a:tab pos="365760" algn="l"/>
                <a:tab pos="548640" algn="l"/>
              </a:tabLst>
              <a:defRPr/>
            </a:lvl4pPr>
          </a:lstStyle>
          <a:p>
            <a:pPr lvl="0"/>
            <a:r>
              <a:rPr lang="en-US"/>
              <a:t>Click to edit Master text styles</a:t>
            </a:r>
          </a:p>
        </p:txBody>
      </p:sp>
      <p:sp>
        <p:nvSpPr>
          <p:cNvPr id="10" name="Text Placeholder 7">
            <a:extLst>
              <a:ext uri="{FF2B5EF4-FFF2-40B4-BE49-F238E27FC236}">
                <a16:creationId xmlns:a16="http://schemas.microsoft.com/office/drawing/2014/main" id="{526825A6-9C36-5A4A-8346-FFA8BED87F9C}"/>
              </a:ext>
            </a:extLst>
          </p:cNvPr>
          <p:cNvSpPr>
            <a:spLocks noGrp="1"/>
          </p:cNvSpPr>
          <p:nvPr>
            <p:ph type="body" sz="quarter" idx="28" hasCustomPrompt="1"/>
          </p:nvPr>
        </p:nvSpPr>
        <p:spPr>
          <a:xfrm>
            <a:off x="10148986" y="6632886"/>
            <a:ext cx="1821776" cy="92333"/>
          </a:xfrm>
        </p:spPr>
        <p:txBody>
          <a:bodyPr anchor="b" anchorCtr="0">
            <a:spAutoFit/>
          </a:bodyPr>
          <a:lstStyle>
            <a:lvl1pPr algn="r">
              <a:lnSpc>
                <a:spcPct val="100000"/>
              </a:lnSpc>
              <a:defRPr sz="600">
                <a:solidFill>
                  <a:schemeClr val="accent4"/>
                </a:solidFill>
              </a:defRPr>
            </a:lvl1pPr>
          </a:lstStyle>
          <a:p>
            <a:pPr lvl="0"/>
            <a:r>
              <a:rPr lang="en-US"/>
              <a:t>Source Info</a:t>
            </a:r>
          </a:p>
        </p:txBody>
      </p:sp>
      <p:sp>
        <p:nvSpPr>
          <p:cNvPr id="5" name="Footer Placeholder 4">
            <a:extLst>
              <a:ext uri="{FF2B5EF4-FFF2-40B4-BE49-F238E27FC236}">
                <a16:creationId xmlns:a16="http://schemas.microsoft.com/office/drawing/2014/main" id="{32A28B56-3099-BF46-AE88-CF9AFAF64A10}"/>
              </a:ext>
            </a:extLst>
          </p:cNvPr>
          <p:cNvSpPr>
            <a:spLocks noGrp="1"/>
          </p:cNvSpPr>
          <p:nvPr>
            <p:ph type="ftr" sz="quarter" idx="29"/>
          </p:nvPr>
        </p:nvSpPr>
        <p:spPr/>
        <p:txBody>
          <a:bodyPr/>
          <a:lstStyle/>
          <a:p>
            <a:r>
              <a:rPr lang="en-US" kern="0"/>
              <a:t>© 2021 Xandr Inc. Xandr℠, the Kite logo, AT&amp;T, the Globe logo and other marks are trademarks and service marks of AT&amp;T Intellectual Property and/or AT&amp;T affiliated companies. All other marks contained herein are the property of their respective owners.</a:t>
            </a:r>
          </a:p>
        </p:txBody>
      </p:sp>
      <p:sp>
        <p:nvSpPr>
          <p:cNvPr id="6" name="Slide Number Placeholder 5">
            <a:extLst>
              <a:ext uri="{FF2B5EF4-FFF2-40B4-BE49-F238E27FC236}">
                <a16:creationId xmlns:a16="http://schemas.microsoft.com/office/drawing/2014/main" id="{31C2E7FA-EFD2-DE40-A2DA-EF2D2495484B}"/>
              </a:ext>
            </a:extLst>
          </p:cNvPr>
          <p:cNvSpPr>
            <a:spLocks noGrp="1"/>
          </p:cNvSpPr>
          <p:nvPr>
            <p:ph type="sldNum" sz="quarter" idx="30"/>
          </p:nvPr>
        </p:nvSpPr>
        <p:spPr/>
        <p:txBody>
          <a:bodyPr/>
          <a:lstStyle/>
          <a:p>
            <a:fld id="{B039CED7-89A6-0D48-93AF-800B78660EBD}" type="slidenum">
              <a:rPr lang="en-US"/>
              <a:pPr/>
              <a:t>‹#›</a:t>
            </a:fld>
            <a:endParaRPr lang="en-US"/>
          </a:p>
        </p:txBody>
      </p:sp>
    </p:spTree>
    <p:extLst>
      <p:ext uri="{BB962C8B-B14F-4D97-AF65-F5344CB8AC3E}">
        <p14:creationId xmlns:p14="http://schemas.microsoft.com/office/powerpoint/2010/main" val="3739194337"/>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grpSp>
        <p:nvGrpSpPr>
          <p:cNvPr id="2" name="LOGO">
            <a:extLst>
              <a:ext uri="{FF2B5EF4-FFF2-40B4-BE49-F238E27FC236}">
                <a16:creationId xmlns:a16="http://schemas.microsoft.com/office/drawing/2014/main" id="{4E318142-5D19-564D-8B15-B3265715F562}"/>
              </a:ext>
            </a:extLst>
          </p:cNvPr>
          <p:cNvGrpSpPr>
            <a:grpSpLocks noChangeAspect="1"/>
          </p:cNvGrpSpPr>
          <p:nvPr userDrawn="1"/>
        </p:nvGrpSpPr>
        <p:grpSpPr>
          <a:xfrm>
            <a:off x="11082528" y="224220"/>
            <a:ext cx="890016" cy="194806"/>
            <a:chOff x="11082528" y="224220"/>
            <a:chExt cx="890016" cy="194806"/>
          </a:xfrm>
        </p:grpSpPr>
        <p:grpSp>
          <p:nvGrpSpPr>
            <p:cNvPr id="3" name="XANDR">
              <a:extLst>
                <a:ext uri="{FF2B5EF4-FFF2-40B4-BE49-F238E27FC236}">
                  <a16:creationId xmlns:a16="http://schemas.microsoft.com/office/drawing/2014/main" id="{D745A9A4-6400-5A47-B71B-B5AA3C26C97D}"/>
                </a:ext>
              </a:extLst>
            </p:cNvPr>
            <p:cNvGrpSpPr/>
            <p:nvPr userDrawn="1"/>
          </p:nvGrpSpPr>
          <p:grpSpPr>
            <a:xfrm>
              <a:off x="11249791" y="224220"/>
              <a:ext cx="722753" cy="194806"/>
              <a:chOff x="11249791" y="224220"/>
              <a:chExt cx="722753" cy="194806"/>
            </a:xfrm>
            <a:solidFill>
              <a:schemeClr val="tx2"/>
            </a:solidFill>
          </p:grpSpPr>
          <p:sp>
            <p:nvSpPr>
              <p:cNvPr id="11" name="Freeform 5">
                <a:extLst>
                  <a:ext uri="{FF2B5EF4-FFF2-40B4-BE49-F238E27FC236}">
                    <a16:creationId xmlns:a16="http://schemas.microsoft.com/office/drawing/2014/main" id="{F7F59DF0-7064-A346-802D-37122FC01DB9}"/>
                  </a:ext>
                </a:extLst>
              </p:cNvPr>
              <p:cNvSpPr>
                <a:spLocks/>
              </p:cNvSpPr>
              <p:nvPr/>
            </p:nvSpPr>
            <p:spPr bwMode="auto">
              <a:xfrm>
                <a:off x="11249791" y="276230"/>
                <a:ext cx="146028" cy="140950"/>
              </a:xfrm>
              <a:custGeom>
                <a:avLst/>
                <a:gdLst>
                  <a:gd name="T0" fmla="*/ 112 w 158"/>
                  <a:gd name="T1" fmla="*/ 144 h 152"/>
                  <a:gd name="T2" fmla="*/ 79 w 158"/>
                  <a:gd name="T3" fmla="*/ 101 h 152"/>
                  <a:gd name="T4" fmla="*/ 45 w 158"/>
                  <a:gd name="T5" fmla="*/ 144 h 152"/>
                  <a:gd name="T6" fmla="*/ 30 w 158"/>
                  <a:gd name="T7" fmla="*/ 152 h 152"/>
                  <a:gd name="T8" fmla="*/ 0 w 158"/>
                  <a:gd name="T9" fmla="*/ 152 h 152"/>
                  <a:gd name="T10" fmla="*/ 59 w 158"/>
                  <a:gd name="T11" fmla="*/ 76 h 152"/>
                  <a:gd name="T12" fmla="*/ 3 w 158"/>
                  <a:gd name="T13" fmla="*/ 0 h 152"/>
                  <a:gd name="T14" fmla="*/ 33 w 158"/>
                  <a:gd name="T15" fmla="*/ 0 h 152"/>
                  <a:gd name="T16" fmla="*/ 48 w 158"/>
                  <a:gd name="T17" fmla="*/ 7 h 152"/>
                  <a:gd name="T18" fmla="*/ 80 w 158"/>
                  <a:gd name="T19" fmla="*/ 51 h 152"/>
                  <a:gd name="T20" fmla="*/ 111 w 158"/>
                  <a:gd name="T21" fmla="*/ 7 h 152"/>
                  <a:gd name="T22" fmla="*/ 126 w 158"/>
                  <a:gd name="T23" fmla="*/ 0 h 152"/>
                  <a:gd name="T24" fmla="*/ 155 w 158"/>
                  <a:gd name="T25" fmla="*/ 0 h 152"/>
                  <a:gd name="T26" fmla="*/ 98 w 158"/>
                  <a:gd name="T27" fmla="*/ 76 h 152"/>
                  <a:gd name="T28" fmla="*/ 158 w 158"/>
                  <a:gd name="T29" fmla="*/ 152 h 152"/>
                  <a:gd name="T30" fmla="*/ 127 w 158"/>
                  <a:gd name="T31" fmla="*/ 152 h 152"/>
                  <a:gd name="T32" fmla="*/ 112 w 158"/>
                  <a:gd name="T33" fmla="*/ 144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8" h="152">
                    <a:moveTo>
                      <a:pt x="112" y="144"/>
                    </a:moveTo>
                    <a:cubicBezTo>
                      <a:pt x="79" y="101"/>
                      <a:pt x="79" y="101"/>
                      <a:pt x="79" y="101"/>
                    </a:cubicBezTo>
                    <a:cubicBezTo>
                      <a:pt x="45" y="144"/>
                      <a:pt x="45" y="144"/>
                      <a:pt x="45" y="144"/>
                    </a:cubicBezTo>
                    <a:cubicBezTo>
                      <a:pt x="41" y="149"/>
                      <a:pt x="36" y="152"/>
                      <a:pt x="30" y="152"/>
                    </a:cubicBezTo>
                    <a:cubicBezTo>
                      <a:pt x="0" y="152"/>
                      <a:pt x="0" y="152"/>
                      <a:pt x="0" y="152"/>
                    </a:cubicBezTo>
                    <a:cubicBezTo>
                      <a:pt x="59" y="76"/>
                      <a:pt x="59" y="76"/>
                      <a:pt x="59" y="76"/>
                    </a:cubicBezTo>
                    <a:cubicBezTo>
                      <a:pt x="3" y="0"/>
                      <a:pt x="3" y="0"/>
                      <a:pt x="3" y="0"/>
                    </a:cubicBezTo>
                    <a:cubicBezTo>
                      <a:pt x="33" y="0"/>
                      <a:pt x="33" y="0"/>
                      <a:pt x="33" y="0"/>
                    </a:cubicBezTo>
                    <a:cubicBezTo>
                      <a:pt x="39" y="0"/>
                      <a:pt x="44" y="3"/>
                      <a:pt x="48" y="7"/>
                    </a:cubicBezTo>
                    <a:cubicBezTo>
                      <a:pt x="80" y="51"/>
                      <a:pt x="80" y="51"/>
                      <a:pt x="80" y="51"/>
                    </a:cubicBezTo>
                    <a:cubicBezTo>
                      <a:pt x="111" y="7"/>
                      <a:pt x="111" y="7"/>
                      <a:pt x="111" y="7"/>
                    </a:cubicBezTo>
                    <a:cubicBezTo>
                      <a:pt x="115" y="3"/>
                      <a:pt x="120" y="0"/>
                      <a:pt x="126" y="0"/>
                    </a:cubicBezTo>
                    <a:cubicBezTo>
                      <a:pt x="155" y="0"/>
                      <a:pt x="155" y="0"/>
                      <a:pt x="155" y="0"/>
                    </a:cubicBezTo>
                    <a:cubicBezTo>
                      <a:pt x="98" y="76"/>
                      <a:pt x="98" y="76"/>
                      <a:pt x="98" y="76"/>
                    </a:cubicBezTo>
                    <a:cubicBezTo>
                      <a:pt x="158" y="152"/>
                      <a:pt x="158" y="152"/>
                      <a:pt x="158" y="152"/>
                    </a:cubicBezTo>
                    <a:cubicBezTo>
                      <a:pt x="127" y="152"/>
                      <a:pt x="127" y="152"/>
                      <a:pt x="127" y="152"/>
                    </a:cubicBezTo>
                    <a:cubicBezTo>
                      <a:pt x="121" y="152"/>
                      <a:pt x="116" y="149"/>
                      <a:pt x="112" y="14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6">
                <a:extLst>
                  <a:ext uri="{FF2B5EF4-FFF2-40B4-BE49-F238E27FC236}">
                    <a16:creationId xmlns:a16="http://schemas.microsoft.com/office/drawing/2014/main" id="{33B78E46-9AC3-2F4B-9D1A-854B04CD1DE5}"/>
                  </a:ext>
                </a:extLst>
              </p:cNvPr>
              <p:cNvSpPr>
                <a:spLocks noEditPoints="1"/>
              </p:cNvSpPr>
              <p:nvPr/>
            </p:nvSpPr>
            <p:spPr bwMode="auto">
              <a:xfrm>
                <a:off x="11388433" y="274383"/>
                <a:ext cx="148798" cy="144643"/>
              </a:xfrm>
              <a:custGeom>
                <a:avLst/>
                <a:gdLst>
                  <a:gd name="T0" fmla="*/ 161 w 161"/>
                  <a:gd name="T1" fmla="*/ 2 h 156"/>
                  <a:gd name="T2" fmla="*/ 161 w 161"/>
                  <a:gd name="T3" fmla="*/ 154 h 156"/>
                  <a:gd name="T4" fmla="*/ 145 w 161"/>
                  <a:gd name="T5" fmla="*/ 154 h 156"/>
                  <a:gd name="T6" fmla="*/ 127 w 161"/>
                  <a:gd name="T7" fmla="*/ 135 h 156"/>
                  <a:gd name="T8" fmla="*/ 127 w 161"/>
                  <a:gd name="T9" fmla="*/ 134 h 156"/>
                  <a:gd name="T10" fmla="*/ 105 w 161"/>
                  <a:gd name="T11" fmla="*/ 150 h 156"/>
                  <a:gd name="T12" fmla="*/ 76 w 161"/>
                  <a:gd name="T13" fmla="*/ 156 h 156"/>
                  <a:gd name="T14" fmla="*/ 37 w 161"/>
                  <a:gd name="T15" fmla="*/ 146 h 156"/>
                  <a:gd name="T16" fmla="*/ 9 w 161"/>
                  <a:gd name="T17" fmla="*/ 119 h 156"/>
                  <a:gd name="T18" fmla="*/ 0 w 161"/>
                  <a:gd name="T19" fmla="*/ 78 h 156"/>
                  <a:gd name="T20" fmla="*/ 9 w 161"/>
                  <a:gd name="T21" fmla="*/ 37 h 156"/>
                  <a:gd name="T22" fmla="*/ 37 w 161"/>
                  <a:gd name="T23" fmla="*/ 10 h 156"/>
                  <a:gd name="T24" fmla="*/ 76 w 161"/>
                  <a:gd name="T25" fmla="*/ 0 h 156"/>
                  <a:gd name="T26" fmla="*/ 104 w 161"/>
                  <a:gd name="T27" fmla="*/ 5 h 156"/>
                  <a:gd name="T28" fmla="*/ 125 w 161"/>
                  <a:gd name="T29" fmla="*/ 20 h 156"/>
                  <a:gd name="T30" fmla="*/ 144 w 161"/>
                  <a:gd name="T31" fmla="*/ 2 h 156"/>
                  <a:gd name="T32" fmla="*/ 161 w 161"/>
                  <a:gd name="T33" fmla="*/ 2 h 156"/>
                  <a:gd name="T34" fmla="*/ 113 w 161"/>
                  <a:gd name="T35" fmla="*/ 112 h 156"/>
                  <a:gd name="T36" fmla="*/ 126 w 161"/>
                  <a:gd name="T37" fmla="*/ 78 h 156"/>
                  <a:gd name="T38" fmla="*/ 113 w 161"/>
                  <a:gd name="T39" fmla="*/ 43 h 156"/>
                  <a:gd name="T40" fmla="*/ 80 w 161"/>
                  <a:gd name="T41" fmla="*/ 30 h 156"/>
                  <a:gd name="T42" fmla="*/ 48 w 161"/>
                  <a:gd name="T43" fmla="*/ 43 h 156"/>
                  <a:gd name="T44" fmla="*/ 35 w 161"/>
                  <a:gd name="T45" fmla="*/ 78 h 156"/>
                  <a:gd name="T46" fmla="*/ 48 w 161"/>
                  <a:gd name="T47" fmla="*/ 112 h 156"/>
                  <a:gd name="T48" fmla="*/ 80 w 161"/>
                  <a:gd name="T49" fmla="*/ 125 h 156"/>
                  <a:gd name="T50" fmla="*/ 113 w 161"/>
                  <a:gd name="T51" fmla="*/ 112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1" h="156">
                    <a:moveTo>
                      <a:pt x="161" y="2"/>
                    </a:moveTo>
                    <a:cubicBezTo>
                      <a:pt x="161" y="154"/>
                      <a:pt x="161" y="154"/>
                      <a:pt x="161" y="154"/>
                    </a:cubicBezTo>
                    <a:cubicBezTo>
                      <a:pt x="145" y="154"/>
                      <a:pt x="145" y="154"/>
                      <a:pt x="145" y="154"/>
                    </a:cubicBezTo>
                    <a:cubicBezTo>
                      <a:pt x="135" y="154"/>
                      <a:pt x="127" y="146"/>
                      <a:pt x="127" y="135"/>
                    </a:cubicBezTo>
                    <a:cubicBezTo>
                      <a:pt x="127" y="134"/>
                      <a:pt x="127" y="134"/>
                      <a:pt x="127" y="134"/>
                    </a:cubicBezTo>
                    <a:cubicBezTo>
                      <a:pt x="121" y="141"/>
                      <a:pt x="114" y="147"/>
                      <a:pt x="105" y="150"/>
                    </a:cubicBezTo>
                    <a:cubicBezTo>
                      <a:pt x="96" y="154"/>
                      <a:pt x="87" y="156"/>
                      <a:pt x="76" y="156"/>
                    </a:cubicBezTo>
                    <a:cubicBezTo>
                      <a:pt x="62" y="156"/>
                      <a:pt x="48" y="153"/>
                      <a:pt x="37" y="146"/>
                    </a:cubicBezTo>
                    <a:cubicBezTo>
                      <a:pt x="25" y="140"/>
                      <a:pt x="16" y="131"/>
                      <a:pt x="9" y="119"/>
                    </a:cubicBezTo>
                    <a:cubicBezTo>
                      <a:pt x="3" y="107"/>
                      <a:pt x="0" y="93"/>
                      <a:pt x="0" y="78"/>
                    </a:cubicBezTo>
                    <a:cubicBezTo>
                      <a:pt x="0" y="62"/>
                      <a:pt x="3" y="49"/>
                      <a:pt x="9" y="37"/>
                    </a:cubicBezTo>
                    <a:cubicBezTo>
                      <a:pt x="16" y="25"/>
                      <a:pt x="25" y="16"/>
                      <a:pt x="37" y="10"/>
                    </a:cubicBezTo>
                    <a:cubicBezTo>
                      <a:pt x="48" y="3"/>
                      <a:pt x="62" y="0"/>
                      <a:pt x="76" y="0"/>
                    </a:cubicBezTo>
                    <a:cubicBezTo>
                      <a:pt x="86" y="0"/>
                      <a:pt x="95" y="2"/>
                      <a:pt x="104" y="5"/>
                    </a:cubicBezTo>
                    <a:cubicBezTo>
                      <a:pt x="112" y="9"/>
                      <a:pt x="119" y="14"/>
                      <a:pt x="125" y="20"/>
                    </a:cubicBezTo>
                    <a:cubicBezTo>
                      <a:pt x="125" y="10"/>
                      <a:pt x="133" y="2"/>
                      <a:pt x="144" y="2"/>
                    </a:cubicBezTo>
                    <a:lnTo>
                      <a:pt x="161" y="2"/>
                    </a:lnTo>
                    <a:close/>
                    <a:moveTo>
                      <a:pt x="113" y="112"/>
                    </a:moveTo>
                    <a:cubicBezTo>
                      <a:pt x="121" y="104"/>
                      <a:pt x="126" y="92"/>
                      <a:pt x="126" y="78"/>
                    </a:cubicBezTo>
                    <a:cubicBezTo>
                      <a:pt x="126" y="64"/>
                      <a:pt x="121" y="52"/>
                      <a:pt x="113" y="43"/>
                    </a:cubicBezTo>
                    <a:cubicBezTo>
                      <a:pt x="104" y="35"/>
                      <a:pt x="93" y="30"/>
                      <a:pt x="80" y="30"/>
                    </a:cubicBezTo>
                    <a:cubicBezTo>
                      <a:pt x="67" y="30"/>
                      <a:pt x="57" y="35"/>
                      <a:pt x="48" y="43"/>
                    </a:cubicBezTo>
                    <a:cubicBezTo>
                      <a:pt x="40" y="52"/>
                      <a:pt x="35" y="64"/>
                      <a:pt x="35" y="78"/>
                    </a:cubicBezTo>
                    <a:cubicBezTo>
                      <a:pt x="35" y="92"/>
                      <a:pt x="40" y="104"/>
                      <a:pt x="48" y="112"/>
                    </a:cubicBezTo>
                    <a:cubicBezTo>
                      <a:pt x="57" y="121"/>
                      <a:pt x="67" y="125"/>
                      <a:pt x="80" y="125"/>
                    </a:cubicBezTo>
                    <a:cubicBezTo>
                      <a:pt x="93" y="125"/>
                      <a:pt x="104" y="121"/>
                      <a:pt x="113" y="1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7">
                <a:extLst>
                  <a:ext uri="{FF2B5EF4-FFF2-40B4-BE49-F238E27FC236}">
                    <a16:creationId xmlns:a16="http://schemas.microsoft.com/office/drawing/2014/main" id="{31C04F94-6E78-4942-8D5C-B5E2A2BDD131}"/>
                  </a:ext>
                </a:extLst>
              </p:cNvPr>
              <p:cNvSpPr>
                <a:spLocks/>
              </p:cNvSpPr>
              <p:nvPr/>
            </p:nvSpPr>
            <p:spPr bwMode="auto">
              <a:xfrm>
                <a:off x="11561235" y="274383"/>
                <a:ext cx="137719" cy="142796"/>
              </a:xfrm>
              <a:custGeom>
                <a:avLst/>
                <a:gdLst>
                  <a:gd name="T0" fmla="*/ 132 w 149"/>
                  <a:gd name="T1" fmla="*/ 17 h 154"/>
                  <a:gd name="T2" fmla="*/ 149 w 149"/>
                  <a:gd name="T3" fmla="*/ 67 h 154"/>
                  <a:gd name="T4" fmla="*/ 149 w 149"/>
                  <a:gd name="T5" fmla="*/ 154 h 154"/>
                  <a:gd name="T6" fmla="*/ 132 w 149"/>
                  <a:gd name="T7" fmla="*/ 154 h 154"/>
                  <a:gd name="T8" fmla="*/ 114 w 149"/>
                  <a:gd name="T9" fmla="*/ 135 h 154"/>
                  <a:gd name="T10" fmla="*/ 114 w 149"/>
                  <a:gd name="T11" fmla="*/ 71 h 154"/>
                  <a:gd name="T12" fmla="*/ 104 w 149"/>
                  <a:gd name="T13" fmla="*/ 41 h 154"/>
                  <a:gd name="T14" fmla="*/ 78 w 149"/>
                  <a:gd name="T15" fmla="*/ 31 h 154"/>
                  <a:gd name="T16" fmla="*/ 47 w 149"/>
                  <a:gd name="T17" fmla="*/ 43 h 154"/>
                  <a:gd name="T18" fmla="*/ 35 w 149"/>
                  <a:gd name="T19" fmla="*/ 77 h 154"/>
                  <a:gd name="T20" fmla="*/ 35 w 149"/>
                  <a:gd name="T21" fmla="*/ 135 h 154"/>
                  <a:gd name="T22" fmla="*/ 17 w 149"/>
                  <a:gd name="T23" fmla="*/ 154 h 154"/>
                  <a:gd name="T24" fmla="*/ 0 w 149"/>
                  <a:gd name="T25" fmla="*/ 154 h 154"/>
                  <a:gd name="T26" fmla="*/ 0 w 149"/>
                  <a:gd name="T27" fmla="*/ 2 h 154"/>
                  <a:gd name="T28" fmla="*/ 15 w 149"/>
                  <a:gd name="T29" fmla="*/ 2 h 154"/>
                  <a:gd name="T30" fmla="*/ 34 w 149"/>
                  <a:gd name="T31" fmla="*/ 20 h 154"/>
                  <a:gd name="T32" fmla="*/ 34 w 149"/>
                  <a:gd name="T33" fmla="*/ 22 h 154"/>
                  <a:gd name="T34" fmla="*/ 56 w 149"/>
                  <a:gd name="T35" fmla="*/ 6 h 154"/>
                  <a:gd name="T36" fmla="*/ 86 w 149"/>
                  <a:gd name="T37" fmla="*/ 0 h 154"/>
                  <a:gd name="T38" fmla="*/ 132 w 149"/>
                  <a:gd name="T39" fmla="*/ 17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54">
                    <a:moveTo>
                      <a:pt x="132" y="17"/>
                    </a:moveTo>
                    <a:cubicBezTo>
                      <a:pt x="144" y="28"/>
                      <a:pt x="149" y="45"/>
                      <a:pt x="149" y="67"/>
                    </a:cubicBezTo>
                    <a:cubicBezTo>
                      <a:pt x="149" y="154"/>
                      <a:pt x="149" y="154"/>
                      <a:pt x="149" y="154"/>
                    </a:cubicBezTo>
                    <a:cubicBezTo>
                      <a:pt x="132" y="154"/>
                      <a:pt x="132" y="154"/>
                      <a:pt x="132" y="154"/>
                    </a:cubicBezTo>
                    <a:cubicBezTo>
                      <a:pt x="122" y="154"/>
                      <a:pt x="114" y="146"/>
                      <a:pt x="114" y="135"/>
                    </a:cubicBezTo>
                    <a:cubicBezTo>
                      <a:pt x="114" y="71"/>
                      <a:pt x="114" y="71"/>
                      <a:pt x="114" y="71"/>
                    </a:cubicBezTo>
                    <a:cubicBezTo>
                      <a:pt x="114" y="58"/>
                      <a:pt x="111" y="48"/>
                      <a:pt x="104" y="41"/>
                    </a:cubicBezTo>
                    <a:cubicBezTo>
                      <a:pt x="98" y="35"/>
                      <a:pt x="89" y="31"/>
                      <a:pt x="78" y="31"/>
                    </a:cubicBezTo>
                    <a:cubicBezTo>
                      <a:pt x="65" y="31"/>
                      <a:pt x="54" y="35"/>
                      <a:pt x="47" y="43"/>
                    </a:cubicBezTo>
                    <a:cubicBezTo>
                      <a:pt x="39" y="51"/>
                      <a:pt x="35" y="62"/>
                      <a:pt x="35" y="77"/>
                    </a:cubicBezTo>
                    <a:cubicBezTo>
                      <a:pt x="35" y="135"/>
                      <a:pt x="35" y="135"/>
                      <a:pt x="35" y="135"/>
                    </a:cubicBezTo>
                    <a:cubicBezTo>
                      <a:pt x="35" y="146"/>
                      <a:pt x="27" y="154"/>
                      <a:pt x="17" y="154"/>
                    </a:cubicBezTo>
                    <a:cubicBezTo>
                      <a:pt x="0" y="154"/>
                      <a:pt x="0" y="154"/>
                      <a:pt x="0" y="154"/>
                    </a:cubicBezTo>
                    <a:cubicBezTo>
                      <a:pt x="0" y="2"/>
                      <a:pt x="0" y="2"/>
                      <a:pt x="0" y="2"/>
                    </a:cubicBezTo>
                    <a:cubicBezTo>
                      <a:pt x="15" y="2"/>
                      <a:pt x="15" y="2"/>
                      <a:pt x="15" y="2"/>
                    </a:cubicBezTo>
                    <a:cubicBezTo>
                      <a:pt x="25" y="2"/>
                      <a:pt x="34" y="10"/>
                      <a:pt x="34" y="20"/>
                    </a:cubicBezTo>
                    <a:cubicBezTo>
                      <a:pt x="34" y="22"/>
                      <a:pt x="34" y="22"/>
                      <a:pt x="34" y="22"/>
                    </a:cubicBezTo>
                    <a:cubicBezTo>
                      <a:pt x="39" y="14"/>
                      <a:pt x="47" y="9"/>
                      <a:pt x="56" y="6"/>
                    </a:cubicBezTo>
                    <a:cubicBezTo>
                      <a:pt x="65" y="2"/>
                      <a:pt x="75" y="0"/>
                      <a:pt x="86" y="0"/>
                    </a:cubicBezTo>
                    <a:cubicBezTo>
                      <a:pt x="105" y="0"/>
                      <a:pt x="120" y="6"/>
                      <a:pt x="132"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8">
                <a:extLst>
                  <a:ext uri="{FF2B5EF4-FFF2-40B4-BE49-F238E27FC236}">
                    <a16:creationId xmlns:a16="http://schemas.microsoft.com/office/drawing/2014/main" id="{E9E433E3-D7F4-1C44-8883-2885BDD64D64}"/>
                  </a:ext>
                </a:extLst>
              </p:cNvPr>
              <p:cNvSpPr>
                <a:spLocks noEditPoints="1"/>
              </p:cNvSpPr>
              <p:nvPr/>
            </p:nvSpPr>
            <p:spPr bwMode="auto">
              <a:xfrm>
                <a:off x="11716495" y="224220"/>
                <a:ext cx="148798" cy="194806"/>
              </a:xfrm>
              <a:custGeom>
                <a:avLst/>
                <a:gdLst>
                  <a:gd name="T0" fmla="*/ 161 w 161"/>
                  <a:gd name="T1" fmla="*/ 0 h 210"/>
                  <a:gd name="T2" fmla="*/ 161 w 161"/>
                  <a:gd name="T3" fmla="*/ 208 h 210"/>
                  <a:gd name="T4" fmla="*/ 145 w 161"/>
                  <a:gd name="T5" fmla="*/ 208 h 210"/>
                  <a:gd name="T6" fmla="*/ 127 w 161"/>
                  <a:gd name="T7" fmla="*/ 189 h 210"/>
                  <a:gd name="T8" fmla="*/ 127 w 161"/>
                  <a:gd name="T9" fmla="*/ 188 h 210"/>
                  <a:gd name="T10" fmla="*/ 105 w 161"/>
                  <a:gd name="T11" fmla="*/ 204 h 210"/>
                  <a:gd name="T12" fmla="*/ 77 w 161"/>
                  <a:gd name="T13" fmla="*/ 210 h 210"/>
                  <a:gd name="T14" fmla="*/ 37 w 161"/>
                  <a:gd name="T15" fmla="*/ 200 h 210"/>
                  <a:gd name="T16" fmla="*/ 10 w 161"/>
                  <a:gd name="T17" fmla="*/ 173 h 210"/>
                  <a:gd name="T18" fmla="*/ 0 w 161"/>
                  <a:gd name="T19" fmla="*/ 132 h 210"/>
                  <a:gd name="T20" fmla="*/ 10 w 161"/>
                  <a:gd name="T21" fmla="*/ 91 h 210"/>
                  <a:gd name="T22" fmla="*/ 37 w 161"/>
                  <a:gd name="T23" fmla="*/ 64 h 210"/>
                  <a:gd name="T24" fmla="*/ 77 w 161"/>
                  <a:gd name="T25" fmla="*/ 54 h 210"/>
                  <a:gd name="T26" fmla="*/ 104 w 161"/>
                  <a:gd name="T27" fmla="*/ 59 h 210"/>
                  <a:gd name="T28" fmla="*/ 126 w 161"/>
                  <a:gd name="T29" fmla="*/ 75 h 210"/>
                  <a:gd name="T30" fmla="*/ 126 w 161"/>
                  <a:gd name="T31" fmla="*/ 0 h 210"/>
                  <a:gd name="T32" fmla="*/ 161 w 161"/>
                  <a:gd name="T33" fmla="*/ 0 h 210"/>
                  <a:gd name="T34" fmla="*/ 104 w 161"/>
                  <a:gd name="T35" fmla="*/ 174 h 210"/>
                  <a:gd name="T36" fmla="*/ 120 w 161"/>
                  <a:gd name="T37" fmla="*/ 157 h 210"/>
                  <a:gd name="T38" fmla="*/ 126 w 161"/>
                  <a:gd name="T39" fmla="*/ 132 h 210"/>
                  <a:gd name="T40" fmla="*/ 120 w 161"/>
                  <a:gd name="T41" fmla="*/ 107 h 210"/>
                  <a:gd name="T42" fmla="*/ 104 w 161"/>
                  <a:gd name="T43" fmla="*/ 90 h 210"/>
                  <a:gd name="T44" fmla="*/ 81 w 161"/>
                  <a:gd name="T45" fmla="*/ 84 h 210"/>
                  <a:gd name="T46" fmla="*/ 58 w 161"/>
                  <a:gd name="T47" fmla="*/ 90 h 210"/>
                  <a:gd name="T48" fmla="*/ 42 w 161"/>
                  <a:gd name="T49" fmla="*/ 107 h 210"/>
                  <a:gd name="T50" fmla="*/ 36 w 161"/>
                  <a:gd name="T51" fmla="*/ 132 h 210"/>
                  <a:gd name="T52" fmla="*/ 42 w 161"/>
                  <a:gd name="T53" fmla="*/ 157 h 210"/>
                  <a:gd name="T54" fmla="*/ 58 w 161"/>
                  <a:gd name="T55" fmla="*/ 174 h 210"/>
                  <a:gd name="T56" fmla="*/ 81 w 161"/>
                  <a:gd name="T57" fmla="*/ 179 h 210"/>
                  <a:gd name="T58" fmla="*/ 104 w 161"/>
                  <a:gd name="T59" fmla="*/ 174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61" h="210">
                    <a:moveTo>
                      <a:pt x="161" y="0"/>
                    </a:moveTo>
                    <a:cubicBezTo>
                      <a:pt x="161" y="208"/>
                      <a:pt x="161" y="208"/>
                      <a:pt x="161" y="208"/>
                    </a:cubicBezTo>
                    <a:cubicBezTo>
                      <a:pt x="145" y="208"/>
                      <a:pt x="145" y="208"/>
                      <a:pt x="145" y="208"/>
                    </a:cubicBezTo>
                    <a:cubicBezTo>
                      <a:pt x="135" y="208"/>
                      <a:pt x="127" y="200"/>
                      <a:pt x="127" y="189"/>
                    </a:cubicBezTo>
                    <a:cubicBezTo>
                      <a:pt x="127" y="188"/>
                      <a:pt x="127" y="188"/>
                      <a:pt x="127" y="188"/>
                    </a:cubicBezTo>
                    <a:cubicBezTo>
                      <a:pt x="121" y="195"/>
                      <a:pt x="114" y="201"/>
                      <a:pt x="105" y="204"/>
                    </a:cubicBezTo>
                    <a:cubicBezTo>
                      <a:pt x="97" y="208"/>
                      <a:pt x="87" y="210"/>
                      <a:pt x="77" y="210"/>
                    </a:cubicBezTo>
                    <a:cubicBezTo>
                      <a:pt x="62" y="210"/>
                      <a:pt x="49" y="207"/>
                      <a:pt x="37" y="200"/>
                    </a:cubicBezTo>
                    <a:cubicBezTo>
                      <a:pt x="25" y="194"/>
                      <a:pt x="16" y="185"/>
                      <a:pt x="10" y="173"/>
                    </a:cubicBezTo>
                    <a:cubicBezTo>
                      <a:pt x="3" y="161"/>
                      <a:pt x="0" y="147"/>
                      <a:pt x="0" y="132"/>
                    </a:cubicBezTo>
                    <a:cubicBezTo>
                      <a:pt x="0" y="116"/>
                      <a:pt x="3" y="103"/>
                      <a:pt x="10" y="91"/>
                    </a:cubicBezTo>
                    <a:cubicBezTo>
                      <a:pt x="16" y="79"/>
                      <a:pt x="25" y="70"/>
                      <a:pt x="37" y="64"/>
                    </a:cubicBezTo>
                    <a:cubicBezTo>
                      <a:pt x="49" y="57"/>
                      <a:pt x="62" y="54"/>
                      <a:pt x="77" y="54"/>
                    </a:cubicBezTo>
                    <a:cubicBezTo>
                      <a:pt x="87" y="54"/>
                      <a:pt x="96" y="56"/>
                      <a:pt x="104" y="59"/>
                    </a:cubicBezTo>
                    <a:cubicBezTo>
                      <a:pt x="113" y="63"/>
                      <a:pt x="120" y="68"/>
                      <a:pt x="126" y="75"/>
                    </a:cubicBezTo>
                    <a:cubicBezTo>
                      <a:pt x="126" y="0"/>
                      <a:pt x="126" y="0"/>
                      <a:pt x="126" y="0"/>
                    </a:cubicBezTo>
                    <a:lnTo>
                      <a:pt x="161" y="0"/>
                    </a:lnTo>
                    <a:close/>
                    <a:moveTo>
                      <a:pt x="104" y="174"/>
                    </a:moveTo>
                    <a:cubicBezTo>
                      <a:pt x="111" y="170"/>
                      <a:pt x="116" y="164"/>
                      <a:pt x="120" y="157"/>
                    </a:cubicBezTo>
                    <a:cubicBezTo>
                      <a:pt x="124" y="150"/>
                      <a:pt x="126" y="141"/>
                      <a:pt x="126" y="132"/>
                    </a:cubicBezTo>
                    <a:cubicBezTo>
                      <a:pt x="126" y="122"/>
                      <a:pt x="124" y="114"/>
                      <a:pt x="120" y="107"/>
                    </a:cubicBezTo>
                    <a:cubicBezTo>
                      <a:pt x="116" y="100"/>
                      <a:pt x="111" y="94"/>
                      <a:pt x="104" y="90"/>
                    </a:cubicBezTo>
                    <a:cubicBezTo>
                      <a:pt x="97" y="86"/>
                      <a:pt x="89" y="84"/>
                      <a:pt x="81" y="84"/>
                    </a:cubicBezTo>
                    <a:cubicBezTo>
                      <a:pt x="72" y="84"/>
                      <a:pt x="65" y="86"/>
                      <a:pt x="58" y="90"/>
                    </a:cubicBezTo>
                    <a:cubicBezTo>
                      <a:pt x="51" y="94"/>
                      <a:pt x="46" y="100"/>
                      <a:pt x="42" y="107"/>
                    </a:cubicBezTo>
                    <a:cubicBezTo>
                      <a:pt x="38" y="114"/>
                      <a:pt x="36" y="122"/>
                      <a:pt x="36" y="132"/>
                    </a:cubicBezTo>
                    <a:cubicBezTo>
                      <a:pt x="36" y="141"/>
                      <a:pt x="38" y="150"/>
                      <a:pt x="42" y="157"/>
                    </a:cubicBezTo>
                    <a:cubicBezTo>
                      <a:pt x="46" y="164"/>
                      <a:pt x="51" y="170"/>
                      <a:pt x="58" y="174"/>
                    </a:cubicBezTo>
                    <a:cubicBezTo>
                      <a:pt x="65" y="177"/>
                      <a:pt x="72" y="179"/>
                      <a:pt x="81" y="179"/>
                    </a:cubicBezTo>
                    <a:cubicBezTo>
                      <a:pt x="89" y="179"/>
                      <a:pt x="97" y="177"/>
                      <a:pt x="104" y="1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9">
                <a:extLst>
                  <a:ext uri="{FF2B5EF4-FFF2-40B4-BE49-F238E27FC236}">
                    <a16:creationId xmlns:a16="http://schemas.microsoft.com/office/drawing/2014/main" id="{6FC3EC29-EBAD-A540-A5D0-03078DB68B57}"/>
                  </a:ext>
                </a:extLst>
              </p:cNvPr>
              <p:cNvSpPr>
                <a:spLocks/>
              </p:cNvSpPr>
              <p:nvPr/>
            </p:nvSpPr>
            <p:spPr bwMode="auto">
              <a:xfrm>
                <a:off x="11891144" y="274383"/>
                <a:ext cx="81400" cy="142796"/>
              </a:xfrm>
              <a:custGeom>
                <a:avLst/>
                <a:gdLst>
                  <a:gd name="T0" fmla="*/ 88 w 88"/>
                  <a:gd name="T1" fmla="*/ 0 h 154"/>
                  <a:gd name="T2" fmla="*/ 88 w 88"/>
                  <a:gd name="T3" fmla="*/ 34 h 154"/>
                  <a:gd name="T4" fmla="*/ 79 w 88"/>
                  <a:gd name="T5" fmla="*/ 33 h 154"/>
                  <a:gd name="T6" fmla="*/ 47 w 88"/>
                  <a:gd name="T7" fmla="*/ 45 h 154"/>
                  <a:gd name="T8" fmla="*/ 35 w 88"/>
                  <a:gd name="T9" fmla="*/ 80 h 154"/>
                  <a:gd name="T10" fmla="*/ 35 w 88"/>
                  <a:gd name="T11" fmla="*/ 135 h 154"/>
                  <a:gd name="T12" fmla="*/ 17 w 88"/>
                  <a:gd name="T13" fmla="*/ 154 h 154"/>
                  <a:gd name="T14" fmla="*/ 0 w 88"/>
                  <a:gd name="T15" fmla="*/ 154 h 154"/>
                  <a:gd name="T16" fmla="*/ 0 w 88"/>
                  <a:gd name="T17" fmla="*/ 2 h 154"/>
                  <a:gd name="T18" fmla="*/ 34 w 88"/>
                  <a:gd name="T19" fmla="*/ 2 h 154"/>
                  <a:gd name="T20" fmla="*/ 34 w 88"/>
                  <a:gd name="T21" fmla="*/ 24 h 154"/>
                  <a:gd name="T22" fmla="*/ 88 w 88"/>
                  <a:gd name="T23"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8" h="154">
                    <a:moveTo>
                      <a:pt x="88" y="0"/>
                    </a:moveTo>
                    <a:cubicBezTo>
                      <a:pt x="88" y="34"/>
                      <a:pt x="88" y="34"/>
                      <a:pt x="88" y="34"/>
                    </a:cubicBezTo>
                    <a:cubicBezTo>
                      <a:pt x="85" y="33"/>
                      <a:pt x="82" y="33"/>
                      <a:pt x="79" y="33"/>
                    </a:cubicBezTo>
                    <a:cubicBezTo>
                      <a:pt x="66" y="33"/>
                      <a:pt x="55" y="37"/>
                      <a:pt x="47" y="45"/>
                    </a:cubicBezTo>
                    <a:cubicBezTo>
                      <a:pt x="39" y="53"/>
                      <a:pt x="35" y="65"/>
                      <a:pt x="35" y="80"/>
                    </a:cubicBezTo>
                    <a:cubicBezTo>
                      <a:pt x="35" y="135"/>
                      <a:pt x="35" y="135"/>
                      <a:pt x="35" y="135"/>
                    </a:cubicBezTo>
                    <a:cubicBezTo>
                      <a:pt x="35" y="146"/>
                      <a:pt x="27" y="154"/>
                      <a:pt x="17" y="154"/>
                    </a:cubicBezTo>
                    <a:cubicBezTo>
                      <a:pt x="0" y="154"/>
                      <a:pt x="0" y="154"/>
                      <a:pt x="0" y="154"/>
                    </a:cubicBezTo>
                    <a:cubicBezTo>
                      <a:pt x="0" y="2"/>
                      <a:pt x="0" y="2"/>
                      <a:pt x="0" y="2"/>
                    </a:cubicBezTo>
                    <a:cubicBezTo>
                      <a:pt x="34" y="2"/>
                      <a:pt x="34" y="2"/>
                      <a:pt x="34" y="2"/>
                    </a:cubicBezTo>
                    <a:cubicBezTo>
                      <a:pt x="34" y="24"/>
                      <a:pt x="34" y="24"/>
                      <a:pt x="34" y="24"/>
                    </a:cubicBezTo>
                    <a:cubicBezTo>
                      <a:pt x="44" y="8"/>
                      <a:pt x="62" y="0"/>
                      <a:pt x="8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 name="KITE">
              <a:extLst>
                <a:ext uri="{FF2B5EF4-FFF2-40B4-BE49-F238E27FC236}">
                  <a16:creationId xmlns:a16="http://schemas.microsoft.com/office/drawing/2014/main" id="{019D885E-D7DA-C54E-A489-34812BD0E7A2}"/>
                </a:ext>
              </a:extLst>
            </p:cNvPr>
            <p:cNvGrpSpPr/>
            <p:nvPr userDrawn="1"/>
          </p:nvGrpSpPr>
          <p:grpSpPr>
            <a:xfrm>
              <a:off x="11082528" y="276230"/>
              <a:ext cx="158030" cy="140950"/>
              <a:chOff x="11082528" y="276230"/>
              <a:chExt cx="158030" cy="140950"/>
            </a:xfrm>
          </p:grpSpPr>
          <p:sp>
            <p:nvSpPr>
              <p:cNvPr id="5" name="Freeform 10">
                <a:extLst>
                  <a:ext uri="{FF2B5EF4-FFF2-40B4-BE49-F238E27FC236}">
                    <a16:creationId xmlns:a16="http://schemas.microsoft.com/office/drawing/2014/main" id="{060F46A0-289B-AF40-95D6-53EB6D209602}"/>
                  </a:ext>
                </a:extLst>
              </p:cNvPr>
              <p:cNvSpPr>
                <a:spLocks/>
              </p:cNvSpPr>
              <p:nvPr/>
            </p:nvSpPr>
            <p:spPr bwMode="auto">
              <a:xfrm>
                <a:off x="11126844" y="355014"/>
                <a:ext cx="69398" cy="62166"/>
              </a:xfrm>
              <a:custGeom>
                <a:avLst/>
                <a:gdLst>
                  <a:gd name="T0" fmla="*/ 0 w 75"/>
                  <a:gd name="T1" fmla="*/ 66 h 67"/>
                  <a:gd name="T2" fmla="*/ 5 w 75"/>
                  <a:gd name="T3" fmla="*/ 67 h 67"/>
                  <a:gd name="T4" fmla="*/ 70 w 75"/>
                  <a:gd name="T5" fmla="*/ 67 h 67"/>
                  <a:gd name="T6" fmla="*/ 75 w 75"/>
                  <a:gd name="T7" fmla="*/ 66 h 67"/>
                  <a:gd name="T8" fmla="*/ 38 w 75"/>
                  <a:gd name="T9" fmla="*/ 0 h 67"/>
                  <a:gd name="T10" fmla="*/ 0 w 75"/>
                  <a:gd name="T11" fmla="*/ 66 h 67"/>
                </a:gdLst>
                <a:ahLst/>
                <a:cxnLst>
                  <a:cxn ang="0">
                    <a:pos x="T0" y="T1"/>
                  </a:cxn>
                  <a:cxn ang="0">
                    <a:pos x="T2" y="T3"/>
                  </a:cxn>
                  <a:cxn ang="0">
                    <a:pos x="T4" y="T5"/>
                  </a:cxn>
                  <a:cxn ang="0">
                    <a:pos x="T6" y="T7"/>
                  </a:cxn>
                  <a:cxn ang="0">
                    <a:pos x="T8" y="T9"/>
                  </a:cxn>
                  <a:cxn ang="0">
                    <a:pos x="T10" y="T11"/>
                  </a:cxn>
                </a:cxnLst>
                <a:rect l="0" t="0" r="r" b="b"/>
                <a:pathLst>
                  <a:path w="75" h="67">
                    <a:moveTo>
                      <a:pt x="0" y="66"/>
                    </a:moveTo>
                    <a:cubicBezTo>
                      <a:pt x="1" y="67"/>
                      <a:pt x="3" y="67"/>
                      <a:pt x="5" y="67"/>
                    </a:cubicBezTo>
                    <a:cubicBezTo>
                      <a:pt x="70" y="67"/>
                      <a:pt x="70" y="67"/>
                      <a:pt x="70" y="67"/>
                    </a:cubicBezTo>
                    <a:cubicBezTo>
                      <a:pt x="72" y="67"/>
                      <a:pt x="74" y="67"/>
                      <a:pt x="75" y="66"/>
                    </a:cubicBezTo>
                    <a:cubicBezTo>
                      <a:pt x="38" y="0"/>
                      <a:pt x="38" y="0"/>
                      <a:pt x="38" y="0"/>
                    </a:cubicBezTo>
                    <a:lnTo>
                      <a:pt x="0" y="66"/>
                    </a:lnTo>
                    <a:close/>
                  </a:path>
                </a:pathLst>
              </a:custGeom>
              <a:solidFill>
                <a:srgbClr val="FC8D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Freeform 11">
                <a:extLst>
                  <a:ext uri="{FF2B5EF4-FFF2-40B4-BE49-F238E27FC236}">
                    <a16:creationId xmlns:a16="http://schemas.microsoft.com/office/drawing/2014/main" id="{D181D805-864F-C749-A5D5-4CDBB4CDEE4A}"/>
                  </a:ext>
                </a:extLst>
              </p:cNvPr>
              <p:cNvSpPr>
                <a:spLocks/>
              </p:cNvSpPr>
              <p:nvPr/>
            </p:nvSpPr>
            <p:spPr bwMode="auto">
              <a:xfrm>
                <a:off x="11169468" y="351321"/>
                <a:ext cx="71090" cy="60319"/>
              </a:xfrm>
              <a:custGeom>
                <a:avLst/>
                <a:gdLst>
                  <a:gd name="T0" fmla="*/ 38 w 77"/>
                  <a:gd name="T1" fmla="*/ 65 h 65"/>
                  <a:gd name="T2" fmla="*/ 41 w 77"/>
                  <a:gd name="T3" fmla="*/ 61 h 65"/>
                  <a:gd name="T4" fmla="*/ 77 w 77"/>
                  <a:gd name="T5" fmla="*/ 0 h 65"/>
                  <a:gd name="T6" fmla="*/ 0 w 77"/>
                  <a:gd name="T7" fmla="*/ 0 h 65"/>
                  <a:gd name="T8" fmla="*/ 38 w 77"/>
                  <a:gd name="T9" fmla="*/ 65 h 65"/>
                </a:gdLst>
                <a:ahLst/>
                <a:cxnLst>
                  <a:cxn ang="0">
                    <a:pos x="T0" y="T1"/>
                  </a:cxn>
                  <a:cxn ang="0">
                    <a:pos x="T2" y="T3"/>
                  </a:cxn>
                  <a:cxn ang="0">
                    <a:pos x="T4" y="T5"/>
                  </a:cxn>
                  <a:cxn ang="0">
                    <a:pos x="T6" y="T7"/>
                  </a:cxn>
                  <a:cxn ang="0">
                    <a:pos x="T8" y="T9"/>
                  </a:cxn>
                </a:cxnLst>
                <a:rect l="0" t="0" r="r" b="b"/>
                <a:pathLst>
                  <a:path w="77" h="65">
                    <a:moveTo>
                      <a:pt x="38" y="65"/>
                    </a:moveTo>
                    <a:cubicBezTo>
                      <a:pt x="39" y="64"/>
                      <a:pt x="40" y="63"/>
                      <a:pt x="41" y="61"/>
                    </a:cubicBezTo>
                    <a:cubicBezTo>
                      <a:pt x="77" y="0"/>
                      <a:pt x="77" y="0"/>
                      <a:pt x="77" y="0"/>
                    </a:cubicBezTo>
                    <a:cubicBezTo>
                      <a:pt x="0" y="0"/>
                      <a:pt x="0" y="0"/>
                      <a:pt x="0" y="0"/>
                    </a:cubicBezTo>
                    <a:lnTo>
                      <a:pt x="38" y="65"/>
                    </a:lnTo>
                    <a:close/>
                  </a:path>
                </a:pathLst>
              </a:custGeom>
              <a:solidFill>
                <a:srgbClr val="FF706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Freeform 12">
                <a:extLst>
                  <a:ext uri="{FF2B5EF4-FFF2-40B4-BE49-F238E27FC236}">
                    <a16:creationId xmlns:a16="http://schemas.microsoft.com/office/drawing/2014/main" id="{E00F1E41-0F52-0C4A-B20A-ED822BCDC5FB}"/>
                  </a:ext>
                </a:extLst>
              </p:cNvPr>
              <p:cNvSpPr>
                <a:spLocks/>
              </p:cNvSpPr>
              <p:nvPr/>
            </p:nvSpPr>
            <p:spPr bwMode="auto">
              <a:xfrm>
                <a:off x="11082528" y="351321"/>
                <a:ext cx="71090" cy="60319"/>
              </a:xfrm>
              <a:custGeom>
                <a:avLst/>
                <a:gdLst>
                  <a:gd name="T0" fmla="*/ 0 w 77"/>
                  <a:gd name="T1" fmla="*/ 0 h 65"/>
                  <a:gd name="T2" fmla="*/ 36 w 77"/>
                  <a:gd name="T3" fmla="*/ 61 h 65"/>
                  <a:gd name="T4" fmla="*/ 39 w 77"/>
                  <a:gd name="T5" fmla="*/ 65 h 65"/>
                  <a:gd name="T6" fmla="*/ 77 w 77"/>
                  <a:gd name="T7" fmla="*/ 0 h 65"/>
                  <a:gd name="T8" fmla="*/ 0 w 77"/>
                  <a:gd name="T9" fmla="*/ 0 h 65"/>
                </a:gdLst>
                <a:ahLst/>
                <a:cxnLst>
                  <a:cxn ang="0">
                    <a:pos x="T0" y="T1"/>
                  </a:cxn>
                  <a:cxn ang="0">
                    <a:pos x="T2" y="T3"/>
                  </a:cxn>
                  <a:cxn ang="0">
                    <a:pos x="T4" y="T5"/>
                  </a:cxn>
                  <a:cxn ang="0">
                    <a:pos x="T6" y="T7"/>
                  </a:cxn>
                  <a:cxn ang="0">
                    <a:pos x="T8" y="T9"/>
                  </a:cxn>
                </a:cxnLst>
                <a:rect l="0" t="0" r="r" b="b"/>
                <a:pathLst>
                  <a:path w="77" h="65">
                    <a:moveTo>
                      <a:pt x="0" y="0"/>
                    </a:moveTo>
                    <a:cubicBezTo>
                      <a:pt x="36" y="61"/>
                      <a:pt x="36" y="61"/>
                      <a:pt x="36" y="61"/>
                    </a:cubicBezTo>
                    <a:cubicBezTo>
                      <a:pt x="37" y="63"/>
                      <a:pt x="38" y="64"/>
                      <a:pt x="39" y="65"/>
                    </a:cubicBezTo>
                    <a:cubicBezTo>
                      <a:pt x="77" y="0"/>
                      <a:pt x="77" y="0"/>
                      <a:pt x="77" y="0"/>
                    </a:cubicBezTo>
                    <a:lnTo>
                      <a:pt x="0" y="0"/>
                    </a:lnTo>
                    <a:close/>
                  </a:path>
                </a:pathLst>
              </a:custGeom>
              <a:solidFill>
                <a:srgbClr val="FC50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13">
                <a:extLst>
                  <a:ext uri="{FF2B5EF4-FFF2-40B4-BE49-F238E27FC236}">
                    <a16:creationId xmlns:a16="http://schemas.microsoft.com/office/drawing/2014/main" id="{D178FDD8-230D-7F44-B5AE-39F90D06822E}"/>
                  </a:ext>
                </a:extLst>
              </p:cNvPr>
              <p:cNvSpPr>
                <a:spLocks/>
              </p:cNvSpPr>
              <p:nvPr/>
            </p:nvSpPr>
            <p:spPr bwMode="auto">
              <a:xfrm>
                <a:off x="11082528" y="280846"/>
                <a:ext cx="71090" cy="61242"/>
              </a:xfrm>
              <a:custGeom>
                <a:avLst/>
                <a:gdLst>
                  <a:gd name="T0" fmla="*/ 39 w 77"/>
                  <a:gd name="T1" fmla="*/ 0 h 66"/>
                  <a:gd name="T2" fmla="*/ 36 w 77"/>
                  <a:gd name="T3" fmla="*/ 5 h 66"/>
                  <a:gd name="T4" fmla="*/ 0 w 77"/>
                  <a:gd name="T5" fmla="*/ 66 h 66"/>
                  <a:gd name="T6" fmla="*/ 77 w 77"/>
                  <a:gd name="T7" fmla="*/ 66 h 66"/>
                  <a:gd name="T8" fmla="*/ 39 w 77"/>
                  <a:gd name="T9" fmla="*/ 0 h 66"/>
                </a:gdLst>
                <a:ahLst/>
                <a:cxnLst>
                  <a:cxn ang="0">
                    <a:pos x="T0" y="T1"/>
                  </a:cxn>
                  <a:cxn ang="0">
                    <a:pos x="T2" y="T3"/>
                  </a:cxn>
                  <a:cxn ang="0">
                    <a:pos x="T4" y="T5"/>
                  </a:cxn>
                  <a:cxn ang="0">
                    <a:pos x="T6" y="T7"/>
                  </a:cxn>
                  <a:cxn ang="0">
                    <a:pos x="T8" y="T9"/>
                  </a:cxn>
                </a:cxnLst>
                <a:rect l="0" t="0" r="r" b="b"/>
                <a:pathLst>
                  <a:path w="77" h="66">
                    <a:moveTo>
                      <a:pt x="39" y="0"/>
                    </a:moveTo>
                    <a:cubicBezTo>
                      <a:pt x="38" y="2"/>
                      <a:pt x="37" y="3"/>
                      <a:pt x="36" y="5"/>
                    </a:cubicBezTo>
                    <a:cubicBezTo>
                      <a:pt x="0" y="66"/>
                      <a:pt x="0" y="66"/>
                      <a:pt x="0" y="66"/>
                    </a:cubicBezTo>
                    <a:cubicBezTo>
                      <a:pt x="77" y="66"/>
                      <a:pt x="77" y="66"/>
                      <a:pt x="77" y="66"/>
                    </a:cubicBezTo>
                    <a:lnTo>
                      <a:pt x="39" y="0"/>
                    </a:lnTo>
                    <a:close/>
                  </a:path>
                </a:pathLst>
              </a:custGeom>
              <a:solidFill>
                <a:srgbClr val="E10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14">
                <a:extLst>
                  <a:ext uri="{FF2B5EF4-FFF2-40B4-BE49-F238E27FC236}">
                    <a16:creationId xmlns:a16="http://schemas.microsoft.com/office/drawing/2014/main" id="{61D1146E-6C33-1540-B8BF-F0AAD5968FEF}"/>
                  </a:ext>
                </a:extLst>
              </p:cNvPr>
              <p:cNvSpPr>
                <a:spLocks/>
              </p:cNvSpPr>
              <p:nvPr/>
            </p:nvSpPr>
            <p:spPr bwMode="auto">
              <a:xfrm>
                <a:off x="11169468" y="280846"/>
                <a:ext cx="71090" cy="61242"/>
              </a:xfrm>
              <a:custGeom>
                <a:avLst/>
                <a:gdLst>
                  <a:gd name="T0" fmla="*/ 77 w 77"/>
                  <a:gd name="T1" fmla="*/ 66 h 66"/>
                  <a:gd name="T2" fmla="*/ 41 w 77"/>
                  <a:gd name="T3" fmla="*/ 5 h 66"/>
                  <a:gd name="T4" fmla="*/ 38 w 77"/>
                  <a:gd name="T5" fmla="*/ 0 h 66"/>
                  <a:gd name="T6" fmla="*/ 0 w 77"/>
                  <a:gd name="T7" fmla="*/ 66 h 66"/>
                  <a:gd name="T8" fmla="*/ 77 w 77"/>
                  <a:gd name="T9" fmla="*/ 66 h 66"/>
                </a:gdLst>
                <a:ahLst/>
                <a:cxnLst>
                  <a:cxn ang="0">
                    <a:pos x="T0" y="T1"/>
                  </a:cxn>
                  <a:cxn ang="0">
                    <a:pos x="T2" y="T3"/>
                  </a:cxn>
                  <a:cxn ang="0">
                    <a:pos x="T4" y="T5"/>
                  </a:cxn>
                  <a:cxn ang="0">
                    <a:pos x="T6" y="T7"/>
                  </a:cxn>
                  <a:cxn ang="0">
                    <a:pos x="T8" y="T9"/>
                  </a:cxn>
                </a:cxnLst>
                <a:rect l="0" t="0" r="r" b="b"/>
                <a:pathLst>
                  <a:path w="77" h="66">
                    <a:moveTo>
                      <a:pt x="77" y="66"/>
                    </a:moveTo>
                    <a:cubicBezTo>
                      <a:pt x="41" y="5"/>
                      <a:pt x="41" y="5"/>
                      <a:pt x="41" y="5"/>
                    </a:cubicBezTo>
                    <a:cubicBezTo>
                      <a:pt x="40" y="3"/>
                      <a:pt x="39" y="2"/>
                      <a:pt x="38" y="0"/>
                    </a:cubicBezTo>
                    <a:cubicBezTo>
                      <a:pt x="0" y="66"/>
                      <a:pt x="0" y="66"/>
                      <a:pt x="0" y="66"/>
                    </a:cubicBezTo>
                    <a:lnTo>
                      <a:pt x="77" y="66"/>
                    </a:lnTo>
                    <a:close/>
                  </a:path>
                </a:pathLst>
              </a:custGeom>
              <a:solidFill>
                <a:srgbClr val="FC50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15">
                <a:extLst>
                  <a:ext uri="{FF2B5EF4-FFF2-40B4-BE49-F238E27FC236}">
                    <a16:creationId xmlns:a16="http://schemas.microsoft.com/office/drawing/2014/main" id="{C025DBA7-8FBC-754F-9AFF-0F915B0B7F06}"/>
                  </a:ext>
                </a:extLst>
              </p:cNvPr>
              <p:cNvSpPr>
                <a:spLocks/>
              </p:cNvSpPr>
              <p:nvPr/>
            </p:nvSpPr>
            <p:spPr bwMode="auto">
              <a:xfrm>
                <a:off x="11126844" y="276230"/>
                <a:ext cx="69398" cy="61242"/>
              </a:xfrm>
              <a:custGeom>
                <a:avLst/>
                <a:gdLst>
                  <a:gd name="T0" fmla="*/ 75 w 75"/>
                  <a:gd name="T1" fmla="*/ 1 h 66"/>
                  <a:gd name="T2" fmla="*/ 70 w 75"/>
                  <a:gd name="T3" fmla="*/ 0 h 66"/>
                  <a:gd name="T4" fmla="*/ 5 w 75"/>
                  <a:gd name="T5" fmla="*/ 0 h 66"/>
                  <a:gd name="T6" fmla="*/ 0 w 75"/>
                  <a:gd name="T7" fmla="*/ 1 h 66"/>
                  <a:gd name="T8" fmla="*/ 38 w 75"/>
                  <a:gd name="T9" fmla="*/ 66 h 66"/>
                  <a:gd name="T10" fmla="*/ 75 w 75"/>
                  <a:gd name="T11" fmla="*/ 1 h 66"/>
                </a:gdLst>
                <a:ahLst/>
                <a:cxnLst>
                  <a:cxn ang="0">
                    <a:pos x="T0" y="T1"/>
                  </a:cxn>
                  <a:cxn ang="0">
                    <a:pos x="T2" y="T3"/>
                  </a:cxn>
                  <a:cxn ang="0">
                    <a:pos x="T4" y="T5"/>
                  </a:cxn>
                  <a:cxn ang="0">
                    <a:pos x="T6" y="T7"/>
                  </a:cxn>
                  <a:cxn ang="0">
                    <a:pos x="T8" y="T9"/>
                  </a:cxn>
                  <a:cxn ang="0">
                    <a:pos x="T10" y="T11"/>
                  </a:cxn>
                </a:cxnLst>
                <a:rect l="0" t="0" r="r" b="b"/>
                <a:pathLst>
                  <a:path w="75" h="66">
                    <a:moveTo>
                      <a:pt x="75" y="1"/>
                    </a:moveTo>
                    <a:cubicBezTo>
                      <a:pt x="74" y="0"/>
                      <a:pt x="72" y="0"/>
                      <a:pt x="70" y="0"/>
                    </a:cubicBezTo>
                    <a:cubicBezTo>
                      <a:pt x="5" y="0"/>
                      <a:pt x="5" y="0"/>
                      <a:pt x="5" y="0"/>
                    </a:cubicBezTo>
                    <a:cubicBezTo>
                      <a:pt x="3" y="0"/>
                      <a:pt x="1" y="0"/>
                      <a:pt x="0" y="1"/>
                    </a:cubicBezTo>
                    <a:cubicBezTo>
                      <a:pt x="38" y="66"/>
                      <a:pt x="38" y="66"/>
                      <a:pt x="38" y="66"/>
                    </a:cubicBezTo>
                    <a:lnTo>
                      <a:pt x="75" y="1"/>
                    </a:lnTo>
                    <a:close/>
                  </a:path>
                </a:pathLst>
              </a:custGeom>
              <a:solidFill>
                <a:srgbClr val="F7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3686984539"/>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userDrawn="1">
  <p:cSld name="BASE 2">
    <p:spTree>
      <p:nvGrpSpPr>
        <p:cNvPr id="1" name=""/>
        <p:cNvGrpSpPr/>
        <p:nvPr/>
      </p:nvGrpSpPr>
      <p:grpSpPr>
        <a:xfrm>
          <a:off x="0" y="0"/>
          <a:ext cx="0" cy="0"/>
          <a:chOff x="0" y="0"/>
          <a:chExt cx="0" cy="0"/>
        </a:xfrm>
      </p:grpSpPr>
      <p:sp>
        <p:nvSpPr>
          <p:cNvPr id="22" name="Freeform 21">
            <a:extLst>
              <a:ext uri="{FF2B5EF4-FFF2-40B4-BE49-F238E27FC236}">
                <a16:creationId xmlns:a16="http://schemas.microsoft.com/office/drawing/2014/main" id="{359CD9C9-A4FC-F747-89C0-B7BD5508CDD1}"/>
              </a:ext>
            </a:extLst>
          </p:cNvPr>
          <p:cNvSpPr/>
          <p:nvPr userDrawn="1"/>
        </p:nvSpPr>
        <p:spPr>
          <a:xfrm rot="10800000">
            <a:off x="0" y="0"/>
            <a:ext cx="12192000" cy="6860346"/>
          </a:xfrm>
          <a:custGeom>
            <a:avLst/>
            <a:gdLst>
              <a:gd name="connsiteX0" fmla="*/ 5841688 w 12192000"/>
              <a:gd name="connsiteY0" fmla="*/ 0 h 6860346"/>
              <a:gd name="connsiteX1" fmla="*/ 12192000 w 12192000"/>
              <a:gd name="connsiteY1" fmla="*/ 0 h 6860346"/>
              <a:gd name="connsiteX2" fmla="*/ 12192000 w 12192000"/>
              <a:gd name="connsiteY2" fmla="*/ 1 h 6860346"/>
              <a:gd name="connsiteX3" fmla="*/ 5848792 w 12192000"/>
              <a:gd name="connsiteY3" fmla="*/ 1 h 6860346"/>
              <a:gd name="connsiteX4" fmla="*/ 5848792 w 12192000"/>
              <a:gd name="connsiteY4" fmla="*/ 12250 h 6860346"/>
              <a:gd name="connsiteX5" fmla="*/ 0 w 12192000"/>
              <a:gd name="connsiteY5" fmla="*/ 0 h 6860346"/>
              <a:gd name="connsiteX6" fmla="*/ 5841688 w 12192000"/>
              <a:gd name="connsiteY6" fmla="*/ 0 h 6860346"/>
              <a:gd name="connsiteX7" fmla="*/ 1864047 w 12192000"/>
              <a:gd name="connsiteY7" fmla="*/ 6858000 h 6860346"/>
              <a:gd name="connsiteX8" fmla="*/ 5848792 w 12192000"/>
              <a:gd name="connsiteY8" fmla="*/ 6858000 h 6860346"/>
              <a:gd name="connsiteX9" fmla="*/ 5848792 w 12192000"/>
              <a:gd name="connsiteY9" fmla="*/ 6858001 h 6860346"/>
              <a:gd name="connsiteX10" fmla="*/ 12192000 w 12192000"/>
              <a:gd name="connsiteY10" fmla="*/ 6858001 h 6860346"/>
              <a:gd name="connsiteX11" fmla="*/ 12192000 w 12192000"/>
              <a:gd name="connsiteY11" fmla="*/ 6860346 h 6860346"/>
              <a:gd name="connsiteX12" fmla="*/ 0 w 12192000"/>
              <a:gd name="connsiteY12" fmla="*/ 6860346 h 6860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0" h="6860346">
                <a:moveTo>
                  <a:pt x="5841688" y="0"/>
                </a:moveTo>
                <a:lnTo>
                  <a:pt x="12192000" y="0"/>
                </a:lnTo>
                <a:lnTo>
                  <a:pt x="12192000" y="1"/>
                </a:lnTo>
                <a:lnTo>
                  <a:pt x="5848792" y="1"/>
                </a:lnTo>
                <a:lnTo>
                  <a:pt x="5848792" y="12250"/>
                </a:lnTo>
                <a:close/>
                <a:moveTo>
                  <a:pt x="0" y="0"/>
                </a:moveTo>
                <a:lnTo>
                  <a:pt x="5841688" y="0"/>
                </a:lnTo>
                <a:lnTo>
                  <a:pt x="1864047" y="6858000"/>
                </a:lnTo>
                <a:lnTo>
                  <a:pt x="5848792" y="6858000"/>
                </a:lnTo>
                <a:lnTo>
                  <a:pt x="5848792" y="6858001"/>
                </a:lnTo>
                <a:lnTo>
                  <a:pt x="12192000" y="6858001"/>
                </a:lnTo>
                <a:lnTo>
                  <a:pt x="12192000" y="6860346"/>
                </a:lnTo>
                <a:lnTo>
                  <a:pt x="0" y="6860346"/>
                </a:lnTo>
                <a:close/>
              </a:path>
            </a:pathLst>
          </a:custGeom>
          <a:solidFill>
            <a:schemeClr val="accent1">
              <a:lumMod val="20000"/>
              <a:lumOff val="80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sz="1799"/>
          </a:p>
        </p:txBody>
      </p:sp>
      <p:grpSp>
        <p:nvGrpSpPr>
          <p:cNvPr id="7" name="Graphic 4">
            <a:extLst>
              <a:ext uri="{FF2B5EF4-FFF2-40B4-BE49-F238E27FC236}">
                <a16:creationId xmlns:a16="http://schemas.microsoft.com/office/drawing/2014/main" id="{3E5E4F33-5A17-CC4C-A54A-04F7A9D00D02}"/>
              </a:ext>
            </a:extLst>
          </p:cNvPr>
          <p:cNvGrpSpPr>
            <a:grpSpLocks noChangeAspect="1"/>
          </p:cNvGrpSpPr>
          <p:nvPr userDrawn="1"/>
        </p:nvGrpSpPr>
        <p:grpSpPr>
          <a:xfrm>
            <a:off x="11082528" y="221612"/>
            <a:ext cx="889622" cy="197488"/>
            <a:chOff x="3033712" y="2749550"/>
            <a:chExt cx="6121400" cy="1358900"/>
          </a:xfrm>
        </p:grpSpPr>
        <p:sp>
          <p:nvSpPr>
            <p:cNvPr id="25" name="Freeform 24">
              <a:extLst>
                <a:ext uri="{FF2B5EF4-FFF2-40B4-BE49-F238E27FC236}">
                  <a16:creationId xmlns:a16="http://schemas.microsoft.com/office/drawing/2014/main" id="{9E85A52C-99F9-2F4F-9D8A-38BD79E43DC1}"/>
                </a:ext>
              </a:extLst>
            </p:cNvPr>
            <p:cNvSpPr/>
            <p:nvPr/>
          </p:nvSpPr>
          <p:spPr>
            <a:xfrm>
              <a:off x="4194207" y="3122059"/>
              <a:ext cx="999606" cy="961718"/>
            </a:xfrm>
            <a:custGeom>
              <a:avLst/>
              <a:gdLst>
                <a:gd name="connsiteX0" fmla="*/ 710197 w 999606"/>
                <a:gd name="connsiteY0" fmla="*/ 915119 h 961718"/>
                <a:gd name="connsiteX1" fmla="*/ 497899 w 999606"/>
                <a:gd name="connsiteY1" fmla="*/ 640489 h 961718"/>
                <a:gd name="connsiteX2" fmla="*/ 284650 w 999606"/>
                <a:gd name="connsiteY2" fmla="*/ 915119 h 961718"/>
                <a:gd name="connsiteX3" fmla="*/ 190401 w 999606"/>
                <a:gd name="connsiteY3" fmla="*/ 961683 h 961718"/>
                <a:gd name="connsiteX4" fmla="*/ 0 w 999606"/>
                <a:gd name="connsiteY4" fmla="*/ 961683 h 961718"/>
                <a:gd name="connsiteX5" fmla="*/ 375090 w 999606"/>
                <a:gd name="connsiteY5" fmla="*/ 480842 h 961718"/>
                <a:gd name="connsiteX6" fmla="*/ 16184 w 999606"/>
                <a:gd name="connsiteY6" fmla="*/ 0 h 961718"/>
                <a:gd name="connsiteX7" fmla="*/ 208489 w 999606"/>
                <a:gd name="connsiteY7" fmla="*/ 0 h 961718"/>
                <a:gd name="connsiteX8" fmla="*/ 302738 w 999606"/>
                <a:gd name="connsiteY8" fmla="*/ 46564 h 961718"/>
                <a:gd name="connsiteX9" fmla="*/ 503611 w 999606"/>
                <a:gd name="connsiteY9" fmla="*/ 325946 h 961718"/>
                <a:gd name="connsiteX10" fmla="*/ 704485 w 999606"/>
                <a:gd name="connsiteY10" fmla="*/ 46564 h 961718"/>
                <a:gd name="connsiteX11" fmla="*/ 798733 w 999606"/>
                <a:gd name="connsiteY11" fmla="*/ 0 h 961718"/>
                <a:gd name="connsiteX12" fmla="*/ 983422 w 999606"/>
                <a:gd name="connsiteY12" fmla="*/ 0 h 961718"/>
                <a:gd name="connsiteX13" fmla="*/ 622612 w 999606"/>
                <a:gd name="connsiteY13" fmla="*/ 480842 h 961718"/>
                <a:gd name="connsiteX14" fmla="*/ 999606 w 999606"/>
                <a:gd name="connsiteY14" fmla="*/ 961683 h 961718"/>
                <a:gd name="connsiteX15" fmla="*/ 804445 w 999606"/>
                <a:gd name="connsiteY15" fmla="*/ 961683 h 961718"/>
                <a:gd name="connsiteX16" fmla="*/ 710197 w 999606"/>
                <a:gd name="connsiteY16" fmla="*/ 915119 h 961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99606" h="961718">
                  <a:moveTo>
                    <a:pt x="710197" y="915119"/>
                  </a:moveTo>
                  <a:lnTo>
                    <a:pt x="497899" y="640489"/>
                  </a:lnTo>
                  <a:lnTo>
                    <a:pt x="284650" y="915119"/>
                  </a:lnTo>
                  <a:cubicBezTo>
                    <a:pt x="262754" y="944578"/>
                    <a:pt x="227530" y="961683"/>
                    <a:pt x="190401" y="961683"/>
                  </a:cubicBezTo>
                  <a:lnTo>
                    <a:pt x="0" y="961683"/>
                  </a:lnTo>
                  <a:lnTo>
                    <a:pt x="375090" y="480842"/>
                  </a:lnTo>
                  <a:lnTo>
                    <a:pt x="16184" y="0"/>
                  </a:lnTo>
                  <a:lnTo>
                    <a:pt x="208489" y="0"/>
                  </a:lnTo>
                  <a:cubicBezTo>
                    <a:pt x="245618" y="0"/>
                    <a:pt x="279890" y="17105"/>
                    <a:pt x="302738" y="46564"/>
                  </a:cubicBezTo>
                  <a:lnTo>
                    <a:pt x="503611" y="325946"/>
                  </a:lnTo>
                  <a:lnTo>
                    <a:pt x="704485" y="46564"/>
                  </a:lnTo>
                  <a:cubicBezTo>
                    <a:pt x="726381" y="17105"/>
                    <a:pt x="761605" y="0"/>
                    <a:pt x="798733" y="0"/>
                  </a:cubicBezTo>
                  <a:lnTo>
                    <a:pt x="983422" y="0"/>
                  </a:lnTo>
                  <a:lnTo>
                    <a:pt x="622612" y="480842"/>
                  </a:lnTo>
                  <a:lnTo>
                    <a:pt x="999606" y="961683"/>
                  </a:lnTo>
                  <a:lnTo>
                    <a:pt x="804445" y="961683"/>
                  </a:lnTo>
                  <a:cubicBezTo>
                    <a:pt x="767317" y="962633"/>
                    <a:pt x="732093" y="944578"/>
                    <a:pt x="710197" y="915119"/>
                  </a:cubicBezTo>
                </a:path>
              </a:pathLst>
            </a:custGeom>
            <a:solidFill>
              <a:schemeClr val="tx2"/>
            </a:solidFill>
            <a:ln w="9510" cap="flat">
              <a:noFill/>
              <a:prstDash val="solid"/>
              <a:miter/>
            </a:ln>
          </p:spPr>
          <p:txBody>
            <a:bodyPr rtlCol="0" anchor="ctr"/>
            <a:lstStyle/>
            <a:p>
              <a:endParaRPr lang="en-US" sz="1799"/>
            </a:p>
          </p:txBody>
        </p:sp>
        <p:sp>
          <p:nvSpPr>
            <p:cNvPr id="26" name="Freeform 25">
              <a:extLst>
                <a:ext uri="{FF2B5EF4-FFF2-40B4-BE49-F238E27FC236}">
                  <a16:creationId xmlns:a16="http://schemas.microsoft.com/office/drawing/2014/main" id="{A9ACE861-E05E-114A-93A7-C1AD2DB1CDAD}"/>
                </a:ext>
              </a:extLst>
            </p:cNvPr>
            <p:cNvSpPr/>
            <p:nvPr/>
          </p:nvSpPr>
          <p:spPr>
            <a:xfrm>
              <a:off x="5142405" y="3112556"/>
              <a:ext cx="1019598" cy="984489"/>
            </a:xfrm>
            <a:custGeom>
              <a:avLst/>
              <a:gdLst>
                <a:gd name="connsiteX0" fmla="*/ 716861 w 1019598"/>
                <a:gd name="connsiteY0" fmla="*/ 708909 h 984489"/>
                <a:gd name="connsiteX1" fmla="*/ 797781 w 1019598"/>
                <a:gd name="connsiteY1" fmla="*/ 491295 h 984489"/>
                <a:gd name="connsiteX2" fmla="*/ 716861 w 1019598"/>
                <a:gd name="connsiteY2" fmla="*/ 273681 h 984489"/>
                <a:gd name="connsiteX3" fmla="*/ 511227 w 1019598"/>
                <a:gd name="connsiteY3" fmla="*/ 191006 h 984489"/>
                <a:gd name="connsiteX4" fmla="*/ 306546 w 1019598"/>
                <a:gd name="connsiteY4" fmla="*/ 273681 h 984489"/>
                <a:gd name="connsiteX5" fmla="*/ 226578 w 1019598"/>
                <a:gd name="connsiteY5" fmla="*/ 491295 h 984489"/>
                <a:gd name="connsiteX6" fmla="*/ 306546 w 1019598"/>
                <a:gd name="connsiteY6" fmla="*/ 708909 h 984489"/>
                <a:gd name="connsiteX7" fmla="*/ 511227 w 1019598"/>
                <a:gd name="connsiteY7" fmla="*/ 791583 h 984489"/>
                <a:gd name="connsiteX8" fmla="*/ 716861 w 1019598"/>
                <a:gd name="connsiteY8" fmla="*/ 708909 h 984489"/>
                <a:gd name="connsiteX9" fmla="*/ 1019599 w 1019598"/>
                <a:gd name="connsiteY9" fmla="*/ 11403 h 984489"/>
                <a:gd name="connsiteX10" fmla="*/ 1019599 w 1019598"/>
                <a:gd name="connsiteY10" fmla="*/ 972136 h 984489"/>
                <a:gd name="connsiteX11" fmla="*/ 922494 w 1019598"/>
                <a:gd name="connsiteY11" fmla="*/ 972136 h 984489"/>
                <a:gd name="connsiteX12" fmla="*/ 805397 w 1019598"/>
                <a:gd name="connsiteY12" fmla="*/ 855252 h 984489"/>
                <a:gd name="connsiteX13" fmla="*/ 805397 w 1019598"/>
                <a:gd name="connsiteY13" fmla="*/ 847650 h 984489"/>
                <a:gd name="connsiteX14" fmla="*/ 667356 w 1019598"/>
                <a:gd name="connsiteY14" fmla="*/ 950280 h 984489"/>
                <a:gd name="connsiteX15" fmla="*/ 486475 w 1019598"/>
                <a:gd name="connsiteY15" fmla="*/ 984490 h 984489"/>
                <a:gd name="connsiteX16" fmla="*/ 235146 w 1019598"/>
                <a:gd name="connsiteY16" fmla="*/ 923672 h 984489"/>
                <a:gd name="connsiteX17" fmla="*/ 61880 w 1019598"/>
                <a:gd name="connsiteY17" fmla="*/ 750721 h 984489"/>
                <a:gd name="connsiteX18" fmla="*/ 0 w 1019598"/>
                <a:gd name="connsiteY18" fmla="*/ 491295 h 984489"/>
                <a:gd name="connsiteX19" fmla="*/ 61880 w 1019598"/>
                <a:gd name="connsiteY19" fmla="*/ 232819 h 984489"/>
                <a:gd name="connsiteX20" fmla="*/ 235146 w 1019598"/>
                <a:gd name="connsiteY20" fmla="*/ 60818 h 984489"/>
                <a:gd name="connsiteX21" fmla="*/ 486475 w 1019598"/>
                <a:gd name="connsiteY21" fmla="*/ 0 h 984489"/>
                <a:gd name="connsiteX22" fmla="*/ 658788 w 1019598"/>
                <a:gd name="connsiteY22" fmla="*/ 32309 h 984489"/>
                <a:gd name="connsiteX23" fmla="*/ 794925 w 1019598"/>
                <a:gd name="connsiteY23" fmla="*/ 127337 h 984489"/>
                <a:gd name="connsiteX24" fmla="*/ 912022 w 1019598"/>
                <a:gd name="connsiteY24" fmla="*/ 10453 h 984489"/>
                <a:gd name="connsiteX25" fmla="*/ 1019599 w 1019598"/>
                <a:gd name="connsiteY25" fmla="*/ 10453 h 984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019598" h="984489">
                  <a:moveTo>
                    <a:pt x="716861" y="708909"/>
                  </a:moveTo>
                  <a:cubicBezTo>
                    <a:pt x="771125" y="653792"/>
                    <a:pt x="797781" y="581571"/>
                    <a:pt x="797781" y="491295"/>
                  </a:cubicBezTo>
                  <a:cubicBezTo>
                    <a:pt x="797781" y="401018"/>
                    <a:pt x="771125" y="328797"/>
                    <a:pt x="716861" y="273681"/>
                  </a:cubicBezTo>
                  <a:cubicBezTo>
                    <a:pt x="662596" y="218564"/>
                    <a:pt x="594052" y="191006"/>
                    <a:pt x="511227" y="191006"/>
                  </a:cubicBezTo>
                  <a:cubicBezTo>
                    <a:pt x="428403" y="191006"/>
                    <a:pt x="359858" y="218564"/>
                    <a:pt x="306546" y="273681"/>
                  </a:cubicBezTo>
                  <a:cubicBezTo>
                    <a:pt x="253234" y="328797"/>
                    <a:pt x="226578" y="401018"/>
                    <a:pt x="226578" y="491295"/>
                  </a:cubicBezTo>
                  <a:cubicBezTo>
                    <a:pt x="226578" y="581571"/>
                    <a:pt x="253234" y="653792"/>
                    <a:pt x="306546" y="708909"/>
                  </a:cubicBezTo>
                  <a:cubicBezTo>
                    <a:pt x="359858" y="764025"/>
                    <a:pt x="428403" y="791583"/>
                    <a:pt x="511227" y="791583"/>
                  </a:cubicBezTo>
                  <a:cubicBezTo>
                    <a:pt x="594052" y="792533"/>
                    <a:pt x="662596" y="764975"/>
                    <a:pt x="716861" y="708909"/>
                  </a:cubicBezTo>
                  <a:moveTo>
                    <a:pt x="1019599" y="11403"/>
                  </a:moveTo>
                  <a:lnTo>
                    <a:pt x="1019599" y="972136"/>
                  </a:lnTo>
                  <a:lnTo>
                    <a:pt x="922494" y="972136"/>
                  </a:lnTo>
                  <a:cubicBezTo>
                    <a:pt x="857758" y="972136"/>
                    <a:pt x="805397" y="919871"/>
                    <a:pt x="805397" y="855252"/>
                  </a:cubicBezTo>
                  <a:lnTo>
                    <a:pt x="805397" y="847650"/>
                  </a:lnTo>
                  <a:cubicBezTo>
                    <a:pt x="768269" y="893263"/>
                    <a:pt x="722573" y="927473"/>
                    <a:pt x="667356" y="950280"/>
                  </a:cubicBezTo>
                  <a:cubicBezTo>
                    <a:pt x="613092" y="973087"/>
                    <a:pt x="552164" y="984490"/>
                    <a:pt x="486475" y="984490"/>
                  </a:cubicBezTo>
                  <a:cubicBezTo>
                    <a:pt x="393178" y="984490"/>
                    <a:pt x="308450" y="964534"/>
                    <a:pt x="235146" y="923672"/>
                  </a:cubicBezTo>
                  <a:cubicBezTo>
                    <a:pt x="160889" y="882810"/>
                    <a:pt x="103769" y="824843"/>
                    <a:pt x="61880" y="750721"/>
                  </a:cubicBezTo>
                  <a:cubicBezTo>
                    <a:pt x="19992" y="676599"/>
                    <a:pt x="0" y="590124"/>
                    <a:pt x="0" y="491295"/>
                  </a:cubicBezTo>
                  <a:cubicBezTo>
                    <a:pt x="0" y="392466"/>
                    <a:pt x="20944" y="306940"/>
                    <a:pt x="61880" y="232819"/>
                  </a:cubicBezTo>
                  <a:cubicBezTo>
                    <a:pt x="103769" y="158697"/>
                    <a:pt x="160889" y="101680"/>
                    <a:pt x="235146" y="60818"/>
                  </a:cubicBezTo>
                  <a:cubicBezTo>
                    <a:pt x="309402" y="19956"/>
                    <a:pt x="393178" y="0"/>
                    <a:pt x="486475" y="0"/>
                  </a:cubicBezTo>
                  <a:cubicBezTo>
                    <a:pt x="549308" y="0"/>
                    <a:pt x="606428" y="10453"/>
                    <a:pt x="658788" y="32309"/>
                  </a:cubicBezTo>
                  <a:cubicBezTo>
                    <a:pt x="711149" y="54166"/>
                    <a:pt x="756845" y="85525"/>
                    <a:pt x="794925" y="127337"/>
                  </a:cubicBezTo>
                  <a:cubicBezTo>
                    <a:pt x="794925" y="62718"/>
                    <a:pt x="847286" y="10453"/>
                    <a:pt x="912022" y="10453"/>
                  </a:cubicBezTo>
                  <a:lnTo>
                    <a:pt x="1019599" y="10453"/>
                  </a:lnTo>
                  <a:close/>
                </a:path>
              </a:pathLst>
            </a:custGeom>
            <a:solidFill>
              <a:schemeClr val="tx2"/>
            </a:solidFill>
            <a:ln w="9510" cap="flat">
              <a:noFill/>
              <a:prstDash val="solid"/>
              <a:miter/>
            </a:ln>
          </p:spPr>
          <p:txBody>
            <a:bodyPr rtlCol="0" anchor="ctr"/>
            <a:lstStyle/>
            <a:p>
              <a:endParaRPr lang="en-US" sz="1799"/>
            </a:p>
          </p:txBody>
        </p:sp>
        <p:sp>
          <p:nvSpPr>
            <p:cNvPr id="27" name="Freeform 26">
              <a:extLst>
                <a:ext uri="{FF2B5EF4-FFF2-40B4-BE49-F238E27FC236}">
                  <a16:creationId xmlns:a16="http://schemas.microsoft.com/office/drawing/2014/main" id="{EE30167C-48A3-BF44-A622-8385979C4658}"/>
                </a:ext>
              </a:extLst>
            </p:cNvPr>
            <p:cNvSpPr/>
            <p:nvPr/>
          </p:nvSpPr>
          <p:spPr>
            <a:xfrm>
              <a:off x="6327653" y="3113488"/>
              <a:ext cx="949150" cy="971204"/>
            </a:xfrm>
            <a:custGeom>
              <a:avLst/>
              <a:gdLst>
                <a:gd name="connsiteX0" fmla="*/ 838718 w 949150"/>
                <a:gd name="connsiteY0" fmla="*/ 105500 h 971204"/>
                <a:gd name="connsiteX1" fmla="*/ 949150 w 949150"/>
                <a:gd name="connsiteY1" fmla="*/ 420042 h 971204"/>
                <a:gd name="connsiteX2" fmla="*/ 949150 w 949150"/>
                <a:gd name="connsiteY2" fmla="*/ 971205 h 971204"/>
                <a:gd name="connsiteX3" fmla="*/ 840621 w 949150"/>
                <a:gd name="connsiteY3" fmla="*/ 971205 h 971204"/>
                <a:gd name="connsiteX4" fmla="*/ 723525 w 949150"/>
                <a:gd name="connsiteY4" fmla="*/ 854320 h 971204"/>
                <a:gd name="connsiteX5" fmla="*/ 723525 w 949150"/>
                <a:gd name="connsiteY5" fmla="*/ 449501 h 971204"/>
                <a:gd name="connsiteX6" fmla="*/ 663548 w 949150"/>
                <a:gd name="connsiteY6" fmla="*/ 259445 h 971204"/>
                <a:gd name="connsiteX7" fmla="*/ 494091 w 949150"/>
                <a:gd name="connsiteY7" fmla="*/ 195776 h 971204"/>
                <a:gd name="connsiteX8" fmla="*/ 297978 w 949150"/>
                <a:gd name="connsiteY8" fmla="*/ 270849 h 971204"/>
                <a:gd name="connsiteX9" fmla="*/ 225626 w 949150"/>
                <a:gd name="connsiteY9" fmla="*/ 485612 h 971204"/>
                <a:gd name="connsiteX10" fmla="*/ 225626 w 949150"/>
                <a:gd name="connsiteY10" fmla="*/ 854320 h 971204"/>
                <a:gd name="connsiteX11" fmla="*/ 108529 w 949150"/>
                <a:gd name="connsiteY11" fmla="*/ 971205 h 971204"/>
                <a:gd name="connsiteX12" fmla="*/ 0 w 949150"/>
                <a:gd name="connsiteY12" fmla="*/ 971205 h 971204"/>
                <a:gd name="connsiteX13" fmla="*/ 0 w 949150"/>
                <a:gd name="connsiteY13" fmla="*/ 10472 h 971204"/>
                <a:gd name="connsiteX14" fmla="*/ 97105 w 949150"/>
                <a:gd name="connsiteY14" fmla="*/ 10472 h 971204"/>
                <a:gd name="connsiteX15" fmla="*/ 214201 w 949150"/>
                <a:gd name="connsiteY15" fmla="*/ 127356 h 971204"/>
                <a:gd name="connsiteX16" fmla="*/ 214201 w 949150"/>
                <a:gd name="connsiteY16" fmla="*/ 134958 h 971204"/>
                <a:gd name="connsiteX17" fmla="*/ 355098 w 949150"/>
                <a:gd name="connsiteY17" fmla="*/ 34229 h 971204"/>
                <a:gd name="connsiteX18" fmla="*/ 546452 w 949150"/>
                <a:gd name="connsiteY18" fmla="*/ 19 h 971204"/>
                <a:gd name="connsiteX19" fmla="*/ 838718 w 949150"/>
                <a:gd name="connsiteY19" fmla="*/ 105500 h 971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49150" h="971204">
                  <a:moveTo>
                    <a:pt x="838718" y="105500"/>
                  </a:moveTo>
                  <a:cubicBezTo>
                    <a:pt x="912022" y="176771"/>
                    <a:pt x="949150" y="281302"/>
                    <a:pt x="949150" y="420042"/>
                  </a:cubicBezTo>
                  <a:lnTo>
                    <a:pt x="949150" y="971205"/>
                  </a:lnTo>
                  <a:lnTo>
                    <a:pt x="840621" y="971205"/>
                  </a:lnTo>
                  <a:cubicBezTo>
                    <a:pt x="775885" y="971205"/>
                    <a:pt x="723525" y="918939"/>
                    <a:pt x="723525" y="854320"/>
                  </a:cubicBezTo>
                  <a:lnTo>
                    <a:pt x="723525" y="449501"/>
                  </a:lnTo>
                  <a:cubicBezTo>
                    <a:pt x="723525" y="365876"/>
                    <a:pt x="703533" y="302208"/>
                    <a:pt x="663548" y="259445"/>
                  </a:cubicBezTo>
                  <a:cubicBezTo>
                    <a:pt x="623564" y="216683"/>
                    <a:pt x="567396" y="195776"/>
                    <a:pt x="494091" y="195776"/>
                  </a:cubicBezTo>
                  <a:cubicBezTo>
                    <a:pt x="411267" y="195776"/>
                    <a:pt x="345578" y="220484"/>
                    <a:pt x="297978" y="270849"/>
                  </a:cubicBezTo>
                  <a:cubicBezTo>
                    <a:pt x="249426" y="320263"/>
                    <a:pt x="225626" y="392484"/>
                    <a:pt x="225626" y="485612"/>
                  </a:cubicBezTo>
                  <a:lnTo>
                    <a:pt x="225626" y="854320"/>
                  </a:lnTo>
                  <a:cubicBezTo>
                    <a:pt x="225626" y="918939"/>
                    <a:pt x="173265" y="971205"/>
                    <a:pt x="108529" y="971205"/>
                  </a:cubicBezTo>
                  <a:lnTo>
                    <a:pt x="0" y="971205"/>
                  </a:lnTo>
                  <a:lnTo>
                    <a:pt x="0" y="10472"/>
                  </a:lnTo>
                  <a:lnTo>
                    <a:pt x="97105" y="10472"/>
                  </a:lnTo>
                  <a:cubicBezTo>
                    <a:pt x="161841" y="10472"/>
                    <a:pt x="214201" y="62737"/>
                    <a:pt x="214201" y="127356"/>
                  </a:cubicBezTo>
                  <a:lnTo>
                    <a:pt x="214201" y="134958"/>
                  </a:lnTo>
                  <a:cubicBezTo>
                    <a:pt x="251330" y="90295"/>
                    <a:pt x="297978" y="57036"/>
                    <a:pt x="355098" y="34229"/>
                  </a:cubicBezTo>
                  <a:cubicBezTo>
                    <a:pt x="411267" y="11422"/>
                    <a:pt x="475051" y="19"/>
                    <a:pt x="546452" y="19"/>
                  </a:cubicBezTo>
                  <a:cubicBezTo>
                    <a:pt x="667356" y="-932"/>
                    <a:pt x="765413" y="34229"/>
                    <a:pt x="838718" y="105500"/>
                  </a:cubicBezTo>
                </a:path>
              </a:pathLst>
            </a:custGeom>
            <a:solidFill>
              <a:schemeClr val="tx2"/>
            </a:solidFill>
            <a:ln w="9510" cap="flat">
              <a:noFill/>
              <a:prstDash val="solid"/>
              <a:miter/>
            </a:ln>
          </p:spPr>
          <p:txBody>
            <a:bodyPr rtlCol="0" anchor="ctr"/>
            <a:lstStyle/>
            <a:p>
              <a:endParaRPr lang="en-US" sz="1799"/>
            </a:p>
          </p:txBody>
        </p:sp>
        <p:sp>
          <p:nvSpPr>
            <p:cNvPr id="28" name="Freeform 27">
              <a:extLst>
                <a:ext uri="{FF2B5EF4-FFF2-40B4-BE49-F238E27FC236}">
                  <a16:creationId xmlns:a16="http://schemas.microsoft.com/office/drawing/2014/main" id="{32CA6A24-BBF0-0949-AD58-66C7F77C0603}"/>
                </a:ext>
              </a:extLst>
            </p:cNvPr>
            <p:cNvSpPr/>
            <p:nvPr/>
          </p:nvSpPr>
          <p:spPr>
            <a:xfrm>
              <a:off x="7392948" y="2766655"/>
              <a:ext cx="1021502" cy="1330391"/>
            </a:xfrm>
            <a:custGeom>
              <a:avLst/>
              <a:gdLst>
                <a:gd name="connsiteX0" fmla="*/ 658788 w 1021502"/>
                <a:gd name="connsiteY0" fmla="*/ 1101374 h 1330391"/>
                <a:gd name="connsiteX1" fmla="*/ 761605 w 1021502"/>
                <a:gd name="connsiteY1" fmla="*/ 995893 h 1330391"/>
                <a:gd name="connsiteX2" fmla="*/ 799686 w 1021502"/>
                <a:gd name="connsiteY2" fmla="*/ 837196 h 1330391"/>
                <a:gd name="connsiteX3" fmla="*/ 761605 w 1021502"/>
                <a:gd name="connsiteY3" fmla="*/ 678500 h 1330391"/>
                <a:gd name="connsiteX4" fmla="*/ 658788 w 1021502"/>
                <a:gd name="connsiteY4" fmla="*/ 573019 h 1330391"/>
                <a:gd name="connsiteX5" fmla="*/ 513131 w 1021502"/>
                <a:gd name="connsiteY5" fmla="*/ 535958 h 1330391"/>
                <a:gd name="connsiteX6" fmla="*/ 367474 w 1021502"/>
                <a:gd name="connsiteY6" fmla="*/ 573019 h 1330391"/>
                <a:gd name="connsiteX7" fmla="*/ 264658 w 1021502"/>
                <a:gd name="connsiteY7" fmla="*/ 678500 h 1330391"/>
                <a:gd name="connsiteX8" fmla="*/ 226578 w 1021502"/>
                <a:gd name="connsiteY8" fmla="*/ 837196 h 1330391"/>
                <a:gd name="connsiteX9" fmla="*/ 264658 w 1021502"/>
                <a:gd name="connsiteY9" fmla="*/ 995893 h 1330391"/>
                <a:gd name="connsiteX10" fmla="*/ 367474 w 1021502"/>
                <a:gd name="connsiteY10" fmla="*/ 1101374 h 1330391"/>
                <a:gd name="connsiteX11" fmla="*/ 513131 w 1021502"/>
                <a:gd name="connsiteY11" fmla="*/ 1138435 h 1330391"/>
                <a:gd name="connsiteX12" fmla="*/ 658788 w 1021502"/>
                <a:gd name="connsiteY12" fmla="*/ 1101374 h 1330391"/>
                <a:gd name="connsiteX13" fmla="*/ 1021503 w 1021502"/>
                <a:gd name="connsiteY13" fmla="*/ 0 h 1330391"/>
                <a:gd name="connsiteX14" fmla="*/ 1021503 w 1021502"/>
                <a:gd name="connsiteY14" fmla="*/ 1318038 h 1330391"/>
                <a:gd name="connsiteX15" fmla="*/ 922494 w 1021502"/>
                <a:gd name="connsiteY15" fmla="*/ 1318038 h 1330391"/>
                <a:gd name="connsiteX16" fmla="*/ 805397 w 1021502"/>
                <a:gd name="connsiteY16" fmla="*/ 1201154 h 1330391"/>
                <a:gd name="connsiteX17" fmla="*/ 805397 w 1021502"/>
                <a:gd name="connsiteY17" fmla="*/ 1193551 h 1330391"/>
                <a:gd name="connsiteX18" fmla="*/ 667356 w 1021502"/>
                <a:gd name="connsiteY18" fmla="*/ 1296182 h 1330391"/>
                <a:gd name="connsiteX19" fmla="*/ 486475 w 1021502"/>
                <a:gd name="connsiteY19" fmla="*/ 1330392 h 1330391"/>
                <a:gd name="connsiteX20" fmla="*/ 237049 w 1021502"/>
                <a:gd name="connsiteY20" fmla="*/ 1269574 h 1330391"/>
                <a:gd name="connsiteX21" fmla="*/ 62832 w 1021502"/>
                <a:gd name="connsiteY21" fmla="*/ 1095673 h 1330391"/>
                <a:gd name="connsiteX22" fmla="*/ 0 w 1021502"/>
                <a:gd name="connsiteY22" fmla="*/ 837196 h 1330391"/>
                <a:gd name="connsiteX23" fmla="*/ 62832 w 1021502"/>
                <a:gd name="connsiteY23" fmla="*/ 579671 h 1330391"/>
                <a:gd name="connsiteX24" fmla="*/ 237049 w 1021502"/>
                <a:gd name="connsiteY24" fmla="*/ 406720 h 1330391"/>
                <a:gd name="connsiteX25" fmla="*/ 486475 w 1021502"/>
                <a:gd name="connsiteY25" fmla="*/ 345902 h 1330391"/>
                <a:gd name="connsiteX26" fmla="*/ 661645 w 1021502"/>
                <a:gd name="connsiteY26" fmla="*/ 378211 h 1330391"/>
                <a:gd name="connsiteX27" fmla="*/ 796829 w 1021502"/>
                <a:gd name="connsiteY27" fmla="*/ 475140 h 1330391"/>
                <a:gd name="connsiteX28" fmla="*/ 796829 w 1021502"/>
                <a:gd name="connsiteY28" fmla="*/ 0 h 1330391"/>
                <a:gd name="connsiteX29" fmla="*/ 1021503 w 1021502"/>
                <a:gd name="connsiteY29" fmla="*/ 0 h 1330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21502" h="1330391">
                  <a:moveTo>
                    <a:pt x="658788" y="1101374"/>
                  </a:moveTo>
                  <a:cubicBezTo>
                    <a:pt x="701628" y="1076667"/>
                    <a:pt x="735901" y="1041507"/>
                    <a:pt x="761605" y="995893"/>
                  </a:cubicBezTo>
                  <a:cubicBezTo>
                    <a:pt x="787309" y="950280"/>
                    <a:pt x="799686" y="897064"/>
                    <a:pt x="799686" y="837196"/>
                  </a:cubicBezTo>
                  <a:cubicBezTo>
                    <a:pt x="799686" y="777329"/>
                    <a:pt x="787309" y="724113"/>
                    <a:pt x="761605" y="678500"/>
                  </a:cubicBezTo>
                  <a:cubicBezTo>
                    <a:pt x="735901" y="632886"/>
                    <a:pt x="701628" y="597726"/>
                    <a:pt x="658788" y="573019"/>
                  </a:cubicBezTo>
                  <a:cubicBezTo>
                    <a:pt x="615948" y="548311"/>
                    <a:pt x="566444" y="535958"/>
                    <a:pt x="513131" y="535958"/>
                  </a:cubicBezTo>
                  <a:cubicBezTo>
                    <a:pt x="458867" y="535958"/>
                    <a:pt x="410315" y="548311"/>
                    <a:pt x="367474" y="573019"/>
                  </a:cubicBezTo>
                  <a:cubicBezTo>
                    <a:pt x="324634" y="597726"/>
                    <a:pt x="290362" y="632886"/>
                    <a:pt x="264658" y="678500"/>
                  </a:cubicBezTo>
                  <a:cubicBezTo>
                    <a:pt x="238954" y="724113"/>
                    <a:pt x="226578" y="777329"/>
                    <a:pt x="226578" y="837196"/>
                  </a:cubicBezTo>
                  <a:cubicBezTo>
                    <a:pt x="226578" y="897064"/>
                    <a:pt x="238954" y="950280"/>
                    <a:pt x="264658" y="995893"/>
                  </a:cubicBezTo>
                  <a:cubicBezTo>
                    <a:pt x="290362" y="1041507"/>
                    <a:pt x="323682" y="1076667"/>
                    <a:pt x="367474" y="1101374"/>
                  </a:cubicBezTo>
                  <a:cubicBezTo>
                    <a:pt x="410315" y="1126082"/>
                    <a:pt x="459819" y="1138435"/>
                    <a:pt x="513131" y="1138435"/>
                  </a:cubicBezTo>
                  <a:cubicBezTo>
                    <a:pt x="566444" y="1138435"/>
                    <a:pt x="615948" y="1126082"/>
                    <a:pt x="658788" y="1101374"/>
                  </a:cubicBezTo>
                  <a:moveTo>
                    <a:pt x="1021503" y="0"/>
                  </a:moveTo>
                  <a:lnTo>
                    <a:pt x="1021503" y="1318038"/>
                  </a:lnTo>
                  <a:lnTo>
                    <a:pt x="922494" y="1318038"/>
                  </a:lnTo>
                  <a:cubicBezTo>
                    <a:pt x="857758" y="1318038"/>
                    <a:pt x="805397" y="1265773"/>
                    <a:pt x="805397" y="1201154"/>
                  </a:cubicBezTo>
                  <a:lnTo>
                    <a:pt x="805397" y="1193551"/>
                  </a:lnTo>
                  <a:cubicBezTo>
                    <a:pt x="768269" y="1239165"/>
                    <a:pt x="722573" y="1273375"/>
                    <a:pt x="667356" y="1296182"/>
                  </a:cubicBezTo>
                  <a:cubicBezTo>
                    <a:pt x="613092" y="1318988"/>
                    <a:pt x="552164" y="1330392"/>
                    <a:pt x="486475" y="1330392"/>
                  </a:cubicBezTo>
                  <a:cubicBezTo>
                    <a:pt x="394131" y="1330392"/>
                    <a:pt x="310354" y="1310436"/>
                    <a:pt x="237049" y="1269574"/>
                  </a:cubicBezTo>
                  <a:cubicBezTo>
                    <a:pt x="162793" y="1228712"/>
                    <a:pt x="104721" y="1170745"/>
                    <a:pt x="62832" y="1095673"/>
                  </a:cubicBezTo>
                  <a:cubicBezTo>
                    <a:pt x="20944" y="1020600"/>
                    <a:pt x="0" y="934125"/>
                    <a:pt x="0" y="837196"/>
                  </a:cubicBezTo>
                  <a:cubicBezTo>
                    <a:pt x="0" y="740268"/>
                    <a:pt x="20944" y="653792"/>
                    <a:pt x="62832" y="579671"/>
                  </a:cubicBezTo>
                  <a:cubicBezTo>
                    <a:pt x="104721" y="505549"/>
                    <a:pt x="162793" y="447582"/>
                    <a:pt x="237049" y="406720"/>
                  </a:cubicBezTo>
                  <a:cubicBezTo>
                    <a:pt x="311306" y="365858"/>
                    <a:pt x="394131" y="345902"/>
                    <a:pt x="486475" y="345902"/>
                  </a:cubicBezTo>
                  <a:cubicBezTo>
                    <a:pt x="550260" y="345902"/>
                    <a:pt x="608332" y="356355"/>
                    <a:pt x="661645" y="378211"/>
                  </a:cubicBezTo>
                  <a:cubicBezTo>
                    <a:pt x="714957" y="400068"/>
                    <a:pt x="759701" y="432377"/>
                    <a:pt x="796829" y="475140"/>
                  </a:cubicBezTo>
                  <a:lnTo>
                    <a:pt x="796829" y="0"/>
                  </a:lnTo>
                  <a:lnTo>
                    <a:pt x="1021503" y="0"/>
                  </a:lnTo>
                  <a:close/>
                </a:path>
              </a:pathLst>
            </a:custGeom>
            <a:solidFill>
              <a:schemeClr val="tx2"/>
            </a:solidFill>
            <a:ln w="9510" cap="flat">
              <a:noFill/>
              <a:prstDash val="solid"/>
              <a:miter/>
            </a:ln>
          </p:spPr>
          <p:txBody>
            <a:bodyPr rtlCol="0" anchor="ctr"/>
            <a:lstStyle/>
            <a:p>
              <a:endParaRPr lang="en-US" sz="1799"/>
            </a:p>
          </p:txBody>
        </p:sp>
        <p:sp>
          <p:nvSpPr>
            <p:cNvPr id="29" name="Freeform 28">
              <a:extLst>
                <a:ext uri="{FF2B5EF4-FFF2-40B4-BE49-F238E27FC236}">
                  <a16:creationId xmlns:a16="http://schemas.microsoft.com/office/drawing/2014/main" id="{32E8D51D-22B8-7446-A46B-D5013FEA394B}"/>
                </a:ext>
              </a:extLst>
            </p:cNvPr>
            <p:cNvSpPr/>
            <p:nvPr/>
          </p:nvSpPr>
          <p:spPr>
            <a:xfrm>
              <a:off x="8588668" y="3112556"/>
              <a:ext cx="557875" cy="971185"/>
            </a:xfrm>
            <a:custGeom>
              <a:avLst/>
              <a:gdLst>
                <a:gd name="connsiteX0" fmla="*/ 557875 w 557875"/>
                <a:gd name="connsiteY0" fmla="*/ 0 h 971185"/>
                <a:gd name="connsiteX1" fmla="*/ 557875 w 557875"/>
                <a:gd name="connsiteY1" fmla="*/ 213813 h 971185"/>
                <a:gd name="connsiteX2" fmla="*/ 505515 w 557875"/>
                <a:gd name="connsiteY2" fmla="*/ 208111 h 971185"/>
                <a:gd name="connsiteX3" fmla="*/ 299882 w 557875"/>
                <a:gd name="connsiteY3" fmla="*/ 285084 h 971185"/>
                <a:gd name="connsiteX4" fmla="*/ 225626 w 557875"/>
                <a:gd name="connsiteY4" fmla="*/ 505549 h 971185"/>
                <a:gd name="connsiteX5" fmla="*/ 225626 w 557875"/>
                <a:gd name="connsiteY5" fmla="*/ 854302 h 971185"/>
                <a:gd name="connsiteX6" fmla="*/ 108529 w 557875"/>
                <a:gd name="connsiteY6" fmla="*/ 971186 h 971185"/>
                <a:gd name="connsiteX7" fmla="*/ 0 w 557875"/>
                <a:gd name="connsiteY7" fmla="*/ 971186 h 971185"/>
                <a:gd name="connsiteX8" fmla="*/ 0 w 557875"/>
                <a:gd name="connsiteY8" fmla="*/ 11403 h 971185"/>
                <a:gd name="connsiteX9" fmla="*/ 214201 w 557875"/>
                <a:gd name="connsiteY9" fmla="*/ 11403 h 971185"/>
                <a:gd name="connsiteX10" fmla="*/ 214201 w 557875"/>
                <a:gd name="connsiteY10" fmla="*/ 152045 h 971185"/>
                <a:gd name="connsiteX11" fmla="*/ 557875 w 557875"/>
                <a:gd name="connsiteY11" fmla="*/ 0 h 971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7875" h="971185">
                  <a:moveTo>
                    <a:pt x="557875" y="0"/>
                  </a:moveTo>
                  <a:lnTo>
                    <a:pt x="557875" y="213813"/>
                  </a:lnTo>
                  <a:cubicBezTo>
                    <a:pt x="538835" y="210012"/>
                    <a:pt x="520748" y="208111"/>
                    <a:pt x="505515" y="208111"/>
                  </a:cubicBezTo>
                  <a:cubicBezTo>
                    <a:pt x="417931" y="208111"/>
                    <a:pt x="349386" y="233769"/>
                    <a:pt x="299882" y="285084"/>
                  </a:cubicBezTo>
                  <a:cubicBezTo>
                    <a:pt x="250378" y="336399"/>
                    <a:pt x="225626" y="409571"/>
                    <a:pt x="225626" y="505549"/>
                  </a:cubicBezTo>
                  <a:lnTo>
                    <a:pt x="225626" y="854302"/>
                  </a:lnTo>
                  <a:cubicBezTo>
                    <a:pt x="225626" y="918920"/>
                    <a:pt x="173265" y="971186"/>
                    <a:pt x="108529" y="971186"/>
                  </a:cubicBezTo>
                  <a:lnTo>
                    <a:pt x="0" y="971186"/>
                  </a:lnTo>
                  <a:lnTo>
                    <a:pt x="0" y="11403"/>
                  </a:lnTo>
                  <a:lnTo>
                    <a:pt x="214201" y="11403"/>
                  </a:lnTo>
                  <a:lnTo>
                    <a:pt x="214201" y="152045"/>
                  </a:lnTo>
                  <a:cubicBezTo>
                    <a:pt x="279890" y="50365"/>
                    <a:pt x="394131" y="0"/>
                    <a:pt x="557875" y="0"/>
                  </a:cubicBezTo>
                </a:path>
              </a:pathLst>
            </a:custGeom>
            <a:solidFill>
              <a:schemeClr val="tx2"/>
            </a:solidFill>
            <a:ln w="9510" cap="flat">
              <a:noFill/>
              <a:prstDash val="solid"/>
              <a:miter/>
            </a:ln>
          </p:spPr>
          <p:txBody>
            <a:bodyPr rtlCol="0" anchor="ctr"/>
            <a:lstStyle/>
            <a:p>
              <a:endParaRPr lang="en-US" sz="1799"/>
            </a:p>
          </p:txBody>
        </p:sp>
        <p:sp>
          <p:nvSpPr>
            <p:cNvPr id="30" name="Freeform 29">
              <a:extLst>
                <a:ext uri="{FF2B5EF4-FFF2-40B4-BE49-F238E27FC236}">
                  <a16:creationId xmlns:a16="http://schemas.microsoft.com/office/drawing/2014/main" id="{BC74E549-E6D6-9E47-9D27-E957D3F64DF7}"/>
                </a:ext>
              </a:extLst>
            </p:cNvPr>
            <p:cNvSpPr/>
            <p:nvPr/>
          </p:nvSpPr>
          <p:spPr>
            <a:xfrm>
              <a:off x="3049896" y="3158170"/>
              <a:ext cx="486475" cy="416222"/>
            </a:xfrm>
            <a:custGeom>
              <a:avLst/>
              <a:gdLst>
                <a:gd name="connsiteX0" fmla="*/ 246570 w 486475"/>
                <a:gd name="connsiteY0" fmla="*/ 0 h 416222"/>
                <a:gd name="connsiteX1" fmla="*/ 225625 w 486475"/>
                <a:gd name="connsiteY1" fmla="*/ 26608 h 416222"/>
                <a:gd name="connsiteX2" fmla="*/ 0 w 486475"/>
                <a:gd name="connsiteY2" fmla="*/ 416223 h 416222"/>
                <a:gd name="connsiteX3" fmla="*/ 486475 w 486475"/>
                <a:gd name="connsiteY3" fmla="*/ 416223 h 416222"/>
                <a:gd name="connsiteX4" fmla="*/ 246570 w 486475"/>
                <a:gd name="connsiteY4" fmla="*/ 0 h 416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475" h="416222">
                  <a:moveTo>
                    <a:pt x="246570" y="0"/>
                  </a:moveTo>
                  <a:cubicBezTo>
                    <a:pt x="238954" y="7602"/>
                    <a:pt x="231338" y="16155"/>
                    <a:pt x="225625" y="26608"/>
                  </a:cubicBezTo>
                  <a:lnTo>
                    <a:pt x="0" y="416223"/>
                  </a:lnTo>
                  <a:lnTo>
                    <a:pt x="486475" y="416223"/>
                  </a:lnTo>
                  <a:lnTo>
                    <a:pt x="246570" y="0"/>
                  </a:lnTo>
                  <a:close/>
                </a:path>
              </a:pathLst>
            </a:custGeom>
            <a:solidFill>
              <a:srgbClr val="DF1E26"/>
            </a:solidFill>
            <a:ln w="9510" cap="flat">
              <a:noFill/>
              <a:prstDash val="solid"/>
              <a:miter/>
            </a:ln>
          </p:spPr>
          <p:txBody>
            <a:bodyPr rtlCol="0" anchor="ctr"/>
            <a:lstStyle/>
            <a:p>
              <a:endParaRPr lang="en-US" sz="1799"/>
            </a:p>
          </p:txBody>
        </p:sp>
        <p:sp>
          <p:nvSpPr>
            <p:cNvPr id="31" name="Freeform 30">
              <a:extLst>
                <a:ext uri="{FF2B5EF4-FFF2-40B4-BE49-F238E27FC236}">
                  <a16:creationId xmlns:a16="http://schemas.microsoft.com/office/drawing/2014/main" id="{315DCD54-26B3-6A4A-8D33-4FBF19A5D97B}"/>
                </a:ext>
              </a:extLst>
            </p:cNvPr>
            <p:cNvSpPr/>
            <p:nvPr/>
          </p:nvSpPr>
          <p:spPr>
            <a:xfrm>
              <a:off x="3348826" y="3123009"/>
              <a:ext cx="480763" cy="420973"/>
            </a:xfrm>
            <a:custGeom>
              <a:avLst/>
              <a:gdLst>
                <a:gd name="connsiteX0" fmla="*/ 480763 w 480763"/>
                <a:gd name="connsiteY0" fmla="*/ 4751 h 420973"/>
                <a:gd name="connsiteX1" fmla="*/ 447443 w 480763"/>
                <a:gd name="connsiteY1" fmla="*/ 0 h 420973"/>
                <a:gd name="connsiteX2" fmla="*/ 33320 w 480763"/>
                <a:gd name="connsiteY2" fmla="*/ 0 h 420973"/>
                <a:gd name="connsiteX3" fmla="*/ 0 w 480763"/>
                <a:gd name="connsiteY3" fmla="*/ 4751 h 420973"/>
                <a:gd name="connsiteX4" fmla="*/ 240858 w 480763"/>
                <a:gd name="connsiteY4" fmla="*/ 420974 h 420973"/>
                <a:gd name="connsiteX5" fmla="*/ 480763 w 480763"/>
                <a:gd name="connsiteY5" fmla="*/ 4751 h 420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0763" h="420973">
                  <a:moveTo>
                    <a:pt x="480763" y="4751"/>
                  </a:moveTo>
                  <a:cubicBezTo>
                    <a:pt x="470291" y="1901"/>
                    <a:pt x="458867" y="0"/>
                    <a:pt x="447443" y="0"/>
                  </a:cubicBezTo>
                  <a:lnTo>
                    <a:pt x="33320" y="0"/>
                  </a:lnTo>
                  <a:cubicBezTo>
                    <a:pt x="21896" y="0"/>
                    <a:pt x="10472" y="1901"/>
                    <a:pt x="0" y="4751"/>
                  </a:cubicBezTo>
                  <a:lnTo>
                    <a:pt x="240858" y="420974"/>
                  </a:lnTo>
                  <a:lnTo>
                    <a:pt x="480763" y="4751"/>
                  </a:lnTo>
                  <a:close/>
                </a:path>
              </a:pathLst>
            </a:custGeom>
            <a:solidFill>
              <a:srgbClr val="EF3834"/>
            </a:solidFill>
            <a:ln w="9510" cap="flat">
              <a:noFill/>
              <a:prstDash val="solid"/>
              <a:miter/>
            </a:ln>
          </p:spPr>
          <p:txBody>
            <a:bodyPr rtlCol="0" anchor="ctr"/>
            <a:lstStyle/>
            <a:p>
              <a:endParaRPr lang="en-US" sz="1799"/>
            </a:p>
          </p:txBody>
        </p:sp>
        <p:sp>
          <p:nvSpPr>
            <p:cNvPr id="32" name="Freeform 31">
              <a:extLst>
                <a:ext uri="{FF2B5EF4-FFF2-40B4-BE49-F238E27FC236}">
                  <a16:creationId xmlns:a16="http://schemas.microsoft.com/office/drawing/2014/main" id="{60E8EC1B-D259-F44B-8A5E-433BF92901AE}"/>
                </a:ext>
              </a:extLst>
            </p:cNvPr>
            <p:cNvSpPr/>
            <p:nvPr/>
          </p:nvSpPr>
          <p:spPr>
            <a:xfrm>
              <a:off x="3050848" y="3634260"/>
              <a:ext cx="487427" cy="416222"/>
            </a:xfrm>
            <a:custGeom>
              <a:avLst/>
              <a:gdLst>
                <a:gd name="connsiteX0" fmla="*/ 0 w 487427"/>
                <a:gd name="connsiteY0" fmla="*/ 0 h 416222"/>
                <a:gd name="connsiteX1" fmla="*/ 225625 w 487427"/>
                <a:gd name="connsiteY1" fmla="*/ 389615 h 416222"/>
                <a:gd name="connsiteX2" fmla="*/ 246570 w 487427"/>
                <a:gd name="connsiteY2" fmla="*/ 416222 h 416222"/>
                <a:gd name="connsiteX3" fmla="*/ 487427 w 487427"/>
                <a:gd name="connsiteY3" fmla="*/ 0 h 416222"/>
                <a:gd name="connsiteX4" fmla="*/ 0 w 487427"/>
                <a:gd name="connsiteY4" fmla="*/ 0 h 416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7427" h="416222">
                  <a:moveTo>
                    <a:pt x="0" y="0"/>
                  </a:moveTo>
                  <a:lnTo>
                    <a:pt x="225625" y="389615"/>
                  </a:lnTo>
                  <a:cubicBezTo>
                    <a:pt x="231338" y="399118"/>
                    <a:pt x="238002" y="408620"/>
                    <a:pt x="246570" y="416222"/>
                  </a:cubicBezTo>
                  <a:lnTo>
                    <a:pt x="487427" y="0"/>
                  </a:lnTo>
                  <a:lnTo>
                    <a:pt x="0" y="0"/>
                  </a:lnTo>
                  <a:close/>
                </a:path>
              </a:pathLst>
            </a:custGeom>
            <a:solidFill>
              <a:srgbClr val="F0534C"/>
            </a:solidFill>
            <a:ln w="9510" cap="flat">
              <a:noFill/>
              <a:prstDash val="solid"/>
              <a:miter/>
            </a:ln>
          </p:spPr>
          <p:txBody>
            <a:bodyPr rtlCol="0" anchor="ctr"/>
            <a:lstStyle/>
            <a:p>
              <a:endParaRPr lang="en-US" sz="1799"/>
            </a:p>
          </p:txBody>
        </p:sp>
        <p:sp>
          <p:nvSpPr>
            <p:cNvPr id="33" name="Freeform 32">
              <a:extLst>
                <a:ext uri="{FF2B5EF4-FFF2-40B4-BE49-F238E27FC236}">
                  <a16:creationId xmlns:a16="http://schemas.microsoft.com/office/drawing/2014/main" id="{812B044B-2E1F-6345-8476-CBC4D26E798E}"/>
                </a:ext>
              </a:extLst>
            </p:cNvPr>
            <p:cNvSpPr/>
            <p:nvPr/>
          </p:nvSpPr>
          <p:spPr>
            <a:xfrm>
              <a:off x="3641091" y="3634260"/>
              <a:ext cx="487427" cy="416222"/>
            </a:xfrm>
            <a:custGeom>
              <a:avLst/>
              <a:gdLst>
                <a:gd name="connsiteX0" fmla="*/ 261802 w 487427"/>
                <a:gd name="connsiteY0" fmla="*/ 389615 h 416222"/>
                <a:gd name="connsiteX1" fmla="*/ 487427 w 487427"/>
                <a:gd name="connsiteY1" fmla="*/ 0 h 416222"/>
                <a:gd name="connsiteX2" fmla="*/ 0 w 487427"/>
                <a:gd name="connsiteY2" fmla="*/ 0 h 416222"/>
                <a:gd name="connsiteX3" fmla="*/ 240858 w 487427"/>
                <a:gd name="connsiteY3" fmla="*/ 416222 h 416222"/>
                <a:gd name="connsiteX4" fmla="*/ 261802 w 487427"/>
                <a:gd name="connsiteY4" fmla="*/ 389615 h 416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7427" h="416222">
                  <a:moveTo>
                    <a:pt x="261802" y="389615"/>
                  </a:moveTo>
                  <a:lnTo>
                    <a:pt x="487427" y="0"/>
                  </a:lnTo>
                  <a:lnTo>
                    <a:pt x="0" y="0"/>
                  </a:lnTo>
                  <a:lnTo>
                    <a:pt x="240858" y="416222"/>
                  </a:lnTo>
                  <a:cubicBezTo>
                    <a:pt x="248474" y="407670"/>
                    <a:pt x="256090" y="399118"/>
                    <a:pt x="261802" y="389615"/>
                  </a:cubicBezTo>
                </a:path>
              </a:pathLst>
            </a:custGeom>
            <a:solidFill>
              <a:srgbClr val="F26F62"/>
            </a:solidFill>
            <a:ln w="9510" cap="flat">
              <a:noFill/>
              <a:prstDash val="solid"/>
              <a:miter/>
            </a:ln>
          </p:spPr>
          <p:txBody>
            <a:bodyPr rtlCol="0" anchor="ctr"/>
            <a:lstStyle/>
            <a:p>
              <a:endParaRPr lang="en-US" sz="1799"/>
            </a:p>
          </p:txBody>
        </p:sp>
        <p:sp>
          <p:nvSpPr>
            <p:cNvPr id="34" name="Freeform 33">
              <a:extLst>
                <a:ext uri="{FF2B5EF4-FFF2-40B4-BE49-F238E27FC236}">
                  <a16:creationId xmlns:a16="http://schemas.microsoft.com/office/drawing/2014/main" id="{F0EEDAA2-48AB-A749-8A18-FA2EA7237586}"/>
                </a:ext>
              </a:extLst>
            </p:cNvPr>
            <p:cNvSpPr/>
            <p:nvPr/>
          </p:nvSpPr>
          <p:spPr>
            <a:xfrm>
              <a:off x="3348826" y="3663719"/>
              <a:ext cx="481715" cy="420973"/>
            </a:xfrm>
            <a:custGeom>
              <a:avLst/>
              <a:gdLst>
                <a:gd name="connsiteX0" fmla="*/ 0 w 481715"/>
                <a:gd name="connsiteY0" fmla="*/ 416223 h 420973"/>
                <a:gd name="connsiteX1" fmla="*/ 33320 w 481715"/>
                <a:gd name="connsiteY1" fmla="*/ 420974 h 420973"/>
                <a:gd name="connsiteX2" fmla="*/ 448395 w 481715"/>
                <a:gd name="connsiteY2" fmla="*/ 420974 h 420973"/>
                <a:gd name="connsiteX3" fmla="*/ 481715 w 481715"/>
                <a:gd name="connsiteY3" fmla="*/ 416223 h 420973"/>
                <a:gd name="connsiteX4" fmla="*/ 240858 w 481715"/>
                <a:gd name="connsiteY4" fmla="*/ 0 h 420973"/>
                <a:gd name="connsiteX5" fmla="*/ 0 w 481715"/>
                <a:gd name="connsiteY5" fmla="*/ 416223 h 420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1715" h="420973">
                  <a:moveTo>
                    <a:pt x="0" y="416223"/>
                  </a:moveTo>
                  <a:cubicBezTo>
                    <a:pt x="10472" y="419073"/>
                    <a:pt x="21896" y="420974"/>
                    <a:pt x="33320" y="420974"/>
                  </a:cubicBezTo>
                  <a:lnTo>
                    <a:pt x="448395" y="420974"/>
                  </a:lnTo>
                  <a:cubicBezTo>
                    <a:pt x="459819" y="420974"/>
                    <a:pt x="471243" y="419073"/>
                    <a:pt x="481715" y="416223"/>
                  </a:cubicBezTo>
                  <a:lnTo>
                    <a:pt x="240858" y="0"/>
                  </a:lnTo>
                  <a:lnTo>
                    <a:pt x="0" y="416223"/>
                  </a:lnTo>
                  <a:close/>
                </a:path>
              </a:pathLst>
            </a:custGeom>
            <a:solidFill>
              <a:srgbClr val="F58C7F"/>
            </a:solidFill>
            <a:ln w="9510" cap="flat">
              <a:noFill/>
              <a:prstDash val="solid"/>
              <a:miter/>
            </a:ln>
          </p:spPr>
          <p:txBody>
            <a:bodyPr rtlCol="0" anchor="ctr"/>
            <a:lstStyle/>
            <a:p>
              <a:endParaRPr lang="en-US" sz="1799"/>
            </a:p>
          </p:txBody>
        </p:sp>
        <p:sp>
          <p:nvSpPr>
            <p:cNvPr id="35" name="Freeform 34">
              <a:extLst>
                <a:ext uri="{FF2B5EF4-FFF2-40B4-BE49-F238E27FC236}">
                  <a16:creationId xmlns:a16="http://schemas.microsoft.com/office/drawing/2014/main" id="{E320A434-03CF-384F-9E38-271297320B80}"/>
                </a:ext>
              </a:extLst>
            </p:cNvPr>
            <p:cNvSpPr/>
            <p:nvPr/>
          </p:nvSpPr>
          <p:spPr>
            <a:xfrm>
              <a:off x="3641091" y="3158170"/>
              <a:ext cx="486475" cy="416222"/>
            </a:xfrm>
            <a:custGeom>
              <a:avLst/>
              <a:gdLst>
                <a:gd name="connsiteX0" fmla="*/ 486475 w 486475"/>
                <a:gd name="connsiteY0" fmla="*/ 416223 h 416222"/>
                <a:gd name="connsiteX1" fmla="*/ 260850 w 486475"/>
                <a:gd name="connsiteY1" fmla="*/ 26608 h 416222"/>
                <a:gd name="connsiteX2" fmla="*/ 239906 w 486475"/>
                <a:gd name="connsiteY2" fmla="*/ 0 h 416222"/>
                <a:gd name="connsiteX3" fmla="*/ 0 w 486475"/>
                <a:gd name="connsiteY3" fmla="*/ 416223 h 416222"/>
                <a:gd name="connsiteX4" fmla="*/ 486475 w 486475"/>
                <a:gd name="connsiteY4" fmla="*/ 416223 h 416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475" h="416222">
                  <a:moveTo>
                    <a:pt x="486475" y="416223"/>
                  </a:moveTo>
                  <a:lnTo>
                    <a:pt x="260850" y="26608"/>
                  </a:lnTo>
                  <a:cubicBezTo>
                    <a:pt x="255138" y="17105"/>
                    <a:pt x="248474" y="7602"/>
                    <a:pt x="239906" y="0"/>
                  </a:cubicBezTo>
                  <a:lnTo>
                    <a:pt x="0" y="416223"/>
                  </a:lnTo>
                  <a:lnTo>
                    <a:pt x="486475" y="416223"/>
                  </a:lnTo>
                  <a:close/>
                </a:path>
              </a:pathLst>
            </a:custGeom>
            <a:solidFill>
              <a:srgbClr val="F0534C"/>
            </a:solidFill>
            <a:ln w="9510" cap="flat">
              <a:noFill/>
              <a:prstDash val="solid"/>
              <a:miter/>
            </a:ln>
          </p:spPr>
          <p:txBody>
            <a:bodyPr rtlCol="0" anchor="ctr"/>
            <a:lstStyle/>
            <a:p>
              <a:endParaRPr lang="en-US" sz="1799"/>
            </a:p>
          </p:txBody>
        </p:sp>
      </p:grpSp>
      <p:sp>
        <p:nvSpPr>
          <p:cNvPr id="6" name="SOURCES">
            <a:extLst>
              <a:ext uri="{FF2B5EF4-FFF2-40B4-BE49-F238E27FC236}">
                <a16:creationId xmlns:a16="http://schemas.microsoft.com/office/drawing/2014/main" id="{64C61DF3-822A-0E4D-BDB8-05FAA33483C3}"/>
              </a:ext>
            </a:extLst>
          </p:cNvPr>
          <p:cNvSpPr>
            <a:spLocks noGrp="1"/>
          </p:cNvSpPr>
          <p:nvPr>
            <p:ph type="body" sz="quarter" idx="18" hasCustomPrompt="1"/>
          </p:nvPr>
        </p:nvSpPr>
        <p:spPr>
          <a:xfrm>
            <a:off x="10321640" y="6542340"/>
            <a:ext cx="1650511" cy="185070"/>
          </a:xfrm>
          <a:prstGeom prst="rect">
            <a:avLst/>
          </a:prstGeom>
        </p:spPr>
        <p:txBody>
          <a:bodyPr wrap="square" rIns="0" bIns="0" anchor="b" anchorCtr="0">
            <a:noAutofit/>
          </a:bodyPr>
          <a:lstStyle>
            <a:lvl1pPr algn="r">
              <a:lnSpc>
                <a:spcPct val="100000"/>
              </a:lnSpc>
              <a:spcBef>
                <a:spcPts val="100"/>
              </a:spcBef>
              <a:spcAft>
                <a:spcPts val="100"/>
              </a:spcAft>
              <a:defRPr sz="600">
                <a:solidFill>
                  <a:srgbClr val="918D8D"/>
                </a:solidFill>
                <a:latin typeface="Century Gothic" panose="020B0502020202020204" pitchFamily="34" charset="0"/>
              </a:defRPr>
            </a:lvl1pPr>
          </a:lstStyle>
          <a:p>
            <a:pPr lvl="0"/>
            <a:r>
              <a:rPr lang="en-US"/>
              <a:t>* List sources here</a:t>
            </a:r>
          </a:p>
        </p:txBody>
      </p:sp>
      <p:sp>
        <p:nvSpPr>
          <p:cNvPr id="21" name="TITLE">
            <a:extLst>
              <a:ext uri="{FF2B5EF4-FFF2-40B4-BE49-F238E27FC236}">
                <a16:creationId xmlns:a16="http://schemas.microsoft.com/office/drawing/2014/main" id="{DB080910-13C3-6446-A7C1-1099B8D3CB85}"/>
              </a:ext>
            </a:extLst>
          </p:cNvPr>
          <p:cNvSpPr>
            <a:spLocks noGrp="1"/>
          </p:cNvSpPr>
          <p:nvPr>
            <p:ph type="title"/>
          </p:nvPr>
        </p:nvSpPr>
        <p:spPr>
          <a:xfrm>
            <a:off x="219605" y="213641"/>
            <a:ext cx="10451592" cy="373097"/>
          </a:xfrm>
          <a:prstGeom prst="rect">
            <a:avLst/>
          </a:prstGeom>
        </p:spPr>
        <p:txBody>
          <a:bodyPr/>
          <a:lstStyle/>
          <a:p>
            <a:r>
              <a:rPr lang="en-US"/>
              <a:t>Click to edit Master title style</a:t>
            </a:r>
          </a:p>
        </p:txBody>
      </p:sp>
      <p:sp>
        <p:nvSpPr>
          <p:cNvPr id="23" name="Text Placeholder 49">
            <a:extLst>
              <a:ext uri="{FF2B5EF4-FFF2-40B4-BE49-F238E27FC236}">
                <a16:creationId xmlns:a16="http://schemas.microsoft.com/office/drawing/2014/main" id="{5501D788-7E0B-B240-A5C4-EA870C07D9E5}"/>
              </a:ext>
            </a:extLst>
          </p:cNvPr>
          <p:cNvSpPr>
            <a:spLocks noGrp="1"/>
          </p:cNvSpPr>
          <p:nvPr>
            <p:ph type="body" sz="quarter" idx="23"/>
          </p:nvPr>
        </p:nvSpPr>
        <p:spPr>
          <a:xfrm>
            <a:off x="219457" y="442777"/>
            <a:ext cx="10452100" cy="307777"/>
          </a:xfrm>
          <a:prstGeom prst="rect">
            <a:avLst/>
          </a:prstGeom>
        </p:spPr>
        <p:txBody>
          <a:bodyPr tIns="91440">
            <a:spAutoFit/>
          </a:bodyPr>
          <a:lstStyle>
            <a:lvl7pPr>
              <a:defRPr spc="0"/>
            </a:lvl7pPr>
          </a:lstStyle>
          <a:p>
            <a:pPr lvl="0"/>
            <a:r>
              <a:rPr lang="en-US"/>
              <a:t>Click to edit Master text styles</a:t>
            </a:r>
          </a:p>
        </p:txBody>
      </p:sp>
      <p:sp>
        <p:nvSpPr>
          <p:cNvPr id="24" name="Text Placeholder 7">
            <a:extLst>
              <a:ext uri="{FF2B5EF4-FFF2-40B4-BE49-F238E27FC236}">
                <a16:creationId xmlns:a16="http://schemas.microsoft.com/office/drawing/2014/main" id="{50440AAA-BF40-2C43-8E9D-15EB688C9EB8}"/>
              </a:ext>
            </a:extLst>
          </p:cNvPr>
          <p:cNvSpPr>
            <a:spLocks noGrp="1"/>
          </p:cNvSpPr>
          <p:nvPr>
            <p:ph type="body" sz="quarter" idx="24"/>
          </p:nvPr>
        </p:nvSpPr>
        <p:spPr>
          <a:xfrm>
            <a:off x="228600" y="1150696"/>
            <a:ext cx="4394200" cy="1934376"/>
          </a:xfrm>
          <a:prstGeom prst="rect">
            <a:avLst/>
          </a:prstGeom>
        </p:spPr>
        <p:txBody>
          <a:bodyPr>
            <a:spAutoFit/>
          </a:bodyPr>
          <a:lstStyle>
            <a:lvl1pPr marL="0" marR="0" indent="0" algn="l" defTabSz="182687" rtl="0" eaLnBrk="1" fontAlgn="auto" latinLnBrk="0" hangingPunct="1">
              <a:lnSpc>
                <a:spcPct val="120000"/>
              </a:lnSpc>
              <a:spcBef>
                <a:spcPts val="0"/>
              </a:spcBef>
              <a:spcAft>
                <a:spcPts val="0"/>
              </a:spcAft>
              <a:buClrTx/>
              <a:buSzTx/>
              <a:buFont typeface="Arial" panose="020B0604020202020204" pitchFamily="34" charset="0"/>
              <a:buNone/>
              <a:tabLst/>
              <a:defRPr lang="en-US"/>
            </a:lvl1pPr>
            <a:lvl4pPr marL="182825" marR="0" indent="-182825" algn="l" defTabSz="182825" rtl="0" eaLnBrk="1" fontAlgn="auto" latinLnBrk="0" hangingPunct="1">
              <a:lnSpc>
                <a:spcPct val="100000"/>
              </a:lnSpc>
              <a:spcBef>
                <a:spcPts val="0"/>
              </a:spcBef>
              <a:spcAft>
                <a:spcPts val="600"/>
              </a:spcAft>
              <a:buClr>
                <a:schemeClr val="tx2"/>
              </a:buClr>
              <a:buSzPct val="100000"/>
              <a:buFont typeface="Arial" panose="020B0604020202020204" pitchFamily="34" charset="0"/>
              <a:buChar char="•"/>
              <a:tabLst>
                <a:tab pos="182825" algn="l"/>
                <a:tab pos="365650" algn="l"/>
                <a:tab pos="548475" algn="l"/>
              </a:tabLst>
              <a:defRPr/>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7" name="Footer Placeholder 5">
            <a:extLst>
              <a:ext uri="{FF2B5EF4-FFF2-40B4-BE49-F238E27FC236}">
                <a16:creationId xmlns:a16="http://schemas.microsoft.com/office/drawing/2014/main" id="{940DC427-958A-704E-95E4-098450DF1B84}"/>
              </a:ext>
            </a:extLst>
          </p:cNvPr>
          <p:cNvSpPr txBox="1">
            <a:spLocks/>
          </p:cNvSpPr>
          <p:nvPr userDrawn="1"/>
        </p:nvSpPr>
        <p:spPr>
          <a:xfrm>
            <a:off x="609599" y="6542340"/>
            <a:ext cx="10149840" cy="182880"/>
          </a:xfrm>
          <a:prstGeom prst="rect">
            <a:avLst/>
          </a:prstGeom>
        </p:spPr>
        <p:txBody>
          <a:bodyPr vert="horz" lIns="0" tIns="0" rIns="0" bIns="0" rtlCol="0" anchor="b" anchorCtr="0"/>
          <a:lstStyle>
            <a:defPPr>
              <a:defRPr lang="en-US"/>
            </a:defPPr>
            <a:lvl1pPr marL="0" indent="0" algn="l" defTabSz="457062" rtl="0" eaLnBrk="1" latinLnBrk="0" hangingPunct="1">
              <a:lnSpc>
                <a:spcPct val="100000"/>
              </a:lnSpc>
              <a:spcBef>
                <a:spcPts val="400"/>
              </a:spcBef>
              <a:spcAft>
                <a:spcPts val="400"/>
              </a:spcAft>
              <a:buClrTx/>
              <a:buFont typeface="Arial" panose="020B0604020202020204" pitchFamily="34" charset="0"/>
              <a:buNone/>
              <a:defRPr sz="600" b="0" i="0" kern="1200">
                <a:solidFill>
                  <a:srgbClr val="000000">
                    <a:alpha val="50000"/>
                  </a:srgbClr>
                </a:solidFill>
                <a:latin typeface="+mn-lt"/>
                <a:ea typeface="+mn-ea"/>
                <a:cs typeface="Times New Roman" panose="02020603050405020304" pitchFamily="18" charset="0"/>
              </a:defRPr>
            </a:lvl1pPr>
            <a:lvl2pPr marL="0" indent="0" algn="l" defTabSz="457062" rtl="0" eaLnBrk="1" latinLnBrk="0" hangingPunct="1">
              <a:lnSpc>
                <a:spcPct val="90000"/>
              </a:lnSpc>
              <a:spcBef>
                <a:spcPts val="1200"/>
              </a:spcBef>
              <a:spcAft>
                <a:spcPts val="300"/>
              </a:spcAft>
              <a:buClr>
                <a:schemeClr val="tx2"/>
              </a:buClr>
              <a:buFont typeface="+mj-lt"/>
              <a:buNone/>
              <a:defRPr sz="3600" b="0" i="0" kern="1200" cap="none" baseline="0">
                <a:solidFill>
                  <a:schemeClr val="tx2"/>
                </a:solidFill>
                <a:latin typeface="+mj-lt"/>
                <a:ea typeface="+mn-ea"/>
                <a:cs typeface="+mn-cs"/>
              </a:defRPr>
            </a:lvl2pPr>
            <a:lvl3pPr marL="0" indent="0" algn="l" defTabSz="457062" rtl="0" eaLnBrk="1" latinLnBrk="0" hangingPunct="1">
              <a:lnSpc>
                <a:spcPct val="100000"/>
              </a:lnSpc>
              <a:spcBef>
                <a:spcPts val="1200"/>
              </a:spcBef>
              <a:spcAft>
                <a:spcPts val="400"/>
              </a:spcAft>
              <a:buClrTx/>
              <a:buFont typeface="Arial" panose="020B0604020202020204" pitchFamily="34" charset="0"/>
              <a:buNone/>
              <a:defRPr sz="1600" b="1" i="0" kern="1200" spc="20" baseline="0">
                <a:solidFill>
                  <a:schemeClr val="tx2"/>
                </a:solidFill>
                <a:latin typeface="Century Gothic" panose="020B0502020202020204" pitchFamily="34" charset="0"/>
                <a:ea typeface="+mn-ea"/>
                <a:cs typeface="+mn-cs"/>
              </a:defRPr>
            </a:lvl3pPr>
            <a:lvl4pPr marL="201168" indent="-201168" algn="l" defTabSz="457062" rtl="0" eaLnBrk="1" latinLnBrk="0" hangingPunct="1">
              <a:lnSpc>
                <a:spcPct val="100000"/>
              </a:lnSpc>
              <a:spcBef>
                <a:spcPts val="200"/>
              </a:spcBef>
              <a:spcAft>
                <a:spcPts val="200"/>
              </a:spcAft>
              <a:buClr>
                <a:schemeClr val="tx2"/>
              </a:buClr>
              <a:buSzPct val="100000"/>
              <a:buFont typeface="Arial" panose="020B0604020202020204" pitchFamily="34" charset="0"/>
              <a:buChar char="•"/>
              <a:defRPr sz="1400" b="0" i="0" kern="1200" spc="20">
                <a:solidFill>
                  <a:schemeClr val="tx2"/>
                </a:solidFill>
                <a:latin typeface="Century Gothic" panose="020B0502020202020204" pitchFamily="34" charset="0"/>
                <a:ea typeface="+mn-ea"/>
                <a:cs typeface="+mn-cs"/>
              </a:defRPr>
            </a:lvl4pPr>
            <a:lvl5pPr marL="393192" indent="-164592" algn="l" defTabSz="457062" rtl="0" eaLnBrk="1" latinLnBrk="0" hangingPunct="1">
              <a:lnSpc>
                <a:spcPct val="100000"/>
              </a:lnSpc>
              <a:spcBef>
                <a:spcPts val="200"/>
              </a:spcBef>
              <a:spcAft>
                <a:spcPts val="200"/>
              </a:spcAft>
              <a:buClr>
                <a:schemeClr val="tx2"/>
              </a:buClr>
              <a:buFont typeface="System Font Regular"/>
              <a:buChar char="–"/>
              <a:defRPr sz="1400" b="0" i="0" kern="1200" spc="20">
                <a:solidFill>
                  <a:schemeClr val="tx2"/>
                </a:solidFill>
                <a:latin typeface="Century Gothic" panose="020B0502020202020204" pitchFamily="34" charset="0"/>
                <a:ea typeface="+mn-ea"/>
                <a:cs typeface="+mn-cs"/>
              </a:defRPr>
            </a:lvl5pPr>
            <a:lvl6pPr marL="612648" indent="-219456" algn="l" defTabSz="457062" rtl="0" eaLnBrk="1" latinLnBrk="0" hangingPunct="1">
              <a:lnSpc>
                <a:spcPct val="100000"/>
              </a:lnSpc>
              <a:spcBef>
                <a:spcPts val="200"/>
              </a:spcBef>
              <a:spcAft>
                <a:spcPts val="200"/>
              </a:spcAft>
              <a:buClr>
                <a:schemeClr val="tx2"/>
              </a:buClr>
              <a:buFont typeface="Lucida Grande" panose="020B0600040502020204" pitchFamily="34" charset="0"/>
              <a:buChar char="→"/>
              <a:defRPr sz="1400" b="0" i="0" kern="1200" spc="20" baseline="0">
                <a:solidFill>
                  <a:schemeClr val="tx2"/>
                </a:solidFill>
                <a:latin typeface="Century Gothic" panose="020B0502020202020204" pitchFamily="34" charset="0"/>
                <a:ea typeface="+mn-ea"/>
                <a:cs typeface="+mn-cs"/>
              </a:defRPr>
            </a:lvl6pPr>
            <a:lvl7pPr marL="0" indent="0" algn="l" defTabSz="457062" rtl="0" eaLnBrk="1" latinLnBrk="0" hangingPunct="1">
              <a:lnSpc>
                <a:spcPct val="100000"/>
              </a:lnSpc>
              <a:spcBef>
                <a:spcPts val="400"/>
              </a:spcBef>
              <a:spcAft>
                <a:spcPts val="400"/>
              </a:spcAft>
              <a:buClr>
                <a:schemeClr val="tx2"/>
              </a:buClr>
              <a:buFont typeface="Arial" panose="020B0604020202020204" pitchFamily="34" charset="0"/>
              <a:buNone/>
              <a:defRPr sz="1000" b="0" i="1" kern="900" spc="20" baseline="0">
                <a:solidFill>
                  <a:schemeClr val="tx2"/>
                </a:solidFill>
                <a:latin typeface="+mn-lt"/>
                <a:ea typeface="+mn-ea"/>
                <a:cs typeface="Times New Roman" panose="02020603050405020304" pitchFamily="18" charset="0"/>
              </a:defRPr>
            </a:lvl7pPr>
            <a:lvl8pPr marL="0" indent="0" algn="l" defTabSz="457062" rtl="0" eaLnBrk="1" latinLnBrk="0" hangingPunct="1">
              <a:spcBef>
                <a:spcPts val="400"/>
              </a:spcBef>
              <a:spcAft>
                <a:spcPts val="400"/>
              </a:spcAft>
              <a:buFont typeface="Arial" panose="020B0604020202020204" pitchFamily="34" charset="0"/>
              <a:buNone/>
              <a:defRPr sz="1400" kern="1200">
                <a:solidFill>
                  <a:schemeClr val="tx2"/>
                </a:solidFill>
                <a:latin typeface="+mn-lt"/>
                <a:ea typeface="+mn-ea"/>
                <a:cs typeface="+mn-cs"/>
              </a:defRPr>
            </a:lvl8pPr>
            <a:lvl9pPr marL="0" indent="0" algn="l" defTabSz="457062" rtl="0" eaLnBrk="1" latinLnBrk="0" hangingPunct="1">
              <a:spcBef>
                <a:spcPts val="400"/>
              </a:spcBef>
              <a:spcAft>
                <a:spcPts val="400"/>
              </a:spcAft>
              <a:buFont typeface="Arial" panose="020B0604020202020204" pitchFamily="34" charset="0"/>
              <a:buNone/>
              <a:defRPr sz="1400" kern="1200">
                <a:solidFill>
                  <a:schemeClr val="tx2"/>
                </a:solidFill>
                <a:latin typeface="+mn-lt"/>
                <a:ea typeface="+mn-ea"/>
                <a:cs typeface="+mn-cs"/>
              </a:defRPr>
            </a:lvl9pPr>
          </a:lstStyle>
          <a:p>
            <a:pPr>
              <a:spcBef>
                <a:spcPts val="0"/>
              </a:spcBef>
              <a:spcAft>
                <a:spcPts val="0"/>
              </a:spcAft>
            </a:pPr>
            <a:r>
              <a:rPr lang="en-US" sz="600" kern="0"/>
              <a:t>© 2020 Xandr Inc. Xandr℠, the Kite logo, AT&amp;T, the Globe logo and other marks are trademarks and service marks of AT&amp;T Intellectual Property and/or AT&amp;T affiliated companies. All other marks contained herein are the property of their respective owners.</a:t>
            </a:r>
          </a:p>
        </p:txBody>
      </p:sp>
      <p:sp>
        <p:nvSpPr>
          <p:cNvPr id="38" name="Slide Number Placeholder 7">
            <a:extLst>
              <a:ext uri="{FF2B5EF4-FFF2-40B4-BE49-F238E27FC236}">
                <a16:creationId xmlns:a16="http://schemas.microsoft.com/office/drawing/2014/main" id="{7590981B-DDC3-3943-AA04-E8B77E453502}"/>
              </a:ext>
            </a:extLst>
          </p:cNvPr>
          <p:cNvSpPr txBox="1">
            <a:spLocks/>
          </p:cNvSpPr>
          <p:nvPr userDrawn="1"/>
        </p:nvSpPr>
        <p:spPr>
          <a:xfrm>
            <a:off x="228599" y="6542340"/>
            <a:ext cx="380999" cy="182880"/>
          </a:xfrm>
          <a:prstGeom prst="rect">
            <a:avLst/>
          </a:prstGeom>
        </p:spPr>
        <p:txBody>
          <a:bodyPr vert="horz" lIns="0" tIns="0" rIns="0" bIns="0" rtlCol="0" anchor="b" anchorCtr="0"/>
          <a:lstStyle>
            <a:defPPr>
              <a:defRPr lang="en-US"/>
            </a:defPPr>
            <a:lvl1pPr marL="0" indent="0" algn="l" defTabSz="457062" rtl="0" eaLnBrk="1" latinLnBrk="0" hangingPunct="1">
              <a:lnSpc>
                <a:spcPct val="100000"/>
              </a:lnSpc>
              <a:spcBef>
                <a:spcPts val="0"/>
              </a:spcBef>
              <a:spcAft>
                <a:spcPts val="0"/>
              </a:spcAft>
              <a:buClrTx/>
              <a:buFont typeface="Arial" panose="020B0604020202020204" pitchFamily="34" charset="0"/>
              <a:buNone/>
              <a:defRPr sz="800" b="0" i="0" kern="1200">
                <a:solidFill>
                  <a:srgbClr val="000000">
                    <a:alpha val="50000"/>
                  </a:srgbClr>
                </a:solidFill>
                <a:latin typeface="+mn-lt"/>
                <a:ea typeface="+mn-ea"/>
                <a:cs typeface="Times New Roman" panose="02020603050405020304" pitchFamily="18" charset="0"/>
              </a:defRPr>
            </a:lvl1pPr>
            <a:lvl2pPr marL="0" indent="0" algn="l" defTabSz="457062" rtl="0" eaLnBrk="1" latinLnBrk="0" hangingPunct="1">
              <a:lnSpc>
                <a:spcPct val="90000"/>
              </a:lnSpc>
              <a:spcBef>
                <a:spcPts val="1200"/>
              </a:spcBef>
              <a:spcAft>
                <a:spcPts val="300"/>
              </a:spcAft>
              <a:buClr>
                <a:schemeClr val="tx2"/>
              </a:buClr>
              <a:buFont typeface="+mj-lt"/>
              <a:buNone/>
              <a:defRPr sz="3600" b="0" i="0" kern="1200" cap="none" baseline="0">
                <a:solidFill>
                  <a:schemeClr val="tx2"/>
                </a:solidFill>
                <a:latin typeface="+mj-lt"/>
                <a:ea typeface="+mn-ea"/>
                <a:cs typeface="+mn-cs"/>
              </a:defRPr>
            </a:lvl2pPr>
            <a:lvl3pPr marL="0" indent="0" algn="l" defTabSz="457062" rtl="0" eaLnBrk="1" latinLnBrk="0" hangingPunct="1">
              <a:lnSpc>
                <a:spcPct val="100000"/>
              </a:lnSpc>
              <a:spcBef>
                <a:spcPts val="1200"/>
              </a:spcBef>
              <a:spcAft>
                <a:spcPts val="400"/>
              </a:spcAft>
              <a:buClrTx/>
              <a:buFont typeface="Arial" panose="020B0604020202020204" pitchFamily="34" charset="0"/>
              <a:buNone/>
              <a:defRPr sz="1600" b="1" i="0" kern="1200" spc="20" baseline="0">
                <a:solidFill>
                  <a:schemeClr val="tx2"/>
                </a:solidFill>
                <a:latin typeface="Century Gothic" panose="020B0502020202020204" pitchFamily="34" charset="0"/>
                <a:ea typeface="+mn-ea"/>
                <a:cs typeface="+mn-cs"/>
              </a:defRPr>
            </a:lvl3pPr>
            <a:lvl4pPr marL="201168" indent="-201168" algn="l" defTabSz="457062" rtl="0" eaLnBrk="1" latinLnBrk="0" hangingPunct="1">
              <a:lnSpc>
                <a:spcPct val="100000"/>
              </a:lnSpc>
              <a:spcBef>
                <a:spcPts val="200"/>
              </a:spcBef>
              <a:spcAft>
                <a:spcPts val="200"/>
              </a:spcAft>
              <a:buClr>
                <a:schemeClr val="tx2"/>
              </a:buClr>
              <a:buSzPct val="100000"/>
              <a:buFont typeface="Arial" panose="020B0604020202020204" pitchFamily="34" charset="0"/>
              <a:buChar char="•"/>
              <a:defRPr sz="1400" b="0" i="0" kern="1200" spc="20">
                <a:solidFill>
                  <a:schemeClr val="tx2"/>
                </a:solidFill>
                <a:latin typeface="Century Gothic" panose="020B0502020202020204" pitchFamily="34" charset="0"/>
                <a:ea typeface="+mn-ea"/>
                <a:cs typeface="+mn-cs"/>
              </a:defRPr>
            </a:lvl4pPr>
            <a:lvl5pPr marL="393192" indent="-164592" algn="l" defTabSz="457062" rtl="0" eaLnBrk="1" latinLnBrk="0" hangingPunct="1">
              <a:lnSpc>
                <a:spcPct val="100000"/>
              </a:lnSpc>
              <a:spcBef>
                <a:spcPts val="200"/>
              </a:spcBef>
              <a:spcAft>
                <a:spcPts val="200"/>
              </a:spcAft>
              <a:buClr>
                <a:schemeClr val="tx2"/>
              </a:buClr>
              <a:buFont typeface="System Font Regular"/>
              <a:buChar char="–"/>
              <a:defRPr sz="1400" b="0" i="0" kern="1200" spc="20">
                <a:solidFill>
                  <a:schemeClr val="tx2"/>
                </a:solidFill>
                <a:latin typeface="Century Gothic" panose="020B0502020202020204" pitchFamily="34" charset="0"/>
                <a:ea typeface="+mn-ea"/>
                <a:cs typeface="+mn-cs"/>
              </a:defRPr>
            </a:lvl5pPr>
            <a:lvl6pPr marL="612648" indent="-219456" algn="l" defTabSz="457062" rtl="0" eaLnBrk="1" latinLnBrk="0" hangingPunct="1">
              <a:lnSpc>
                <a:spcPct val="100000"/>
              </a:lnSpc>
              <a:spcBef>
                <a:spcPts val="200"/>
              </a:spcBef>
              <a:spcAft>
                <a:spcPts val="200"/>
              </a:spcAft>
              <a:buClr>
                <a:schemeClr val="tx2"/>
              </a:buClr>
              <a:buFont typeface="Lucida Grande" panose="020B0600040502020204" pitchFamily="34" charset="0"/>
              <a:buChar char="→"/>
              <a:defRPr sz="1400" b="0" i="0" kern="1200" spc="20" baseline="0">
                <a:solidFill>
                  <a:schemeClr val="tx2"/>
                </a:solidFill>
                <a:latin typeface="Century Gothic" panose="020B0502020202020204" pitchFamily="34" charset="0"/>
                <a:ea typeface="+mn-ea"/>
                <a:cs typeface="+mn-cs"/>
              </a:defRPr>
            </a:lvl6pPr>
            <a:lvl7pPr marL="0" indent="0" algn="l" defTabSz="457062" rtl="0" eaLnBrk="1" latinLnBrk="0" hangingPunct="1">
              <a:lnSpc>
                <a:spcPct val="100000"/>
              </a:lnSpc>
              <a:spcBef>
                <a:spcPts val="400"/>
              </a:spcBef>
              <a:spcAft>
                <a:spcPts val="400"/>
              </a:spcAft>
              <a:buClr>
                <a:schemeClr val="tx2"/>
              </a:buClr>
              <a:buFont typeface="Arial" panose="020B0604020202020204" pitchFamily="34" charset="0"/>
              <a:buNone/>
              <a:defRPr sz="1000" b="0" i="1" kern="900" spc="20" baseline="0">
                <a:solidFill>
                  <a:schemeClr val="tx2"/>
                </a:solidFill>
                <a:latin typeface="+mn-lt"/>
                <a:ea typeface="+mn-ea"/>
                <a:cs typeface="Times New Roman" panose="02020603050405020304" pitchFamily="18" charset="0"/>
              </a:defRPr>
            </a:lvl7pPr>
            <a:lvl8pPr marL="0" indent="0" algn="l" defTabSz="457062" rtl="0" eaLnBrk="1" latinLnBrk="0" hangingPunct="1">
              <a:spcBef>
                <a:spcPts val="400"/>
              </a:spcBef>
              <a:spcAft>
                <a:spcPts val="400"/>
              </a:spcAft>
              <a:buFont typeface="Arial" panose="020B0604020202020204" pitchFamily="34" charset="0"/>
              <a:buNone/>
              <a:defRPr sz="1400" kern="1200">
                <a:solidFill>
                  <a:schemeClr val="tx2"/>
                </a:solidFill>
                <a:latin typeface="+mn-lt"/>
                <a:ea typeface="+mn-ea"/>
                <a:cs typeface="+mn-cs"/>
              </a:defRPr>
            </a:lvl8pPr>
            <a:lvl9pPr marL="0" indent="0" algn="l" defTabSz="457062" rtl="0" eaLnBrk="1" latinLnBrk="0" hangingPunct="1">
              <a:spcBef>
                <a:spcPts val="400"/>
              </a:spcBef>
              <a:spcAft>
                <a:spcPts val="400"/>
              </a:spcAft>
              <a:buFont typeface="Arial" panose="020B0604020202020204" pitchFamily="34" charset="0"/>
              <a:buNone/>
              <a:defRPr sz="1400" kern="1200">
                <a:solidFill>
                  <a:schemeClr val="tx2"/>
                </a:solidFill>
                <a:latin typeface="+mn-lt"/>
                <a:ea typeface="+mn-ea"/>
                <a:cs typeface="+mn-cs"/>
              </a:defRPr>
            </a:lvl9pPr>
          </a:lstStyle>
          <a:p>
            <a:fld id="{B039CED7-89A6-0D48-93AF-800B78660EBD}" type="slidenum">
              <a:rPr lang="en-US" sz="800"/>
              <a:pPr/>
              <a:t>‹#›</a:t>
            </a:fld>
            <a:endParaRPr lang="en-US" sz="800"/>
          </a:p>
        </p:txBody>
      </p:sp>
    </p:spTree>
    <p:extLst>
      <p:ext uri="{BB962C8B-B14F-4D97-AF65-F5344CB8AC3E}">
        <p14:creationId xmlns:p14="http://schemas.microsoft.com/office/powerpoint/2010/main" val="1979351099"/>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showMasterSp="0" preserve="1">
  <p:cSld name="1_Blank">
    <p:spTree>
      <p:nvGrpSpPr>
        <p:cNvPr id="1" name=""/>
        <p:cNvGrpSpPr/>
        <p:nvPr/>
      </p:nvGrpSpPr>
      <p:grpSpPr>
        <a:xfrm>
          <a:off x="0" y="0"/>
          <a:ext cx="0" cy="0"/>
          <a:chOff x="0" y="0"/>
          <a:chExt cx="0" cy="0"/>
        </a:xfrm>
      </p:grpSpPr>
      <p:grpSp>
        <p:nvGrpSpPr>
          <p:cNvPr id="2" name="LOGO">
            <a:extLst>
              <a:ext uri="{FF2B5EF4-FFF2-40B4-BE49-F238E27FC236}">
                <a16:creationId xmlns:a16="http://schemas.microsoft.com/office/drawing/2014/main" id="{4E318142-5D19-564D-8B15-B3265715F562}"/>
              </a:ext>
            </a:extLst>
          </p:cNvPr>
          <p:cNvGrpSpPr>
            <a:grpSpLocks noChangeAspect="1"/>
          </p:cNvGrpSpPr>
          <p:nvPr/>
        </p:nvGrpSpPr>
        <p:grpSpPr>
          <a:xfrm>
            <a:off x="11082528" y="224220"/>
            <a:ext cx="890016" cy="194806"/>
            <a:chOff x="11082528" y="224220"/>
            <a:chExt cx="890016" cy="194806"/>
          </a:xfrm>
        </p:grpSpPr>
        <p:grpSp>
          <p:nvGrpSpPr>
            <p:cNvPr id="3" name="XANDR">
              <a:extLst>
                <a:ext uri="{FF2B5EF4-FFF2-40B4-BE49-F238E27FC236}">
                  <a16:creationId xmlns:a16="http://schemas.microsoft.com/office/drawing/2014/main" id="{D745A9A4-6400-5A47-B71B-B5AA3C26C97D}"/>
                </a:ext>
              </a:extLst>
            </p:cNvPr>
            <p:cNvGrpSpPr/>
            <p:nvPr/>
          </p:nvGrpSpPr>
          <p:grpSpPr>
            <a:xfrm>
              <a:off x="11249791" y="224220"/>
              <a:ext cx="722753" cy="194806"/>
              <a:chOff x="11249791" y="224220"/>
              <a:chExt cx="722753" cy="194806"/>
            </a:xfrm>
            <a:solidFill>
              <a:schemeClr val="tx2"/>
            </a:solidFill>
          </p:grpSpPr>
          <p:sp>
            <p:nvSpPr>
              <p:cNvPr id="11" name="Freeform 5">
                <a:extLst>
                  <a:ext uri="{FF2B5EF4-FFF2-40B4-BE49-F238E27FC236}">
                    <a16:creationId xmlns:a16="http://schemas.microsoft.com/office/drawing/2014/main" id="{F7F59DF0-7064-A346-802D-37122FC01DB9}"/>
                  </a:ext>
                </a:extLst>
              </p:cNvPr>
              <p:cNvSpPr>
                <a:spLocks/>
              </p:cNvSpPr>
              <p:nvPr/>
            </p:nvSpPr>
            <p:spPr bwMode="auto">
              <a:xfrm>
                <a:off x="11249791" y="276230"/>
                <a:ext cx="146028" cy="140950"/>
              </a:xfrm>
              <a:custGeom>
                <a:avLst/>
                <a:gdLst>
                  <a:gd name="T0" fmla="*/ 112 w 158"/>
                  <a:gd name="T1" fmla="*/ 144 h 152"/>
                  <a:gd name="T2" fmla="*/ 79 w 158"/>
                  <a:gd name="T3" fmla="*/ 101 h 152"/>
                  <a:gd name="T4" fmla="*/ 45 w 158"/>
                  <a:gd name="T5" fmla="*/ 144 h 152"/>
                  <a:gd name="T6" fmla="*/ 30 w 158"/>
                  <a:gd name="T7" fmla="*/ 152 h 152"/>
                  <a:gd name="T8" fmla="*/ 0 w 158"/>
                  <a:gd name="T9" fmla="*/ 152 h 152"/>
                  <a:gd name="T10" fmla="*/ 59 w 158"/>
                  <a:gd name="T11" fmla="*/ 76 h 152"/>
                  <a:gd name="T12" fmla="*/ 3 w 158"/>
                  <a:gd name="T13" fmla="*/ 0 h 152"/>
                  <a:gd name="T14" fmla="*/ 33 w 158"/>
                  <a:gd name="T15" fmla="*/ 0 h 152"/>
                  <a:gd name="T16" fmla="*/ 48 w 158"/>
                  <a:gd name="T17" fmla="*/ 7 h 152"/>
                  <a:gd name="T18" fmla="*/ 80 w 158"/>
                  <a:gd name="T19" fmla="*/ 51 h 152"/>
                  <a:gd name="T20" fmla="*/ 111 w 158"/>
                  <a:gd name="T21" fmla="*/ 7 h 152"/>
                  <a:gd name="T22" fmla="*/ 126 w 158"/>
                  <a:gd name="T23" fmla="*/ 0 h 152"/>
                  <a:gd name="T24" fmla="*/ 155 w 158"/>
                  <a:gd name="T25" fmla="*/ 0 h 152"/>
                  <a:gd name="T26" fmla="*/ 98 w 158"/>
                  <a:gd name="T27" fmla="*/ 76 h 152"/>
                  <a:gd name="T28" fmla="*/ 158 w 158"/>
                  <a:gd name="T29" fmla="*/ 152 h 152"/>
                  <a:gd name="T30" fmla="*/ 127 w 158"/>
                  <a:gd name="T31" fmla="*/ 152 h 152"/>
                  <a:gd name="T32" fmla="*/ 112 w 158"/>
                  <a:gd name="T33" fmla="*/ 144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8" h="152">
                    <a:moveTo>
                      <a:pt x="112" y="144"/>
                    </a:moveTo>
                    <a:cubicBezTo>
                      <a:pt x="79" y="101"/>
                      <a:pt x="79" y="101"/>
                      <a:pt x="79" y="101"/>
                    </a:cubicBezTo>
                    <a:cubicBezTo>
                      <a:pt x="45" y="144"/>
                      <a:pt x="45" y="144"/>
                      <a:pt x="45" y="144"/>
                    </a:cubicBezTo>
                    <a:cubicBezTo>
                      <a:pt x="41" y="149"/>
                      <a:pt x="36" y="152"/>
                      <a:pt x="30" y="152"/>
                    </a:cubicBezTo>
                    <a:cubicBezTo>
                      <a:pt x="0" y="152"/>
                      <a:pt x="0" y="152"/>
                      <a:pt x="0" y="152"/>
                    </a:cubicBezTo>
                    <a:cubicBezTo>
                      <a:pt x="59" y="76"/>
                      <a:pt x="59" y="76"/>
                      <a:pt x="59" y="76"/>
                    </a:cubicBezTo>
                    <a:cubicBezTo>
                      <a:pt x="3" y="0"/>
                      <a:pt x="3" y="0"/>
                      <a:pt x="3" y="0"/>
                    </a:cubicBezTo>
                    <a:cubicBezTo>
                      <a:pt x="33" y="0"/>
                      <a:pt x="33" y="0"/>
                      <a:pt x="33" y="0"/>
                    </a:cubicBezTo>
                    <a:cubicBezTo>
                      <a:pt x="39" y="0"/>
                      <a:pt x="44" y="3"/>
                      <a:pt x="48" y="7"/>
                    </a:cubicBezTo>
                    <a:cubicBezTo>
                      <a:pt x="80" y="51"/>
                      <a:pt x="80" y="51"/>
                      <a:pt x="80" y="51"/>
                    </a:cubicBezTo>
                    <a:cubicBezTo>
                      <a:pt x="111" y="7"/>
                      <a:pt x="111" y="7"/>
                      <a:pt x="111" y="7"/>
                    </a:cubicBezTo>
                    <a:cubicBezTo>
                      <a:pt x="115" y="3"/>
                      <a:pt x="120" y="0"/>
                      <a:pt x="126" y="0"/>
                    </a:cubicBezTo>
                    <a:cubicBezTo>
                      <a:pt x="155" y="0"/>
                      <a:pt x="155" y="0"/>
                      <a:pt x="155" y="0"/>
                    </a:cubicBezTo>
                    <a:cubicBezTo>
                      <a:pt x="98" y="76"/>
                      <a:pt x="98" y="76"/>
                      <a:pt x="98" y="76"/>
                    </a:cubicBezTo>
                    <a:cubicBezTo>
                      <a:pt x="158" y="152"/>
                      <a:pt x="158" y="152"/>
                      <a:pt x="158" y="152"/>
                    </a:cubicBezTo>
                    <a:cubicBezTo>
                      <a:pt x="127" y="152"/>
                      <a:pt x="127" y="152"/>
                      <a:pt x="127" y="152"/>
                    </a:cubicBezTo>
                    <a:cubicBezTo>
                      <a:pt x="121" y="152"/>
                      <a:pt x="116" y="149"/>
                      <a:pt x="112" y="14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p>
            </p:txBody>
          </p:sp>
          <p:sp>
            <p:nvSpPr>
              <p:cNvPr id="12" name="Freeform 6">
                <a:extLst>
                  <a:ext uri="{FF2B5EF4-FFF2-40B4-BE49-F238E27FC236}">
                    <a16:creationId xmlns:a16="http://schemas.microsoft.com/office/drawing/2014/main" id="{33B78E46-9AC3-2F4B-9D1A-854B04CD1DE5}"/>
                  </a:ext>
                </a:extLst>
              </p:cNvPr>
              <p:cNvSpPr>
                <a:spLocks noEditPoints="1"/>
              </p:cNvSpPr>
              <p:nvPr/>
            </p:nvSpPr>
            <p:spPr bwMode="auto">
              <a:xfrm>
                <a:off x="11388433" y="274383"/>
                <a:ext cx="148798" cy="144643"/>
              </a:xfrm>
              <a:custGeom>
                <a:avLst/>
                <a:gdLst>
                  <a:gd name="T0" fmla="*/ 161 w 161"/>
                  <a:gd name="T1" fmla="*/ 2 h 156"/>
                  <a:gd name="T2" fmla="*/ 161 w 161"/>
                  <a:gd name="T3" fmla="*/ 154 h 156"/>
                  <a:gd name="T4" fmla="*/ 145 w 161"/>
                  <a:gd name="T5" fmla="*/ 154 h 156"/>
                  <a:gd name="T6" fmla="*/ 127 w 161"/>
                  <a:gd name="T7" fmla="*/ 135 h 156"/>
                  <a:gd name="T8" fmla="*/ 127 w 161"/>
                  <a:gd name="T9" fmla="*/ 134 h 156"/>
                  <a:gd name="T10" fmla="*/ 105 w 161"/>
                  <a:gd name="T11" fmla="*/ 150 h 156"/>
                  <a:gd name="T12" fmla="*/ 76 w 161"/>
                  <a:gd name="T13" fmla="*/ 156 h 156"/>
                  <a:gd name="T14" fmla="*/ 37 w 161"/>
                  <a:gd name="T15" fmla="*/ 146 h 156"/>
                  <a:gd name="T16" fmla="*/ 9 w 161"/>
                  <a:gd name="T17" fmla="*/ 119 h 156"/>
                  <a:gd name="T18" fmla="*/ 0 w 161"/>
                  <a:gd name="T19" fmla="*/ 78 h 156"/>
                  <a:gd name="T20" fmla="*/ 9 w 161"/>
                  <a:gd name="T21" fmla="*/ 37 h 156"/>
                  <a:gd name="T22" fmla="*/ 37 w 161"/>
                  <a:gd name="T23" fmla="*/ 10 h 156"/>
                  <a:gd name="T24" fmla="*/ 76 w 161"/>
                  <a:gd name="T25" fmla="*/ 0 h 156"/>
                  <a:gd name="T26" fmla="*/ 104 w 161"/>
                  <a:gd name="T27" fmla="*/ 5 h 156"/>
                  <a:gd name="T28" fmla="*/ 125 w 161"/>
                  <a:gd name="T29" fmla="*/ 20 h 156"/>
                  <a:gd name="T30" fmla="*/ 144 w 161"/>
                  <a:gd name="T31" fmla="*/ 2 h 156"/>
                  <a:gd name="T32" fmla="*/ 161 w 161"/>
                  <a:gd name="T33" fmla="*/ 2 h 156"/>
                  <a:gd name="T34" fmla="*/ 113 w 161"/>
                  <a:gd name="T35" fmla="*/ 112 h 156"/>
                  <a:gd name="T36" fmla="*/ 126 w 161"/>
                  <a:gd name="T37" fmla="*/ 78 h 156"/>
                  <a:gd name="T38" fmla="*/ 113 w 161"/>
                  <a:gd name="T39" fmla="*/ 43 h 156"/>
                  <a:gd name="T40" fmla="*/ 80 w 161"/>
                  <a:gd name="T41" fmla="*/ 30 h 156"/>
                  <a:gd name="T42" fmla="*/ 48 w 161"/>
                  <a:gd name="T43" fmla="*/ 43 h 156"/>
                  <a:gd name="T44" fmla="*/ 35 w 161"/>
                  <a:gd name="T45" fmla="*/ 78 h 156"/>
                  <a:gd name="T46" fmla="*/ 48 w 161"/>
                  <a:gd name="T47" fmla="*/ 112 h 156"/>
                  <a:gd name="T48" fmla="*/ 80 w 161"/>
                  <a:gd name="T49" fmla="*/ 125 h 156"/>
                  <a:gd name="T50" fmla="*/ 113 w 161"/>
                  <a:gd name="T51" fmla="*/ 112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1" h="156">
                    <a:moveTo>
                      <a:pt x="161" y="2"/>
                    </a:moveTo>
                    <a:cubicBezTo>
                      <a:pt x="161" y="154"/>
                      <a:pt x="161" y="154"/>
                      <a:pt x="161" y="154"/>
                    </a:cubicBezTo>
                    <a:cubicBezTo>
                      <a:pt x="145" y="154"/>
                      <a:pt x="145" y="154"/>
                      <a:pt x="145" y="154"/>
                    </a:cubicBezTo>
                    <a:cubicBezTo>
                      <a:pt x="135" y="154"/>
                      <a:pt x="127" y="146"/>
                      <a:pt x="127" y="135"/>
                    </a:cubicBezTo>
                    <a:cubicBezTo>
                      <a:pt x="127" y="134"/>
                      <a:pt x="127" y="134"/>
                      <a:pt x="127" y="134"/>
                    </a:cubicBezTo>
                    <a:cubicBezTo>
                      <a:pt x="121" y="141"/>
                      <a:pt x="114" y="147"/>
                      <a:pt x="105" y="150"/>
                    </a:cubicBezTo>
                    <a:cubicBezTo>
                      <a:pt x="96" y="154"/>
                      <a:pt x="87" y="156"/>
                      <a:pt x="76" y="156"/>
                    </a:cubicBezTo>
                    <a:cubicBezTo>
                      <a:pt x="62" y="156"/>
                      <a:pt x="48" y="153"/>
                      <a:pt x="37" y="146"/>
                    </a:cubicBezTo>
                    <a:cubicBezTo>
                      <a:pt x="25" y="140"/>
                      <a:pt x="16" y="131"/>
                      <a:pt x="9" y="119"/>
                    </a:cubicBezTo>
                    <a:cubicBezTo>
                      <a:pt x="3" y="107"/>
                      <a:pt x="0" y="93"/>
                      <a:pt x="0" y="78"/>
                    </a:cubicBezTo>
                    <a:cubicBezTo>
                      <a:pt x="0" y="62"/>
                      <a:pt x="3" y="49"/>
                      <a:pt x="9" y="37"/>
                    </a:cubicBezTo>
                    <a:cubicBezTo>
                      <a:pt x="16" y="25"/>
                      <a:pt x="25" y="16"/>
                      <a:pt x="37" y="10"/>
                    </a:cubicBezTo>
                    <a:cubicBezTo>
                      <a:pt x="48" y="3"/>
                      <a:pt x="62" y="0"/>
                      <a:pt x="76" y="0"/>
                    </a:cubicBezTo>
                    <a:cubicBezTo>
                      <a:pt x="86" y="0"/>
                      <a:pt x="95" y="2"/>
                      <a:pt x="104" y="5"/>
                    </a:cubicBezTo>
                    <a:cubicBezTo>
                      <a:pt x="112" y="9"/>
                      <a:pt x="119" y="14"/>
                      <a:pt x="125" y="20"/>
                    </a:cubicBezTo>
                    <a:cubicBezTo>
                      <a:pt x="125" y="10"/>
                      <a:pt x="133" y="2"/>
                      <a:pt x="144" y="2"/>
                    </a:cubicBezTo>
                    <a:lnTo>
                      <a:pt x="161" y="2"/>
                    </a:lnTo>
                    <a:close/>
                    <a:moveTo>
                      <a:pt x="113" y="112"/>
                    </a:moveTo>
                    <a:cubicBezTo>
                      <a:pt x="121" y="104"/>
                      <a:pt x="126" y="92"/>
                      <a:pt x="126" y="78"/>
                    </a:cubicBezTo>
                    <a:cubicBezTo>
                      <a:pt x="126" y="64"/>
                      <a:pt x="121" y="52"/>
                      <a:pt x="113" y="43"/>
                    </a:cubicBezTo>
                    <a:cubicBezTo>
                      <a:pt x="104" y="35"/>
                      <a:pt x="93" y="30"/>
                      <a:pt x="80" y="30"/>
                    </a:cubicBezTo>
                    <a:cubicBezTo>
                      <a:pt x="67" y="30"/>
                      <a:pt x="57" y="35"/>
                      <a:pt x="48" y="43"/>
                    </a:cubicBezTo>
                    <a:cubicBezTo>
                      <a:pt x="40" y="52"/>
                      <a:pt x="35" y="64"/>
                      <a:pt x="35" y="78"/>
                    </a:cubicBezTo>
                    <a:cubicBezTo>
                      <a:pt x="35" y="92"/>
                      <a:pt x="40" y="104"/>
                      <a:pt x="48" y="112"/>
                    </a:cubicBezTo>
                    <a:cubicBezTo>
                      <a:pt x="57" y="121"/>
                      <a:pt x="67" y="125"/>
                      <a:pt x="80" y="125"/>
                    </a:cubicBezTo>
                    <a:cubicBezTo>
                      <a:pt x="93" y="125"/>
                      <a:pt x="104" y="121"/>
                      <a:pt x="113" y="1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p>
            </p:txBody>
          </p:sp>
          <p:sp>
            <p:nvSpPr>
              <p:cNvPr id="13" name="Freeform 7">
                <a:extLst>
                  <a:ext uri="{FF2B5EF4-FFF2-40B4-BE49-F238E27FC236}">
                    <a16:creationId xmlns:a16="http://schemas.microsoft.com/office/drawing/2014/main" id="{31C04F94-6E78-4942-8D5C-B5E2A2BDD131}"/>
                  </a:ext>
                </a:extLst>
              </p:cNvPr>
              <p:cNvSpPr>
                <a:spLocks/>
              </p:cNvSpPr>
              <p:nvPr/>
            </p:nvSpPr>
            <p:spPr bwMode="auto">
              <a:xfrm>
                <a:off x="11561235" y="274383"/>
                <a:ext cx="137719" cy="142796"/>
              </a:xfrm>
              <a:custGeom>
                <a:avLst/>
                <a:gdLst>
                  <a:gd name="T0" fmla="*/ 132 w 149"/>
                  <a:gd name="T1" fmla="*/ 17 h 154"/>
                  <a:gd name="T2" fmla="*/ 149 w 149"/>
                  <a:gd name="T3" fmla="*/ 67 h 154"/>
                  <a:gd name="T4" fmla="*/ 149 w 149"/>
                  <a:gd name="T5" fmla="*/ 154 h 154"/>
                  <a:gd name="T6" fmla="*/ 132 w 149"/>
                  <a:gd name="T7" fmla="*/ 154 h 154"/>
                  <a:gd name="T8" fmla="*/ 114 w 149"/>
                  <a:gd name="T9" fmla="*/ 135 h 154"/>
                  <a:gd name="T10" fmla="*/ 114 w 149"/>
                  <a:gd name="T11" fmla="*/ 71 h 154"/>
                  <a:gd name="T12" fmla="*/ 104 w 149"/>
                  <a:gd name="T13" fmla="*/ 41 h 154"/>
                  <a:gd name="T14" fmla="*/ 78 w 149"/>
                  <a:gd name="T15" fmla="*/ 31 h 154"/>
                  <a:gd name="T16" fmla="*/ 47 w 149"/>
                  <a:gd name="T17" fmla="*/ 43 h 154"/>
                  <a:gd name="T18" fmla="*/ 35 w 149"/>
                  <a:gd name="T19" fmla="*/ 77 h 154"/>
                  <a:gd name="T20" fmla="*/ 35 w 149"/>
                  <a:gd name="T21" fmla="*/ 135 h 154"/>
                  <a:gd name="T22" fmla="*/ 17 w 149"/>
                  <a:gd name="T23" fmla="*/ 154 h 154"/>
                  <a:gd name="T24" fmla="*/ 0 w 149"/>
                  <a:gd name="T25" fmla="*/ 154 h 154"/>
                  <a:gd name="T26" fmla="*/ 0 w 149"/>
                  <a:gd name="T27" fmla="*/ 2 h 154"/>
                  <a:gd name="T28" fmla="*/ 15 w 149"/>
                  <a:gd name="T29" fmla="*/ 2 h 154"/>
                  <a:gd name="T30" fmla="*/ 34 w 149"/>
                  <a:gd name="T31" fmla="*/ 20 h 154"/>
                  <a:gd name="T32" fmla="*/ 34 w 149"/>
                  <a:gd name="T33" fmla="*/ 22 h 154"/>
                  <a:gd name="T34" fmla="*/ 56 w 149"/>
                  <a:gd name="T35" fmla="*/ 6 h 154"/>
                  <a:gd name="T36" fmla="*/ 86 w 149"/>
                  <a:gd name="T37" fmla="*/ 0 h 154"/>
                  <a:gd name="T38" fmla="*/ 132 w 149"/>
                  <a:gd name="T39" fmla="*/ 17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54">
                    <a:moveTo>
                      <a:pt x="132" y="17"/>
                    </a:moveTo>
                    <a:cubicBezTo>
                      <a:pt x="144" y="28"/>
                      <a:pt x="149" y="45"/>
                      <a:pt x="149" y="67"/>
                    </a:cubicBezTo>
                    <a:cubicBezTo>
                      <a:pt x="149" y="154"/>
                      <a:pt x="149" y="154"/>
                      <a:pt x="149" y="154"/>
                    </a:cubicBezTo>
                    <a:cubicBezTo>
                      <a:pt x="132" y="154"/>
                      <a:pt x="132" y="154"/>
                      <a:pt x="132" y="154"/>
                    </a:cubicBezTo>
                    <a:cubicBezTo>
                      <a:pt x="122" y="154"/>
                      <a:pt x="114" y="146"/>
                      <a:pt x="114" y="135"/>
                    </a:cubicBezTo>
                    <a:cubicBezTo>
                      <a:pt x="114" y="71"/>
                      <a:pt x="114" y="71"/>
                      <a:pt x="114" y="71"/>
                    </a:cubicBezTo>
                    <a:cubicBezTo>
                      <a:pt x="114" y="58"/>
                      <a:pt x="111" y="48"/>
                      <a:pt x="104" y="41"/>
                    </a:cubicBezTo>
                    <a:cubicBezTo>
                      <a:pt x="98" y="35"/>
                      <a:pt x="89" y="31"/>
                      <a:pt x="78" y="31"/>
                    </a:cubicBezTo>
                    <a:cubicBezTo>
                      <a:pt x="65" y="31"/>
                      <a:pt x="54" y="35"/>
                      <a:pt x="47" y="43"/>
                    </a:cubicBezTo>
                    <a:cubicBezTo>
                      <a:pt x="39" y="51"/>
                      <a:pt x="35" y="62"/>
                      <a:pt x="35" y="77"/>
                    </a:cubicBezTo>
                    <a:cubicBezTo>
                      <a:pt x="35" y="135"/>
                      <a:pt x="35" y="135"/>
                      <a:pt x="35" y="135"/>
                    </a:cubicBezTo>
                    <a:cubicBezTo>
                      <a:pt x="35" y="146"/>
                      <a:pt x="27" y="154"/>
                      <a:pt x="17" y="154"/>
                    </a:cubicBezTo>
                    <a:cubicBezTo>
                      <a:pt x="0" y="154"/>
                      <a:pt x="0" y="154"/>
                      <a:pt x="0" y="154"/>
                    </a:cubicBezTo>
                    <a:cubicBezTo>
                      <a:pt x="0" y="2"/>
                      <a:pt x="0" y="2"/>
                      <a:pt x="0" y="2"/>
                    </a:cubicBezTo>
                    <a:cubicBezTo>
                      <a:pt x="15" y="2"/>
                      <a:pt x="15" y="2"/>
                      <a:pt x="15" y="2"/>
                    </a:cubicBezTo>
                    <a:cubicBezTo>
                      <a:pt x="25" y="2"/>
                      <a:pt x="34" y="10"/>
                      <a:pt x="34" y="20"/>
                    </a:cubicBezTo>
                    <a:cubicBezTo>
                      <a:pt x="34" y="22"/>
                      <a:pt x="34" y="22"/>
                      <a:pt x="34" y="22"/>
                    </a:cubicBezTo>
                    <a:cubicBezTo>
                      <a:pt x="39" y="14"/>
                      <a:pt x="47" y="9"/>
                      <a:pt x="56" y="6"/>
                    </a:cubicBezTo>
                    <a:cubicBezTo>
                      <a:pt x="65" y="2"/>
                      <a:pt x="75" y="0"/>
                      <a:pt x="86" y="0"/>
                    </a:cubicBezTo>
                    <a:cubicBezTo>
                      <a:pt x="105" y="0"/>
                      <a:pt x="120" y="6"/>
                      <a:pt x="132"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p>
            </p:txBody>
          </p:sp>
          <p:sp>
            <p:nvSpPr>
              <p:cNvPr id="14" name="Freeform 8">
                <a:extLst>
                  <a:ext uri="{FF2B5EF4-FFF2-40B4-BE49-F238E27FC236}">
                    <a16:creationId xmlns:a16="http://schemas.microsoft.com/office/drawing/2014/main" id="{E9E433E3-D7F4-1C44-8883-2885BDD64D64}"/>
                  </a:ext>
                </a:extLst>
              </p:cNvPr>
              <p:cNvSpPr>
                <a:spLocks noEditPoints="1"/>
              </p:cNvSpPr>
              <p:nvPr/>
            </p:nvSpPr>
            <p:spPr bwMode="auto">
              <a:xfrm>
                <a:off x="11716495" y="224220"/>
                <a:ext cx="148798" cy="194806"/>
              </a:xfrm>
              <a:custGeom>
                <a:avLst/>
                <a:gdLst>
                  <a:gd name="T0" fmla="*/ 161 w 161"/>
                  <a:gd name="T1" fmla="*/ 0 h 210"/>
                  <a:gd name="T2" fmla="*/ 161 w 161"/>
                  <a:gd name="T3" fmla="*/ 208 h 210"/>
                  <a:gd name="T4" fmla="*/ 145 w 161"/>
                  <a:gd name="T5" fmla="*/ 208 h 210"/>
                  <a:gd name="T6" fmla="*/ 127 w 161"/>
                  <a:gd name="T7" fmla="*/ 189 h 210"/>
                  <a:gd name="T8" fmla="*/ 127 w 161"/>
                  <a:gd name="T9" fmla="*/ 188 h 210"/>
                  <a:gd name="T10" fmla="*/ 105 w 161"/>
                  <a:gd name="T11" fmla="*/ 204 h 210"/>
                  <a:gd name="T12" fmla="*/ 77 w 161"/>
                  <a:gd name="T13" fmla="*/ 210 h 210"/>
                  <a:gd name="T14" fmla="*/ 37 w 161"/>
                  <a:gd name="T15" fmla="*/ 200 h 210"/>
                  <a:gd name="T16" fmla="*/ 10 w 161"/>
                  <a:gd name="T17" fmla="*/ 173 h 210"/>
                  <a:gd name="T18" fmla="*/ 0 w 161"/>
                  <a:gd name="T19" fmla="*/ 132 h 210"/>
                  <a:gd name="T20" fmla="*/ 10 w 161"/>
                  <a:gd name="T21" fmla="*/ 91 h 210"/>
                  <a:gd name="T22" fmla="*/ 37 w 161"/>
                  <a:gd name="T23" fmla="*/ 64 h 210"/>
                  <a:gd name="T24" fmla="*/ 77 w 161"/>
                  <a:gd name="T25" fmla="*/ 54 h 210"/>
                  <a:gd name="T26" fmla="*/ 104 w 161"/>
                  <a:gd name="T27" fmla="*/ 59 h 210"/>
                  <a:gd name="T28" fmla="*/ 126 w 161"/>
                  <a:gd name="T29" fmla="*/ 75 h 210"/>
                  <a:gd name="T30" fmla="*/ 126 w 161"/>
                  <a:gd name="T31" fmla="*/ 0 h 210"/>
                  <a:gd name="T32" fmla="*/ 161 w 161"/>
                  <a:gd name="T33" fmla="*/ 0 h 210"/>
                  <a:gd name="T34" fmla="*/ 104 w 161"/>
                  <a:gd name="T35" fmla="*/ 174 h 210"/>
                  <a:gd name="T36" fmla="*/ 120 w 161"/>
                  <a:gd name="T37" fmla="*/ 157 h 210"/>
                  <a:gd name="T38" fmla="*/ 126 w 161"/>
                  <a:gd name="T39" fmla="*/ 132 h 210"/>
                  <a:gd name="T40" fmla="*/ 120 w 161"/>
                  <a:gd name="T41" fmla="*/ 107 h 210"/>
                  <a:gd name="T42" fmla="*/ 104 w 161"/>
                  <a:gd name="T43" fmla="*/ 90 h 210"/>
                  <a:gd name="T44" fmla="*/ 81 w 161"/>
                  <a:gd name="T45" fmla="*/ 84 h 210"/>
                  <a:gd name="T46" fmla="*/ 58 w 161"/>
                  <a:gd name="T47" fmla="*/ 90 h 210"/>
                  <a:gd name="T48" fmla="*/ 42 w 161"/>
                  <a:gd name="T49" fmla="*/ 107 h 210"/>
                  <a:gd name="T50" fmla="*/ 36 w 161"/>
                  <a:gd name="T51" fmla="*/ 132 h 210"/>
                  <a:gd name="T52" fmla="*/ 42 w 161"/>
                  <a:gd name="T53" fmla="*/ 157 h 210"/>
                  <a:gd name="T54" fmla="*/ 58 w 161"/>
                  <a:gd name="T55" fmla="*/ 174 h 210"/>
                  <a:gd name="T56" fmla="*/ 81 w 161"/>
                  <a:gd name="T57" fmla="*/ 179 h 210"/>
                  <a:gd name="T58" fmla="*/ 104 w 161"/>
                  <a:gd name="T59" fmla="*/ 174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61" h="210">
                    <a:moveTo>
                      <a:pt x="161" y="0"/>
                    </a:moveTo>
                    <a:cubicBezTo>
                      <a:pt x="161" y="208"/>
                      <a:pt x="161" y="208"/>
                      <a:pt x="161" y="208"/>
                    </a:cubicBezTo>
                    <a:cubicBezTo>
                      <a:pt x="145" y="208"/>
                      <a:pt x="145" y="208"/>
                      <a:pt x="145" y="208"/>
                    </a:cubicBezTo>
                    <a:cubicBezTo>
                      <a:pt x="135" y="208"/>
                      <a:pt x="127" y="200"/>
                      <a:pt x="127" y="189"/>
                    </a:cubicBezTo>
                    <a:cubicBezTo>
                      <a:pt x="127" y="188"/>
                      <a:pt x="127" y="188"/>
                      <a:pt x="127" y="188"/>
                    </a:cubicBezTo>
                    <a:cubicBezTo>
                      <a:pt x="121" y="195"/>
                      <a:pt x="114" y="201"/>
                      <a:pt x="105" y="204"/>
                    </a:cubicBezTo>
                    <a:cubicBezTo>
                      <a:pt x="97" y="208"/>
                      <a:pt x="87" y="210"/>
                      <a:pt x="77" y="210"/>
                    </a:cubicBezTo>
                    <a:cubicBezTo>
                      <a:pt x="62" y="210"/>
                      <a:pt x="49" y="207"/>
                      <a:pt x="37" y="200"/>
                    </a:cubicBezTo>
                    <a:cubicBezTo>
                      <a:pt x="25" y="194"/>
                      <a:pt x="16" y="185"/>
                      <a:pt x="10" y="173"/>
                    </a:cubicBezTo>
                    <a:cubicBezTo>
                      <a:pt x="3" y="161"/>
                      <a:pt x="0" y="147"/>
                      <a:pt x="0" y="132"/>
                    </a:cubicBezTo>
                    <a:cubicBezTo>
                      <a:pt x="0" y="116"/>
                      <a:pt x="3" y="103"/>
                      <a:pt x="10" y="91"/>
                    </a:cubicBezTo>
                    <a:cubicBezTo>
                      <a:pt x="16" y="79"/>
                      <a:pt x="25" y="70"/>
                      <a:pt x="37" y="64"/>
                    </a:cubicBezTo>
                    <a:cubicBezTo>
                      <a:pt x="49" y="57"/>
                      <a:pt x="62" y="54"/>
                      <a:pt x="77" y="54"/>
                    </a:cubicBezTo>
                    <a:cubicBezTo>
                      <a:pt x="87" y="54"/>
                      <a:pt x="96" y="56"/>
                      <a:pt x="104" y="59"/>
                    </a:cubicBezTo>
                    <a:cubicBezTo>
                      <a:pt x="113" y="63"/>
                      <a:pt x="120" y="68"/>
                      <a:pt x="126" y="75"/>
                    </a:cubicBezTo>
                    <a:cubicBezTo>
                      <a:pt x="126" y="0"/>
                      <a:pt x="126" y="0"/>
                      <a:pt x="126" y="0"/>
                    </a:cubicBezTo>
                    <a:lnTo>
                      <a:pt x="161" y="0"/>
                    </a:lnTo>
                    <a:close/>
                    <a:moveTo>
                      <a:pt x="104" y="174"/>
                    </a:moveTo>
                    <a:cubicBezTo>
                      <a:pt x="111" y="170"/>
                      <a:pt x="116" y="164"/>
                      <a:pt x="120" y="157"/>
                    </a:cubicBezTo>
                    <a:cubicBezTo>
                      <a:pt x="124" y="150"/>
                      <a:pt x="126" y="141"/>
                      <a:pt x="126" y="132"/>
                    </a:cubicBezTo>
                    <a:cubicBezTo>
                      <a:pt x="126" y="122"/>
                      <a:pt x="124" y="114"/>
                      <a:pt x="120" y="107"/>
                    </a:cubicBezTo>
                    <a:cubicBezTo>
                      <a:pt x="116" y="100"/>
                      <a:pt x="111" y="94"/>
                      <a:pt x="104" y="90"/>
                    </a:cubicBezTo>
                    <a:cubicBezTo>
                      <a:pt x="97" y="86"/>
                      <a:pt x="89" y="84"/>
                      <a:pt x="81" y="84"/>
                    </a:cubicBezTo>
                    <a:cubicBezTo>
                      <a:pt x="72" y="84"/>
                      <a:pt x="65" y="86"/>
                      <a:pt x="58" y="90"/>
                    </a:cubicBezTo>
                    <a:cubicBezTo>
                      <a:pt x="51" y="94"/>
                      <a:pt x="46" y="100"/>
                      <a:pt x="42" y="107"/>
                    </a:cubicBezTo>
                    <a:cubicBezTo>
                      <a:pt x="38" y="114"/>
                      <a:pt x="36" y="122"/>
                      <a:pt x="36" y="132"/>
                    </a:cubicBezTo>
                    <a:cubicBezTo>
                      <a:pt x="36" y="141"/>
                      <a:pt x="38" y="150"/>
                      <a:pt x="42" y="157"/>
                    </a:cubicBezTo>
                    <a:cubicBezTo>
                      <a:pt x="46" y="164"/>
                      <a:pt x="51" y="170"/>
                      <a:pt x="58" y="174"/>
                    </a:cubicBezTo>
                    <a:cubicBezTo>
                      <a:pt x="65" y="177"/>
                      <a:pt x="72" y="179"/>
                      <a:pt x="81" y="179"/>
                    </a:cubicBezTo>
                    <a:cubicBezTo>
                      <a:pt x="89" y="179"/>
                      <a:pt x="97" y="177"/>
                      <a:pt x="104" y="1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p>
            </p:txBody>
          </p:sp>
          <p:sp>
            <p:nvSpPr>
              <p:cNvPr id="15" name="Freeform 9">
                <a:extLst>
                  <a:ext uri="{FF2B5EF4-FFF2-40B4-BE49-F238E27FC236}">
                    <a16:creationId xmlns:a16="http://schemas.microsoft.com/office/drawing/2014/main" id="{6FC3EC29-EBAD-A540-A5D0-03078DB68B57}"/>
                  </a:ext>
                </a:extLst>
              </p:cNvPr>
              <p:cNvSpPr>
                <a:spLocks/>
              </p:cNvSpPr>
              <p:nvPr/>
            </p:nvSpPr>
            <p:spPr bwMode="auto">
              <a:xfrm>
                <a:off x="11891144" y="274383"/>
                <a:ext cx="81400" cy="142796"/>
              </a:xfrm>
              <a:custGeom>
                <a:avLst/>
                <a:gdLst>
                  <a:gd name="T0" fmla="*/ 88 w 88"/>
                  <a:gd name="T1" fmla="*/ 0 h 154"/>
                  <a:gd name="T2" fmla="*/ 88 w 88"/>
                  <a:gd name="T3" fmla="*/ 34 h 154"/>
                  <a:gd name="T4" fmla="*/ 79 w 88"/>
                  <a:gd name="T5" fmla="*/ 33 h 154"/>
                  <a:gd name="T6" fmla="*/ 47 w 88"/>
                  <a:gd name="T7" fmla="*/ 45 h 154"/>
                  <a:gd name="T8" fmla="*/ 35 w 88"/>
                  <a:gd name="T9" fmla="*/ 80 h 154"/>
                  <a:gd name="T10" fmla="*/ 35 w 88"/>
                  <a:gd name="T11" fmla="*/ 135 h 154"/>
                  <a:gd name="T12" fmla="*/ 17 w 88"/>
                  <a:gd name="T13" fmla="*/ 154 h 154"/>
                  <a:gd name="T14" fmla="*/ 0 w 88"/>
                  <a:gd name="T15" fmla="*/ 154 h 154"/>
                  <a:gd name="T16" fmla="*/ 0 w 88"/>
                  <a:gd name="T17" fmla="*/ 2 h 154"/>
                  <a:gd name="T18" fmla="*/ 34 w 88"/>
                  <a:gd name="T19" fmla="*/ 2 h 154"/>
                  <a:gd name="T20" fmla="*/ 34 w 88"/>
                  <a:gd name="T21" fmla="*/ 24 h 154"/>
                  <a:gd name="T22" fmla="*/ 88 w 88"/>
                  <a:gd name="T23"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8" h="154">
                    <a:moveTo>
                      <a:pt x="88" y="0"/>
                    </a:moveTo>
                    <a:cubicBezTo>
                      <a:pt x="88" y="34"/>
                      <a:pt x="88" y="34"/>
                      <a:pt x="88" y="34"/>
                    </a:cubicBezTo>
                    <a:cubicBezTo>
                      <a:pt x="85" y="33"/>
                      <a:pt x="82" y="33"/>
                      <a:pt x="79" y="33"/>
                    </a:cubicBezTo>
                    <a:cubicBezTo>
                      <a:pt x="66" y="33"/>
                      <a:pt x="55" y="37"/>
                      <a:pt x="47" y="45"/>
                    </a:cubicBezTo>
                    <a:cubicBezTo>
                      <a:pt x="39" y="53"/>
                      <a:pt x="35" y="65"/>
                      <a:pt x="35" y="80"/>
                    </a:cubicBezTo>
                    <a:cubicBezTo>
                      <a:pt x="35" y="135"/>
                      <a:pt x="35" y="135"/>
                      <a:pt x="35" y="135"/>
                    </a:cubicBezTo>
                    <a:cubicBezTo>
                      <a:pt x="35" y="146"/>
                      <a:pt x="27" y="154"/>
                      <a:pt x="17" y="154"/>
                    </a:cubicBezTo>
                    <a:cubicBezTo>
                      <a:pt x="0" y="154"/>
                      <a:pt x="0" y="154"/>
                      <a:pt x="0" y="154"/>
                    </a:cubicBezTo>
                    <a:cubicBezTo>
                      <a:pt x="0" y="2"/>
                      <a:pt x="0" y="2"/>
                      <a:pt x="0" y="2"/>
                    </a:cubicBezTo>
                    <a:cubicBezTo>
                      <a:pt x="34" y="2"/>
                      <a:pt x="34" y="2"/>
                      <a:pt x="34" y="2"/>
                    </a:cubicBezTo>
                    <a:cubicBezTo>
                      <a:pt x="34" y="24"/>
                      <a:pt x="34" y="24"/>
                      <a:pt x="34" y="24"/>
                    </a:cubicBezTo>
                    <a:cubicBezTo>
                      <a:pt x="44" y="8"/>
                      <a:pt x="62" y="0"/>
                      <a:pt x="8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p>
            </p:txBody>
          </p:sp>
        </p:grpSp>
        <p:grpSp>
          <p:nvGrpSpPr>
            <p:cNvPr id="4" name="KITE">
              <a:extLst>
                <a:ext uri="{FF2B5EF4-FFF2-40B4-BE49-F238E27FC236}">
                  <a16:creationId xmlns:a16="http://schemas.microsoft.com/office/drawing/2014/main" id="{019D885E-D7DA-C54E-A489-34812BD0E7A2}"/>
                </a:ext>
              </a:extLst>
            </p:cNvPr>
            <p:cNvGrpSpPr/>
            <p:nvPr/>
          </p:nvGrpSpPr>
          <p:grpSpPr>
            <a:xfrm>
              <a:off x="11082528" y="276230"/>
              <a:ext cx="158030" cy="140950"/>
              <a:chOff x="11082528" y="276230"/>
              <a:chExt cx="158030" cy="140950"/>
            </a:xfrm>
          </p:grpSpPr>
          <p:sp>
            <p:nvSpPr>
              <p:cNvPr id="5" name="Freeform 10">
                <a:extLst>
                  <a:ext uri="{FF2B5EF4-FFF2-40B4-BE49-F238E27FC236}">
                    <a16:creationId xmlns:a16="http://schemas.microsoft.com/office/drawing/2014/main" id="{060F46A0-289B-AF40-95D6-53EB6D209602}"/>
                  </a:ext>
                </a:extLst>
              </p:cNvPr>
              <p:cNvSpPr>
                <a:spLocks/>
              </p:cNvSpPr>
              <p:nvPr/>
            </p:nvSpPr>
            <p:spPr bwMode="auto">
              <a:xfrm>
                <a:off x="11126844" y="355014"/>
                <a:ext cx="69398" cy="62166"/>
              </a:xfrm>
              <a:custGeom>
                <a:avLst/>
                <a:gdLst>
                  <a:gd name="T0" fmla="*/ 0 w 75"/>
                  <a:gd name="T1" fmla="*/ 66 h 67"/>
                  <a:gd name="T2" fmla="*/ 5 w 75"/>
                  <a:gd name="T3" fmla="*/ 67 h 67"/>
                  <a:gd name="T4" fmla="*/ 70 w 75"/>
                  <a:gd name="T5" fmla="*/ 67 h 67"/>
                  <a:gd name="T6" fmla="*/ 75 w 75"/>
                  <a:gd name="T7" fmla="*/ 66 h 67"/>
                  <a:gd name="T8" fmla="*/ 38 w 75"/>
                  <a:gd name="T9" fmla="*/ 0 h 67"/>
                  <a:gd name="T10" fmla="*/ 0 w 75"/>
                  <a:gd name="T11" fmla="*/ 66 h 67"/>
                </a:gdLst>
                <a:ahLst/>
                <a:cxnLst>
                  <a:cxn ang="0">
                    <a:pos x="T0" y="T1"/>
                  </a:cxn>
                  <a:cxn ang="0">
                    <a:pos x="T2" y="T3"/>
                  </a:cxn>
                  <a:cxn ang="0">
                    <a:pos x="T4" y="T5"/>
                  </a:cxn>
                  <a:cxn ang="0">
                    <a:pos x="T6" y="T7"/>
                  </a:cxn>
                  <a:cxn ang="0">
                    <a:pos x="T8" y="T9"/>
                  </a:cxn>
                  <a:cxn ang="0">
                    <a:pos x="T10" y="T11"/>
                  </a:cxn>
                </a:cxnLst>
                <a:rect l="0" t="0" r="r" b="b"/>
                <a:pathLst>
                  <a:path w="75" h="67">
                    <a:moveTo>
                      <a:pt x="0" y="66"/>
                    </a:moveTo>
                    <a:cubicBezTo>
                      <a:pt x="1" y="67"/>
                      <a:pt x="3" y="67"/>
                      <a:pt x="5" y="67"/>
                    </a:cubicBezTo>
                    <a:cubicBezTo>
                      <a:pt x="70" y="67"/>
                      <a:pt x="70" y="67"/>
                      <a:pt x="70" y="67"/>
                    </a:cubicBezTo>
                    <a:cubicBezTo>
                      <a:pt x="72" y="67"/>
                      <a:pt x="74" y="67"/>
                      <a:pt x="75" y="66"/>
                    </a:cubicBezTo>
                    <a:cubicBezTo>
                      <a:pt x="38" y="0"/>
                      <a:pt x="38" y="0"/>
                      <a:pt x="38" y="0"/>
                    </a:cubicBezTo>
                    <a:lnTo>
                      <a:pt x="0" y="66"/>
                    </a:lnTo>
                    <a:close/>
                  </a:path>
                </a:pathLst>
              </a:custGeom>
              <a:solidFill>
                <a:srgbClr val="FC8D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p>
            </p:txBody>
          </p:sp>
          <p:sp>
            <p:nvSpPr>
              <p:cNvPr id="6" name="Freeform 11">
                <a:extLst>
                  <a:ext uri="{FF2B5EF4-FFF2-40B4-BE49-F238E27FC236}">
                    <a16:creationId xmlns:a16="http://schemas.microsoft.com/office/drawing/2014/main" id="{D181D805-864F-C749-A5D5-4CDBB4CDEE4A}"/>
                  </a:ext>
                </a:extLst>
              </p:cNvPr>
              <p:cNvSpPr>
                <a:spLocks/>
              </p:cNvSpPr>
              <p:nvPr/>
            </p:nvSpPr>
            <p:spPr bwMode="auto">
              <a:xfrm>
                <a:off x="11169468" y="351321"/>
                <a:ext cx="71090" cy="60319"/>
              </a:xfrm>
              <a:custGeom>
                <a:avLst/>
                <a:gdLst>
                  <a:gd name="T0" fmla="*/ 38 w 77"/>
                  <a:gd name="T1" fmla="*/ 65 h 65"/>
                  <a:gd name="T2" fmla="*/ 41 w 77"/>
                  <a:gd name="T3" fmla="*/ 61 h 65"/>
                  <a:gd name="T4" fmla="*/ 77 w 77"/>
                  <a:gd name="T5" fmla="*/ 0 h 65"/>
                  <a:gd name="T6" fmla="*/ 0 w 77"/>
                  <a:gd name="T7" fmla="*/ 0 h 65"/>
                  <a:gd name="T8" fmla="*/ 38 w 77"/>
                  <a:gd name="T9" fmla="*/ 65 h 65"/>
                </a:gdLst>
                <a:ahLst/>
                <a:cxnLst>
                  <a:cxn ang="0">
                    <a:pos x="T0" y="T1"/>
                  </a:cxn>
                  <a:cxn ang="0">
                    <a:pos x="T2" y="T3"/>
                  </a:cxn>
                  <a:cxn ang="0">
                    <a:pos x="T4" y="T5"/>
                  </a:cxn>
                  <a:cxn ang="0">
                    <a:pos x="T6" y="T7"/>
                  </a:cxn>
                  <a:cxn ang="0">
                    <a:pos x="T8" y="T9"/>
                  </a:cxn>
                </a:cxnLst>
                <a:rect l="0" t="0" r="r" b="b"/>
                <a:pathLst>
                  <a:path w="77" h="65">
                    <a:moveTo>
                      <a:pt x="38" y="65"/>
                    </a:moveTo>
                    <a:cubicBezTo>
                      <a:pt x="39" y="64"/>
                      <a:pt x="40" y="63"/>
                      <a:pt x="41" y="61"/>
                    </a:cubicBezTo>
                    <a:cubicBezTo>
                      <a:pt x="77" y="0"/>
                      <a:pt x="77" y="0"/>
                      <a:pt x="77" y="0"/>
                    </a:cubicBezTo>
                    <a:cubicBezTo>
                      <a:pt x="0" y="0"/>
                      <a:pt x="0" y="0"/>
                      <a:pt x="0" y="0"/>
                    </a:cubicBezTo>
                    <a:lnTo>
                      <a:pt x="38" y="65"/>
                    </a:lnTo>
                    <a:close/>
                  </a:path>
                </a:pathLst>
              </a:custGeom>
              <a:solidFill>
                <a:srgbClr val="FF706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p>
            </p:txBody>
          </p:sp>
          <p:sp>
            <p:nvSpPr>
              <p:cNvPr id="7" name="Freeform 12">
                <a:extLst>
                  <a:ext uri="{FF2B5EF4-FFF2-40B4-BE49-F238E27FC236}">
                    <a16:creationId xmlns:a16="http://schemas.microsoft.com/office/drawing/2014/main" id="{E00F1E41-0F52-0C4A-B20A-ED822BCDC5FB}"/>
                  </a:ext>
                </a:extLst>
              </p:cNvPr>
              <p:cNvSpPr>
                <a:spLocks/>
              </p:cNvSpPr>
              <p:nvPr/>
            </p:nvSpPr>
            <p:spPr bwMode="auto">
              <a:xfrm>
                <a:off x="11082528" y="351321"/>
                <a:ext cx="71090" cy="60319"/>
              </a:xfrm>
              <a:custGeom>
                <a:avLst/>
                <a:gdLst>
                  <a:gd name="T0" fmla="*/ 0 w 77"/>
                  <a:gd name="T1" fmla="*/ 0 h 65"/>
                  <a:gd name="T2" fmla="*/ 36 w 77"/>
                  <a:gd name="T3" fmla="*/ 61 h 65"/>
                  <a:gd name="T4" fmla="*/ 39 w 77"/>
                  <a:gd name="T5" fmla="*/ 65 h 65"/>
                  <a:gd name="T6" fmla="*/ 77 w 77"/>
                  <a:gd name="T7" fmla="*/ 0 h 65"/>
                  <a:gd name="T8" fmla="*/ 0 w 77"/>
                  <a:gd name="T9" fmla="*/ 0 h 65"/>
                </a:gdLst>
                <a:ahLst/>
                <a:cxnLst>
                  <a:cxn ang="0">
                    <a:pos x="T0" y="T1"/>
                  </a:cxn>
                  <a:cxn ang="0">
                    <a:pos x="T2" y="T3"/>
                  </a:cxn>
                  <a:cxn ang="0">
                    <a:pos x="T4" y="T5"/>
                  </a:cxn>
                  <a:cxn ang="0">
                    <a:pos x="T6" y="T7"/>
                  </a:cxn>
                  <a:cxn ang="0">
                    <a:pos x="T8" y="T9"/>
                  </a:cxn>
                </a:cxnLst>
                <a:rect l="0" t="0" r="r" b="b"/>
                <a:pathLst>
                  <a:path w="77" h="65">
                    <a:moveTo>
                      <a:pt x="0" y="0"/>
                    </a:moveTo>
                    <a:cubicBezTo>
                      <a:pt x="36" y="61"/>
                      <a:pt x="36" y="61"/>
                      <a:pt x="36" y="61"/>
                    </a:cubicBezTo>
                    <a:cubicBezTo>
                      <a:pt x="37" y="63"/>
                      <a:pt x="38" y="64"/>
                      <a:pt x="39" y="65"/>
                    </a:cubicBezTo>
                    <a:cubicBezTo>
                      <a:pt x="77" y="0"/>
                      <a:pt x="77" y="0"/>
                      <a:pt x="77" y="0"/>
                    </a:cubicBezTo>
                    <a:lnTo>
                      <a:pt x="0" y="0"/>
                    </a:lnTo>
                    <a:close/>
                  </a:path>
                </a:pathLst>
              </a:custGeom>
              <a:solidFill>
                <a:srgbClr val="FC50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p>
            </p:txBody>
          </p:sp>
          <p:sp>
            <p:nvSpPr>
              <p:cNvPr id="8" name="Freeform 13">
                <a:extLst>
                  <a:ext uri="{FF2B5EF4-FFF2-40B4-BE49-F238E27FC236}">
                    <a16:creationId xmlns:a16="http://schemas.microsoft.com/office/drawing/2014/main" id="{D178FDD8-230D-7F44-B5AE-39F90D06822E}"/>
                  </a:ext>
                </a:extLst>
              </p:cNvPr>
              <p:cNvSpPr>
                <a:spLocks/>
              </p:cNvSpPr>
              <p:nvPr/>
            </p:nvSpPr>
            <p:spPr bwMode="auto">
              <a:xfrm>
                <a:off x="11082528" y="280846"/>
                <a:ext cx="71090" cy="61242"/>
              </a:xfrm>
              <a:custGeom>
                <a:avLst/>
                <a:gdLst>
                  <a:gd name="T0" fmla="*/ 39 w 77"/>
                  <a:gd name="T1" fmla="*/ 0 h 66"/>
                  <a:gd name="T2" fmla="*/ 36 w 77"/>
                  <a:gd name="T3" fmla="*/ 5 h 66"/>
                  <a:gd name="T4" fmla="*/ 0 w 77"/>
                  <a:gd name="T5" fmla="*/ 66 h 66"/>
                  <a:gd name="T6" fmla="*/ 77 w 77"/>
                  <a:gd name="T7" fmla="*/ 66 h 66"/>
                  <a:gd name="T8" fmla="*/ 39 w 77"/>
                  <a:gd name="T9" fmla="*/ 0 h 66"/>
                </a:gdLst>
                <a:ahLst/>
                <a:cxnLst>
                  <a:cxn ang="0">
                    <a:pos x="T0" y="T1"/>
                  </a:cxn>
                  <a:cxn ang="0">
                    <a:pos x="T2" y="T3"/>
                  </a:cxn>
                  <a:cxn ang="0">
                    <a:pos x="T4" y="T5"/>
                  </a:cxn>
                  <a:cxn ang="0">
                    <a:pos x="T6" y="T7"/>
                  </a:cxn>
                  <a:cxn ang="0">
                    <a:pos x="T8" y="T9"/>
                  </a:cxn>
                </a:cxnLst>
                <a:rect l="0" t="0" r="r" b="b"/>
                <a:pathLst>
                  <a:path w="77" h="66">
                    <a:moveTo>
                      <a:pt x="39" y="0"/>
                    </a:moveTo>
                    <a:cubicBezTo>
                      <a:pt x="38" y="2"/>
                      <a:pt x="37" y="3"/>
                      <a:pt x="36" y="5"/>
                    </a:cubicBezTo>
                    <a:cubicBezTo>
                      <a:pt x="0" y="66"/>
                      <a:pt x="0" y="66"/>
                      <a:pt x="0" y="66"/>
                    </a:cubicBezTo>
                    <a:cubicBezTo>
                      <a:pt x="77" y="66"/>
                      <a:pt x="77" y="66"/>
                      <a:pt x="77" y="66"/>
                    </a:cubicBezTo>
                    <a:lnTo>
                      <a:pt x="39" y="0"/>
                    </a:lnTo>
                    <a:close/>
                  </a:path>
                </a:pathLst>
              </a:custGeom>
              <a:solidFill>
                <a:srgbClr val="E10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p>
            </p:txBody>
          </p:sp>
          <p:sp>
            <p:nvSpPr>
              <p:cNvPr id="9" name="Freeform 14">
                <a:extLst>
                  <a:ext uri="{FF2B5EF4-FFF2-40B4-BE49-F238E27FC236}">
                    <a16:creationId xmlns:a16="http://schemas.microsoft.com/office/drawing/2014/main" id="{61D1146E-6C33-1540-B8BF-F0AAD5968FEF}"/>
                  </a:ext>
                </a:extLst>
              </p:cNvPr>
              <p:cNvSpPr>
                <a:spLocks/>
              </p:cNvSpPr>
              <p:nvPr/>
            </p:nvSpPr>
            <p:spPr bwMode="auto">
              <a:xfrm>
                <a:off x="11169468" y="280846"/>
                <a:ext cx="71090" cy="61242"/>
              </a:xfrm>
              <a:custGeom>
                <a:avLst/>
                <a:gdLst>
                  <a:gd name="T0" fmla="*/ 77 w 77"/>
                  <a:gd name="T1" fmla="*/ 66 h 66"/>
                  <a:gd name="T2" fmla="*/ 41 w 77"/>
                  <a:gd name="T3" fmla="*/ 5 h 66"/>
                  <a:gd name="T4" fmla="*/ 38 w 77"/>
                  <a:gd name="T5" fmla="*/ 0 h 66"/>
                  <a:gd name="T6" fmla="*/ 0 w 77"/>
                  <a:gd name="T7" fmla="*/ 66 h 66"/>
                  <a:gd name="T8" fmla="*/ 77 w 77"/>
                  <a:gd name="T9" fmla="*/ 66 h 66"/>
                </a:gdLst>
                <a:ahLst/>
                <a:cxnLst>
                  <a:cxn ang="0">
                    <a:pos x="T0" y="T1"/>
                  </a:cxn>
                  <a:cxn ang="0">
                    <a:pos x="T2" y="T3"/>
                  </a:cxn>
                  <a:cxn ang="0">
                    <a:pos x="T4" y="T5"/>
                  </a:cxn>
                  <a:cxn ang="0">
                    <a:pos x="T6" y="T7"/>
                  </a:cxn>
                  <a:cxn ang="0">
                    <a:pos x="T8" y="T9"/>
                  </a:cxn>
                </a:cxnLst>
                <a:rect l="0" t="0" r="r" b="b"/>
                <a:pathLst>
                  <a:path w="77" h="66">
                    <a:moveTo>
                      <a:pt x="77" y="66"/>
                    </a:moveTo>
                    <a:cubicBezTo>
                      <a:pt x="41" y="5"/>
                      <a:pt x="41" y="5"/>
                      <a:pt x="41" y="5"/>
                    </a:cubicBezTo>
                    <a:cubicBezTo>
                      <a:pt x="40" y="3"/>
                      <a:pt x="39" y="2"/>
                      <a:pt x="38" y="0"/>
                    </a:cubicBezTo>
                    <a:cubicBezTo>
                      <a:pt x="0" y="66"/>
                      <a:pt x="0" y="66"/>
                      <a:pt x="0" y="66"/>
                    </a:cubicBezTo>
                    <a:lnTo>
                      <a:pt x="77" y="66"/>
                    </a:lnTo>
                    <a:close/>
                  </a:path>
                </a:pathLst>
              </a:custGeom>
              <a:solidFill>
                <a:srgbClr val="FC50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p>
            </p:txBody>
          </p:sp>
          <p:sp>
            <p:nvSpPr>
              <p:cNvPr id="10" name="Freeform 15">
                <a:extLst>
                  <a:ext uri="{FF2B5EF4-FFF2-40B4-BE49-F238E27FC236}">
                    <a16:creationId xmlns:a16="http://schemas.microsoft.com/office/drawing/2014/main" id="{C025DBA7-8FBC-754F-9AFF-0F915B0B7F06}"/>
                  </a:ext>
                </a:extLst>
              </p:cNvPr>
              <p:cNvSpPr>
                <a:spLocks/>
              </p:cNvSpPr>
              <p:nvPr/>
            </p:nvSpPr>
            <p:spPr bwMode="auto">
              <a:xfrm>
                <a:off x="11126844" y="276230"/>
                <a:ext cx="69398" cy="61242"/>
              </a:xfrm>
              <a:custGeom>
                <a:avLst/>
                <a:gdLst>
                  <a:gd name="T0" fmla="*/ 75 w 75"/>
                  <a:gd name="T1" fmla="*/ 1 h 66"/>
                  <a:gd name="T2" fmla="*/ 70 w 75"/>
                  <a:gd name="T3" fmla="*/ 0 h 66"/>
                  <a:gd name="T4" fmla="*/ 5 w 75"/>
                  <a:gd name="T5" fmla="*/ 0 h 66"/>
                  <a:gd name="T6" fmla="*/ 0 w 75"/>
                  <a:gd name="T7" fmla="*/ 1 h 66"/>
                  <a:gd name="T8" fmla="*/ 38 w 75"/>
                  <a:gd name="T9" fmla="*/ 66 h 66"/>
                  <a:gd name="T10" fmla="*/ 75 w 75"/>
                  <a:gd name="T11" fmla="*/ 1 h 66"/>
                </a:gdLst>
                <a:ahLst/>
                <a:cxnLst>
                  <a:cxn ang="0">
                    <a:pos x="T0" y="T1"/>
                  </a:cxn>
                  <a:cxn ang="0">
                    <a:pos x="T2" y="T3"/>
                  </a:cxn>
                  <a:cxn ang="0">
                    <a:pos x="T4" y="T5"/>
                  </a:cxn>
                  <a:cxn ang="0">
                    <a:pos x="T6" y="T7"/>
                  </a:cxn>
                  <a:cxn ang="0">
                    <a:pos x="T8" y="T9"/>
                  </a:cxn>
                  <a:cxn ang="0">
                    <a:pos x="T10" y="T11"/>
                  </a:cxn>
                </a:cxnLst>
                <a:rect l="0" t="0" r="r" b="b"/>
                <a:pathLst>
                  <a:path w="75" h="66">
                    <a:moveTo>
                      <a:pt x="75" y="1"/>
                    </a:moveTo>
                    <a:cubicBezTo>
                      <a:pt x="74" y="0"/>
                      <a:pt x="72" y="0"/>
                      <a:pt x="70" y="0"/>
                    </a:cubicBezTo>
                    <a:cubicBezTo>
                      <a:pt x="5" y="0"/>
                      <a:pt x="5" y="0"/>
                      <a:pt x="5" y="0"/>
                    </a:cubicBezTo>
                    <a:cubicBezTo>
                      <a:pt x="3" y="0"/>
                      <a:pt x="1" y="0"/>
                      <a:pt x="0" y="1"/>
                    </a:cubicBezTo>
                    <a:cubicBezTo>
                      <a:pt x="38" y="66"/>
                      <a:pt x="38" y="66"/>
                      <a:pt x="38" y="66"/>
                    </a:cubicBezTo>
                    <a:lnTo>
                      <a:pt x="75" y="1"/>
                    </a:lnTo>
                    <a:close/>
                  </a:path>
                </a:pathLst>
              </a:custGeom>
              <a:solidFill>
                <a:srgbClr val="F7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p>
            </p:txBody>
          </p:sp>
        </p:grpSp>
      </p:grpSp>
      <p:sp>
        <p:nvSpPr>
          <p:cNvPr id="16" name="Rectangle 15">
            <a:extLst>
              <a:ext uri="{FF2B5EF4-FFF2-40B4-BE49-F238E27FC236}">
                <a16:creationId xmlns:a16="http://schemas.microsoft.com/office/drawing/2014/main" id="{2EC2575C-EEB5-C74D-B4EB-E9A295EF5D22}"/>
              </a:ext>
            </a:extLst>
          </p:cNvPr>
          <p:cNvSpPr/>
          <p:nvPr userDrawn="1"/>
        </p:nvSpPr>
        <p:spPr>
          <a:xfrm>
            <a:off x="1" y="4943196"/>
            <a:ext cx="12188825" cy="1498015"/>
          </a:xfrm>
          <a:prstGeom prst="rect">
            <a:avLst/>
          </a:prstGeom>
          <a:solidFill>
            <a:srgbClr val="FDF7F7"/>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sz="1400"/>
          </a:p>
        </p:txBody>
      </p:sp>
      <p:sp>
        <p:nvSpPr>
          <p:cNvPr id="18" name="Rectangle 17">
            <a:extLst>
              <a:ext uri="{FF2B5EF4-FFF2-40B4-BE49-F238E27FC236}">
                <a16:creationId xmlns:a16="http://schemas.microsoft.com/office/drawing/2014/main" id="{E031202A-31C5-DB4B-B6C6-15E94EA14574}"/>
              </a:ext>
            </a:extLst>
          </p:cNvPr>
          <p:cNvSpPr/>
          <p:nvPr userDrawn="1"/>
        </p:nvSpPr>
        <p:spPr>
          <a:xfrm>
            <a:off x="1" y="4943194"/>
            <a:ext cx="2357083" cy="1498016"/>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sz="1400"/>
          </a:p>
        </p:txBody>
      </p:sp>
      <p:sp>
        <p:nvSpPr>
          <p:cNvPr id="19" name="Right Triangle 18">
            <a:extLst>
              <a:ext uri="{FF2B5EF4-FFF2-40B4-BE49-F238E27FC236}">
                <a16:creationId xmlns:a16="http://schemas.microsoft.com/office/drawing/2014/main" id="{A801C589-5E41-5A4A-A09E-C3C4BEB5E77D}"/>
              </a:ext>
            </a:extLst>
          </p:cNvPr>
          <p:cNvSpPr/>
          <p:nvPr userDrawn="1"/>
        </p:nvSpPr>
        <p:spPr>
          <a:xfrm rot="5400000">
            <a:off x="2046858" y="5253420"/>
            <a:ext cx="1498016" cy="877566"/>
          </a:xfrm>
          <a:prstGeom prst="rtTriangl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sz="1400"/>
          </a:p>
        </p:txBody>
      </p:sp>
      <p:sp>
        <p:nvSpPr>
          <p:cNvPr id="20" name="object 5">
            <a:extLst>
              <a:ext uri="{FF2B5EF4-FFF2-40B4-BE49-F238E27FC236}">
                <a16:creationId xmlns:a16="http://schemas.microsoft.com/office/drawing/2014/main" id="{0B8386FA-938C-A547-B83A-AF6501DE2C9B}"/>
              </a:ext>
            </a:extLst>
          </p:cNvPr>
          <p:cNvSpPr txBox="1"/>
          <p:nvPr userDrawn="1"/>
        </p:nvSpPr>
        <p:spPr>
          <a:xfrm>
            <a:off x="440663" y="238540"/>
            <a:ext cx="1151172" cy="221725"/>
          </a:xfrm>
          <a:prstGeom prst="rect">
            <a:avLst/>
          </a:prstGeom>
        </p:spPr>
        <p:txBody>
          <a:bodyPr vert="horz" wrap="square" lIns="0" tIns="6346" rIns="0" bIns="0" rtlCol="0">
            <a:spAutoFit/>
          </a:bodyPr>
          <a:lstStyle/>
          <a:p>
            <a:pPr marL="6345">
              <a:spcBef>
                <a:spcPts val="50"/>
              </a:spcBef>
            </a:pPr>
            <a:r>
              <a:rPr sz="1399" dirty="0">
                <a:solidFill>
                  <a:schemeClr val="tx1"/>
                </a:solidFill>
                <a:latin typeface="Century Gothic" panose="020B0502020202020204" pitchFamily="34" charset="0"/>
                <a:cs typeface="Galano Grotesque"/>
              </a:rPr>
              <a:t>CASE STUDY</a:t>
            </a:r>
          </a:p>
        </p:txBody>
      </p:sp>
      <p:sp>
        <p:nvSpPr>
          <p:cNvPr id="21" name="DISCLAIMER">
            <a:extLst>
              <a:ext uri="{FF2B5EF4-FFF2-40B4-BE49-F238E27FC236}">
                <a16:creationId xmlns:a16="http://schemas.microsoft.com/office/drawing/2014/main" id="{2451BD04-ECCD-7A45-84CF-47151A5CEA57}"/>
              </a:ext>
            </a:extLst>
          </p:cNvPr>
          <p:cNvSpPr txBox="1"/>
          <p:nvPr userDrawn="1"/>
        </p:nvSpPr>
        <p:spPr>
          <a:xfrm>
            <a:off x="211143" y="6556798"/>
            <a:ext cx="9118177" cy="170769"/>
          </a:xfrm>
          <a:prstGeom prst="rect">
            <a:avLst/>
          </a:prstGeom>
          <a:noFill/>
          <a:ln>
            <a:noFill/>
          </a:ln>
        </p:spPr>
        <p:txBody>
          <a:bodyPr wrap="square" lIns="0" tIns="0" rIns="0" bIns="0" rtlCol="0">
            <a:noAutofit/>
          </a:bodyPr>
          <a:lstStyle/>
          <a:p>
            <a:pPr marL="0" marR="0" indent="0" algn="l" defTabSz="456925" rtl="0" eaLnBrk="1" fontAlgn="auto" latinLnBrk="0" hangingPunct="1">
              <a:lnSpc>
                <a:spcPts val="750"/>
              </a:lnSpc>
              <a:spcBef>
                <a:spcPts val="0"/>
              </a:spcBef>
              <a:spcAft>
                <a:spcPts val="0"/>
              </a:spcAft>
              <a:buClrTx/>
              <a:buSzTx/>
              <a:buFontTx/>
              <a:buNone/>
              <a:tabLst/>
              <a:defRPr/>
            </a:pPr>
            <a:r>
              <a:rPr lang="en-US" sz="700" dirty="0">
                <a:solidFill>
                  <a:schemeClr val="tx2">
                    <a:alpha val="39000"/>
                  </a:schemeClr>
                </a:solidFill>
                <a:latin typeface="Century Gothic" panose="020B0502020202020204" pitchFamily="34" charset="0"/>
              </a:rPr>
              <a:t>© 2019 AT&amp;T Intellectual Property. </a:t>
            </a:r>
            <a:r>
              <a:rPr lang="en-US" sz="700" dirty="0" err="1">
                <a:solidFill>
                  <a:schemeClr val="tx2">
                    <a:alpha val="39000"/>
                  </a:schemeClr>
                </a:solidFill>
                <a:latin typeface="Century Gothic" panose="020B0502020202020204" pitchFamily="34" charset="0"/>
              </a:rPr>
              <a:t>Xandr</a:t>
            </a:r>
            <a:r>
              <a:rPr lang="en-US" sz="700" dirty="0">
                <a:solidFill>
                  <a:schemeClr val="tx2">
                    <a:alpha val="39000"/>
                  </a:schemeClr>
                </a:solidFill>
                <a:latin typeface="Century Gothic" panose="020B0502020202020204" pitchFamily="34" charset="0"/>
              </a:rPr>
              <a:t>℠, the Kite logo, AT&amp;T, the Globe logo and other marks are trademarks and service marks of AT&amp;T </a:t>
            </a:r>
            <a:br>
              <a:rPr lang="en-US" sz="700" dirty="0">
                <a:solidFill>
                  <a:schemeClr val="tx2">
                    <a:alpha val="39000"/>
                  </a:schemeClr>
                </a:solidFill>
                <a:latin typeface="Century Gothic" panose="020B0502020202020204" pitchFamily="34" charset="0"/>
              </a:rPr>
            </a:br>
            <a:r>
              <a:rPr lang="en-US" sz="700" dirty="0">
                <a:solidFill>
                  <a:schemeClr val="tx2">
                    <a:alpha val="39000"/>
                  </a:schemeClr>
                </a:solidFill>
                <a:latin typeface="Century Gothic" panose="020B0502020202020204" pitchFamily="34" charset="0"/>
              </a:rPr>
              <a:t>Intellectual Property and/or AT&amp;T affiliated companies. All other marks contained herein are the property of their respective owners.</a:t>
            </a:r>
          </a:p>
        </p:txBody>
      </p:sp>
    </p:spTree>
    <p:extLst>
      <p:ext uri="{BB962C8B-B14F-4D97-AF65-F5344CB8AC3E}">
        <p14:creationId xmlns:p14="http://schemas.microsoft.com/office/powerpoint/2010/main" val="1883613556"/>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showMasterSp="0" preserve="1" userDrawn="1">
  <p:cSld name="Cover-Coral-1">
    <p:bg>
      <p:bgRef idx="1001">
        <a:schemeClr val="bg1"/>
      </p:bgRef>
    </p:bg>
    <p:spTree>
      <p:nvGrpSpPr>
        <p:cNvPr id="1" name=""/>
        <p:cNvGrpSpPr/>
        <p:nvPr/>
      </p:nvGrpSpPr>
      <p:grpSpPr>
        <a:xfrm>
          <a:off x="0" y="0"/>
          <a:ext cx="0" cy="0"/>
          <a:chOff x="0" y="0"/>
          <a:chExt cx="0" cy="0"/>
        </a:xfrm>
      </p:grpSpPr>
      <p:sp>
        <p:nvSpPr>
          <p:cNvPr id="12" name="Picture Placeholder 37">
            <a:extLst>
              <a:ext uri="{FF2B5EF4-FFF2-40B4-BE49-F238E27FC236}">
                <a16:creationId xmlns:a16="http://schemas.microsoft.com/office/drawing/2014/main" id="{1861156D-3C69-A34E-BF54-F5DE17F8C68B}"/>
              </a:ext>
            </a:extLst>
          </p:cNvPr>
          <p:cNvSpPr>
            <a:spLocks noGrp="1" noChangeAspect="1"/>
          </p:cNvSpPr>
          <p:nvPr>
            <p:ph type="pic" sz="quarter" idx="29"/>
          </p:nvPr>
        </p:nvSpPr>
        <p:spPr>
          <a:xfrm>
            <a:off x="3986657" y="0"/>
            <a:ext cx="8202168" cy="6858000"/>
          </a:xfrm>
          <a:custGeom>
            <a:avLst/>
            <a:gdLst>
              <a:gd name="connsiteX0" fmla="*/ 0 w 8202168"/>
              <a:gd name="connsiteY0" fmla="*/ 0 h 6858000"/>
              <a:gd name="connsiteX1" fmla="*/ 8202168 w 8202168"/>
              <a:gd name="connsiteY1" fmla="*/ 0 h 6858000"/>
              <a:gd name="connsiteX2" fmla="*/ 8202168 w 8202168"/>
              <a:gd name="connsiteY2" fmla="*/ 6858000 h 6858000"/>
              <a:gd name="connsiteX3" fmla="*/ 0 w 8202168"/>
              <a:gd name="connsiteY3" fmla="*/ 6858000 h 6858000"/>
              <a:gd name="connsiteX4" fmla="*/ 0 w 8202168"/>
              <a:gd name="connsiteY4" fmla="*/ 6848856 h 6858000"/>
              <a:gd name="connsiteX5" fmla="*/ 3968623 w 8202168"/>
              <a:gd name="connsiteY5" fmla="*/ 6848856 h 6858000"/>
              <a:gd name="connsiteX6" fmla="*/ 0 w 8202168"/>
              <a:gd name="connsiteY6" fmla="*/ 640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02168" h="6858000">
                <a:moveTo>
                  <a:pt x="0" y="0"/>
                </a:moveTo>
                <a:lnTo>
                  <a:pt x="8202168" y="0"/>
                </a:lnTo>
                <a:lnTo>
                  <a:pt x="8202168" y="6858000"/>
                </a:lnTo>
                <a:lnTo>
                  <a:pt x="0" y="6858000"/>
                </a:lnTo>
                <a:lnTo>
                  <a:pt x="0" y="6848856"/>
                </a:lnTo>
                <a:lnTo>
                  <a:pt x="3968623" y="6848856"/>
                </a:lnTo>
                <a:lnTo>
                  <a:pt x="0" y="6403"/>
                </a:lnTo>
                <a:close/>
              </a:path>
            </a:pathLst>
          </a:custGeom>
          <a:blipFill>
            <a:blip r:embed="rId2" cstate="email">
              <a:extLst>
                <a:ext uri="{28A0092B-C50C-407E-A947-70E740481C1C}">
                  <a14:useLocalDpi xmlns:a14="http://schemas.microsoft.com/office/drawing/2010/main"/>
                </a:ext>
              </a:extLst>
            </a:blip>
            <a:stretch>
              <a:fillRect/>
            </a:stretch>
          </a:blipFill>
        </p:spPr>
        <p:txBody>
          <a:bodyPr wrap="square">
            <a:noAutofit/>
          </a:bodyPr>
          <a:lstStyle>
            <a:lvl1pPr>
              <a:defRPr sz="800">
                <a:noFill/>
              </a:defRPr>
            </a:lvl1pPr>
          </a:lstStyle>
          <a:p>
            <a:r>
              <a:rPr lang="en-US"/>
              <a:t>Click icon to add picture</a:t>
            </a:r>
          </a:p>
        </p:txBody>
      </p:sp>
      <p:sp>
        <p:nvSpPr>
          <p:cNvPr id="25" name="SUBTITLE">
            <a:extLst>
              <a:ext uri="{FF2B5EF4-FFF2-40B4-BE49-F238E27FC236}">
                <a16:creationId xmlns:a16="http://schemas.microsoft.com/office/drawing/2014/main" id="{9078B39E-9303-CF42-8D49-D1CFEF7330DE}"/>
              </a:ext>
            </a:extLst>
          </p:cNvPr>
          <p:cNvSpPr>
            <a:spLocks noGrp="1"/>
          </p:cNvSpPr>
          <p:nvPr userDrawn="1">
            <p:ph type="body" sz="quarter" idx="17" hasCustomPrompt="1"/>
          </p:nvPr>
        </p:nvSpPr>
        <p:spPr>
          <a:xfrm>
            <a:off x="608014" y="3659589"/>
            <a:ext cx="5246799" cy="300467"/>
          </a:xfrm>
          <a:prstGeom prst="rect">
            <a:avLst/>
          </a:prstGeom>
        </p:spPr>
        <p:txBody>
          <a:bodyPr wrap="square" anchor="t" anchorCtr="0">
            <a:spAutoFit/>
          </a:bodyPr>
          <a:lstStyle>
            <a:lvl1pPr>
              <a:defRPr sz="1800" b="0" i="0">
                <a:solidFill>
                  <a:schemeClr val="tx2"/>
                </a:solidFill>
                <a:latin typeface="Century Gothic" panose="020B0502020202020204" pitchFamily="34" charset="0"/>
              </a:defRPr>
            </a:lvl1pPr>
          </a:lstStyle>
          <a:p>
            <a:pPr lvl="0"/>
            <a:r>
              <a:rPr lang="en-US"/>
              <a:t>Subtitle</a:t>
            </a:r>
          </a:p>
        </p:txBody>
      </p:sp>
      <p:sp>
        <p:nvSpPr>
          <p:cNvPr id="26" name="TITLE">
            <a:extLst>
              <a:ext uri="{FF2B5EF4-FFF2-40B4-BE49-F238E27FC236}">
                <a16:creationId xmlns:a16="http://schemas.microsoft.com/office/drawing/2014/main" id="{CE8CB574-8088-0240-AAFC-463D2EB26D27}"/>
              </a:ext>
            </a:extLst>
          </p:cNvPr>
          <p:cNvSpPr>
            <a:spLocks noGrp="1"/>
          </p:cNvSpPr>
          <p:nvPr userDrawn="1">
            <p:ph type="title" hasCustomPrompt="1"/>
          </p:nvPr>
        </p:nvSpPr>
        <p:spPr>
          <a:xfrm>
            <a:off x="608013" y="2904724"/>
            <a:ext cx="5246800" cy="664797"/>
          </a:xfrm>
          <a:prstGeom prst="rect">
            <a:avLst/>
          </a:prstGeom>
        </p:spPr>
        <p:txBody>
          <a:bodyPr wrap="square" anchor="b" anchorCtr="0">
            <a:spAutoFit/>
          </a:bodyPr>
          <a:lstStyle>
            <a:lvl1pPr>
              <a:lnSpc>
                <a:spcPct val="90000"/>
              </a:lnSpc>
              <a:defRPr sz="4800" b="0" i="0" baseline="0">
                <a:solidFill>
                  <a:schemeClr val="tx2"/>
                </a:solidFill>
                <a:latin typeface="Times New Roman" panose="02020603050405020304" pitchFamily="18" charset="0"/>
                <a:cs typeface="Times New Roman" panose="02020603050405020304" pitchFamily="18" charset="0"/>
              </a:defRPr>
            </a:lvl1pPr>
          </a:lstStyle>
          <a:p>
            <a:r>
              <a:rPr lang="en-US"/>
              <a:t>Cover Title</a:t>
            </a:r>
          </a:p>
        </p:txBody>
      </p:sp>
      <p:sp>
        <p:nvSpPr>
          <p:cNvPr id="24" name="Date Placeholder 8">
            <a:extLst>
              <a:ext uri="{FF2B5EF4-FFF2-40B4-BE49-F238E27FC236}">
                <a16:creationId xmlns:a16="http://schemas.microsoft.com/office/drawing/2014/main" id="{29839FFB-6735-6F41-8B99-59E8E90812C2}"/>
              </a:ext>
            </a:extLst>
          </p:cNvPr>
          <p:cNvSpPr>
            <a:spLocks noGrp="1"/>
          </p:cNvSpPr>
          <p:nvPr userDrawn="1">
            <p:ph type="dt" sz="half" idx="23"/>
          </p:nvPr>
        </p:nvSpPr>
        <p:spPr>
          <a:xfrm>
            <a:off x="609599" y="5989320"/>
            <a:ext cx="1423737" cy="182880"/>
          </a:xfrm>
          <a:prstGeom prst="rect">
            <a:avLst/>
          </a:prstGeom>
        </p:spPr>
        <p:txBody>
          <a:bodyPr lIns="0" tIns="0" rIns="0" bIns="0"/>
          <a:lstStyle>
            <a:lvl1pPr>
              <a:defRPr sz="1400">
                <a:solidFill>
                  <a:schemeClr val="tx2"/>
                </a:solidFill>
              </a:defRPr>
            </a:lvl1pPr>
          </a:lstStyle>
          <a:p>
            <a:endParaRPr lang="en-US"/>
          </a:p>
        </p:txBody>
      </p:sp>
      <p:sp>
        <p:nvSpPr>
          <p:cNvPr id="7" name="Picture Placeholder 10">
            <a:extLst>
              <a:ext uri="{FF2B5EF4-FFF2-40B4-BE49-F238E27FC236}">
                <a16:creationId xmlns:a16="http://schemas.microsoft.com/office/drawing/2014/main" id="{3E5E47B6-5EC0-E847-B938-5D4E41E04F4D}"/>
              </a:ext>
            </a:extLst>
          </p:cNvPr>
          <p:cNvSpPr>
            <a:spLocks noGrp="1" noChangeAspect="1"/>
          </p:cNvSpPr>
          <p:nvPr>
            <p:ph type="pic" sz="quarter" idx="25"/>
          </p:nvPr>
        </p:nvSpPr>
        <p:spPr>
          <a:xfrm>
            <a:off x="504158" y="4459026"/>
            <a:ext cx="1546465" cy="548640"/>
          </a:xfrm>
          <a: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l="-3543" r="1842"/>
            </a:stretch>
          </a:blipFill>
        </p:spPr>
        <p:txBody>
          <a:bodyPr/>
          <a:lstStyle>
            <a:lvl1pPr>
              <a:defRPr sz="800">
                <a:noFill/>
              </a:defRPr>
            </a:lvl1pPr>
          </a:lstStyle>
          <a:p>
            <a:r>
              <a:rPr lang="en-US"/>
              <a:t>Click icon to add picture</a:t>
            </a:r>
          </a:p>
        </p:txBody>
      </p:sp>
    </p:spTree>
    <p:extLst>
      <p:ext uri="{BB962C8B-B14F-4D97-AF65-F5344CB8AC3E}">
        <p14:creationId xmlns:p14="http://schemas.microsoft.com/office/powerpoint/2010/main" val="900879713"/>
      </p:ext>
    </p:extLst>
  </p:cSld>
  <p:clrMapOvr>
    <a:overrideClrMapping bg1="dk1" tx1="lt1" bg2="dk2" tx2="lt2" accent1="accent1" accent2="accent2" accent3="accent3" accent4="accent4" accent5="accent5" accent6="accent6" hlink="hlink" folHlink="folHlink"/>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showMasterSp="0" preserve="1" userDrawn="1">
  <p:cSld name="Cover-Coral-2">
    <p:bg>
      <p:bgRef idx="1001">
        <a:schemeClr val="bg1"/>
      </p:bgRef>
    </p:bg>
    <p:spTree>
      <p:nvGrpSpPr>
        <p:cNvPr id="1" name=""/>
        <p:cNvGrpSpPr/>
        <p:nvPr/>
      </p:nvGrpSpPr>
      <p:grpSpPr>
        <a:xfrm>
          <a:off x="0" y="0"/>
          <a:ext cx="0" cy="0"/>
          <a:chOff x="0" y="0"/>
          <a:chExt cx="0" cy="0"/>
        </a:xfrm>
      </p:grpSpPr>
      <p:sp>
        <p:nvSpPr>
          <p:cNvPr id="38" name="SUBTITLE">
            <a:extLst>
              <a:ext uri="{FF2B5EF4-FFF2-40B4-BE49-F238E27FC236}">
                <a16:creationId xmlns:a16="http://schemas.microsoft.com/office/drawing/2014/main" id="{C95DEC37-B921-3A48-A91D-274525ED20A0}"/>
              </a:ext>
            </a:extLst>
          </p:cNvPr>
          <p:cNvSpPr>
            <a:spLocks noGrp="1"/>
          </p:cNvSpPr>
          <p:nvPr>
            <p:ph type="body" sz="quarter" idx="17" hasCustomPrompt="1"/>
          </p:nvPr>
        </p:nvSpPr>
        <p:spPr>
          <a:xfrm>
            <a:off x="608014" y="3659589"/>
            <a:ext cx="5246799" cy="300467"/>
          </a:xfrm>
          <a:prstGeom prst="rect">
            <a:avLst/>
          </a:prstGeom>
        </p:spPr>
        <p:txBody>
          <a:bodyPr wrap="square" anchor="t" anchorCtr="0">
            <a:spAutoFit/>
          </a:bodyPr>
          <a:lstStyle>
            <a:lvl1pPr>
              <a:defRPr sz="1800" b="0" i="0">
                <a:solidFill>
                  <a:schemeClr val="tx2"/>
                </a:solidFill>
                <a:latin typeface="Century Gothic" panose="020B0502020202020204" pitchFamily="34" charset="0"/>
              </a:defRPr>
            </a:lvl1pPr>
          </a:lstStyle>
          <a:p>
            <a:pPr lvl="0"/>
            <a:r>
              <a:rPr lang="en-US"/>
              <a:t>Subtitle</a:t>
            </a:r>
          </a:p>
        </p:txBody>
      </p:sp>
      <p:sp>
        <p:nvSpPr>
          <p:cNvPr id="39" name="TITLE">
            <a:extLst>
              <a:ext uri="{FF2B5EF4-FFF2-40B4-BE49-F238E27FC236}">
                <a16:creationId xmlns:a16="http://schemas.microsoft.com/office/drawing/2014/main" id="{5655D3A0-E1D8-6C42-8822-6D120C8ACCF1}"/>
              </a:ext>
            </a:extLst>
          </p:cNvPr>
          <p:cNvSpPr>
            <a:spLocks noGrp="1"/>
          </p:cNvSpPr>
          <p:nvPr>
            <p:ph type="title" hasCustomPrompt="1"/>
          </p:nvPr>
        </p:nvSpPr>
        <p:spPr>
          <a:xfrm>
            <a:off x="608013" y="2904724"/>
            <a:ext cx="5246800" cy="664797"/>
          </a:xfrm>
          <a:prstGeom prst="rect">
            <a:avLst/>
          </a:prstGeom>
        </p:spPr>
        <p:txBody>
          <a:bodyPr wrap="square" anchor="b" anchorCtr="0">
            <a:spAutoFit/>
          </a:bodyPr>
          <a:lstStyle>
            <a:lvl1pPr>
              <a:lnSpc>
                <a:spcPct val="90000"/>
              </a:lnSpc>
              <a:defRPr sz="4800" b="0" i="0" baseline="0">
                <a:solidFill>
                  <a:schemeClr val="tx2"/>
                </a:solidFill>
                <a:latin typeface="Times New Roman" panose="02020603050405020304" pitchFamily="18" charset="0"/>
                <a:cs typeface="Times New Roman" panose="02020603050405020304" pitchFamily="18" charset="0"/>
              </a:defRPr>
            </a:lvl1pPr>
          </a:lstStyle>
          <a:p>
            <a:r>
              <a:rPr lang="en-US"/>
              <a:t>Cover Title</a:t>
            </a:r>
          </a:p>
        </p:txBody>
      </p:sp>
      <p:sp>
        <p:nvSpPr>
          <p:cNvPr id="20" name="Date Placeholder 8">
            <a:extLst>
              <a:ext uri="{FF2B5EF4-FFF2-40B4-BE49-F238E27FC236}">
                <a16:creationId xmlns:a16="http://schemas.microsoft.com/office/drawing/2014/main" id="{587C72ED-1AA5-DB43-B606-CEED4F308986}"/>
              </a:ext>
            </a:extLst>
          </p:cNvPr>
          <p:cNvSpPr>
            <a:spLocks noGrp="1"/>
          </p:cNvSpPr>
          <p:nvPr>
            <p:ph type="dt" sz="half" idx="22"/>
          </p:nvPr>
        </p:nvSpPr>
        <p:spPr>
          <a:xfrm>
            <a:off x="609599" y="5989320"/>
            <a:ext cx="1423737" cy="182880"/>
          </a:xfrm>
          <a:prstGeom prst="rect">
            <a:avLst/>
          </a:prstGeom>
        </p:spPr>
        <p:txBody>
          <a:bodyPr lIns="0" tIns="0" rIns="0" bIns="0"/>
          <a:lstStyle>
            <a:lvl1pPr>
              <a:defRPr sz="1400">
                <a:solidFill>
                  <a:schemeClr val="tx2"/>
                </a:solidFill>
              </a:defRPr>
            </a:lvl1pPr>
          </a:lstStyle>
          <a:p>
            <a:endParaRPr lang="en-US"/>
          </a:p>
        </p:txBody>
      </p:sp>
      <p:sp>
        <p:nvSpPr>
          <p:cNvPr id="18" name="Picture Placeholder 10">
            <a:extLst>
              <a:ext uri="{FF2B5EF4-FFF2-40B4-BE49-F238E27FC236}">
                <a16:creationId xmlns:a16="http://schemas.microsoft.com/office/drawing/2014/main" id="{FC37DB3C-10BA-FF44-BA48-1E9F05047E4F}"/>
              </a:ext>
            </a:extLst>
          </p:cNvPr>
          <p:cNvSpPr>
            <a:spLocks noGrp="1" noChangeAspect="1"/>
          </p:cNvSpPr>
          <p:nvPr>
            <p:ph type="pic" sz="quarter" idx="25"/>
          </p:nvPr>
        </p:nvSpPr>
        <p:spPr>
          <a:xfrm>
            <a:off x="504158" y="4459026"/>
            <a:ext cx="1546465" cy="548640"/>
          </a:xfrm>
          <a: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l="-3543" r="1842"/>
            </a:stretch>
          </a:blipFill>
        </p:spPr>
        <p:txBody>
          <a:bodyPr/>
          <a:lstStyle>
            <a:lvl1pPr>
              <a:defRPr sz="800">
                <a:noFill/>
              </a:defRPr>
            </a:lvl1pPr>
          </a:lstStyle>
          <a:p>
            <a:r>
              <a:rPr lang="en-US"/>
              <a:t>Click icon to add picture</a:t>
            </a:r>
          </a:p>
        </p:txBody>
      </p:sp>
      <p:sp>
        <p:nvSpPr>
          <p:cNvPr id="21" name="Picture Placeholder 20">
            <a:extLst>
              <a:ext uri="{FF2B5EF4-FFF2-40B4-BE49-F238E27FC236}">
                <a16:creationId xmlns:a16="http://schemas.microsoft.com/office/drawing/2014/main" id="{6C6C2030-6238-BE4E-BACF-3CF4A53142C3}"/>
              </a:ext>
            </a:extLst>
          </p:cNvPr>
          <p:cNvSpPr>
            <a:spLocks noGrp="1"/>
          </p:cNvSpPr>
          <p:nvPr>
            <p:ph type="pic" sz="quarter" idx="31"/>
          </p:nvPr>
        </p:nvSpPr>
        <p:spPr>
          <a:xfrm>
            <a:off x="3986657" y="0"/>
            <a:ext cx="8202168" cy="6858000"/>
          </a:xfrm>
          <a:custGeom>
            <a:avLst/>
            <a:gdLst>
              <a:gd name="connsiteX0" fmla="*/ 3977640 w 8202168"/>
              <a:gd name="connsiteY0" fmla="*/ 0 h 6858000"/>
              <a:gd name="connsiteX1" fmla="*/ 8202168 w 8202168"/>
              <a:gd name="connsiteY1" fmla="*/ 0 h 6858000"/>
              <a:gd name="connsiteX2" fmla="*/ 8202168 w 8202168"/>
              <a:gd name="connsiteY2" fmla="*/ 6858000 h 6858000"/>
              <a:gd name="connsiteX3" fmla="*/ 0 w 8202168"/>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8202168" h="6858000">
                <a:moveTo>
                  <a:pt x="3977640" y="0"/>
                </a:moveTo>
                <a:lnTo>
                  <a:pt x="8202168" y="0"/>
                </a:lnTo>
                <a:lnTo>
                  <a:pt x="8202168" y="6858000"/>
                </a:lnTo>
                <a:lnTo>
                  <a:pt x="0" y="6858000"/>
                </a:lnTo>
                <a:close/>
              </a:path>
            </a:pathLst>
          </a:custGeom>
          <a:blipFill>
            <a:blip r:embed="rId4" cstate="email">
              <a:extLst>
                <a:ext uri="{28A0092B-C50C-407E-A947-70E740481C1C}">
                  <a14:useLocalDpi xmlns:a14="http://schemas.microsoft.com/office/drawing/2010/main"/>
                </a:ext>
              </a:extLst>
            </a:blip>
            <a:stretch>
              <a:fillRect t="46"/>
            </a:stretch>
          </a:blipFill>
        </p:spPr>
        <p:txBody>
          <a:bodyPr wrap="square">
            <a:noAutofit/>
          </a:bodyPr>
          <a:lstStyle>
            <a:lvl1pPr>
              <a:defRPr sz="800">
                <a:noFill/>
              </a:defRPr>
            </a:lvl1pPr>
          </a:lstStyle>
          <a:p>
            <a:r>
              <a:rPr lang="en-US"/>
              <a:t>Click icon to add picture</a:t>
            </a:r>
          </a:p>
        </p:txBody>
      </p:sp>
    </p:spTree>
    <p:extLst>
      <p:ext uri="{BB962C8B-B14F-4D97-AF65-F5344CB8AC3E}">
        <p14:creationId xmlns:p14="http://schemas.microsoft.com/office/powerpoint/2010/main" val="2790426415"/>
      </p:ext>
    </p:extLst>
  </p:cSld>
  <p:clrMapOvr>
    <a:overrideClrMapping bg1="dk1" tx1="lt1" bg2="dk2" tx2="lt2" accent1="accent1" accent2="accent2" accent3="accent3" accent4="accent4" accent5="accent5" accent6="accent6" hlink="hlink" folHlink="folHlink"/>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showMasterSp="0" preserve="1" userDrawn="1">
  <p:cSld name="Cover-Dark-Charcoal-1">
    <p:bg>
      <p:bgRef idx="1001">
        <a:schemeClr val="bg2"/>
      </p:bgRef>
    </p:bg>
    <p:spTree>
      <p:nvGrpSpPr>
        <p:cNvPr id="1" name=""/>
        <p:cNvGrpSpPr/>
        <p:nvPr/>
      </p:nvGrpSpPr>
      <p:grpSpPr>
        <a:xfrm>
          <a:off x="0" y="0"/>
          <a:ext cx="0" cy="0"/>
          <a:chOff x="0" y="0"/>
          <a:chExt cx="0" cy="0"/>
        </a:xfrm>
      </p:grpSpPr>
      <p:sp>
        <p:nvSpPr>
          <p:cNvPr id="7" name="Picture Placeholder 37">
            <a:extLst>
              <a:ext uri="{FF2B5EF4-FFF2-40B4-BE49-F238E27FC236}">
                <a16:creationId xmlns:a16="http://schemas.microsoft.com/office/drawing/2014/main" id="{16A58A69-7A2A-944A-A901-68EE12F80466}"/>
              </a:ext>
            </a:extLst>
          </p:cNvPr>
          <p:cNvSpPr>
            <a:spLocks noGrp="1" noChangeAspect="1"/>
          </p:cNvSpPr>
          <p:nvPr>
            <p:ph type="pic" sz="quarter" idx="29"/>
          </p:nvPr>
        </p:nvSpPr>
        <p:spPr>
          <a:xfrm>
            <a:off x="3986657" y="0"/>
            <a:ext cx="8202168" cy="6858000"/>
          </a:xfrm>
          <a:custGeom>
            <a:avLst/>
            <a:gdLst>
              <a:gd name="connsiteX0" fmla="*/ 0 w 8202168"/>
              <a:gd name="connsiteY0" fmla="*/ 0 h 6858000"/>
              <a:gd name="connsiteX1" fmla="*/ 8202168 w 8202168"/>
              <a:gd name="connsiteY1" fmla="*/ 0 h 6858000"/>
              <a:gd name="connsiteX2" fmla="*/ 8202168 w 8202168"/>
              <a:gd name="connsiteY2" fmla="*/ 6858000 h 6858000"/>
              <a:gd name="connsiteX3" fmla="*/ 0 w 8202168"/>
              <a:gd name="connsiteY3" fmla="*/ 6858000 h 6858000"/>
              <a:gd name="connsiteX4" fmla="*/ 0 w 8202168"/>
              <a:gd name="connsiteY4" fmla="*/ 6848856 h 6858000"/>
              <a:gd name="connsiteX5" fmla="*/ 3968623 w 8202168"/>
              <a:gd name="connsiteY5" fmla="*/ 6848856 h 6858000"/>
              <a:gd name="connsiteX6" fmla="*/ 0 w 8202168"/>
              <a:gd name="connsiteY6" fmla="*/ 640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02168" h="6858000">
                <a:moveTo>
                  <a:pt x="0" y="0"/>
                </a:moveTo>
                <a:lnTo>
                  <a:pt x="8202168" y="0"/>
                </a:lnTo>
                <a:lnTo>
                  <a:pt x="8202168" y="6858000"/>
                </a:lnTo>
                <a:lnTo>
                  <a:pt x="0" y="6858000"/>
                </a:lnTo>
                <a:lnTo>
                  <a:pt x="0" y="6848856"/>
                </a:lnTo>
                <a:lnTo>
                  <a:pt x="3968623" y="6848856"/>
                </a:lnTo>
                <a:lnTo>
                  <a:pt x="0" y="6403"/>
                </a:lnTo>
                <a:close/>
              </a:path>
            </a:pathLst>
          </a:custGeom>
          <a:blipFill dpi="0" rotWithShape="1">
            <a:blip r:embed="rId2" cstate="email">
              <a:extLst>
                <a:ext uri="{28A0092B-C50C-407E-A947-70E740481C1C}">
                  <a14:useLocalDpi xmlns:a14="http://schemas.microsoft.com/office/drawing/2010/main"/>
                </a:ext>
              </a:extLst>
            </a:blip>
            <a:srcRect/>
            <a:stretch>
              <a:fillRect/>
            </a:stretch>
          </a:blipFill>
        </p:spPr>
        <p:txBody>
          <a:bodyPr wrap="square">
            <a:noAutofit/>
          </a:bodyPr>
          <a:lstStyle>
            <a:lvl1pPr>
              <a:defRPr sz="800">
                <a:noFill/>
              </a:defRPr>
            </a:lvl1pPr>
          </a:lstStyle>
          <a:p>
            <a:r>
              <a:rPr lang="en-US"/>
              <a:t>Click icon to add picture</a:t>
            </a:r>
          </a:p>
        </p:txBody>
      </p:sp>
      <p:sp>
        <p:nvSpPr>
          <p:cNvPr id="38" name="SUBTITLE">
            <a:extLst>
              <a:ext uri="{FF2B5EF4-FFF2-40B4-BE49-F238E27FC236}">
                <a16:creationId xmlns:a16="http://schemas.microsoft.com/office/drawing/2014/main" id="{C95DEC37-B921-3A48-A91D-274525ED20A0}"/>
              </a:ext>
            </a:extLst>
          </p:cNvPr>
          <p:cNvSpPr>
            <a:spLocks noGrp="1"/>
          </p:cNvSpPr>
          <p:nvPr>
            <p:ph type="body" sz="quarter" idx="17" hasCustomPrompt="1"/>
          </p:nvPr>
        </p:nvSpPr>
        <p:spPr>
          <a:xfrm>
            <a:off x="608014" y="3659589"/>
            <a:ext cx="5246799" cy="300467"/>
          </a:xfrm>
          <a:prstGeom prst="rect">
            <a:avLst/>
          </a:prstGeom>
        </p:spPr>
        <p:txBody>
          <a:bodyPr wrap="square" anchor="t" anchorCtr="0">
            <a:spAutoFit/>
          </a:bodyPr>
          <a:lstStyle>
            <a:lvl1pPr>
              <a:defRPr sz="1800" b="0" i="0">
                <a:solidFill>
                  <a:schemeClr val="tx2"/>
                </a:solidFill>
                <a:latin typeface="Century Gothic" panose="020B0502020202020204" pitchFamily="34" charset="0"/>
              </a:defRPr>
            </a:lvl1pPr>
          </a:lstStyle>
          <a:p>
            <a:pPr lvl="0"/>
            <a:r>
              <a:rPr lang="en-US"/>
              <a:t>Subtitle</a:t>
            </a:r>
          </a:p>
        </p:txBody>
      </p:sp>
      <p:sp>
        <p:nvSpPr>
          <p:cNvPr id="39" name="TITLE">
            <a:extLst>
              <a:ext uri="{FF2B5EF4-FFF2-40B4-BE49-F238E27FC236}">
                <a16:creationId xmlns:a16="http://schemas.microsoft.com/office/drawing/2014/main" id="{5655D3A0-E1D8-6C42-8822-6D120C8ACCF1}"/>
              </a:ext>
            </a:extLst>
          </p:cNvPr>
          <p:cNvSpPr>
            <a:spLocks noGrp="1"/>
          </p:cNvSpPr>
          <p:nvPr>
            <p:ph type="title" hasCustomPrompt="1"/>
          </p:nvPr>
        </p:nvSpPr>
        <p:spPr>
          <a:xfrm>
            <a:off x="608013" y="2904724"/>
            <a:ext cx="5246800" cy="664797"/>
          </a:xfrm>
          <a:prstGeom prst="rect">
            <a:avLst/>
          </a:prstGeom>
        </p:spPr>
        <p:txBody>
          <a:bodyPr wrap="square" anchor="b" anchorCtr="0">
            <a:spAutoFit/>
          </a:bodyPr>
          <a:lstStyle>
            <a:lvl1pPr>
              <a:lnSpc>
                <a:spcPct val="90000"/>
              </a:lnSpc>
              <a:defRPr sz="4800" b="0" i="0" baseline="0">
                <a:solidFill>
                  <a:schemeClr val="tx2"/>
                </a:solidFill>
                <a:latin typeface="Times New Roman" panose="02020603050405020304" pitchFamily="18" charset="0"/>
                <a:cs typeface="Times New Roman" panose="02020603050405020304" pitchFamily="18" charset="0"/>
              </a:defRPr>
            </a:lvl1pPr>
          </a:lstStyle>
          <a:p>
            <a:r>
              <a:rPr lang="en-US"/>
              <a:t>Cover Title</a:t>
            </a:r>
          </a:p>
        </p:txBody>
      </p:sp>
      <p:sp>
        <p:nvSpPr>
          <p:cNvPr id="20" name="Date Placeholder 8">
            <a:extLst>
              <a:ext uri="{FF2B5EF4-FFF2-40B4-BE49-F238E27FC236}">
                <a16:creationId xmlns:a16="http://schemas.microsoft.com/office/drawing/2014/main" id="{587C72ED-1AA5-DB43-B606-CEED4F308986}"/>
              </a:ext>
            </a:extLst>
          </p:cNvPr>
          <p:cNvSpPr>
            <a:spLocks noGrp="1"/>
          </p:cNvSpPr>
          <p:nvPr>
            <p:ph type="dt" sz="half" idx="22"/>
          </p:nvPr>
        </p:nvSpPr>
        <p:spPr>
          <a:xfrm>
            <a:off x="609599" y="5989320"/>
            <a:ext cx="1423737" cy="182880"/>
          </a:xfrm>
          <a:prstGeom prst="rect">
            <a:avLst/>
          </a:prstGeom>
        </p:spPr>
        <p:txBody>
          <a:bodyPr lIns="0" tIns="0" rIns="0" bIns="0"/>
          <a:lstStyle>
            <a:lvl1pPr>
              <a:defRPr sz="1400">
                <a:solidFill>
                  <a:schemeClr val="tx2"/>
                </a:solidFill>
              </a:defRPr>
            </a:lvl1pPr>
          </a:lstStyle>
          <a:p>
            <a:endParaRPr lang="en-US"/>
          </a:p>
        </p:txBody>
      </p:sp>
      <p:sp>
        <p:nvSpPr>
          <p:cNvPr id="40" name="Picture Placeholder 10">
            <a:extLst>
              <a:ext uri="{FF2B5EF4-FFF2-40B4-BE49-F238E27FC236}">
                <a16:creationId xmlns:a16="http://schemas.microsoft.com/office/drawing/2014/main" id="{6B810DE0-DD8C-364E-8296-02A7CF7F7999}"/>
              </a:ext>
            </a:extLst>
          </p:cNvPr>
          <p:cNvSpPr>
            <a:spLocks noGrp="1" noChangeAspect="1"/>
          </p:cNvSpPr>
          <p:nvPr>
            <p:ph type="pic" sz="quarter" idx="25"/>
          </p:nvPr>
        </p:nvSpPr>
        <p:spPr>
          <a:xfrm>
            <a:off x="504158" y="4459026"/>
            <a:ext cx="1546465" cy="548640"/>
          </a:xfrm>
          <a: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l="-3543" r="1842"/>
            </a:stretch>
          </a:blipFill>
        </p:spPr>
        <p:txBody>
          <a:bodyPr/>
          <a:lstStyle>
            <a:lvl1pPr>
              <a:defRPr sz="800">
                <a:solidFill>
                  <a:schemeClr val="bg2"/>
                </a:solidFill>
              </a:defRPr>
            </a:lvl1pPr>
          </a:lstStyle>
          <a:p>
            <a:r>
              <a:rPr lang="en-US"/>
              <a:t>Click icon to add picture</a:t>
            </a:r>
          </a:p>
        </p:txBody>
      </p:sp>
    </p:spTree>
    <p:extLst>
      <p:ext uri="{BB962C8B-B14F-4D97-AF65-F5344CB8AC3E}">
        <p14:creationId xmlns:p14="http://schemas.microsoft.com/office/powerpoint/2010/main" val="3089155093"/>
      </p:ext>
    </p:extLst>
  </p:cSld>
  <p:clrMapOvr>
    <a:overrideClrMapping bg1="dk1" tx1="lt1" bg2="dk2" tx2="lt2" accent1="accent1" accent2="accent2" accent3="accent3" accent4="accent4" accent5="accent5" accent6="accent6" hlink="hlink" folHlink="folHlink"/>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showMasterSp="0" preserve="1" userDrawn="1">
  <p:cSld name="Divider 1">
    <p:bg>
      <p:bgRef idx="1001">
        <a:schemeClr val="bg1"/>
      </p:bgRef>
    </p:bg>
    <p:spTree>
      <p:nvGrpSpPr>
        <p:cNvPr id="1" name=""/>
        <p:cNvGrpSpPr/>
        <p:nvPr/>
      </p:nvGrpSpPr>
      <p:grpSpPr>
        <a:xfrm>
          <a:off x="0" y="0"/>
          <a:ext cx="0" cy="0"/>
          <a:chOff x="0" y="0"/>
          <a:chExt cx="0" cy="0"/>
        </a:xfrm>
      </p:grpSpPr>
      <p:sp>
        <p:nvSpPr>
          <p:cNvPr id="5" name="SUBTITLE"/>
          <p:cNvSpPr>
            <a:spLocks noGrp="1"/>
          </p:cNvSpPr>
          <p:nvPr>
            <p:ph type="body" sz="quarter" idx="17" hasCustomPrompt="1"/>
          </p:nvPr>
        </p:nvSpPr>
        <p:spPr>
          <a:xfrm>
            <a:off x="608015" y="3659589"/>
            <a:ext cx="7548674" cy="300467"/>
          </a:xfrm>
          <a:prstGeom prst="rect">
            <a:avLst/>
          </a:prstGeom>
        </p:spPr>
        <p:txBody>
          <a:bodyPr wrap="square" anchor="t" anchorCtr="0">
            <a:spAutoFit/>
          </a:bodyPr>
          <a:lstStyle>
            <a:lvl1pPr>
              <a:defRPr sz="1800" b="0" i="0">
                <a:solidFill>
                  <a:schemeClr val="tx2"/>
                </a:solidFill>
                <a:latin typeface="Century Gothic" panose="020B0502020202020204" pitchFamily="34" charset="0"/>
              </a:defRPr>
            </a:lvl1pPr>
          </a:lstStyle>
          <a:p>
            <a:pPr lvl="0"/>
            <a:r>
              <a:rPr lang="en-US"/>
              <a:t>Subtitle</a:t>
            </a:r>
          </a:p>
        </p:txBody>
      </p:sp>
      <p:sp>
        <p:nvSpPr>
          <p:cNvPr id="16" name="TITLE">
            <a:extLst>
              <a:ext uri="{FF2B5EF4-FFF2-40B4-BE49-F238E27FC236}">
                <a16:creationId xmlns:a16="http://schemas.microsoft.com/office/drawing/2014/main" id="{8A9A6CBF-023F-BA44-A43B-C7986C727129}"/>
              </a:ext>
            </a:extLst>
          </p:cNvPr>
          <p:cNvSpPr>
            <a:spLocks noGrp="1"/>
          </p:cNvSpPr>
          <p:nvPr>
            <p:ph type="title" hasCustomPrompt="1"/>
          </p:nvPr>
        </p:nvSpPr>
        <p:spPr>
          <a:xfrm>
            <a:off x="608013" y="2904724"/>
            <a:ext cx="7548676" cy="664797"/>
          </a:xfrm>
          <a:prstGeom prst="rect">
            <a:avLst/>
          </a:prstGeom>
        </p:spPr>
        <p:txBody>
          <a:bodyPr wrap="square" anchor="b" anchorCtr="0">
            <a:spAutoFit/>
          </a:bodyPr>
          <a:lstStyle>
            <a:lvl1pPr>
              <a:lnSpc>
                <a:spcPct val="90000"/>
              </a:lnSpc>
              <a:defRPr sz="4800" b="0" i="0" spc="-30" baseline="0">
                <a:solidFill>
                  <a:schemeClr val="tx2"/>
                </a:solidFill>
                <a:latin typeface="Times New Roman" panose="02020603050405020304" pitchFamily="18" charset="0"/>
                <a:cs typeface="Times New Roman" panose="02020603050405020304" pitchFamily="18" charset="0"/>
              </a:defRPr>
            </a:lvl1pPr>
          </a:lstStyle>
          <a:p>
            <a:r>
              <a:rPr lang="en-US"/>
              <a:t>Section Title</a:t>
            </a:r>
          </a:p>
        </p:txBody>
      </p:sp>
      <p:sp>
        <p:nvSpPr>
          <p:cNvPr id="6" name="Picture Placeholder 10">
            <a:extLst>
              <a:ext uri="{FF2B5EF4-FFF2-40B4-BE49-F238E27FC236}">
                <a16:creationId xmlns:a16="http://schemas.microsoft.com/office/drawing/2014/main" id="{B6B54035-F303-B344-A556-A37614966AD4}"/>
              </a:ext>
            </a:extLst>
          </p:cNvPr>
          <p:cNvSpPr>
            <a:spLocks noGrp="1" noChangeAspect="1"/>
          </p:cNvSpPr>
          <p:nvPr>
            <p:ph type="pic" sz="quarter" idx="25"/>
          </p:nvPr>
        </p:nvSpPr>
        <p:spPr>
          <a:xfrm>
            <a:off x="504158" y="4459026"/>
            <a:ext cx="1546465" cy="548640"/>
          </a:xfrm>
          <a: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l="-3543" r="1842"/>
            </a:stretch>
          </a:blipFill>
        </p:spPr>
        <p:txBody>
          <a:bodyPr/>
          <a:lstStyle>
            <a:lvl1pPr>
              <a:defRPr sz="800">
                <a:noFill/>
              </a:defRPr>
            </a:lvl1pPr>
          </a:lstStyle>
          <a:p>
            <a:r>
              <a:rPr lang="en-US"/>
              <a:t>Click icon to add picture</a:t>
            </a:r>
          </a:p>
        </p:txBody>
      </p:sp>
    </p:spTree>
    <p:extLst>
      <p:ext uri="{BB962C8B-B14F-4D97-AF65-F5344CB8AC3E}">
        <p14:creationId xmlns:p14="http://schemas.microsoft.com/office/powerpoint/2010/main" val="3091240373"/>
      </p:ext>
    </p:extLst>
  </p:cSld>
  <p:clrMapOvr>
    <a:overrideClrMapping bg1="dk1" tx1="lt1" bg2="dk2" tx2="lt2" accent1="accent1" accent2="accent2" accent3="accent3" accent4="accent4" accent5="accent5" accent6="accent6" hlink="hlink" folHlink="folHlink"/>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showMasterSp="0" preserve="1" userDrawn="1">
  <p:cSld name="Divider 2">
    <p:bg>
      <p:bgRef idx="1001">
        <a:schemeClr val="bg1"/>
      </p:bgRef>
    </p:bg>
    <p:spTree>
      <p:nvGrpSpPr>
        <p:cNvPr id="1" name=""/>
        <p:cNvGrpSpPr/>
        <p:nvPr/>
      </p:nvGrpSpPr>
      <p:grpSpPr>
        <a:xfrm>
          <a:off x="0" y="0"/>
          <a:ext cx="0" cy="0"/>
          <a:chOff x="0" y="0"/>
          <a:chExt cx="0" cy="0"/>
        </a:xfrm>
      </p:grpSpPr>
      <p:sp>
        <p:nvSpPr>
          <p:cNvPr id="18" name="Freeform 17">
            <a:extLst>
              <a:ext uri="{FF2B5EF4-FFF2-40B4-BE49-F238E27FC236}">
                <a16:creationId xmlns:a16="http://schemas.microsoft.com/office/drawing/2014/main" id="{CDC9F1F0-A442-A24B-A6DB-F95D641ACBD9}"/>
              </a:ext>
            </a:extLst>
          </p:cNvPr>
          <p:cNvSpPr/>
          <p:nvPr userDrawn="1"/>
        </p:nvSpPr>
        <p:spPr>
          <a:xfrm rot="10800000">
            <a:off x="-3175" y="-2346"/>
            <a:ext cx="12192000" cy="6860346"/>
          </a:xfrm>
          <a:custGeom>
            <a:avLst/>
            <a:gdLst>
              <a:gd name="connsiteX0" fmla="*/ 5841688 w 12192000"/>
              <a:gd name="connsiteY0" fmla="*/ 0 h 6860346"/>
              <a:gd name="connsiteX1" fmla="*/ 12192000 w 12192000"/>
              <a:gd name="connsiteY1" fmla="*/ 0 h 6860346"/>
              <a:gd name="connsiteX2" fmla="*/ 12192000 w 12192000"/>
              <a:gd name="connsiteY2" fmla="*/ 1 h 6860346"/>
              <a:gd name="connsiteX3" fmla="*/ 5848792 w 12192000"/>
              <a:gd name="connsiteY3" fmla="*/ 1 h 6860346"/>
              <a:gd name="connsiteX4" fmla="*/ 5848792 w 12192000"/>
              <a:gd name="connsiteY4" fmla="*/ 12250 h 6860346"/>
              <a:gd name="connsiteX5" fmla="*/ 0 w 12192000"/>
              <a:gd name="connsiteY5" fmla="*/ 0 h 6860346"/>
              <a:gd name="connsiteX6" fmla="*/ 5841688 w 12192000"/>
              <a:gd name="connsiteY6" fmla="*/ 0 h 6860346"/>
              <a:gd name="connsiteX7" fmla="*/ 1864047 w 12192000"/>
              <a:gd name="connsiteY7" fmla="*/ 6858000 h 6860346"/>
              <a:gd name="connsiteX8" fmla="*/ 5848792 w 12192000"/>
              <a:gd name="connsiteY8" fmla="*/ 6858000 h 6860346"/>
              <a:gd name="connsiteX9" fmla="*/ 5848792 w 12192000"/>
              <a:gd name="connsiteY9" fmla="*/ 6858001 h 6860346"/>
              <a:gd name="connsiteX10" fmla="*/ 12192000 w 12192000"/>
              <a:gd name="connsiteY10" fmla="*/ 6858001 h 6860346"/>
              <a:gd name="connsiteX11" fmla="*/ 12192000 w 12192000"/>
              <a:gd name="connsiteY11" fmla="*/ 6860346 h 6860346"/>
              <a:gd name="connsiteX12" fmla="*/ 0 w 12192000"/>
              <a:gd name="connsiteY12" fmla="*/ 6860346 h 6860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0" h="6860346">
                <a:moveTo>
                  <a:pt x="5841688" y="0"/>
                </a:moveTo>
                <a:lnTo>
                  <a:pt x="12192000" y="0"/>
                </a:lnTo>
                <a:lnTo>
                  <a:pt x="12192000" y="1"/>
                </a:lnTo>
                <a:lnTo>
                  <a:pt x="5848792" y="1"/>
                </a:lnTo>
                <a:lnTo>
                  <a:pt x="5848792" y="12250"/>
                </a:lnTo>
                <a:close/>
                <a:moveTo>
                  <a:pt x="0" y="0"/>
                </a:moveTo>
                <a:lnTo>
                  <a:pt x="5841688" y="0"/>
                </a:lnTo>
                <a:lnTo>
                  <a:pt x="1864047" y="6858000"/>
                </a:lnTo>
                <a:lnTo>
                  <a:pt x="5848792" y="6858000"/>
                </a:lnTo>
                <a:lnTo>
                  <a:pt x="5848792" y="6858001"/>
                </a:lnTo>
                <a:lnTo>
                  <a:pt x="12192000" y="6858001"/>
                </a:lnTo>
                <a:lnTo>
                  <a:pt x="12192000" y="6860346"/>
                </a:lnTo>
                <a:lnTo>
                  <a:pt x="0" y="6860346"/>
                </a:lnTo>
                <a:close/>
              </a:path>
            </a:pathLst>
          </a:cu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a:p>
        </p:txBody>
      </p:sp>
      <p:sp>
        <p:nvSpPr>
          <p:cNvPr id="17" name="SUBTITLE">
            <a:extLst>
              <a:ext uri="{FF2B5EF4-FFF2-40B4-BE49-F238E27FC236}">
                <a16:creationId xmlns:a16="http://schemas.microsoft.com/office/drawing/2014/main" id="{AF7D14CE-72C2-2D45-9B85-C62FF08793B3}"/>
              </a:ext>
            </a:extLst>
          </p:cNvPr>
          <p:cNvSpPr>
            <a:spLocks noGrp="1"/>
          </p:cNvSpPr>
          <p:nvPr>
            <p:ph type="body" sz="quarter" idx="17" hasCustomPrompt="1"/>
          </p:nvPr>
        </p:nvSpPr>
        <p:spPr>
          <a:xfrm>
            <a:off x="608015" y="3659589"/>
            <a:ext cx="7548674" cy="300467"/>
          </a:xfrm>
          <a:prstGeom prst="rect">
            <a:avLst/>
          </a:prstGeom>
        </p:spPr>
        <p:txBody>
          <a:bodyPr wrap="square" anchor="t" anchorCtr="0">
            <a:spAutoFit/>
          </a:bodyPr>
          <a:lstStyle>
            <a:lvl1pPr>
              <a:defRPr sz="1800" b="0" i="0">
                <a:solidFill>
                  <a:schemeClr val="tx2"/>
                </a:solidFill>
                <a:latin typeface="Century Gothic" panose="020B0502020202020204" pitchFamily="34" charset="0"/>
              </a:defRPr>
            </a:lvl1pPr>
          </a:lstStyle>
          <a:p>
            <a:pPr lvl="0"/>
            <a:r>
              <a:rPr lang="en-US"/>
              <a:t>Subtitle</a:t>
            </a:r>
          </a:p>
        </p:txBody>
      </p:sp>
      <p:sp>
        <p:nvSpPr>
          <p:cNvPr id="19" name="TITLE">
            <a:extLst>
              <a:ext uri="{FF2B5EF4-FFF2-40B4-BE49-F238E27FC236}">
                <a16:creationId xmlns:a16="http://schemas.microsoft.com/office/drawing/2014/main" id="{185D6545-D438-3A4D-8C78-C8CF02E938C7}"/>
              </a:ext>
            </a:extLst>
          </p:cNvPr>
          <p:cNvSpPr>
            <a:spLocks noGrp="1"/>
          </p:cNvSpPr>
          <p:nvPr>
            <p:ph type="title" hasCustomPrompt="1"/>
          </p:nvPr>
        </p:nvSpPr>
        <p:spPr>
          <a:xfrm>
            <a:off x="608013" y="2904724"/>
            <a:ext cx="7548676" cy="664797"/>
          </a:xfrm>
          <a:prstGeom prst="rect">
            <a:avLst/>
          </a:prstGeom>
        </p:spPr>
        <p:txBody>
          <a:bodyPr wrap="square" anchor="b" anchorCtr="0">
            <a:spAutoFit/>
          </a:bodyPr>
          <a:lstStyle>
            <a:lvl1pPr>
              <a:lnSpc>
                <a:spcPct val="90000"/>
              </a:lnSpc>
              <a:defRPr sz="4800" b="0" i="0" spc="-30" baseline="0">
                <a:solidFill>
                  <a:schemeClr val="tx2"/>
                </a:solidFill>
                <a:latin typeface="Times New Roman" panose="02020603050405020304" pitchFamily="18" charset="0"/>
                <a:cs typeface="Times New Roman" panose="02020603050405020304" pitchFamily="18" charset="0"/>
              </a:defRPr>
            </a:lvl1pPr>
          </a:lstStyle>
          <a:p>
            <a:r>
              <a:rPr lang="en-US"/>
              <a:t>Section Title</a:t>
            </a:r>
          </a:p>
        </p:txBody>
      </p:sp>
      <p:sp>
        <p:nvSpPr>
          <p:cNvPr id="14" name="Picture Placeholder 10">
            <a:extLst>
              <a:ext uri="{FF2B5EF4-FFF2-40B4-BE49-F238E27FC236}">
                <a16:creationId xmlns:a16="http://schemas.microsoft.com/office/drawing/2014/main" id="{E1EEA563-9E60-614C-92D8-FD338C986436}"/>
              </a:ext>
            </a:extLst>
          </p:cNvPr>
          <p:cNvSpPr>
            <a:spLocks noGrp="1" noChangeAspect="1"/>
          </p:cNvSpPr>
          <p:nvPr>
            <p:ph type="pic" sz="quarter" idx="25"/>
          </p:nvPr>
        </p:nvSpPr>
        <p:spPr>
          <a:xfrm>
            <a:off x="504158" y="4459026"/>
            <a:ext cx="1546465" cy="548640"/>
          </a:xfrm>
          <a: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l="-3543" r="1842"/>
            </a:stretch>
          </a:blipFill>
        </p:spPr>
        <p:txBody>
          <a:bodyPr/>
          <a:lstStyle>
            <a:lvl1pPr>
              <a:defRPr sz="800">
                <a:noFill/>
              </a:defRPr>
            </a:lvl1pPr>
          </a:lstStyle>
          <a:p>
            <a:r>
              <a:rPr lang="en-US"/>
              <a:t>Click icon to add picture</a:t>
            </a:r>
          </a:p>
        </p:txBody>
      </p:sp>
    </p:spTree>
    <p:extLst>
      <p:ext uri="{BB962C8B-B14F-4D97-AF65-F5344CB8AC3E}">
        <p14:creationId xmlns:p14="http://schemas.microsoft.com/office/powerpoint/2010/main" val="1478128540"/>
      </p:ext>
    </p:extLst>
  </p:cSld>
  <p:clrMapOvr>
    <a:overrideClrMapping bg1="dk1" tx1="lt1" bg2="dk2" tx2="lt2" accent1="accent1" accent2="accent2" accent3="accent3" accent4="accent4" accent5="accent5" accent6="accent6" hlink="hlink" folHlink="folHlink"/>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showMasterSp="0" preserve="1" userDrawn="1">
  <p:cSld name="Divider 3">
    <p:bg>
      <p:bgRef idx="1001">
        <a:schemeClr val="bg2"/>
      </p:bgRef>
    </p:bg>
    <p:spTree>
      <p:nvGrpSpPr>
        <p:cNvPr id="1" name=""/>
        <p:cNvGrpSpPr/>
        <p:nvPr/>
      </p:nvGrpSpPr>
      <p:grpSpPr>
        <a:xfrm>
          <a:off x="0" y="0"/>
          <a:ext cx="0" cy="0"/>
          <a:chOff x="0" y="0"/>
          <a:chExt cx="0" cy="0"/>
        </a:xfrm>
      </p:grpSpPr>
      <p:pic>
        <p:nvPicPr>
          <p:cNvPr id="15" name="Graphic 14">
            <a:extLst>
              <a:ext uri="{FF2B5EF4-FFF2-40B4-BE49-F238E27FC236}">
                <a16:creationId xmlns:a16="http://schemas.microsoft.com/office/drawing/2014/main" id="{CF898159-B44D-6F44-BA35-E5D6616D7964}"/>
              </a:ext>
            </a:extLst>
          </p:cNvPr>
          <p:cNvPicPr>
            <a:picLocks noChangeAspect="1"/>
          </p:cNvPicPr>
          <p:nvPr userDrawn="1"/>
        </p:nvPicPr>
        <p:blipFill>
          <a:blip r:embed="rId2">
            <a:alphaModFix amt="50000"/>
            <a:extLst>
              <a:ext uri="{96DAC541-7B7A-43D3-8B79-37D633B846F1}">
                <asvg:svgBlip xmlns:asvg="http://schemas.microsoft.com/office/drawing/2016/SVG/main" r:embed="rId3"/>
              </a:ext>
            </a:extLst>
          </a:blip>
          <a:stretch>
            <a:fillRect/>
          </a:stretch>
        </p:blipFill>
        <p:spPr>
          <a:xfrm>
            <a:off x="0" y="1714"/>
            <a:ext cx="12188952" cy="6856286"/>
          </a:xfrm>
          <a:prstGeom prst="rect">
            <a:avLst/>
          </a:prstGeom>
        </p:spPr>
      </p:pic>
      <p:sp>
        <p:nvSpPr>
          <p:cNvPr id="5" name="SUBTITLE"/>
          <p:cNvSpPr>
            <a:spLocks noGrp="1"/>
          </p:cNvSpPr>
          <p:nvPr>
            <p:ph type="body" sz="quarter" idx="17" hasCustomPrompt="1"/>
          </p:nvPr>
        </p:nvSpPr>
        <p:spPr>
          <a:xfrm>
            <a:off x="608015" y="3659589"/>
            <a:ext cx="7548674" cy="300467"/>
          </a:xfrm>
          <a:prstGeom prst="rect">
            <a:avLst/>
          </a:prstGeom>
        </p:spPr>
        <p:txBody>
          <a:bodyPr wrap="square" anchor="t" anchorCtr="0">
            <a:spAutoFit/>
          </a:bodyPr>
          <a:lstStyle>
            <a:lvl1pPr>
              <a:defRPr sz="1800" b="0" i="0">
                <a:solidFill>
                  <a:schemeClr val="tx2"/>
                </a:solidFill>
                <a:latin typeface="Century Gothic" panose="020B0502020202020204" pitchFamily="34" charset="0"/>
              </a:defRPr>
            </a:lvl1pPr>
          </a:lstStyle>
          <a:p>
            <a:pPr lvl="0"/>
            <a:r>
              <a:rPr lang="en-US"/>
              <a:t>Subtitle</a:t>
            </a:r>
          </a:p>
        </p:txBody>
      </p:sp>
      <p:sp>
        <p:nvSpPr>
          <p:cNvPr id="16" name="TITLE">
            <a:extLst>
              <a:ext uri="{FF2B5EF4-FFF2-40B4-BE49-F238E27FC236}">
                <a16:creationId xmlns:a16="http://schemas.microsoft.com/office/drawing/2014/main" id="{8A9A6CBF-023F-BA44-A43B-C7986C727129}"/>
              </a:ext>
            </a:extLst>
          </p:cNvPr>
          <p:cNvSpPr>
            <a:spLocks noGrp="1"/>
          </p:cNvSpPr>
          <p:nvPr>
            <p:ph type="title" hasCustomPrompt="1"/>
          </p:nvPr>
        </p:nvSpPr>
        <p:spPr>
          <a:xfrm>
            <a:off x="608013" y="2904724"/>
            <a:ext cx="7548676" cy="664797"/>
          </a:xfrm>
          <a:prstGeom prst="rect">
            <a:avLst/>
          </a:prstGeom>
        </p:spPr>
        <p:txBody>
          <a:bodyPr wrap="square" anchor="b" anchorCtr="0">
            <a:spAutoFit/>
          </a:bodyPr>
          <a:lstStyle>
            <a:lvl1pPr>
              <a:lnSpc>
                <a:spcPct val="90000"/>
              </a:lnSpc>
              <a:defRPr sz="4800" b="0" i="0" spc="-30" baseline="0">
                <a:solidFill>
                  <a:schemeClr val="tx2"/>
                </a:solidFill>
                <a:latin typeface="Times New Roman" panose="02020603050405020304" pitchFamily="18" charset="0"/>
                <a:cs typeface="Times New Roman" panose="02020603050405020304" pitchFamily="18" charset="0"/>
              </a:defRPr>
            </a:lvl1pPr>
          </a:lstStyle>
          <a:p>
            <a:r>
              <a:rPr lang="en-US"/>
              <a:t>Section Title</a:t>
            </a:r>
          </a:p>
        </p:txBody>
      </p:sp>
      <p:sp>
        <p:nvSpPr>
          <p:cNvPr id="6" name="Picture Placeholder 10">
            <a:extLst>
              <a:ext uri="{FF2B5EF4-FFF2-40B4-BE49-F238E27FC236}">
                <a16:creationId xmlns:a16="http://schemas.microsoft.com/office/drawing/2014/main" id="{A4AF6184-A326-9946-8AE8-6244EAE9CC25}"/>
              </a:ext>
            </a:extLst>
          </p:cNvPr>
          <p:cNvSpPr>
            <a:spLocks noGrp="1" noChangeAspect="1"/>
          </p:cNvSpPr>
          <p:nvPr>
            <p:ph type="pic" sz="quarter" idx="25"/>
          </p:nvPr>
        </p:nvSpPr>
        <p:spPr>
          <a:xfrm>
            <a:off x="504158" y="4459026"/>
            <a:ext cx="1546465" cy="548640"/>
          </a:xfrm>
          <a: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l="-3543" r="1842"/>
            </a:stretch>
          </a:blipFill>
        </p:spPr>
        <p:txBody>
          <a:bodyPr/>
          <a:lstStyle>
            <a:lvl1pPr>
              <a:defRPr sz="800">
                <a:noFill/>
              </a:defRPr>
            </a:lvl1pPr>
          </a:lstStyle>
          <a:p>
            <a:r>
              <a:rPr lang="en-US"/>
              <a:t>Click icon to add picture</a:t>
            </a:r>
          </a:p>
        </p:txBody>
      </p:sp>
    </p:spTree>
    <p:extLst>
      <p:ext uri="{BB962C8B-B14F-4D97-AF65-F5344CB8AC3E}">
        <p14:creationId xmlns:p14="http://schemas.microsoft.com/office/powerpoint/2010/main" val="782285941"/>
      </p:ext>
    </p:extLst>
  </p:cSld>
  <p:clrMapOvr>
    <a:overrideClrMapping bg1="dk1" tx1="lt1" bg2="dk2" tx2="lt2" accent1="accent1" accent2="accent2" accent3="accent3" accent4="accent4" accent5="accent5" accent6="accent6" hlink="hlink" folHlink="folHlink"/>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Divider 5">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216B1-C43F-4941-8B9E-099A6F509AA8}"/>
              </a:ext>
            </a:extLst>
          </p:cNvPr>
          <p:cNvSpPr>
            <a:spLocks noGrp="1"/>
          </p:cNvSpPr>
          <p:nvPr>
            <p:ph type="title"/>
          </p:nvPr>
        </p:nvSpPr>
        <p:spPr>
          <a:xfrm>
            <a:off x="608012" y="5090622"/>
            <a:ext cx="11391901" cy="1384995"/>
          </a:xfrm>
        </p:spPr>
        <p:txBody>
          <a:bodyPr anchor="b" anchorCtr="0"/>
          <a:lstStyle>
            <a:lvl1pPr>
              <a:defRPr sz="10000">
                <a:solidFill>
                  <a:schemeClr val="tx2"/>
                </a:solidFill>
              </a:defRPr>
            </a:lvl1pPr>
          </a:lstStyle>
          <a:p>
            <a:endParaRPr lang="en-US"/>
          </a:p>
        </p:txBody>
      </p:sp>
    </p:spTree>
    <p:extLst>
      <p:ext uri="{BB962C8B-B14F-4D97-AF65-F5344CB8AC3E}">
        <p14:creationId xmlns:p14="http://schemas.microsoft.com/office/powerpoint/2010/main" val="3939357802"/>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gratulatio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DB256E-13BD-BD4A-B6B6-05875CB641B9}"/>
              </a:ext>
            </a:extLst>
          </p:cNvPr>
          <p:cNvSpPr>
            <a:spLocks noGrp="1"/>
          </p:cNvSpPr>
          <p:nvPr>
            <p:ph type="title"/>
          </p:nvPr>
        </p:nvSpPr>
        <p:spPr/>
        <p:txBody>
          <a:bodyPr/>
          <a:lstStyle/>
          <a:p>
            <a:r>
              <a:rPr lang="en-US"/>
              <a:t>Click to edit Master title style</a:t>
            </a:r>
          </a:p>
        </p:txBody>
      </p:sp>
      <p:sp>
        <p:nvSpPr>
          <p:cNvPr id="7" name="Isosceles Triangle 13">
            <a:extLst>
              <a:ext uri="{FF2B5EF4-FFF2-40B4-BE49-F238E27FC236}">
                <a16:creationId xmlns:a16="http://schemas.microsoft.com/office/drawing/2014/main" id="{60843368-B94F-5A47-BC67-09607C82E57A}"/>
              </a:ext>
            </a:extLst>
          </p:cNvPr>
          <p:cNvSpPr>
            <a:spLocks noChangeAspect="1"/>
          </p:cNvSpPr>
          <p:nvPr/>
        </p:nvSpPr>
        <p:spPr>
          <a:xfrm>
            <a:off x="603504" y="2264873"/>
            <a:ext cx="1680177" cy="2397052"/>
          </a:xfrm>
          <a:prstGeom prst="rect">
            <a:avLst/>
          </a:prstGeom>
          <a:blipFill dpi="0" rotWithShape="1">
            <a:blip r:embed="rId2" cstate="screen">
              <a:alphaModFix/>
              <a:grayscl/>
              <a:extLst>
                <a:ext uri="{BEBA8EAE-BF5A-486C-A8C5-ECC9F3942E4B}">
                  <a14:imgProps xmlns:a14="http://schemas.microsoft.com/office/drawing/2010/main">
                    <a14:imgLayer r:embed="rId3">
                      <a14:imgEffect>
                        <a14:brightnessContrast bright="20000" contrast="5000"/>
                      </a14:imgEffect>
                    </a14:imgLayer>
                  </a14:imgProps>
                </a:ext>
                <a:ext uri="{28A0092B-C50C-407E-A947-70E740481C1C}">
                  <a14:useLocalDpi xmlns:a14="http://schemas.microsoft.com/office/drawing/2010/main"/>
                </a:ext>
              </a:extLst>
            </a:blip>
            <a:srcRect/>
            <a:stretch>
              <a:fillRect/>
            </a:stretch>
          </a:blipFill>
          <a:ln w="38100">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marL="0" marR="0" lvl="0" indent="0" algn="ctr" defTabSz="457062" rtl="0" eaLnBrk="1" fontAlgn="auto" latinLnBrk="0" hangingPunct="1">
              <a:lnSpc>
                <a:spcPct val="100000"/>
              </a:lnSpc>
              <a:spcBef>
                <a:spcPts val="400"/>
              </a:spcBef>
              <a:spcAft>
                <a:spcPts val="400"/>
              </a:spcAft>
              <a:buClrTx/>
              <a:buSzTx/>
              <a:buFont typeface="Arial" panose="020B0604020202020204" pitchFamily="34" charset="0"/>
              <a:buNone/>
              <a:tabLst/>
              <a:defRPr/>
            </a:pPr>
            <a:endParaRPr kumimoji="0" lang="en-US" sz="800" b="0" i="0" u="none" strike="noStrike" kern="1200" cap="none" spc="0" normalizeH="0" baseline="0" noProof="0">
              <a:ln>
                <a:noFill/>
              </a:ln>
              <a:solidFill>
                <a:schemeClr val="tx2"/>
              </a:solidFill>
              <a:effectLst/>
              <a:uLnTx/>
              <a:uFillTx/>
              <a:latin typeface="Century Gothic"/>
              <a:ea typeface="+mn-ea"/>
              <a:cs typeface="+mn-cs"/>
            </a:endParaRPr>
          </a:p>
        </p:txBody>
      </p:sp>
      <p:sp>
        <p:nvSpPr>
          <p:cNvPr id="20" name="Picture Placeholder 19">
            <a:extLst>
              <a:ext uri="{FF2B5EF4-FFF2-40B4-BE49-F238E27FC236}">
                <a16:creationId xmlns:a16="http://schemas.microsoft.com/office/drawing/2014/main" id="{154D0674-CF62-B940-9D32-9C0A77C0C232}"/>
              </a:ext>
            </a:extLst>
          </p:cNvPr>
          <p:cNvSpPr>
            <a:spLocks noGrp="1"/>
          </p:cNvSpPr>
          <p:nvPr>
            <p:ph type="pic" sz="quarter" idx="12" hasCustomPrompt="1"/>
          </p:nvPr>
        </p:nvSpPr>
        <p:spPr>
          <a:xfrm>
            <a:off x="603250" y="2265363"/>
            <a:ext cx="1681163" cy="2397125"/>
          </a:xfrm>
          <a:blipFill>
            <a:blip r:embed="rId4" cstate="print">
              <a:extLst>
                <a:ext uri="{28A0092B-C50C-407E-A947-70E740481C1C}">
                  <a14:useLocalDpi xmlns:a14="http://schemas.microsoft.com/office/drawing/2010/main"/>
                </a:ext>
              </a:extLst>
            </a:blip>
            <a:srcRect/>
            <a:stretch>
              <a:fillRect/>
            </a:stretch>
          </a:blipFill>
        </p:spPr>
        <p:txBody>
          <a:bodyPr/>
          <a:lstStyle>
            <a:lvl1pPr>
              <a:defRPr sz="800">
                <a:solidFill>
                  <a:schemeClr val="tx2"/>
                </a:solidFill>
              </a:defRPr>
            </a:lvl1pPr>
          </a:lstStyle>
          <a:p>
            <a:r>
              <a:rPr lang="en-US"/>
              <a:t>Tap center icon to insert picture</a:t>
            </a:r>
          </a:p>
        </p:txBody>
      </p:sp>
      <p:sp>
        <p:nvSpPr>
          <p:cNvPr id="21" name="Text Placeholder 7">
            <a:extLst>
              <a:ext uri="{FF2B5EF4-FFF2-40B4-BE49-F238E27FC236}">
                <a16:creationId xmlns:a16="http://schemas.microsoft.com/office/drawing/2014/main" id="{19616414-9346-1F45-BB95-C3FBAEBBBF60}"/>
              </a:ext>
            </a:extLst>
          </p:cNvPr>
          <p:cNvSpPr>
            <a:spLocks noGrp="1"/>
          </p:cNvSpPr>
          <p:nvPr>
            <p:ph type="body" sz="quarter" idx="24"/>
          </p:nvPr>
        </p:nvSpPr>
        <p:spPr>
          <a:xfrm>
            <a:off x="228600" y="502920"/>
            <a:ext cx="5865812" cy="233718"/>
          </a:xfrm>
          <a:prstGeom prst="rect">
            <a:avLst/>
          </a:prstGeom>
        </p:spPr>
        <p:txBody>
          <a:bodyPr wrap="square">
            <a:spAutoFit/>
          </a:bodyPr>
          <a:lstStyle>
            <a:lvl1pPr marL="0" marR="0" indent="0" algn="l" defTabSz="182742" rtl="0" eaLnBrk="1" fontAlgn="auto" latinLnBrk="0" hangingPunct="1">
              <a:lnSpc>
                <a:spcPct val="120000"/>
              </a:lnSpc>
              <a:spcBef>
                <a:spcPts val="0"/>
              </a:spcBef>
              <a:spcAft>
                <a:spcPts val="0"/>
              </a:spcAft>
              <a:buClrTx/>
              <a:buSzTx/>
              <a:buFont typeface="Arial" panose="020B0604020202020204" pitchFamily="34" charset="0"/>
              <a:buNone/>
              <a:tabLst/>
              <a:defRPr lang="en-US"/>
            </a:lvl1pPr>
            <a:lvl4pPr marL="182880" marR="0" indent="-182880" algn="l" defTabSz="182880" rtl="0" eaLnBrk="1" fontAlgn="auto" latinLnBrk="0" hangingPunct="1">
              <a:lnSpc>
                <a:spcPct val="100000"/>
              </a:lnSpc>
              <a:spcBef>
                <a:spcPts val="0"/>
              </a:spcBef>
              <a:spcAft>
                <a:spcPts val="600"/>
              </a:spcAft>
              <a:buClr>
                <a:schemeClr val="tx2"/>
              </a:buClr>
              <a:buSzPct val="100000"/>
              <a:buFont typeface="Arial" panose="020B0604020202020204" pitchFamily="34" charset="0"/>
              <a:buChar char="•"/>
              <a:tabLst>
                <a:tab pos="182880" algn="l"/>
                <a:tab pos="365760" algn="l"/>
                <a:tab pos="548640" algn="l"/>
              </a:tabLst>
              <a:defRPr/>
            </a:lvl4pPr>
          </a:lstStyle>
          <a:p>
            <a:pPr lvl="0"/>
            <a:r>
              <a:rPr lang="en-US"/>
              <a:t>Click to edit Master text styles</a:t>
            </a:r>
          </a:p>
        </p:txBody>
      </p:sp>
      <p:sp>
        <p:nvSpPr>
          <p:cNvPr id="22" name="Text Placeholder 7">
            <a:extLst>
              <a:ext uri="{FF2B5EF4-FFF2-40B4-BE49-F238E27FC236}">
                <a16:creationId xmlns:a16="http://schemas.microsoft.com/office/drawing/2014/main" id="{96BDEE80-996B-E849-81E3-42B6B4F64FDA}"/>
              </a:ext>
            </a:extLst>
          </p:cNvPr>
          <p:cNvSpPr>
            <a:spLocks noGrp="1"/>
          </p:cNvSpPr>
          <p:nvPr>
            <p:ph type="body" sz="quarter" idx="25"/>
          </p:nvPr>
        </p:nvSpPr>
        <p:spPr>
          <a:xfrm>
            <a:off x="602673" y="4792287"/>
            <a:ext cx="1680177" cy="200311"/>
          </a:xfrm>
          <a:prstGeom prst="rect">
            <a:avLst/>
          </a:prstGeom>
        </p:spPr>
        <p:txBody>
          <a:bodyPr wrap="square">
            <a:spAutoFit/>
          </a:bodyPr>
          <a:lstStyle>
            <a:lvl1pPr marL="0" marR="0" indent="0" algn="l" defTabSz="182742" rtl="0" eaLnBrk="1" fontAlgn="auto" latinLnBrk="0" hangingPunct="1">
              <a:lnSpc>
                <a:spcPct val="120000"/>
              </a:lnSpc>
              <a:spcBef>
                <a:spcPts val="0"/>
              </a:spcBef>
              <a:spcAft>
                <a:spcPts val="0"/>
              </a:spcAft>
              <a:buClrTx/>
              <a:buSzTx/>
              <a:buFont typeface="Arial" panose="020B0604020202020204" pitchFamily="34" charset="0"/>
              <a:buNone/>
              <a:tabLst/>
              <a:defRPr lang="en-US" sz="1200"/>
            </a:lvl1pPr>
            <a:lvl4pPr marL="182880" marR="0" indent="-182880" algn="l" defTabSz="182880" rtl="0" eaLnBrk="1" fontAlgn="auto" latinLnBrk="0" hangingPunct="1">
              <a:lnSpc>
                <a:spcPct val="100000"/>
              </a:lnSpc>
              <a:spcBef>
                <a:spcPts val="0"/>
              </a:spcBef>
              <a:spcAft>
                <a:spcPts val="600"/>
              </a:spcAft>
              <a:buClr>
                <a:schemeClr val="tx2"/>
              </a:buClr>
              <a:buSzPct val="100000"/>
              <a:buFont typeface="Arial" panose="020B0604020202020204" pitchFamily="34" charset="0"/>
              <a:buChar char="•"/>
              <a:tabLst>
                <a:tab pos="182880" algn="l"/>
                <a:tab pos="365760" algn="l"/>
                <a:tab pos="548640" algn="l"/>
              </a:tabLst>
              <a:defRPr/>
            </a:lvl4pPr>
          </a:lstStyle>
          <a:p>
            <a:pPr lvl="0"/>
            <a:endParaRPr lang="en-US"/>
          </a:p>
        </p:txBody>
      </p:sp>
      <p:sp>
        <p:nvSpPr>
          <p:cNvPr id="23" name="Isosceles Triangle 13">
            <a:extLst>
              <a:ext uri="{FF2B5EF4-FFF2-40B4-BE49-F238E27FC236}">
                <a16:creationId xmlns:a16="http://schemas.microsoft.com/office/drawing/2014/main" id="{E123FBEE-FE81-BF4C-850E-3871F19E0290}"/>
              </a:ext>
            </a:extLst>
          </p:cNvPr>
          <p:cNvSpPr>
            <a:spLocks noChangeAspect="1"/>
          </p:cNvSpPr>
          <p:nvPr userDrawn="1"/>
        </p:nvSpPr>
        <p:spPr>
          <a:xfrm>
            <a:off x="2473867" y="2264873"/>
            <a:ext cx="1680177" cy="2397052"/>
          </a:xfrm>
          <a:prstGeom prst="rect">
            <a:avLst/>
          </a:prstGeom>
          <a:blipFill dpi="0" rotWithShape="1">
            <a:blip r:embed="rId2" cstate="screen">
              <a:alphaModFix/>
              <a:grayscl/>
              <a:extLst>
                <a:ext uri="{BEBA8EAE-BF5A-486C-A8C5-ECC9F3942E4B}">
                  <a14:imgProps xmlns:a14="http://schemas.microsoft.com/office/drawing/2010/main">
                    <a14:imgLayer r:embed="rId3">
                      <a14:imgEffect>
                        <a14:brightnessContrast bright="20000" contrast="5000"/>
                      </a14:imgEffect>
                    </a14:imgLayer>
                  </a14:imgProps>
                </a:ext>
                <a:ext uri="{28A0092B-C50C-407E-A947-70E740481C1C}">
                  <a14:useLocalDpi xmlns:a14="http://schemas.microsoft.com/office/drawing/2010/main"/>
                </a:ext>
              </a:extLst>
            </a:blip>
            <a:srcRect/>
            <a:stretch>
              <a:fillRect/>
            </a:stretch>
          </a:blipFill>
          <a:ln w="38100">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marL="0" marR="0" lvl="0" indent="0" algn="ctr" defTabSz="457062" rtl="0" eaLnBrk="1" fontAlgn="auto" latinLnBrk="0" hangingPunct="1">
              <a:lnSpc>
                <a:spcPct val="100000"/>
              </a:lnSpc>
              <a:spcBef>
                <a:spcPts val="400"/>
              </a:spcBef>
              <a:spcAft>
                <a:spcPts val="400"/>
              </a:spcAft>
              <a:buClrTx/>
              <a:buSzTx/>
              <a:buFont typeface="Arial" panose="020B0604020202020204" pitchFamily="34" charset="0"/>
              <a:buNone/>
              <a:tabLst/>
              <a:defRPr/>
            </a:pPr>
            <a:endParaRPr kumimoji="0" lang="en-US" sz="800" b="0" i="0" u="none" strike="noStrike" kern="1200" cap="none" spc="0" normalizeH="0" baseline="0" noProof="0">
              <a:ln>
                <a:noFill/>
              </a:ln>
              <a:solidFill>
                <a:schemeClr val="tx2"/>
              </a:solidFill>
              <a:effectLst/>
              <a:uLnTx/>
              <a:uFillTx/>
              <a:latin typeface="Century Gothic"/>
              <a:ea typeface="+mn-ea"/>
              <a:cs typeface="+mn-cs"/>
            </a:endParaRPr>
          </a:p>
        </p:txBody>
      </p:sp>
      <p:sp>
        <p:nvSpPr>
          <p:cNvPr id="24" name="Picture Placeholder 19">
            <a:extLst>
              <a:ext uri="{FF2B5EF4-FFF2-40B4-BE49-F238E27FC236}">
                <a16:creationId xmlns:a16="http://schemas.microsoft.com/office/drawing/2014/main" id="{C7D8133F-A636-2443-80CB-E9B0F53D3A98}"/>
              </a:ext>
            </a:extLst>
          </p:cNvPr>
          <p:cNvSpPr>
            <a:spLocks noGrp="1"/>
          </p:cNvSpPr>
          <p:nvPr>
            <p:ph type="pic" sz="quarter" idx="26" hasCustomPrompt="1"/>
          </p:nvPr>
        </p:nvSpPr>
        <p:spPr>
          <a:xfrm>
            <a:off x="2473613" y="2265363"/>
            <a:ext cx="1681163" cy="2397125"/>
          </a:xfrm>
          <a:blipFill>
            <a:blip r:embed="rId4" cstate="print">
              <a:extLst>
                <a:ext uri="{28A0092B-C50C-407E-A947-70E740481C1C}">
                  <a14:useLocalDpi xmlns:a14="http://schemas.microsoft.com/office/drawing/2010/main"/>
                </a:ext>
              </a:extLst>
            </a:blip>
            <a:srcRect/>
            <a:stretch>
              <a:fillRect/>
            </a:stretch>
          </a:blipFill>
        </p:spPr>
        <p:txBody>
          <a:bodyPr/>
          <a:lstStyle>
            <a:lvl1pPr>
              <a:defRPr sz="800">
                <a:solidFill>
                  <a:schemeClr val="tx2"/>
                </a:solidFill>
              </a:defRPr>
            </a:lvl1pPr>
          </a:lstStyle>
          <a:p>
            <a:r>
              <a:rPr lang="en-US"/>
              <a:t>Tap center icon to insert picture</a:t>
            </a:r>
          </a:p>
        </p:txBody>
      </p:sp>
      <p:sp>
        <p:nvSpPr>
          <p:cNvPr id="25" name="Text Placeholder 7">
            <a:extLst>
              <a:ext uri="{FF2B5EF4-FFF2-40B4-BE49-F238E27FC236}">
                <a16:creationId xmlns:a16="http://schemas.microsoft.com/office/drawing/2014/main" id="{7F01C1A4-1A3D-064D-9C4E-7103696F1566}"/>
              </a:ext>
            </a:extLst>
          </p:cNvPr>
          <p:cNvSpPr>
            <a:spLocks noGrp="1"/>
          </p:cNvSpPr>
          <p:nvPr>
            <p:ph type="body" sz="quarter" idx="27"/>
          </p:nvPr>
        </p:nvSpPr>
        <p:spPr>
          <a:xfrm>
            <a:off x="2473036" y="4792287"/>
            <a:ext cx="1680177" cy="200311"/>
          </a:xfrm>
          <a:prstGeom prst="rect">
            <a:avLst/>
          </a:prstGeom>
        </p:spPr>
        <p:txBody>
          <a:bodyPr wrap="square">
            <a:spAutoFit/>
          </a:bodyPr>
          <a:lstStyle>
            <a:lvl1pPr marL="0" marR="0" indent="0" algn="l" defTabSz="182742" rtl="0" eaLnBrk="1" fontAlgn="auto" latinLnBrk="0" hangingPunct="1">
              <a:lnSpc>
                <a:spcPct val="120000"/>
              </a:lnSpc>
              <a:spcBef>
                <a:spcPts val="0"/>
              </a:spcBef>
              <a:spcAft>
                <a:spcPts val="0"/>
              </a:spcAft>
              <a:buClrTx/>
              <a:buSzTx/>
              <a:buFont typeface="Arial" panose="020B0604020202020204" pitchFamily="34" charset="0"/>
              <a:buNone/>
              <a:tabLst/>
              <a:defRPr lang="en-US" sz="1200"/>
            </a:lvl1pPr>
            <a:lvl4pPr marL="182880" marR="0" indent="-182880" algn="l" defTabSz="182880" rtl="0" eaLnBrk="1" fontAlgn="auto" latinLnBrk="0" hangingPunct="1">
              <a:lnSpc>
                <a:spcPct val="100000"/>
              </a:lnSpc>
              <a:spcBef>
                <a:spcPts val="0"/>
              </a:spcBef>
              <a:spcAft>
                <a:spcPts val="600"/>
              </a:spcAft>
              <a:buClr>
                <a:schemeClr val="tx2"/>
              </a:buClr>
              <a:buSzPct val="100000"/>
              <a:buFont typeface="Arial" panose="020B0604020202020204" pitchFamily="34" charset="0"/>
              <a:buChar char="•"/>
              <a:tabLst>
                <a:tab pos="182880" algn="l"/>
                <a:tab pos="365760" algn="l"/>
                <a:tab pos="548640" algn="l"/>
              </a:tabLst>
              <a:defRPr/>
            </a:lvl4pPr>
          </a:lstStyle>
          <a:p>
            <a:pPr lvl="0"/>
            <a:endParaRPr lang="en-US"/>
          </a:p>
        </p:txBody>
      </p:sp>
      <p:sp>
        <p:nvSpPr>
          <p:cNvPr id="26" name="Isosceles Triangle 13">
            <a:extLst>
              <a:ext uri="{FF2B5EF4-FFF2-40B4-BE49-F238E27FC236}">
                <a16:creationId xmlns:a16="http://schemas.microsoft.com/office/drawing/2014/main" id="{5B91FF3A-173A-B441-BBAC-4909802DE67B}"/>
              </a:ext>
            </a:extLst>
          </p:cNvPr>
          <p:cNvSpPr>
            <a:spLocks noChangeAspect="1"/>
          </p:cNvSpPr>
          <p:nvPr userDrawn="1"/>
        </p:nvSpPr>
        <p:spPr>
          <a:xfrm>
            <a:off x="4377481" y="2264873"/>
            <a:ext cx="1680177" cy="2397052"/>
          </a:xfrm>
          <a:prstGeom prst="rect">
            <a:avLst/>
          </a:prstGeom>
          <a:blipFill dpi="0" rotWithShape="1">
            <a:blip r:embed="rId2" cstate="screen">
              <a:alphaModFix/>
              <a:grayscl/>
              <a:extLst>
                <a:ext uri="{BEBA8EAE-BF5A-486C-A8C5-ECC9F3942E4B}">
                  <a14:imgProps xmlns:a14="http://schemas.microsoft.com/office/drawing/2010/main">
                    <a14:imgLayer r:embed="rId3">
                      <a14:imgEffect>
                        <a14:brightnessContrast bright="20000" contrast="5000"/>
                      </a14:imgEffect>
                    </a14:imgLayer>
                  </a14:imgProps>
                </a:ext>
                <a:ext uri="{28A0092B-C50C-407E-A947-70E740481C1C}">
                  <a14:useLocalDpi xmlns:a14="http://schemas.microsoft.com/office/drawing/2010/main"/>
                </a:ext>
              </a:extLst>
            </a:blip>
            <a:srcRect/>
            <a:stretch>
              <a:fillRect/>
            </a:stretch>
          </a:blipFill>
          <a:ln w="38100">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marL="0" marR="0" lvl="0" indent="0" algn="ctr" defTabSz="457062" rtl="0" eaLnBrk="1" fontAlgn="auto" latinLnBrk="0" hangingPunct="1">
              <a:lnSpc>
                <a:spcPct val="100000"/>
              </a:lnSpc>
              <a:spcBef>
                <a:spcPts val="400"/>
              </a:spcBef>
              <a:spcAft>
                <a:spcPts val="400"/>
              </a:spcAft>
              <a:buClrTx/>
              <a:buSzTx/>
              <a:buFont typeface="Arial" panose="020B0604020202020204" pitchFamily="34" charset="0"/>
              <a:buNone/>
              <a:tabLst/>
              <a:defRPr/>
            </a:pPr>
            <a:endParaRPr kumimoji="0" lang="en-US" sz="800" b="0" i="0" u="none" strike="noStrike" kern="1200" cap="none" spc="0" normalizeH="0" baseline="0" noProof="0">
              <a:ln>
                <a:noFill/>
              </a:ln>
              <a:solidFill>
                <a:schemeClr val="tx2"/>
              </a:solidFill>
              <a:effectLst/>
              <a:uLnTx/>
              <a:uFillTx/>
              <a:latin typeface="Century Gothic"/>
              <a:ea typeface="+mn-ea"/>
              <a:cs typeface="+mn-cs"/>
            </a:endParaRPr>
          </a:p>
        </p:txBody>
      </p:sp>
      <p:sp>
        <p:nvSpPr>
          <p:cNvPr id="27" name="Picture Placeholder 19">
            <a:extLst>
              <a:ext uri="{FF2B5EF4-FFF2-40B4-BE49-F238E27FC236}">
                <a16:creationId xmlns:a16="http://schemas.microsoft.com/office/drawing/2014/main" id="{2BD73786-026B-7C49-8B97-38AF3E6A1A1C}"/>
              </a:ext>
            </a:extLst>
          </p:cNvPr>
          <p:cNvSpPr>
            <a:spLocks noGrp="1"/>
          </p:cNvSpPr>
          <p:nvPr>
            <p:ph type="pic" sz="quarter" idx="28" hasCustomPrompt="1"/>
          </p:nvPr>
        </p:nvSpPr>
        <p:spPr>
          <a:xfrm>
            <a:off x="4377227" y="2265363"/>
            <a:ext cx="1681163" cy="2397125"/>
          </a:xfrm>
          <a:blipFill>
            <a:blip r:embed="rId4" cstate="print">
              <a:extLst>
                <a:ext uri="{28A0092B-C50C-407E-A947-70E740481C1C}">
                  <a14:useLocalDpi xmlns:a14="http://schemas.microsoft.com/office/drawing/2010/main"/>
                </a:ext>
              </a:extLst>
            </a:blip>
            <a:srcRect/>
            <a:stretch>
              <a:fillRect/>
            </a:stretch>
          </a:blipFill>
        </p:spPr>
        <p:txBody>
          <a:bodyPr/>
          <a:lstStyle>
            <a:lvl1pPr>
              <a:defRPr sz="800">
                <a:solidFill>
                  <a:schemeClr val="tx2"/>
                </a:solidFill>
              </a:defRPr>
            </a:lvl1pPr>
          </a:lstStyle>
          <a:p>
            <a:r>
              <a:rPr lang="en-US"/>
              <a:t>Tap center icon to insert picture</a:t>
            </a:r>
          </a:p>
        </p:txBody>
      </p:sp>
      <p:sp>
        <p:nvSpPr>
          <p:cNvPr id="28" name="Text Placeholder 7">
            <a:extLst>
              <a:ext uri="{FF2B5EF4-FFF2-40B4-BE49-F238E27FC236}">
                <a16:creationId xmlns:a16="http://schemas.microsoft.com/office/drawing/2014/main" id="{5D2F1148-084D-C14F-A16C-E50BF5E28DFD}"/>
              </a:ext>
            </a:extLst>
          </p:cNvPr>
          <p:cNvSpPr>
            <a:spLocks noGrp="1"/>
          </p:cNvSpPr>
          <p:nvPr>
            <p:ph type="body" sz="quarter" idx="29"/>
          </p:nvPr>
        </p:nvSpPr>
        <p:spPr>
          <a:xfrm>
            <a:off x="4376650" y="4792287"/>
            <a:ext cx="1680177" cy="200311"/>
          </a:xfrm>
          <a:prstGeom prst="rect">
            <a:avLst/>
          </a:prstGeom>
        </p:spPr>
        <p:txBody>
          <a:bodyPr wrap="square">
            <a:spAutoFit/>
          </a:bodyPr>
          <a:lstStyle>
            <a:lvl1pPr marL="0" marR="0" indent="0" algn="l" defTabSz="182742" rtl="0" eaLnBrk="1" fontAlgn="auto" latinLnBrk="0" hangingPunct="1">
              <a:lnSpc>
                <a:spcPct val="120000"/>
              </a:lnSpc>
              <a:spcBef>
                <a:spcPts val="0"/>
              </a:spcBef>
              <a:spcAft>
                <a:spcPts val="0"/>
              </a:spcAft>
              <a:buClrTx/>
              <a:buSzTx/>
              <a:buFont typeface="Arial" panose="020B0604020202020204" pitchFamily="34" charset="0"/>
              <a:buNone/>
              <a:tabLst/>
              <a:defRPr lang="en-US" sz="1200"/>
            </a:lvl1pPr>
            <a:lvl4pPr marL="182880" marR="0" indent="-182880" algn="l" defTabSz="182880" rtl="0" eaLnBrk="1" fontAlgn="auto" latinLnBrk="0" hangingPunct="1">
              <a:lnSpc>
                <a:spcPct val="100000"/>
              </a:lnSpc>
              <a:spcBef>
                <a:spcPts val="0"/>
              </a:spcBef>
              <a:spcAft>
                <a:spcPts val="600"/>
              </a:spcAft>
              <a:buClr>
                <a:schemeClr val="tx2"/>
              </a:buClr>
              <a:buSzPct val="100000"/>
              <a:buFont typeface="Arial" panose="020B0604020202020204" pitchFamily="34" charset="0"/>
              <a:buChar char="•"/>
              <a:tabLst>
                <a:tab pos="182880" algn="l"/>
                <a:tab pos="365760" algn="l"/>
                <a:tab pos="548640" algn="l"/>
              </a:tabLst>
              <a:defRPr/>
            </a:lvl4pPr>
          </a:lstStyle>
          <a:p>
            <a:pPr lvl="0"/>
            <a:endParaRPr lang="en-US"/>
          </a:p>
        </p:txBody>
      </p:sp>
      <p:sp>
        <p:nvSpPr>
          <p:cNvPr id="35" name="Isosceles Triangle 13">
            <a:extLst>
              <a:ext uri="{FF2B5EF4-FFF2-40B4-BE49-F238E27FC236}">
                <a16:creationId xmlns:a16="http://schemas.microsoft.com/office/drawing/2014/main" id="{409A84C1-5643-F44F-BFBD-E69E2E8926B6}"/>
              </a:ext>
            </a:extLst>
          </p:cNvPr>
          <p:cNvSpPr>
            <a:spLocks noChangeAspect="1"/>
          </p:cNvSpPr>
          <p:nvPr userDrawn="1"/>
        </p:nvSpPr>
        <p:spPr>
          <a:xfrm>
            <a:off x="6264471" y="2264873"/>
            <a:ext cx="1680177" cy="2397052"/>
          </a:xfrm>
          <a:prstGeom prst="rect">
            <a:avLst/>
          </a:prstGeom>
          <a:blipFill dpi="0" rotWithShape="1">
            <a:blip r:embed="rId2" cstate="screen">
              <a:alphaModFix/>
              <a:grayscl/>
              <a:extLst>
                <a:ext uri="{BEBA8EAE-BF5A-486C-A8C5-ECC9F3942E4B}">
                  <a14:imgProps xmlns:a14="http://schemas.microsoft.com/office/drawing/2010/main">
                    <a14:imgLayer r:embed="rId3">
                      <a14:imgEffect>
                        <a14:brightnessContrast bright="20000" contrast="5000"/>
                      </a14:imgEffect>
                    </a14:imgLayer>
                  </a14:imgProps>
                </a:ext>
                <a:ext uri="{28A0092B-C50C-407E-A947-70E740481C1C}">
                  <a14:useLocalDpi xmlns:a14="http://schemas.microsoft.com/office/drawing/2010/main"/>
                </a:ext>
              </a:extLst>
            </a:blip>
            <a:srcRect/>
            <a:stretch>
              <a:fillRect/>
            </a:stretch>
          </a:blipFill>
          <a:ln w="38100">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marL="0" marR="0" lvl="0" indent="0" algn="ctr" defTabSz="457062" rtl="0" eaLnBrk="1" fontAlgn="auto" latinLnBrk="0" hangingPunct="1">
              <a:lnSpc>
                <a:spcPct val="100000"/>
              </a:lnSpc>
              <a:spcBef>
                <a:spcPts val="400"/>
              </a:spcBef>
              <a:spcAft>
                <a:spcPts val="400"/>
              </a:spcAft>
              <a:buClrTx/>
              <a:buSzTx/>
              <a:buFont typeface="Arial" panose="020B0604020202020204" pitchFamily="34" charset="0"/>
              <a:buNone/>
              <a:tabLst/>
              <a:defRPr/>
            </a:pPr>
            <a:endParaRPr kumimoji="0" lang="en-US" sz="800" b="0" i="0" u="none" strike="noStrike" kern="1200" cap="none" spc="0" normalizeH="0" baseline="0" noProof="0">
              <a:ln>
                <a:noFill/>
              </a:ln>
              <a:solidFill>
                <a:schemeClr val="tx2"/>
              </a:solidFill>
              <a:effectLst/>
              <a:uLnTx/>
              <a:uFillTx/>
              <a:latin typeface="Century Gothic"/>
              <a:ea typeface="+mn-ea"/>
              <a:cs typeface="+mn-cs"/>
            </a:endParaRPr>
          </a:p>
        </p:txBody>
      </p:sp>
      <p:sp>
        <p:nvSpPr>
          <p:cNvPr id="36" name="Picture Placeholder 19">
            <a:extLst>
              <a:ext uri="{FF2B5EF4-FFF2-40B4-BE49-F238E27FC236}">
                <a16:creationId xmlns:a16="http://schemas.microsoft.com/office/drawing/2014/main" id="{8F885B3D-10E1-D44C-8F22-D3A86883D8A0}"/>
              </a:ext>
            </a:extLst>
          </p:cNvPr>
          <p:cNvSpPr>
            <a:spLocks noGrp="1"/>
          </p:cNvSpPr>
          <p:nvPr>
            <p:ph type="pic" sz="quarter" idx="30" hasCustomPrompt="1"/>
          </p:nvPr>
        </p:nvSpPr>
        <p:spPr>
          <a:xfrm>
            <a:off x="6264217" y="2265363"/>
            <a:ext cx="1681163" cy="2397125"/>
          </a:xfrm>
          <a:blipFill>
            <a:blip r:embed="rId4" cstate="print">
              <a:extLst>
                <a:ext uri="{28A0092B-C50C-407E-A947-70E740481C1C}">
                  <a14:useLocalDpi xmlns:a14="http://schemas.microsoft.com/office/drawing/2010/main"/>
                </a:ext>
              </a:extLst>
            </a:blip>
            <a:srcRect/>
            <a:stretch>
              <a:fillRect/>
            </a:stretch>
          </a:blipFill>
        </p:spPr>
        <p:txBody>
          <a:bodyPr/>
          <a:lstStyle>
            <a:lvl1pPr>
              <a:defRPr sz="800">
                <a:solidFill>
                  <a:schemeClr val="tx2"/>
                </a:solidFill>
              </a:defRPr>
            </a:lvl1pPr>
          </a:lstStyle>
          <a:p>
            <a:r>
              <a:rPr lang="en-US"/>
              <a:t>Tap center icon to insert picture</a:t>
            </a:r>
          </a:p>
        </p:txBody>
      </p:sp>
      <p:sp>
        <p:nvSpPr>
          <p:cNvPr id="37" name="Text Placeholder 7">
            <a:extLst>
              <a:ext uri="{FF2B5EF4-FFF2-40B4-BE49-F238E27FC236}">
                <a16:creationId xmlns:a16="http://schemas.microsoft.com/office/drawing/2014/main" id="{065484DF-9C87-644D-B1F0-DD20BA1C79C3}"/>
              </a:ext>
            </a:extLst>
          </p:cNvPr>
          <p:cNvSpPr>
            <a:spLocks noGrp="1"/>
          </p:cNvSpPr>
          <p:nvPr>
            <p:ph type="body" sz="quarter" idx="31"/>
          </p:nvPr>
        </p:nvSpPr>
        <p:spPr>
          <a:xfrm>
            <a:off x="6263640" y="4792287"/>
            <a:ext cx="1680177" cy="200311"/>
          </a:xfrm>
          <a:prstGeom prst="rect">
            <a:avLst/>
          </a:prstGeom>
        </p:spPr>
        <p:txBody>
          <a:bodyPr wrap="square">
            <a:spAutoFit/>
          </a:bodyPr>
          <a:lstStyle>
            <a:lvl1pPr marL="0" marR="0" indent="0" algn="l" defTabSz="182742" rtl="0" eaLnBrk="1" fontAlgn="auto" latinLnBrk="0" hangingPunct="1">
              <a:lnSpc>
                <a:spcPct val="120000"/>
              </a:lnSpc>
              <a:spcBef>
                <a:spcPts val="0"/>
              </a:spcBef>
              <a:spcAft>
                <a:spcPts val="0"/>
              </a:spcAft>
              <a:buClrTx/>
              <a:buSzTx/>
              <a:buFont typeface="Arial" panose="020B0604020202020204" pitchFamily="34" charset="0"/>
              <a:buNone/>
              <a:tabLst/>
              <a:defRPr lang="en-US" sz="1200"/>
            </a:lvl1pPr>
            <a:lvl4pPr marL="182880" marR="0" indent="-182880" algn="l" defTabSz="182880" rtl="0" eaLnBrk="1" fontAlgn="auto" latinLnBrk="0" hangingPunct="1">
              <a:lnSpc>
                <a:spcPct val="100000"/>
              </a:lnSpc>
              <a:spcBef>
                <a:spcPts val="0"/>
              </a:spcBef>
              <a:spcAft>
                <a:spcPts val="600"/>
              </a:spcAft>
              <a:buClr>
                <a:schemeClr val="tx2"/>
              </a:buClr>
              <a:buSzPct val="100000"/>
              <a:buFont typeface="Arial" panose="020B0604020202020204" pitchFamily="34" charset="0"/>
              <a:buChar char="•"/>
              <a:tabLst>
                <a:tab pos="182880" algn="l"/>
                <a:tab pos="365760" algn="l"/>
                <a:tab pos="548640" algn="l"/>
              </a:tabLst>
              <a:defRPr/>
            </a:lvl4pPr>
          </a:lstStyle>
          <a:p>
            <a:pPr lvl="0"/>
            <a:endParaRPr lang="en-US"/>
          </a:p>
        </p:txBody>
      </p:sp>
      <p:sp>
        <p:nvSpPr>
          <p:cNvPr id="38" name="Isosceles Triangle 13">
            <a:extLst>
              <a:ext uri="{FF2B5EF4-FFF2-40B4-BE49-F238E27FC236}">
                <a16:creationId xmlns:a16="http://schemas.microsoft.com/office/drawing/2014/main" id="{3731FA50-4C12-024F-AB55-49A4B87587BC}"/>
              </a:ext>
            </a:extLst>
          </p:cNvPr>
          <p:cNvSpPr>
            <a:spLocks noChangeAspect="1"/>
          </p:cNvSpPr>
          <p:nvPr userDrawn="1"/>
        </p:nvSpPr>
        <p:spPr>
          <a:xfrm>
            <a:off x="8134834" y="2264873"/>
            <a:ext cx="1680177" cy="2397052"/>
          </a:xfrm>
          <a:prstGeom prst="rect">
            <a:avLst/>
          </a:prstGeom>
          <a:blipFill dpi="0" rotWithShape="1">
            <a:blip r:embed="rId2" cstate="screen">
              <a:alphaModFix/>
              <a:grayscl/>
              <a:extLst>
                <a:ext uri="{BEBA8EAE-BF5A-486C-A8C5-ECC9F3942E4B}">
                  <a14:imgProps xmlns:a14="http://schemas.microsoft.com/office/drawing/2010/main">
                    <a14:imgLayer r:embed="rId3">
                      <a14:imgEffect>
                        <a14:brightnessContrast bright="20000" contrast="5000"/>
                      </a14:imgEffect>
                    </a14:imgLayer>
                  </a14:imgProps>
                </a:ext>
                <a:ext uri="{28A0092B-C50C-407E-A947-70E740481C1C}">
                  <a14:useLocalDpi xmlns:a14="http://schemas.microsoft.com/office/drawing/2010/main"/>
                </a:ext>
              </a:extLst>
            </a:blip>
            <a:srcRect/>
            <a:stretch>
              <a:fillRect/>
            </a:stretch>
          </a:blipFill>
          <a:ln w="38100">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marL="0" marR="0" lvl="0" indent="0" algn="ctr" defTabSz="457062" rtl="0" eaLnBrk="1" fontAlgn="auto" latinLnBrk="0" hangingPunct="1">
              <a:lnSpc>
                <a:spcPct val="100000"/>
              </a:lnSpc>
              <a:spcBef>
                <a:spcPts val="400"/>
              </a:spcBef>
              <a:spcAft>
                <a:spcPts val="400"/>
              </a:spcAft>
              <a:buClrTx/>
              <a:buSzTx/>
              <a:buFont typeface="Arial" panose="020B0604020202020204" pitchFamily="34" charset="0"/>
              <a:buNone/>
              <a:tabLst/>
              <a:defRPr/>
            </a:pPr>
            <a:endParaRPr kumimoji="0" lang="en-US" sz="800" b="0" i="0" u="none" strike="noStrike" kern="1200" cap="none" spc="0" normalizeH="0" baseline="0" noProof="0">
              <a:ln>
                <a:noFill/>
              </a:ln>
              <a:solidFill>
                <a:schemeClr val="tx2"/>
              </a:solidFill>
              <a:effectLst/>
              <a:uLnTx/>
              <a:uFillTx/>
              <a:latin typeface="Century Gothic"/>
              <a:ea typeface="+mn-ea"/>
              <a:cs typeface="+mn-cs"/>
            </a:endParaRPr>
          </a:p>
        </p:txBody>
      </p:sp>
      <p:sp>
        <p:nvSpPr>
          <p:cNvPr id="39" name="Picture Placeholder 19">
            <a:extLst>
              <a:ext uri="{FF2B5EF4-FFF2-40B4-BE49-F238E27FC236}">
                <a16:creationId xmlns:a16="http://schemas.microsoft.com/office/drawing/2014/main" id="{CCFB93E2-F9F5-E04B-96D5-91441C879E61}"/>
              </a:ext>
            </a:extLst>
          </p:cNvPr>
          <p:cNvSpPr>
            <a:spLocks noGrp="1"/>
          </p:cNvSpPr>
          <p:nvPr>
            <p:ph type="pic" sz="quarter" idx="32" hasCustomPrompt="1"/>
          </p:nvPr>
        </p:nvSpPr>
        <p:spPr>
          <a:xfrm>
            <a:off x="8134580" y="2265363"/>
            <a:ext cx="1681163" cy="2397125"/>
          </a:xfrm>
          <a:blipFill>
            <a:blip r:embed="rId4" cstate="print">
              <a:extLst>
                <a:ext uri="{28A0092B-C50C-407E-A947-70E740481C1C}">
                  <a14:useLocalDpi xmlns:a14="http://schemas.microsoft.com/office/drawing/2010/main"/>
                </a:ext>
              </a:extLst>
            </a:blip>
            <a:srcRect/>
            <a:stretch>
              <a:fillRect/>
            </a:stretch>
          </a:blipFill>
        </p:spPr>
        <p:txBody>
          <a:bodyPr/>
          <a:lstStyle>
            <a:lvl1pPr>
              <a:defRPr sz="800">
                <a:solidFill>
                  <a:schemeClr val="tx2"/>
                </a:solidFill>
              </a:defRPr>
            </a:lvl1pPr>
          </a:lstStyle>
          <a:p>
            <a:r>
              <a:rPr lang="en-US"/>
              <a:t>Tap center icon to insert picture</a:t>
            </a:r>
          </a:p>
        </p:txBody>
      </p:sp>
      <p:sp>
        <p:nvSpPr>
          <p:cNvPr id="40" name="Text Placeholder 7">
            <a:extLst>
              <a:ext uri="{FF2B5EF4-FFF2-40B4-BE49-F238E27FC236}">
                <a16:creationId xmlns:a16="http://schemas.microsoft.com/office/drawing/2014/main" id="{F4EC3C24-D97F-C146-8337-38FEEDB00975}"/>
              </a:ext>
            </a:extLst>
          </p:cNvPr>
          <p:cNvSpPr>
            <a:spLocks noGrp="1"/>
          </p:cNvSpPr>
          <p:nvPr>
            <p:ph type="body" sz="quarter" idx="33"/>
          </p:nvPr>
        </p:nvSpPr>
        <p:spPr>
          <a:xfrm>
            <a:off x="8134003" y="4792287"/>
            <a:ext cx="1680177" cy="200311"/>
          </a:xfrm>
          <a:prstGeom prst="rect">
            <a:avLst/>
          </a:prstGeom>
        </p:spPr>
        <p:txBody>
          <a:bodyPr wrap="square">
            <a:spAutoFit/>
          </a:bodyPr>
          <a:lstStyle>
            <a:lvl1pPr marL="0" marR="0" indent="0" algn="l" defTabSz="182742" rtl="0" eaLnBrk="1" fontAlgn="auto" latinLnBrk="0" hangingPunct="1">
              <a:lnSpc>
                <a:spcPct val="120000"/>
              </a:lnSpc>
              <a:spcBef>
                <a:spcPts val="0"/>
              </a:spcBef>
              <a:spcAft>
                <a:spcPts val="0"/>
              </a:spcAft>
              <a:buClrTx/>
              <a:buSzTx/>
              <a:buFont typeface="Arial" panose="020B0604020202020204" pitchFamily="34" charset="0"/>
              <a:buNone/>
              <a:tabLst/>
              <a:defRPr lang="en-US" sz="1200"/>
            </a:lvl1pPr>
            <a:lvl4pPr marL="182880" marR="0" indent="-182880" algn="l" defTabSz="182880" rtl="0" eaLnBrk="1" fontAlgn="auto" latinLnBrk="0" hangingPunct="1">
              <a:lnSpc>
                <a:spcPct val="100000"/>
              </a:lnSpc>
              <a:spcBef>
                <a:spcPts val="0"/>
              </a:spcBef>
              <a:spcAft>
                <a:spcPts val="600"/>
              </a:spcAft>
              <a:buClr>
                <a:schemeClr val="tx2"/>
              </a:buClr>
              <a:buSzPct val="100000"/>
              <a:buFont typeface="Arial" panose="020B0604020202020204" pitchFamily="34" charset="0"/>
              <a:buChar char="•"/>
              <a:tabLst>
                <a:tab pos="182880" algn="l"/>
                <a:tab pos="365760" algn="l"/>
                <a:tab pos="548640" algn="l"/>
              </a:tabLst>
              <a:defRPr/>
            </a:lvl4pPr>
          </a:lstStyle>
          <a:p>
            <a:pPr lvl="0"/>
            <a:endParaRPr lang="en-US"/>
          </a:p>
        </p:txBody>
      </p:sp>
      <p:sp>
        <p:nvSpPr>
          <p:cNvPr id="41" name="Isosceles Triangle 13">
            <a:extLst>
              <a:ext uri="{FF2B5EF4-FFF2-40B4-BE49-F238E27FC236}">
                <a16:creationId xmlns:a16="http://schemas.microsoft.com/office/drawing/2014/main" id="{3B9603A4-1CB6-7D48-AC04-12E7ABD851DD}"/>
              </a:ext>
            </a:extLst>
          </p:cNvPr>
          <p:cNvSpPr>
            <a:spLocks noChangeAspect="1"/>
          </p:cNvSpPr>
          <p:nvPr userDrawn="1"/>
        </p:nvSpPr>
        <p:spPr>
          <a:xfrm>
            <a:off x="10038448" y="2264873"/>
            <a:ext cx="1680177" cy="2397052"/>
          </a:xfrm>
          <a:prstGeom prst="rect">
            <a:avLst/>
          </a:prstGeom>
          <a:blipFill dpi="0" rotWithShape="1">
            <a:blip r:embed="rId2" cstate="screen">
              <a:alphaModFix/>
              <a:grayscl/>
              <a:extLst>
                <a:ext uri="{BEBA8EAE-BF5A-486C-A8C5-ECC9F3942E4B}">
                  <a14:imgProps xmlns:a14="http://schemas.microsoft.com/office/drawing/2010/main">
                    <a14:imgLayer r:embed="rId3">
                      <a14:imgEffect>
                        <a14:brightnessContrast bright="20000" contrast="5000"/>
                      </a14:imgEffect>
                    </a14:imgLayer>
                  </a14:imgProps>
                </a:ext>
                <a:ext uri="{28A0092B-C50C-407E-A947-70E740481C1C}">
                  <a14:useLocalDpi xmlns:a14="http://schemas.microsoft.com/office/drawing/2010/main"/>
                </a:ext>
              </a:extLst>
            </a:blip>
            <a:srcRect/>
            <a:stretch>
              <a:fillRect/>
            </a:stretch>
          </a:blipFill>
          <a:ln w="38100">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marL="0" marR="0" lvl="0" indent="0" algn="ctr" defTabSz="457062" rtl="0" eaLnBrk="1" fontAlgn="auto" latinLnBrk="0" hangingPunct="1">
              <a:lnSpc>
                <a:spcPct val="100000"/>
              </a:lnSpc>
              <a:spcBef>
                <a:spcPts val="400"/>
              </a:spcBef>
              <a:spcAft>
                <a:spcPts val="400"/>
              </a:spcAft>
              <a:buClrTx/>
              <a:buSzTx/>
              <a:buFont typeface="Arial" panose="020B0604020202020204" pitchFamily="34" charset="0"/>
              <a:buNone/>
              <a:tabLst/>
              <a:defRPr/>
            </a:pPr>
            <a:endParaRPr kumimoji="0" lang="en-US" sz="800" b="0" i="0" u="none" strike="noStrike" kern="1200" cap="none" spc="0" normalizeH="0" baseline="0" noProof="0">
              <a:ln>
                <a:noFill/>
              </a:ln>
              <a:solidFill>
                <a:schemeClr val="tx2"/>
              </a:solidFill>
              <a:effectLst/>
              <a:uLnTx/>
              <a:uFillTx/>
              <a:latin typeface="Century Gothic"/>
              <a:ea typeface="+mn-ea"/>
              <a:cs typeface="+mn-cs"/>
            </a:endParaRPr>
          </a:p>
        </p:txBody>
      </p:sp>
      <p:sp>
        <p:nvSpPr>
          <p:cNvPr id="42" name="Picture Placeholder 19">
            <a:extLst>
              <a:ext uri="{FF2B5EF4-FFF2-40B4-BE49-F238E27FC236}">
                <a16:creationId xmlns:a16="http://schemas.microsoft.com/office/drawing/2014/main" id="{F753BEEB-E746-EA43-B617-25911ED09D8D}"/>
              </a:ext>
            </a:extLst>
          </p:cNvPr>
          <p:cNvSpPr>
            <a:spLocks noGrp="1"/>
          </p:cNvSpPr>
          <p:nvPr>
            <p:ph type="pic" sz="quarter" idx="34" hasCustomPrompt="1"/>
          </p:nvPr>
        </p:nvSpPr>
        <p:spPr>
          <a:xfrm>
            <a:off x="10038194" y="2265363"/>
            <a:ext cx="1681163" cy="2397125"/>
          </a:xfrm>
          <a:blipFill>
            <a:blip r:embed="rId4" cstate="print">
              <a:extLst>
                <a:ext uri="{28A0092B-C50C-407E-A947-70E740481C1C}">
                  <a14:useLocalDpi xmlns:a14="http://schemas.microsoft.com/office/drawing/2010/main"/>
                </a:ext>
              </a:extLst>
            </a:blip>
            <a:srcRect/>
            <a:stretch>
              <a:fillRect/>
            </a:stretch>
          </a:blipFill>
        </p:spPr>
        <p:txBody>
          <a:bodyPr/>
          <a:lstStyle>
            <a:lvl1pPr>
              <a:defRPr sz="800">
                <a:solidFill>
                  <a:schemeClr val="tx2"/>
                </a:solidFill>
              </a:defRPr>
            </a:lvl1pPr>
          </a:lstStyle>
          <a:p>
            <a:r>
              <a:rPr lang="en-US"/>
              <a:t>Tap center icon to insert picture</a:t>
            </a:r>
          </a:p>
        </p:txBody>
      </p:sp>
      <p:sp>
        <p:nvSpPr>
          <p:cNvPr id="43" name="Text Placeholder 7">
            <a:extLst>
              <a:ext uri="{FF2B5EF4-FFF2-40B4-BE49-F238E27FC236}">
                <a16:creationId xmlns:a16="http://schemas.microsoft.com/office/drawing/2014/main" id="{3CE35EBD-481D-3949-BB8E-094B616061BD}"/>
              </a:ext>
            </a:extLst>
          </p:cNvPr>
          <p:cNvSpPr>
            <a:spLocks noGrp="1"/>
          </p:cNvSpPr>
          <p:nvPr>
            <p:ph type="body" sz="quarter" idx="35"/>
          </p:nvPr>
        </p:nvSpPr>
        <p:spPr>
          <a:xfrm>
            <a:off x="10037617" y="4792287"/>
            <a:ext cx="1680177" cy="200311"/>
          </a:xfrm>
          <a:prstGeom prst="rect">
            <a:avLst/>
          </a:prstGeom>
        </p:spPr>
        <p:txBody>
          <a:bodyPr wrap="square">
            <a:spAutoFit/>
          </a:bodyPr>
          <a:lstStyle>
            <a:lvl1pPr marL="0" marR="0" indent="0" algn="l" defTabSz="182742" rtl="0" eaLnBrk="1" fontAlgn="auto" latinLnBrk="0" hangingPunct="1">
              <a:lnSpc>
                <a:spcPct val="120000"/>
              </a:lnSpc>
              <a:spcBef>
                <a:spcPts val="0"/>
              </a:spcBef>
              <a:spcAft>
                <a:spcPts val="0"/>
              </a:spcAft>
              <a:buClrTx/>
              <a:buSzTx/>
              <a:buFont typeface="Arial" panose="020B0604020202020204" pitchFamily="34" charset="0"/>
              <a:buNone/>
              <a:tabLst/>
              <a:defRPr lang="en-US" sz="1200"/>
            </a:lvl1pPr>
            <a:lvl4pPr marL="182880" marR="0" indent="-182880" algn="l" defTabSz="182880" rtl="0" eaLnBrk="1" fontAlgn="auto" latinLnBrk="0" hangingPunct="1">
              <a:lnSpc>
                <a:spcPct val="100000"/>
              </a:lnSpc>
              <a:spcBef>
                <a:spcPts val="0"/>
              </a:spcBef>
              <a:spcAft>
                <a:spcPts val="600"/>
              </a:spcAft>
              <a:buClr>
                <a:schemeClr val="tx2"/>
              </a:buClr>
              <a:buSzPct val="100000"/>
              <a:buFont typeface="Arial" panose="020B0604020202020204" pitchFamily="34" charset="0"/>
              <a:buChar char="•"/>
              <a:tabLst>
                <a:tab pos="182880" algn="l"/>
                <a:tab pos="365760" algn="l"/>
                <a:tab pos="548640" algn="l"/>
              </a:tabLst>
              <a:defRPr/>
            </a:lvl4pPr>
          </a:lstStyle>
          <a:p>
            <a:pPr lvl="0"/>
            <a:endParaRPr lang="en-US"/>
          </a:p>
        </p:txBody>
      </p:sp>
      <p:grpSp>
        <p:nvGrpSpPr>
          <p:cNvPr id="44" name="Group 43">
            <a:extLst>
              <a:ext uri="{FF2B5EF4-FFF2-40B4-BE49-F238E27FC236}">
                <a16:creationId xmlns:a16="http://schemas.microsoft.com/office/drawing/2014/main" id="{D0CAD299-E9F8-BB40-932B-48DFE362F19F}"/>
              </a:ext>
            </a:extLst>
          </p:cNvPr>
          <p:cNvGrpSpPr>
            <a:grpSpLocks noChangeAspect="1"/>
          </p:cNvGrpSpPr>
          <p:nvPr userDrawn="1"/>
        </p:nvGrpSpPr>
        <p:grpSpPr>
          <a:xfrm>
            <a:off x="11082099" y="215851"/>
            <a:ext cx="886025" cy="193345"/>
            <a:chOff x="11082099" y="215851"/>
            <a:chExt cx="886025" cy="193345"/>
          </a:xfrm>
        </p:grpSpPr>
        <p:sp>
          <p:nvSpPr>
            <p:cNvPr id="45" name="Freeform 44">
              <a:extLst>
                <a:ext uri="{FF2B5EF4-FFF2-40B4-BE49-F238E27FC236}">
                  <a16:creationId xmlns:a16="http://schemas.microsoft.com/office/drawing/2014/main" id="{F13DC835-E80B-9E4B-9E43-EA26D94A3DA5}"/>
                </a:ext>
              </a:extLst>
            </p:cNvPr>
            <p:cNvSpPr/>
            <p:nvPr/>
          </p:nvSpPr>
          <p:spPr>
            <a:xfrm>
              <a:off x="11248402" y="215851"/>
              <a:ext cx="719722" cy="193345"/>
            </a:xfrm>
            <a:custGeom>
              <a:avLst/>
              <a:gdLst>
                <a:gd name="connsiteX0" fmla="*/ 212098 w 719722"/>
                <a:gd name="connsiteY0" fmla="*/ 78028 h 193345"/>
                <a:gd name="connsiteX1" fmla="*/ 182351 w 719722"/>
                <a:gd name="connsiteY1" fmla="*/ 90043 h 193345"/>
                <a:gd name="connsiteX2" fmla="*/ 170730 w 719722"/>
                <a:gd name="connsiteY2" fmla="*/ 121669 h 193345"/>
                <a:gd name="connsiteX3" fmla="*/ 182351 w 719722"/>
                <a:gd name="connsiteY3" fmla="*/ 153294 h 193345"/>
                <a:gd name="connsiteX4" fmla="*/ 212098 w 719722"/>
                <a:gd name="connsiteY4" fmla="*/ 165309 h 193345"/>
                <a:gd name="connsiteX5" fmla="*/ 241982 w 719722"/>
                <a:gd name="connsiteY5" fmla="*/ 153294 h 193345"/>
                <a:gd name="connsiteX6" fmla="*/ 253742 w 719722"/>
                <a:gd name="connsiteY6" fmla="*/ 121669 h 193345"/>
                <a:gd name="connsiteX7" fmla="*/ 241982 w 719722"/>
                <a:gd name="connsiteY7" fmla="*/ 90043 h 193345"/>
                <a:gd name="connsiteX8" fmla="*/ 212098 w 719722"/>
                <a:gd name="connsiteY8" fmla="*/ 78028 h 193345"/>
                <a:gd name="connsiteX9" fmla="*/ 539445 w 719722"/>
                <a:gd name="connsiteY9" fmla="*/ 77891 h 193345"/>
                <a:gd name="connsiteX10" fmla="*/ 518277 w 719722"/>
                <a:gd name="connsiteY10" fmla="*/ 83277 h 193345"/>
                <a:gd name="connsiteX11" fmla="*/ 503335 w 719722"/>
                <a:gd name="connsiteY11" fmla="*/ 98606 h 193345"/>
                <a:gd name="connsiteX12" fmla="*/ 497801 w 719722"/>
                <a:gd name="connsiteY12" fmla="*/ 121669 h 193345"/>
                <a:gd name="connsiteX13" fmla="*/ 503335 w 719722"/>
                <a:gd name="connsiteY13" fmla="*/ 144733 h 193345"/>
                <a:gd name="connsiteX14" fmla="*/ 518277 w 719722"/>
                <a:gd name="connsiteY14" fmla="*/ 160062 h 193345"/>
                <a:gd name="connsiteX15" fmla="*/ 539445 w 719722"/>
                <a:gd name="connsiteY15" fmla="*/ 165448 h 193345"/>
                <a:gd name="connsiteX16" fmla="*/ 560614 w 719722"/>
                <a:gd name="connsiteY16" fmla="*/ 160062 h 193345"/>
                <a:gd name="connsiteX17" fmla="*/ 575556 w 719722"/>
                <a:gd name="connsiteY17" fmla="*/ 144733 h 193345"/>
                <a:gd name="connsiteX18" fmla="*/ 581090 w 719722"/>
                <a:gd name="connsiteY18" fmla="*/ 121669 h 193345"/>
                <a:gd name="connsiteX19" fmla="*/ 575556 w 719722"/>
                <a:gd name="connsiteY19" fmla="*/ 98606 h 193345"/>
                <a:gd name="connsiteX20" fmla="*/ 560614 w 719722"/>
                <a:gd name="connsiteY20" fmla="*/ 83277 h 193345"/>
                <a:gd name="connsiteX21" fmla="*/ 539445 w 719722"/>
                <a:gd name="connsiteY21" fmla="*/ 77891 h 193345"/>
                <a:gd name="connsiteX22" fmla="*/ 2352 w 719722"/>
                <a:gd name="connsiteY22" fmla="*/ 51650 h 193345"/>
                <a:gd name="connsiteX23" fmla="*/ 30300 w 719722"/>
                <a:gd name="connsiteY23" fmla="*/ 51650 h 193345"/>
                <a:gd name="connsiteX24" fmla="*/ 43997 w 719722"/>
                <a:gd name="connsiteY24" fmla="*/ 58417 h 193345"/>
                <a:gd name="connsiteX25" fmla="*/ 73190 w 719722"/>
                <a:gd name="connsiteY25" fmla="*/ 99020 h 193345"/>
                <a:gd name="connsiteX26" fmla="*/ 102383 w 719722"/>
                <a:gd name="connsiteY26" fmla="*/ 58417 h 193345"/>
                <a:gd name="connsiteX27" fmla="*/ 116080 w 719722"/>
                <a:gd name="connsiteY27" fmla="*/ 51650 h 193345"/>
                <a:gd name="connsiteX28" fmla="*/ 142921 w 719722"/>
                <a:gd name="connsiteY28" fmla="*/ 51650 h 193345"/>
                <a:gd name="connsiteX29" fmla="*/ 90484 w 719722"/>
                <a:gd name="connsiteY29" fmla="*/ 121531 h 193345"/>
                <a:gd name="connsiteX30" fmla="*/ 145273 w 719722"/>
                <a:gd name="connsiteY30" fmla="*/ 191411 h 193345"/>
                <a:gd name="connsiteX31" fmla="*/ 116910 w 719722"/>
                <a:gd name="connsiteY31" fmla="*/ 191411 h 193345"/>
                <a:gd name="connsiteX32" fmla="*/ 103213 w 719722"/>
                <a:gd name="connsiteY32" fmla="*/ 184644 h 193345"/>
                <a:gd name="connsiteX33" fmla="*/ 72360 w 719722"/>
                <a:gd name="connsiteY33" fmla="*/ 144732 h 193345"/>
                <a:gd name="connsiteX34" fmla="*/ 41368 w 719722"/>
                <a:gd name="connsiteY34" fmla="*/ 184644 h 193345"/>
                <a:gd name="connsiteX35" fmla="*/ 27671 w 719722"/>
                <a:gd name="connsiteY35" fmla="*/ 191411 h 193345"/>
                <a:gd name="connsiteX36" fmla="*/ 0 w 719722"/>
                <a:gd name="connsiteY36" fmla="*/ 191411 h 193345"/>
                <a:gd name="connsiteX37" fmla="*/ 54512 w 719722"/>
                <a:gd name="connsiteY37" fmla="*/ 121531 h 193345"/>
                <a:gd name="connsiteX38" fmla="*/ 389469 w 719722"/>
                <a:gd name="connsiteY38" fmla="*/ 50408 h 193345"/>
                <a:gd name="connsiteX39" fmla="*/ 431944 w 719722"/>
                <a:gd name="connsiteY39" fmla="*/ 65737 h 193345"/>
                <a:gd name="connsiteX40" fmla="*/ 447993 w 719722"/>
                <a:gd name="connsiteY40" fmla="*/ 111449 h 193345"/>
                <a:gd name="connsiteX41" fmla="*/ 447993 w 719722"/>
                <a:gd name="connsiteY41" fmla="*/ 191549 h 193345"/>
                <a:gd name="connsiteX42" fmla="*/ 432220 w 719722"/>
                <a:gd name="connsiteY42" fmla="*/ 191549 h 193345"/>
                <a:gd name="connsiteX43" fmla="*/ 415203 w 719722"/>
                <a:gd name="connsiteY43" fmla="*/ 174562 h 193345"/>
                <a:gd name="connsiteX44" fmla="*/ 415203 w 719722"/>
                <a:gd name="connsiteY44" fmla="*/ 115730 h 193345"/>
                <a:gd name="connsiteX45" fmla="*/ 406486 w 719722"/>
                <a:gd name="connsiteY45" fmla="*/ 88110 h 193345"/>
                <a:gd name="connsiteX46" fmla="*/ 381859 w 719722"/>
                <a:gd name="connsiteY46" fmla="*/ 78857 h 193345"/>
                <a:gd name="connsiteX47" fmla="*/ 353358 w 719722"/>
                <a:gd name="connsiteY47" fmla="*/ 89767 h 193345"/>
                <a:gd name="connsiteX48" fmla="*/ 342843 w 719722"/>
                <a:gd name="connsiteY48" fmla="*/ 120978 h 193345"/>
                <a:gd name="connsiteX49" fmla="*/ 342843 w 719722"/>
                <a:gd name="connsiteY49" fmla="*/ 174562 h 193345"/>
                <a:gd name="connsiteX50" fmla="*/ 325826 w 719722"/>
                <a:gd name="connsiteY50" fmla="*/ 191549 h 193345"/>
                <a:gd name="connsiteX51" fmla="*/ 310053 w 719722"/>
                <a:gd name="connsiteY51" fmla="*/ 191549 h 193345"/>
                <a:gd name="connsiteX52" fmla="*/ 310053 w 719722"/>
                <a:gd name="connsiteY52" fmla="*/ 51927 h 193345"/>
                <a:gd name="connsiteX53" fmla="*/ 324165 w 719722"/>
                <a:gd name="connsiteY53" fmla="*/ 51927 h 193345"/>
                <a:gd name="connsiteX54" fmla="*/ 341183 w 719722"/>
                <a:gd name="connsiteY54" fmla="*/ 68914 h 193345"/>
                <a:gd name="connsiteX55" fmla="*/ 341183 w 719722"/>
                <a:gd name="connsiteY55" fmla="*/ 70018 h 193345"/>
                <a:gd name="connsiteX56" fmla="*/ 361659 w 719722"/>
                <a:gd name="connsiteY56" fmla="*/ 55379 h 193345"/>
                <a:gd name="connsiteX57" fmla="*/ 389469 w 719722"/>
                <a:gd name="connsiteY57" fmla="*/ 50408 h 193345"/>
                <a:gd name="connsiteX58" fmla="*/ 719722 w 719722"/>
                <a:gd name="connsiteY58" fmla="*/ 50269 h 193345"/>
                <a:gd name="connsiteX59" fmla="*/ 719722 w 719722"/>
                <a:gd name="connsiteY59" fmla="*/ 81342 h 193345"/>
                <a:gd name="connsiteX60" fmla="*/ 712113 w 719722"/>
                <a:gd name="connsiteY60" fmla="*/ 80514 h 193345"/>
                <a:gd name="connsiteX61" fmla="*/ 682228 w 719722"/>
                <a:gd name="connsiteY61" fmla="*/ 91700 h 193345"/>
                <a:gd name="connsiteX62" fmla="*/ 671436 w 719722"/>
                <a:gd name="connsiteY62" fmla="*/ 123740 h 193345"/>
                <a:gd name="connsiteX63" fmla="*/ 671436 w 719722"/>
                <a:gd name="connsiteY63" fmla="*/ 174424 h 193345"/>
                <a:gd name="connsiteX64" fmla="*/ 654419 w 719722"/>
                <a:gd name="connsiteY64" fmla="*/ 191411 h 193345"/>
                <a:gd name="connsiteX65" fmla="*/ 638646 w 719722"/>
                <a:gd name="connsiteY65" fmla="*/ 191411 h 193345"/>
                <a:gd name="connsiteX66" fmla="*/ 638646 w 719722"/>
                <a:gd name="connsiteY66" fmla="*/ 51926 h 193345"/>
                <a:gd name="connsiteX67" fmla="*/ 669776 w 719722"/>
                <a:gd name="connsiteY67" fmla="*/ 51926 h 193345"/>
                <a:gd name="connsiteX68" fmla="*/ 669776 w 719722"/>
                <a:gd name="connsiteY68" fmla="*/ 72366 h 193345"/>
                <a:gd name="connsiteX69" fmla="*/ 719722 w 719722"/>
                <a:gd name="connsiteY69" fmla="*/ 50269 h 193345"/>
                <a:gd name="connsiteX70" fmla="*/ 208500 w 719722"/>
                <a:gd name="connsiteY70" fmla="*/ 50269 h 193345"/>
                <a:gd name="connsiteX71" fmla="*/ 233543 w 719722"/>
                <a:gd name="connsiteY71" fmla="*/ 54964 h 193345"/>
                <a:gd name="connsiteX72" fmla="*/ 253327 w 719722"/>
                <a:gd name="connsiteY72" fmla="*/ 68775 h 193345"/>
                <a:gd name="connsiteX73" fmla="*/ 270345 w 719722"/>
                <a:gd name="connsiteY73" fmla="*/ 51788 h 193345"/>
                <a:gd name="connsiteX74" fmla="*/ 285979 w 719722"/>
                <a:gd name="connsiteY74" fmla="*/ 51788 h 193345"/>
                <a:gd name="connsiteX75" fmla="*/ 285979 w 719722"/>
                <a:gd name="connsiteY75" fmla="*/ 51926 h 193345"/>
                <a:gd name="connsiteX76" fmla="*/ 285979 w 719722"/>
                <a:gd name="connsiteY76" fmla="*/ 191549 h 193345"/>
                <a:gd name="connsiteX77" fmla="*/ 271867 w 719722"/>
                <a:gd name="connsiteY77" fmla="*/ 191549 h 193345"/>
                <a:gd name="connsiteX78" fmla="*/ 254849 w 719722"/>
                <a:gd name="connsiteY78" fmla="*/ 174562 h 193345"/>
                <a:gd name="connsiteX79" fmla="*/ 254849 w 719722"/>
                <a:gd name="connsiteY79" fmla="*/ 173457 h 193345"/>
                <a:gd name="connsiteX80" fmla="*/ 234788 w 719722"/>
                <a:gd name="connsiteY80" fmla="*/ 188372 h 193345"/>
                <a:gd name="connsiteX81" fmla="*/ 208500 w 719722"/>
                <a:gd name="connsiteY81" fmla="*/ 193344 h 193345"/>
                <a:gd name="connsiteX82" fmla="*/ 171975 w 719722"/>
                <a:gd name="connsiteY82" fmla="*/ 184506 h 193345"/>
                <a:gd name="connsiteX83" fmla="*/ 146794 w 719722"/>
                <a:gd name="connsiteY83" fmla="*/ 159371 h 193345"/>
                <a:gd name="connsiteX84" fmla="*/ 137801 w 719722"/>
                <a:gd name="connsiteY84" fmla="*/ 121669 h 193345"/>
                <a:gd name="connsiteX85" fmla="*/ 146794 w 719722"/>
                <a:gd name="connsiteY85" fmla="*/ 84104 h 193345"/>
                <a:gd name="connsiteX86" fmla="*/ 171975 w 719722"/>
                <a:gd name="connsiteY86" fmla="*/ 59108 h 193345"/>
                <a:gd name="connsiteX87" fmla="*/ 208500 w 719722"/>
                <a:gd name="connsiteY87" fmla="*/ 50269 h 193345"/>
                <a:gd name="connsiteX88" fmla="*/ 580675 w 719722"/>
                <a:gd name="connsiteY88" fmla="*/ 0 h 193345"/>
                <a:gd name="connsiteX89" fmla="*/ 613327 w 719722"/>
                <a:gd name="connsiteY89" fmla="*/ 0 h 193345"/>
                <a:gd name="connsiteX90" fmla="*/ 613327 w 719722"/>
                <a:gd name="connsiteY90" fmla="*/ 191550 h 193345"/>
                <a:gd name="connsiteX91" fmla="*/ 598938 w 719722"/>
                <a:gd name="connsiteY91" fmla="*/ 191550 h 193345"/>
                <a:gd name="connsiteX92" fmla="*/ 581920 w 719722"/>
                <a:gd name="connsiteY92" fmla="*/ 174563 h 193345"/>
                <a:gd name="connsiteX93" fmla="*/ 581920 w 719722"/>
                <a:gd name="connsiteY93" fmla="*/ 173458 h 193345"/>
                <a:gd name="connsiteX94" fmla="*/ 561859 w 719722"/>
                <a:gd name="connsiteY94" fmla="*/ 188373 h 193345"/>
                <a:gd name="connsiteX95" fmla="*/ 535571 w 719722"/>
                <a:gd name="connsiteY95" fmla="*/ 193345 h 193345"/>
                <a:gd name="connsiteX96" fmla="*/ 499322 w 719722"/>
                <a:gd name="connsiteY96" fmla="*/ 184507 h 193345"/>
                <a:gd name="connsiteX97" fmla="*/ 474003 w 719722"/>
                <a:gd name="connsiteY97" fmla="*/ 159234 h 193345"/>
                <a:gd name="connsiteX98" fmla="*/ 464872 w 719722"/>
                <a:gd name="connsiteY98" fmla="*/ 121669 h 193345"/>
                <a:gd name="connsiteX99" fmla="*/ 474003 w 719722"/>
                <a:gd name="connsiteY99" fmla="*/ 84243 h 193345"/>
                <a:gd name="connsiteX100" fmla="*/ 499322 w 719722"/>
                <a:gd name="connsiteY100" fmla="*/ 59108 h 193345"/>
                <a:gd name="connsiteX101" fmla="*/ 535571 w 719722"/>
                <a:gd name="connsiteY101" fmla="*/ 50270 h 193345"/>
                <a:gd name="connsiteX102" fmla="*/ 561029 w 719722"/>
                <a:gd name="connsiteY102" fmla="*/ 54965 h 193345"/>
                <a:gd name="connsiteX103" fmla="*/ 580675 w 719722"/>
                <a:gd name="connsiteY103" fmla="*/ 69052 h 193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l="l" t="t" r="r" b="b"/>
              <a:pathLst>
                <a:path w="719722" h="193345">
                  <a:moveTo>
                    <a:pt x="212098" y="78028"/>
                  </a:moveTo>
                  <a:cubicBezTo>
                    <a:pt x="200061" y="78028"/>
                    <a:pt x="190099" y="82033"/>
                    <a:pt x="182351" y="90043"/>
                  </a:cubicBezTo>
                  <a:cubicBezTo>
                    <a:pt x="174603" y="98053"/>
                    <a:pt x="170730" y="108549"/>
                    <a:pt x="170730" y="121669"/>
                  </a:cubicBezTo>
                  <a:cubicBezTo>
                    <a:pt x="170730" y="134788"/>
                    <a:pt x="174603" y="145284"/>
                    <a:pt x="182351" y="153294"/>
                  </a:cubicBezTo>
                  <a:cubicBezTo>
                    <a:pt x="190099" y="161304"/>
                    <a:pt x="200061" y="165309"/>
                    <a:pt x="212098" y="165309"/>
                  </a:cubicBezTo>
                  <a:cubicBezTo>
                    <a:pt x="224134" y="165447"/>
                    <a:pt x="234096" y="161442"/>
                    <a:pt x="241982" y="153294"/>
                  </a:cubicBezTo>
                  <a:cubicBezTo>
                    <a:pt x="249868" y="145284"/>
                    <a:pt x="253742" y="134788"/>
                    <a:pt x="253742" y="121669"/>
                  </a:cubicBezTo>
                  <a:cubicBezTo>
                    <a:pt x="253742" y="108549"/>
                    <a:pt x="249868" y="98053"/>
                    <a:pt x="241982" y="90043"/>
                  </a:cubicBezTo>
                  <a:cubicBezTo>
                    <a:pt x="234096" y="82033"/>
                    <a:pt x="224134" y="78028"/>
                    <a:pt x="212098" y="78028"/>
                  </a:cubicBezTo>
                  <a:close/>
                  <a:moveTo>
                    <a:pt x="539445" y="77891"/>
                  </a:moveTo>
                  <a:cubicBezTo>
                    <a:pt x="531559" y="77891"/>
                    <a:pt x="524503" y="79686"/>
                    <a:pt x="518277" y="83277"/>
                  </a:cubicBezTo>
                  <a:cubicBezTo>
                    <a:pt x="512051" y="86867"/>
                    <a:pt x="507070" y="91977"/>
                    <a:pt x="503335" y="98606"/>
                  </a:cubicBezTo>
                  <a:cubicBezTo>
                    <a:pt x="499599" y="105235"/>
                    <a:pt x="497801" y="112969"/>
                    <a:pt x="497801" y="121669"/>
                  </a:cubicBezTo>
                  <a:cubicBezTo>
                    <a:pt x="497801" y="130370"/>
                    <a:pt x="499599" y="138104"/>
                    <a:pt x="503335" y="144733"/>
                  </a:cubicBezTo>
                  <a:cubicBezTo>
                    <a:pt x="507070" y="151362"/>
                    <a:pt x="511913" y="156471"/>
                    <a:pt x="518277" y="160062"/>
                  </a:cubicBezTo>
                  <a:cubicBezTo>
                    <a:pt x="524503" y="163653"/>
                    <a:pt x="531698" y="165448"/>
                    <a:pt x="539445" y="165448"/>
                  </a:cubicBezTo>
                  <a:cubicBezTo>
                    <a:pt x="547193" y="165448"/>
                    <a:pt x="554388" y="163653"/>
                    <a:pt x="560614" y="160062"/>
                  </a:cubicBezTo>
                  <a:cubicBezTo>
                    <a:pt x="566840" y="156471"/>
                    <a:pt x="571821" y="151362"/>
                    <a:pt x="575556" y="144733"/>
                  </a:cubicBezTo>
                  <a:cubicBezTo>
                    <a:pt x="579292" y="138104"/>
                    <a:pt x="581090" y="130370"/>
                    <a:pt x="581090" y="121669"/>
                  </a:cubicBezTo>
                  <a:cubicBezTo>
                    <a:pt x="581090" y="112969"/>
                    <a:pt x="579292" y="105235"/>
                    <a:pt x="575556" y="98606"/>
                  </a:cubicBezTo>
                  <a:cubicBezTo>
                    <a:pt x="571821" y="91977"/>
                    <a:pt x="566840" y="86867"/>
                    <a:pt x="560614" y="83277"/>
                  </a:cubicBezTo>
                  <a:cubicBezTo>
                    <a:pt x="554388" y="79686"/>
                    <a:pt x="547193" y="77891"/>
                    <a:pt x="539445" y="77891"/>
                  </a:cubicBezTo>
                  <a:close/>
                  <a:moveTo>
                    <a:pt x="2352" y="51650"/>
                  </a:moveTo>
                  <a:lnTo>
                    <a:pt x="30300" y="51650"/>
                  </a:lnTo>
                  <a:cubicBezTo>
                    <a:pt x="35696" y="51650"/>
                    <a:pt x="40676" y="54136"/>
                    <a:pt x="43997" y="58417"/>
                  </a:cubicBezTo>
                  <a:lnTo>
                    <a:pt x="73190" y="99020"/>
                  </a:lnTo>
                  <a:lnTo>
                    <a:pt x="102383" y="58417"/>
                  </a:lnTo>
                  <a:cubicBezTo>
                    <a:pt x="105565" y="54136"/>
                    <a:pt x="110684" y="51650"/>
                    <a:pt x="116080" y="51650"/>
                  </a:cubicBezTo>
                  <a:lnTo>
                    <a:pt x="142921" y="51650"/>
                  </a:lnTo>
                  <a:lnTo>
                    <a:pt x="90484" y="121531"/>
                  </a:lnTo>
                  <a:lnTo>
                    <a:pt x="145273" y="191411"/>
                  </a:lnTo>
                  <a:lnTo>
                    <a:pt x="116910" y="191411"/>
                  </a:lnTo>
                  <a:cubicBezTo>
                    <a:pt x="111514" y="191549"/>
                    <a:pt x="106395" y="188925"/>
                    <a:pt x="103213" y="184644"/>
                  </a:cubicBezTo>
                  <a:lnTo>
                    <a:pt x="72360" y="144732"/>
                  </a:lnTo>
                  <a:lnTo>
                    <a:pt x="41368" y="184644"/>
                  </a:lnTo>
                  <a:cubicBezTo>
                    <a:pt x="38186" y="188925"/>
                    <a:pt x="33067" y="191411"/>
                    <a:pt x="27671" y="191411"/>
                  </a:cubicBezTo>
                  <a:lnTo>
                    <a:pt x="0" y="191411"/>
                  </a:lnTo>
                  <a:lnTo>
                    <a:pt x="54512" y="121531"/>
                  </a:lnTo>
                  <a:close/>
                  <a:moveTo>
                    <a:pt x="389469" y="50408"/>
                  </a:moveTo>
                  <a:cubicBezTo>
                    <a:pt x="407040" y="50270"/>
                    <a:pt x="421290" y="55379"/>
                    <a:pt x="431944" y="65737"/>
                  </a:cubicBezTo>
                  <a:cubicBezTo>
                    <a:pt x="442597" y="76095"/>
                    <a:pt x="447993" y="91286"/>
                    <a:pt x="447993" y="111449"/>
                  </a:cubicBezTo>
                  <a:lnTo>
                    <a:pt x="447993" y="191549"/>
                  </a:lnTo>
                  <a:lnTo>
                    <a:pt x="432220" y="191549"/>
                  </a:lnTo>
                  <a:cubicBezTo>
                    <a:pt x="422812" y="191549"/>
                    <a:pt x="415203" y="183953"/>
                    <a:pt x="415203" y="174562"/>
                  </a:cubicBezTo>
                  <a:lnTo>
                    <a:pt x="415203" y="115730"/>
                  </a:lnTo>
                  <a:cubicBezTo>
                    <a:pt x="415203" y="103577"/>
                    <a:pt x="412297" y="94325"/>
                    <a:pt x="406486" y="88110"/>
                  </a:cubicBezTo>
                  <a:cubicBezTo>
                    <a:pt x="400676" y="81895"/>
                    <a:pt x="392513" y="78857"/>
                    <a:pt x="381859" y="78857"/>
                  </a:cubicBezTo>
                  <a:cubicBezTo>
                    <a:pt x="369822" y="78857"/>
                    <a:pt x="360276" y="82448"/>
                    <a:pt x="353358" y="89767"/>
                  </a:cubicBezTo>
                  <a:cubicBezTo>
                    <a:pt x="346302" y="96948"/>
                    <a:pt x="342843" y="107444"/>
                    <a:pt x="342843" y="120978"/>
                  </a:cubicBezTo>
                  <a:lnTo>
                    <a:pt x="342843" y="174562"/>
                  </a:lnTo>
                  <a:cubicBezTo>
                    <a:pt x="342843" y="183953"/>
                    <a:pt x="335234" y="191549"/>
                    <a:pt x="325826" y="191549"/>
                  </a:cubicBezTo>
                  <a:lnTo>
                    <a:pt x="310053" y="191549"/>
                  </a:lnTo>
                  <a:lnTo>
                    <a:pt x="310053" y="51927"/>
                  </a:lnTo>
                  <a:lnTo>
                    <a:pt x="324165" y="51927"/>
                  </a:lnTo>
                  <a:cubicBezTo>
                    <a:pt x="333573" y="51927"/>
                    <a:pt x="341183" y="59523"/>
                    <a:pt x="341183" y="68914"/>
                  </a:cubicBezTo>
                  <a:lnTo>
                    <a:pt x="341183" y="70018"/>
                  </a:lnTo>
                  <a:cubicBezTo>
                    <a:pt x="346579" y="63527"/>
                    <a:pt x="353358" y="58694"/>
                    <a:pt x="361659" y="55379"/>
                  </a:cubicBezTo>
                  <a:cubicBezTo>
                    <a:pt x="369822" y="52065"/>
                    <a:pt x="379092" y="50408"/>
                    <a:pt x="389469" y="50408"/>
                  </a:cubicBezTo>
                  <a:close/>
                  <a:moveTo>
                    <a:pt x="719722" y="50269"/>
                  </a:moveTo>
                  <a:lnTo>
                    <a:pt x="719722" y="81342"/>
                  </a:lnTo>
                  <a:cubicBezTo>
                    <a:pt x="716955" y="80790"/>
                    <a:pt x="714326" y="80514"/>
                    <a:pt x="712113" y="80514"/>
                  </a:cubicBezTo>
                  <a:cubicBezTo>
                    <a:pt x="699384" y="80514"/>
                    <a:pt x="689422" y="84243"/>
                    <a:pt x="682228" y="91700"/>
                  </a:cubicBezTo>
                  <a:cubicBezTo>
                    <a:pt x="675033" y="99158"/>
                    <a:pt x="671436" y="109792"/>
                    <a:pt x="671436" y="123740"/>
                  </a:cubicBezTo>
                  <a:lnTo>
                    <a:pt x="671436" y="174424"/>
                  </a:lnTo>
                  <a:cubicBezTo>
                    <a:pt x="671436" y="183815"/>
                    <a:pt x="663827" y="191411"/>
                    <a:pt x="654419" y="191411"/>
                  </a:cubicBezTo>
                  <a:lnTo>
                    <a:pt x="638646" y="191411"/>
                  </a:lnTo>
                  <a:lnTo>
                    <a:pt x="638646" y="51926"/>
                  </a:lnTo>
                  <a:lnTo>
                    <a:pt x="669776" y="51926"/>
                  </a:lnTo>
                  <a:lnTo>
                    <a:pt x="669776" y="72366"/>
                  </a:lnTo>
                  <a:cubicBezTo>
                    <a:pt x="679322" y="57589"/>
                    <a:pt x="695925" y="50269"/>
                    <a:pt x="719722" y="50269"/>
                  </a:cubicBezTo>
                  <a:close/>
                  <a:moveTo>
                    <a:pt x="208500" y="50269"/>
                  </a:moveTo>
                  <a:cubicBezTo>
                    <a:pt x="217632" y="50269"/>
                    <a:pt x="225933" y="51788"/>
                    <a:pt x="233543" y="54964"/>
                  </a:cubicBezTo>
                  <a:cubicBezTo>
                    <a:pt x="241152" y="58141"/>
                    <a:pt x="247793" y="62698"/>
                    <a:pt x="253327" y="68775"/>
                  </a:cubicBezTo>
                  <a:cubicBezTo>
                    <a:pt x="253327" y="59384"/>
                    <a:pt x="260937" y="51788"/>
                    <a:pt x="270345" y="51788"/>
                  </a:cubicBezTo>
                  <a:lnTo>
                    <a:pt x="285979" y="51788"/>
                  </a:lnTo>
                  <a:lnTo>
                    <a:pt x="285979" y="51926"/>
                  </a:lnTo>
                  <a:lnTo>
                    <a:pt x="285979" y="191549"/>
                  </a:lnTo>
                  <a:lnTo>
                    <a:pt x="271867" y="191549"/>
                  </a:lnTo>
                  <a:cubicBezTo>
                    <a:pt x="262459" y="191549"/>
                    <a:pt x="254849" y="183953"/>
                    <a:pt x="254849" y="174562"/>
                  </a:cubicBezTo>
                  <a:lnTo>
                    <a:pt x="254849" y="173457"/>
                  </a:lnTo>
                  <a:cubicBezTo>
                    <a:pt x="249453" y="180086"/>
                    <a:pt x="242812" y="185058"/>
                    <a:pt x="234788" y="188372"/>
                  </a:cubicBezTo>
                  <a:cubicBezTo>
                    <a:pt x="226902" y="191687"/>
                    <a:pt x="218047" y="193344"/>
                    <a:pt x="208500" y="193344"/>
                  </a:cubicBezTo>
                  <a:cubicBezTo>
                    <a:pt x="194941" y="193344"/>
                    <a:pt x="182628" y="190444"/>
                    <a:pt x="171975" y="184506"/>
                  </a:cubicBezTo>
                  <a:cubicBezTo>
                    <a:pt x="161183" y="178567"/>
                    <a:pt x="152882" y="170143"/>
                    <a:pt x="146794" y="159371"/>
                  </a:cubicBezTo>
                  <a:cubicBezTo>
                    <a:pt x="140706" y="148599"/>
                    <a:pt x="137801" y="136031"/>
                    <a:pt x="137801" y="121669"/>
                  </a:cubicBezTo>
                  <a:cubicBezTo>
                    <a:pt x="137801" y="107306"/>
                    <a:pt x="140845" y="94876"/>
                    <a:pt x="146794" y="84104"/>
                  </a:cubicBezTo>
                  <a:cubicBezTo>
                    <a:pt x="152882" y="73332"/>
                    <a:pt x="161183" y="65046"/>
                    <a:pt x="171975" y="59108"/>
                  </a:cubicBezTo>
                  <a:cubicBezTo>
                    <a:pt x="182766" y="53169"/>
                    <a:pt x="194941" y="50269"/>
                    <a:pt x="208500" y="50269"/>
                  </a:cubicBezTo>
                  <a:close/>
                  <a:moveTo>
                    <a:pt x="580675" y="0"/>
                  </a:moveTo>
                  <a:lnTo>
                    <a:pt x="613327" y="0"/>
                  </a:lnTo>
                  <a:lnTo>
                    <a:pt x="613327" y="191550"/>
                  </a:lnTo>
                  <a:lnTo>
                    <a:pt x="598938" y="191550"/>
                  </a:lnTo>
                  <a:cubicBezTo>
                    <a:pt x="589530" y="191550"/>
                    <a:pt x="581920" y="183954"/>
                    <a:pt x="581920" y="174563"/>
                  </a:cubicBezTo>
                  <a:lnTo>
                    <a:pt x="581920" y="173458"/>
                  </a:lnTo>
                  <a:cubicBezTo>
                    <a:pt x="576525" y="180087"/>
                    <a:pt x="569884" y="185059"/>
                    <a:pt x="561859" y="188373"/>
                  </a:cubicBezTo>
                  <a:cubicBezTo>
                    <a:pt x="553973" y="191688"/>
                    <a:pt x="545118" y="193345"/>
                    <a:pt x="535571" y="193345"/>
                  </a:cubicBezTo>
                  <a:cubicBezTo>
                    <a:pt x="522151" y="193345"/>
                    <a:pt x="509976" y="190445"/>
                    <a:pt x="499322" y="184507"/>
                  </a:cubicBezTo>
                  <a:cubicBezTo>
                    <a:pt x="488531" y="178568"/>
                    <a:pt x="480091" y="170144"/>
                    <a:pt x="474003" y="159234"/>
                  </a:cubicBezTo>
                  <a:cubicBezTo>
                    <a:pt x="467916" y="148323"/>
                    <a:pt x="464872" y="135756"/>
                    <a:pt x="464872" y="121669"/>
                  </a:cubicBezTo>
                  <a:cubicBezTo>
                    <a:pt x="464872" y="107583"/>
                    <a:pt x="467916" y="95015"/>
                    <a:pt x="474003" y="84243"/>
                  </a:cubicBezTo>
                  <a:cubicBezTo>
                    <a:pt x="480091" y="73471"/>
                    <a:pt x="488531" y="65047"/>
                    <a:pt x="499322" y="59108"/>
                  </a:cubicBezTo>
                  <a:cubicBezTo>
                    <a:pt x="510114" y="53170"/>
                    <a:pt x="522151" y="50270"/>
                    <a:pt x="535571" y="50270"/>
                  </a:cubicBezTo>
                  <a:cubicBezTo>
                    <a:pt x="544841" y="50270"/>
                    <a:pt x="553281" y="51789"/>
                    <a:pt x="561029" y="54965"/>
                  </a:cubicBezTo>
                  <a:cubicBezTo>
                    <a:pt x="568777" y="58142"/>
                    <a:pt x="575279" y="62837"/>
                    <a:pt x="580675" y="69052"/>
                  </a:cubicBezTo>
                  <a:close/>
                </a:path>
              </a:pathLst>
            </a:custGeom>
            <a:solidFill>
              <a:schemeClr val="tx2"/>
            </a:solidFill>
            <a:ln w="9510" cap="flat">
              <a:noFill/>
              <a:prstDash val="solid"/>
              <a:miter/>
            </a:ln>
          </p:spPr>
          <p:txBody>
            <a:bodyPr wrap="square" rtlCol="0" anchor="ctr">
              <a:noAutofit/>
            </a:bodyPr>
            <a:lstStyle/>
            <a:p>
              <a:endParaRPr lang="en-US"/>
            </a:p>
          </p:txBody>
        </p:sp>
        <p:grpSp>
          <p:nvGrpSpPr>
            <p:cNvPr id="46" name="Group 45">
              <a:extLst>
                <a:ext uri="{FF2B5EF4-FFF2-40B4-BE49-F238E27FC236}">
                  <a16:creationId xmlns:a16="http://schemas.microsoft.com/office/drawing/2014/main" id="{59740100-DAB4-6644-94F1-9E05D99D3D68}"/>
                </a:ext>
              </a:extLst>
            </p:cNvPr>
            <p:cNvGrpSpPr/>
            <p:nvPr userDrawn="1"/>
          </p:nvGrpSpPr>
          <p:grpSpPr>
            <a:xfrm>
              <a:off x="11082099" y="267640"/>
              <a:ext cx="156756" cy="139761"/>
              <a:chOff x="11082099" y="267640"/>
              <a:chExt cx="156756" cy="139761"/>
            </a:xfrm>
          </p:grpSpPr>
          <p:sp>
            <p:nvSpPr>
              <p:cNvPr id="47" name="Freeform 46">
                <a:extLst>
                  <a:ext uri="{FF2B5EF4-FFF2-40B4-BE49-F238E27FC236}">
                    <a16:creationId xmlns:a16="http://schemas.microsoft.com/office/drawing/2014/main" id="{6684ACF0-89B1-784B-B594-96C19FE6C2CD}"/>
                  </a:ext>
                </a:extLst>
              </p:cNvPr>
              <p:cNvSpPr/>
              <p:nvPr/>
            </p:nvSpPr>
            <p:spPr>
              <a:xfrm>
                <a:off x="11082099" y="272749"/>
                <a:ext cx="70699" cy="60489"/>
              </a:xfrm>
              <a:custGeom>
                <a:avLst/>
                <a:gdLst>
                  <a:gd name="connsiteX0" fmla="*/ 246570 w 486475"/>
                  <a:gd name="connsiteY0" fmla="*/ 0 h 416222"/>
                  <a:gd name="connsiteX1" fmla="*/ 225625 w 486475"/>
                  <a:gd name="connsiteY1" fmla="*/ 26608 h 416222"/>
                  <a:gd name="connsiteX2" fmla="*/ 0 w 486475"/>
                  <a:gd name="connsiteY2" fmla="*/ 416223 h 416222"/>
                  <a:gd name="connsiteX3" fmla="*/ 486475 w 486475"/>
                  <a:gd name="connsiteY3" fmla="*/ 416223 h 416222"/>
                  <a:gd name="connsiteX4" fmla="*/ 246570 w 486475"/>
                  <a:gd name="connsiteY4" fmla="*/ 0 h 416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475" h="416222">
                    <a:moveTo>
                      <a:pt x="246570" y="0"/>
                    </a:moveTo>
                    <a:cubicBezTo>
                      <a:pt x="238954" y="7602"/>
                      <a:pt x="231338" y="16155"/>
                      <a:pt x="225625" y="26608"/>
                    </a:cubicBezTo>
                    <a:lnTo>
                      <a:pt x="0" y="416223"/>
                    </a:lnTo>
                    <a:lnTo>
                      <a:pt x="486475" y="416223"/>
                    </a:lnTo>
                    <a:lnTo>
                      <a:pt x="246570" y="0"/>
                    </a:lnTo>
                    <a:close/>
                  </a:path>
                </a:pathLst>
              </a:custGeom>
              <a:solidFill>
                <a:srgbClr val="DF1E26"/>
              </a:solidFill>
              <a:ln w="9510" cap="flat">
                <a:noFill/>
                <a:prstDash val="solid"/>
                <a:miter/>
              </a:ln>
            </p:spPr>
            <p:txBody>
              <a:bodyPr rtlCol="0" anchor="ctr"/>
              <a:lstStyle/>
              <a:p>
                <a:endParaRPr lang="en-US"/>
              </a:p>
            </p:txBody>
          </p:sp>
          <p:sp>
            <p:nvSpPr>
              <p:cNvPr id="48" name="Freeform 47">
                <a:extLst>
                  <a:ext uri="{FF2B5EF4-FFF2-40B4-BE49-F238E27FC236}">
                    <a16:creationId xmlns:a16="http://schemas.microsoft.com/office/drawing/2014/main" id="{DD7A871D-9DCE-754E-B6E7-006C26F2109C}"/>
                  </a:ext>
                </a:extLst>
              </p:cNvPr>
              <p:cNvSpPr/>
              <p:nvPr/>
            </p:nvSpPr>
            <p:spPr>
              <a:xfrm>
                <a:off x="11125542" y="267640"/>
                <a:ext cx="69869" cy="61180"/>
              </a:xfrm>
              <a:custGeom>
                <a:avLst/>
                <a:gdLst>
                  <a:gd name="connsiteX0" fmla="*/ 480763 w 480763"/>
                  <a:gd name="connsiteY0" fmla="*/ 4751 h 420973"/>
                  <a:gd name="connsiteX1" fmla="*/ 447443 w 480763"/>
                  <a:gd name="connsiteY1" fmla="*/ 0 h 420973"/>
                  <a:gd name="connsiteX2" fmla="*/ 33320 w 480763"/>
                  <a:gd name="connsiteY2" fmla="*/ 0 h 420973"/>
                  <a:gd name="connsiteX3" fmla="*/ 0 w 480763"/>
                  <a:gd name="connsiteY3" fmla="*/ 4751 h 420973"/>
                  <a:gd name="connsiteX4" fmla="*/ 240858 w 480763"/>
                  <a:gd name="connsiteY4" fmla="*/ 420974 h 420973"/>
                  <a:gd name="connsiteX5" fmla="*/ 480763 w 480763"/>
                  <a:gd name="connsiteY5" fmla="*/ 4751 h 420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0763" h="420973">
                    <a:moveTo>
                      <a:pt x="480763" y="4751"/>
                    </a:moveTo>
                    <a:cubicBezTo>
                      <a:pt x="470291" y="1901"/>
                      <a:pt x="458867" y="0"/>
                      <a:pt x="447443" y="0"/>
                    </a:cubicBezTo>
                    <a:lnTo>
                      <a:pt x="33320" y="0"/>
                    </a:lnTo>
                    <a:cubicBezTo>
                      <a:pt x="21896" y="0"/>
                      <a:pt x="10472" y="1901"/>
                      <a:pt x="0" y="4751"/>
                    </a:cubicBezTo>
                    <a:lnTo>
                      <a:pt x="240858" y="420974"/>
                    </a:lnTo>
                    <a:lnTo>
                      <a:pt x="480763" y="4751"/>
                    </a:lnTo>
                    <a:close/>
                  </a:path>
                </a:pathLst>
              </a:custGeom>
              <a:solidFill>
                <a:srgbClr val="EF3834"/>
              </a:solidFill>
              <a:ln w="9510" cap="flat">
                <a:noFill/>
                <a:prstDash val="solid"/>
                <a:miter/>
              </a:ln>
            </p:spPr>
            <p:txBody>
              <a:bodyPr rtlCol="0" anchor="ctr"/>
              <a:lstStyle/>
              <a:p>
                <a:endParaRPr lang="en-US"/>
              </a:p>
            </p:txBody>
          </p:sp>
          <p:sp>
            <p:nvSpPr>
              <p:cNvPr id="49" name="Freeform 48">
                <a:extLst>
                  <a:ext uri="{FF2B5EF4-FFF2-40B4-BE49-F238E27FC236}">
                    <a16:creationId xmlns:a16="http://schemas.microsoft.com/office/drawing/2014/main" id="{1DB1C866-939A-7447-BCC8-033AC64A8F7E}"/>
                  </a:ext>
                </a:extLst>
              </p:cNvPr>
              <p:cNvSpPr/>
              <p:nvPr/>
            </p:nvSpPr>
            <p:spPr>
              <a:xfrm>
                <a:off x="11082237" y="341939"/>
                <a:ext cx="70838" cy="60489"/>
              </a:xfrm>
              <a:custGeom>
                <a:avLst/>
                <a:gdLst>
                  <a:gd name="connsiteX0" fmla="*/ 0 w 487427"/>
                  <a:gd name="connsiteY0" fmla="*/ 0 h 416222"/>
                  <a:gd name="connsiteX1" fmla="*/ 225625 w 487427"/>
                  <a:gd name="connsiteY1" fmla="*/ 389615 h 416222"/>
                  <a:gd name="connsiteX2" fmla="*/ 246570 w 487427"/>
                  <a:gd name="connsiteY2" fmla="*/ 416222 h 416222"/>
                  <a:gd name="connsiteX3" fmla="*/ 487427 w 487427"/>
                  <a:gd name="connsiteY3" fmla="*/ 0 h 416222"/>
                  <a:gd name="connsiteX4" fmla="*/ 0 w 487427"/>
                  <a:gd name="connsiteY4" fmla="*/ 0 h 416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7427" h="416222">
                    <a:moveTo>
                      <a:pt x="0" y="0"/>
                    </a:moveTo>
                    <a:lnTo>
                      <a:pt x="225625" y="389615"/>
                    </a:lnTo>
                    <a:cubicBezTo>
                      <a:pt x="231338" y="399118"/>
                      <a:pt x="238002" y="408620"/>
                      <a:pt x="246570" y="416222"/>
                    </a:cubicBezTo>
                    <a:lnTo>
                      <a:pt x="487427" y="0"/>
                    </a:lnTo>
                    <a:lnTo>
                      <a:pt x="0" y="0"/>
                    </a:lnTo>
                    <a:close/>
                  </a:path>
                </a:pathLst>
              </a:custGeom>
              <a:solidFill>
                <a:srgbClr val="F0534C"/>
              </a:solidFill>
              <a:ln w="9510" cap="flat">
                <a:noFill/>
                <a:prstDash val="solid"/>
                <a:miter/>
              </a:ln>
            </p:spPr>
            <p:txBody>
              <a:bodyPr rtlCol="0" anchor="ctr"/>
              <a:lstStyle/>
              <a:p>
                <a:endParaRPr lang="en-US"/>
              </a:p>
            </p:txBody>
          </p:sp>
          <p:sp>
            <p:nvSpPr>
              <p:cNvPr id="50" name="Freeform 49">
                <a:extLst>
                  <a:ext uri="{FF2B5EF4-FFF2-40B4-BE49-F238E27FC236}">
                    <a16:creationId xmlns:a16="http://schemas.microsoft.com/office/drawing/2014/main" id="{C87B0B40-B8FA-1747-BF00-6E19CB67241F}"/>
                  </a:ext>
                </a:extLst>
              </p:cNvPr>
              <p:cNvSpPr/>
              <p:nvPr/>
            </p:nvSpPr>
            <p:spPr>
              <a:xfrm>
                <a:off x="11168017" y="341939"/>
                <a:ext cx="70838" cy="60489"/>
              </a:xfrm>
              <a:custGeom>
                <a:avLst/>
                <a:gdLst>
                  <a:gd name="connsiteX0" fmla="*/ 261802 w 487427"/>
                  <a:gd name="connsiteY0" fmla="*/ 389615 h 416222"/>
                  <a:gd name="connsiteX1" fmla="*/ 487427 w 487427"/>
                  <a:gd name="connsiteY1" fmla="*/ 0 h 416222"/>
                  <a:gd name="connsiteX2" fmla="*/ 0 w 487427"/>
                  <a:gd name="connsiteY2" fmla="*/ 0 h 416222"/>
                  <a:gd name="connsiteX3" fmla="*/ 240858 w 487427"/>
                  <a:gd name="connsiteY3" fmla="*/ 416222 h 416222"/>
                  <a:gd name="connsiteX4" fmla="*/ 261802 w 487427"/>
                  <a:gd name="connsiteY4" fmla="*/ 389615 h 416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7427" h="416222">
                    <a:moveTo>
                      <a:pt x="261802" y="389615"/>
                    </a:moveTo>
                    <a:lnTo>
                      <a:pt x="487427" y="0"/>
                    </a:lnTo>
                    <a:lnTo>
                      <a:pt x="0" y="0"/>
                    </a:lnTo>
                    <a:lnTo>
                      <a:pt x="240858" y="416222"/>
                    </a:lnTo>
                    <a:cubicBezTo>
                      <a:pt x="248474" y="407670"/>
                      <a:pt x="256090" y="399118"/>
                      <a:pt x="261802" y="389615"/>
                    </a:cubicBezTo>
                  </a:path>
                </a:pathLst>
              </a:custGeom>
              <a:solidFill>
                <a:srgbClr val="F26F62"/>
              </a:solidFill>
              <a:ln w="9510" cap="flat">
                <a:noFill/>
                <a:prstDash val="solid"/>
                <a:miter/>
              </a:ln>
            </p:spPr>
            <p:txBody>
              <a:bodyPr rtlCol="0" anchor="ctr"/>
              <a:lstStyle/>
              <a:p>
                <a:endParaRPr lang="en-US"/>
              </a:p>
            </p:txBody>
          </p:sp>
          <p:sp>
            <p:nvSpPr>
              <p:cNvPr id="51" name="Freeform 50">
                <a:extLst>
                  <a:ext uri="{FF2B5EF4-FFF2-40B4-BE49-F238E27FC236}">
                    <a16:creationId xmlns:a16="http://schemas.microsoft.com/office/drawing/2014/main" id="{09EB88BA-FFCA-0544-9C4D-567A4C84CFC2}"/>
                  </a:ext>
                </a:extLst>
              </p:cNvPr>
              <p:cNvSpPr/>
              <p:nvPr/>
            </p:nvSpPr>
            <p:spPr>
              <a:xfrm>
                <a:off x="11125542" y="346221"/>
                <a:ext cx="70008" cy="61180"/>
              </a:xfrm>
              <a:custGeom>
                <a:avLst/>
                <a:gdLst>
                  <a:gd name="connsiteX0" fmla="*/ 0 w 481715"/>
                  <a:gd name="connsiteY0" fmla="*/ 416223 h 420973"/>
                  <a:gd name="connsiteX1" fmla="*/ 33320 w 481715"/>
                  <a:gd name="connsiteY1" fmla="*/ 420974 h 420973"/>
                  <a:gd name="connsiteX2" fmla="*/ 448395 w 481715"/>
                  <a:gd name="connsiteY2" fmla="*/ 420974 h 420973"/>
                  <a:gd name="connsiteX3" fmla="*/ 481715 w 481715"/>
                  <a:gd name="connsiteY3" fmla="*/ 416223 h 420973"/>
                  <a:gd name="connsiteX4" fmla="*/ 240858 w 481715"/>
                  <a:gd name="connsiteY4" fmla="*/ 0 h 420973"/>
                  <a:gd name="connsiteX5" fmla="*/ 0 w 481715"/>
                  <a:gd name="connsiteY5" fmla="*/ 416223 h 420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1715" h="420973">
                    <a:moveTo>
                      <a:pt x="0" y="416223"/>
                    </a:moveTo>
                    <a:cubicBezTo>
                      <a:pt x="10472" y="419073"/>
                      <a:pt x="21896" y="420974"/>
                      <a:pt x="33320" y="420974"/>
                    </a:cubicBezTo>
                    <a:lnTo>
                      <a:pt x="448395" y="420974"/>
                    </a:lnTo>
                    <a:cubicBezTo>
                      <a:pt x="459819" y="420974"/>
                      <a:pt x="471243" y="419073"/>
                      <a:pt x="481715" y="416223"/>
                    </a:cubicBezTo>
                    <a:lnTo>
                      <a:pt x="240858" y="0"/>
                    </a:lnTo>
                    <a:lnTo>
                      <a:pt x="0" y="416223"/>
                    </a:lnTo>
                    <a:close/>
                  </a:path>
                </a:pathLst>
              </a:custGeom>
              <a:solidFill>
                <a:srgbClr val="F58C7F"/>
              </a:solidFill>
              <a:ln w="9510" cap="flat">
                <a:noFill/>
                <a:prstDash val="solid"/>
                <a:miter/>
              </a:ln>
            </p:spPr>
            <p:txBody>
              <a:bodyPr rtlCol="0" anchor="ctr"/>
              <a:lstStyle/>
              <a:p>
                <a:endParaRPr lang="en-US"/>
              </a:p>
            </p:txBody>
          </p:sp>
          <p:sp>
            <p:nvSpPr>
              <p:cNvPr id="52" name="Freeform 51">
                <a:extLst>
                  <a:ext uri="{FF2B5EF4-FFF2-40B4-BE49-F238E27FC236}">
                    <a16:creationId xmlns:a16="http://schemas.microsoft.com/office/drawing/2014/main" id="{C08AEE35-5A60-4249-A46E-674D3C01E6BB}"/>
                  </a:ext>
                </a:extLst>
              </p:cNvPr>
              <p:cNvSpPr/>
              <p:nvPr/>
            </p:nvSpPr>
            <p:spPr>
              <a:xfrm>
                <a:off x="11168017" y="272749"/>
                <a:ext cx="70699" cy="60489"/>
              </a:xfrm>
              <a:custGeom>
                <a:avLst/>
                <a:gdLst>
                  <a:gd name="connsiteX0" fmla="*/ 486475 w 486475"/>
                  <a:gd name="connsiteY0" fmla="*/ 416223 h 416222"/>
                  <a:gd name="connsiteX1" fmla="*/ 260850 w 486475"/>
                  <a:gd name="connsiteY1" fmla="*/ 26608 h 416222"/>
                  <a:gd name="connsiteX2" fmla="*/ 239906 w 486475"/>
                  <a:gd name="connsiteY2" fmla="*/ 0 h 416222"/>
                  <a:gd name="connsiteX3" fmla="*/ 0 w 486475"/>
                  <a:gd name="connsiteY3" fmla="*/ 416223 h 416222"/>
                  <a:gd name="connsiteX4" fmla="*/ 486475 w 486475"/>
                  <a:gd name="connsiteY4" fmla="*/ 416223 h 416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475" h="416222">
                    <a:moveTo>
                      <a:pt x="486475" y="416223"/>
                    </a:moveTo>
                    <a:lnTo>
                      <a:pt x="260850" y="26608"/>
                    </a:lnTo>
                    <a:cubicBezTo>
                      <a:pt x="255138" y="17105"/>
                      <a:pt x="248474" y="7602"/>
                      <a:pt x="239906" y="0"/>
                    </a:cubicBezTo>
                    <a:lnTo>
                      <a:pt x="0" y="416223"/>
                    </a:lnTo>
                    <a:lnTo>
                      <a:pt x="486475" y="416223"/>
                    </a:lnTo>
                    <a:close/>
                  </a:path>
                </a:pathLst>
              </a:custGeom>
              <a:solidFill>
                <a:srgbClr val="F0534C"/>
              </a:solidFill>
              <a:ln w="9510" cap="flat">
                <a:noFill/>
                <a:prstDash val="solid"/>
                <a:miter/>
              </a:ln>
            </p:spPr>
            <p:txBody>
              <a:bodyPr rtlCol="0" anchor="ctr"/>
              <a:lstStyle/>
              <a:p>
                <a:endParaRPr lang="en-US"/>
              </a:p>
            </p:txBody>
          </p:sp>
        </p:grpSp>
      </p:grpSp>
      <p:sp>
        <p:nvSpPr>
          <p:cNvPr id="5" name="Footer Placeholder 4">
            <a:extLst>
              <a:ext uri="{FF2B5EF4-FFF2-40B4-BE49-F238E27FC236}">
                <a16:creationId xmlns:a16="http://schemas.microsoft.com/office/drawing/2014/main" id="{25E43C40-0237-264A-8F7C-591666A8557F}"/>
              </a:ext>
            </a:extLst>
          </p:cNvPr>
          <p:cNvSpPr>
            <a:spLocks noGrp="1"/>
          </p:cNvSpPr>
          <p:nvPr>
            <p:ph type="ftr" sz="quarter" idx="36"/>
          </p:nvPr>
        </p:nvSpPr>
        <p:spPr/>
        <p:txBody>
          <a:bodyPr/>
          <a:lstStyle/>
          <a:p>
            <a:r>
              <a:rPr lang="en-US" kern="0"/>
              <a:t>© 2021 Xandr Inc. Xandr℠, the Kite logo, AT&amp;T, the Globe logo and other marks are trademarks and service marks of AT&amp;T Intellectual Property and/or AT&amp;T affiliated companies. All other marks contained herein are the property of their respective owners.</a:t>
            </a:r>
          </a:p>
        </p:txBody>
      </p:sp>
      <p:sp>
        <p:nvSpPr>
          <p:cNvPr id="6" name="Slide Number Placeholder 5">
            <a:extLst>
              <a:ext uri="{FF2B5EF4-FFF2-40B4-BE49-F238E27FC236}">
                <a16:creationId xmlns:a16="http://schemas.microsoft.com/office/drawing/2014/main" id="{2AEB71FF-09D3-0B47-9A3A-9C7AD72C44F2}"/>
              </a:ext>
            </a:extLst>
          </p:cNvPr>
          <p:cNvSpPr>
            <a:spLocks noGrp="1"/>
          </p:cNvSpPr>
          <p:nvPr>
            <p:ph type="sldNum" sz="quarter" idx="37"/>
          </p:nvPr>
        </p:nvSpPr>
        <p:spPr/>
        <p:txBody>
          <a:bodyPr/>
          <a:lstStyle/>
          <a:p>
            <a:fld id="{B039CED7-89A6-0D48-93AF-800B78660EBD}" type="slidenum">
              <a:rPr lang="en-US"/>
              <a:pPr/>
              <a:t>‹#›</a:t>
            </a:fld>
            <a:endParaRPr lang="en-US"/>
          </a:p>
        </p:txBody>
      </p:sp>
    </p:spTree>
    <p:extLst>
      <p:ext uri="{BB962C8B-B14F-4D97-AF65-F5344CB8AC3E}">
        <p14:creationId xmlns:p14="http://schemas.microsoft.com/office/powerpoint/2010/main" val="340447980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BASE 1">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48F56962-FCD3-484B-BC5A-A8A3EDEC4DDD}"/>
              </a:ext>
            </a:extLst>
          </p:cNvPr>
          <p:cNvGrpSpPr>
            <a:grpSpLocks noChangeAspect="1"/>
          </p:cNvGrpSpPr>
          <p:nvPr userDrawn="1"/>
        </p:nvGrpSpPr>
        <p:grpSpPr>
          <a:xfrm>
            <a:off x="11082099" y="215851"/>
            <a:ext cx="886025" cy="193345"/>
            <a:chOff x="11082099" y="215851"/>
            <a:chExt cx="886025" cy="193345"/>
          </a:xfrm>
        </p:grpSpPr>
        <p:sp>
          <p:nvSpPr>
            <p:cNvPr id="9" name="Freeform 8">
              <a:extLst>
                <a:ext uri="{FF2B5EF4-FFF2-40B4-BE49-F238E27FC236}">
                  <a16:creationId xmlns:a16="http://schemas.microsoft.com/office/drawing/2014/main" id="{EAF51766-00E3-F24C-BB62-7F66D3433BB8}"/>
                </a:ext>
              </a:extLst>
            </p:cNvPr>
            <p:cNvSpPr/>
            <p:nvPr/>
          </p:nvSpPr>
          <p:spPr>
            <a:xfrm>
              <a:off x="11248402" y="215851"/>
              <a:ext cx="719722" cy="193345"/>
            </a:xfrm>
            <a:custGeom>
              <a:avLst/>
              <a:gdLst>
                <a:gd name="connsiteX0" fmla="*/ 212098 w 719722"/>
                <a:gd name="connsiteY0" fmla="*/ 78028 h 193345"/>
                <a:gd name="connsiteX1" fmla="*/ 182351 w 719722"/>
                <a:gd name="connsiteY1" fmla="*/ 90043 h 193345"/>
                <a:gd name="connsiteX2" fmla="*/ 170730 w 719722"/>
                <a:gd name="connsiteY2" fmla="*/ 121669 h 193345"/>
                <a:gd name="connsiteX3" fmla="*/ 182351 w 719722"/>
                <a:gd name="connsiteY3" fmla="*/ 153294 h 193345"/>
                <a:gd name="connsiteX4" fmla="*/ 212098 w 719722"/>
                <a:gd name="connsiteY4" fmla="*/ 165309 h 193345"/>
                <a:gd name="connsiteX5" fmla="*/ 241982 w 719722"/>
                <a:gd name="connsiteY5" fmla="*/ 153294 h 193345"/>
                <a:gd name="connsiteX6" fmla="*/ 253742 w 719722"/>
                <a:gd name="connsiteY6" fmla="*/ 121669 h 193345"/>
                <a:gd name="connsiteX7" fmla="*/ 241982 w 719722"/>
                <a:gd name="connsiteY7" fmla="*/ 90043 h 193345"/>
                <a:gd name="connsiteX8" fmla="*/ 212098 w 719722"/>
                <a:gd name="connsiteY8" fmla="*/ 78028 h 193345"/>
                <a:gd name="connsiteX9" fmla="*/ 539445 w 719722"/>
                <a:gd name="connsiteY9" fmla="*/ 77891 h 193345"/>
                <a:gd name="connsiteX10" fmla="*/ 518277 w 719722"/>
                <a:gd name="connsiteY10" fmla="*/ 83277 h 193345"/>
                <a:gd name="connsiteX11" fmla="*/ 503335 w 719722"/>
                <a:gd name="connsiteY11" fmla="*/ 98606 h 193345"/>
                <a:gd name="connsiteX12" fmla="*/ 497801 w 719722"/>
                <a:gd name="connsiteY12" fmla="*/ 121669 h 193345"/>
                <a:gd name="connsiteX13" fmla="*/ 503335 w 719722"/>
                <a:gd name="connsiteY13" fmla="*/ 144733 h 193345"/>
                <a:gd name="connsiteX14" fmla="*/ 518277 w 719722"/>
                <a:gd name="connsiteY14" fmla="*/ 160062 h 193345"/>
                <a:gd name="connsiteX15" fmla="*/ 539445 w 719722"/>
                <a:gd name="connsiteY15" fmla="*/ 165448 h 193345"/>
                <a:gd name="connsiteX16" fmla="*/ 560614 w 719722"/>
                <a:gd name="connsiteY16" fmla="*/ 160062 h 193345"/>
                <a:gd name="connsiteX17" fmla="*/ 575556 w 719722"/>
                <a:gd name="connsiteY17" fmla="*/ 144733 h 193345"/>
                <a:gd name="connsiteX18" fmla="*/ 581090 w 719722"/>
                <a:gd name="connsiteY18" fmla="*/ 121669 h 193345"/>
                <a:gd name="connsiteX19" fmla="*/ 575556 w 719722"/>
                <a:gd name="connsiteY19" fmla="*/ 98606 h 193345"/>
                <a:gd name="connsiteX20" fmla="*/ 560614 w 719722"/>
                <a:gd name="connsiteY20" fmla="*/ 83277 h 193345"/>
                <a:gd name="connsiteX21" fmla="*/ 539445 w 719722"/>
                <a:gd name="connsiteY21" fmla="*/ 77891 h 193345"/>
                <a:gd name="connsiteX22" fmla="*/ 2352 w 719722"/>
                <a:gd name="connsiteY22" fmla="*/ 51650 h 193345"/>
                <a:gd name="connsiteX23" fmla="*/ 30300 w 719722"/>
                <a:gd name="connsiteY23" fmla="*/ 51650 h 193345"/>
                <a:gd name="connsiteX24" fmla="*/ 43997 w 719722"/>
                <a:gd name="connsiteY24" fmla="*/ 58417 h 193345"/>
                <a:gd name="connsiteX25" fmla="*/ 73190 w 719722"/>
                <a:gd name="connsiteY25" fmla="*/ 99020 h 193345"/>
                <a:gd name="connsiteX26" fmla="*/ 102383 w 719722"/>
                <a:gd name="connsiteY26" fmla="*/ 58417 h 193345"/>
                <a:gd name="connsiteX27" fmla="*/ 116080 w 719722"/>
                <a:gd name="connsiteY27" fmla="*/ 51650 h 193345"/>
                <a:gd name="connsiteX28" fmla="*/ 142921 w 719722"/>
                <a:gd name="connsiteY28" fmla="*/ 51650 h 193345"/>
                <a:gd name="connsiteX29" fmla="*/ 90484 w 719722"/>
                <a:gd name="connsiteY29" fmla="*/ 121531 h 193345"/>
                <a:gd name="connsiteX30" fmla="*/ 145273 w 719722"/>
                <a:gd name="connsiteY30" fmla="*/ 191411 h 193345"/>
                <a:gd name="connsiteX31" fmla="*/ 116910 w 719722"/>
                <a:gd name="connsiteY31" fmla="*/ 191411 h 193345"/>
                <a:gd name="connsiteX32" fmla="*/ 103213 w 719722"/>
                <a:gd name="connsiteY32" fmla="*/ 184644 h 193345"/>
                <a:gd name="connsiteX33" fmla="*/ 72360 w 719722"/>
                <a:gd name="connsiteY33" fmla="*/ 144732 h 193345"/>
                <a:gd name="connsiteX34" fmla="*/ 41368 w 719722"/>
                <a:gd name="connsiteY34" fmla="*/ 184644 h 193345"/>
                <a:gd name="connsiteX35" fmla="*/ 27671 w 719722"/>
                <a:gd name="connsiteY35" fmla="*/ 191411 h 193345"/>
                <a:gd name="connsiteX36" fmla="*/ 0 w 719722"/>
                <a:gd name="connsiteY36" fmla="*/ 191411 h 193345"/>
                <a:gd name="connsiteX37" fmla="*/ 54512 w 719722"/>
                <a:gd name="connsiteY37" fmla="*/ 121531 h 193345"/>
                <a:gd name="connsiteX38" fmla="*/ 389469 w 719722"/>
                <a:gd name="connsiteY38" fmla="*/ 50408 h 193345"/>
                <a:gd name="connsiteX39" fmla="*/ 431944 w 719722"/>
                <a:gd name="connsiteY39" fmla="*/ 65737 h 193345"/>
                <a:gd name="connsiteX40" fmla="*/ 447993 w 719722"/>
                <a:gd name="connsiteY40" fmla="*/ 111449 h 193345"/>
                <a:gd name="connsiteX41" fmla="*/ 447993 w 719722"/>
                <a:gd name="connsiteY41" fmla="*/ 191549 h 193345"/>
                <a:gd name="connsiteX42" fmla="*/ 432220 w 719722"/>
                <a:gd name="connsiteY42" fmla="*/ 191549 h 193345"/>
                <a:gd name="connsiteX43" fmla="*/ 415203 w 719722"/>
                <a:gd name="connsiteY43" fmla="*/ 174562 h 193345"/>
                <a:gd name="connsiteX44" fmla="*/ 415203 w 719722"/>
                <a:gd name="connsiteY44" fmla="*/ 115730 h 193345"/>
                <a:gd name="connsiteX45" fmla="*/ 406486 w 719722"/>
                <a:gd name="connsiteY45" fmla="*/ 88110 h 193345"/>
                <a:gd name="connsiteX46" fmla="*/ 381859 w 719722"/>
                <a:gd name="connsiteY46" fmla="*/ 78857 h 193345"/>
                <a:gd name="connsiteX47" fmla="*/ 353358 w 719722"/>
                <a:gd name="connsiteY47" fmla="*/ 89767 h 193345"/>
                <a:gd name="connsiteX48" fmla="*/ 342843 w 719722"/>
                <a:gd name="connsiteY48" fmla="*/ 120978 h 193345"/>
                <a:gd name="connsiteX49" fmla="*/ 342843 w 719722"/>
                <a:gd name="connsiteY49" fmla="*/ 174562 h 193345"/>
                <a:gd name="connsiteX50" fmla="*/ 325826 w 719722"/>
                <a:gd name="connsiteY50" fmla="*/ 191549 h 193345"/>
                <a:gd name="connsiteX51" fmla="*/ 310053 w 719722"/>
                <a:gd name="connsiteY51" fmla="*/ 191549 h 193345"/>
                <a:gd name="connsiteX52" fmla="*/ 310053 w 719722"/>
                <a:gd name="connsiteY52" fmla="*/ 51927 h 193345"/>
                <a:gd name="connsiteX53" fmla="*/ 324165 w 719722"/>
                <a:gd name="connsiteY53" fmla="*/ 51927 h 193345"/>
                <a:gd name="connsiteX54" fmla="*/ 341183 w 719722"/>
                <a:gd name="connsiteY54" fmla="*/ 68914 h 193345"/>
                <a:gd name="connsiteX55" fmla="*/ 341183 w 719722"/>
                <a:gd name="connsiteY55" fmla="*/ 70018 h 193345"/>
                <a:gd name="connsiteX56" fmla="*/ 361659 w 719722"/>
                <a:gd name="connsiteY56" fmla="*/ 55379 h 193345"/>
                <a:gd name="connsiteX57" fmla="*/ 389469 w 719722"/>
                <a:gd name="connsiteY57" fmla="*/ 50408 h 193345"/>
                <a:gd name="connsiteX58" fmla="*/ 719722 w 719722"/>
                <a:gd name="connsiteY58" fmla="*/ 50269 h 193345"/>
                <a:gd name="connsiteX59" fmla="*/ 719722 w 719722"/>
                <a:gd name="connsiteY59" fmla="*/ 81342 h 193345"/>
                <a:gd name="connsiteX60" fmla="*/ 712113 w 719722"/>
                <a:gd name="connsiteY60" fmla="*/ 80514 h 193345"/>
                <a:gd name="connsiteX61" fmla="*/ 682228 w 719722"/>
                <a:gd name="connsiteY61" fmla="*/ 91700 h 193345"/>
                <a:gd name="connsiteX62" fmla="*/ 671436 w 719722"/>
                <a:gd name="connsiteY62" fmla="*/ 123740 h 193345"/>
                <a:gd name="connsiteX63" fmla="*/ 671436 w 719722"/>
                <a:gd name="connsiteY63" fmla="*/ 174424 h 193345"/>
                <a:gd name="connsiteX64" fmla="*/ 654419 w 719722"/>
                <a:gd name="connsiteY64" fmla="*/ 191411 h 193345"/>
                <a:gd name="connsiteX65" fmla="*/ 638646 w 719722"/>
                <a:gd name="connsiteY65" fmla="*/ 191411 h 193345"/>
                <a:gd name="connsiteX66" fmla="*/ 638646 w 719722"/>
                <a:gd name="connsiteY66" fmla="*/ 51926 h 193345"/>
                <a:gd name="connsiteX67" fmla="*/ 669776 w 719722"/>
                <a:gd name="connsiteY67" fmla="*/ 51926 h 193345"/>
                <a:gd name="connsiteX68" fmla="*/ 669776 w 719722"/>
                <a:gd name="connsiteY68" fmla="*/ 72366 h 193345"/>
                <a:gd name="connsiteX69" fmla="*/ 719722 w 719722"/>
                <a:gd name="connsiteY69" fmla="*/ 50269 h 193345"/>
                <a:gd name="connsiteX70" fmla="*/ 208500 w 719722"/>
                <a:gd name="connsiteY70" fmla="*/ 50269 h 193345"/>
                <a:gd name="connsiteX71" fmla="*/ 233543 w 719722"/>
                <a:gd name="connsiteY71" fmla="*/ 54964 h 193345"/>
                <a:gd name="connsiteX72" fmla="*/ 253327 w 719722"/>
                <a:gd name="connsiteY72" fmla="*/ 68775 h 193345"/>
                <a:gd name="connsiteX73" fmla="*/ 270345 w 719722"/>
                <a:gd name="connsiteY73" fmla="*/ 51788 h 193345"/>
                <a:gd name="connsiteX74" fmla="*/ 285979 w 719722"/>
                <a:gd name="connsiteY74" fmla="*/ 51788 h 193345"/>
                <a:gd name="connsiteX75" fmla="*/ 285979 w 719722"/>
                <a:gd name="connsiteY75" fmla="*/ 51926 h 193345"/>
                <a:gd name="connsiteX76" fmla="*/ 285979 w 719722"/>
                <a:gd name="connsiteY76" fmla="*/ 191549 h 193345"/>
                <a:gd name="connsiteX77" fmla="*/ 271867 w 719722"/>
                <a:gd name="connsiteY77" fmla="*/ 191549 h 193345"/>
                <a:gd name="connsiteX78" fmla="*/ 254849 w 719722"/>
                <a:gd name="connsiteY78" fmla="*/ 174562 h 193345"/>
                <a:gd name="connsiteX79" fmla="*/ 254849 w 719722"/>
                <a:gd name="connsiteY79" fmla="*/ 173457 h 193345"/>
                <a:gd name="connsiteX80" fmla="*/ 234788 w 719722"/>
                <a:gd name="connsiteY80" fmla="*/ 188372 h 193345"/>
                <a:gd name="connsiteX81" fmla="*/ 208500 w 719722"/>
                <a:gd name="connsiteY81" fmla="*/ 193344 h 193345"/>
                <a:gd name="connsiteX82" fmla="*/ 171975 w 719722"/>
                <a:gd name="connsiteY82" fmla="*/ 184506 h 193345"/>
                <a:gd name="connsiteX83" fmla="*/ 146794 w 719722"/>
                <a:gd name="connsiteY83" fmla="*/ 159371 h 193345"/>
                <a:gd name="connsiteX84" fmla="*/ 137801 w 719722"/>
                <a:gd name="connsiteY84" fmla="*/ 121669 h 193345"/>
                <a:gd name="connsiteX85" fmla="*/ 146794 w 719722"/>
                <a:gd name="connsiteY85" fmla="*/ 84104 h 193345"/>
                <a:gd name="connsiteX86" fmla="*/ 171975 w 719722"/>
                <a:gd name="connsiteY86" fmla="*/ 59108 h 193345"/>
                <a:gd name="connsiteX87" fmla="*/ 208500 w 719722"/>
                <a:gd name="connsiteY87" fmla="*/ 50269 h 193345"/>
                <a:gd name="connsiteX88" fmla="*/ 580675 w 719722"/>
                <a:gd name="connsiteY88" fmla="*/ 0 h 193345"/>
                <a:gd name="connsiteX89" fmla="*/ 613327 w 719722"/>
                <a:gd name="connsiteY89" fmla="*/ 0 h 193345"/>
                <a:gd name="connsiteX90" fmla="*/ 613327 w 719722"/>
                <a:gd name="connsiteY90" fmla="*/ 191550 h 193345"/>
                <a:gd name="connsiteX91" fmla="*/ 598938 w 719722"/>
                <a:gd name="connsiteY91" fmla="*/ 191550 h 193345"/>
                <a:gd name="connsiteX92" fmla="*/ 581920 w 719722"/>
                <a:gd name="connsiteY92" fmla="*/ 174563 h 193345"/>
                <a:gd name="connsiteX93" fmla="*/ 581920 w 719722"/>
                <a:gd name="connsiteY93" fmla="*/ 173458 h 193345"/>
                <a:gd name="connsiteX94" fmla="*/ 561859 w 719722"/>
                <a:gd name="connsiteY94" fmla="*/ 188373 h 193345"/>
                <a:gd name="connsiteX95" fmla="*/ 535571 w 719722"/>
                <a:gd name="connsiteY95" fmla="*/ 193345 h 193345"/>
                <a:gd name="connsiteX96" fmla="*/ 499322 w 719722"/>
                <a:gd name="connsiteY96" fmla="*/ 184507 h 193345"/>
                <a:gd name="connsiteX97" fmla="*/ 474003 w 719722"/>
                <a:gd name="connsiteY97" fmla="*/ 159234 h 193345"/>
                <a:gd name="connsiteX98" fmla="*/ 464872 w 719722"/>
                <a:gd name="connsiteY98" fmla="*/ 121669 h 193345"/>
                <a:gd name="connsiteX99" fmla="*/ 474003 w 719722"/>
                <a:gd name="connsiteY99" fmla="*/ 84243 h 193345"/>
                <a:gd name="connsiteX100" fmla="*/ 499322 w 719722"/>
                <a:gd name="connsiteY100" fmla="*/ 59108 h 193345"/>
                <a:gd name="connsiteX101" fmla="*/ 535571 w 719722"/>
                <a:gd name="connsiteY101" fmla="*/ 50270 h 193345"/>
                <a:gd name="connsiteX102" fmla="*/ 561029 w 719722"/>
                <a:gd name="connsiteY102" fmla="*/ 54965 h 193345"/>
                <a:gd name="connsiteX103" fmla="*/ 580675 w 719722"/>
                <a:gd name="connsiteY103" fmla="*/ 69052 h 193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l="l" t="t" r="r" b="b"/>
              <a:pathLst>
                <a:path w="719722" h="193345">
                  <a:moveTo>
                    <a:pt x="212098" y="78028"/>
                  </a:moveTo>
                  <a:cubicBezTo>
                    <a:pt x="200061" y="78028"/>
                    <a:pt x="190099" y="82033"/>
                    <a:pt x="182351" y="90043"/>
                  </a:cubicBezTo>
                  <a:cubicBezTo>
                    <a:pt x="174603" y="98053"/>
                    <a:pt x="170730" y="108549"/>
                    <a:pt x="170730" y="121669"/>
                  </a:cubicBezTo>
                  <a:cubicBezTo>
                    <a:pt x="170730" y="134788"/>
                    <a:pt x="174603" y="145284"/>
                    <a:pt x="182351" y="153294"/>
                  </a:cubicBezTo>
                  <a:cubicBezTo>
                    <a:pt x="190099" y="161304"/>
                    <a:pt x="200061" y="165309"/>
                    <a:pt x="212098" y="165309"/>
                  </a:cubicBezTo>
                  <a:cubicBezTo>
                    <a:pt x="224134" y="165447"/>
                    <a:pt x="234096" y="161442"/>
                    <a:pt x="241982" y="153294"/>
                  </a:cubicBezTo>
                  <a:cubicBezTo>
                    <a:pt x="249868" y="145284"/>
                    <a:pt x="253742" y="134788"/>
                    <a:pt x="253742" y="121669"/>
                  </a:cubicBezTo>
                  <a:cubicBezTo>
                    <a:pt x="253742" y="108549"/>
                    <a:pt x="249868" y="98053"/>
                    <a:pt x="241982" y="90043"/>
                  </a:cubicBezTo>
                  <a:cubicBezTo>
                    <a:pt x="234096" y="82033"/>
                    <a:pt x="224134" y="78028"/>
                    <a:pt x="212098" y="78028"/>
                  </a:cubicBezTo>
                  <a:close/>
                  <a:moveTo>
                    <a:pt x="539445" y="77891"/>
                  </a:moveTo>
                  <a:cubicBezTo>
                    <a:pt x="531559" y="77891"/>
                    <a:pt x="524503" y="79686"/>
                    <a:pt x="518277" y="83277"/>
                  </a:cubicBezTo>
                  <a:cubicBezTo>
                    <a:pt x="512051" y="86867"/>
                    <a:pt x="507070" y="91977"/>
                    <a:pt x="503335" y="98606"/>
                  </a:cubicBezTo>
                  <a:cubicBezTo>
                    <a:pt x="499599" y="105235"/>
                    <a:pt x="497801" y="112969"/>
                    <a:pt x="497801" y="121669"/>
                  </a:cubicBezTo>
                  <a:cubicBezTo>
                    <a:pt x="497801" y="130370"/>
                    <a:pt x="499599" y="138104"/>
                    <a:pt x="503335" y="144733"/>
                  </a:cubicBezTo>
                  <a:cubicBezTo>
                    <a:pt x="507070" y="151362"/>
                    <a:pt x="511913" y="156471"/>
                    <a:pt x="518277" y="160062"/>
                  </a:cubicBezTo>
                  <a:cubicBezTo>
                    <a:pt x="524503" y="163653"/>
                    <a:pt x="531698" y="165448"/>
                    <a:pt x="539445" y="165448"/>
                  </a:cubicBezTo>
                  <a:cubicBezTo>
                    <a:pt x="547193" y="165448"/>
                    <a:pt x="554388" y="163653"/>
                    <a:pt x="560614" y="160062"/>
                  </a:cubicBezTo>
                  <a:cubicBezTo>
                    <a:pt x="566840" y="156471"/>
                    <a:pt x="571821" y="151362"/>
                    <a:pt x="575556" y="144733"/>
                  </a:cubicBezTo>
                  <a:cubicBezTo>
                    <a:pt x="579292" y="138104"/>
                    <a:pt x="581090" y="130370"/>
                    <a:pt x="581090" y="121669"/>
                  </a:cubicBezTo>
                  <a:cubicBezTo>
                    <a:pt x="581090" y="112969"/>
                    <a:pt x="579292" y="105235"/>
                    <a:pt x="575556" y="98606"/>
                  </a:cubicBezTo>
                  <a:cubicBezTo>
                    <a:pt x="571821" y="91977"/>
                    <a:pt x="566840" y="86867"/>
                    <a:pt x="560614" y="83277"/>
                  </a:cubicBezTo>
                  <a:cubicBezTo>
                    <a:pt x="554388" y="79686"/>
                    <a:pt x="547193" y="77891"/>
                    <a:pt x="539445" y="77891"/>
                  </a:cubicBezTo>
                  <a:close/>
                  <a:moveTo>
                    <a:pt x="2352" y="51650"/>
                  </a:moveTo>
                  <a:lnTo>
                    <a:pt x="30300" y="51650"/>
                  </a:lnTo>
                  <a:cubicBezTo>
                    <a:pt x="35696" y="51650"/>
                    <a:pt x="40676" y="54136"/>
                    <a:pt x="43997" y="58417"/>
                  </a:cubicBezTo>
                  <a:lnTo>
                    <a:pt x="73190" y="99020"/>
                  </a:lnTo>
                  <a:lnTo>
                    <a:pt x="102383" y="58417"/>
                  </a:lnTo>
                  <a:cubicBezTo>
                    <a:pt x="105565" y="54136"/>
                    <a:pt x="110684" y="51650"/>
                    <a:pt x="116080" y="51650"/>
                  </a:cubicBezTo>
                  <a:lnTo>
                    <a:pt x="142921" y="51650"/>
                  </a:lnTo>
                  <a:lnTo>
                    <a:pt x="90484" y="121531"/>
                  </a:lnTo>
                  <a:lnTo>
                    <a:pt x="145273" y="191411"/>
                  </a:lnTo>
                  <a:lnTo>
                    <a:pt x="116910" y="191411"/>
                  </a:lnTo>
                  <a:cubicBezTo>
                    <a:pt x="111514" y="191549"/>
                    <a:pt x="106395" y="188925"/>
                    <a:pt x="103213" y="184644"/>
                  </a:cubicBezTo>
                  <a:lnTo>
                    <a:pt x="72360" y="144732"/>
                  </a:lnTo>
                  <a:lnTo>
                    <a:pt x="41368" y="184644"/>
                  </a:lnTo>
                  <a:cubicBezTo>
                    <a:pt x="38186" y="188925"/>
                    <a:pt x="33067" y="191411"/>
                    <a:pt x="27671" y="191411"/>
                  </a:cubicBezTo>
                  <a:lnTo>
                    <a:pt x="0" y="191411"/>
                  </a:lnTo>
                  <a:lnTo>
                    <a:pt x="54512" y="121531"/>
                  </a:lnTo>
                  <a:close/>
                  <a:moveTo>
                    <a:pt x="389469" y="50408"/>
                  </a:moveTo>
                  <a:cubicBezTo>
                    <a:pt x="407040" y="50270"/>
                    <a:pt x="421290" y="55379"/>
                    <a:pt x="431944" y="65737"/>
                  </a:cubicBezTo>
                  <a:cubicBezTo>
                    <a:pt x="442597" y="76095"/>
                    <a:pt x="447993" y="91286"/>
                    <a:pt x="447993" y="111449"/>
                  </a:cubicBezTo>
                  <a:lnTo>
                    <a:pt x="447993" y="191549"/>
                  </a:lnTo>
                  <a:lnTo>
                    <a:pt x="432220" y="191549"/>
                  </a:lnTo>
                  <a:cubicBezTo>
                    <a:pt x="422812" y="191549"/>
                    <a:pt x="415203" y="183953"/>
                    <a:pt x="415203" y="174562"/>
                  </a:cubicBezTo>
                  <a:lnTo>
                    <a:pt x="415203" y="115730"/>
                  </a:lnTo>
                  <a:cubicBezTo>
                    <a:pt x="415203" y="103577"/>
                    <a:pt x="412297" y="94325"/>
                    <a:pt x="406486" y="88110"/>
                  </a:cubicBezTo>
                  <a:cubicBezTo>
                    <a:pt x="400676" y="81895"/>
                    <a:pt x="392513" y="78857"/>
                    <a:pt x="381859" y="78857"/>
                  </a:cubicBezTo>
                  <a:cubicBezTo>
                    <a:pt x="369822" y="78857"/>
                    <a:pt x="360276" y="82448"/>
                    <a:pt x="353358" y="89767"/>
                  </a:cubicBezTo>
                  <a:cubicBezTo>
                    <a:pt x="346302" y="96948"/>
                    <a:pt x="342843" y="107444"/>
                    <a:pt x="342843" y="120978"/>
                  </a:cubicBezTo>
                  <a:lnTo>
                    <a:pt x="342843" y="174562"/>
                  </a:lnTo>
                  <a:cubicBezTo>
                    <a:pt x="342843" y="183953"/>
                    <a:pt x="335234" y="191549"/>
                    <a:pt x="325826" y="191549"/>
                  </a:cubicBezTo>
                  <a:lnTo>
                    <a:pt x="310053" y="191549"/>
                  </a:lnTo>
                  <a:lnTo>
                    <a:pt x="310053" y="51927"/>
                  </a:lnTo>
                  <a:lnTo>
                    <a:pt x="324165" y="51927"/>
                  </a:lnTo>
                  <a:cubicBezTo>
                    <a:pt x="333573" y="51927"/>
                    <a:pt x="341183" y="59523"/>
                    <a:pt x="341183" y="68914"/>
                  </a:cubicBezTo>
                  <a:lnTo>
                    <a:pt x="341183" y="70018"/>
                  </a:lnTo>
                  <a:cubicBezTo>
                    <a:pt x="346579" y="63527"/>
                    <a:pt x="353358" y="58694"/>
                    <a:pt x="361659" y="55379"/>
                  </a:cubicBezTo>
                  <a:cubicBezTo>
                    <a:pt x="369822" y="52065"/>
                    <a:pt x="379092" y="50408"/>
                    <a:pt x="389469" y="50408"/>
                  </a:cubicBezTo>
                  <a:close/>
                  <a:moveTo>
                    <a:pt x="719722" y="50269"/>
                  </a:moveTo>
                  <a:lnTo>
                    <a:pt x="719722" y="81342"/>
                  </a:lnTo>
                  <a:cubicBezTo>
                    <a:pt x="716955" y="80790"/>
                    <a:pt x="714326" y="80514"/>
                    <a:pt x="712113" y="80514"/>
                  </a:cubicBezTo>
                  <a:cubicBezTo>
                    <a:pt x="699384" y="80514"/>
                    <a:pt x="689422" y="84243"/>
                    <a:pt x="682228" y="91700"/>
                  </a:cubicBezTo>
                  <a:cubicBezTo>
                    <a:pt x="675033" y="99158"/>
                    <a:pt x="671436" y="109792"/>
                    <a:pt x="671436" y="123740"/>
                  </a:cubicBezTo>
                  <a:lnTo>
                    <a:pt x="671436" y="174424"/>
                  </a:lnTo>
                  <a:cubicBezTo>
                    <a:pt x="671436" y="183815"/>
                    <a:pt x="663827" y="191411"/>
                    <a:pt x="654419" y="191411"/>
                  </a:cubicBezTo>
                  <a:lnTo>
                    <a:pt x="638646" y="191411"/>
                  </a:lnTo>
                  <a:lnTo>
                    <a:pt x="638646" y="51926"/>
                  </a:lnTo>
                  <a:lnTo>
                    <a:pt x="669776" y="51926"/>
                  </a:lnTo>
                  <a:lnTo>
                    <a:pt x="669776" y="72366"/>
                  </a:lnTo>
                  <a:cubicBezTo>
                    <a:pt x="679322" y="57589"/>
                    <a:pt x="695925" y="50269"/>
                    <a:pt x="719722" y="50269"/>
                  </a:cubicBezTo>
                  <a:close/>
                  <a:moveTo>
                    <a:pt x="208500" y="50269"/>
                  </a:moveTo>
                  <a:cubicBezTo>
                    <a:pt x="217632" y="50269"/>
                    <a:pt x="225933" y="51788"/>
                    <a:pt x="233543" y="54964"/>
                  </a:cubicBezTo>
                  <a:cubicBezTo>
                    <a:pt x="241152" y="58141"/>
                    <a:pt x="247793" y="62698"/>
                    <a:pt x="253327" y="68775"/>
                  </a:cubicBezTo>
                  <a:cubicBezTo>
                    <a:pt x="253327" y="59384"/>
                    <a:pt x="260937" y="51788"/>
                    <a:pt x="270345" y="51788"/>
                  </a:cubicBezTo>
                  <a:lnTo>
                    <a:pt x="285979" y="51788"/>
                  </a:lnTo>
                  <a:lnTo>
                    <a:pt x="285979" y="51926"/>
                  </a:lnTo>
                  <a:lnTo>
                    <a:pt x="285979" y="191549"/>
                  </a:lnTo>
                  <a:lnTo>
                    <a:pt x="271867" y="191549"/>
                  </a:lnTo>
                  <a:cubicBezTo>
                    <a:pt x="262459" y="191549"/>
                    <a:pt x="254849" y="183953"/>
                    <a:pt x="254849" y="174562"/>
                  </a:cubicBezTo>
                  <a:lnTo>
                    <a:pt x="254849" y="173457"/>
                  </a:lnTo>
                  <a:cubicBezTo>
                    <a:pt x="249453" y="180086"/>
                    <a:pt x="242812" y="185058"/>
                    <a:pt x="234788" y="188372"/>
                  </a:cubicBezTo>
                  <a:cubicBezTo>
                    <a:pt x="226902" y="191687"/>
                    <a:pt x="218047" y="193344"/>
                    <a:pt x="208500" y="193344"/>
                  </a:cubicBezTo>
                  <a:cubicBezTo>
                    <a:pt x="194941" y="193344"/>
                    <a:pt x="182628" y="190444"/>
                    <a:pt x="171975" y="184506"/>
                  </a:cubicBezTo>
                  <a:cubicBezTo>
                    <a:pt x="161183" y="178567"/>
                    <a:pt x="152882" y="170143"/>
                    <a:pt x="146794" y="159371"/>
                  </a:cubicBezTo>
                  <a:cubicBezTo>
                    <a:pt x="140706" y="148599"/>
                    <a:pt x="137801" y="136031"/>
                    <a:pt x="137801" y="121669"/>
                  </a:cubicBezTo>
                  <a:cubicBezTo>
                    <a:pt x="137801" y="107306"/>
                    <a:pt x="140845" y="94876"/>
                    <a:pt x="146794" y="84104"/>
                  </a:cubicBezTo>
                  <a:cubicBezTo>
                    <a:pt x="152882" y="73332"/>
                    <a:pt x="161183" y="65046"/>
                    <a:pt x="171975" y="59108"/>
                  </a:cubicBezTo>
                  <a:cubicBezTo>
                    <a:pt x="182766" y="53169"/>
                    <a:pt x="194941" y="50269"/>
                    <a:pt x="208500" y="50269"/>
                  </a:cubicBezTo>
                  <a:close/>
                  <a:moveTo>
                    <a:pt x="580675" y="0"/>
                  </a:moveTo>
                  <a:lnTo>
                    <a:pt x="613327" y="0"/>
                  </a:lnTo>
                  <a:lnTo>
                    <a:pt x="613327" y="191550"/>
                  </a:lnTo>
                  <a:lnTo>
                    <a:pt x="598938" y="191550"/>
                  </a:lnTo>
                  <a:cubicBezTo>
                    <a:pt x="589530" y="191550"/>
                    <a:pt x="581920" y="183954"/>
                    <a:pt x="581920" y="174563"/>
                  </a:cubicBezTo>
                  <a:lnTo>
                    <a:pt x="581920" y="173458"/>
                  </a:lnTo>
                  <a:cubicBezTo>
                    <a:pt x="576525" y="180087"/>
                    <a:pt x="569884" y="185059"/>
                    <a:pt x="561859" y="188373"/>
                  </a:cubicBezTo>
                  <a:cubicBezTo>
                    <a:pt x="553973" y="191688"/>
                    <a:pt x="545118" y="193345"/>
                    <a:pt x="535571" y="193345"/>
                  </a:cubicBezTo>
                  <a:cubicBezTo>
                    <a:pt x="522151" y="193345"/>
                    <a:pt x="509976" y="190445"/>
                    <a:pt x="499322" y="184507"/>
                  </a:cubicBezTo>
                  <a:cubicBezTo>
                    <a:pt x="488531" y="178568"/>
                    <a:pt x="480091" y="170144"/>
                    <a:pt x="474003" y="159234"/>
                  </a:cubicBezTo>
                  <a:cubicBezTo>
                    <a:pt x="467916" y="148323"/>
                    <a:pt x="464872" y="135756"/>
                    <a:pt x="464872" y="121669"/>
                  </a:cubicBezTo>
                  <a:cubicBezTo>
                    <a:pt x="464872" y="107583"/>
                    <a:pt x="467916" y="95015"/>
                    <a:pt x="474003" y="84243"/>
                  </a:cubicBezTo>
                  <a:cubicBezTo>
                    <a:pt x="480091" y="73471"/>
                    <a:pt x="488531" y="65047"/>
                    <a:pt x="499322" y="59108"/>
                  </a:cubicBezTo>
                  <a:cubicBezTo>
                    <a:pt x="510114" y="53170"/>
                    <a:pt x="522151" y="50270"/>
                    <a:pt x="535571" y="50270"/>
                  </a:cubicBezTo>
                  <a:cubicBezTo>
                    <a:pt x="544841" y="50270"/>
                    <a:pt x="553281" y="51789"/>
                    <a:pt x="561029" y="54965"/>
                  </a:cubicBezTo>
                  <a:cubicBezTo>
                    <a:pt x="568777" y="58142"/>
                    <a:pt x="575279" y="62837"/>
                    <a:pt x="580675" y="69052"/>
                  </a:cubicBezTo>
                  <a:close/>
                </a:path>
              </a:pathLst>
            </a:custGeom>
            <a:solidFill>
              <a:schemeClr val="tx2"/>
            </a:solidFill>
            <a:ln w="9510" cap="flat">
              <a:noFill/>
              <a:prstDash val="solid"/>
              <a:miter/>
            </a:ln>
          </p:spPr>
          <p:txBody>
            <a:bodyPr wrap="square" rtlCol="0" anchor="ctr">
              <a:noAutofit/>
            </a:bodyPr>
            <a:lstStyle/>
            <a:p>
              <a:endParaRPr lang="en-US"/>
            </a:p>
          </p:txBody>
        </p:sp>
        <p:grpSp>
          <p:nvGrpSpPr>
            <p:cNvPr id="10" name="Group 9">
              <a:extLst>
                <a:ext uri="{FF2B5EF4-FFF2-40B4-BE49-F238E27FC236}">
                  <a16:creationId xmlns:a16="http://schemas.microsoft.com/office/drawing/2014/main" id="{AFBFD3D5-4585-7D49-8BBB-7C9C6EDB5894}"/>
                </a:ext>
              </a:extLst>
            </p:cNvPr>
            <p:cNvGrpSpPr/>
            <p:nvPr userDrawn="1"/>
          </p:nvGrpSpPr>
          <p:grpSpPr>
            <a:xfrm>
              <a:off x="11082099" y="267640"/>
              <a:ext cx="156756" cy="139761"/>
              <a:chOff x="11082099" y="267640"/>
              <a:chExt cx="156756" cy="139761"/>
            </a:xfrm>
          </p:grpSpPr>
          <p:sp>
            <p:nvSpPr>
              <p:cNvPr id="11" name="Freeform 10">
                <a:extLst>
                  <a:ext uri="{FF2B5EF4-FFF2-40B4-BE49-F238E27FC236}">
                    <a16:creationId xmlns:a16="http://schemas.microsoft.com/office/drawing/2014/main" id="{F01C8EE5-B1A8-5B41-A34C-6C5BF1588BBD}"/>
                  </a:ext>
                </a:extLst>
              </p:cNvPr>
              <p:cNvSpPr/>
              <p:nvPr/>
            </p:nvSpPr>
            <p:spPr>
              <a:xfrm>
                <a:off x="11082099" y="272749"/>
                <a:ext cx="70699" cy="60489"/>
              </a:xfrm>
              <a:custGeom>
                <a:avLst/>
                <a:gdLst>
                  <a:gd name="connsiteX0" fmla="*/ 246570 w 486475"/>
                  <a:gd name="connsiteY0" fmla="*/ 0 h 416222"/>
                  <a:gd name="connsiteX1" fmla="*/ 225625 w 486475"/>
                  <a:gd name="connsiteY1" fmla="*/ 26608 h 416222"/>
                  <a:gd name="connsiteX2" fmla="*/ 0 w 486475"/>
                  <a:gd name="connsiteY2" fmla="*/ 416223 h 416222"/>
                  <a:gd name="connsiteX3" fmla="*/ 486475 w 486475"/>
                  <a:gd name="connsiteY3" fmla="*/ 416223 h 416222"/>
                  <a:gd name="connsiteX4" fmla="*/ 246570 w 486475"/>
                  <a:gd name="connsiteY4" fmla="*/ 0 h 416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475" h="416222">
                    <a:moveTo>
                      <a:pt x="246570" y="0"/>
                    </a:moveTo>
                    <a:cubicBezTo>
                      <a:pt x="238954" y="7602"/>
                      <a:pt x="231338" y="16155"/>
                      <a:pt x="225625" y="26608"/>
                    </a:cubicBezTo>
                    <a:lnTo>
                      <a:pt x="0" y="416223"/>
                    </a:lnTo>
                    <a:lnTo>
                      <a:pt x="486475" y="416223"/>
                    </a:lnTo>
                    <a:lnTo>
                      <a:pt x="246570" y="0"/>
                    </a:lnTo>
                    <a:close/>
                  </a:path>
                </a:pathLst>
              </a:custGeom>
              <a:solidFill>
                <a:srgbClr val="DF1E26"/>
              </a:solidFill>
              <a:ln w="9510" cap="flat">
                <a:noFill/>
                <a:prstDash val="solid"/>
                <a:miter/>
              </a:ln>
            </p:spPr>
            <p:txBody>
              <a:bodyPr rtlCol="0" anchor="ctr"/>
              <a:lstStyle/>
              <a:p>
                <a:endParaRPr lang="en-US"/>
              </a:p>
            </p:txBody>
          </p:sp>
          <p:sp>
            <p:nvSpPr>
              <p:cNvPr id="12" name="Freeform 11">
                <a:extLst>
                  <a:ext uri="{FF2B5EF4-FFF2-40B4-BE49-F238E27FC236}">
                    <a16:creationId xmlns:a16="http://schemas.microsoft.com/office/drawing/2014/main" id="{79AFB3D1-E13E-C045-B548-A19F54E8F464}"/>
                  </a:ext>
                </a:extLst>
              </p:cNvPr>
              <p:cNvSpPr/>
              <p:nvPr/>
            </p:nvSpPr>
            <p:spPr>
              <a:xfrm>
                <a:off x="11125542" y="267640"/>
                <a:ext cx="69869" cy="61180"/>
              </a:xfrm>
              <a:custGeom>
                <a:avLst/>
                <a:gdLst>
                  <a:gd name="connsiteX0" fmla="*/ 480763 w 480763"/>
                  <a:gd name="connsiteY0" fmla="*/ 4751 h 420973"/>
                  <a:gd name="connsiteX1" fmla="*/ 447443 w 480763"/>
                  <a:gd name="connsiteY1" fmla="*/ 0 h 420973"/>
                  <a:gd name="connsiteX2" fmla="*/ 33320 w 480763"/>
                  <a:gd name="connsiteY2" fmla="*/ 0 h 420973"/>
                  <a:gd name="connsiteX3" fmla="*/ 0 w 480763"/>
                  <a:gd name="connsiteY3" fmla="*/ 4751 h 420973"/>
                  <a:gd name="connsiteX4" fmla="*/ 240858 w 480763"/>
                  <a:gd name="connsiteY4" fmla="*/ 420974 h 420973"/>
                  <a:gd name="connsiteX5" fmla="*/ 480763 w 480763"/>
                  <a:gd name="connsiteY5" fmla="*/ 4751 h 420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0763" h="420973">
                    <a:moveTo>
                      <a:pt x="480763" y="4751"/>
                    </a:moveTo>
                    <a:cubicBezTo>
                      <a:pt x="470291" y="1901"/>
                      <a:pt x="458867" y="0"/>
                      <a:pt x="447443" y="0"/>
                    </a:cubicBezTo>
                    <a:lnTo>
                      <a:pt x="33320" y="0"/>
                    </a:lnTo>
                    <a:cubicBezTo>
                      <a:pt x="21896" y="0"/>
                      <a:pt x="10472" y="1901"/>
                      <a:pt x="0" y="4751"/>
                    </a:cubicBezTo>
                    <a:lnTo>
                      <a:pt x="240858" y="420974"/>
                    </a:lnTo>
                    <a:lnTo>
                      <a:pt x="480763" y="4751"/>
                    </a:lnTo>
                    <a:close/>
                  </a:path>
                </a:pathLst>
              </a:custGeom>
              <a:solidFill>
                <a:srgbClr val="EF3834"/>
              </a:solidFill>
              <a:ln w="9510" cap="flat">
                <a:noFill/>
                <a:prstDash val="solid"/>
                <a:miter/>
              </a:ln>
            </p:spPr>
            <p:txBody>
              <a:bodyPr rtlCol="0" anchor="ctr"/>
              <a:lstStyle/>
              <a:p>
                <a:endParaRPr lang="en-US"/>
              </a:p>
            </p:txBody>
          </p:sp>
          <p:sp>
            <p:nvSpPr>
              <p:cNvPr id="13" name="Freeform 12">
                <a:extLst>
                  <a:ext uri="{FF2B5EF4-FFF2-40B4-BE49-F238E27FC236}">
                    <a16:creationId xmlns:a16="http://schemas.microsoft.com/office/drawing/2014/main" id="{C1E380A6-CFF4-4241-8752-A4DFBEA962AC}"/>
                  </a:ext>
                </a:extLst>
              </p:cNvPr>
              <p:cNvSpPr/>
              <p:nvPr/>
            </p:nvSpPr>
            <p:spPr>
              <a:xfrm>
                <a:off x="11082237" y="341939"/>
                <a:ext cx="70838" cy="60489"/>
              </a:xfrm>
              <a:custGeom>
                <a:avLst/>
                <a:gdLst>
                  <a:gd name="connsiteX0" fmla="*/ 0 w 487427"/>
                  <a:gd name="connsiteY0" fmla="*/ 0 h 416222"/>
                  <a:gd name="connsiteX1" fmla="*/ 225625 w 487427"/>
                  <a:gd name="connsiteY1" fmla="*/ 389615 h 416222"/>
                  <a:gd name="connsiteX2" fmla="*/ 246570 w 487427"/>
                  <a:gd name="connsiteY2" fmla="*/ 416222 h 416222"/>
                  <a:gd name="connsiteX3" fmla="*/ 487427 w 487427"/>
                  <a:gd name="connsiteY3" fmla="*/ 0 h 416222"/>
                  <a:gd name="connsiteX4" fmla="*/ 0 w 487427"/>
                  <a:gd name="connsiteY4" fmla="*/ 0 h 416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7427" h="416222">
                    <a:moveTo>
                      <a:pt x="0" y="0"/>
                    </a:moveTo>
                    <a:lnTo>
                      <a:pt x="225625" y="389615"/>
                    </a:lnTo>
                    <a:cubicBezTo>
                      <a:pt x="231338" y="399118"/>
                      <a:pt x="238002" y="408620"/>
                      <a:pt x="246570" y="416222"/>
                    </a:cubicBezTo>
                    <a:lnTo>
                      <a:pt x="487427" y="0"/>
                    </a:lnTo>
                    <a:lnTo>
                      <a:pt x="0" y="0"/>
                    </a:lnTo>
                    <a:close/>
                  </a:path>
                </a:pathLst>
              </a:custGeom>
              <a:solidFill>
                <a:srgbClr val="F0534C"/>
              </a:solidFill>
              <a:ln w="9510" cap="flat">
                <a:noFill/>
                <a:prstDash val="solid"/>
                <a:miter/>
              </a:ln>
            </p:spPr>
            <p:txBody>
              <a:bodyPr rtlCol="0" anchor="ctr"/>
              <a:lstStyle/>
              <a:p>
                <a:endParaRPr lang="en-US"/>
              </a:p>
            </p:txBody>
          </p:sp>
          <p:sp>
            <p:nvSpPr>
              <p:cNvPr id="14" name="Freeform 13">
                <a:extLst>
                  <a:ext uri="{FF2B5EF4-FFF2-40B4-BE49-F238E27FC236}">
                    <a16:creationId xmlns:a16="http://schemas.microsoft.com/office/drawing/2014/main" id="{AE5D6ECB-072F-B749-B41D-1CF73E955B70}"/>
                  </a:ext>
                </a:extLst>
              </p:cNvPr>
              <p:cNvSpPr/>
              <p:nvPr/>
            </p:nvSpPr>
            <p:spPr>
              <a:xfrm>
                <a:off x="11168017" y="341939"/>
                <a:ext cx="70838" cy="60489"/>
              </a:xfrm>
              <a:custGeom>
                <a:avLst/>
                <a:gdLst>
                  <a:gd name="connsiteX0" fmla="*/ 261802 w 487427"/>
                  <a:gd name="connsiteY0" fmla="*/ 389615 h 416222"/>
                  <a:gd name="connsiteX1" fmla="*/ 487427 w 487427"/>
                  <a:gd name="connsiteY1" fmla="*/ 0 h 416222"/>
                  <a:gd name="connsiteX2" fmla="*/ 0 w 487427"/>
                  <a:gd name="connsiteY2" fmla="*/ 0 h 416222"/>
                  <a:gd name="connsiteX3" fmla="*/ 240858 w 487427"/>
                  <a:gd name="connsiteY3" fmla="*/ 416222 h 416222"/>
                  <a:gd name="connsiteX4" fmla="*/ 261802 w 487427"/>
                  <a:gd name="connsiteY4" fmla="*/ 389615 h 416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7427" h="416222">
                    <a:moveTo>
                      <a:pt x="261802" y="389615"/>
                    </a:moveTo>
                    <a:lnTo>
                      <a:pt x="487427" y="0"/>
                    </a:lnTo>
                    <a:lnTo>
                      <a:pt x="0" y="0"/>
                    </a:lnTo>
                    <a:lnTo>
                      <a:pt x="240858" y="416222"/>
                    </a:lnTo>
                    <a:cubicBezTo>
                      <a:pt x="248474" y="407670"/>
                      <a:pt x="256090" y="399118"/>
                      <a:pt x="261802" y="389615"/>
                    </a:cubicBezTo>
                  </a:path>
                </a:pathLst>
              </a:custGeom>
              <a:solidFill>
                <a:srgbClr val="F26F62"/>
              </a:solidFill>
              <a:ln w="9510" cap="flat">
                <a:noFill/>
                <a:prstDash val="solid"/>
                <a:miter/>
              </a:ln>
            </p:spPr>
            <p:txBody>
              <a:bodyPr rtlCol="0" anchor="ctr"/>
              <a:lstStyle/>
              <a:p>
                <a:endParaRPr lang="en-US"/>
              </a:p>
            </p:txBody>
          </p:sp>
          <p:sp>
            <p:nvSpPr>
              <p:cNvPr id="15" name="Freeform 14">
                <a:extLst>
                  <a:ext uri="{FF2B5EF4-FFF2-40B4-BE49-F238E27FC236}">
                    <a16:creationId xmlns:a16="http://schemas.microsoft.com/office/drawing/2014/main" id="{20436CA2-A33C-CA4F-9467-E2B048A1D7C7}"/>
                  </a:ext>
                </a:extLst>
              </p:cNvPr>
              <p:cNvSpPr/>
              <p:nvPr/>
            </p:nvSpPr>
            <p:spPr>
              <a:xfrm>
                <a:off x="11125542" y="346221"/>
                <a:ext cx="70008" cy="61180"/>
              </a:xfrm>
              <a:custGeom>
                <a:avLst/>
                <a:gdLst>
                  <a:gd name="connsiteX0" fmla="*/ 0 w 481715"/>
                  <a:gd name="connsiteY0" fmla="*/ 416223 h 420973"/>
                  <a:gd name="connsiteX1" fmla="*/ 33320 w 481715"/>
                  <a:gd name="connsiteY1" fmla="*/ 420974 h 420973"/>
                  <a:gd name="connsiteX2" fmla="*/ 448395 w 481715"/>
                  <a:gd name="connsiteY2" fmla="*/ 420974 h 420973"/>
                  <a:gd name="connsiteX3" fmla="*/ 481715 w 481715"/>
                  <a:gd name="connsiteY3" fmla="*/ 416223 h 420973"/>
                  <a:gd name="connsiteX4" fmla="*/ 240858 w 481715"/>
                  <a:gd name="connsiteY4" fmla="*/ 0 h 420973"/>
                  <a:gd name="connsiteX5" fmla="*/ 0 w 481715"/>
                  <a:gd name="connsiteY5" fmla="*/ 416223 h 420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1715" h="420973">
                    <a:moveTo>
                      <a:pt x="0" y="416223"/>
                    </a:moveTo>
                    <a:cubicBezTo>
                      <a:pt x="10472" y="419073"/>
                      <a:pt x="21896" y="420974"/>
                      <a:pt x="33320" y="420974"/>
                    </a:cubicBezTo>
                    <a:lnTo>
                      <a:pt x="448395" y="420974"/>
                    </a:lnTo>
                    <a:cubicBezTo>
                      <a:pt x="459819" y="420974"/>
                      <a:pt x="471243" y="419073"/>
                      <a:pt x="481715" y="416223"/>
                    </a:cubicBezTo>
                    <a:lnTo>
                      <a:pt x="240858" y="0"/>
                    </a:lnTo>
                    <a:lnTo>
                      <a:pt x="0" y="416223"/>
                    </a:lnTo>
                    <a:close/>
                  </a:path>
                </a:pathLst>
              </a:custGeom>
              <a:solidFill>
                <a:srgbClr val="F58C7F"/>
              </a:solidFill>
              <a:ln w="9510" cap="flat">
                <a:noFill/>
                <a:prstDash val="solid"/>
                <a:miter/>
              </a:ln>
            </p:spPr>
            <p:txBody>
              <a:bodyPr rtlCol="0" anchor="ctr"/>
              <a:lstStyle/>
              <a:p>
                <a:endParaRPr lang="en-US"/>
              </a:p>
            </p:txBody>
          </p:sp>
          <p:sp>
            <p:nvSpPr>
              <p:cNvPr id="16" name="Freeform 15">
                <a:extLst>
                  <a:ext uri="{FF2B5EF4-FFF2-40B4-BE49-F238E27FC236}">
                    <a16:creationId xmlns:a16="http://schemas.microsoft.com/office/drawing/2014/main" id="{2613DFFA-C58C-C04B-AFC6-60EFDB8AD153}"/>
                  </a:ext>
                </a:extLst>
              </p:cNvPr>
              <p:cNvSpPr/>
              <p:nvPr/>
            </p:nvSpPr>
            <p:spPr>
              <a:xfrm>
                <a:off x="11168017" y="272749"/>
                <a:ext cx="70699" cy="60489"/>
              </a:xfrm>
              <a:custGeom>
                <a:avLst/>
                <a:gdLst>
                  <a:gd name="connsiteX0" fmla="*/ 486475 w 486475"/>
                  <a:gd name="connsiteY0" fmla="*/ 416223 h 416222"/>
                  <a:gd name="connsiteX1" fmla="*/ 260850 w 486475"/>
                  <a:gd name="connsiteY1" fmla="*/ 26608 h 416222"/>
                  <a:gd name="connsiteX2" fmla="*/ 239906 w 486475"/>
                  <a:gd name="connsiteY2" fmla="*/ 0 h 416222"/>
                  <a:gd name="connsiteX3" fmla="*/ 0 w 486475"/>
                  <a:gd name="connsiteY3" fmla="*/ 416223 h 416222"/>
                  <a:gd name="connsiteX4" fmla="*/ 486475 w 486475"/>
                  <a:gd name="connsiteY4" fmla="*/ 416223 h 416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475" h="416222">
                    <a:moveTo>
                      <a:pt x="486475" y="416223"/>
                    </a:moveTo>
                    <a:lnTo>
                      <a:pt x="260850" y="26608"/>
                    </a:lnTo>
                    <a:cubicBezTo>
                      <a:pt x="255138" y="17105"/>
                      <a:pt x="248474" y="7602"/>
                      <a:pt x="239906" y="0"/>
                    </a:cubicBezTo>
                    <a:lnTo>
                      <a:pt x="0" y="416223"/>
                    </a:lnTo>
                    <a:lnTo>
                      <a:pt x="486475" y="416223"/>
                    </a:lnTo>
                    <a:close/>
                  </a:path>
                </a:pathLst>
              </a:custGeom>
              <a:solidFill>
                <a:srgbClr val="F0534C"/>
              </a:solidFill>
              <a:ln w="9510" cap="flat">
                <a:noFill/>
                <a:prstDash val="solid"/>
                <a:miter/>
              </a:ln>
            </p:spPr>
            <p:txBody>
              <a:bodyPr rtlCol="0" anchor="ctr"/>
              <a:lstStyle/>
              <a:p>
                <a:endParaRPr lang="en-US"/>
              </a:p>
            </p:txBody>
          </p:sp>
        </p:grpSp>
      </p:grpSp>
      <p:sp>
        <p:nvSpPr>
          <p:cNvPr id="17" name="Title 1">
            <a:extLst>
              <a:ext uri="{FF2B5EF4-FFF2-40B4-BE49-F238E27FC236}">
                <a16:creationId xmlns:a16="http://schemas.microsoft.com/office/drawing/2014/main" id="{53E4DB1E-BE9C-F64D-80E1-C7E6BFDB8A69}"/>
              </a:ext>
            </a:extLst>
          </p:cNvPr>
          <p:cNvSpPr>
            <a:spLocks noGrp="1"/>
          </p:cNvSpPr>
          <p:nvPr>
            <p:ph type="title"/>
          </p:nvPr>
        </p:nvSpPr>
        <p:spPr>
          <a:xfrm>
            <a:off x="228600" y="201168"/>
            <a:ext cx="5865812" cy="274320"/>
          </a:xfrm>
        </p:spPr>
        <p:txBody>
          <a:bodyPr/>
          <a:lstStyle/>
          <a:p>
            <a:r>
              <a:rPr lang="en-US"/>
              <a:t>Click to edit Master title style</a:t>
            </a:r>
          </a:p>
        </p:txBody>
      </p:sp>
      <p:sp>
        <p:nvSpPr>
          <p:cNvPr id="18" name="Text Placeholder 7">
            <a:extLst>
              <a:ext uri="{FF2B5EF4-FFF2-40B4-BE49-F238E27FC236}">
                <a16:creationId xmlns:a16="http://schemas.microsoft.com/office/drawing/2014/main" id="{C24387ED-97D7-0247-938E-9A4E7BD1A231}"/>
              </a:ext>
            </a:extLst>
          </p:cNvPr>
          <p:cNvSpPr>
            <a:spLocks noGrp="1"/>
          </p:cNvSpPr>
          <p:nvPr>
            <p:ph type="body" sz="quarter" idx="24"/>
          </p:nvPr>
        </p:nvSpPr>
        <p:spPr>
          <a:xfrm>
            <a:off x="228600" y="502920"/>
            <a:ext cx="5865812" cy="233718"/>
          </a:xfrm>
          <a:prstGeom prst="rect">
            <a:avLst/>
          </a:prstGeom>
        </p:spPr>
        <p:txBody>
          <a:bodyPr wrap="square">
            <a:spAutoFit/>
          </a:bodyPr>
          <a:lstStyle>
            <a:lvl1pPr marL="0" marR="0" indent="0" algn="l" defTabSz="182742" rtl="0" eaLnBrk="1" fontAlgn="auto" latinLnBrk="0" hangingPunct="1">
              <a:lnSpc>
                <a:spcPct val="120000"/>
              </a:lnSpc>
              <a:spcBef>
                <a:spcPts val="0"/>
              </a:spcBef>
              <a:spcAft>
                <a:spcPts val="0"/>
              </a:spcAft>
              <a:buClrTx/>
              <a:buSzTx/>
              <a:buFont typeface="Arial" panose="020B0604020202020204" pitchFamily="34" charset="0"/>
              <a:buNone/>
              <a:tabLst/>
              <a:defRPr lang="en-US"/>
            </a:lvl1pPr>
            <a:lvl4pPr marL="182880" marR="0" indent="-182880" algn="l" defTabSz="182880" rtl="0" eaLnBrk="1" fontAlgn="auto" latinLnBrk="0" hangingPunct="1">
              <a:lnSpc>
                <a:spcPct val="100000"/>
              </a:lnSpc>
              <a:spcBef>
                <a:spcPts val="0"/>
              </a:spcBef>
              <a:spcAft>
                <a:spcPts val="600"/>
              </a:spcAft>
              <a:buClr>
                <a:schemeClr val="tx2"/>
              </a:buClr>
              <a:buSzPct val="100000"/>
              <a:buFont typeface="Arial" panose="020B0604020202020204" pitchFamily="34" charset="0"/>
              <a:buChar char="•"/>
              <a:tabLst>
                <a:tab pos="182880" algn="l"/>
                <a:tab pos="365760" algn="l"/>
                <a:tab pos="548640" algn="l"/>
              </a:tabLst>
              <a:defRPr/>
            </a:lvl4pPr>
          </a:lstStyle>
          <a:p>
            <a:pPr lvl="0"/>
            <a:r>
              <a:rPr lang="en-US"/>
              <a:t>Click to edit Master text styles</a:t>
            </a:r>
          </a:p>
        </p:txBody>
      </p:sp>
      <p:sp>
        <p:nvSpPr>
          <p:cNvPr id="20" name="Text Placeholder 7">
            <a:extLst>
              <a:ext uri="{FF2B5EF4-FFF2-40B4-BE49-F238E27FC236}">
                <a16:creationId xmlns:a16="http://schemas.microsoft.com/office/drawing/2014/main" id="{F01CE6F7-66D6-5D40-876F-3776B28C3498}"/>
              </a:ext>
            </a:extLst>
          </p:cNvPr>
          <p:cNvSpPr>
            <a:spLocks noGrp="1"/>
          </p:cNvSpPr>
          <p:nvPr>
            <p:ph type="body" sz="quarter" idx="28" hasCustomPrompt="1"/>
          </p:nvPr>
        </p:nvSpPr>
        <p:spPr>
          <a:xfrm>
            <a:off x="10148986" y="6632886"/>
            <a:ext cx="1821776" cy="92333"/>
          </a:xfrm>
        </p:spPr>
        <p:txBody>
          <a:bodyPr anchor="b" anchorCtr="0">
            <a:spAutoFit/>
          </a:bodyPr>
          <a:lstStyle>
            <a:lvl1pPr algn="r">
              <a:lnSpc>
                <a:spcPct val="100000"/>
              </a:lnSpc>
              <a:defRPr sz="600">
                <a:solidFill>
                  <a:schemeClr val="tx2">
                    <a:lumMod val="50000"/>
                    <a:lumOff val="50000"/>
                  </a:schemeClr>
                </a:solidFill>
              </a:defRPr>
            </a:lvl1pPr>
          </a:lstStyle>
          <a:p>
            <a:pPr lvl="0"/>
            <a:r>
              <a:rPr lang="en-US"/>
              <a:t>Source Info</a:t>
            </a:r>
          </a:p>
        </p:txBody>
      </p:sp>
      <p:sp>
        <p:nvSpPr>
          <p:cNvPr id="19" name="Footer Placeholder 5">
            <a:extLst>
              <a:ext uri="{FF2B5EF4-FFF2-40B4-BE49-F238E27FC236}">
                <a16:creationId xmlns:a16="http://schemas.microsoft.com/office/drawing/2014/main" id="{E7164740-B3A2-7C48-A848-64B437D37CA2}"/>
              </a:ext>
            </a:extLst>
          </p:cNvPr>
          <p:cNvSpPr>
            <a:spLocks noGrp="1"/>
          </p:cNvSpPr>
          <p:nvPr>
            <p:ph type="ftr" sz="quarter" idx="3"/>
          </p:nvPr>
        </p:nvSpPr>
        <p:spPr>
          <a:xfrm>
            <a:off x="609758" y="6595533"/>
            <a:ext cx="9329310" cy="129687"/>
          </a:xfrm>
          <a:prstGeom prst="rect">
            <a:avLst/>
          </a:prstGeom>
        </p:spPr>
        <p:txBody>
          <a:bodyPr vert="horz" lIns="0" tIns="0" rIns="0" bIns="0" rtlCol="0" anchor="b" anchorCtr="0"/>
          <a:lstStyle>
            <a:lvl1pPr algn="l">
              <a:defRPr sz="600">
                <a:solidFill>
                  <a:schemeClr val="tx2">
                    <a:alpha val="60000"/>
                  </a:schemeClr>
                </a:solidFill>
              </a:defRPr>
            </a:lvl1pPr>
          </a:lstStyle>
          <a:p>
            <a:r>
              <a:rPr lang="en-US" kern="0"/>
              <a:t>© 2021 Xandr Inc. Xandr℠, the Kite logo, AT&amp;T, the Globe logo and other marks are trademarks and service marks of AT&amp;T Intellectual Property and/or AT&amp;T affiliated companies. All other marks contained herein are the property of their respective owners.</a:t>
            </a:r>
          </a:p>
        </p:txBody>
      </p:sp>
      <p:sp>
        <p:nvSpPr>
          <p:cNvPr id="21" name="Slide Number Placeholder 7">
            <a:extLst>
              <a:ext uri="{FF2B5EF4-FFF2-40B4-BE49-F238E27FC236}">
                <a16:creationId xmlns:a16="http://schemas.microsoft.com/office/drawing/2014/main" id="{2668A5BE-5E40-4D4C-9F2C-BD626F2C6845}"/>
              </a:ext>
            </a:extLst>
          </p:cNvPr>
          <p:cNvSpPr>
            <a:spLocks noGrp="1"/>
          </p:cNvSpPr>
          <p:nvPr>
            <p:ph type="sldNum" sz="quarter" idx="4"/>
          </p:nvPr>
        </p:nvSpPr>
        <p:spPr>
          <a:xfrm>
            <a:off x="228659" y="6595533"/>
            <a:ext cx="381098" cy="129687"/>
          </a:xfrm>
          <a:prstGeom prst="rect">
            <a:avLst/>
          </a:prstGeom>
        </p:spPr>
        <p:txBody>
          <a:bodyPr vert="horz" lIns="0" tIns="0" rIns="0" bIns="0" rtlCol="0" anchor="b" anchorCtr="0"/>
          <a:lstStyle>
            <a:lvl1pPr algn="l">
              <a:spcBef>
                <a:spcPts val="0"/>
              </a:spcBef>
              <a:spcAft>
                <a:spcPts val="0"/>
              </a:spcAft>
              <a:defRPr sz="800">
                <a:solidFill>
                  <a:schemeClr val="tx2">
                    <a:alpha val="60000"/>
                  </a:schemeClr>
                </a:solidFill>
              </a:defRPr>
            </a:lvl1pPr>
          </a:lstStyle>
          <a:p>
            <a:fld id="{B039CED7-89A6-0D48-93AF-800B78660EBD}" type="slidenum">
              <a:rPr lang="en-US"/>
              <a:pPr/>
              <a:t>‹#›</a:t>
            </a:fld>
            <a:endParaRPr lang="en-US"/>
          </a:p>
        </p:txBody>
      </p:sp>
    </p:spTree>
    <p:extLst>
      <p:ext uri="{BB962C8B-B14F-4D97-AF65-F5344CB8AC3E}">
        <p14:creationId xmlns:p14="http://schemas.microsoft.com/office/powerpoint/2010/main" val="350818517"/>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BASE 3">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979D4BFB-D8BA-6D4F-AB2B-9A1EA3E52AB8}"/>
              </a:ext>
            </a:extLst>
          </p:cNvPr>
          <p:cNvSpPr/>
          <p:nvPr userDrawn="1"/>
        </p:nvSpPr>
        <p:spPr>
          <a:xfrm>
            <a:off x="1" y="0"/>
            <a:ext cx="6094412" cy="6858000"/>
          </a:xfrm>
          <a:prstGeom prst="rect">
            <a:avLst/>
          </a:prstGeom>
          <a:solidFill>
            <a:schemeClr val="accent4">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a:p>
        </p:txBody>
      </p:sp>
      <p:grpSp>
        <p:nvGrpSpPr>
          <p:cNvPr id="9" name="Group 8">
            <a:extLst>
              <a:ext uri="{FF2B5EF4-FFF2-40B4-BE49-F238E27FC236}">
                <a16:creationId xmlns:a16="http://schemas.microsoft.com/office/drawing/2014/main" id="{6BF0F3F3-1454-7143-AEC6-ABED5B554F43}"/>
              </a:ext>
            </a:extLst>
          </p:cNvPr>
          <p:cNvGrpSpPr>
            <a:grpSpLocks noChangeAspect="1"/>
          </p:cNvGrpSpPr>
          <p:nvPr userDrawn="1"/>
        </p:nvGrpSpPr>
        <p:grpSpPr>
          <a:xfrm>
            <a:off x="11082099" y="215851"/>
            <a:ext cx="886025" cy="193345"/>
            <a:chOff x="11082099" y="215851"/>
            <a:chExt cx="886025" cy="193345"/>
          </a:xfrm>
        </p:grpSpPr>
        <p:sp>
          <p:nvSpPr>
            <p:cNvPr id="10" name="Freeform 9">
              <a:extLst>
                <a:ext uri="{FF2B5EF4-FFF2-40B4-BE49-F238E27FC236}">
                  <a16:creationId xmlns:a16="http://schemas.microsoft.com/office/drawing/2014/main" id="{5C28F2D9-4BB6-C943-8268-7F826601A184}"/>
                </a:ext>
              </a:extLst>
            </p:cNvPr>
            <p:cNvSpPr/>
            <p:nvPr/>
          </p:nvSpPr>
          <p:spPr>
            <a:xfrm>
              <a:off x="11248402" y="215851"/>
              <a:ext cx="719722" cy="193345"/>
            </a:xfrm>
            <a:custGeom>
              <a:avLst/>
              <a:gdLst>
                <a:gd name="connsiteX0" fmla="*/ 212098 w 719722"/>
                <a:gd name="connsiteY0" fmla="*/ 78028 h 193345"/>
                <a:gd name="connsiteX1" fmla="*/ 182351 w 719722"/>
                <a:gd name="connsiteY1" fmla="*/ 90043 h 193345"/>
                <a:gd name="connsiteX2" fmla="*/ 170730 w 719722"/>
                <a:gd name="connsiteY2" fmla="*/ 121669 h 193345"/>
                <a:gd name="connsiteX3" fmla="*/ 182351 w 719722"/>
                <a:gd name="connsiteY3" fmla="*/ 153294 h 193345"/>
                <a:gd name="connsiteX4" fmla="*/ 212098 w 719722"/>
                <a:gd name="connsiteY4" fmla="*/ 165309 h 193345"/>
                <a:gd name="connsiteX5" fmla="*/ 241982 w 719722"/>
                <a:gd name="connsiteY5" fmla="*/ 153294 h 193345"/>
                <a:gd name="connsiteX6" fmla="*/ 253742 w 719722"/>
                <a:gd name="connsiteY6" fmla="*/ 121669 h 193345"/>
                <a:gd name="connsiteX7" fmla="*/ 241982 w 719722"/>
                <a:gd name="connsiteY7" fmla="*/ 90043 h 193345"/>
                <a:gd name="connsiteX8" fmla="*/ 212098 w 719722"/>
                <a:gd name="connsiteY8" fmla="*/ 78028 h 193345"/>
                <a:gd name="connsiteX9" fmla="*/ 539445 w 719722"/>
                <a:gd name="connsiteY9" fmla="*/ 77891 h 193345"/>
                <a:gd name="connsiteX10" fmla="*/ 518277 w 719722"/>
                <a:gd name="connsiteY10" fmla="*/ 83277 h 193345"/>
                <a:gd name="connsiteX11" fmla="*/ 503335 w 719722"/>
                <a:gd name="connsiteY11" fmla="*/ 98606 h 193345"/>
                <a:gd name="connsiteX12" fmla="*/ 497801 w 719722"/>
                <a:gd name="connsiteY12" fmla="*/ 121669 h 193345"/>
                <a:gd name="connsiteX13" fmla="*/ 503335 w 719722"/>
                <a:gd name="connsiteY13" fmla="*/ 144733 h 193345"/>
                <a:gd name="connsiteX14" fmla="*/ 518277 w 719722"/>
                <a:gd name="connsiteY14" fmla="*/ 160062 h 193345"/>
                <a:gd name="connsiteX15" fmla="*/ 539445 w 719722"/>
                <a:gd name="connsiteY15" fmla="*/ 165448 h 193345"/>
                <a:gd name="connsiteX16" fmla="*/ 560614 w 719722"/>
                <a:gd name="connsiteY16" fmla="*/ 160062 h 193345"/>
                <a:gd name="connsiteX17" fmla="*/ 575556 w 719722"/>
                <a:gd name="connsiteY17" fmla="*/ 144733 h 193345"/>
                <a:gd name="connsiteX18" fmla="*/ 581090 w 719722"/>
                <a:gd name="connsiteY18" fmla="*/ 121669 h 193345"/>
                <a:gd name="connsiteX19" fmla="*/ 575556 w 719722"/>
                <a:gd name="connsiteY19" fmla="*/ 98606 h 193345"/>
                <a:gd name="connsiteX20" fmla="*/ 560614 w 719722"/>
                <a:gd name="connsiteY20" fmla="*/ 83277 h 193345"/>
                <a:gd name="connsiteX21" fmla="*/ 539445 w 719722"/>
                <a:gd name="connsiteY21" fmla="*/ 77891 h 193345"/>
                <a:gd name="connsiteX22" fmla="*/ 2352 w 719722"/>
                <a:gd name="connsiteY22" fmla="*/ 51650 h 193345"/>
                <a:gd name="connsiteX23" fmla="*/ 30300 w 719722"/>
                <a:gd name="connsiteY23" fmla="*/ 51650 h 193345"/>
                <a:gd name="connsiteX24" fmla="*/ 43997 w 719722"/>
                <a:gd name="connsiteY24" fmla="*/ 58417 h 193345"/>
                <a:gd name="connsiteX25" fmla="*/ 73190 w 719722"/>
                <a:gd name="connsiteY25" fmla="*/ 99020 h 193345"/>
                <a:gd name="connsiteX26" fmla="*/ 102383 w 719722"/>
                <a:gd name="connsiteY26" fmla="*/ 58417 h 193345"/>
                <a:gd name="connsiteX27" fmla="*/ 116080 w 719722"/>
                <a:gd name="connsiteY27" fmla="*/ 51650 h 193345"/>
                <a:gd name="connsiteX28" fmla="*/ 142921 w 719722"/>
                <a:gd name="connsiteY28" fmla="*/ 51650 h 193345"/>
                <a:gd name="connsiteX29" fmla="*/ 90484 w 719722"/>
                <a:gd name="connsiteY29" fmla="*/ 121531 h 193345"/>
                <a:gd name="connsiteX30" fmla="*/ 145273 w 719722"/>
                <a:gd name="connsiteY30" fmla="*/ 191411 h 193345"/>
                <a:gd name="connsiteX31" fmla="*/ 116910 w 719722"/>
                <a:gd name="connsiteY31" fmla="*/ 191411 h 193345"/>
                <a:gd name="connsiteX32" fmla="*/ 103213 w 719722"/>
                <a:gd name="connsiteY32" fmla="*/ 184644 h 193345"/>
                <a:gd name="connsiteX33" fmla="*/ 72360 w 719722"/>
                <a:gd name="connsiteY33" fmla="*/ 144732 h 193345"/>
                <a:gd name="connsiteX34" fmla="*/ 41368 w 719722"/>
                <a:gd name="connsiteY34" fmla="*/ 184644 h 193345"/>
                <a:gd name="connsiteX35" fmla="*/ 27671 w 719722"/>
                <a:gd name="connsiteY35" fmla="*/ 191411 h 193345"/>
                <a:gd name="connsiteX36" fmla="*/ 0 w 719722"/>
                <a:gd name="connsiteY36" fmla="*/ 191411 h 193345"/>
                <a:gd name="connsiteX37" fmla="*/ 54512 w 719722"/>
                <a:gd name="connsiteY37" fmla="*/ 121531 h 193345"/>
                <a:gd name="connsiteX38" fmla="*/ 389469 w 719722"/>
                <a:gd name="connsiteY38" fmla="*/ 50408 h 193345"/>
                <a:gd name="connsiteX39" fmla="*/ 431944 w 719722"/>
                <a:gd name="connsiteY39" fmla="*/ 65737 h 193345"/>
                <a:gd name="connsiteX40" fmla="*/ 447993 w 719722"/>
                <a:gd name="connsiteY40" fmla="*/ 111449 h 193345"/>
                <a:gd name="connsiteX41" fmla="*/ 447993 w 719722"/>
                <a:gd name="connsiteY41" fmla="*/ 191549 h 193345"/>
                <a:gd name="connsiteX42" fmla="*/ 432220 w 719722"/>
                <a:gd name="connsiteY42" fmla="*/ 191549 h 193345"/>
                <a:gd name="connsiteX43" fmla="*/ 415203 w 719722"/>
                <a:gd name="connsiteY43" fmla="*/ 174562 h 193345"/>
                <a:gd name="connsiteX44" fmla="*/ 415203 w 719722"/>
                <a:gd name="connsiteY44" fmla="*/ 115730 h 193345"/>
                <a:gd name="connsiteX45" fmla="*/ 406486 w 719722"/>
                <a:gd name="connsiteY45" fmla="*/ 88110 h 193345"/>
                <a:gd name="connsiteX46" fmla="*/ 381859 w 719722"/>
                <a:gd name="connsiteY46" fmla="*/ 78857 h 193345"/>
                <a:gd name="connsiteX47" fmla="*/ 353358 w 719722"/>
                <a:gd name="connsiteY47" fmla="*/ 89767 h 193345"/>
                <a:gd name="connsiteX48" fmla="*/ 342843 w 719722"/>
                <a:gd name="connsiteY48" fmla="*/ 120978 h 193345"/>
                <a:gd name="connsiteX49" fmla="*/ 342843 w 719722"/>
                <a:gd name="connsiteY49" fmla="*/ 174562 h 193345"/>
                <a:gd name="connsiteX50" fmla="*/ 325826 w 719722"/>
                <a:gd name="connsiteY50" fmla="*/ 191549 h 193345"/>
                <a:gd name="connsiteX51" fmla="*/ 310053 w 719722"/>
                <a:gd name="connsiteY51" fmla="*/ 191549 h 193345"/>
                <a:gd name="connsiteX52" fmla="*/ 310053 w 719722"/>
                <a:gd name="connsiteY52" fmla="*/ 51927 h 193345"/>
                <a:gd name="connsiteX53" fmla="*/ 324165 w 719722"/>
                <a:gd name="connsiteY53" fmla="*/ 51927 h 193345"/>
                <a:gd name="connsiteX54" fmla="*/ 341183 w 719722"/>
                <a:gd name="connsiteY54" fmla="*/ 68914 h 193345"/>
                <a:gd name="connsiteX55" fmla="*/ 341183 w 719722"/>
                <a:gd name="connsiteY55" fmla="*/ 70018 h 193345"/>
                <a:gd name="connsiteX56" fmla="*/ 361659 w 719722"/>
                <a:gd name="connsiteY56" fmla="*/ 55379 h 193345"/>
                <a:gd name="connsiteX57" fmla="*/ 389469 w 719722"/>
                <a:gd name="connsiteY57" fmla="*/ 50408 h 193345"/>
                <a:gd name="connsiteX58" fmla="*/ 719722 w 719722"/>
                <a:gd name="connsiteY58" fmla="*/ 50269 h 193345"/>
                <a:gd name="connsiteX59" fmla="*/ 719722 w 719722"/>
                <a:gd name="connsiteY59" fmla="*/ 81342 h 193345"/>
                <a:gd name="connsiteX60" fmla="*/ 712113 w 719722"/>
                <a:gd name="connsiteY60" fmla="*/ 80514 h 193345"/>
                <a:gd name="connsiteX61" fmla="*/ 682228 w 719722"/>
                <a:gd name="connsiteY61" fmla="*/ 91700 h 193345"/>
                <a:gd name="connsiteX62" fmla="*/ 671436 w 719722"/>
                <a:gd name="connsiteY62" fmla="*/ 123740 h 193345"/>
                <a:gd name="connsiteX63" fmla="*/ 671436 w 719722"/>
                <a:gd name="connsiteY63" fmla="*/ 174424 h 193345"/>
                <a:gd name="connsiteX64" fmla="*/ 654419 w 719722"/>
                <a:gd name="connsiteY64" fmla="*/ 191411 h 193345"/>
                <a:gd name="connsiteX65" fmla="*/ 638646 w 719722"/>
                <a:gd name="connsiteY65" fmla="*/ 191411 h 193345"/>
                <a:gd name="connsiteX66" fmla="*/ 638646 w 719722"/>
                <a:gd name="connsiteY66" fmla="*/ 51926 h 193345"/>
                <a:gd name="connsiteX67" fmla="*/ 669776 w 719722"/>
                <a:gd name="connsiteY67" fmla="*/ 51926 h 193345"/>
                <a:gd name="connsiteX68" fmla="*/ 669776 w 719722"/>
                <a:gd name="connsiteY68" fmla="*/ 72366 h 193345"/>
                <a:gd name="connsiteX69" fmla="*/ 719722 w 719722"/>
                <a:gd name="connsiteY69" fmla="*/ 50269 h 193345"/>
                <a:gd name="connsiteX70" fmla="*/ 208500 w 719722"/>
                <a:gd name="connsiteY70" fmla="*/ 50269 h 193345"/>
                <a:gd name="connsiteX71" fmla="*/ 233543 w 719722"/>
                <a:gd name="connsiteY71" fmla="*/ 54964 h 193345"/>
                <a:gd name="connsiteX72" fmla="*/ 253327 w 719722"/>
                <a:gd name="connsiteY72" fmla="*/ 68775 h 193345"/>
                <a:gd name="connsiteX73" fmla="*/ 270345 w 719722"/>
                <a:gd name="connsiteY73" fmla="*/ 51788 h 193345"/>
                <a:gd name="connsiteX74" fmla="*/ 285979 w 719722"/>
                <a:gd name="connsiteY74" fmla="*/ 51788 h 193345"/>
                <a:gd name="connsiteX75" fmla="*/ 285979 w 719722"/>
                <a:gd name="connsiteY75" fmla="*/ 51926 h 193345"/>
                <a:gd name="connsiteX76" fmla="*/ 285979 w 719722"/>
                <a:gd name="connsiteY76" fmla="*/ 191549 h 193345"/>
                <a:gd name="connsiteX77" fmla="*/ 271867 w 719722"/>
                <a:gd name="connsiteY77" fmla="*/ 191549 h 193345"/>
                <a:gd name="connsiteX78" fmla="*/ 254849 w 719722"/>
                <a:gd name="connsiteY78" fmla="*/ 174562 h 193345"/>
                <a:gd name="connsiteX79" fmla="*/ 254849 w 719722"/>
                <a:gd name="connsiteY79" fmla="*/ 173457 h 193345"/>
                <a:gd name="connsiteX80" fmla="*/ 234788 w 719722"/>
                <a:gd name="connsiteY80" fmla="*/ 188372 h 193345"/>
                <a:gd name="connsiteX81" fmla="*/ 208500 w 719722"/>
                <a:gd name="connsiteY81" fmla="*/ 193344 h 193345"/>
                <a:gd name="connsiteX82" fmla="*/ 171975 w 719722"/>
                <a:gd name="connsiteY82" fmla="*/ 184506 h 193345"/>
                <a:gd name="connsiteX83" fmla="*/ 146794 w 719722"/>
                <a:gd name="connsiteY83" fmla="*/ 159371 h 193345"/>
                <a:gd name="connsiteX84" fmla="*/ 137801 w 719722"/>
                <a:gd name="connsiteY84" fmla="*/ 121669 h 193345"/>
                <a:gd name="connsiteX85" fmla="*/ 146794 w 719722"/>
                <a:gd name="connsiteY85" fmla="*/ 84104 h 193345"/>
                <a:gd name="connsiteX86" fmla="*/ 171975 w 719722"/>
                <a:gd name="connsiteY86" fmla="*/ 59108 h 193345"/>
                <a:gd name="connsiteX87" fmla="*/ 208500 w 719722"/>
                <a:gd name="connsiteY87" fmla="*/ 50269 h 193345"/>
                <a:gd name="connsiteX88" fmla="*/ 580675 w 719722"/>
                <a:gd name="connsiteY88" fmla="*/ 0 h 193345"/>
                <a:gd name="connsiteX89" fmla="*/ 613327 w 719722"/>
                <a:gd name="connsiteY89" fmla="*/ 0 h 193345"/>
                <a:gd name="connsiteX90" fmla="*/ 613327 w 719722"/>
                <a:gd name="connsiteY90" fmla="*/ 191550 h 193345"/>
                <a:gd name="connsiteX91" fmla="*/ 598938 w 719722"/>
                <a:gd name="connsiteY91" fmla="*/ 191550 h 193345"/>
                <a:gd name="connsiteX92" fmla="*/ 581920 w 719722"/>
                <a:gd name="connsiteY92" fmla="*/ 174563 h 193345"/>
                <a:gd name="connsiteX93" fmla="*/ 581920 w 719722"/>
                <a:gd name="connsiteY93" fmla="*/ 173458 h 193345"/>
                <a:gd name="connsiteX94" fmla="*/ 561859 w 719722"/>
                <a:gd name="connsiteY94" fmla="*/ 188373 h 193345"/>
                <a:gd name="connsiteX95" fmla="*/ 535571 w 719722"/>
                <a:gd name="connsiteY95" fmla="*/ 193345 h 193345"/>
                <a:gd name="connsiteX96" fmla="*/ 499322 w 719722"/>
                <a:gd name="connsiteY96" fmla="*/ 184507 h 193345"/>
                <a:gd name="connsiteX97" fmla="*/ 474003 w 719722"/>
                <a:gd name="connsiteY97" fmla="*/ 159234 h 193345"/>
                <a:gd name="connsiteX98" fmla="*/ 464872 w 719722"/>
                <a:gd name="connsiteY98" fmla="*/ 121669 h 193345"/>
                <a:gd name="connsiteX99" fmla="*/ 474003 w 719722"/>
                <a:gd name="connsiteY99" fmla="*/ 84243 h 193345"/>
                <a:gd name="connsiteX100" fmla="*/ 499322 w 719722"/>
                <a:gd name="connsiteY100" fmla="*/ 59108 h 193345"/>
                <a:gd name="connsiteX101" fmla="*/ 535571 w 719722"/>
                <a:gd name="connsiteY101" fmla="*/ 50270 h 193345"/>
                <a:gd name="connsiteX102" fmla="*/ 561029 w 719722"/>
                <a:gd name="connsiteY102" fmla="*/ 54965 h 193345"/>
                <a:gd name="connsiteX103" fmla="*/ 580675 w 719722"/>
                <a:gd name="connsiteY103" fmla="*/ 69052 h 193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l="l" t="t" r="r" b="b"/>
              <a:pathLst>
                <a:path w="719722" h="193345">
                  <a:moveTo>
                    <a:pt x="212098" y="78028"/>
                  </a:moveTo>
                  <a:cubicBezTo>
                    <a:pt x="200061" y="78028"/>
                    <a:pt x="190099" y="82033"/>
                    <a:pt x="182351" y="90043"/>
                  </a:cubicBezTo>
                  <a:cubicBezTo>
                    <a:pt x="174603" y="98053"/>
                    <a:pt x="170730" y="108549"/>
                    <a:pt x="170730" y="121669"/>
                  </a:cubicBezTo>
                  <a:cubicBezTo>
                    <a:pt x="170730" y="134788"/>
                    <a:pt x="174603" y="145284"/>
                    <a:pt x="182351" y="153294"/>
                  </a:cubicBezTo>
                  <a:cubicBezTo>
                    <a:pt x="190099" y="161304"/>
                    <a:pt x="200061" y="165309"/>
                    <a:pt x="212098" y="165309"/>
                  </a:cubicBezTo>
                  <a:cubicBezTo>
                    <a:pt x="224134" y="165447"/>
                    <a:pt x="234096" y="161442"/>
                    <a:pt x="241982" y="153294"/>
                  </a:cubicBezTo>
                  <a:cubicBezTo>
                    <a:pt x="249868" y="145284"/>
                    <a:pt x="253742" y="134788"/>
                    <a:pt x="253742" y="121669"/>
                  </a:cubicBezTo>
                  <a:cubicBezTo>
                    <a:pt x="253742" y="108549"/>
                    <a:pt x="249868" y="98053"/>
                    <a:pt x="241982" y="90043"/>
                  </a:cubicBezTo>
                  <a:cubicBezTo>
                    <a:pt x="234096" y="82033"/>
                    <a:pt x="224134" y="78028"/>
                    <a:pt x="212098" y="78028"/>
                  </a:cubicBezTo>
                  <a:close/>
                  <a:moveTo>
                    <a:pt x="539445" y="77891"/>
                  </a:moveTo>
                  <a:cubicBezTo>
                    <a:pt x="531559" y="77891"/>
                    <a:pt x="524503" y="79686"/>
                    <a:pt x="518277" y="83277"/>
                  </a:cubicBezTo>
                  <a:cubicBezTo>
                    <a:pt x="512051" y="86867"/>
                    <a:pt x="507070" y="91977"/>
                    <a:pt x="503335" y="98606"/>
                  </a:cubicBezTo>
                  <a:cubicBezTo>
                    <a:pt x="499599" y="105235"/>
                    <a:pt x="497801" y="112969"/>
                    <a:pt x="497801" y="121669"/>
                  </a:cubicBezTo>
                  <a:cubicBezTo>
                    <a:pt x="497801" y="130370"/>
                    <a:pt x="499599" y="138104"/>
                    <a:pt x="503335" y="144733"/>
                  </a:cubicBezTo>
                  <a:cubicBezTo>
                    <a:pt x="507070" y="151362"/>
                    <a:pt x="511913" y="156471"/>
                    <a:pt x="518277" y="160062"/>
                  </a:cubicBezTo>
                  <a:cubicBezTo>
                    <a:pt x="524503" y="163653"/>
                    <a:pt x="531698" y="165448"/>
                    <a:pt x="539445" y="165448"/>
                  </a:cubicBezTo>
                  <a:cubicBezTo>
                    <a:pt x="547193" y="165448"/>
                    <a:pt x="554388" y="163653"/>
                    <a:pt x="560614" y="160062"/>
                  </a:cubicBezTo>
                  <a:cubicBezTo>
                    <a:pt x="566840" y="156471"/>
                    <a:pt x="571821" y="151362"/>
                    <a:pt x="575556" y="144733"/>
                  </a:cubicBezTo>
                  <a:cubicBezTo>
                    <a:pt x="579292" y="138104"/>
                    <a:pt x="581090" y="130370"/>
                    <a:pt x="581090" y="121669"/>
                  </a:cubicBezTo>
                  <a:cubicBezTo>
                    <a:pt x="581090" y="112969"/>
                    <a:pt x="579292" y="105235"/>
                    <a:pt x="575556" y="98606"/>
                  </a:cubicBezTo>
                  <a:cubicBezTo>
                    <a:pt x="571821" y="91977"/>
                    <a:pt x="566840" y="86867"/>
                    <a:pt x="560614" y="83277"/>
                  </a:cubicBezTo>
                  <a:cubicBezTo>
                    <a:pt x="554388" y="79686"/>
                    <a:pt x="547193" y="77891"/>
                    <a:pt x="539445" y="77891"/>
                  </a:cubicBezTo>
                  <a:close/>
                  <a:moveTo>
                    <a:pt x="2352" y="51650"/>
                  </a:moveTo>
                  <a:lnTo>
                    <a:pt x="30300" y="51650"/>
                  </a:lnTo>
                  <a:cubicBezTo>
                    <a:pt x="35696" y="51650"/>
                    <a:pt x="40676" y="54136"/>
                    <a:pt x="43997" y="58417"/>
                  </a:cubicBezTo>
                  <a:lnTo>
                    <a:pt x="73190" y="99020"/>
                  </a:lnTo>
                  <a:lnTo>
                    <a:pt x="102383" y="58417"/>
                  </a:lnTo>
                  <a:cubicBezTo>
                    <a:pt x="105565" y="54136"/>
                    <a:pt x="110684" y="51650"/>
                    <a:pt x="116080" y="51650"/>
                  </a:cubicBezTo>
                  <a:lnTo>
                    <a:pt x="142921" y="51650"/>
                  </a:lnTo>
                  <a:lnTo>
                    <a:pt x="90484" y="121531"/>
                  </a:lnTo>
                  <a:lnTo>
                    <a:pt x="145273" y="191411"/>
                  </a:lnTo>
                  <a:lnTo>
                    <a:pt x="116910" y="191411"/>
                  </a:lnTo>
                  <a:cubicBezTo>
                    <a:pt x="111514" y="191549"/>
                    <a:pt x="106395" y="188925"/>
                    <a:pt x="103213" y="184644"/>
                  </a:cubicBezTo>
                  <a:lnTo>
                    <a:pt x="72360" y="144732"/>
                  </a:lnTo>
                  <a:lnTo>
                    <a:pt x="41368" y="184644"/>
                  </a:lnTo>
                  <a:cubicBezTo>
                    <a:pt x="38186" y="188925"/>
                    <a:pt x="33067" y="191411"/>
                    <a:pt x="27671" y="191411"/>
                  </a:cubicBezTo>
                  <a:lnTo>
                    <a:pt x="0" y="191411"/>
                  </a:lnTo>
                  <a:lnTo>
                    <a:pt x="54512" y="121531"/>
                  </a:lnTo>
                  <a:close/>
                  <a:moveTo>
                    <a:pt x="389469" y="50408"/>
                  </a:moveTo>
                  <a:cubicBezTo>
                    <a:pt x="407040" y="50270"/>
                    <a:pt x="421290" y="55379"/>
                    <a:pt x="431944" y="65737"/>
                  </a:cubicBezTo>
                  <a:cubicBezTo>
                    <a:pt x="442597" y="76095"/>
                    <a:pt x="447993" y="91286"/>
                    <a:pt x="447993" y="111449"/>
                  </a:cubicBezTo>
                  <a:lnTo>
                    <a:pt x="447993" y="191549"/>
                  </a:lnTo>
                  <a:lnTo>
                    <a:pt x="432220" y="191549"/>
                  </a:lnTo>
                  <a:cubicBezTo>
                    <a:pt x="422812" y="191549"/>
                    <a:pt x="415203" y="183953"/>
                    <a:pt x="415203" y="174562"/>
                  </a:cubicBezTo>
                  <a:lnTo>
                    <a:pt x="415203" y="115730"/>
                  </a:lnTo>
                  <a:cubicBezTo>
                    <a:pt x="415203" y="103577"/>
                    <a:pt x="412297" y="94325"/>
                    <a:pt x="406486" y="88110"/>
                  </a:cubicBezTo>
                  <a:cubicBezTo>
                    <a:pt x="400676" y="81895"/>
                    <a:pt x="392513" y="78857"/>
                    <a:pt x="381859" y="78857"/>
                  </a:cubicBezTo>
                  <a:cubicBezTo>
                    <a:pt x="369822" y="78857"/>
                    <a:pt x="360276" y="82448"/>
                    <a:pt x="353358" y="89767"/>
                  </a:cubicBezTo>
                  <a:cubicBezTo>
                    <a:pt x="346302" y="96948"/>
                    <a:pt x="342843" y="107444"/>
                    <a:pt x="342843" y="120978"/>
                  </a:cubicBezTo>
                  <a:lnTo>
                    <a:pt x="342843" y="174562"/>
                  </a:lnTo>
                  <a:cubicBezTo>
                    <a:pt x="342843" y="183953"/>
                    <a:pt x="335234" y="191549"/>
                    <a:pt x="325826" y="191549"/>
                  </a:cubicBezTo>
                  <a:lnTo>
                    <a:pt x="310053" y="191549"/>
                  </a:lnTo>
                  <a:lnTo>
                    <a:pt x="310053" y="51927"/>
                  </a:lnTo>
                  <a:lnTo>
                    <a:pt x="324165" y="51927"/>
                  </a:lnTo>
                  <a:cubicBezTo>
                    <a:pt x="333573" y="51927"/>
                    <a:pt x="341183" y="59523"/>
                    <a:pt x="341183" y="68914"/>
                  </a:cubicBezTo>
                  <a:lnTo>
                    <a:pt x="341183" y="70018"/>
                  </a:lnTo>
                  <a:cubicBezTo>
                    <a:pt x="346579" y="63527"/>
                    <a:pt x="353358" y="58694"/>
                    <a:pt x="361659" y="55379"/>
                  </a:cubicBezTo>
                  <a:cubicBezTo>
                    <a:pt x="369822" y="52065"/>
                    <a:pt x="379092" y="50408"/>
                    <a:pt x="389469" y="50408"/>
                  </a:cubicBezTo>
                  <a:close/>
                  <a:moveTo>
                    <a:pt x="719722" y="50269"/>
                  </a:moveTo>
                  <a:lnTo>
                    <a:pt x="719722" y="81342"/>
                  </a:lnTo>
                  <a:cubicBezTo>
                    <a:pt x="716955" y="80790"/>
                    <a:pt x="714326" y="80514"/>
                    <a:pt x="712113" y="80514"/>
                  </a:cubicBezTo>
                  <a:cubicBezTo>
                    <a:pt x="699384" y="80514"/>
                    <a:pt x="689422" y="84243"/>
                    <a:pt x="682228" y="91700"/>
                  </a:cubicBezTo>
                  <a:cubicBezTo>
                    <a:pt x="675033" y="99158"/>
                    <a:pt x="671436" y="109792"/>
                    <a:pt x="671436" y="123740"/>
                  </a:cubicBezTo>
                  <a:lnTo>
                    <a:pt x="671436" y="174424"/>
                  </a:lnTo>
                  <a:cubicBezTo>
                    <a:pt x="671436" y="183815"/>
                    <a:pt x="663827" y="191411"/>
                    <a:pt x="654419" y="191411"/>
                  </a:cubicBezTo>
                  <a:lnTo>
                    <a:pt x="638646" y="191411"/>
                  </a:lnTo>
                  <a:lnTo>
                    <a:pt x="638646" y="51926"/>
                  </a:lnTo>
                  <a:lnTo>
                    <a:pt x="669776" y="51926"/>
                  </a:lnTo>
                  <a:lnTo>
                    <a:pt x="669776" y="72366"/>
                  </a:lnTo>
                  <a:cubicBezTo>
                    <a:pt x="679322" y="57589"/>
                    <a:pt x="695925" y="50269"/>
                    <a:pt x="719722" y="50269"/>
                  </a:cubicBezTo>
                  <a:close/>
                  <a:moveTo>
                    <a:pt x="208500" y="50269"/>
                  </a:moveTo>
                  <a:cubicBezTo>
                    <a:pt x="217632" y="50269"/>
                    <a:pt x="225933" y="51788"/>
                    <a:pt x="233543" y="54964"/>
                  </a:cubicBezTo>
                  <a:cubicBezTo>
                    <a:pt x="241152" y="58141"/>
                    <a:pt x="247793" y="62698"/>
                    <a:pt x="253327" y="68775"/>
                  </a:cubicBezTo>
                  <a:cubicBezTo>
                    <a:pt x="253327" y="59384"/>
                    <a:pt x="260937" y="51788"/>
                    <a:pt x="270345" y="51788"/>
                  </a:cubicBezTo>
                  <a:lnTo>
                    <a:pt x="285979" y="51788"/>
                  </a:lnTo>
                  <a:lnTo>
                    <a:pt x="285979" y="51926"/>
                  </a:lnTo>
                  <a:lnTo>
                    <a:pt x="285979" y="191549"/>
                  </a:lnTo>
                  <a:lnTo>
                    <a:pt x="271867" y="191549"/>
                  </a:lnTo>
                  <a:cubicBezTo>
                    <a:pt x="262459" y="191549"/>
                    <a:pt x="254849" y="183953"/>
                    <a:pt x="254849" y="174562"/>
                  </a:cubicBezTo>
                  <a:lnTo>
                    <a:pt x="254849" y="173457"/>
                  </a:lnTo>
                  <a:cubicBezTo>
                    <a:pt x="249453" y="180086"/>
                    <a:pt x="242812" y="185058"/>
                    <a:pt x="234788" y="188372"/>
                  </a:cubicBezTo>
                  <a:cubicBezTo>
                    <a:pt x="226902" y="191687"/>
                    <a:pt x="218047" y="193344"/>
                    <a:pt x="208500" y="193344"/>
                  </a:cubicBezTo>
                  <a:cubicBezTo>
                    <a:pt x="194941" y="193344"/>
                    <a:pt x="182628" y="190444"/>
                    <a:pt x="171975" y="184506"/>
                  </a:cubicBezTo>
                  <a:cubicBezTo>
                    <a:pt x="161183" y="178567"/>
                    <a:pt x="152882" y="170143"/>
                    <a:pt x="146794" y="159371"/>
                  </a:cubicBezTo>
                  <a:cubicBezTo>
                    <a:pt x="140706" y="148599"/>
                    <a:pt x="137801" y="136031"/>
                    <a:pt x="137801" y="121669"/>
                  </a:cubicBezTo>
                  <a:cubicBezTo>
                    <a:pt x="137801" y="107306"/>
                    <a:pt x="140845" y="94876"/>
                    <a:pt x="146794" y="84104"/>
                  </a:cubicBezTo>
                  <a:cubicBezTo>
                    <a:pt x="152882" y="73332"/>
                    <a:pt x="161183" y="65046"/>
                    <a:pt x="171975" y="59108"/>
                  </a:cubicBezTo>
                  <a:cubicBezTo>
                    <a:pt x="182766" y="53169"/>
                    <a:pt x="194941" y="50269"/>
                    <a:pt x="208500" y="50269"/>
                  </a:cubicBezTo>
                  <a:close/>
                  <a:moveTo>
                    <a:pt x="580675" y="0"/>
                  </a:moveTo>
                  <a:lnTo>
                    <a:pt x="613327" y="0"/>
                  </a:lnTo>
                  <a:lnTo>
                    <a:pt x="613327" y="191550"/>
                  </a:lnTo>
                  <a:lnTo>
                    <a:pt x="598938" y="191550"/>
                  </a:lnTo>
                  <a:cubicBezTo>
                    <a:pt x="589530" y="191550"/>
                    <a:pt x="581920" y="183954"/>
                    <a:pt x="581920" y="174563"/>
                  </a:cubicBezTo>
                  <a:lnTo>
                    <a:pt x="581920" y="173458"/>
                  </a:lnTo>
                  <a:cubicBezTo>
                    <a:pt x="576525" y="180087"/>
                    <a:pt x="569884" y="185059"/>
                    <a:pt x="561859" y="188373"/>
                  </a:cubicBezTo>
                  <a:cubicBezTo>
                    <a:pt x="553973" y="191688"/>
                    <a:pt x="545118" y="193345"/>
                    <a:pt x="535571" y="193345"/>
                  </a:cubicBezTo>
                  <a:cubicBezTo>
                    <a:pt x="522151" y="193345"/>
                    <a:pt x="509976" y="190445"/>
                    <a:pt x="499322" y="184507"/>
                  </a:cubicBezTo>
                  <a:cubicBezTo>
                    <a:pt x="488531" y="178568"/>
                    <a:pt x="480091" y="170144"/>
                    <a:pt x="474003" y="159234"/>
                  </a:cubicBezTo>
                  <a:cubicBezTo>
                    <a:pt x="467916" y="148323"/>
                    <a:pt x="464872" y="135756"/>
                    <a:pt x="464872" y="121669"/>
                  </a:cubicBezTo>
                  <a:cubicBezTo>
                    <a:pt x="464872" y="107583"/>
                    <a:pt x="467916" y="95015"/>
                    <a:pt x="474003" y="84243"/>
                  </a:cubicBezTo>
                  <a:cubicBezTo>
                    <a:pt x="480091" y="73471"/>
                    <a:pt x="488531" y="65047"/>
                    <a:pt x="499322" y="59108"/>
                  </a:cubicBezTo>
                  <a:cubicBezTo>
                    <a:pt x="510114" y="53170"/>
                    <a:pt x="522151" y="50270"/>
                    <a:pt x="535571" y="50270"/>
                  </a:cubicBezTo>
                  <a:cubicBezTo>
                    <a:pt x="544841" y="50270"/>
                    <a:pt x="553281" y="51789"/>
                    <a:pt x="561029" y="54965"/>
                  </a:cubicBezTo>
                  <a:cubicBezTo>
                    <a:pt x="568777" y="58142"/>
                    <a:pt x="575279" y="62837"/>
                    <a:pt x="580675" y="69052"/>
                  </a:cubicBezTo>
                  <a:close/>
                </a:path>
              </a:pathLst>
            </a:custGeom>
            <a:solidFill>
              <a:schemeClr val="tx2"/>
            </a:solidFill>
            <a:ln w="9510" cap="flat">
              <a:noFill/>
              <a:prstDash val="solid"/>
              <a:miter/>
            </a:ln>
          </p:spPr>
          <p:txBody>
            <a:bodyPr wrap="square" rtlCol="0" anchor="ctr">
              <a:noAutofit/>
            </a:bodyPr>
            <a:lstStyle/>
            <a:p>
              <a:endParaRPr lang="en-US"/>
            </a:p>
          </p:txBody>
        </p:sp>
        <p:grpSp>
          <p:nvGrpSpPr>
            <p:cNvPr id="11" name="Group 10">
              <a:extLst>
                <a:ext uri="{FF2B5EF4-FFF2-40B4-BE49-F238E27FC236}">
                  <a16:creationId xmlns:a16="http://schemas.microsoft.com/office/drawing/2014/main" id="{B77E25B6-5844-1F40-8EC9-AFA01D66E593}"/>
                </a:ext>
              </a:extLst>
            </p:cNvPr>
            <p:cNvGrpSpPr/>
            <p:nvPr userDrawn="1"/>
          </p:nvGrpSpPr>
          <p:grpSpPr>
            <a:xfrm>
              <a:off x="11082099" y="267640"/>
              <a:ext cx="156756" cy="139761"/>
              <a:chOff x="11082099" y="267640"/>
              <a:chExt cx="156756" cy="139761"/>
            </a:xfrm>
          </p:grpSpPr>
          <p:sp>
            <p:nvSpPr>
              <p:cNvPr id="12" name="Freeform 11">
                <a:extLst>
                  <a:ext uri="{FF2B5EF4-FFF2-40B4-BE49-F238E27FC236}">
                    <a16:creationId xmlns:a16="http://schemas.microsoft.com/office/drawing/2014/main" id="{B46E7C14-A785-D841-82FB-67C3ECE223DD}"/>
                  </a:ext>
                </a:extLst>
              </p:cNvPr>
              <p:cNvSpPr/>
              <p:nvPr/>
            </p:nvSpPr>
            <p:spPr>
              <a:xfrm>
                <a:off x="11082099" y="272749"/>
                <a:ext cx="70699" cy="60489"/>
              </a:xfrm>
              <a:custGeom>
                <a:avLst/>
                <a:gdLst>
                  <a:gd name="connsiteX0" fmla="*/ 246570 w 486475"/>
                  <a:gd name="connsiteY0" fmla="*/ 0 h 416222"/>
                  <a:gd name="connsiteX1" fmla="*/ 225625 w 486475"/>
                  <a:gd name="connsiteY1" fmla="*/ 26608 h 416222"/>
                  <a:gd name="connsiteX2" fmla="*/ 0 w 486475"/>
                  <a:gd name="connsiteY2" fmla="*/ 416223 h 416222"/>
                  <a:gd name="connsiteX3" fmla="*/ 486475 w 486475"/>
                  <a:gd name="connsiteY3" fmla="*/ 416223 h 416222"/>
                  <a:gd name="connsiteX4" fmla="*/ 246570 w 486475"/>
                  <a:gd name="connsiteY4" fmla="*/ 0 h 416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475" h="416222">
                    <a:moveTo>
                      <a:pt x="246570" y="0"/>
                    </a:moveTo>
                    <a:cubicBezTo>
                      <a:pt x="238954" y="7602"/>
                      <a:pt x="231338" y="16155"/>
                      <a:pt x="225625" y="26608"/>
                    </a:cubicBezTo>
                    <a:lnTo>
                      <a:pt x="0" y="416223"/>
                    </a:lnTo>
                    <a:lnTo>
                      <a:pt x="486475" y="416223"/>
                    </a:lnTo>
                    <a:lnTo>
                      <a:pt x="246570" y="0"/>
                    </a:lnTo>
                    <a:close/>
                  </a:path>
                </a:pathLst>
              </a:custGeom>
              <a:solidFill>
                <a:srgbClr val="DF1E26"/>
              </a:solidFill>
              <a:ln w="9510" cap="flat">
                <a:noFill/>
                <a:prstDash val="solid"/>
                <a:miter/>
              </a:ln>
            </p:spPr>
            <p:txBody>
              <a:bodyPr rtlCol="0" anchor="ctr"/>
              <a:lstStyle/>
              <a:p>
                <a:endParaRPr lang="en-US"/>
              </a:p>
            </p:txBody>
          </p:sp>
          <p:sp>
            <p:nvSpPr>
              <p:cNvPr id="13" name="Freeform 12">
                <a:extLst>
                  <a:ext uri="{FF2B5EF4-FFF2-40B4-BE49-F238E27FC236}">
                    <a16:creationId xmlns:a16="http://schemas.microsoft.com/office/drawing/2014/main" id="{A5211209-F69A-214B-8AE5-940B6A416AED}"/>
                  </a:ext>
                </a:extLst>
              </p:cNvPr>
              <p:cNvSpPr/>
              <p:nvPr/>
            </p:nvSpPr>
            <p:spPr>
              <a:xfrm>
                <a:off x="11125542" y="267640"/>
                <a:ext cx="69869" cy="61180"/>
              </a:xfrm>
              <a:custGeom>
                <a:avLst/>
                <a:gdLst>
                  <a:gd name="connsiteX0" fmla="*/ 480763 w 480763"/>
                  <a:gd name="connsiteY0" fmla="*/ 4751 h 420973"/>
                  <a:gd name="connsiteX1" fmla="*/ 447443 w 480763"/>
                  <a:gd name="connsiteY1" fmla="*/ 0 h 420973"/>
                  <a:gd name="connsiteX2" fmla="*/ 33320 w 480763"/>
                  <a:gd name="connsiteY2" fmla="*/ 0 h 420973"/>
                  <a:gd name="connsiteX3" fmla="*/ 0 w 480763"/>
                  <a:gd name="connsiteY3" fmla="*/ 4751 h 420973"/>
                  <a:gd name="connsiteX4" fmla="*/ 240858 w 480763"/>
                  <a:gd name="connsiteY4" fmla="*/ 420974 h 420973"/>
                  <a:gd name="connsiteX5" fmla="*/ 480763 w 480763"/>
                  <a:gd name="connsiteY5" fmla="*/ 4751 h 420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0763" h="420973">
                    <a:moveTo>
                      <a:pt x="480763" y="4751"/>
                    </a:moveTo>
                    <a:cubicBezTo>
                      <a:pt x="470291" y="1901"/>
                      <a:pt x="458867" y="0"/>
                      <a:pt x="447443" y="0"/>
                    </a:cubicBezTo>
                    <a:lnTo>
                      <a:pt x="33320" y="0"/>
                    </a:lnTo>
                    <a:cubicBezTo>
                      <a:pt x="21896" y="0"/>
                      <a:pt x="10472" y="1901"/>
                      <a:pt x="0" y="4751"/>
                    </a:cubicBezTo>
                    <a:lnTo>
                      <a:pt x="240858" y="420974"/>
                    </a:lnTo>
                    <a:lnTo>
                      <a:pt x="480763" y="4751"/>
                    </a:lnTo>
                    <a:close/>
                  </a:path>
                </a:pathLst>
              </a:custGeom>
              <a:solidFill>
                <a:srgbClr val="EF3834"/>
              </a:solidFill>
              <a:ln w="9510" cap="flat">
                <a:noFill/>
                <a:prstDash val="solid"/>
                <a:miter/>
              </a:ln>
            </p:spPr>
            <p:txBody>
              <a:bodyPr rtlCol="0" anchor="ctr"/>
              <a:lstStyle/>
              <a:p>
                <a:endParaRPr lang="en-US"/>
              </a:p>
            </p:txBody>
          </p:sp>
          <p:sp>
            <p:nvSpPr>
              <p:cNvPr id="14" name="Freeform 13">
                <a:extLst>
                  <a:ext uri="{FF2B5EF4-FFF2-40B4-BE49-F238E27FC236}">
                    <a16:creationId xmlns:a16="http://schemas.microsoft.com/office/drawing/2014/main" id="{CB4E4C63-991D-C648-BE5B-15C4FE1560E7}"/>
                  </a:ext>
                </a:extLst>
              </p:cNvPr>
              <p:cNvSpPr/>
              <p:nvPr/>
            </p:nvSpPr>
            <p:spPr>
              <a:xfrm>
                <a:off x="11082237" y="341939"/>
                <a:ext cx="70838" cy="60489"/>
              </a:xfrm>
              <a:custGeom>
                <a:avLst/>
                <a:gdLst>
                  <a:gd name="connsiteX0" fmla="*/ 0 w 487427"/>
                  <a:gd name="connsiteY0" fmla="*/ 0 h 416222"/>
                  <a:gd name="connsiteX1" fmla="*/ 225625 w 487427"/>
                  <a:gd name="connsiteY1" fmla="*/ 389615 h 416222"/>
                  <a:gd name="connsiteX2" fmla="*/ 246570 w 487427"/>
                  <a:gd name="connsiteY2" fmla="*/ 416222 h 416222"/>
                  <a:gd name="connsiteX3" fmla="*/ 487427 w 487427"/>
                  <a:gd name="connsiteY3" fmla="*/ 0 h 416222"/>
                  <a:gd name="connsiteX4" fmla="*/ 0 w 487427"/>
                  <a:gd name="connsiteY4" fmla="*/ 0 h 416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7427" h="416222">
                    <a:moveTo>
                      <a:pt x="0" y="0"/>
                    </a:moveTo>
                    <a:lnTo>
                      <a:pt x="225625" y="389615"/>
                    </a:lnTo>
                    <a:cubicBezTo>
                      <a:pt x="231338" y="399118"/>
                      <a:pt x="238002" y="408620"/>
                      <a:pt x="246570" y="416222"/>
                    </a:cubicBezTo>
                    <a:lnTo>
                      <a:pt x="487427" y="0"/>
                    </a:lnTo>
                    <a:lnTo>
                      <a:pt x="0" y="0"/>
                    </a:lnTo>
                    <a:close/>
                  </a:path>
                </a:pathLst>
              </a:custGeom>
              <a:solidFill>
                <a:srgbClr val="F0534C"/>
              </a:solidFill>
              <a:ln w="9510" cap="flat">
                <a:noFill/>
                <a:prstDash val="solid"/>
                <a:miter/>
              </a:ln>
            </p:spPr>
            <p:txBody>
              <a:bodyPr rtlCol="0" anchor="ctr"/>
              <a:lstStyle/>
              <a:p>
                <a:endParaRPr lang="en-US"/>
              </a:p>
            </p:txBody>
          </p:sp>
          <p:sp>
            <p:nvSpPr>
              <p:cNvPr id="15" name="Freeform 14">
                <a:extLst>
                  <a:ext uri="{FF2B5EF4-FFF2-40B4-BE49-F238E27FC236}">
                    <a16:creationId xmlns:a16="http://schemas.microsoft.com/office/drawing/2014/main" id="{BEAB8EC4-129C-6B46-A5DC-00CBDC410215}"/>
                  </a:ext>
                </a:extLst>
              </p:cNvPr>
              <p:cNvSpPr/>
              <p:nvPr/>
            </p:nvSpPr>
            <p:spPr>
              <a:xfrm>
                <a:off x="11168017" y="341939"/>
                <a:ext cx="70838" cy="60489"/>
              </a:xfrm>
              <a:custGeom>
                <a:avLst/>
                <a:gdLst>
                  <a:gd name="connsiteX0" fmla="*/ 261802 w 487427"/>
                  <a:gd name="connsiteY0" fmla="*/ 389615 h 416222"/>
                  <a:gd name="connsiteX1" fmla="*/ 487427 w 487427"/>
                  <a:gd name="connsiteY1" fmla="*/ 0 h 416222"/>
                  <a:gd name="connsiteX2" fmla="*/ 0 w 487427"/>
                  <a:gd name="connsiteY2" fmla="*/ 0 h 416222"/>
                  <a:gd name="connsiteX3" fmla="*/ 240858 w 487427"/>
                  <a:gd name="connsiteY3" fmla="*/ 416222 h 416222"/>
                  <a:gd name="connsiteX4" fmla="*/ 261802 w 487427"/>
                  <a:gd name="connsiteY4" fmla="*/ 389615 h 416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7427" h="416222">
                    <a:moveTo>
                      <a:pt x="261802" y="389615"/>
                    </a:moveTo>
                    <a:lnTo>
                      <a:pt x="487427" y="0"/>
                    </a:lnTo>
                    <a:lnTo>
                      <a:pt x="0" y="0"/>
                    </a:lnTo>
                    <a:lnTo>
                      <a:pt x="240858" y="416222"/>
                    </a:lnTo>
                    <a:cubicBezTo>
                      <a:pt x="248474" y="407670"/>
                      <a:pt x="256090" y="399118"/>
                      <a:pt x="261802" y="389615"/>
                    </a:cubicBezTo>
                  </a:path>
                </a:pathLst>
              </a:custGeom>
              <a:solidFill>
                <a:srgbClr val="F26F62"/>
              </a:solidFill>
              <a:ln w="9510" cap="flat">
                <a:noFill/>
                <a:prstDash val="solid"/>
                <a:miter/>
              </a:ln>
            </p:spPr>
            <p:txBody>
              <a:bodyPr rtlCol="0" anchor="ctr"/>
              <a:lstStyle/>
              <a:p>
                <a:endParaRPr lang="en-US"/>
              </a:p>
            </p:txBody>
          </p:sp>
          <p:sp>
            <p:nvSpPr>
              <p:cNvPr id="16" name="Freeform 15">
                <a:extLst>
                  <a:ext uri="{FF2B5EF4-FFF2-40B4-BE49-F238E27FC236}">
                    <a16:creationId xmlns:a16="http://schemas.microsoft.com/office/drawing/2014/main" id="{94999607-6A64-C44D-95AF-55235CEC9116}"/>
                  </a:ext>
                </a:extLst>
              </p:cNvPr>
              <p:cNvSpPr/>
              <p:nvPr/>
            </p:nvSpPr>
            <p:spPr>
              <a:xfrm>
                <a:off x="11125542" y="346221"/>
                <a:ext cx="70008" cy="61180"/>
              </a:xfrm>
              <a:custGeom>
                <a:avLst/>
                <a:gdLst>
                  <a:gd name="connsiteX0" fmla="*/ 0 w 481715"/>
                  <a:gd name="connsiteY0" fmla="*/ 416223 h 420973"/>
                  <a:gd name="connsiteX1" fmla="*/ 33320 w 481715"/>
                  <a:gd name="connsiteY1" fmla="*/ 420974 h 420973"/>
                  <a:gd name="connsiteX2" fmla="*/ 448395 w 481715"/>
                  <a:gd name="connsiteY2" fmla="*/ 420974 h 420973"/>
                  <a:gd name="connsiteX3" fmla="*/ 481715 w 481715"/>
                  <a:gd name="connsiteY3" fmla="*/ 416223 h 420973"/>
                  <a:gd name="connsiteX4" fmla="*/ 240858 w 481715"/>
                  <a:gd name="connsiteY4" fmla="*/ 0 h 420973"/>
                  <a:gd name="connsiteX5" fmla="*/ 0 w 481715"/>
                  <a:gd name="connsiteY5" fmla="*/ 416223 h 420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1715" h="420973">
                    <a:moveTo>
                      <a:pt x="0" y="416223"/>
                    </a:moveTo>
                    <a:cubicBezTo>
                      <a:pt x="10472" y="419073"/>
                      <a:pt x="21896" y="420974"/>
                      <a:pt x="33320" y="420974"/>
                    </a:cubicBezTo>
                    <a:lnTo>
                      <a:pt x="448395" y="420974"/>
                    </a:lnTo>
                    <a:cubicBezTo>
                      <a:pt x="459819" y="420974"/>
                      <a:pt x="471243" y="419073"/>
                      <a:pt x="481715" y="416223"/>
                    </a:cubicBezTo>
                    <a:lnTo>
                      <a:pt x="240858" y="0"/>
                    </a:lnTo>
                    <a:lnTo>
                      <a:pt x="0" y="416223"/>
                    </a:lnTo>
                    <a:close/>
                  </a:path>
                </a:pathLst>
              </a:custGeom>
              <a:solidFill>
                <a:srgbClr val="F58C7F"/>
              </a:solidFill>
              <a:ln w="9510"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A2E141C7-35C6-184D-A3C9-7F9CBA5AF2A0}"/>
                  </a:ext>
                </a:extLst>
              </p:cNvPr>
              <p:cNvSpPr/>
              <p:nvPr/>
            </p:nvSpPr>
            <p:spPr>
              <a:xfrm>
                <a:off x="11168017" y="272749"/>
                <a:ext cx="70699" cy="60489"/>
              </a:xfrm>
              <a:custGeom>
                <a:avLst/>
                <a:gdLst>
                  <a:gd name="connsiteX0" fmla="*/ 486475 w 486475"/>
                  <a:gd name="connsiteY0" fmla="*/ 416223 h 416222"/>
                  <a:gd name="connsiteX1" fmla="*/ 260850 w 486475"/>
                  <a:gd name="connsiteY1" fmla="*/ 26608 h 416222"/>
                  <a:gd name="connsiteX2" fmla="*/ 239906 w 486475"/>
                  <a:gd name="connsiteY2" fmla="*/ 0 h 416222"/>
                  <a:gd name="connsiteX3" fmla="*/ 0 w 486475"/>
                  <a:gd name="connsiteY3" fmla="*/ 416223 h 416222"/>
                  <a:gd name="connsiteX4" fmla="*/ 486475 w 486475"/>
                  <a:gd name="connsiteY4" fmla="*/ 416223 h 416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475" h="416222">
                    <a:moveTo>
                      <a:pt x="486475" y="416223"/>
                    </a:moveTo>
                    <a:lnTo>
                      <a:pt x="260850" y="26608"/>
                    </a:lnTo>
                    <a:cubicBezTo>
                      <a:pt x="255138" y="17105"/>
                      <a:pt x="248474" y="7602"/>
                      <a:pt x="239906" y="0"/>
                    </a:cubicBezTo>
                    <a:lnTo>
                      <a:pt x="0" y="416223"/>
                    </a:lnTo>
                    <a:lnTo>
                      <a:pt x="486475" y="416223"/>
                    </a:lnTo>
                    <a:close/>
                  </a:path>
                </a:pathLst>
              </a:custGeom>
              <a:solidFill>
                <a:srgbClr val="F0534C"/>
              </a:solidFill>
              <a:ln w="9510" cap="flat">
                <a:noFill/>
                <a:prstDash val="solid"/>
                <a:miter/>
              </a:ln>
            </p:spPr>
            <p:txBody>
              <a:bodyPr rtlCol="0" anchor="ctr"/>
              <a:lstStyle/>
              <a:p>
                <a:endParaRPr lang="en-US"/>
              </a:p>
            </p:txBody>
          </p:sp>
        </p:grpSp>
      </p:grpSp>
      <p:sp>
        <p:nvSpPr>
          <p:cNvPr id="22" name="Title 1">
            <a:extLst>
              <a:ext uri="{FF2B5EF4-FFF2-40B4-BE49-F238E27FC236}">
                <a16:creationId xmlns:a16="http://schemas.microsoft.com/office/drawing/2014/main" id="{E1EF586F-74F1-3248-BA75-45F6DAB25C51}"/>
              </a:ext>
            </a:extLst>
          </p:cNvPr>
          <p:cNvSpPr>
            <a:spLocks noGrp="1"/>
          </p:cNvSpPr>
          <p:nvPr>
            <p:ph type="title"/>
          </p:nvPr>
        </p:nvSpPr>
        <p:spPr>
          <a:xfrm>
            <a:off x="228600" y="201168"/>
            <a:ext cx="5865812" cy="274320"/>
          </a:xfrm>
        </p:spPr>
        <p:txBody>
          <a:bodyPr/>
          <a:lstStyle/>
          <a:p>
            <a:r>
              <a:rPr lang="en-US"/>
              <a:t>Click to edit Master title style</a:t>
            </a:r>
          </a:p>
        </p:txBody>
      </p:sp>
      <p:sp>
        <p:nvSpPr>
          <p:cNvPr id="23" name="Text Placeholder 7">
            <a:extLst>
              <a:ext uri="{FF2B5EF4-FFF2-40B4-BE49-F238E27FC236}">
                <a16:creationId xmlns:a16="http://schemas.microsoft.com/office/drawing/2014/main" id="{1DDD49F3-ACF7-A84C-B9E4-3D2B4EBAADA6}"/>
              </a:ext>
            </a:extLst>
          </p:cNvPr>
          <p:cNvSpPr>
            <a:spLocks noGrp="1"/>
          </p:cNvSpPr>
          <p:nvPr>
            <p:ph type="body" sz="quarter" idx="24"/>
          </p:nvPr>
        </p:nvSpPr>
        <p:spPr>
          <a:xfrm>
            <a:off x="228600" y="502920"/>
            <a:ext cx="5865812" cy="233718"/>
          </a:xfrm>
          <a:prstGeom prst="rect">
            <a:avLst/>
          </a:prstGeom>
        </p:spPr>
        <p:txBody>
          <a:bodyPr wrap="square">
            <a:spAutoFit/>
          </a:bodyPr>
          <a:lstStyle>
            <a:lvl1pPr marL="0" marR="0" indent="0" algn="l" defTabSz="182742" rtl="0" eaLnBrk="1" fontAlgn="auto" latinLnBrk="0" hangingPunct="1">
              <a:lnSpc>
                <a:spcPct val="120000"/>
              </a:lnSpc>
              <a:spcBef>
                <a:spcPts val="0"/>
              </a:spcBef>
              <a:spcAft>
                <a:spcPts val="0"/>
              </a:spcAft>
              <a:buClrTx/>
              <a:buSzTx/>
              <a:buFont typeface="Arial" panose="020B0604020202020204" pitchFamily="34" charset="0"/>
              <a:buNone/>
              <a:tabLst/>
              <a:defRPr lang="en-US"/>
            </a:lvl1pPr>
            <a:lvl4pPr marL="182880" marR="0" indent="-182880" algn="l" defTabSz="182880" rtl="0" eaLnBrk="1" fontAlgn="auto" latinLnBrk="0" hangingPunct="1">
              <a:lnSpc>
                <a:spcPct val="100000"/>
              </a:lnSpc>
              <a:spcBef>
                <a:spcPts val="0"/>
              </a:spcBef>
              <a:spcAft>
                <a:spcPts val="600"/>
              </a:spcAft>
              <a:buClr>
                <a:schemeClr val="tx2"/>
              </a:buClr>
              <a:buSzPct val="100000"/>
              <a:buFont typeface="Arial" panose="020B0604020202020204" pitchFamily="34" charset="0"/>
              <a:buChar char="•"/>
              <a:tabLst>
                <a:tab pos="182880" algn="l"/>
                <a:tab pos="365760" algn="l"/>
                <a:tab pos="548640" algn="l"/>
              </a:tabLst>
              <a:defRPr/>
            </a:lvl4pPr>
          </a:lstStyle>
          <a:p>
            <a:pPr lvl="0"/>
            <a:r>
              <a:rPr lang="en-US"/>
              <a:t>Click to edit Master text styles</a:t>
            </a:r>
          </a:p>
        </p:txBody>
      </p:sp>
      <p:sp>
        <p:nvSpPr>
          <p:cNvPr id="24" name="Text Placeholder 7">
            <a:extLst>
              <a:ext uri="{FF2B5EF4-FFF2-40B4-BE49-F238E27FC236}">
                <a16:creationId xmlns:a16="http://schemas.microsoft.com/office/drawing/2014/main" id="{520E1AE6-6C73-A742-9755-9B0EEE4DBB78}"/>
              </a:ext>
            </a:extLst>
          </p:cNvPr>
          <p:cNvSpPr>
            <a:spLocks noGrp="1"/>
          </p:cNvSpPr>
          <p:nvPr>
            <p:ph type="body" sz="quarter" idx="28" hasCustomPrompt="1"/>
          </p:nvPr>
        </p:nvSpPr>
        <p:spPr>
          <a:xfrm>
            <a:off x="10148986" y="6632886"/>
            <a:ext cx="1821776" cy="92333"/>
          </a:xfrm>
        </p:spPr>
        <p:txBody>
          <a:bodyPr anchor="b" anchorCtr="0">
            <a:spAutoFit/>
          </a:bodyPr>
          <a:lstStyle>
            <a:lvl1pPr algn="r">
              <a:lnSpc>
                <a:spcPct val="100000"/>
              </a:lnSpc>
              <a:defRPr sz="600">
                <a:solidFill>
                  <a:schemeClr val="tx2">
                    <a:lumMod val="50000"/>
                    <a:lumOff val="50000"/>
                  </a:schemeClr>
                </a:solidFill>
              </a:defRPr>
            </a:lvl1pPr>
          </a:lstStyle>
          <a:p>
            <a:pPr lvl="0"/>
            <a:r>
              <a:rPr lang="en-US"/>
              <a:t>Source Info</a:t>
            </a:r>
          </a:p>
        </p:txBody>
      </p:sp>
      <p:sp>
        <p:nvSpPr>
          <p:cNvPr id="17" name="Footer Placeholder 5">
            <a:extLst>
              <a:ext uri="{FF2B5EF4-FFF2-40B4-BE49-F238E27FC236}">
                <a16:creationId xmlns:a16="http://schemas.microsoft.com/office/drawing/2014/main" id="{B769D9EB-F25A-2C40-A010-8084D01613E2}"/>
              </a:ext>
            </a:extLst>
          </p:cNvPr>
          <p:cNvSpPr>
            <a:spLocks noGrp="1"/>
          </p:cNvSpPr>
          <p:nvPr>
            <p:ph type="ftr" sz="quarter" idx="3"/>
          </p:nvPr>
        </p:nvSpPr>
        <p:spPr>
          <a:xfrm>
            <a:off x="609758" y="6595533"/>
            <a:ext cx="9329310" cy="129687"/>
          </a:xfrm>
          <a:prstGeom prst="rect">
            <a:avLst/>
          </a:prstGeom>
        </p:spPr>
        <p:txBody>
          <a:bodyPr vert="horz" lIns="0" tIns="0" rIns="0" bIns="0" rtlCol="0" anchor="b" anchorCtr="0"/>
          <a:lstStyle>
            <a:lvl1pPr algn="l">
              <a:defRPr sz="600">
                <a:solidFill>
                  <a:schemeClr val="tx2">
                    <a:alpha val="60000"/>
                  </a:schemeClr>
                </a:solidFill>
              </a:defRPr>
            </a:lvl1pPr>
          </a:lstStyle>
          <a:p>
            <a:r>
              <a:rPr lang="en-US" kern="0"/>
              <a:t>© 2021 Xandr Inc. Xandr℠, the Kite logo, AT&amp;T, the Globe logo and other marks are trademarks and service marks of AT&amp;T Intellectual Property and/or AT&amp;T affiliated companies. All other marks contained herein are the property of their respective owners.</a:t>
            </a:r>
          </a:p>
        </p:txBody>
      </p:sp>
      <p:sp>
        <p:nvSpPr>
          <p:cNvPr id="19" name="Slide Number Placeholder 7">
            <a:extLst>
              <a:ext uri="{FF2B5EF4-FFF2-40B4-BE49-F238E27FC236}">
                <a16:creationId xmlns:a16="http://schemas.microsoft.com/office/drawing/2014/main" id="{40DB6AE6-F198-564F-B0FF-4E09126484DE}"/>
              </a:ext>
            </a:extLst>
          </p:cNvPr>
          <p:cNvSpPr>
            <a:spLocks noGrp="1"/>
          </p:cNvSpPr>
          <p:nvPr>
            <p:ph type="sldNum" sz="quarter" idx="4"/>
          </p:nvPr>
        </p:nvSpPr>
        <p:spPr>
          <a:xfrm>
            <a:off x="228659" y="6595533"/>
            <a:ext cx="381098" cy="129687"/>
          </a:xfrm>
          <a:prstGeom prst="rect">
            <a:avLst/>
          </a:prstGeom>
        </p:spPr>
        <p:txBody>
          <a:bodyPr vert="horz" lIns="0" tIns="0" rIns="0" bIns="0" rtlCol="0" anchor="b" anchorCtr="0"/>
          <a:lstStyle>
            <a:lvl1pPr algn="l">
              <a:spcBef>
                <a:spcPts val="0"/>
              </a:spcBef>
              <a:spcAft>
                <a:spcPts val="0"/>
              </a:spcAft>
              <a:defRPr sz="800">
                <a:solidFill>
                  <a:schemeClr val="tx2">
                    <a:alpha val="60000"/>
                  </a:schemeClr>
                </a:solidFill>
              </a:defRPr>
            </a:lvl1pPr>
          </a:lstStyle>
          <a:p>
            <a:fld id="{B039CED7-89A6-0D48-93AF-800B78660EBD}" type="slidenum">
              <a:rPr lang="en-US"/>
              <a:pPr/>
              <a:t>‹#›</a:t>
            </a:fld>
            <a:endParaRPr lang="en-US"/>
          </a:p>
        </p:txBody>
      </p:sp>
    </p:spTree>
    <p:extLst>
      <p:ext uri="{BB962C8B-B14F-4D97-AF65-F5344CB8AC3E}">
        <p14:creationId xmlns:p14="http://schemas.microsoft.com/office/powerpoint/2010/main" val="2677992744"/>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Full Image 1">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821710BB-351E-DF46-BA77-8128B9E84B39}"/>
              </a:ext>
            </a:extLst>
          </p:cNvPr>
          <p:cNvSpPr>
            <a:spLocks noGrp="1"/>
          </p:cNvSpPr>
          <p:nvPr>
            <p:ph type="pic" sz="quarter" idx="12"/>
          </p:nvPr>
        </p:nvSpPr>
        <p:spPr>
          <a:xfrm>
            <a:off x="-1" y="0"/>
            <a:ext cx="12188825" cy="6858000"/>
          </a:xfrm>
          <a:blipFill>
            <a:blip r:embed="rId2" cstate="email">
              <a:extLst>
                <a:ext uri="{28A0092B-C50C-407E-A947-70E740481C1C}">
                  <a14:useLocalDpi xmlns:a14="http://schemas.microsoft.com/office/drawing/2010/main"/>
                </a:ext>
              </a:extLst>
            </a:blip>
            <a:stretch>
              <a:fillRect/>
            </a:stretch>
          </a:blipFill>
        </p:spPr>
        <p:txBody>
          <a:bodyPr/>
          <a:lstStyle>
            <a:lvl1pPr>
              <a:defRPr>
                <a:noFill/>
              </a:defRPr>
            </a:lvl1pPr>
          </a:lstStyle>
          <a:p>
            <a:r>
              <a:rPr lang="en-US"/>
              <a:t>Click icon to add picture</a:t>
            </a:r>
          </a:p>
        </p:txBody>
      </p:sp>
      <p:sp>
        <p:nvSpPr>
          <p:cNvPr id="3" name="Footer Placeholder 2">
            <a:extLst>
              <a:ext uri="{FF2B5EF4-FFF2-40B4-BE49-F238E27FC236}">
                <a16:creationId xmlns:a16="http://schemas.microsoft.com/office/drawing/2014/main" id="{43A38998-0D6E-8B4D-9D3F-EC49C50F908D}"/>
              </a:ext>
            </a:extLst>
          </p:cNvPr>
          <p:cNvSpPr>
            <a:spLocks noGrp="1"/>
          </p:cNvSpPr>
          <p:nvPr>
            <p:ph type="ftr" sz="quarter" idx="10"/>
          </p:nvPr>
        </p:nvSpPr>
        <p:spPr>
          <a:xfrm>
            <a:off x="609599" y="6595532"/>
            <a:ext cx="9326880" cy="129687"/>
          </a:xfrm>
          <a:prstGeom prst="rect">
            <a:avLst/>
          </a:prstGeom>
        </p:spPr>
        <p:txBody>
          <a:bodyPr/>
          <a:lstStyle/>
          <a:p>
            <a:r>
              <a:rPr lang="en-US" kern="0"/>
              <a:t>© 2021 Xandr Inc. Xandr℠, the Kite logo, AT&amp;T, the Globe logo and other marks are trademarks and service marks of AT&amp;T Intellectual Property and/or AT&amp;T affiliated companies. All other marks contained herein are the property of their respective owners.</a:t>
            </a:r>
          </a:p>
        </p:txBody>
      </p:sp>
      <p:sp>
        <p:nvSpPr>
          <p:cNvPr id="4" name="Slide Number Placeholder 3">
            <a:extLst>
              <a:ext uri="{FF2B5EF4-FFF2-40B4-BE49-F238E27FC236}">
                <a16:creationId xmlns:a16="http://schemas.microsoft.com/office/drawing/2014/main" id="{56300D9E-0726-F841-B5EF-41CC458ACDB0}"/>
              </a:ext>
            </a:extLst>
          </p:cNvPr>
          <p:cNvSpPr>
            <a:spLocks noGrp="1"/>
          </p:cNvSpPr>
          <p:nvPr>
            <p:ph type="sldNum" sz="quarter" idx="11"/>
          </p:nvPr>
        </p:nvSpPr>
        <p:spPr>
          <a:xfrm>
            <a:off x="228599" y="6595532"/>
            <a:ext cx="380999" cy="129687"/>
          </a:xfrm>
          <a:prstGeom prst="rect">
            <a:avLst/>
          </a:prstGeom>
        </p:spPr>
        <p:txBody>
          <a:bodyPr/>
          <a:lstStyle/>
          <a:p>
            <a:fld id="{B039CED7-89A6-0D48-93AF-800B78660EBD}" type="slidenum">
              <a:rPr lang="en-US"/>
              <a:pPr/>
              <a:t>‹#›</a:t>
            </a:fld>
            <a:endParaRPr lang="en-US"/>
          </a:p>
        </p:txBody>
      </p:sp>
      <p:sp>
        <p:nvSpPr>
          <p:cNvPr id="9" name="Picture Placeholder 10">
            <a:extLst>
              <a:ext uri="{FF2B5EF4-FFF2-40B4-BE49-F238E27FC236}">
                <a16:creationId xmlns:a16="http://schemas.microsoft.com/office/drawing/2014/main" id="{42942DBB-B73A-2E4B-83B9-68645C4F727F}"/>
              </a:ext>
            </a:extLst>
          </p:cNvPr>
          <p:cNvSpPr>
            <a:spLocks noGrp="1" noChangeAspect="1"/>
          </p:cNvSpPr>
          <p:nvPr>
            <p:ph type="pic" sz="quarter" idx="26"/>
          </p:nvPr>
        </p:nvSpPr>
        <p:spPr>
          <a:xfrm>
            <a:off x="11028123" y="132781"/>
            <a:ext cx="1055485" cy="374455"/>
          </a:xfrm>
          <a: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l="-3543" r="1842"/>
            </a:stretch>
          </a:blipFill>
        </p:spPr>
        <p:txBody>
          <a:bodyPr/>
          <a:lstStyle>
            <a:lvl1pPr>
              <a:defRPr sz="800">
                <a:noFill/>
              </a:defRPr>
            </a:lvl1pPr>
          </a:lstStyle>
          <a:p>
            <a:r>
              <a:rPr lang="en-US"/>
              <a:t>Click icon to add picture</a:t>
            </a:r>
          </a:p>
        </p:txBody>
      </p:sp>
      <p:sp>
        <p:nvSpPr>
          <p:cNvPr id="10" name="TITLE">
            <a:extLst>
              <a:ext uri="{FF2B5EF4-FFF2-40B4-BE49-F238E27FC236}">
                <a16:creationId xmlns:a16="http://schemas.microsoft.com/office/drawing/2014/main" id="{A2B84DBB-C6DF-6244-809D-5F904940FA89}"/>
              </a:ext>
            </a:extLst>
          </p:cNvPr>
          <p:cNvSpPr>
            <a:spLocks noGrp="1"/>
          </p:cNvSpPr>
          <p:nvPr>
            <p:ph type="title"/>
          </p:nvPr>
        </p:nvSpPr>
        <p:spPr>
          <a:xfrm>
            <a:off x="228600" y="200986"/>
            <a:ext cx="5865812" cy="274320"/>
          </a:xfrm>
          <a:prstGeom prst="rect">
            <a:avLst/>
          </a:prstGeom>
        </p:spPr>
        <p:txBody>
          <a:bodyPr wrap="square">
            <a:spAutoFit/>
          </a:bodyPr>
          <a:lstStyle/>
          <a:p>
            <a:r>
              <a:rPr lang="en-US"/>
              <a:t>Click to edit Master title style</a:t>
            </a:r>
          </a:p>
        </p:txBody>
      </p:sp>
      <p:sp>
        <p:nvSpPr>
          <p:cNvPr id="11" name="Text Placeholder 7">
            <a:extLst>
              <a:ext uri="{FF2B5EF4-FFF2-40B4-BE49-F238E27FC236}">
                <a16:creationId xmlns:a16="http://schemas.microsoft.com/office/drawing/2014/main" id="{09944E07-539E-B14D-A210-29ACCEA9B376}"/>
              </a:ext>
            </a:extLst>
          </p:cNvPr>
          <p:cNvSpPr>
            <a:spLocks noGrp="1"/>
          </p:cNvSpPr>
          <p:nvPr>
            <p:ph type="body" sz="quarter" idx="24"/>
          </p:nvPr>
        </p:nvSpPr>
        <p:spPr>
          <a:xfrm>
            <a:off x="228600" y="502920"/>
            <a:ext cx="5865812" cy="233718"/>
          </a:xfrm>
          <a:prstGeom prst="rect">
            <a:avLst/>
          </a:prstGeom>
        </p:spPr>
        <p:txBody>
          <a:bodyPr wrap="square">
            <a:spAutoFit/>
          </a:bodyPr>
          <a:lstStyle>
            <a:lvl1pPr marL="0" marR="0" indent="0" algn="l" defTabSz="182687" rtl="0" eaLnBrk="1" fontAlgn="auto" latinLnBrk="0" hangingPunct="1">
              <a:lnSpc>
                <a:spcPct val="120000"/>
              </a:lnSpc>
              <a:spcBef>
                <a:spcPts val="0"/>
              </a:spcBef>
              <a:spcAft>
                <a:spcPts val="0"/>
              </a:spcAft>
              <a:buClrTx/>
              <a:buSzTx/>
              <a:buFont typeface="Arial" panose="020B0604020202020204" pitchFamily="34" charset="0"/>
              <a:buNone/>
              <a:tabLst/>
              <a:defRPr lang="en-US"/>
            </a:lvl1pPr>
            <a:lvl4pPr marL="182825" marR="0" indent="-182825" algn="l" defTabSz="182825" rtl="0" eaLnBrk="1" fontAlgn="auto" latinLnBrk="0" hangingPunct="1">
              <a:lnSpc>
                <a:spcPct val="100000"/>
              </a:lnSpc>
              <a:spcBef>
                <a:spcPts val="0"/>
              </a:spcBef>
              <a:spcAft>
                <a:spcPts val="600"/>
              </a:spcAft>
              <a:buClr>
                <a:schemeClr val="tx2"/>
              </a:buClr>
              <a:buSzPct val="100000"/>
              <a:buFont typeface="Arial" panose="020B0604020202020204" pitchFamily="34" charset="0"/>
              <a:buChar char="•"/>
              <a:tabLst>
                <a:tab pos="182825" algn="l"/>
                <a:tab pos="365650" algn="l"/>
                <a:tab pos="548475" algn="l"/>
              </a:tabLst>
              <a:defRPr/>
            </a:lvl4pPr>
          </a:lstStyle>
          <a:p>
            <a:pPr lvl="0"/>
            <a:r>
              <a:rPr lang="en-US"/>
              <a:t>Click to edit Master text styles</a:t>
            </a:r>
          </a:p>
        </p:txBody>
      </p:sp>
      <p:sp>
        <p:nvSpPr>
          <p:cNvPr id="12" name="Text Placeholder 7">
            <a:extLst>
              <a:ext uri="{FF2B5EF4-FFF2-40B4-BE49-F238E27FC236}">
                <a16:creationId xmlns:a16="http://schemas.microsoft.com/office/drawing/2014/main" id="{C6619910-8FFB-4D4A-9DA4-D105A36A55CF}"/>
              </a:ext>
            </a:extLst>
          </p:cNvPr>
          <p:cNvSpPr>
            <a:spLocks noGrp="1"/>
          </p:cNvSpPr>
          <p:nvPr>
            <p:ph type="body" sz="quarter" idx="27"/>
          </p:nvPr>
        </p:nvSpPr>
        <p:spPr>
          <a:xfrm>
            <a:off x="609598" y="1600200"/>
            <a:ext cx="5484815" cy="498598"/>
          </a:xfrm>
        </p:spPr>
        <p:txBody>
          <a:bodyPr wrap="square">
            <a:spAutoFit/>
          </a:bodyPr>
          <a:lstStyle>
            <a:lvl1pPr>
              <a:lnSpc>
                <a:spcPct val="90000"/>
              </a:lnSpc>
              <a:defRPr sz="3599" spc="-30" baseline="0">
                <a:solidFill>
                  <a:schemeClr val="bg1"/>
                </a:solidFill>
                <a:latin typeface="+mj-lt"/>
              </a:defRPr>
            </a:lvl1pPr>
          </a:lstStyle>
          <a:p>
            <a:pPr lvl="0"/>
            <a:r>
              <a:rPr lang="en-US"/>
              <a:t>Click to edit Master text styles</a:t>
            </a:r>
          </a:p>
        </p:txBody>
      </p:sp>
      <p:sp>
        <p:nvSpPr>
          <p:cNvPr id="13" name="Text Placeholder 7">
            <a:extLst>
              <a:ext uri="{FF2B5EF4-FFF2-40B4-BE49-F238E27FC236}">
                <a16:creationId xmlns:a16="http://schemas.microsoft.com/office/drawing/2014/main" id="{AD58A45D-F64B-2448-B0C4-BEA57EDABA61}"/>
              </a:ext>
            </a:extLst>
          </p:cNvPr>
          <p:cNvSpPr>
            <a:spLocks noGrp="1"/>
          </p:cNvSpPr>
          <p:nvPr>
            <p:ph type="body" sz="quarter" idx="28" hasCustomPrompt="1"/>
          </p:nvPr>
        </p:nvSpPr>
        <p:spPr>
          <a:xfrm>
            <a:off x="10148986" y="6632886"/>
            <a:ext cx="1821776" cy="92333"/>
          </a:xfrm>
        </p:spPr>
        <p:txBody>
          <a:bodyPr anchor="b" anchorCtr="0">
            <a:spAutoFit/>
          </a:bodyPr>
          <a:lstStyle>
            <a:lvl1pPr algn="r">
              <a:lnSpc>
                <a:spcPct val="100000"/>
              </a:lnSpc>
              <a:defRPr sz="600">
                <a:solidFill>
                  <a:schemeClr val="tx2">
                    <a:lumMod val="50000"/>
                    <a:lumOff val="50000"/>
                  </a:schemeClr>
                </a:solidFill>
              </a:defRPr>
            </a:lvl1pPr>
          </a:lstStyle>
          <a:p>
            <a:pPr lvl="0"/>
            <a:r>
              <a:rPr lang="en-US"/>
              <a:t>Source Info</a:t>
            </a:r>
          </a:p>
        </p:txBody>
      </p:sp>
    </p:spTree>
    <p:extLst>
      <p:ext uri="{BB962C8B-B14F-4D97-AF65-F5344CB8AC3E}">
        <p14:creationId xmlns:p14="http://schemas.microsoft.com/office/powerpoint/2010/main" val="2663021017"/>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Full Image 2">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821710BB-351E-DF46-BA77-8128B9E84B39}"/>
              </a:ext>
            </a:extLst>
          </p:cNvPr>
          <p:cNvSpPr>
            <a:spLocks noGrp="1"/>
          </p:cNvSpPr>
          <p:nvPr>
            <p:ph type="pic" sz="quarter" idx="12"/>
          </p:nvPr>
        </p:nvSpPr>
        <p:spPr>
          <a:xfrm>
            <a:off x="0" y="0"/>
            <a:ext cx="12188825" cy="6858000"/>
          </a:xfrm>
          <a:blipFill>
            <a:blip r:embed="rId2" cstate="email">
              <a:extLst>
                <a:ext uri="{28A0092B-C50C-407E-A947-70E740481C1C}">
                  <a14:useLocalDpi xmlns:a14="http://schemas.microsoft.com/office/drawing/2010/main"/>
                </a:ext>
              </a:extLst>
            </a:blip>
            <a:stretch>
              <a:fillRect/>
            </a:stretch>
          </a:blipFill>
        </p:spPr>
        <p:txBody>
          <a:bodyPr/>
          <a:lstStyle>
            <a:lvl1pPr>
              <a:defRPr>
                <a:noFill/>
              </a:defRPr>
            </a:lvl1pPr>
          </a:lstStyle>
          <a:p>
            <a:r>
              <a:rPr lang="en-US"/>
              <a:t>Click icon to add picture</a:t>
            </a:r>
          </a:p>
        </p:txBody>
      </p:sp>
      <p:sp>
        <p:nvSpPr>
          <p:cNvPr id="3" name="Footer Placeholder 2">
            <a:extLst>
              <a:ext uri="{FF2B5EF4-FFF2-40B4-BE49-F238E27FC236}">
                <a16:creationId xmlns:a16="http://schemas.microsoft.com/office/drawing/2014/main" id="{43A38998-0D6E-8B4D-9D3F-EC49C50F908D}"/>
              </a:ext>
            </a:extLst>
          </p:cNvPr>
          <p:cNvSpPr>
            <a:spLocks noGrp="1"/>
          </p:cNvSpPr>
          <p:nvPr>
            <p:ph type="ftr" sz="quarter" idx="10"/>
          </p:nvPr>
        </p:nvSpPr>
        <p:spPr>
          <a:xfrm>
            <a:off x="609599" y="6595532"/>
            <a:ext cx="9326880" cy="129687"/>
          </a:xfrm>
          <a:prstGeom prst="rect">
            <a:avLst/>
          </a:prstGeom>
        </p:spPr>
        <p:txBody>
          <a:bodyPr/>
          <a:lstStyle/>
          <a:p>
            <a:r>
              <a:rPr lang="en-US" kern="0"/>
              <a:t>© 2021 Xandr Inc. Xandr℠, the Kite logo, AT&amp;T, the Globe logo and other marks are trademarks and service marks of AT&amp;T Intellectual Property and/or AT&amp;T affiliated companies. All other marks contained herein are the property of their respective owners.</a:t>
            </a:r>
          </a:p>
        </p:txBody>
      </p:sp>
      <p:sp>
        <p:nvSpPr>
          <p:cNvPr id="4" name="Slide Number Placeholder 3">
            <a:extLst>
              <a:ext uri="{FF2B5EF4-FFF2-40B4-BE49-F238E27FC236}">
                <a16:creationId xmlns:a16="http://schemas.microsoft.com/office/drawing/2014/main" id="{56300D9E-0726-F841-B5EF-41CC458ACDB0}"/>
              </a:ext>
            </a:extLst>
          </p:cNvPr>
          <p:cNvSpPr>
            <a:spLocks noGrp="1"/>
          </p:cNvSpPr>
          <p:nvPr>
            <p:ph type="sldNum" sz="quarter" idx="11"/>
          </p:nvPr>
        </p:nvSpPr>
        <p:spPr>
          <a:xfrm>
            <a:off x="228599" y="6595532"/>
            <a:ext cx="380999" cy="129687"/>
          </a:xfrm>
          <a:prstGeom prst="rect">
            <a:avLst/>
          </a:prstGeom>
        </p:spPr>
        <p:txBody>
          <a:bodyPr/>
          <a:lstStyle/>
          <a:p>
            <a:fld id="{B039CED7-89A6-0D48-93AF-800B78660EBD}" type="slidenum">
              <a:rPr lang="en-US"/>
              <a:pPr/>
              <a:t>‹#›</a:t>
            </a:fld>
            <a:endParaRPr lang="en-US"/>
          </a:p>
        </p:txBody>
      </p:sp>
      <p:sp>
        <p:nvSpPr>
          <p:cNvPr id="9" name="Picture Placeholder 10">
            <a:extLst>
              <a:ext uri="{FF2B5EF4-FFF2-40B4-BE49-F238E27FC236}">
                <a16:creationId xmlns:a16="http://schemas.microsoft.com/office/drawing/2014/main" id="{42942DBB-B73A-2E4B-83B9-68645C4F727F}"/>
              </a:ext>
            </a:extLst>
          </p:cNvPr>
          <p:cNvSpPr>
            <a:spLocks noGrp="1" noChangeAspect="1"/>
          </p:cNvSpPr>
          <p:nvPr>
            <p:ph type="pic" sz="quarter" idx="26"/>
          </p:nvPr>
        </p:nvSpPr>
        <p:spPr>
          <a:xfrm>
            <a:off x="11028123" y="132781"/>
            <a:ext cx="1055485" cy="374455"/>
          </a:xfrm>
          <a: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l="-3543" r="1842"/>
            </a:stretch>
          </a:blipFill>
        </p:spPr>
        <p:txBody>
          <a:bodyPr/>
          <a:lstStyle>
            <a:lvl1pPr>
              <a:defRPr sz="800">
                <a:noFill/>
              </a:defRPr>
            </a:lvl1pPr>
          </a:lstStyle>
          <a:p>
            <a:r>
              <a:rPr lang="en-US"/>
              <a:t>Click icon to add picture</a:t>
            </a:r>
          </a:p>
        </p:txBody>
      </p:sp>
      <p:sp>
        <p:nvSpPr>
          <p:cNvPr id="8" name="TITLE">
            <a:extLst>
              <a:ext uri="{FF2B5EF4-FFF2-40B4-BE49-F238E27FC236}">
                <a16:creationId xmlns:a16="http://schemas.microsoft.com/office/drawing/2014/main" id="{B954C621-116E-E04C-BD07-0252A51E9246}"/>
              </a:ext>
            </a:extLst>
          </p:cNvPr>
          <p:cNvSpPr>
            <a:spLocks noGrp="1"/>
          </p:cNvSpPr>
          <p:nvPr>
            <p:ph type="title"/>
          </p:nvPr>
        </p:nvSpPr>
        <p:spPr>
          <a:xfrm>
            <a:off x="228600" y="200986"/>
            <a:ext cx="5865812" cy="274320"/>
          </a:xfrm>
          <a:prstGeom prst="rect">
            <a:avLst/>
          </a:prstGeom>
        </p:spPr>
        <p:txBody>
          <a:bodyPr wrap="square">
            <a:spAutoFit/>
          </a:bodyPr>
          <a:lstStyle/>
          <a:p>
            <a:r>
              <a:rPr lang="en-US"/>
              <a:t>Click to edit Master title style</a:t>
            </a:r>
          </a:p>
        </p:txBody>
      </p:sp>
      <p:sp>
        <p:nvSpPr>
          <p:cNvPr id="10" name="Text Placeholder 7">
            <a:extLst>
              <a:ext uri="{FF2B5EF4-FFF2-40B4-BE49-F238E27FC236}">
                <a16:creationId xmlns:a16="http://schemas.microsoft.com/office/drawing/2014/main" id="{18E7325C-91EB-494D-A26E-588F2869678F}"/>
              </a:ext>
            </a:extLst>
          </p:cNvPr>
          <p:cNvSpPr>
            <a:spLocks noGrp="1"/>
          </p:cNvSpPr>
          <p:nvPr>
            <p:ph type="body" sz="quarter" idx="24"/>
          </p:nvPr>
        </p:nvSpPr>
        <p:spPr>
          <a:xfrm>
            <a:off x="228600" y="502920"/>
            <a:ext cx="5865812" cy="233718"/>
          </a:xfrm>
          <a:prstGeom prst="rect">
            <a:avLst/>
          </a:prstGeom>
        </p:spPr>
        <p:txBody>
          <a:bodyPr wrap="square">
            <a:spAutoFit/>
          </a:bodyPr>
          <a:lstStyle>
            <a:lvl1pPr marL="0" marR="0" indent="0" algn="l" defTabSz="182687" rtl="0" eaLnBrk="1" fontAlgn="auto" latinLnBrk="0" hangingPunct="1">
              <a:lnSpc>
                <a:spcPct val="120000"/>
              </a:lnSpc>
              <a:spcBef>
                <a:spcPts val="0"/>
              </a:spcBef>
              <a:spcAft>
                <a:spcPts val="0"/>
              </a:spcAft>
              <a:buClrTx/>
              <a:buSzTx/>
              <a:buFont typeface="Arial" panose="020B0604020202020204" pitchFamily="34" charset="0"/>
              <a:buNone/>
              <a:tabLst/>
              <a:defRPr lang="en-US"/>
            </a:lvl1pPr>
            <a:lvl4pPr marL="182825" marR="0" indent="-182825" algn="l" defTabSz="182825" rtl="0" eaLnBrk="1" fontAlgn="auto" latinLnBrk="0" hangingPunct="1">
              <a:lnSpc>
                <a:spcPct val="100000"/>
              </a:lnSpc>
              <a:spcBef>
                <a:spcPts val="0"/>
              </a:spcBef>
              <a:spcAft>
                <a:spcPts val="600"/>
              </a:spcAft>
              <a:buClr>
                <a:schemeClr val="tx2"/>
              </a:buClr>
              <a:buSzPct val="100000"/>
              <a:buFont typeface="Arial" panose="020B0604020202020204" pitchFamily="34" charset="0"/>
              <a:buChar char="•"/>
              <a:tabLst>
                <a:tab pos="182825" algn="l"/>
                <a:tab pos="365650" algn="l"/>
                <a:tab pos="548475" algn="l"/>
              </a:tabLst>
              <a:defRPr/>
            </a:lvl4pPr>
          </a:lstStyle>
          <a:p>
            <a:pPr lvl="0"/>
            <a:r>
              <a:rPr lang="en-US"/>
              <a:t>Click to edit Master text styles</a:t>
            </a:r>
          </a:p>
        </p:txBody>
      </p:sp>
      <p:sp>
        <p:nvSpPr>
          <p:cNvPr id="12" name="Text Placeholder 7">
            <a:extLst>
              <a:ext uri="{FF2B5EF4-FFF2-40B4-BE49-F238E27FC236}">
                <a16:creationId xmlns:a16="http://schemas.microsoft.com/office/drawing/2014/main" id="{05FF7296-9FB0-0E4E-8E2F-C0AB3E993F52}"/>
              </a:ext>
            </a:extLst>
          </p:cNvPr>
          <p:cNvSpPr>
            <a:spLocks noGrp="1"/>
          </p:cNvSpPr>
          <p:nvPr>
            <p:ph type="body" sz="quarter" idx="27"/>
          </p:nvPr>
        </p:nvSpPr>
        <p:spPr>
          <a:xfrm>
            <a:off x="609598" y="1600200"/>
            <a:ext cx="5484814" cy="498598"/>
          </a:xfrm>
        </p:spPr>
        <p:txBody>
          <a:bodyPr wrap="square">
            <a:spAutoFit/>
          </a:bodyPr>
          <a:lstStyle>
            <a:lvl1pPr>
              <a:lnSpc>
                <a:spcPct val="90000"/>
              </a:lnSpc>
              <a:defRPr sz="3599" spc="-30" baseline="0">
                <a:solidFill>
                  <a:schemeClr val="tx2"/>
                </a:solidFill>
                <a:latin typeface="+mj-lt"/>
              </a:defRPr>
            </a:lvl1pPr>
          </a:lstStyle>
          <a:p>
            <a:pPr lvl="0"/>
            <a:r>
              <a:rPr lang="en-US"/>
              <a:t>Click to edit Master text styles</a:t>
            </a:r>
          </a:p>
        </p:txBody>
      </p:sp>
      <p:sp>
        <p:nvSpPr>
          <p:cNvPr id="11" name="Text Placeholder 7">
            <a:extLst>
              <a:ext uri="{FF2B5EF4-FFF2-40B4-BE49-F238E27FC236}">
                <a16:creationId xmlns:a16="http://schemas.microsoft.com/office/drawing/2014/main" id="{384862E9-D900-8547-B7F3-294E47EAB683}"/>
              </a:ext>
            </a:extLst>
          </p:cNvPr>
          <p:cNvSpPr>
            <a:spLocks noGrp="1"/>
          </p:cNvSpPr>
          <p:nvPr>
            <p:ph type="body" sz="quarter" idx="28" hasCustomPrompt="1"/>
          </p:nvPr>
        </p:nvSpPr>
        <p:spPr>
          <a:xfrm>
            <a:off x="10148986" y="6632886"/>
            <a:ext cx="1821776" cy="92333"/>
          </a:xfrm>
        </p:spPr>
        <p:txBody>
          <a:bodyPr anchor="b" anchorCtr="0">
            <a:spAutoFit/>
          </a:bodyPr>
          <a:lstStyle>
            <a:lvl1pPr algn="r">
              <a:lnSpc>
                <a:spcPct val="100000"/>
              </a:lnSpc>
              <a:defRPr sz="600">
                <a:solidFill>
                  <a:schemeClr val="tx2">
                    <a:lumMod val="50000"/>
                    <a:lumOff val="50000"/>
                  </a:schemeClr>
                </a:solidFill>
              </a:defRPr>
            </a:lvl1pPr>
          </a:lstStyle>
          <a:p>
            <a:pPr lvl="0"/>
            <a:r>
              <a:rPr lang="en-US"/>
              <a:t>Source Info</a:t>
            </a:r>
          </a:p>
        </p:txBody>
      </p:sp>
    </p:spTree>
    <p:extLst>
      <p:ext uri="{BB962C8B-B14F-4D97-AF65-F5344CB8AC3E}">
        <p14:creationId xmlns:p14="http://schemas.microsoft.com/office/powerpoint/2010/main" val="16660743"/>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Full Image 3">
    <p:bg>
      <p:bgRef idx="1001">
        <a:schemeClr val="bg2"/>
      </p:bgRef>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821710BB-351E-DF46-BA77-8128B9E84B39}"/>
              </a:ext>
            </a:extLst>
          </p:cNvPr>
          <p:cNvSpPr>
            <a:spLocks noGrp="1"/>
          </p:cNvSpPr>
          <p:nvPr>
            <p:ph type="pic" sz="quarter" idx="12"/>
          </p:nvPr>
        </p:nvSpPr>
        <p:spPr>
          <a:xfrm>
            <a:off x="-1" y="0"/>
            <a:ext cx="12188825" cy="6858000"/>
          </a:xfrm>
          <a:blipFill>
            <a:blip r:embed="rId2" cstate="email">
              <a:extLst>
                <a:ext uri="{28A0092B-C50C-407E-A947-70E740481C1C}">
                  <a14:useLocalDpi xmlns:a14="http://schemas.microsoft.com/office/drawing/2010/main"/>
                </a:ext>
              </a:extLst>
            </a:blip>
            <a:stretch>
              <a:fillRect/>
            </a:stretch>
          </a:blipFill>
        </p:spPr>
        <p:txBody>
          <a:bodyPr/>
          <a:lstStyle>
            <a:lvl1pPr>
              <a:defRPr>
                <a:noFill/>
              </a:defRPr>
            </a:lvl1pPr>
          </a:lstStyle>
          <a:p>
            <a:r>
              <a:rPr lang="en-US"/>
              <a:t>Click icon to add picture</a:t>
            </a:r>
          </a:p>
        </p:txBody>
      </p:sp>
      <p:sp>
        <p:nvSpPr>
          <p:cNvPr id="3" name="Footer Placeholder 2">
            <a:extLst>
              <a:ext uri="{FF2B5EF4-FFF2-40B4-BE49-F238E27FC236}">
                <a16:creationId xmlns:a16="http://schemas.microsoft.com/office/drawing/2014/main" id="{43A38998-0D6E-8B4D-9D3F-EC49C50F908D}"/>
              </a:ext>
            </a:extLst>
          </p:cNvPr>
          <p:cNvSpPr>
            <a:spLocks noGrp="1"/>
          </p:cNvSpPr>
          <p:nvPr>
            <p:ph type="ftr" sz="quarter" idx="10"/>
          </p:nvPr>
        </p:nvSpPr>
        <p:spPr>
          <a:xfrm>
            <a:off x="609599" y="6595532"/>
            <a:ext cx="9326880" cy="129687"/>
          </a:xfrm>
          <a:prstGeom prst="rect">
            <a:avLst/>
          </a:prstGeom>
        </p:spPr>
        <p:txBody>
          <a:bodyPr/>
          <a:lstStyle/>
          <a:p>
            <a:r>
              <a:rPr lang="en-US" kern="0"/>
              <a:t>© 2021 Xandr Inc. Xandr℠, the Kite logo, AT&amp;T, the Globe logo and other marks are trademarks and service marks of AT&amp;T Intellectual Property and/or AT&amp;T affiliated companies. All other marks contained herein are the property of their respective owners.</a:t>
            </a:r>
          </a:p>
        </p:txBody>
      </p:sp>
      <p:sp>
        <p:nvSpPr>
          <p:cNvPr id="4" name="Slide Number Placeholder 3">
            <a:extLst>
              <a:ext uri="{FF2B5EF4-FFF2-40B4-BE49-F238E27FC236}">
                <a16:creationId xmlns:a16="http://schemas.microsoft.com/office/drawing/2014/main" id="{56300D9E-0726-F841-B5EF-41CC458ACDB0}"/>
              </a:ext>
            </a:extLst>
          </p:cNvPr>
          <p:cNvSpPr>
            <a:spLocks noGrp="1"/>
          </p:cNvSpPr>
          <p:nvPr>
            <p:ph type="sldNum" sz="quarter" idx="11"/>
          </p:nvPr>
        </p:nvSpPr>
        <p:spPr>
          <a:xfrm>
            <a:off x="228599" y="6595532"/>
            <a:ext cx="380999" cy="129687"/>
          </a:xfrm>
          <a:prstGeom prst="rect">
            <a:avLst/>
          </a:prstGeom>
        </p:spPr>
        <p:txBody>
          <a:bodyPr/>
          <a:lstStyle/>
          <a:p>
            <a:fld id="{B039CED7-89A6-0D48-93AF-800B78660EBD}" type="slidenum">
              <a:rPr lang="en-US"/>
              <a:pPr/>
              <a:t>‹#›</a:t>
            </a:fld>
            <a:endParaRPr lang="en-US"/>
          </a:p>
        </p:txBody>
      </p:sp>
      <p:sp>
        <p:nvSpPr>
          <p:cNvPr id="9" name="Picture Placeholder 10">
            <a:extLst>
              <a:ext uri="{FF2B5EF4-FFF2-40B4-BE49-F238E27FC236}">
                <a16:creationId xmlns:a16="http://schemas.microsoft.com/office/drawing/2014/main" id="{42942DBB-B73A-2E4B-83B9-68645C4F727F}"/>
              </a:ext>
            </a:extLst>
          </p:cNvPr>
          <p:cNvSpPr>
            <a:spLocks noGrp="1" noChangeAspect="1"/>
          </p:cNvSpPr>
          <p:nvPr>
            <p:ph type="pic" sz="quarter" idx="26"/>
          </p:nvPr>
        </p:nvSpPr>
        <p:spPr>
          <a:xfrm>
            <a:off x="11028123" y="132781"/>
            <a:ext cx="1055485" cy="374455"/>
          </a:xfrm>
          <a: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l="-3543" r="1842"/>
            </a:stretch>
          </a:blipFill>
        </p:spPr>
        <p:txBody>
          <a:bodyPr/>
          <a:lstStyle>
            <a:lvl1pPr>
              <a:defRPr sz="800">
                <a:noFill/>
              </a:defRPr>
            </a:lvl1pPr>
          </a:lstStyle>
          <a:p>
            <a:r>
              <a:rPr lang="en-US"/>
              <a:t>Click icon to add picture</a:t>
            </a:r>
          </a:p>
        </p:txBody>
      </p:sp>
      <p:sp>
        <p:nvSpPr>
          <p:cNvPr id="7" name="Text Placeholder 7">
            <a:extLst>
              <a:ext uri="{FF2B5EF4-FFF2-40B4-BE49-F238E27FC236}">
                <a16:creationId xmlns:a16="http://schemas.microsoft.com/office/drawing/2014/main" id="{8A86A60C-BD23-C24D-B93E-9052F77BDA46}"/>
              </a:ext>
            </a:extLst>
          </p:cNvPr>
          <p:cNvSpPr>
            <a:spLocks noGrp="1"/>
          </p:cNvSpPr>
          <p:nvPr>
            <p:ph type="body" sz="quarter" idx="27"/>
          </p:nvPr>
        </p:nvSpPr>
        <p:spPr>
          <a:xfrm>
            <a:off x="1522413" y="2514600"/>
            <a:ext cx="4572000" cy="498598"/>
          </a:xfrm>
        </p:spPr>
        <p:txBody>
          <a:bodyPr>
            <a:spAutoFit/>
          </a:bodyPr>
          <a:lstStyle>
            <a:lvl1pPr>
              <a:lnSpc>
                <a:spcPct val="90000"/>
              </a:lnSpc>
              <a:defRPr sz="3600" spc="-30" baseline="0">
                <a:solidFill>
                  <a:schemeClr val="tx2"/>
                </a:solidFill>
                <a:latin typeface="+mj-lt"/>
              </a:defRPr>
            </a:lvl1pPr>
          </a:lstStyle>
          <a:p>
            <a:pPr lvl="0"/>
            <a:r>
              <a:rPr lang="en-US"/>
              <a:t>Click to edit Master text styles</a:t>
            </a:r>
          </a:p>
        </p:txBody>
      </p:sp>
      <p:sp>
        <p:nvSpPr>
          <p:cNvPr id="8" name="TITLE">
            <a:extLst>
              <a:ext uri="{FF2B5EF4-FFF2-40B4-BE49-F238E27FC236}">
                <a16:creationId xmlns:a16="http://schemas.microsoft.com/office/drawing/2014/main" id="{C9007FB2-6247-984F-8F1D-7964DFC07017}"/>
              </a:ext>
            </a:extLst>
          </p:cNvPr>
          <p:cNvSpPr>
            <a:spLocks noGrp="1"/>
          </p:cNvSpPr>
          <p:nvPr>
            <p:ph type="title"/>
          </p:nvPr>
        </p:nvSpPr>
        <p:spPr>
          <a:xfrm>
            <a:off x="228600" y="200986"/>
            <a:ext cx="5865812" cy="274320"/>
          </a:xfrm>
          <a:prstGeom prst="rect">
            <a:avLst/>
          </a:prstGeom>
        </p:spPr>
        <p:txBody>
          <a:bodyPr wrap="square">
            <a:spAutoFit/>
          </a:bodyPr>
          <a:lstStyle>
            <a:lvl1pPr>
              <a:defRPr>
                <a:solidFill>
                  <a:schemeClr val="tx2"/>
                </a:solidFill>
              </a:defRPr>
            </a:lvl1pPr>
          </a:lstStyle>
          <a:p>
            <a:r>
              <a:rPr lang="en-US"/>
              <a:t>Click to edit Master title style</a:t>
            </a:r>
          </a:p>
        </p:txBody>
      </p:sp>
      <p:sp>
        <p:nvSpPr>
          <p:cNvPr id="10" name="Text Placeholder 7">
            <a:extLst>
              <a:ext uri="{FF2B5EF4-FFF2-40B4-BE49-F238E27FC236}">
                <a16:creationId xmlns:a16="http://schemas.microsoft.com/office/drawing/2014/main" id="{61B3E857-2CD0-0242-948C-ACD582BB22DA}"/>
              </a:ext>
            </a:extLst>
          </p:cNvPr>
          <p:cNvSpPr>
            <a:spLocks noGrp="1"/>
          </p:cNvSpPr>
          <p:nvPr>
            <p:ph type="body" sz="quarter" idx="24"/>
          </p:nvPr>
        </p:nvSpPr>
        <p:spPr>
          <a:xfrm>
            <a:off x="228600" y="502920"/>
            <a:ext cx="5865812" cy="233718"/>
          </a:xfrm>
          <a:prstGeom prst="rect">
            <a:avLst/>
          </a:prstGeom>
        </p:spPr>
        <p:txBody>
          <a:bodyPr wrap="square">
            <a:spAutoFit/>
          </a:bodyPr>
          <a:lstStyle>
            <a:lvl1pPr marL="0" marR="0" indent="0" algn="l" defTabSz="182742" rtl="0" eaLnBrk="1" fontAlgn="auto" latinLnBrk="0" hangingPunct="1">
              <a:lnSpc>
                <a:spcPct val="120000"/>
              </a:lnSpc>
              <a:spcBef>
                <a:spcPts val="0"/>
              </a:spcBef>
              <a:spcAft>
                <a:spcPts val="0"/>
              </a:spcAft>
              <a:buClrTx/>
              <a:buSzTx/>
              <a:buFont typeface="Arial" panose="020B0604020202020204" pitchFamily="34" charset="0"/>
              <a:buNone/>
              <a:tabLst/>
              <a:defRPr lang="en-US">
                <a:solidFill>
                  <a:schemeClr val="tx2"/>
                </a:solidFill>
              </a:defRPr>
            </a:lvl1pPr>
            <a:lvl4pPr marL="182880" marR="0" indent="-182880" algn="l" defTabSz="182880" rtl="0" eaLnBrk="1" fontAlgn="auto" latinLnBrk="0" hangingPunct="1">
              <a:lnSpc>
                <a:spcPct val="100000"/>
              </a:lnSpc>
              <a:spcBef>
                <a:spcPts val="0"/>
              </a:spcBef>
              <a:spcAft>
                <a:spcPts val="600"/>
              </a:spcAft>
              <a:buClr>
                <a:schemeClr val="tx2"/>
              </a:buClr>
              <a:buSzPct val="100000"/>
              <a:buFont typeface="Arial" panose="020B0604020202020204" pitchFamily="34" charset="0"/>
              <a:buChar char="•"/>
              <a:tabLst>
                <a:tab pos="182880" algn="l"/>
                <a:tab pos="365760" algn="l"/>
                <a:tab pos="548640" algn="l"/>
              </a:tabLst>
              <a:defRPr/>
            </a:lvl4pPr>
          </a:lstStyle>
          <a:p>
            <a:pPr lvl="0"/>
            <a:r>
              <a:rPr lang="en-US"/>
              <a:t>Click to edit Master text styles</a:t>
            </a:r>
          </a:p>
        </p:txBody>
      </p:sp>
      <p:sp>
        <p:nvSpPr>
          <p:cNvPr id="12" name="Text Placeholder 4">
            <a:extLst>
              <a:ext uri="{FF2B5EF4-FFF2-40B4-BE49-F238E27FC236}">
                <a16:creationId xmlns:a16="http://schemas.microsoft.com/office/drawing/2014/main" id="{DEC8C3C8-6803-764E-B351-8E7ABEA03067}"/>
              </a:ext>
            </a:extLst>
          </p:cNvPr>
          <p:cNvSpPr>
            <a:spLocks noGrp="1"/>
          </p:cNvSpPr>
          <p:nvPr>
            <p:ph type="body" sz="quarter" idx="29"/>
          </p:nvPr>
        </p:nvSpPr>
        <p:spPr>
          <a:xfrm>
            <a:off x="1514099" y="3429000"/>
            <a:ext cx="1828800" cy="233718"/>
          </a:xfrm>
        </p:spPr>
        <p:txBody>
          <a:bodyPr rIns="182880">
            <a:spAutoFit/>
          </a:bodyPr>
          <a:lstStyle/>
          <a:p>
            <a:pPr lvl="0"/>
            <a:r>
              <a:rPr lang="en-US"/>
              <a:t>Click to edit Master text styles</a:t>
            </a:r>
          </a:p>
        </p:txBody>
      </p:sp>
      <p:sp>
        <p:nvSpPr>
          <p:cNvPr id="13" name="Text Placeholder 4">
            <a:extLst>
              <a:ext uri="{FF2B5EF4-FFF2-40B4-BE49-F238E27FC236}">
                <a16:creationId xmlns:a16="http://schemas.microsoft.com/office/drawing/2014/main" id="{FBDB069F-22D1-834B-9C9E-A98C48583F75}"/>
              </a:ext>
            </a:extLst>
          </p:cNvPr>
          <p:cNvSpPr>
            <a:spLocks noGrp="1"/>
          </p:cNvSpPr>
          <p:nvPr>
            <p:ph type="body" sz="quarter" idx="30"/>
          </p:nvPr>
        </p:nvSpPr>
        <p:spPr>
          <a:xfrm>
            <a:off x="3344977" y="3429000"/>
            <a:ext cx="1828800" cy="233718"/>
          </a:xfrm>
        </p:spPr>
        <p:txBody>
          <a:bodyPr rIns="182880">
            <a:spAutoFit/>
          </a:bodyPr>
          <a:lstStyle/>
          <a:p>
            <a:pPr lvl="0"/>
            <a:r>
              <a:rPr lang="en-US"/>
              <a:t>Click to edit Master text styles</a:t>
            </a:r>
          </a:p>
        </p:txBody>
      </p:sp>
      <p:sp>
        <p:nvSpPr>
          <p:cNvPr id="14" name="Text Placeholder 4">
            <a:extLst>
              <a:ext uri="{FF2B5EF4-FFF2-40B4-BE49-F238E27FC236}">
                <a16:creationId xmlns:a16="http://schemas.microsoft.com/office/drawing/2014/main" id="{C94001D4-FAD7-A54E-B252-F3F8570F8D3D}"/>
              </a:ext>
            </a:extLst>
          </p:cNvPr>
          <p:cNvSpPr>
            <a:spLocks noGrp="1"/>
          </p:cNvSpPr>
          <p:nvPr>
            <p:ph type="body" sz="quarter" idx="31"/>
          </p:nvPr>
        </p:nvSpPr>
        <p:spPr>
          <a:xfrm>
            <a:off x="5175855" y="3429000"/>
            <a:ext cx="1828800" cy="233718"/>
          </a:xfrm>
        </p:spPr>
        <p:txBody>
          <a:bodyPr rIns="182880">
            <a:spAutoFit/>
          </a:bodyPr>
          <a:lstStyle/>
          <a:p>
            <a:pPr lvl="0"/>
            <a:r>
              <a:rPr lang="en-US"/>
              <a:t>Click to edit Master text styles</a:t>
            </a:r>
          </a:p>
        </p:txBody>
      </p:sp>
      <p:sp>
        <p:nvSpPr>
          <p:cNvPr id="15" name="Text Placeholder 4">
            <a:extLst>
              <a:ext uri="{FF2B5EF4-FFF2-40B4-BE49-F238E27FC236}">
                <a16:creationId xmlns:a16="http://schemas.microsoft.com/office/drawing/2014/main" id="{64C0ED97-0CE8-1D44-B9BB-58FC68C24263}"/>
              </a:ext>
            </a:extLst>
          </p:cNvPr>
          <p:cNvSpPr>
            <a:spLocks noGrp="1"/>
          </p:cNvSpPr>
          <p:nvPr>
            <p:ph type="body" sz="quarter" idx="32"/>
          </p:nvPr>
        </p:nvSpPr>
        <p:spPr>
          <a:xfrm>
            <a:off x="7006733" y="3429000"/>
            <a:ext cx="1828800" cy="233718"/>
          </a:xfrm>
        </p:spPr>
        <p:txBody>
          <a:bodyPr rIns="182880">
            <a:spAutoFit/>
          </a:bodyPr>
          <a:lstStyle/>
          <a:p>
            <a:pPr lvl="0"/>
            <a:r>
              <a:rPr lang="en-US"/>
              <a:t>Click to edit Master text styles</a:t>
            </a:r>
          </a:p>
        </p:txBody>
      </p:sp>
      <p:sp>
        <p:nvSpPr>
          <p:cNvPr id="16" name="Text Placeholder 4">
            <a:extLst>
              <a:ext uri="{FF2B5EF4-FFF2-40B4-BE49-F238E27FC236}">
                <a16:creationId xmlns:a16="http://schemas.microsoft.com/office/drawing/2014/main" id="{229FE673-5285-E44B-82B9-DE3C06C001E9}"/>
              </a:ext>
            </a:extLst>
          </p:cNvPr>
          <p:cNvSpPr>
            <a:spLocks noGrp="1"/>
          </p:cNvSpPr>
          <p:nvPr>
            <p:ph type="body" sz="quarter" idx="33"/>
          </p:nvPr>
        </p:nvSpPr>
        <p:spPr>
          <a:xfrm>
            <a:off x="8837613" y="3429000"/>
            <a:ext cx="1828800" cy="233718"/>
          </a:xfrm>
        </p:spPr>
        <p:txBody>
          <a:bodyPr rIns="182880">
            <a:spAutoFit/>
          </a:bodyPr>
          <a:lstStyle/>
          <a:p>
            <a:pPr lvl="0"/>
            <a:r>
              <a:rPr lang="en-US"/>
              <a:t>Click to edit Master text styles</a:t>
            </a:r>
          </a:p>
        </p:txBody>
      </p:sp>
      <p:sp>
        <p:nvSpPr>
          <p:cNvPr id="17" name="Text Placeholder 7">
            <a:extLst>
              <a:ext uri="{FF2B5EF4-FFF2-40B4-BE49-F238E27FC236}">
                <a16:creationId xmlns:a16="http://schemas.microsoft.com/office/drawing/2014/main" id="{8C4BF741-3BF6-C749-96F0-381F1846F7E9}"/>
              </a:ext>
            </a:extLst>
          </p:cNvPr>
          <p:cNvSpPr>
            <a:spLocks noGrp="1"/>
          </p:cNvSpPr>
          <p:nvPr>
            <p:ph type="body" sz="quarter" idx="28" hasCustomPrompt="1"/>
          </p:nvPr>
        </p:nvSpPr>
        <p:spPr>
          <a:xfrm>
            <a:off x="10148986" y="6632886"/>
            <a:ext cx="1821776" cy="92333"/>
          </a:xfrm>
        </p:spPr>
        <p:txBody>
          <a:bodyPr anchor="b" anchorCtr="0">
            <a:spAutoFit/>
          </a:bodyPr>
          <a:lstStyle>
            <a:lvl1pPr algn="r">
              <a:lnSpc>
                <a:spcPct val="100000"/>
              </a:lnSpc>
              <a:defRPr sz="600">
                <a:solidFill>
                  <a:schemeClr val="tx2">
                    <a:lumMod val="50000"/>
                    <a:lumOff val="50000"/>
                  </a:schemeClr>
                </a:solidFill>
              </a:defRPr>
            </a:lvl1pPr>
          </a:lstStyle>
          <a:p>
            <a:pPr lvl="0"/>
            <a:r>
              <a:rPr lang="en-US"/>
              <a:t>Source Info</a:t>
            </a:r>
          </a:p>
        </p:txBody>
      </p:sp>
    </p:spTree>
    <p:extLst>
      <p:ext uri="{BB962C8B-B14F-4D97-AF65-F5344CB8AC3E}">
        <p14:creationId xmlns:p14="http://schemas.microsoft.com/office/powerpoint/2010/main" val="4130744716"/>
      </p:ext>
    </p:extLst>
  </p:cSld>
  <p:clrMapOvr>
    <a:overrideClrMapping bg1="dk1" tx1="lt1" bg2="dk2" tx2="lt2" accent1="accent1" accent2="accent2" accent3="accent3" accent4="accent4" accent5="accent5" accent6="accent6" hlink="hlink" folHlink="folHlink"/>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Conten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2CF843-0741-9644-B793-AE513C4BF514}"/>
              </a:ext>
            </a:extLst>
          </p:cNvPr>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94ED2DC2-2FE3-6748-8E47-F7F92E13DF56}"/>
              </a:ext>
            </a:extLst>
          </p:cNvPr>
          <p:cNvSpPr>
            <a:spLocks noGrp="1"/>
          </p:cNvSpPr>
          <p:nvPr>
            <p:ph type="ftr" sz="quarter" idx="10"/>
          </p:nvPr>
        </p:nvSpPr>
        <p:spPr>
          <a:xfrm>
            <a:off x="609599" y="6595532"/>
            <a:ext cx="9326880" cy="129687"/>
          </a:xfrm>
          <a:prstGeom prst="rect">
            <a:avLst/>
          </a:prstGeom>
        </p:spPr>
        <p:txBody>
          <a:bodyPr/>
          <a:lstStyle/>
          <a:p>
            <a:r>
              <a:rPr lang="en-US" kern="0"/>
              <a:t>© 2021 Xandr Inc. Xandr℠, the Kite logo, AT&amp;T, the Globe logo and other marks are trademarks and service marks of AT&amp;T Intellectual Property and/or AT&amp;T affiliated companies. All other marks contained herein are the property of their respective owners.</a:t>
            </a:r>
          </a:p>
        </p:txBody>
      </p:sp>
      <p:sp>
        <p:nvSpPr>
          <p:cNvPr id="4" name="Slide Number Placeholder 3">
            <a:extLst>
              <a:ext uri="{FF2B5EF4-FFF2-40B4-BE49-F238E27FC236}">
                <a16:creationId xmlns:a16="http://schemas.microsoft.com/office/drawing/2014/main" id="{FC631F73-1E0D-0440-A77E-113E3D03C03D}"/>
              </a:ext>
            </a:extLst>
          </p:cNvPr>
          <p:cNvSpPr>
            <a:spLocks noGrp="1"/>
          </p:cNvSpPr>
          <p:nvPr>
            <p:ph type="sldNum" sz="quarter" idx="11"/>
          </p:nvPr>
        </p:nvSpPr>
        <p:spPr>
          <a:xfrm>
            <a:off x="228599" y="6595532"/>
            <a:ext cx="380999" cy="129687"/>
          </a:xfrm>
          <a:prstGeom prst="rect">
            <a:avLst/>
          </a:prstGeom>
        </p:spPr>
        <p:txBody>
          <a:bodyPr/>
          <a:lstStyle/>
          <a:p>
            <a:fld id="{B039CED7-89A6-0D48-93AF-800B78660EBD}" type="slidenum">
              <a:rPr lang="en-US"/>
              <a:pPr/>
              <a:t>‹#›</a:t>
            </a:fld>
            <a:endParaRPr lang="en-US"/>
          </a:p>
        </p:txBody>
      </p:sp>
      <p:sp>
        <p:nvSpPr>
          <p:cNvPr id="24" name="Freeform 23">
            <a:extLst>
              <a:ext uri="{FF2B5EF4-FFF2-40B4-BE49-F238E27FC236}">
                <a16:creationId xmlns:a16="http://schemas.microsoft.com/office/drawing/2014/main" id="{CD00098A-3CCD-F942-87C2-895EFFA5A03E}"/>
              </a:ext>
            </a:extLst>
          </p:cNvPr>
          <p:cNvSpPr/>
          <p:nvPr/>
        </p:nvSpPr>
        <p:spPr>
          <a:xfrm flipH="1">
            <a:off x="1422783" y="1732811"/>
            <a:ext cx="10766043" cy="797131"/>
          </a:xfrm>
          <a:custGeom>
            <a:avLst/>
            <a:gdLst>
              <a:gd name="connsiteX0" fmla="*/ 10766043 w 10766043"/>
              <a:gd name="connsiteY0" fmla="*/ 0 h 797131"/>
              <a:gd name="connsiteX1" fmla="*/ 0 w 10766043"/>
              <a:gd name="connsiteY1" fmla="*/ 0 h 797131"/>
              <a:gd name="connsiteX2" fmla="*/ 0 w 10766043"/>
              <a:gd name="connsiteY2" fmla="*/ 797131 h 797131"/>
              <a:gd name="connsiteX3" fmla="*/ 10308538 w 10766043"/>
              <a:gd name="connsiteY3" fmla="*/ 797131 h 797131"/>
            </a:gdLst>
            <a:ahLst/>
            <a:cxnLst>
              <a:cxn ang="0">
                <a:pos x="connsiteX0" y="connsiteY0"/>
              </a:cxn>
              <a:cxn ang="0">
                <a:pos x="connsiteX1" y="connsiteY1"/>
              </a:cxn>
              <a:cxn ang="0">
                <a:pos x="connsiteX2" y="connsiteY2"/>
              </a:cxn>
              <a:cxn ang="0">
                <a:pos x="connsiteX3" y="connsiteY3"/>
              </a:cxn>
            </a:cxnLst>
            <a:rect l="l" t="t" r="r" b="b"/>
            <a:pathLst>
              <a:path w="10766043" h="797131">
                <a:moveTo>
                  <a:pt x="10766043" y="0"/>
                </a:moveTo>
                <a:lnTo>
                  <a:pt x="0" y="0"/>
                </a:lnTo>
                <a:lnTo>
                  <a:pt x="0" y="797131"/>
                </a:lnTo>
                <a:lnTo>
                  <a:pt x="10308538" y="797131"/>
                </a:lnTo>
                <a:close/>
              </a:path>
            </a:pathLst>
          </a:custGeom>
          <a:solidFill>
            <a:schemeClr val="tx2">
              <a:lumMod val="10000"/>
              <a:lumOff val="9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wrap="square" lIns="0" tIns="0" rIns="0" bIns="0" rtlCol="0" anchor="ctr" anchorCtr="0">
            <a:noAutofit/>
          </a:bodyPr>
          <a:lstStyle/>
          <a:p>
            <a:endParaRPr lang="en-US">
              <a:solidFill>
                <a:schemeClr val="tx2"/>
              </a:solidFill>
            </a:endParaRPr>
          </a:p>
        </p:txBody>
      </p:sp>
      <p:sp>
        <p:nvSpPr>
          <p:cNvPr id="26" name="Freeform 25">
            <a:extLst>
              <a:ext uri="{FF2B5EF4-FFF2-40B4-BE49-F238E27FC236}">
                <a16:creationId xmlns:a16="http://schemas.microsoft.com/office/drawing/2014/main" id="{6369F154-F017-F040-A15F-FD4D2922504A}"/>
              </a:ext>
            </a:extLst>
          </p:cNvPr>
          <p:cNvSpPr/>
          <p:nvPr/>
        </p:nvSpPr>
        <p:spPr>
          <a:xfrm flipH="1">
            <a:off x="1908117" y="2583002"/>
            <a:ext cx="10280708" cy="797131"/>
          </a:xfrm>
          <a:custGeom>
            <a:avLst/>
            <a:gdLst>
              <a:gd name="connsiteX0" fmla="*/ 10280708 w 10280708"/>
              <a:gd name="connsiteY0" fmla="*/ 0 h 797131"/>
              <a:gd name="connsiteX1" fmla="*/ 0 w 10280708"/>
              <a:gd name="connsiteY1" fmla="*/ 0 h 797131"/>
              <a:gd name="connsiteX2" fmla="*/ 0 w 10280708"/>
              <a:gd name="connsiteY2" fmla="*/ 797131 h 797131"/>
              <a:gd name="connsiteX3" fmla="*/ 9823203 w 10280708"/>
              <a:gd name="connsiteY3" fmla="*/ 797131 h 797131"/>
            </a:gdLst>
            <a:ahLst/>
            <a:cxnLst>
              <a:cxn ang="0">
                <a:pos x="connsiteX0" y="connsiteY0"/>
              </a:cxn>
              <a:cxn ang="0">
                <a:pos x="connsiteX1" y="connsiteY1"/>
              </a:cxn>
              <a:cxn ang="0">
                <a:pos x="connsiteX2" y="connsiteY2"/>
              </a:cxn>
              <a:cxn ang="0">
                <a:pos x="connsiteX3" y="connsiteY3"/>
              </a:cxn>
            </a:cxnLst>
            <a:rect l="l" t="t" r="r" b="b"/>
            <a:pathLst>
              <a:path w="10280708" h="797131">
                <a:moveTo>
                  <a:pt x="10280708" y="0"/>
                </a:moveTo>
                <a:lnTo>
                  <a:pt x="0" y="0"/>
                </a:lnTo>
                <a:lnTo>
                  <a:pt x="0" y="797131"/>
                </a:lnTo>
                <a:lnTo>
                  <a:pt x="9823203" y="797131"/>
                </a:lnTo>
                <a:close/>
              </a:path>
            </a:pathLst>
          </a:custGeom>
          <a:solidFill>
            <a:schemeClr val="tx2">
              <a:lumMod val="10000"/>
              <a:lumOff val="9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wrap="square" lIns="0" tIns="0" rIns="0" bIns="0" rtlCol="0" anchor="ctr" anchorCtr="0">
            <a:noAutofit/>
          </a:bodyPr>
          <a:lstStyle/>
          <a:p>
            <a:pPr lvl="0"/>
            <a:endParaRPr lang="en-US">
              <a:solidFill>
                <a:srgbClr val="201F1F"/>
              </a:solidFill>
            </a:endParaRPr>
          </a:p>
        </p:txBody>
      </p:sp>
      <p:sp>
        <p:nvSpPr>
          <p:cNvPr id="28" name="Freeform 27">
            <a:extLst>
              <a:ext uri="{FF2B5EF4-FFF2-40B4-BE49-F238E27FC236}">
                <a16:creationId xmlns:a16="http://schemas.microsoft.com/office/drawing/2014/main" id="{0A6828FF-D1E9-FC4A-978E-7D0681830607}"/>
              </a:ext>
            </a:extLst>
          </p:cNvPr>
          <p:cNvSpPr/>
          <p:nvPr/>
        </p:nvSpPr>
        <p:spPr>
          <a:xfrm flipH="1">
            <a:off x="2380999" y="3433193"/>
            <a:ext cx="9807826" cy="797131"/>
          </a:xfrm>
          <a:custGeom>
            <a:avLst/>
            <a:gdLst>
              <a:gd name="connsiteX0" fmla="*/ 9807826 w 9807826"/>
              <a:gd name="connsiteY0" fmla="*/ 0 h 797131"/>
              <a:gd name="connsiteX1" fmla="*/ 0 w 9807826"/>
              <a:gd name="connsiteY1" fmla="*/ 0 h 797131"/>
              <a:gd name="connsiteX2" fmla="*/ 0 w 9807826"/>
              <a:gd name="connsiteY2" fmla="*/ 797131 h 797131"/>
              <a:gd name="connsiteX3" fmla="*/ 9350321 w 9807826"/>
              <a:gd name="connsiteY3" fmla="*/ 797131 h 797131"/>
            </a:gdLst>
            <a:ahLst/>
            <a:cxnLst>
              <a:cxn ang="0">
                <a:pos x="connsiteX0" y="connsiteY0"/>
              </a:cxn>
              <a:cxn ang="0">
                <a:pos x="connsiteX1" y="connsiteY1"/>
              </a:cxn>
              <a:cxn ang="0">
                <a:pos x="connsiteX2" y="connsiteY2"/>
              </a:cxn>
              <a:cxn ang="0">
                <a:pos x="connsiteX3" y="connsiteY3"/>
              </a:cxn>
            </a:cxnLst>
            <a:rect l="l" t="t" r="r" b="b"/>
            <a:pathLst>
              <a:path w="9807826" h="797131">
                <a:moveTo>
                  <a:pt x="9807826" y="0"/>
                </a:moveTo>
                <a:lnTo>
                  <a:pt x="0" y="0"/>
                </a:lnTo>
                <a:lnTo>
                  <a:pt x="0" y="797131"/>
                </a:lnTo>
                <a:lnTo>
                  <a:pt x="9350321" y="797131"/>
                </a:lnTo>
                <a:close/>
              </a:path>
            </a:pathLst>
          </a:custGeom>
          <a:solidFill>
            <a:schemeClr val="tx2">
              <a:lumMod val="10000"/>
              <a:lumOff val="9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wrap="square" lIns="0" tIns="0" rIns="0" bIns="0" rtlCol="0" anchor="ctr" anchorCtr="0">
            <a:noAutofit/>
          </a:bodyPr>
          <a:lstStyle/>
          <a:p>
            <a:pPr lvl="0"/>
            <a:endParaRPr lang="en-US">
              <a:solidFill>
                <a:srgbClr val="201F1F"/>
              </a:solidFill>
            </a:endParaRPr>
          </a:p>
        </p:txBody>
      </p:sp>
      <p:sp>
        <p:nvSpPr>
          <p:cNvPr id="30" name="Freeform 29">
            <a:extLst>
              <a:ext uri="{FF2B5EF4-FFF2-40B4-BE49-F238E27FC236}">
                <a16:creationId xmlns:a16="http://schemas.microsoft.com/office/drawing/2014/main" id="{B0F4BD7D-A687-0148-9635-1EC1E658437C}"/>
              </a:ext>
            </a:extLst>
          </p:cNvPr>
          <p:cNvSpPr/>
          <p:nvPr/>
        </p:nvSpPr>
        <p:spPr>
          <a:xfrm flipH="1">
            <a:off x="2865139" y="4283384"/>
            <a:ext cx="9323686" cy="797131"/>
          </a:xfrm>
          <a:custGeom>
            <a:avLst/>
            <a:gdLst>
              <a:gd name="connsiteX0" fmla="*/ 9323686 w 9323686"/>
              <a:gd name="connsiteY0" fmla="*/ 0 h 797131"/>
              <a:gd name="connsiteX1" fmla="*/ 0 w 9323686"/>
              <a:gd name="connsiteY1" fmla="*/ 0 h 797131"/>
              <a:gd name="connsiteX2" fmla="*/ 0 w 9323686"/>
              <a:gd name="connsiteY2" fmla="*/ 797131 h 797131"/>
              <a:gd name="connsiteX3" fmla="*/ 8866181 w 9323686"/>
              <a:gd name="connsiteY3" fmla="*/ 797131 h 797131"/>
            </a:gdLst>
            <a:ahLst/>
            <a:cxnLst>
              <a:cxn ang="0">
                <a:pos x="connsiteX0" y="connsiteY0"/>
              </a:cxn>
              <a:cxn ang="0">
                <a:pos x="connsiteX1" y="connsiteY1"/>
              </a:cxn>
              <a:cxn ang="0">
                <a:pos x="connsiteX2" y="connsiteY2"/>
              </a:cxn>
              <a:cxn ang="0">
                <a:pos x="connsiteX3" y="connsiteY3"/>
              </a:cxn>
            </a:cxnLst>
            <a:rect l="l" t="t" r="r" b="b"/>
            <a:pathLst>
              <a:path w="9323686" h="797131">
                <a:moveTo>
                  <a:pt x="9323686" y="0"/>
                </a:moveTo>
                <a:lnTo>
                  <a:pt x="0" y="0"/>
                </a:lnTo>
                <a:lnTo>
                  <a:pt x="0" y="797131"/>
                </a:lnTo>
                <a:lnTo>
                  <a:pt x="8866181" y="797131"/>
                </a:lnTo>
                <a:close/>
              </a:path>
            </a:pathLst>
          </a:custGeom>
          <a:solidFill>
            <a:schemeClr val="tx2">
              <a:lumMod val="10000"/>
              <a:lumOff val="9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wrap="square" lIns="0" tIns="0" rIns="0" bIns="0" rtlCol="0" anchor="ctr" anchorCtr="0">
            <a:noAutofit/>
          </a:bodyPr>
          <a:lstStyle/>
          <a:p>
            <a:pPr lvl="0"/>
            <a:endParaRPr lang="en-US">
              <a:solidFill>
                <a:srgbClr val="201F1F"/>
              </a:solidFill>
            </a:endParaRPr>
          </a:p>
        </p:txBody>
      </p:sp>
      <p:sp>
        <p:nvSpPr>
          <p:cNvPr id="32" name="Freeform 31">
            <a:extLst>
              <a:ext uri="{FF2B5EF4-FFF2-40B4-BE49-F238E27FC236}">
                <a16:creationId xmlns:a16="http://schemas.microsoft.com/office/drawing/2014/main" id="{C5A83166-28E4-2442-A493-BB5F2D073EF2}"/>
              </a:ext>
            </a:extLst>
          </p:cNvPr>
          <p:cNvSpPr/>
          <p:nvPr/>
        </p:nvSpPr>
        <p:spPr>
          <a:xfrm flipH="1">
            <a:off x="3340085" y="5133574"/>
            <a:ext cx="8848740" cy="797131"/>
          </a:xfrm>
          <a:custGeom>
            <a:avLst/>
            <a:gdLst>
              <a:gd name="connsiteX0" fmla="*/ 8848740 w 8848740"/>
              <a:gd name="connsiteY0" fmla="*/ 0 h 797131"/>
              <a:gd name="connsiteX1" fmla="*/ 0 w 8848740"/>
              <a:gd name="connsiteY1" fmla="*/ 0 h 797131"/>
              <a:gd name="connsiteX2" fmla="*/ 0 w 8848740"/>
              <a:gd name="connsiteY2" fmla="*/ 797131 h 797131"/>
              <a:gd name="connsiteX3" fmla="*/ 8391235 w 8848740"/>
              <a:gd name="connsiteY3" fmla="*/ 797131 h 797131"/>
            </a:gdLst>
            <a:ahLst/>
            <a:cxnLst>
              <a:cxn ang="0">
                <a:pos x="connsiteX0" y="connsiteY0"/>
              </a:cxn>
              <a:cxn ang="0">
                <a:pos x="connsiteX1" y="connsiteY1"/>
              </a:cxn>
              <a:cxn ang="0">
                <a:pos x="connsiteX2" y="connsiteY2"/>
              </a:cxn>
              <a:cxn ang="0">
                <a:pos x="connsiteX3" y="connsiteY3"/>
              </a:cxn>
            </a:cxnLst>
            <a:rect l="l" t="t" r="r" b="b"/>
            <a:pathLst>
              <a:path w="8848740" h="797131">
                <a:moveTo>
                  <a:pt x="8848740" y="0"/>
                </a:moveTo>
                <a:lnTo>
                  <a:pt x="0" y="0"/>
                </a:lnTo>
                <a:lnTo>
                  <a:pt x="0" y="797131"/>
                </a:lnTo>
                <a:lnTo>
                  <a:pt x="8391235" y="797131"/>
                </a:lnTo>
                <a:close/>
              </a:path>
            </a:pathLst>
          </a:custGeom>
          <a:solidFill>
            <a:schemeClr val="tx2">
              <a:lumMod val="10000"/>
              <a:lumOff val="9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wrap="square" lIns="0" tIns="0" rIns="0" bIns="0" rtlCol="0" anchor="ctr" anchorCtr="0">
            <a:noAutofit/>
          </a:bodyPr>
          <a:lstStyle/>
          <a:p>
            <a:pPr lvl="0"/>
            <a:endParaRPr lang="en-US">
              <a:solidFill>
                <a:srgbClr val="201F1F"/>
              </a:solidFill>
            </a:endParaRPr>
          </a:p>
        </p:txBody>
      </p:sp>
      <p:sp>
        <p:nvSpPr>
          <p:cNvPr id="22" name="Text Placeholder 21">
            <a:extLst>
              <a:ext uri="{FF2B5EF4-FFF2-40B4-BE49-F238E27FC236}">
                <a16:creationId xmlns:a16="http://schemas.microsoft.com/office/drawing/2014/main" id="{736226D4-0A51-C940-8BE9-0B5D7F0A7CC7}"/>
              </a:ext>
            </a:extLst>
          </p:cNvPr>
          <p:cNvSpPr>
            <a:spLocks noGrp="1"/>
          </p:cNvSpPr>
          <p:nvPr>
            <p:ph type="body" sz="quarter" idx="12"/>
          </p:nvPr>
        </p:nvSpPr>
        <p:spPr>
          <a:xfrm>
            <a:off x="1422781" y="1067983"/>
            <a:ext cx="5876543" cy="665567"/>
          </a:xfrm>
        </p:spPr>
        <p:txBody>
          <a:bodyPr/>
          <a:lstStyle>
            <a:lvl1pPr>
              <a:defRPr sz="2800">
                <a:solidFill>
                  <a:schemeClr val="tx1"/>
                </a:solidFill>
                <a:latin typeface="+mj-lt"/>
              </a:defRPr>
            </a:lvl1pPr>
          </a:lstStyle>
          <a:p>
            <a:pPr lvl="0"/>
            <a:r>
              <a:rPr lang="en-US"/>
              <a:t>Click to edit Master text styles</a:t>
            </a:r>
          </a:p>
        </p:txBody>
      </p:sp>
      <p:sp>
        <p:nvSpPr>
          <p:cNvPr id="34" name="Text Placeholder 33">
            <a:extLst>
              <a:ext uri="{FF2B5EF4-FFF2-40B4-BE49-F238E27FC236}">
                <a16:creationId xmlns:a16="http://schemas.microsoft.com/office/drawing/2014/main" id="{74C9BE51-5AE7-6C4A-A6C8-97D7ABCAAA58}"/>
              </a:ext>
            </a:extLst>
          </p:cNvPr>
          <p:cNvSpPr>
            <a:spLocks noGrp="1"/>
          </p:cNvSpPr>
          <p:nvPr>
            <p:ph type="body" sz="quarter" idx="13"/>
          </p:nvPr>
        </p:nvSpPr>
        <p:spPr>
          <a:xfrm>
            <a:off x="1908175" y="1733550"/>
            <a:ext cx="10280650" cy="796925"/>
          </a:xfrm>
        </p:spPr>
        <p:txBody>
          <a:bodyPr anchor="ctr" anchorCtr="0"/>
          <a:lstStyle/>
          <a:p>
            <a:pPr lvl="0"/>
            <a:r>
              <a:rPr lang="en-US"/>
              <a:t>Click to edit Master text styles</a:t>
            </a:r>
          </a:p>
        </p:txBody>
      </p:sp>
      <p:sp>
        <p:nvSpPr>
          <p:cNvPr id="35" name="Text Placeholder 33">
            <a:extLst>
              <a:ext uri="{FF2B5EF4-FFF2-40B4-BE49-F238E27FC236}">
                <a16:creationId xmlns:a16="http://schemas.microsoft.com/office/drawing/2014/main" id="{A6043A17-316D-FD48-9AAA-8E5BE278D974}"/>
              </a:ext>
            </a:extLst>
          </p:cNvPr>
          <p:cNvSpPr>
            <a:spLocks noGrp="1"/>
          </p:cNvSpPr>
          <p:nvPr>
            <p:ph type="body" sz="quarter" idx="14"/>
          </p:nvPr>
        </p:nvSpPr>
        <p:spPr>
          <a:xfrm>
            <a:off x="2380999" y="2583526"/>
            <a:ext cx="9807826" cy="796925"/>
          </a:xfrm>
        </p:spPr>
        <p:txBody>
          <a:bodyPr anchor="ctr" anchorCtr="0"/>
          <a:lstStyle/>
          <a:p>
            <a:pPr lvl="0"/>
            <a:r>
              <a:rPr lang="en-US"/>
              <a:t>Click to edit Master text styles</a:t>
            </a:r>
          </a:p>
        </p:txBody>
      </p:sp>
      <p:sp>
        <p:nvSpPr>
          <p:cNvPr id="36" name="Text Placeholder 33">
            <a:extLst>
              <a:ext uri="{FF2B5EF4-FFF2-40B4-BE49-F238E27FC236}">
                <a16:creationId xmlns:a16="http://schemas.microsoft.com/office/drawing/2014/main" id="{C9B43F3A-7410-E243-ACF3-C5B424B5E764}"/>
              </a:ext>
            </a:extLst>
          </p:cNvPr>
          <p:cNvSpPr>
            <a:spLocks noGrp="1"/>
          </p:cNvSpPr>
          <p:nvPr>
            <p:ph type="body" sz="quarter" idx="15"/>
          </p:nvPr>
        </p:nvSpPr>
        <p:spPr>
          <a:xfrm>
            <a:off x="2865137" y="3433502"/>
            <a:ext cx="9323687" cy="796925"/>
          </a:xfrm>
        </p:spPr>
        <p:txBody>
          <a:bodyPr anchor="ctr" anchorCtr="0"/>
          <a:lstStyle/>
          <a:p>
            <a:pPr lvl="0"/>
            <a:r>
              <a:rPr lang="en-US"/>
              <a:t>Click to edit Master text styles</a:t>
            </a:r>
          </a:p>
        </p:txBody>
      </p:sp>
      <p:sp>
        <p:nvSpPr>
          <p:cNvPr id="37" name="Text Placeholder 33">
            <a:extLst>
              <a:ext uri="{FF2B5EF4-FFF2-40B4-BE49-F238E27FC236}">
                <a16:creationId xmlns:a16="http://schemas.microsoft.com/office/drawing/2014/main" id="{A966394A-C41D-CD44-91DB-3272FAE0AB73}"/>
              </a:ext>
            </a:extLst>
          </p:cNvPr>
          <p:cNvSpPr>
            <a:spLocks noGrp="1"/>
          </p:cNvSpPr>
          <p:nvPr>
            <p:ph type="body" sz="quarter" idx="16"/>
          </p:nvPr>
        </p:nvSpPr>
        <p:spPr>
          <a:xfrm>
            <a:off x="3340085" y="4283478"/>
            <a:ext cx="8848740" cy="796925"/>
          </a:xfrm>
        </p:spPr>
        <p:txBody>
          <a:bodyPr anchor="ctr" anchorCtr="0"/>
          <a:lstStyle/>
          <a:p>
            <a:pPr lvl="0"/>
            <a:r>
              <a:rPr lang="en-US"/>
              <a:t>Click to edit Master text styles</a:t>
            </a:r>
          </a:p>
        </p:txBody>
      </p:sp>
      <p:sp>
        <p:nvSpPr>
          <p:cNvPr id="38" name="Text Placeholder 33">
            <a:extLst>
              <a:ext uri="{FF2B5EF4-FFF2-40B4-BE49-F238E27FC236}">
                <a16:creationId xmlns:a16="http://schemas.microsoft.com/office/drawing/2014/main" id="{D8F1D173-0078-6846-BDBF-87769746E6F0}"/>
              </a:ext>
            </a:extLst>
          </p:cNvPr>
          <p:cNvSpPr>
            <a:spLocks noGrp="1"/>
          </p:cNvSpPr>
          <p:nvPr>
            <p:ph type="body" sz="quarter" idx="17"/>
          </p:nvPr>
        </p:nvSpPr>
        <p:spPr>
          <a:xfrm>
            <a:off x="3807229" y="5133455"/>
            <a:ext cx="8381596" cy="796925"/>
          </a:xfrm>
        </p:spPr>
        <p:txBody>
          <a:bodyPr anchor="ctr" anchorCtr="0"/>
          <a:lstStyle/>
          <a:p>
            <a:pPr lvl="0"/>
            <a:r>
              <a:rPr lang="en-US"/>
              <a:t>Click to edit Master text styles</a:t>
            </a:r>
          </a:p>
        </p:txBody>
      </p:sp>
      <p:grpSp>
        <p:nvGrpSpPr>
          <p:cNvPr id="39" name="Group 38">
            <a:extLst>
              <a:ext uri="{FF2B5EF4-FFF2-40B4-BE49-F238E27FC236}">
                <a16:creationId xmlns:a16="http://schemas.microsoft.com/office/drawing/2014/main" id="{D507A382-53AC-084B-9F15-E5D9194D83AA}"/>
              </a:ext>
            </a:extLst>
          </p:cNvPr>
          <p:cNvGrpSpPr>
            <a:grpSpLocks noChangeAspect="1"/>
          </p:cNvGrpSpPr>
          <p:nvPr userDrawn="1"/>
        </p:nvGrpSpPr>
        <p:grpSpPr>
          <a:xfrm>
            <a:off x="11082099" y="215851"/>
            <a:ext cx="886025" cy="193345"/>
            <a:chOff x="11082099" y="215851"/>
            <a:chExt cx="886025" cy="193345"/>
          </a:xfrm>
        </p:grpSpPr>
        <p:sp>
          <p:nvSpPr>
            <p:cNvPr id="40" name="Freeform 39">
              <a:extLst>
                <a:ext uri="{FF2B5EF4-FFF2-40B4-BE49-F238E27FC236}">
                  <a16:creationId xmlns:a16="http://schemas.microsoft.com/office/drawing/2014/main" id="{F1B26111-38F4-044B-9302-4B9B8519785A}"/>
                </a:ext>
              </a:extLst>
            </p:cNvPr>
            <p:cNvSpPr/>
            <p:nvPr/>
          </p:nvSpPr>
          <p:spPr>
            <a:xfrm>
              <a:off x="11248402" y="215851"/>
              <a:ext cx="719722" cy="193345"/>
            </a:xfrm>
            <a:custGeom>
              <a:avLst/>
              <a:gdLst>
                <a:gd name="connsiteX0" fmla="*/ 212098 w 719722"/>
                <a:gd name="connsiteY0" fmla="*/ 78028 h 193345"/>
                <a:gd name="connsiteX1" fmla="*/ 182351 w 719722"/>
                <a:gd name="connsiteY1" fmla="*/ 90043 h 193345"/>
                <a:gd name="connsiteX2" fmla="*/ 170730 w 719722"/>
                <a:gd name="connsiteY2" fmla="*/ 121669 h 193345"/>
                <a:gd name="connsiteX3" fmla="*/ 182351 w 719722"/>
                <a:gd name="connsiteY3" fmla="*/ 153294 h 193345"/>
                <a:gd name="connsiteX4" fmla="*/ 212098 w 719722"/>
                <a:gd name="connsiteY4" fmla="*/ 165309 h 193345"/>
                <a:gd name="connsiteX5" fmla="*/ 241982 w 719722"/>
                <a:gd name="connsiteY5" fmla="*/ 153294 h 193345"/>
                <a:gd name="connsiteX6" fmla="*/ 253742 w 719722"/>
                <a:gd name="connsiteY6" fmla="*/ 121669 h 193345"/>
                <a:gd name="connsiteX7" fmla="*/ 241982 w 719722"/>
                <a:gd name="connsiteY7" fmla="*/ 90043 h 193345"/>
                <a:gd name="connsiteX8" fmla="*/ 212098 w 719722"/>
                <a:gd name="connsiteY8" fmla="*/ 78028 h 193345"/>
                <a:gd name="connsiteX9" fmla="*/ 539445 w 719722"/>
                <a:gd name="connsiteY9" fmla="*/ 77891 h 193345"/>
                <a:gd name="connsiteX10" fmla="*/ 518277 w 719722"/>
                <a:gd name="connsiteY10" fmla="*/ 83277 h 193345"/>
                <a:gd name="connsiteX11" fmla="*/ 503335 w 719722"/>
                <a:gd name="connsiteY11" fmla="*/ 98606 h 193345"/>
                <a:gd name="connsiteX12" fmla="*/ 497801 w 719722"/>
                <a:gd name="connsiteY12" fmla="*/ 121669 h 193345"/>
                <a:gd name="connsiteX13" fmla="*/ 503335 w 719722"/>
                <a:gd name="connsiteY13" fmla="*/ 144733 h 193345"/>
                <a:gd name="connsiteX14" fmla="*/ 518277 w 719722"/>
                <a:gd name="connsiteY14" fmla="*/ 160062 h 193345"/>
                <a:gd name="connsiteX15" fmla="*/ 539445 w 719722"/>
                <a:gd name="connsiteY15" fmla="*/ 165448 h 193345"/>
                <a:gd name="connsiteX16" fmla="*/ 560614 w 719722"/>
                <a:gd name="connsiteY16" fmla="*/ 160062 h 193345"/>
                <a:gd name="connsiteX17" fmla="*/ 575556 w 719722"/>
                <a:gd name="connsiteY17" fmla="*/ 144733 h 193345"/>
                <a:gd name="connsiteX18" fmla="*/ 581090 w 719722"/>
                <a:gd name="connsiteY18" fmla="*/ 121669 h 193345"/>
                <a:gd name="connsiteX19" fmla="*/ 575556 w 719722"/>
                <a:gd name="connsiteY19" fmla="*/ 98606 h 193345"/>
                <a:gd name="connsiteX20" fmla="*/ 560614 w 719722"/>
                <a:gd name="connsiteY20" fmla="*/ 83277 h 193345"/>
                <a:gd name="connsiteX21" fmla="*/ 539445 w 719722"/>
                <a:gd name="connsiteY21" fmla="*/ 77891 h 193345"/>
                <a:gd name="connsiteX22" fmla="*/ 2352 w 719722"/>
                <a:gd name="connsiteY22" fmla="*/ 51650 h 193345"/>
                <a:gd name="connsiteX23" fmla="*/ 30300 w 719722"/>
                <a:gd name="connsiteY23" fmla="*/ 51650 h 193345"/>
                <a:gd name="connsiteX24" fmla="*/ 43997 w 719722"/>
                <a:gd name="connsiteY24" fmla="*/ 58417 h 193345"/>
                <a:gd name="connsiteX25" fmla="*/ 73190 w 719722"/>
                <a:gd name="connsiteY25" fmla="*/ 99020 h 193345"/>
                <a:gd name="connsiteX26" fmla="*/ 102383 w 719722"/>
                <a:gd name="connsiteY26" fmla="*/ 58417 h 193345"/>
                <a:gd name="connsiteX27" fmla="*/ 116080 w 719722"/>
                <a:gd name="connsiteY27" fmla="*/ 51650 h 193345"/>
                <a:gd name="connsiteX28" fmla="*/ 142921 w 719722"/>
                <a:gd name="connsiteY28" fmla="*/ 51650 h 193345"/>
                <a:gd name="connsiteX29" fmla="*/ 90484 w 719722"/>
                <a:gd name="connsiteY29" fmla="*/ 121531 h 193345"/>
                <a:gd name="connsiteX30" fmla="*/ 145273 w 719722"/>
                <a:gd name="connsiteY30" fmla="*/ 191411 h 193345"/>
                <a:gd name="connsiteX31" fmla="*/ 116910 w 719722"/>
                <a:gd name="connsiteY31" fmla="*/ 191411 h 193345"/>
                <a:gd name="connsiteX32" fmla="*/ 103213 w 719722"/>
                <a:gd name="connsiteY32" fmla="*/ 184644 h 193345"/>
                <a:gd name="connsiteX33" fmla="*/ 72360 w 719722"/>
                <a:gd name="connsiteY33" fmla="*/ 144732 h 193345"/>
                <a:gd name="connsiteX34" fmla="*/ 41368 w 719722"/>
                <a:gd name="connsiteY34" fmla="*/ 184644 h 193345"/>
                <a:gd name="connsiteX35" fmla="*/ 27671 w 719722"/>
                <a:gd name="connsiteY35" fmla="*/ 191411 h 193345"/>
                <a:gd name="connsiteX36" fmla="*/ 0 w 719722"/>
                <a:gd name="connsiteY36" fmla="*/ 191411 h 193345"/>
                <a:gd name="connsiteX37" fmla="*/ 54512 w 719722"/>
                <a:gd name="connsiteY37" fmla="*/ 121531 h 193345"/>
                <a:gd name="connsiteX38" fmla="*/ 389469 w 719722"/>
                <a:gd name="connsiteY38" fmla="*/ 50408 h 193345"/>
                <a:gd name="connsiteX39" fmla="*/ 431944 w 719722"/>
                <a:gd name="connsiteY39" fmla="*/ 65737 h 193345"/>
                <a:gd name="connsiteX40" fmla="*/ 447993 w 719722"/>
                <a:gd name="connsiteY40" fmla="*/ 111449 h 193345"/>
                <a:gd name="connsiteX41" fmla="*/ 447993 w 719722"/>
                <a:gd name="connsiteY41" fmla="*/ 191549 h 193345"/>
                <a:gd name="connsiteX42" fmla="*/ 432220 w 719722"/>
                <a:gd name="connsiteY42" fmla="*/ 191549 h 193345"/>
                <a:gd name="connsiteX43" fmla="*/ 415203 w 719722"/>
                <a:gd name="connsiteY43" fmla="*/ 174562 h 193345"/>
                <a:gd name="connsiteX44" fmla="*/ 415203 w 719722"/>
                <a:gd name="connsiteY44" fmla="*/ 115730 h 193345"/>
                <a:gd name="connsiteX45" fmla="*/ 406486 w 719722"/>
                <a:gd name="connsiteY45" fmla="*/ 88110 h 193345"/>
                <a:gd name="connsiteX46" fmla="*/ 381859 w 719722"/>
                <a:gd name="connsiteY46" fmla="*/ 78857 h 193345"/>
                <a:gd name="connsiteX47" fmla="*/ 353358 w 719722"/>
                <a:gd name="connsiteY47" fmla="*/ 89767 h 193345"/>
                <a:gd name="connsiteX48" fmla="*/ 342843 w 719722"/>
                <a:gd name="connsiteY48" fmla="*/ 120978 h 193345"/>
                <a:gd name="connsiteX49" fmla="*/ 342843 w 719722"/>
                <a:gd name="connsiteY49" fmla="*/ 174562 h 193345"/>
                <a:gd name="connsiteX50" fmla="*/ 325826 w 719722"/>
                <a:gd name="connsiteY50" fmla="*/ 191549 h 193345"/>
                <a:gd name="connsiteX51" fmla="*/ 310053 w 719722"/>
                <a:gd name="connsiteY51" fmla="*/ 191549 h 193345"/>
                <a:gd name="connsiteX52" fmla="*/ 310053 w 719722"/>
                <a:gd name="connsiteY52" fmla="*/ 51927 h 193345"/>
                <a:gd name="connsiteX53" fmla="*/ 324165 w 719722"/>
                <a:gd name="connsiteY53" fmla="*/ 51927 h 193345"/>
                <a:gd name="connsiteX54" fmla="*/ 341183 w 719722"/>
                <a:gd name="connsiteY54" fmla="*/ 68914 h 193345"/>
                <a:gd name="connsiteX55" fmla="*/ 341183 w 719722"/>
                <a:gd name="connsiteY55" fmla="*/ 70018 h 193345"/>
                <a:gd name="connsiteX56" fmla="*/ 361659 w 719722"/>
                <a:gd name="connsiteY56" fmla="*/ 55379 h 193345"/>
                <a:gd name="connsiteX57" fmla="*/ 389469 w 719722"/>
                <a:gd name="connsiteY57" fmla="*/ 50408 h 193345"/>
                <a:gd name="connsiteX58" fmla="*/ 719722 w 719722"/>
                <a:gd name="connsiteY58" fmla="*/ 50269 h 193345"/>
                <a:gd name="connsiteX59" fmla="*/ 719722 w 719722"/>
                <a:gd name="connsiteY59" fmla="*/ 81342 h 193345"/>
                <a:gd name="connsiteX60" fmla="*/ 712113 w 719722"/>
                <a:gd name="connsiteY60" fmla="*/ 80514 h 193345"/>
                <a:gd name="connsiteX61" fmla="*/ 682228 w 719722"/>
                <a:gd name="connsiteY61" fmla="*/ 91700 h 193345"/>
                <a:gd name="connsiteX62" fmla="*/ 671436 w 719722"/>
                <a:gd name="connsiteY62" fmla="*/ 123740 h 193345"/>
                <a:gd name="connsiteX63" fmla="*/ 671436 w 719722"/>
                <a:gd name="connsiteY63" fmla="*/ 174424 h 193345"/>
                <a:gd name="connsiteX64" fmla="*/ 654419 w 719722"/>
                <a:gd name="connsiteY64" fmla="*/ 191411 h 193345"/>
                <a:gd name="connsiteX65" fmla="*/ 638646 w 719722"/>
                <a:gd name="connsiteY65" fmla="*/ 191411 h 193345"/>
                <a:gd name="connsiteX66" fmla="*/ 638646 w 719722"/>
                <a:gd name="connsiteY66" fmla="*/ 51926 h 193345"/>
                <a:gd name="connsiteX67" fmla="*/ 669776 w 719722"/>
                <a:gd name="connsiteY67" fmla="*/ 51926 h 193345"/>
                <a:gd name="connsiteX68" fmla="*/ 669776 w 719722"/>
                <a:gd name="connsiteY68" fmla="*/ 72366 h 193345"/>
                <a:gd name="connsiteX69" fmla="*/ 719722 w 719722"/>
                <a:gd name="connsiteY69" fmla="*/ 50269 h 193345"/>
                <a:gd name="connsiteX70" fmla="*/ 208500 w 719722"/>
                <a:gd name="connsiteY70" fmla="*/ 50269 h 193345"/>
                <a:gd name="connsiteX71" fmla="*/ 233543 w 719722"/>
                <a:gd name="connsiteY71" fmla="*/ 54964 h 193345"/>
                <a:gd name="connsiteX72" fmla="*/ 253327 w 719722"/>
                <a:gd name="connsiteY72" fmla="*/ 68775 h 193345"/>
                <a:gd name="connsiteX73" fmla="*/ 270345 w 719722"/>
                <a:gd name="connsiteY73" fmla="*/ 51788 h 193345"/>
                <a:gd name="connsiteX74" fmla="*/ 285979 w 719722"/>
                <a:gd name="connsiteY74" fmla="*/ 51788 h 193345"/>
                <a:gd name="connsiteX75" fmla="*/ 285979 w 719722"/>
                <a:gd name="connsiteY75" fmla="*/ 51926 h 193345"/>
                <a:gd name="connsiteX76" fmla="*/ 285979 w 719722"/>
                <a:gd name="connsiteY76" fmla="*/ 191549 h 193345"/>
                <a:gd name="connsiteX77" fmla="*/ 271867 w 719722"/>
                <a:gd name="connsiteY77" fmla="*/ 191549 h 193345"/>
                <a:gd name="connsiteX78" fmla="*/ 254849 w 719722"/>
                <a:gd name="connsiteY78" fmla="*/ 174562 h 193345"/>
                <a:gd name="connsiteX79" fmla="*/ 254849 w 719722"/>
                <a:gd name="connsiteY79" fmla="*/ 173457 h 193345"/>
                <a:gd name="connsiteX80" fmla="*/ 234788 w 719722"/>
                <a:gd name="connsiteY80" fmla="*/ 188372 h 193345"/>
                <a:gd name="connsiteX81" fmla="*/ 208500 w 719722"/>
                <a:gd name="connsiteY81" fmla="*/ 193344 h 193345"/>
                <a:gd name="connsiteX82" fmla="*/ 171975 w 719722"/>
                <a:gd name="connsiteY82" fmla="*/ 184506 h 193345"/>
                <a:gd name="connsiteX83" fmla="*/ 146794 w 719722"/>
                <a:gd name="connsiteY83" fmla="*/ 159371 h 193345"/>
                <a:gd name="connsiteX84" fmla="*/ 137801 w 719722"/>
                <a:gd name="connsiteY84" fmla="*/ 121669 h 193345"/>
                <a:gd name="connsiteX85" fmla="*/ 146794 w 719722"/>
                <a:gd name="connsiteY85" fmla="*/ 84104 h 193345"/>
                <a:gd name="connsiteX86" fmla="*/ 171975 w 719722"/>
                <a:gd name="connsiteY86" fmla="*/ 59108 h 193345"/>
                <a:gd name="connsiteX87" fmla="*/ 208500 w 719722"/>
                <a:gd name="connsiteY87" fmla="*/ 50269 h 193345"/>
                <a:gd name="connsiteX88" fmla="*/ 580675 w 719722"/>
                <a:gd name="connsiteY88" fmla="*/ 0 h 193345"/>
                <a:gd name="connsiteX89" fmla="*/ 613327 w 719722"/>
                <a:gd name="connsiteY89" fmla="*/ 0 h 193345"/>
                <a:gd name="connsiteX90" fmla="*/ 613327 w 719722"/>
                <a:gd name="connsiteY90" fmla="*/ 191550 h 193345"/>
                <a:gd name="connsiteX91" fmla="*/ 598938 w 719722"/>
                <a:gd name="connsiteY91" fmla="*/ 191550 h 193345"/>
                <a:gd name="connsiteX92" fmla="*/ 581920 w 719722"/>
                <a:gd name="connsiteY92" fmla="*/ 174563 h 193345"/>
                <a:gd name="connsiteX93" fmla="*/ 581920 w 719722"/>
                <a:gd name="connsiteY93" fmla="*/ 173458 h 193345"/>
                <a:gd name="connsiteX94" fmla="*/ 561859 w 719722"/>
                <a:gd name="connsiteY94" fmla="*/ 188373 h 193345"/>
                <a:gd name="connsiteX95" fmla="*/ 535571 w 719722"/>
                <a:gd name="connsiteY95" fmla="*/ 193345 h 193345"/>
                <a:gd name="connsiteX96" fmla="*/ 499322 w 719722"/>
                <a:gd name="connsiteY96" fmla="*/ 184507 h 193345"/>
                <a:gd name="connsiteX97" fmla="*/ 474003 w 719722"/>
                <a:gd name="connsiteY97" fmla="*/ 159234 h 193345"/>
                <a:gd name="connsiteX98" fmla="*/ 464872 w 719722"/>
                <a:gd name="connsiteY98" fmla="*/ 121669 h 193345"/>
                <a:gd name="connsiteX99" fmla="*/ 474003 w 719722"/>
                <a:gd name="connsiteY99" fmla="*/ 84243 h 193345"/>
                <a:gd name="connsiteX100" fmla="*/ 499322 w 719722"/>
                <a:gd name="connsiteY100" fmla="*/ 59108 h 193345"/>
                <a:gd name="connsiteX101" fmla="*/ 535571 w 719722"/>
                <a:gd name="connsiteY101" fmla="*/ 50270 h 193345"/>
                <a:gd name="connsiteX102" fmla="*/ 561029 w 719722"/>
                <a:gd name="connsiteY102" fmla="*/ 54965 h 193345"/>
                <a:gd name="connsiteX103" fmla="*/ 580675 w 719722"/>
                <a:gd name="connsiteY103" fmla="*/ 69052 h 193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l="l" t="t" r="r" b="b"/>
              <a:pathLst>
                <a:path w="719722" h="193345">
                  <a:moveTo>
                    <a:pt x="212098" y="78028"/>
                  </a:moveTo>
                  <a:cubicBezTo>
                    <a:pt x="200061" y="78028"/>
                    <a:pt x="190099" y="82033"/>
                    <a:pt x="182351" y="90043"/>
                  </a:cubicBezTo>
                  <a:cubicBezTo>
                    <a:pt x="174603" y="98053"/>
                    <a:pt x="170730" y="108549"/>
                    <a:pt x="170730" y="121669"/>
                  </a:cubicBezTo>
                  <a:cubicBezTo>
                    <a:pt x="170730" y="134788"/>
                    <a:pt x="174603" y="145284"/>
                    <a:pt x="182351" y="153294"/>
                  </a:cubicBezTo>
                  <a:cubicBezTo>
                    <a:pt x="190099" y="161304"/>
                    <a:pt x="200061" y="165309"/>
                    <a:pt x="212098" y="165309"/>
                  </a:cubicBezTo>
                  <a:cubicBezTo>
                    <a:pt x="224134" y="165447"/>
                    <a:pt x="234096" y="161442"/>
                    <a:pt x="241982" y="153294"/>
                  </a:cubicBezTo>
                  <a:cubicBezTo>
                    <a:pt x="249868" y="145284"/>
                    <a:pt x="253742" y="134788"/>
                    <a:pt x="253742" y="121669"/>
                  </a:cubicBezTo>
                  <a:cubicBezTo>
                    <a:pt x="253742" y="108549"/>
                    <a:pt x="249868" y="98053"/>
                    <a:pt x="241982" y="90043"/>
                  </a:cubicBezTo>
                  <a:cubicBezTo>
                    <a:pt x="234096" y="82033"/>
                    <a:pt x="224134" y="78028"/>
                    <a:pt x="212098" y="78028"/>
                  </a:cubicBezTo>
                  <a:close/>
                  <a:moveTo>
                    <a:pt x="539445" y="77891"/>
                  </a:moveTo>
                  <a:cubicBezTo>
                    <a:pt x="531559" y="77891"/>
                    <a:pt x="524503" y="79686"/>
                    <a:pt x="518277" y="83277"/>
                  </a:cubicBezTo>
                  <a:cubicBezTo>
                    <a:pt x="512051" y="86867"/>
                    <a:pt x="507070" y="91977"/>
                    <a:pt x="503335" y="98606"/>
                  </a:cubicBezTo>
                  <a:cubicBezTo>
                    <a:pt x="499599" y="105235"/>
                    <a:pt x="497801" y="112969"/>
                    <a:pt x="497801" y="121669"/>
                  </a:cubicBezTo>
                  <a:cubicBezTo>
                    <a:pt x="497801" y="130370"/>
                    <a:pt x="499599" y="138104"/>
                    <a:pt x="503335" y="144733"/>
                  </a:cubicBezTo>
                  <a:cubicBezTo>
                    <a:pt x="507070" y="151362"/>
                    <a:pt x="511913" y="156471"/>
                    <a:pt x="518277" y="160062"/>
                  </a:cubicBezTo>
                  <a:cubicBezTo>
                    <a:pt x="524503" y="163653"/>
                    <a:pt x="531698" y="165448"/>
                    <a:pt x="539445" y="165448"/>
                  </a:cubicBezTo>
                  <a:cubicBezTo>
                    <a:pt x="547193" y="165448"/>
                    <a:pt x="554388" y="163653"/>
                    <a:pt x="560614" y="160062"/>
                  </a:cubicBezTo>
                  <a:cubicBezTo>
                    <a:pt x="566840" y="156471"/>
                    <a:pt x="571821" y="151362"/>
                    <a:pt x="575556" y="144733"/>
                  </a:cubicBezTo>
                  <a:cubicBezTo>
                    <a:pt x="579292" y="138104"/>
                    <a:pt x="581090" y="130370"/>
                    <a:pt x="581090" y="121669"/>
                  </a:cubicBezTo>
                  <a:cubicBezTo>
                    <a:pt x="581090" y="112969"/>
                    <a:pt x="579292" y="105235"/>
                    <a:pt x="575556" y="98606"/>
                  </a:cubicBezTo>
                  <a:cubicBezTo>
                    <a:pt x="571821" y="91977"/>
                    <a:pt x="566840" y="86867"/>
                    <a:pt x="560614" y="83277"/>
                  </a:cubicBezTo>
                  <a:cubicBezTo>
                    <a:pt x="554388" y="79686"/>
                    <a:pt x="547193" y="77891"/>
                    <a:pt x="539445" y="77891"/>
                  </a:cubicBezTo>
                  <a:close/>
                  <a:moveTo>
                    <a:pt x="2352" y="51650"/>
                  </a:moveTo>
                  <a:lnTo>
                    <a:pt x="30300" y="51650"/>
                  </a:lnTo>
                  <a:cubicBezTo>
                    <a:pt x="35696" y="51650"/>
                    <a:pt x="40676" y="54136"/>
                    <a:pt x="43997" y="58417"/>
                  </a:cubicBezTo>
                  <a:lnTo>
                    <a:pt x="73190" y="99020"/>
                  </a:lnTo>
                  <a:lnTo>
                    <a:pt x="102383" y="58417"/>
                  </a:lnTo>
                  <a:cubicBezTo>
                    <a:pt x="105565" y="54136"/>
                    <a:pt x="110684" y="51650"/>
                    <a:pt x="116080" y="51650"/>
                  </a:cubicBezTo>
                  <a:lnTo>
                    <a:pt x="142921" y="51650"/>
                  </a:lnTo>
                  <a:lnTo>
                    <a:pt x="90484" y="121531"/>
                  </a:lnTo>
                  <a:lnTo>
                    <a:pt x="145273" y="191411"/>
                  </a:lnTo>
                  <a:lnTo>
                    <a:pt x="116910" y="191411"/>
                  </a:lnTo>
                  <a:cubicBezTo>
                    <a:pt x="111514" y="191549"/>
                    <a:pt x="106395" y="188925"/>
                    <a:pt x="103213" y="184644"/>
                  </a:cubicBezTo>
                  <a:lnTo>
                    <a:pt x="72360" y="144732"/>
                  </a:lnTo>
                  <a:lnTo>
                    <a:pt x="41368" y="184644"/>
                  </a:lnTo>
                  <a:cubicBezTo>
                    <a:pt x="38186" y="188925"/>
                    <a:pt x="33067" y="191411"/>
                    <a:pt x="27671" y="191411"/>
                  </a:cubicBezTo>
                  <a:lnTo>
                    <a:pt x="0" y="191411"/>
                  </a:lnTo>
                  <a:lnTo>
                    <a:pt x="54512" y="121531"/>
                  </a:lnTo>
                  <a:close/>
                  <a:moveTo>
                    <a:pt x="389469" y="50408"/>
                  </a:moveTo>
                  <a:cubicBezTo>
                    <a:pt x="407040" y="50270"/>
                    <a:pt x="421290" y="55379"/>
                    <a:pt x="431944" y="65737"/>
                  </a:cubicBezTo>
                  <a:cubicBezTo>
                    <a:pt x="442597" y="76095"/>
                    <a:pt x="447993" y="91286"/>
                    <a:pt x="447993" y="111449"/>
                  </a:cubicBezTo>
                  <a:lnTo>
                    <a:pt x="447993" y="191549"/>
                  </a:lnTo>
                  <a:lnTo>
                    <a:pt x="432220" y="191549"/>
                  </a:lnTo>
                  <a:cubicBezTo>
                    <a:pt x="422812" y="191549"/>
                    <a:pt x="415203" y="183953"/>
                    <a:pt x="415203" y="174562"/>
                  </a:cubicBezTo>
                  <a:lnTo>
                    <a:pt x="415203" y="115730"/>
                  </a:lnTo>
                  <a:cubicBezTo>
                    <a:pt x="415203" y="103577"/>
                    <a:pt x="412297" y="94325"/>
                    <a:pt x="406486" y="88110"/>
                  </a:cubicBezTo>
                  <a:cubicBezTo>
                    <a:pt x="400676" y="81895"/>
                    <a:pt x="392513" y="78857"/>
                    <a:pt x="381859" y="78857"/>
                  </a:cubicBezTo>
                  <a:cubicBezTo>
                    <a:pt x="369822" y="78857"/>
                    <a:pt x="360276" y="82448"/>
                    <a:pt x="353358" y="89767"/>
                  </a:cubicBezTo>
                  <a:cubicBezTo>
                    <a:pt x="346302" y="96948"/>
                    <a:pt x="342843" y="107444"/>
                    <a:pt x="342843" y="120978"/>
                  </a:cubicBezTo>
                  <a:lnTo>
                    <a:pt x="342843" y="174562"/>
                  </a:lnTo>
                  <a:cubicBezTo>
                    <a:pt x="342843" y="183953"/>
                    <a:pt x="335234" y="191549"/>
                    <a:pt x="325826" y="191549"/>
                  </a:cubicBezTo>
                  <a:lnTo>
                    <a:pt x="310053" y="191549"/>
                  </a:lnTo>
                  <a:lnTo>
                    <a:pt x="310053" y="51927"/>
                  </a:lnTo>
                  <a:lnTo>
                    <a:pt x="324165" y="51927"/>
                  </a:lnTo>
                  <a:cubicBezTo>
                    <a:pt x="333573" y="51927"/>
                    <a:pt x="341183" y="59523"/>
                    <a:pt x="341183" y="68914"/>
                  </a:cubicBezTo>
                  <a:lnTo>
                    <a:pt x="341183" y="70018"/>
                  </a:lnTo>
                  <a:cubicBezTo>
                    <a:pt x="346579" y="63527"/>
                    <a:pt x="353358" y="58694"/>
                    <a:pt x="361659" y="55379"/>
                  </a:cubicBezTo>
                  <a:cubicBezTo>
                    <a:pt x="369822" y="52065"/>
                    <a:pt x="379092" y="50408"/>
                    <a:pt x="389469" y="50408"/>
                  </a:cubicBezTo>
                  <a:close/>
                  <a:moveTo>
                    <a:pt x="719722" y="50269"/>
                  </a:moveTo>
                  <a:lnTo>
                    <a:pt x="719722" y="81342"/>
                  </a:lnTo>
                  <a:cubicBezTo>
                    <a:pt x="716955" y="80790"/>
                    <a:pt x="714326" y="80514"/>
                    <a:pt x="712113" y="80514"/>
                  </a:cubicBezTo>
                  <a:cubicBezTo>
                    <a:pt x="699384" y="80514"/>
                    <a:pt x="689422" y="84243"/>
                    <a:pt x="682228" y="91700"/>
                  </a:cubicBezTo>
                  <a:cubicBezTo>
                    <a:pt x="675033" y="99158"/>
                    <a:pt x="671436" y="109792"/>
                    <a:pt x="671436" y="123740"/>
                  </a:cubicBezTo>
                  <a:lnTo>
                    <a:pt x="671436" y="174424"/>
                  </a:lnTo>
                  <a:cubicBezTo>
                    <a:pt x="671436" y="183815"/>
                    <a:pt x="663827" y="191411"/>
                    <a:pt x="654419" y="191411"/>
                  </a:cubicBezTo>
                  <a:lnTo>
                    <a:pt x="638646" y="191411"/>
                  </a:lnTo>
                  <a:lnTo>
                    <a:pt x="638646" y="51926"/>
                  </a:lnTo>
                  <a:lnTo>
                    <a:pt x="669776" y="51926"/>
                  </a:lnTo>
                  <a:lnTo>
                    <a:pt x="669776" y="72366"/>
                  </a:lnTo>
                  <a:cubicBezTo>
                    <a:pt x="679322" y="57589"/>
                    <a:pt x="695925" y="50269"/>
                    <a:pt x="719722" y="50269"/>
                  </a:cubicBezTo>
                  <a:close/>
                  <a:moveTo>
                    <a:pt x="208500" y="50269"/>
                  </a:moveTo>
                  <a:cubicBezTo>
                    <a:pt x="217632" y="50269"/>
                    <a:pt x="225933" y="51788"/>
                    <a:pt x="233543" y="54964"/>
                  </a:cubicBezTo>
                  <a:cubicBezTo>
                    <a:pt x="241152" y="58141"/>
                    <a:pt x="247793" y="62698"/>
                    <a:pt x="253327" y="68775"/>
                  </a:cubicBezTo>
                  <a:cubicBezTo>
                    <a:pt x="253327" y="59384"/>
                    <a:pt x="260937" y="51788"/>
                    <a:pt x="270345" y="51788"/>
                  </a:cubicBezTo>
                  <a:lnTo>
                    <a:pt x="285979" y="51788"/>
                  </a:lnTo>
                  <a:lnTo>
                    <a:pt x="285979" y="51926"/>
                  </a:lnTo>
                  <a:lnTo>
                    <a:pt x="285979" y="191549"/>
                  </a:lnTo>
                  <a:lnTo>
                    <a:pt x="271867" y="191549"/>
                  </a:lnTo>
                  <a:cubicBezTo>
                    <a:pt x="262459" y="191549"/>
                    <a:pt x="254849" y="183953"/>
                    <a:pt x="254849" y="174562"/>
                  </a:cubicBezTo>
                  <a:lnTo>
                    <a:pt x="254849" y="173457"/>
                  </a:lnTo>
                  <a:cubicBezTo>
                    <a:pt x="249453" y="180086"/>
                    <a:pt x="242812" y="185058"/>
                    <a:pt x="234788" y="188372"/>
                  </a:cubicBezTo>
                  <a:cubicBezTo>
                    <a:pt x="226902" y="191687"/>
                    <a:pt x="218047" y="193344"/>
                    <a:pt x="208500" y="193344"/>
                  </a:cubicBezTo>
                  <a:cubicBezTo>
                    <a:pt x="194941" y="193344"/>
                    <a:pt x="182628" y="190444"/>
                    <a:pt x="171975" y="184506"/>
                  </a:cubicBezTo>
                  <a:cubicBezTo>
                    <a:pt x="161183" y="178567"/>
                    <a:pt x="152882" y="170143"/>
                    <a:pt x="146794" y="159371"/>
                  </a:cubicBezTo>
                  <a:cubicBezTo>
                    <a:pt x="140706" y="148599"/>
                    <a:pt x="137801" y="136031"/>
                    <a:pt x="137801" y="121669"/>
                  </a:cubicBezTo>
                  <a:cubicBezTo>
                    <a:pt x="137801" y="107306"/>
                    <a:pt x="140845" y="94876"/>
                    <a:pt x="146794" y="84104"/>
                  </a:cubicBezTo>
                  <a:cubicBezTo>
                    <a:pt x="152882" y="73332"/>
                    <a:pt x="161183" y="65046"/>
                    <a:pt x="171975" y="59108"/>
                  </a:cubicBezTo>
                  <a:cubicBezTo>
                    <a:pt x="182766" y="53169"/>
                    <a:pt x="194941" y="50269"/>
                    <a:pt x="208500" y="50269"/>
                  </a:cubicBezTo>
                  <a:close/>
                  <a:moveTo>
                    <a:pt x="580675" y="0"/>
                  </a:moveTo>
                  <a:lnTo>
                    <a:pt x="613327" y="0"/>
                  </a:lnTo>
                  <a:lnTo>
                    <a:pt x="613327" y="191550"/>
                  </a:lnTo>
                  <a:lnTo>
                    <a:pt x="598938" y="191550"/>
                  </a:lnTo>
                  <a:cubicBezTo>
                    <a:pt x="589530" y="191550"/>
                    <a:pt x="581920" y="183954"/>
                    <a:pt x="581920" y="174563"/>
                  </a:cubicBezTo>
                  <a:lnTo>
                    <a:pt x="581920" y="173458"/>
                  </a:lnTo>
                  <a:cubicBezTo>
                    <a:pt x="576525" y="180087"/>
                    <a:pt x="569884" y="185059"/>
                    <a:pt x="561859" y="188373"/>
                  </a:cubicBezTo>
                  <a:cubicBezTo>
                    <a:pt x="553973" y="191688"/>
                    <a:pt x="545118" y="193345"/>
                    <a:pt x="535571" y="193345"/>
                  </a:cubicBezTo>
                  <a:cubicBezTo>
                    <a:pt x="522151" y="193345"/>
                    <a:pt x="509976" y="190445"/>
                    <a:pt x="499322" y="184507"/>
                  </a:cubicBezTo>
                  <a:cubicBezTo>
                    <a:pt x="488531" y="178568"/>
                    <a:pt x="480091" y="170144"/>
                    <a:pt x="474003" y="159234"/>
                  </a:cubicBezTo>
                  <a:cubicBezTo>
                    <a:pt x="467916" y="148323"/>
                    <a:pt x="464872" y="135756"/>
                    <a:pt x="464872" y="121669"/>
                  </a:cubicBezTo>
                  <a:cubicBezTo>
                    <a:pt x="464872" y="107583"/>
                    <a:pt x="467916" y="95015"/>
                    <a:pt x="474003" y="84243"/>
                  </a:cubicBezTo>
                  <a:cubicBezTo>
                    <a:pt x="480091" y="73471"/>
                    <a:pt x="488531" y="65047"/>
                    <a:pt x="499322" y="59108"/>
                  </a:cubicBezTo>
                  <a:cubicBezTo>
                    <a:pt x="510114" y="53170"/>
                    <a:pt x="522151" y="50270"/>
                    <a:pt x="535571" y="50270"/>
                  </a:cubicBezTo>
                  <a:cubicBezTo>
                    <a:pt x="544841" y="50270"/>
                    <a:pt x="553281" y="51789"/>
                    <a:pt x="561029" y="54965"/>
                  </a:cubicBezTo>
                  <a:cubicBezTo>
                    <a:pt x="568777" y="58142"/>
                    <a:pt x="575279" y="62837"/>
                    <a:pt x="580675" y="69052"/>
                  </a:cubicBezTo>
                  <a:close/>
                </a:path>
              </a:pathLst>
            </a:custGeom>
            <a:solidFill>
              <a:schemeClr val="tx2"/>
            </a:solidFill>
            <a:ln w="9510" cap="flat">
              <a:noFill/>
              <a:prstDash val="solid"/>
              <a:miter/>
            </a:ln>
          </p:spPr>
          <p:txBody>
            <a:bodyPr wrap="square" rtlCol="0" anchor="ctr">
              <a:noAutofit/>
            </a:bodyPr>
            <a:lstStyle/>
            <a:p>
              <a:endParaRPr lang="en-US"/>
            </a:p>
          </p:txBody>
        </p:sp>
        <p:grpSp>
          <p:nvGrpSpPr>
            <p:cNvPr id="41" name="Group 40">
              <a:extLst>
                <a:ext uri="{FF2B5EF4-FFF2-40B4-BE49-F238E27FC236}">
                  <a16:creationId xmlns:a16="http://schemas.microsoft.com/office/drawing/2014/main" id="{4F365462-B0DE-0C4E-A91E-5AD3A21BC2F4}"/>
                </a:ext>
              </a:extLst>
            </p:cNvPr>
            <p:cNvGrpSpPr/>
            <p:nvPr userDrawn="1"/>
          </p:nvGrpSpPr>
          <p:grpSpPr>
            <a:xfrm>
              <a:off x="11082099" y="267640"/>
              <a:ext cx="156756" cy="139761"/>
              <a:chOff x="11082099" y="267640"/>
              <a:chExt cx="156756" cy="139761"/>
            </a:xfrm>
          </p:grpSpPr>
          <p:sp>
            <p:nvSpPr>
              <p:cNvPr id="42" name="Freeform 41">
                <a:extLst>
                  <a:ext uri="{FF2B5EF4-FFF2-40B4-BE49-F238E27FC236}">
                    <a16:creationId xmlns:a16="http://schemas.microsoft.com/office/drawing/2014/main" id="{056D64E0-A419-5745-8F19-3D14F95F01CB}"/>
                  </a:ext>
                </a:extLst>
              </p:cNvPr>
              <p:cNvSpPr/>
              <p:nvPr/>
            </p:nvSpPr>
            <p:spPr>
              <a:xfrm>
                <a:off x="11082099" y="272749"/>
                <a:ext cx="70699" cy="60489"/>
              </a:xfrm>
              <a:custGeom>
                <a:avLst/>
                <a:gdLst>
                  <a:gd name="connsiteX0" fmla="*/ 246570 w 486475"/>
                  <a:gd name="connsiteY0" fmla="*/ 0 h 416222"/>
                  <a:gd name="connsiteX1" fmla="*/ 225625 w 486475"/>
                  <a:gd name="connsiteY1" fmla="*/ 26608 h 416222"/>
                  <a:gd name="connsiteX2" fmla="*/ 0 w 486475"/>
                  <a:gd name="connsiteY2" fmla="*/ 416223 h 416222"/>
                  <a:gd name="connsiteX3" fmla="*/ 486475 w 486475"/>
                  <a:gd name="connsiteY3" fmla="*/ 416223 h 416222"/>
                  <a:gd name="connsiteX4" fmla="*/ 246570 w 486475"/>
                  <a:gd name="connsiteY4" fmla="*/ 0 h 416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475" h="416222">
                    <a:moveTo>
                      <a:pt x="246570" y="0"/>
                    </a:moveTo>
                    <a:cubicBezTo>
                      <a:pt x="238954" y="7602"/>
                      <a:pt x="231338" y="16155"/>
                      <a:pt x="225625" y="26608"/>
                    </a:cubicBezTo>
                    <a:lnTo>
                      <a:pt x="0" y="416223"/>
                    </a:lnTo>
                    <a:lnTo>
                      <a:pt x="486475" y="416223"/>
                    </a:lnTo>
                    <a:lnTo>
                      <a:pt x="246570" y="0"/>
                    </a:lnTo>
                    <a:close/>
                  </a:path>
                </a:pathLst>
              </a:custGeom>
              <a:solidFill>
                <a:srgbClr val="DF1E26"/>
              </a:solidFill>
              <a:ln w="9510" cap="flat">
                <a:noFill/>
                <a:prstDash val="solid"/>
                <a:miter/>
              </a:ln>
            </p:spPr>
            <p:txBody>
              <a:bodyPr rtlCol="0" anchor="ctr"/>
              <a:lstStyle/>
              <a:p>
                <a:endParaRPr lang="en-US"/>
              </a:p>
            </p:txBody>
          </p:sp>
          <p:sp>
            <p:nvSpPr>
              <p:cNvPr id="43" name="Freeform 42">
                <a:extLst>
                  <a:ext uri="{FF2B5EF4-FFF2-40B4-BE49-F238E27FC236}">
                    <a16:creationId xmlns:a16="http://schemas.microsoft.com/office/drawing/2014/main" id="{3F37F06D-8355-E24C-BD22-08EF8C21B33E}"/>
                  </a:ext>
                </a:extLst>
              </p:cNvPr>
              <p:cNvSpPr/>
              <p:nvPr/>
            </p:nvSpPr>
            <p:spPr>
              <a:xfrm>
                <a:off x="11125542" y="267640"/>
                <a:ext cx="69869" cy="61180"/>
              </a:xfrm>
              <a:custGeom>
                <a:avLst/>
                <a:gdLst>
                  <a:gd name="connsiteX0" fmla="*/ 480763 w 480763"/>
                  <a:gd name="connsiteY0" fmla="*/ 4751 h 420973"/>
                  <a:gd name="connsiteX1" fmla="*/ 447443 w 480763"/>
                  <a:gd name="connsiteY1" fmla="*/ 0 h 420973"/>
                  <a:gd name="connsiteX2" fmla="*/ 33320 w 480763"/>
                  <a:gd name="connsiteY2" fmla="*/ 0 h 420973"/>
                  <a:gd name="connsiteX3" fmla="*/ 0 w 480763"/>
                  <a:gd name="connsiteY3" fmla="*/ 4751 h 420973"/>
                  <a:gd name="connsiteX4" fmla="*/ 240858 w 480763"/>
                  <a:gd name="connsiteY4" fmla="*/ 420974 h 420973"/>
                  <a:gd name="connsiteX5" fmla="*/ 480763 w 480763"/>
                  <a:gd name="connsiteY5" fmla="*/ 4751 h 420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0763" h="420973">
                    <a:moveTo>
                      <a:pt x="480763" y="4751"/>
                    </a:moveTo>
                    <a:cubicBezTo>
                      <a:pt x="470291" y="1901"/>
                      <a:pt x="458867" y="0"/>
                      <a:pt x="447443" y="0"/>
                    </a:cubicBezTo>
                    <a:lnTo>
                      <a:pt x="33320" y="0"/>
                    </a:lnTo>
                    <a:cubicBezTo>
                      <a:pt x="21896" y="0"/>
                      <a:pt x="10472" y="1901"/>
                      <a:pt x="0" y="4751"/>
                    </a:cubicBezTo>
                    <a:lnTo>
                      <a:pt x="240858" y="420974"/>
                    </a:lnTo>
                    <a:lnTo>
                      <a:pt x="480763" y="4751"/>
                    </a:lnTo>
                    <a:close/>
                  </a:path>
                </a:pathLst>
              </a:custGeom>
              <a:solidFill>
                <a:srgbClr val="EF3834"/>
              </a:solidFill>
              <a:ln w="9510" cap="flat">
                <a:noFill/>
                <a:prstDash val="solid"/>
                <a:miter/>
              </a:ln>
            </p:spPr>
            <p:txBody>
              <a:bodyPr rtlCol="0" anchor="ctr"/>
              <a:lstStyle/>
              <a:p>
                <a:endParaRPr lang="en-US"/>
              </a:p>
            </p:txBody>
          </p:sp>
          <p:sp>
            <p:nvSpPr>
              <p:cNvPr id="44" name="Freeform 43">
                <a:extLst>
                  <a:ext uri="{FF2B5EF4-FFF2-40B4-BE49-F238E27FC236}">
                    <a16:creationId xmlns:a16="http://schemas.microsoft.com/office/drawing/2014/main" id="{EB030EB3-5484-E14E-A43E-9FC7A5FC6338}"/>
                  </a:ext>
                </a:extLst>
              </p:cNvPr>
              <p:cNvSpPr/>
              <p:nvPr/>
            </p:nvSpPr>
            <p:spPr>
              <a:xfrm>
                <a:off x="11082237" y="341939"/>
                <a:ext cx="70838" cy="60489"/>
              </a:xfrm>
              <a:custGeom>
                <a:avLst/>
                <a:gdLst>
                  <a:gd name="connsiteX0" fmla="*/ 0 w 487427"/>
                  <a:gd name="connsiteY0" fmla="*/ 0 h 416222"/>
                  <a:gd name="connsiteX1" fmla="*/ 225625 w 487427"/>
                  <a:gd name="connsiteY1" fmla="*/ 389615 h 416222"/>
                  <a:gd name="connsiteX2" fmla="*/ 246570 w 487427"/>
                  <a:gd name="connsiteY2" fmla="*/ 416222 h 416222"/>
                  <a:gd name="connsiteX3" fmla="*/ 487427 w 487427"/>
                  <a:gd name="connsiteY3" fmla="*/ 0 h 416222"/>
                  <a:gd name="connsiteX4" fmla="*/ 0 w 487427"/>
                  <a:gd name="connsiteY4" fmla="*/ 0 h 416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7427" h="416222">
                    <a:moveTo>
                      <a:pt x="0" y="0"/>
                    </a:moveTo>
                    <a:lnTo>
                      <a:pt x="225625" y="389615"/>
                    </a:lnTo>
                    <a:cubicBezTo>
                      <a:pt x="231338" y="399118"/>
                      <a:pt x="238002" y="408620"/>
                      <a:pt x="246570" y="416222"/>
                    </a:cubicBezTo>
                    <a:lnTo>
                      <a:pt x="487427" y="0"/>
                    </a:lnTo>
                    <a:lnTo>
                      <a:pt x="0" y="0"/>
                    </a:lnTo>
                    <a:close/>
                  </a:path>
                </a:pathLst>
              </a:custGeom>
              <a:solidFill>
                <a:srgbClr val="F0534C"/>
              </a:solidFill>
              <a:ln w="9510" cap="flat">
                <a:noFill/>
                <a:prstDash val="solid"/>
                <a:miter/>
              </a:ln>
            </p:spPr>
            <p:txBody>
              <a:bodyPr rtlCol="0" anchor="ctr"/>
              <a:lstStyle/>
              <a:p>
                <a:endParaRPr lang="en-US"/>
              </a:p>
            </p:txBody>
          </p:sp>
          <p:sp>
            <p:nvSpPr>
              <p:cNvPr id="45" name="Freeform 44">
                <a:extLst>
                  <a:ext uri="{FF2B5EF4-FFF2-40B4-BE49-F238E27FC236}">
                    <a16:creationId xmlns:a16="http://schemas.microsoft.com/office/drawing/2014/main" id="{B0BCC601-D957-0B43-951A-2F15B3A49451}"/>
                  </a:ext>
                </a:extLst>
              </p:cNvPr>
              <p:cNvSpPr/>
              <p:nvPr/>
            </p:nvSpPr>
            <p:spPr>
              <a:xfrm>
                <a:off x="11168017" y="341939"/>
                <a:ext cx="70838" cy="60489"/>
              </a:xfrm>
              <a:custGeom>
                <a:avLst/>
                <a:gdLst>
                  <a:gd name="connsiteX0" fmla="*/ 261802 w 487427"/>
                  <a:gd name="connsiteY0" fmla="*/ 389615 h 416222"/>
                  <a:gd name="connsiteX1" fmla="*/ 487427 w 487427"/>
                  <a:gd name="connsiteY1" fmla="*/ 0 h 416222"/>
                  <a:gd name="connsiteX2" fmla="*/ 0 w 487427"/>
                  <a:gd name="connsiteY2" fmla="*/ 0 h 416222"/>
                  <a:gd name="connsiteX3" fmla="*/ 240858 w 487427"/>
                  <a:gd name="connsiteY3" fmla="*/ 416222 h 416222"/>
                  <a:gd name="connsiteX4" fmla="*/ 261802 w 487427"/>
                  <a:gd name="connsiteY4" fmla="*/ 389615 h 416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7427" h="416222">
                    <a:moveTo>
                      <a:pt x="261802" y="389615"/>
                    </a:moveTo>
                    <a:lnTo>
                      <a:pt x="487427" y="0"/>
                    </a:lnTo>
                    <a:lnTo>
                      <a:pt x="0" y="0"/>
                    </a:lnTo>
                    <a:lnTo>
                      <a:pt x="240858" y="416222"/>
                    </a:lnTo>
                    <a:cubicBezTo>
                      <a:pt x="248474" y="407670"/>
                      <a:pt x="256090" y="399118"/>
                      <a:pt x="261802" y="389615"/>
                    </a:cubicBezTo>
                  </a:path>
                </a:pathLst>
              </a:custGeom>
              <a:solidFill>
                <a:srgbClr val="F26F62"/>
              </a:solidFill>
              <a:ln w="9510" cap="flat">
                <a:noFill/>
                <a:prstDash val="solid"/>
                <a:miter/>
              </a:ln>
            </p:spPr>
            <p:txBody>
              <a:bodyPr rtlCol="0" anchor="ctr"/>
              <a:lstStyle/>
              <a:p>
                <a:endParaRPr lang="en-US"/>
              </a:p>
            </p:txBody>
          </p:sp>
          <p:sp>
            <p:nvSpPr>
              <p:cNvPr id="46" name="Freeform 45">
                <a:extLst>
                  <a:ext uri="{FF2B5EF4-FFF2-40B4-BE49-F238E27FC236}">
                    <a16:creationId xmlns:a16="http://schemas.microsoft.com/office/drawing/2014/main" id="{9BC606C2-82A4-4D49-8479-1F4D2B09D8DF}"/>
                  </a:ext>
                </a:extLst>
              </p:cNvPr>
              <p:cNvSpPr/>
              <p:nvPr/>
            </p:nvSpPr>
            <p:spPr>
              <a:xfrm>
                <a:off x="11125542" y="346221"/>
                <a:ext cx="70008" cy="61180"/>
              </a:xfrm>
              <a:custGeom>
                <a:avLst/>
                <a:gdLst>
                  <a:gd name="connsiteX0" fmla="*/ 0 w 481715"/>
                  <a:gd name="connsiteY0" fmla="*/ 416223 h 420973"/>
                  <a:gd name="connsiteX1" fmla="*/ 33320 w 481715"/>
                  <a:gd name="connsiteY1" fmla="*/ 420974 h 420973"/>
                  <a:gd name="connsiteX2" fmla="*/ 448395 w 481715"/>
                  <a:gd name="connsiteY2" fmla="*/ 420974 h 420973"/>
                  <a:gd name="connsiteX3" fmla="*/ 481715 w 481715"/>
                  <a:gd name="connsiteY3" fmla="*/ 416223 h 420973"/>
                  <a:gd name="connsiteX4" fmla="*/ 240858 w 481715"/>
                  <a:gd name="connsiteY4" fmla="*/ 0 h 420973"/>
                  <a:gd name="connsiteX5" fmla="*/ 0 w 481715"/>
                  <a:gd name="connsiteY5" fmla="*/ 416223 h 420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1715" h="420973">
                    <a:moveTo>
                      <a:pt x="0" y="416223"/>
                    </a:moveTo>
                    <a:cubicBezTo>
                      <a:pt x="10472" y="419073"/>
                      <a:pt x="21896" y="420974"/>
                      <a:pt x="33320" y="420974"/>
                    </a:cubicBezTo>
                    <a:lnTo>
                      <a:pt x="448395" y="420974"/>
                    </a:lnTo>
                    <a:cubicBezTo>
                      <a:pt x="459819" y="420974"/>
                      <a:pt x="471243" y="419073"/>
                      <a:pt x="481715" y="416223"/>
                    </a:cubicBezTo>
                    <a:lnTo>
                      <a:pt x="240858" y="0"/>
                    </a:lnTo>
                    <a:lnTo>
                      <a:pt x="0" y="416223"/>
                    </a:lnTo>
                    <a:close/>
                  </a:path>
                </a:pathLst>
              </a:custGeom>
              <a:solidFill>
                <a:srgbClr val="F58C7F"/>
              </a:solidFill>
              <a:ln w="9510" cap="flat">
                <a:noFill/>
                <a:prstDash val="solid"/>
                <a:miter/>
              </a:ln>
            </p:spPr>
            <p:txBody>
              <a:bodyPr rtlCol="0" anchor="ctr"/>
              <a:lstStyle/>
              <a:p>
                <a:endParaRPr lang="en-US"/>
              </a:p>
            </p:txBody>
          </p:sp>
          <p:sp>
            <p:nvSpPr>
              <p:cNvPr id="47" name="Freeform 46">
                <a:extLst>
                  <a:ext uri="{FF2B5EF4-FFF2-40B4-BE49-F238E27FC236}">
                    <a16:creationId xmlns:a16="http://schemas.microsoft.com/office/drawing/2014/main" id="{8CE60173-42D0-0944-9E2E-9A3B3B158097}"/>
                  </a:ext>
                </a:extLst>
              </p:cNvPr>
              <p:cNvSpPr/>
              <p:nvPr/>
            </p:nvSpPr>
            <p:spPr>
              <a:xfrm>
                <a:off x="11168017" y="272749"/>
                <a:ext cx="70699" cy="60489"/>
              </a:xfrm>
              <a:custGeom>
                <a:avLst/>
                <a:gdLst>
                  <a:gd name="connsiteX0" fmla="*/ 486475 w 486475"/>
                  <a:gd name="connsiteY0" fmla="*/ 416223 h 416222"/>
                  <a:gd name="connsiteX1" fmla="*/ 260850 w 486475"/>
                  <a:gd name="connsiteY1" fmla="*/ 26608 h 416222"/>
                  <a:gd name="connsiteX2" fmla="*/ 239906 w 486475"/>
                  <a:gd name="connsiteY2" fmla="*/ 0 h 416222"/>
                  <a:gd name="connsiteX3" fmla="*/ 0 w 486475"/>
                  <a:gd name="connsiteY3" fmla="*/ 416223 h 416222"/>
                  <a:gd name="connsiteX4" fmla="*/ 486475 w 486475"/>
                  <a:gd name="connsiteY4" fmla="*/ 416223 h 416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475" h="416222">
                    <a:moveTo>
                      <a:pt x="486475" y="416223"/>
                    </a:moveTo>
                    <a:lnTo>
                      <a:pt x="260850" y="26608"/>
                    </a:lnTo>
                    <a:cubicBezTo>
                      <a:pt x="255138" y="17105"/>
                      <a:pt x="248474" y="7602"/>
                      <a:pt x="239906" y="0"/>
                    </a:cubicBezTo>
                    <a:lnTo>
                      <a:pt x="0" y="416223"/>
                    </a:lnTo>
                    <a:lnTo>
                      <a:pt x="486475" y="416223"/>
                    </a:lnTo>
                    <a:close/>
                  </a:path>
                </a:pathLst>
              </a:custGeom>
              <a:solidFill>
                <a:srgbClr val="F0534C"/>
              </a:solidFill>
              <a:ln w="9510"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1555487151"/>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Banners">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3AF4A026-FF9E-CB4D-8541-276A40AB27CF}"/>
              </a:ext>
            </a:extLst>
          </p:cNvPr>
          <p:cNvSpPr>
            <a:spLocks noGrp="1"/>
          </p:cNvSpPr>
          <p:nvPr>
            <p:ph type="pic" sz="quarter" idx="12"/>
          </p:nvPr>
        </p:nvSpPr>
        <p:spPr>
          <a:xfrm>
            <a:off x="0" y="1"/>
            <a:ext cx="12188825" cy="1600200"/>
          </a:xfrm>
          <a:solidFill>
            <a:schemeClr val="tx2"/>
          </a:solidFill>
        </p:spPr>
        <p:txBody>
          <a:bodyPr/>
          <a:lstStyle>
            <a:lvl1pPr>
              <a:defRPr sz="800">
                <a:noFill/>
              </a:defRPr>
            </a:lvl1pPr>
          </a:lstStyle>
          <a:p>
            <a:endParaRPr lang="en-US"/>
          </a:p>
        </p:txBody>
      </p:sp>
      <p:sp>
        <p:nvSpPr>
          <p:cNvPr id="2" name="Title 1">
            <a:extLst>
              <a:ext uri="{FF2B5EF4-FFF2-40B4-BE49-F238E27FC236}">
                <a16:creationId xmlns:a16="http://schemas.microsoft.com/office/drawing/2014/main" id="{043472A6-118B-D646-9076-29CBB7D90045}"/>
              </a:ext>
            </a:extLst>
          </p:cNvPr>
          <p:cNvSpPr>
            <a:spLocks noGrp="1"/>
          </p:cNvSpPr>
          <p:nvPr>
            <p:ph type="title"/>
          </p:nvPr>
        </p:nvSpPr>
        <p:spPr>
          <a:xfrm>
            <a:off x="609598" y="940848"/>
            <a:ext cx="5484815" cy="553998"/>
          </a:xfrm>
        </p:spPr>
        <p:txBody>
          <a:bodyPr anchor="b" anchorCtr="0"/>
          <a:lstStyle>
            <a:lvl1pPr>
              <a:defRPr sz="4000"/>
            </a:lvl1pPr>
          </a:lstStyle>
          <a:p>
            <a:endParaRPr lang="en-US"/>
          </a:p>
        </p:txBody>
      </p:sp>
      <p:sp>
        <p:nvSpPr>
          <p:cNvPr id="8" name="Picture Placeholder 10">
            <a:extLst>
              <a:ext uri="{FF2B5EF4-FFF2-40B4-BE49-F238E27FC236}">
                <a16:creationId xmlns:a16="http://schemas.microsoft.com/office/drawing/2014/main" id="{1F9D02AA-81BB-174E-953D-5FFA92CBFB46}"/>
              </a:ext>
            </a:extLst>
          </p:cNvPr>
          <p:cNvSpPr>
            <a:spLocks noGrp="1" noChangeAspect="1"/>
          </p:cNvSpPr>
          <p:nvPr>
            <p:ph type="pic" sz="quarter" idx="26"/>
          </p:nvPr>
        </p:nvSpPr>
        <p:spPr>
          <a:xfrm>
            <a:off x="11028123" y="132781"/>
            <a:ext cx="1055485" cy="374455"/>
          </a:xfrm>
          <a: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l="-3543" r="1842"/>
            </a:stretch>
          </a:blipFill>
        </p:spPr>
        <p:txBody>
          <a:bodyPr/>
          <a:lstStyle>
            <a:lvl1pPr>
              <a:defRPr sz="800">
                <a:noFill/>
              </a:defRPr>
            </a:lvl1pPr>
          </a:lstStyle>
          <a:p>
            <a:r>
              <a:rPr lang="en-US"/>
              <a:t>Click icon to add picture</a:t>
            </a:r>
          </a:p>
        </p:txBody>
      </p:sp>
      <p:sp>
        <p:nvSpPr>
          <p:cNvPr id="9" name="Text Placeholder 7">
            <a:extLst>
              <a:ext uri="{FF2B5EF4-FFF2-40B4-BE49-F238E27FC236}">
                <a16:creationId xmlns:a16="http://schemas.microsoft.com/office/drawing/2014/main" id="{A0AFDCAB-C011-7E42-BC6B-25F14CD8BFEB}"/>
              </a:ext>
            </a:extLst>
          </p:cNvPr>
          <p:cNvSpPr>
            <a:spLocks noGrp="1"/>
          </p:cNvSpPr>
          <p:nvPr>
            <p:ph type="body" sz="quarter" idx="24"/>
          </p:nvPr>
        </p:nvSpPr>
        <p:spPr>
          <a:xfrm>
            <a:off x="609598" y="2138005"/>
            <a:ext cx="5484814" cy="233718"/>
          </a:xfrm>
          <a:prstGeom prst="rect">
            <a:avLst/>
          </a:prstGeom>
        </p:spPr>
        <p:txBody>
          <a:bodyPr wrap="square">
            <a:spAutoFit/>
          </a:bodyPr>
          <a:lstStyle>
            <a:lvl1pPr marL="0" marR="0" indent="0" algn="l" defTabSz="182742" rtl="0" eaLnBrk="1" fontAlgn="auto" latinLnBrk="0" hangingPunct="1">
              <a:lnSpc>
                <a:spcPct val="120000"/>
              </a:lnSpc>
              <a:spcBef>
                <a:spcPts val="0"/>
              </a:spcBef>
              <a:spcAft>
                <a:spcPts val="0"/>
              </a:spcAft>
              <a:buClrTx/>
              <a:buSzTx/>
              <a:buFont typeface="Arial" panose="020B0604020202020204" pitchFamily="34" charset="0"/>
              <a:buNone/>
              <a:tabLst/>
              <a:defRPr lang="en-US"/>
            </a:lvl1pPr>
            <a:lvl4pPr marL="182880" marR="0" indent="-182880" algn="l" defTabSz="182880" rtl="0" eaLnBrk="1" fontAlgn="auto" latinLnBrk="0" hangingPunct="1">
              <a:lnSpc>
                <a:spcPct val="100000"/>
              </a:lnSpc>
              <a:spcBef>
                <a:spcPts val="0"/>
              </a:spcBef>
              <a:spcAft>
                <a:spcPts val="600"/>
              </a:spcAft>
              <a:buClr>
                <a:schemeClr val="tx2"/>
              </a:buClr>
              <a:buSzPct val="100000"/>
              <a:buFont typeface="Arial" panose="020B0604020202020204" pitchFamily="34" charset="0"/>
              <a:buChar char="•"/>
              <a:tabLst>
                <a:tab pos="182880" algn="l"/>
                <a:tab pos="365760" algn="l"/>
                <a:tab pos="548640" algn="l"/>
              </a:tabLst>
              <a:defRPr/>
            </a:lvl4pPr>
          </a:lstStyle>
          <a:p>
            <a:pPr lvl="0"/>
            <a:r>
              <a:rPr lang="en-US"/>
              <a:t>Click to edit Master text styles</a:t>
            </a:r>
          </a:p>
        </p:txBody>
      </p:sp>
      <p:sp>
        <p:nvSpPr>
          <p:cNvPr id="10" name="Text Placeholder 7">
            <a:extLst>
              <a:ext uri="{FF2B5EF4-FFF2-40B4-BE49-F238E27FC236}">
                <a16:creationId xmlns:a16="http://schemas.microsoft.com/office/drawing/2014/main" id="{526825A6-9C36-5A4A-8346-FFA8BED87F9C}"/>
              </a:ext>
            </a:extLst>
          </p:cNvPr>
          <p:cNvSpPr>
            <a:spLocks noGrp="1"/>
          </p:cNvSpPr>
          <p:nvPr>
            <p:ph type="body" sz="quarter" idx="28" hasCustomPrompt="1"/>
          </p:nvPr>
        </p:nvSpPr>
        <p:spPr>
          <a:xfrm>
            <a:off x="10148986" y="6632886"/>
            <a:ext cx="1821776" cy="92333"/>
          </a:xfrm>
        </p:spPr>
        <p:txBody>
          <a:bodyPr anchor="b" anchorCtr="0">
            <a:spAutoFit/>
          </a:bodyPr>
          <a:lstStyle>
            <a:lvl1pPr algn="r">
              <a:lnSpc>
                <a:spcPct val="100000"/>
              </a:lnSpc>
              <a:defRPr sz="600">
                <a:solidFill>
                  <a:schemeClr val="accent4"/>
                </a:solidFill>
              </a:defRPr>
            </a:lvl1pPr>
          </a:lstStyle>
          <a:p>
            <a:pPr lvl="0"/>
            <a:r>
              <a:rPr lang="en-US"/>
              <a:t>Source Info</a:t>
            </a:r>
          </a:p>
        </p:txBody>
      </p:sp>
      <p:sp>
        <p:nvSpPr>
          <p:cNvPr id="5" name="Footer Placeholder 4">
            <a:extLst>
              <a:ext uri="{FF2B5EF4-FFF2-40B4-BE49-F238E27FC236}">
                <a16:creationId xmlns:a16="http://schemas.microsoft.com/office/drawing/2014/main" id="{32A28B56-3099-BF46-AE88-CF9AFAF64A10}"/>
              </a:ext>
            </a:extLst>
          </p:cNvPr>
          <p:cNvSpPr>
            <a:spLocks noGrp="1"/>
          </p:cNvSpPr>
          <p:nvPr>
            <p:ph type="ftr" sz="quarter" idx="29"/>
          </p:nvPr>
        </p:nvSpPr>
        <p:spPr/>
        <p:txBody>
          <a:bodyPr/>
          <a:lstStyle/>
          <a:p>
            <a:r>
              <a:rPr lang="en-US" kern="0"/>
              <a:t>© 2021 Xandr Inc. Xandr℠, the Kite logo, AT&amp;T, the Globe logo and other marks are trademarks and service marks of AT&amp;T Intellectual Property and/or AT&amp;T affiliated companies. All other marks contained herein are the property of their respective owners.</a:t>
            </a:r>
          </a:p>
        </p:txBody>
      </p:sp>
      <p:sp>
        <p:nvSpPr>
          <p:cNvPr id="6" name="Slide Number Placeholder 5">
            <a:extLst>
              <a:ext uri="{FF2B5EF4-FFF2-40B4-BE49-F238E27FC236}">
                <a16:creationId xmlns:a16="http://schemas.microsoft.com/office/drawing/2014/main" id="{31C2E7FA-EFD2-DE40-A2DA-EF2D2495484B}"/>
              </a:ext>
            </a:extLst>
          </p:cNvPr>
          <p:cNvSpPr>
            <a:spLocks noGrp="1"/>
          </p:cNvSpPr>
          <p:nvPr>
            <p:ph type="sldNum" sz="quarter" idx="30"/>
          </p:nvPr>
        </p:nvSpPr>
        <p:spPr/>
        <p:txBody>
          <a:bodyPr/>
          <a:lstStyle/>
          <a:p>
            <a:fld id="{B039CED7-89A6-0D48-93AF-800B78660EBD}" type="slidenum">
              <a:rPr lang="en-US"/>
              <a:pPr/>
              <a:t>‹#›</a:t>
            </a:fld>
            <a:endParaRPr lang="en-US"/>
          </a:p>
        </p:txBody>
      </p:sp>
    </p:spTree>
    <p:extLst>
      <p:ext uri="{BB962C8B-B14F-4D97-AF65-F5344CB8AC3E}">
        <p14:creationId xmlns:p14="http://schemas.microsoft.com/office/powerpoint/2010/main" val="210997519"/>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Congratulatio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DB256E-13BD-BD4A-B6B6-05875CB641B9}"/>
              </a:ext>
            </a:extLst>
          </p:cNvPr>
          <p:cNvSpPr>
            <a:spLocks noGrp="1"/>
          </p:cNvSpPr>
          <p:nvPr>
            <p:ph type="title"/>
          </p:nvPr>
        </p:nvSpPr>
        <p:spPr/>
        <p:txBody>
          <a:bodyPr/>
          <a:lstStyle/>
          <a:p>
            <a:r>
              <a:rPr lang="en-US"/>
              <a:t>Click to edit Master title style</a:t>
            </a:r>
          </a:p>
        </p:txBody>
      </p:sp>
      <p:sp>
        <p:nvSpPr>
          <p:cNvPr id="7" name="Isosceles Triangle 13">
            <a:extLst>
              <a:ext uri="{FF2B5EF4-FFF2-40B4-BE49-F238E27FC236}">
                <a16:creationId xmlns:a16="http://schemas.microsoft.com/office/drawing/2014/main" id="{60843368-B94F-5A47-BC67-09607C82E57A}"/>
              </a:ext>
            </a:extLst>
          </p:cNvPr>
          <p:cNvSpPr>
            <a:spLocks noChangeAspect="1"/>
          </p:cNvSpPr>
          <p:nvPr/>
        </p:nvSpPr>
        <p:spPr>
          <a:xfrm>
            <a:off x="603504" y="2264873"/>
            <a:ext cx="1680177" cy="2397052"/>
          </a:xfrm>
          <a:prstGeom prst="rect">
            <a:avLst/>
          </a:prstGeom>
          <a:blipFill dpi="0" rotWithShape="1">
            <a:blip r:embed="rId2" cstate="screen">
              <a:alphaModFix/>
              <a:grayscl/>
              <a:extLst>
                <a:ext uri="{BEBA8EAE-BF5A-486C-A8C5-ECC9F3942E4B}">
                  <a14:imgProps xmlns:a14="http://schemas.microsoft.com/office/drawing/2010/main">
                    <a14:imgLayer r:embed="rId3">
                      <a14:imgEffect>
                        <a14:brightnessContrast bright="20000" contrast="5000"/>
                      </a14:imgEffect>
                    </a14:imgLayer>
                  </a14:imgProps>
                </a:ext>
                <a:ext uri="{28A0092B-C50C-407E-A947-70E740481C1C}">
                  <a14:useLocalDpi xmlns:a14="http://schemas.microsoft.com/office/drawing/2010/main"/>
                </a:ext>
              </a:extLst>
            </a:blip>
            <a:srcRect/>
            <a:stretch>
              <a:fillRect/>
            </a:stretch>
          </a:blipFill>
          <a:ln w="38100">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marL="0" marR="0" lvl="0" indent="0" algn="ctr" defTabSz="457062" rtl="0" eaLnBrk="1" fontAlgn="auto" latinLnBrk="0" hangingPunct="1">
              <a:lnSpc>
                <a:spcPct val="100000"/>
              </a:lnSpc>
              <a:spcBef>
                <a:spcPts val="400"/>
              </a:spcBef>
              <a:spcAft>
                <a:spcPts val="400"/>
              </a:spcAft>
              <a:buClrTx/>
              <a:buSzTx/>
              <a:buFont typeface="Arial" panose="020B0604020202020204" pitchFamily="34" charset="0"/>
              <a:buNone/>
              <a:tabLst/>
              <a:defRPr/>
            </a:pPr>
            <a:endParaRPr kumimoji="0" lang="en-US" sz="800" b="0" i="0" u="none" strike="noStrike" kern="1200" cap="none" spc="0" normalizeH="0" baseline="0" noProof="0">
              <a:ln>
                <a:noFill/>
              </a:ln>
              <a:solidFill>
                <a:schemeClr val="tx2"/>
              </a:solidFill>
              <a:effectLst/>
              <a:uLnTx/>
              <a:uFillTx/>
              <a:latin typeface="Century Gothic"/>
              <a:ea typeface="+mn-ea"/>
              <a:cs typeface="+mn-cs"/>
            </a:endParaRPr>
          </a:p>
        </p:txBody>
      </p:sp>
      <p:sp>
        <p:nvSpPr>
          <p:cNvPr id="20" name="Picture Placeholder 19">
            <a:extLst>
              <a:ext uri="{FF2B5EF4-FFF2-40B4-BE49-F238E27FC236}">
                <a16:creationId xmlns:a16="http://schemas.microsoft.com/office/drawing/2014/main" id="{154D0674-CF62-B940-9D32-9C0A77C0C232}"/>
              </a:ext>
            </a:extLst>
          </p:cNvPr>
          <p:cNvSpPr>
            <a:spLocks noGrp="1"/>
          </p:cNvSpPr>
          <p:nvPr>
            <p:ph type="pic" sz="quarter" idx="12" hasCustomPrompt="1"/>
          </p:nvPr>
        </p:nvSpPr>
        <p:spPr>
          <a:xfrm>
            <a:off x="603250" y="2265363"/>
            <a:ext cx="1681163" cy="2397125"/>
          </a:xfrm>
          <a:blipFill>
            <a:blip r:embed="rId4"/>
            <a:srcRect/>
            <a:stretch>
              <a:fillRect l="-14332" r="-14332"/>
            </a:stretch>
          </a:blipFill>
        </p:spPr>
        <p:txBody>
          <a:bodyPr/>
          <a:lstStyle>
            <a:lvl1pPr>
              <a:defRPr sz="800">
                <a:solidFill>
                  <a:schemeClr val="tx2"/>
                </a:solidFill>
              </a:defRPr>
            </a:lvl1pPr>
          </a:lstStyle>
          <a:p>
            <a:r>
              <a:rPr lang="en-US"/>
              <a:t>Tap center icon to insert picture</a:t>
            </a:r>
          </a:p>
        </p:txBody>
      </p:sp>
      <p:sp>
        <p:nvSpPr>
          <p:cNvPr id="21" name="Text Placeholder 7">
            <a:extLst>
              <a:ext uri="{FF2B5EF4-FFF2-40B4-BE49-F238E27FC236}">
                <a16:creationId xmlns:a16="http://schemas.microsoft.com/office/drawing/2014/main" id="{19616414-9346-1F45-BB95-C3FBAEBBBF60}"/>
              </a:ext>
            </a:extLst>
          </p:cNvPr>
          <p:cNvSpPr>
            <a:spLocks noGrp="1"/>
          </p:cNvSpPr>
          <p:nvPr>
            <p:ph type="body" sz="quarter" idx="24"/>
          </p:nvPr>
        </p:nvSpPr>
        <p:spPr>
          <a:xfrm>
            <a:off x="228600" y="502920"/>
            <a:ext cx="5865812" cy="233718"/>
          </a:xfrm>
          <a:prstGeom prst="rect">
            <a:avLst/>
          </a:prstGeom>
        </p:spPr>
        <p:txBody>
          <a:bodyPr wrap="square">
            <a:spAutoFit/>
          </a:bodyPr>
          <a:lstStyle>
            <a:lvl1pPr marL="0" marR="0" indent="0" algn="l" defTabSz="182742" rtl="0" eaLnBrk="1" fontAlgn="auto" latinLnBrk="0" hangingPunct="1">
              <a:lnSpc>
                <a:spcPct val="120000"/>
              </a:lnSpc>
              <a:spcBef>
                <a:spcPts val="0"/>
              </a:spcBef>
              <a:spcAft>
                <a:spcPts val="0"/>
              </a:spcAft>
              <a:buClrTx/>
              <a:buSzTx/>
              <a:buFont typeface="Arial" panose="020B0604020202020204" pitchFamily="34" charset="0"/>
              <a:buNone/>
              <a:tabLst/>
              <a:defRPr lang="en-US"/>
            </a:lvl1pPr>
            <a:lvl4pPr marL="182880" marR="0" indent="-182880" algn="l" defTabSz="182880" rtl="0" eaLnBrk="1" fontAlgn="auto" latinLnBrk="0" hangingPunct="1">
              <a:lnSpc>
                <a:spcPct val="100000"/>
              </a:lnSpc>
              <a:spcBef>
                <a:spcPts val="0"/>
              </a:spcBef>
              <a:spcAft>
                <a:spcPts val="600"/>
              </a:spcAft>
              <a:buClr>
                <a:schemeClr val="tx2"/>
              </a:buClr>
              <a:buSzPct val="100000"/>
              <a:buFont typeface="Arial" panose="020B0604020202020204" pitchFamily="34" charset="0"/>
              <a:buChar char="•"/>
              <a:tabLst>
                <a:tab pos="182880" algn="l"/>
                <a:tab pos="365760" algn="l"/>
                <a:tab pos="548640" algn="l"/>
              </a:tabLst>
              <a:defRPr/>
            </a:lvl4pPr>
          </a:lstStyle>
          <a:p>
            <a:pPr lvl="0"/>
            <a:r>
              <a:rPr lang="en-US"/>
              <a:t>Click to edit Master text styles</a:t>
            </a:r>
          </a:p>
        </p:txBody>
      </p:sp>
      <p:sp>
        <p:nvSpPr>
          <p:cNvPr id="22" name="Text Placeholder 7">
            <a:extLst>
              <a:ext uri="{FF2B5EF4-FFF2-40B4-BE49-F238E27FC236}">
                <a16:creationId xmlns:a16="http://schemas.microsoft.com/office/drawing/2014/main" id="{96BDEE80-996B-E849-81E3-42B6B4F64FDA}"/>
              </a:ext>
            </a:extLst>
          </p:cNvPr>
          <p:cNvSpPr>
            <a:spLocks noGrp="1"/>
          </p:cNvSpPr>
          <p:nvPr>
            <p:ph type="body" sz="quarter" idx="25"/>
          </p:nvPr>
        </p:nvSpPr>
        <p:spPr>
          <a:xfrm>
            <a:off x="602673" y="4792287"/>
            <a:ext cx="1680177" cy="200311"/>
          </a:xfrm>
          <a:prstGeom prst="rect">
            <a:avLst/>
          </a:prstGeom>
        </p:spPr>
        <p:txBody>
          <a:bodyPr wrap="square">
            <a:spAutoFit/>
          </a:bodyPr>
          <a:lstStyle>
            <a:lvl1pPr marL="0" marR="0" indent="0" algn="l" defTabSz="182742" rtl="0" eaLnBrk="1" fontAlgn="auto" latinLnBrk="0" hangingPunct="1">
              <a:lnSpc>
                <a:spcPct val="120000"/>
              </a:lnSpc>
              <a:spcBef>
                <a:spcPts val="0"/>
              </a:spcBef>
              <a:spcAft>
                <a:spcPts val="0"/>
              </a:spcAft>
              <a:buClrTx/>
              <a:buSzTx/>
              <a:buFont typeface="Arial" panose="020B0604020202020204" pitchFamily="34" charset="0"/>
              <a:buNone/>
              <a:tabLst/>
              <a:defRPr lang="en-US" sz="1200"/>
            </a:lvl1pPr>
            <a:lvl4pPr marL="182880" marR="0" indent="-182880" algn="l" defTabSz="182880" rtl="0" eaLnBrk="1" fontAlgn="auto" latinLnBrk="0" hangingPunct="1">
              <a:lnSpc>
                <a:spcPct val="100000"/>
              </a:lnSpc>
              <a:spcBef>
                <a:spcPts val="0"/>
              </a:spcBef>
              <a:spcAft>
                <a:spcPts val="600"/>
              </a:spcAft>
              <a:buClr>
                <a:schemeClr val="tx2"/>
              </a:buClr>
              <a:buSzPct val="100000"/>
              <a:buFont typeface="Arial" panose="020B0604020202020204" pitchFamily="34" charset="0"/>
              <a:buChar char="•"/>
              <a:tabLst>
                <a:tab pos="182880" algn="l"/>
                <a:tab pos="365760" algn="l"/>
                <a:tab pos="548640" algn="l"/>
              </a:tabLst>
              <a:defRPr/>
            </a:lvl4pPr>
          </a:lstStyle>
          <a:p>
            <a:pPr lvl="0"/>
            <a:endParaRPr lang="en-US"/>
          </a:p>
        </p:txBody>
      </p:sp>
      <p:sp>
        <p:nvSpPr>
          <p:cNvPr id="23" name="Isosceles Triangle 13">
            <a:extLst>
              <a:ext uri="{FF2B5EF4-FFF2-40B4-BE49-F238E27FC236}">
                <a16:creationId xmlns:a16="http://schemas.microsoft.com/office/drawing/2014/main" id="{E123FBEE-FE81-BF4C-850E-3871F19E0290}"/>
              </a:ext>
            </a:extLst>
          </p:cNvPr>
          <p:cNvSpPr>
            <a:spLocks noChangeAspect="1"/>
          </p:cNvSpPr>
          <p:nvPr userDrawn="1"/>
        </p:nvSpPr>
        <p:spPr>
          <a:xfrm>
            <a:off x="2473867" y="2264873"/>
            <a:ext cx="1680177" cy="2397052"/>
          </a:xfrm>
          <a:prstGeom prst="rect">
            <a:avLst/>
          </a:prstGeom>
          <a:blipFill dpi="0" rotWithShape="1">
            <a:blip r:embed="rId2" cstate="screen">
              <a:alphaModFix/>
              <a:grayscl/>
              <a:extLst>
                <a:ext uri="{BEBA8EAE-BF5A-486C-A8C5-ECC9F3942E4B}">
                  <a14:imgProps xmlns:a14="http://schemas.microsoft.com/office/drawing/2010/main">
                    <a14:imgLayer r:embed="rId3">
                      <a14:imgEffect>
                        <a14:brightnessContrast bright="20000" contrast="5000"/>
                      </a14:imgEffect>
                    </a14:imgLayer>
                  </a14:imgProps>
                </a:ext>
                <a:ext uri="{28A0092B-C50C-407E-A947-70E740481C1C}">
                  <a14:useLocalDpi xmlns:a14="http://schemas.microsoft.com/office/drawing/2010/main"/>
                </a:ext>
              </a:extLst>
            </a:blip>
            <a:srcRect/>
            <a:stretch>
              <a:fillRect/>
            </a:stretch>
          </a:blipFill>
          <a:ln w="38100">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marL="0" marR="0" lvl="0" indent="0" algn="ctr" defTabSz="457062" rtl="0" eaLnBrk="1" fontAlgn="auto" latinLnBrk="0" hangingPunct="1">
              <a:lnSpc>
                <a:spcPct val="100000"/>
              </a:lnSpc>
              <a:spcBef>
                <a:spcPts val="400"/>
              </a:spcBef>
              <a:spcAft>
                <a:spcPts val="400"/>
              </a:spcAft>
              <a:buClrTx/>
              <a:buSzTx/>
              <a:buFont typeface="Arial" panose="020B0604020202020204" pitchFamily="34" charset="0"/>
              <a:buNone/>
              <a:tabLst/>
              <a:defRPr/>
            </a:pPr>
            <a:endParaRPr kumimoji="0" lang="en-US" sz="800" b="0" i="0" u="none" strike="noStrike" kern="1200" cap="none" spc="0" normalizeH="0" baseline="0" noProof="0">
              <a:ln>
                <a:noFill/>
              </a:ln>
              <a:solidFill>
                <a:schemeClr val="tx2"/>
              </a:solidFill>
              <a:effectLst/>
              <a:uLnTx/>
              <a:uFillTx/>
              <a:latin typeface="Century Gothic"/>
              <a:ea typeface="+mn-ea"/>
              <a:cs typeface="+mn-cs"/>
            </a:endParaRPr>
          </a:p>
        </p:txBody>
      </p:sp>
      <p:sp>
        <p:nvSpPr>
          <p:cNvPr id="24" name="Picture Placeholder 19">
            <a:extLst>
              <a:ext uri="{FF2B5EF4-FFF2-40B4-BE49-F238E27FC236}">
                <a16:creationId xmlns:a16="http://schemas.microsoft.com/office/drawing/2014/main" id="{C7D8133F-A636-2443-80CB-E9B0F53D3A98}"/>
              </a:ext>
            </a:extLst>
          </p:cNvPr>
          <p:cNvSpPr>
            <a:spLocks noGrp="1"/>
          </p:cNvSpPr>
          <p:nvPr>
            <p:ph type="pic" sz="quarter" idx="26" hasCustomPrompt="1"/>
          </p:nvPr>
        </p:nvSpPr>
        <p:spPr>
          <a:xfrm>
            <a:off x="2473613" y="2265363"/>
            <a:ext cx="1681163" cy="2397125"/>
          </a:xfrm>
          <a:blipFill>
            <a:blip r:embed="rId4"/>
            <a:srcRect/>
            <a:stretch>
              <a:fillRect l="-14332" r="-14332"/>
            </a:stretch>
          </a:blipFill>
        </p:spPr>
        <p:txBody>
          <a:bodyPr/>
          <a:lstStyle>
            <a:lvl1pPr>
              <a:defRPr sz="800">
                <a:solidFill>
                  <a:schemeClr val="tx2"/>
                </a:solidFill>
              </a:defRPr>
            </a:lvl1pPr>
          </a:lstStyle>
          <a:p>
            <a:r>
              <a:rPr lang="en-US"/>
              <a:t>Tap center icon to insert picture</a:t>
            </a:r>
          </a:p>
        </p:txBody>
      </p:sp>
      <p:sp>
        <p:nvSpPr>
          <p:cNvPr id="25" name="Text Placeholder 7">
            <a:extLst>
              <a:ext uri="{FF2B5EF4-FFF2-40B4-BE49-F238E27FC236}">
                <a16:creationId xmlns:a16="http://schemas.microsoft.com/office/drawing/2014/main" id="{7F01C1A4-1A3D-064D-9C4E-7103696F1566}"/>
              </a:ext>
            </a:extLst>
          </p:cNvPr>
          <p:cNvSpPr>
            <a:spLocks noGrp="1"/>
          </p:cNvSpPr>
          <p:nvPr>
            <p:ph type="body" sz="quarter" idx="27"/>
          </p:nvPr>
        </p:nvSpPr>
        <p:spPr>
          <a:xfrm>
            <a:off x="2473036" y="4792287"/>
            <a:ext cx="1680177" cy="200311"/>
          </a:xfrm>
          <a:prstGeom prst="rect">
            <a:avLst/>
          </a:prstGeom>
        </p:spPr>
        <p:txBody>
          <a:bodyPr wrap="square">
            <a:spAutoFit/>
          </a:bodyPr>
          <a:lstStyle>
            <a:lvl1pPr marL="0" marR="0" indent="0" algn="l" defTabSz="182742" rtl="0" eaLnBrk="1" fontAlgn="auto" latinLnBrk="0" hangingPunct="1">
              <a:lnSpc>
                <a:spcPct val="120000"/>
              </a:lnSpc>
              <a:spcBef>
                <a:spcPts val="0"/>
              </a:spcBef>
              <a:spcAft>
                <a:spcPts val="0"/>
              </a:spcAft>
              <a:buClrTx/>
              <a:buSzTx/>
              <a:buFont typeface="Arial" panose="020B0604020202020204" pitchFamily="34" charset="0"/>
              <a:buNone/>
              <a:tabLst/>
              <a:defRPr lang="en-US" sz="1200"/>
            </a:lvl1pPr>
            <a:lvl4pPr marL="182880" marR="0" indent="-182880" algn="l" defTabSz="182880" rtl="0" eaLnBrk="1" fontAlgn="auto" latinLnBrk="0" hangingPunct="1">
              <a:lnSpc>
                <a:spcPct val="100000"/>
              </a:lnSpc>
              <a:spcBef>
                <a:spcPts val="0"/>
              </a:spcBef>
              <a:spcAft>
                <a:spcPts val="600"/>
              </a:spcAft>
              <a:buClr>
                <a:schemeClr val="tx2"/>
              </a:buClr>
              <a:buSzPct val="100000"/>
              <a:buFont typeface="Arial" panose="020B0604020202020204" pitchFamily="34" charset="0"/>
              <a:buChar char="•"/>
              <a:tabLst>
                <a:tab pos="182880" algn="l"/>
                <a:tab pos="365760" algn="l"/>
                <a:tab pos="548640" algn="l"/>
              </a:tabLst>
              <a:defRPr/>
            </a:lvl4pPr>
          </a:lstStyle>
          <a:p>
            <a:pPr lvl="0"/>
            <a:endParaRPr lang="en-US"/>
          </a:p>
        </p:txBody>
      </p:sp>
      <p:sp>
        <p:nvSpPr>
          <p:cNvPr id="26" name="Isosceles Triangle 13">
            <a:extLst>
              <a:ext uri="{FF2B5EF4-FFF2-40B4-BE49-F238E27FC236}">
                <a16:creationId xmlns:a16="http://schemas.microsoft.com/office/drawing/2014/main" id="{5B91FF3A-173A-B441-BBAC-4909802DE67B}"/>
              </a:ext>
            </a:extLst>
          </p:cNvPr>
          <p:cNvSpPr>
            <a:spLocks noChangeAspect="1"/>
          </p:cNvSpPr>
          <p:nvPr userDrawn="1"/>
        </p:nvSpPr>
        <p:spPr>
          <a:xfrm>
            <a:off x="4377481" y="2264873"/>
            <a:ext cx="1680177" cy="2397052"/>
          </a:xfrm>
          <a:prstGeom prst="rect">
            <a:avLst/>
          </a:prstGeom>
          <a:blipFill dpi="0" rotWithShape="1">
            <a:blip r:embed="rId2" cstate="screen">
              <a:alphaModFix/>
              <a:grayscl/>
              <a:extLst>
                <a:ext uri="{BEBA8EAE-BF5A-486C-A8C5-ECC9F3942E4B}">
                  <a14:imgProps xmlns:a14="http://schemas.microsoft.com/office/drawing/2010/main">
                    <a14:imgLayer r:embed="rId3">
                      <a14:imgEffect>
                        <a14:brightnessContrast bright="20000" contrast="5000"/>
                      </a14:imgEffect>
                    </a14:imgLayer>
                  </a14:imgProps>
                </a:ext>
                <a:ext uri="{28A0092B-C50C-407E-A947-70E740481C1C}">
                  <a14:useLocalDpi xmlns:a14="http://schemas.microsoft.com/office/drawing/2010/main"/>
                </a:ext>
              </a:extLst>
            </a:blip>
            <a:srcRect/>
            <a:stretch>
              <a:fillRect/>
            </a:stretch>
          </a:blipFill>
          <a:ln w="38100">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marL="0" marR="0" lvl="0" indent="0" algn="ctr" defTabSz="457062" rtl="0" eaLnBrk="1" fontAlgn="auto" latinLnBrk="0" hangingPunct="1">
              <a:lnSpc>
                <a:spcPct val="100000"/>
              </a:lnSpc>
              <a:spcBef>
                <a:spcPts val="400"/>
              </a:spcBef>
              <a:spcAft>
                <a:spcPts val="400"/>
              </a:spcAft>
              <a:buClrTx/>
              <a:buSzTx/>
              <a:buFont typeface="Arial" panose="020B0604020202020204" pitchFamily="34" charset="0"/>
              <a:buNone/>
              <a:tabLst/>
              <a:defRPr/>
            </a:pPr>
            <a:endParaRPr kumimoji="0" lang="en-US" sz="800" b="0" i="0" u="none" strike="noStrike" kern="1200" cap="none" spc="0" normalizeH="0" baseline="0" noProof="0">
              <a:ln>
                <a:noFill/>
              </a:ln>
              <a:solidFill>
                <a:schemeClr val="tx2"/>
              </a:solidFill>
              <a:effectLst/>
              <a:uLnTx/>
              <a:uFillTx/>
              <a:latin typeface="Century Gothic"/>
              <a:ea typeface="+mn-ea"/>
              <a:cs typeface="+mn-cs"/>
            </a:endParaRPr>
          </a:p>
        </p:txBody>
      </p:sp>
      <p:sp>
        <p:nvSpPr>
          <p:cNvPr id="27" name="Picture Placeholder 19">
            <a:extLst>
              <a:ext uri="{FF2B5EF4-FFF2-40B4-BE49-F238E27FC236}">
                <a16:creationId xmlns:a16="http://schemas.microsoft.com/office/drawing/2014/main" id="{2BD73786-026B-7C49-8B97-38AF3E6A1A1C}"/>
              </a:ext>
            </a:extLst>
          </p:cNvPr>
          <p:cNvSpPr>
            <a:spLocks noGrp="1"/>
          </p:cNvSpPr>
          <p:nvPr>
            <p:ph type="pic" sz="quarter" idx="28" hasCustomPrompt="1"/>
          </p:nvPr>
        </p:nvSpPr>
        <p:spPr>
          <a:xfrm>
            <a:off x="4377227" y="2265363"/>
            <a:ext cx="1681163" cy="2397125"/>
          </a:xfrm>
          <a:blipFill>
            <a:blip r:embed="rId4"/>
            <a:srcRect/>
            <a:stretch>
              <a:fillRect l="-14332" r="-14332"/>
            </a:stretch>
          </a:blipFill>
        </p:spPr>
        <p:txBody>
          <a:bodyPr/>
          <a:lstStyle>
            <a:lvl1pPr>
              <a:defRPr sz="800">
                <a:solidFill>
                  <a:schemeClr val="tx2"/>
                </a:solidFill>
              </a:defRPr>
            </a:lvl1pPr>
          </a:lstStyle>
          <a:p>
            <a:r>
              <a:rPr lang="en-US"/>
              <a:t>Tap center icon to insert picture</a:t>
            </a:r>
          </a:p>
        </p:txBody>
      </p:sp>
      <p:sp>
        <p:nvSpPr>
          <p:cNvPr id="28" name="Text Placeholder 7">
            <a:extLst>
              <a:ext uri="{FF2B5EF4-FFF2-40B4-BE49-F238E27FC236}">
                <a16:creationId xmlns:a16="http://schemas.microsoft.com/office/drawing/2014/main" id="{5D2F1148-084D-C14F-A16C-E50BF5E28DFD}"/>
              </a:ext>
            </a:extLst>
          </p:cNvPr>
          <p:cNvSpPr>
            <a:spLocks noGrp="1"/>
          </p:cNvSpPr>
          <p:nvPr>
            <p:ph type="body" sz="quarter" idx="29"/>
          </p:nvPr>
        </p:nvSpPr>
        <p:spPr>
          <a:xfrm>
            <a:off x="4376650" y="4792287"/>
            <a:ext cx="1680177" cy="200311"/>
          </a:xfrm>
          <a:prstGeom prst="rect">
            <a:avLst/>
          </a:prstGeom>
        </p:spPr>
        <p:txBody>
          <a:bodyPr wrap="square">
            <a:spAutoFit/>
          </a:bodyPr>
          <a:lstStyle>
            <a:lvl1pPr marL="0" marR="0" indent="0" algn="l" defTabSz="182742" rtl="0" eaLnBrk="1" fontAlgn="auto" latinLnBrk="0" hangingPunct="1">
              <a:lnSpc>
                <a:spcPct val="120000"/>
              </a:lnSpc>
              <a:spcBef>
                <a:spcPts val="0"/>
              </a:spcBef>
              <a:spcAft>
                <a:spcPts val="0"/>
              </a:spcAft>
              <a:buClrTx/>
              <a:buSzTx/>
              <a:buFont typeface="Arial" panose="020B0604020202020204" pitchFamily="34" charset="0"/>
              <a:buNone/>
              <a:tabLst/>
              <a:defRPr lang="en-US" sz="1200"/>
            </a:lvl1pPr>
            <a:lvl4pPr marL="182880" marR="0" indent="-182880" algn="l" defTabSz="182880" rtl="0" eaLnBrk="1" fontAlgn="auto" latinLnBrk="0" hangingPunct="1">
              <a:lnSpc>
                <a:spcPct val="100000"/>
              </a:lnSpc>
              <a:spcBef>
                <a:spcPts val="0"/>
              </a:spcBef>
              <a:spcAft>
                <a:spcPts val="600"/>
              </a:spcAft>
              <a:buClr>
                <a:schemeClr val="tx2"/>
              </a:buClr>
              <a:buSzPct val="100000"/>
              <a:buFont typeface="Arial" panose="020B0604020202020204" pitchFamily="34" charset="0"/>
              <a:buChar char="•"/>
              <a:tabLst>
                <a:tab pos="182880" algn="l"/>
                <a:tab pos="365760" algn="l"/>
                <a:tab pos="548640" algn="l"/>
              </a:tabLst>
              <a:defRPr/>
            </a:lvl4pPr>
          </a:lstStyle>
          <a:p>
            <a:pPr lvl="0"/>
            <a:endParaRPr lang="en-US"/>
          </a:p>
        </p:txBody>
      </p:sp>
      <p:sp>
        <p:nvSpPr>
          <p:cNvPr id="35" name="Isosceles Triangle 13">
            <a:extLst>
              <a:ext uri="{FF2B5EF4-FFF2-40B4-BE49-F238E27FC236}">
                <a16:creationId xmlns:a16="http://schemas.microsoft.com/office/drawing/2014/main" id="{409A84C1-5643-F44F-BFBD-E69E2E8926B6}"/>
              </a:ext>
            </a:extLst>
          </p:cNvPr>
          <p:cNvSpPr>
            <a:spLocks noChangeAspect="1"/>
          </p:cNvSpPr>
          <p:nvPr userDrawn="1"/>
        </p:nvSpPr>
        <p:spPr>
          <a:xfrm>
            <a:off x="6264471" y="2264873"/>
            <a:ext cx="1680177" cy="2397052"/>
          </a:xfrm>
          <a:prstGeom prst="rect">
            <a:avLst/>
          </a:prstGeom>
          <a:blipFill dpi="0" rotWithShape="1">
            <a:blip r:embed="rId2" cstate="screen">
              <a:alphaModFix/>
              <a:grayscl/>
              <a:extLst>
                <a:ext uri="{BEBA8EAE-BF5A-486C-A8C5-ECC9F3942E4B}">
                  <a14:imgProps xmlns:a14="http://schemas.microsoft.com/office/drawing/2010/main">
                    <a14:imgLayer r:embed="rId3">
                      <a14:imgEffect>
                        <a14:brightnessContrast bright="20000" contrast="5000"/>
                      </a14:imgEffect>
                    </a14:imgLayer>
                  </a14:imgProps>
                </a:ext>
                <a:ext uri="{28A0092B-C50C-407E-A947-70E740481C1C}">
                  <a14:useLocalDpi xmlns:a14="http://schemas.microsoft.com/office/drawing/2010/main"/>
                </a:ext>
              </a:extLst>
            </a:blip>
            <a:srcRect/>
            <a:stretch>
              <a:fillRect/>
            </a:stretch>
          </a:blipFill>
          <a:ln w="38100">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marL="0" marR="0" lvl="0" indent="0" algn="ctr" defTabSz="457062" rtl="0" eaLnBrk="1" fontAlgn="auto" latinLnBrk="0" hangingPunct="1">
              <a:lnSpc>
                <a:spcPct val="100000"/>
              </a:lnSpc>
              <a:spcBef>
                <a:spcPts val="400"/>
              </a:spcBef>
              <a:spcAft>
                <a:spcPts val="400"/>
              </a:spcAft>
              <a:buClrTx/>
              <a:buSzTx/>
              <a:buFont typeface="Arial" panose="020B0604020202020204" pitchFamily="34" charset="0"/>
              <a:buNone/>
              <a:tabLst/>
              <a:defRPr/>
            </a:pPr>
            <a:endParaRPr kumimoji="0" lang="en-US" sz="800" b="0" i="0" u="none" strike="noStrike" kern="1200" cap="none" spc="0" normalizeH="0" baseline="0" noProof="0">
              <a:ln>
                <a:noFill/>
              </a:ln>
              <a:solidFill>
                <a:schemeClr val="tx2"/>
              </a:solidFill>
              <a:effectLst/>
              <a:uLnTx/>
              <a:uFillTx/>
              <a:latin typeface="Century Gothic"/>
              <a:ea typeface="+mn-ea"/>
              <a:cs typeface="+mn-cs"/>
            </a:endParaRPr>
          </a:p>
        </p:txBody>
      </p:sp>
      <p:sp>
        <p:nvSpPr>
          <p:cNvPr id="36" name="Picture Placeholder 19">
            <a:extLst>
              <a:ext uri="{FF2B5EF4-FFF2-40B4-BE49-F238E27FC236}">
                <a16:creationId xmlns:a16="http://schemas.microsoft.com/office/drawing/2014/main" id="{8F885B3D-10E1-D44C-8F22-D3A86883D8A0}"/>
              </a:ext>
            </a:extLst>
          </p:cNvPr>
          <p:cNvSpPr>
            <a:spLocks noGrp="1"/>
          </p:cNvSpPr>
          <p:nvPr>
            <p:ph type="pic" sz="quarter" idx="30" hasCustomPrompt="1"/>
          </p:nvPr>
        </p:nvSpPr>
        <p:spPr>
          <a:xfrm>
            <a:off x="6264217" y="2265363"/>
            <a:ext cx="1681163" cy="2397125"/>
          </a:xfrm>
          <a:blipFill>
            <a:blip r:embed="rId4"/>
            <a:srcRect/>
            <a:stretch>
              <a:fillRect l="-14332" r="-14332"/>
            </a:stretch>
          </a:blipFill>
        </p:spPr>
        <p:txBody>
          <a:bodyPr/>
          <a:lstStyle>
            <a:lvl1pPr>
              <a:defRPr sz="800">
                <a:solidFill>
                  <a:schemeClr val="tx2"/>
                </a:solidFill>
              </a:defRPr>
            </a:lvl1pPr>
          </a:lstStyle>
          <a:p>
            <a:r>
              <a:rPr lang="en-US"/>
              <a:t>Tap center icon to insert picture</a:t>
            </a:r>
          </a:p>
        </p:txBody>
      </p:sp>
      <p:sp>
        <p:nvSpPr>
          <p:cNvPr id="37" name="Text Placeholder 7">
            <a:extLst>
              <a:ext uri="{FF2B5EF4-FFF2-40B4-BE49-F238E27FC236}">
                <a16:creationId xmlns:a16="http://schemas.microsoft.com/office/drawing/2014/main" id="{065484DF-9C87-644D-B1F0-DD20BA1C79C3}"/>
              </a:ext>
            </a:extLst>
          </p:cNvPr>
          <p:cNvSpPr>
            <a:spLocks noGrp="1"/>
          </p:cNvSpPr>
          <p:nvPr>
            <p:ph type="body" sz="quarter" idx="31"/>
          </p:nvPr>
        </p:nvSpPr>
        <p:spPr>
          <a:xfrm>
            <a:off x="6263640" y="4792287"/>
            <a:ext cx="1680177" cy="200311"/>
          </a:xfrm>
          <a:prstGeom prst="rect">
            <a:avLst/>
          </a:prstGeom>
        </p:spPr>
        <p:txBody>
          <a:bodyPr wrap="square">
            <a:spAutoFit/>
          </a:bodyPr>
          <a:lstStyle>
            <a:lvl1pPr marL="0" marR="0" indent="0" algn="l" defTabSz="182742" rtl="0" eaLnBrk="1" fontAlgn="auto" latinLnBrk="0" hangingPunct="1">
              <a:lnSpc>
                <a:spcPct val="120000"/>
              </a:lnSpc>
              <a:spcBef>
                <a:spcPts val="0"/>
              </a:spcBef>
              <a:spcAft>
                <a:spcPts val="0"/>
              </a:spcAft>
              <a:buClrTx/>
              <a:buSzTx/>
              <a:buFont typeface="Arial" panose="020B0604020202020204" pitchFamily="34" charset="0"/>
              <a:buNone/>
              <a:tabLst/>
              <a:defRPr lang="en-US" sz="1200"/>
            </a:lvl1pPr>
            <a:lvl4pPr marL="182880" marR="0" indent="-182880" algn="l" defTabSz="182880" rtl="0" eaLnBrk="1" fontAlgn="auto" latinLnBrk="0" hangingPunct="1">
              <a:lnSpc>
                <a:spcPct val="100000"/>
              </a:lnSpc>
              <a:spcBef>
                <a:spcPts val="0"/>
              </a:spcBef>
              <a:spcAft>
                <a:spcPts val="600"/>
              </a:spcAft>
              <a:buClr>
                <a:schemeClr val="tx2"/>
              </a:buClr>
              <a:buSzPct val="100000"/>
              <a:buFont typeface="Arial" panose="020B0604020202020204" pitchFamily="34" charset="0"/>
              <a:buChar char="•"/>
              <a:tabLst>
                <a:tab pos="182880" algn="l"/>
                <a:tab pos="365760" algn="l"/>
                <a:tab pos="548640" algn="l"/>
              </a:tabLst>
              <a:defRPr/>
            </a:lvl4pPr>
          </a:lstStyle>
          <a:p>
            <a:pPr lvl="0"/>
            <a:endParaRPr lang="en-US"/>
          </a:p>
        </p:txBody>
      </p:sp>
      <p:sp>
        <p:nvSpPr>
          <p:cNvPr id="38" name="Isosceles Triangle 13">
            <a:extLst>
              <a:ext uri="{FF2B5EF4-FFF2-40B4-BE49-F238E27FC236}">
                <a16:creationId xmlns:a16="http://schemas.microsoft.com/office/drawing/2014/main" id="{3731FA50-4C12-024F-AB55-49A4B87587BC}"/>
              </a:ext>
            </a:extLst>
          </p:cNvPr>
          <p:cNvSpPr>
            <a:spLocks noChangeAspect="1"/>
          </p:cNvSpPr>
          <p:nvPr userDrawn="1"/>
        </p:nvSpPr>
        <p:spPr>
          <a:xfrm>
            <a:off x="8134834" y="2264873"/>
            <a:ext cx="1680177" cy="2397052"/>
          </a:xfrm>
          <a:prstGeom prst="rect">
            <a:avLst/>
          </a:prstGeom>
          <a:blipFill dpi="0" rotWithShape="1">
            <a:blip r:embed="rId2" cstate="screen">
              <a:alphaModFix/>
              <a:grayscl/>
              <a:extLst>
                <a:ext uri="{BEBA8EAE-BF5A-486C-A8C5-ECC9F3942E4B}">
                  <a14:imgProps xmlns:a14="http://schemas.microsoft.com/office/drawing/2010/main">
                    <a14:imgLayer r:embed="rId3">
                      <a14:imgEffect>
                        <a14:brightnessContrast bright="20000" contrast="5000"/>
                      </a14:imgEffect>
                    </a14:imgLayer>
                  </a14:imgProps>
                </a:ext>
                <a:ext uri="{28A0092B-C50C-407E-A947-70E740481C1C}">
                  <a14:useLocalDpi xmlns:a14="http://schemas.microsoft.com/office/drawing/2010/main"/>
                </a:ext>
              </a:extLst>
            </a:blip>
            <a:srcRect/>
            <a:stretch>
              <a:fillRect/>
            </a:stretch>
          </a:blipFill>
          <a:ln w="38100">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marL="0" marR="0" lvl="0" indent="0" algn="ctr" defTabSz="457062" rtl="0" eaLnBrk="1" fontAlgn="auto" latinLnBrk="0" hangingPunct="1">
              <a:lnSpc>
                <a:spcPct val="100000"/>
              </a:lnSpc>
              <a:spcBef>
                <a:spcPts val="400"/>
              </a:spcBef>
              <a:spcAft>
                <a:spcPts val="400"/>
              </a:spcAft>
              <a:buClrTx/>
              <a:buSzTx/>
              <a:buFont typeface="Arial" panose="020B0604020202020204" pitchFamily="34" charset="0"/>
              <a:buNone/>
              <a:tabLst/>
              <a:defRPr/>
            </a:pPr>
            <a:endParaRPr kumimoji="0" lang="en-US" sz="800" b="0" i="0" u="none" strike="noStrike" kern="1200" cap="none" spc="0" normalizeH="0" baseline="0" noProof="0">
              <a:ln>
                <a:noFill/>
              </a:ln>
              <a:solidFill>
                <a:schemeClr val="tx2"/>
              </a:solidFill>
              <a:effectLst/>
              <a:uLnTx/>
              <a:uFillTx/>
              <a:latin typeface="Century Gothic"/>
              <a:ea typeface="+mn-ea"/>
              <a:cs typeface="+mn-cs"/>
            </a:endParaRPr>
          </a:p>
        </p:txBody>
      </p:sp>
      <p:sp>
        <p:nvSpPr>
          <p:cNvPr id="39" name="Picture Placeholder 19">
            <a:extLst>
              <a:ext uri="{FF2B5EF4-FFF2-40B4-BE49-F238E27FC236}">
                <a16:creationId xmlns:a16="http://schemas.microsoft.com/office/drawing/2014/main" id="{CCFB93E2-F9F5-E04B-96D5-91441C879E61}"/>
              </a:ext>
            </a:extLst>
          </p:cNvPr>
          <p:cNvSpPr>
            <a:spLocks noGrp="1"/>
          </p:cNvSpPr>
          <p:nvPr>
            <p:ph type="pic" sz="quarter" idx="32" hasCustomPrompt="1"/>
          </p:nvPr>
        </p:nvSpPr>
        <p:spPr>
          <a:xfrm>
            <a:off x="8134580" y="2265363"/>
            <a:ext cx="1681163" cy="2397125"/>
          </a:xfrm>
          <a:blipFill>
            <a:blip r:embed="rId4"/>
            <a:srcRect/>
            <a:stretch>
              <a:fillRect l="-14332" r="-14332"/>
            </a:stretch>
          </a:blipFill>
        </p:spPr>
        <p:txBody>
          <a:bodyPr/>
          <a:lstStyle>
            <a:lvl1pPr>
              <a:defRPr sz="800">
                <a:solidFill>
                  <a:schemeClr val="tx2"/>
                </a:solidFill>
              </a:defRPr>
            </a:lvl1pPr>
          </a:lstStyle>
          <a:p>
            <a:r>
              <a:rPr lang="en-US"/>
              <a:t>Tap center icon to insert picture</a:t>
            </a:r>
          </a:p>
        </p:txBody>
      </p:sp>
      <p:sp>
        <p:nvSpPr>
          <p:cNvPr id="40" name="Text Placeholder 7">
            <a:extLst>
              <a:ext uri="{FF2B5EF4-FFF2-40B4-BE49-F238E27FC236}">
                <a16:creationId xmlns:a16="http://schemas.microsoft.com/office/drawing/2014/main" id="{F4EC3C24-D97F-C146-8337-38FEEDB00975}"/>
              </a:ext>
            </a:extLst>
          </p:cNvPr>
          <p:cNvSpPr>
            <a:spLocks noGrp="1"/>
          </p:cNvSpPr>
          <p:nvPr>
            <p:ph type="body" sz="quarter" idx="33"/>
          </p:nvPr>
        </p:nvSpPr>
        <p:spPr>
          <a:xfrm>
            <a:off x="8134003" y="4792287"/>
            <a:ext cx="1680177" cy="200311"/>
          </a:xfrm>
          <a:prstGeom prst="rect">
            <a:avLst/>
          </a:prstGeom>
        </p:spPr>
        <p:txBody>
          <a:bodyPr wrap="square">
            <a:spAutoFit/>
          </a:bodyPr>
          <a:lstStyle>
            <a:lvl1pPr marL="0" marR="0" indent="0" algn="l" defTabSz="182742" rtl="0" eaLnBrk="1" fontAlgn="auto" latinLnBrk="0" hangingPunct="1">
              <a:lnSpc>
                <a:spcPct val="120000"/>
              </a:lnSpc>
              <a:spcBef>
                <a:spcPts val="0"/>
              </a:spcBef>
              <a:spcAft>
                <a:spcPts val="0"/>
              </a:spcAft>
              <a:buClrTx/>
              <a:buSzTx/>
              <a:buFont typeface="Arial" panose="020B0604020202020204" pitchFamily="34" charset="0"/>
              <a:buNone/>
              <a:tabLst/>
              <a:defRPr lang="en-US" sz="1200"/>
            </a:lvl1pPr>
            <a:lvl4pPr marL="182880" marR="0" indent="-182880" algn="l" defTabSz="182880" rtl="0" eaLnBrk="1" fontAlgn="auto" latinLnBrk="0" hangingPunct="1">
              <a:lnSpc>
                <a:spcPct val="100000"/>
              </a:lnSpc>
              <a:spcBef>
                <a:spcPts val="0"/>
              </a:spcBef>
              <a:spcAft>
                <a:spcPts val="600"/>
              </a:spcAft>
              <a:buClr>
                <a:schemeClr val="tx2"/>
              </a:buClr>
              <a:buSzPct val="100000"/>
              <a:buFont typeface="Arial" panose="020B0604020202020204" pitchFamily="34" charset="0"/>
              <a:buChar char="•"/>
              <a:tabLst>
                <a:tab pos="182880" algn="l"/>
                <a:tab pos="365760" algn="l"/>
                <a:tab pos="548640" algn="l"/>
              </a:tabLst>
              <a:defRPr/>
            </a:lvl4pPr>
          </a:lstStyle>
          <a:p>
            <a:pPr lvl="0"/>
            <a:endParaRPr lang="en-US"/>
          </a:p>
        </p:txBody>
      </p:sp>
      <p:sp>
        <p:nvSpPr>
          <p:cNvPr id="41" name="Isosceles Triangle 13">
            <a:extLst>
              <a:ext uri="{FF2B5EF4-FFF2-40B4-BE49-F238E27FC236}">
                <a16:creationId xmlns:a16="http://schemas.microsoft.com/office/drawing/2014/main" id="{3B9603A4-1CB6-7D48-AC04-12E7ABD851DD}"/>
              </a:ext>
            </a:extLst>
          </p:cNvPr>
          <p:cNvSpPr>
            <a:spLocks noChangeAspect="1"/>
          </p:cNvSpPr>
          <p:nvPr userDrawn="1"/>
        </p:nvSpPr>
        <p:spPr>
          <a:xfrm>
            <a:off x="10038448" y="2264873"/>
            <a:ext cx="1680177" cy="2397052"/>
          </a:xfrm>
          <a:prstGeom prst="rect">
            <a:avLst/>
          </a:prstGeom>
          <a:blipFill dpi="0" rotWithShape="1">
            <a:blip r:embed="rId2" cstate="screen">
              <a:alphaModFix/>
              <a:grayscl/>
              <a:extLst>
                <a:ext uri="{BEBA8EAE-BF5A-486C-A8C5-ECC9F3942E4B}">
                  <a14:imgProps xmlns:a14="http://schemas.microsoft.com/office/drawing/2010/main">
                    <a14:imgLayer r:embed="rId3">
                      <a14:imgEffect>
                        <a14:brightnessContrast bright="20000" contrast="5000"/>
                      </a14:imgEffect>
                    </a14:imgLayer>
                  </a14:imgProps>
                </a:ext>
                <a:ext uri="{28A0092B-C50C-407E-A947-70E740481C1C}">
                  <a14:useLocalDpi xmlns:a14="http://schemas.microsoft.com/office/drawing/2010/main"/>
                </a:ext>
              </a:extLst>
            </a:blip>
            <a:srcRect/>
            <a:stretch>
              <a:fillRect/>
            </a:stretch>
          </a:blipFill>
          <a:ln w="38100">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marL="0" marR="0" lvl="0" indent="0" algn="ctr" defTabSz="457062" rtl="0" eaLnBrk="1" fontAlgn="auto" latinLnBrk="0" hangingPunct="1">
              <a:lnSpc>
                <a:spcPct val="100000"/>
              </a:lnSpc>
              <a:spcBef>
                <a:spcPts val="400"/>
              </a:spcBef>
              <a:spcAft>
                <a:spcPts val="400"/>
              </a:spcAft>
              <a:buClrTx/>
              <a:buSzTx/>
              <a:buFont typeface="Arial" panose="020B0604020202020204" pitchFamily="34" charset="0"/>
              <a:buNone/>
              <a:tabLst/>
              <a:defRPr/>
            </a:pPr>
            <a:endParaRPr kumimoji="0" lang="en-US" sz="800" b="0" i="0" u="none" strike="noStrike" kern="1200" cap="none" spc="0" normalizeH="0" baseline="0" noProof="0">
              <a:ln>
                <a:noFill/>
              </a:ln>
              <a:solidFill>
                <a:schemeClr val="tx2"/>
              </a:solidFill>
              <a:effectLst/>
              <a:uLnTx/>
              <a:uFillTx/>
              <a:latin typeface="Century Gothic"/>
              <a:ea typeface="+mn-ea"/>
              <a:cs typeface="+mn-cs"/>
            </a:endParaRPr>
          </a:p>
        </p:txBody>
      </p:sp>
      <p:sp>
        <p:nvSpPr>
          <p:cNvPr id="42" name="Picture Placeholder 19">
            <a:extLst>
              <a:ext uri="{FF2B5EF4-FFF2-40B4-BE49-F238E27FC236}">
                <a16:creationId xmlns:a16="http://schemas.microsoft.com/office/drawing/2014/main" id="{F753BEEB-E746-EA43-B617-25911ED09D8D}"/>
              </a:ext>
            </a:extLst>
          </p:cNvPr>
          <p:cNvSpPr>
            <a:spLocks noGrp="1"/>
          </p:cNvSpPr>
          <p:nvPr>
            <p:ph type="pic" sz="quarter" idx="34" hasCustomPrompt="1"/>
          </p:nvPr>
        </p:nvSpPr>
        <p:spPr>
          <a:xfrm>
            <a:off x="10038194" y="2265363"/>
            <a:ext cx="1681163" cy="2397125"/>
          </a:xfrm>
          <a:blipFill>
            <a:blip r:embed="rId4"/>
            <a:srcRect/>
            <a:stretch>
              <a:fillRect l="-14332" r="-14332"/>
            </a:stretch>
          </a:blipFill>
        </p:spPr>
        <p:txBody>
          <a:bodyPr/>
          <a:lstStyle>
            <a:lvl1pPr>
              <a:defRPr sz="800">
                <a:solidFill>
                  <a:schemeClr val="tx2"/>
                </a:solidFill>
              </a:defRPr>
            </a:lvl1pPr>
          </a:lstStyle>
          <a:p>
            <a:r>
              <a:rPr lang="en-US"/>
              <a:t>Tap center icon to insert picture</a:t>
            </a:r>
          </a:p>
        </p:txBody>
      </p:sp>
      <p:sp>
        <p:nvSpPr>
          <p:cNvPr id="43" name="Text Placeholder 7">
            <a:extLst>
              <a:ext uri="{FF2B5EF4-FFF2-40B4-BE49-F238E27FC236}">
                <a16:creationId xmlns:a16="http://schemas.microsoft.com/office/drawing/2014/main" id="{3CE35EBD-481D-3949-BB8E-094B616061BD}"/>
              </a:ext>
            </a:extLst>
          </p:cNvPr>
          <p:cNvSpPr>
            <a:spLocks noGrp="1"/>
          </p:cNvSpPr>
          <p:nvPr>
            <p:ph type="body" sz="quarter" idx="35"/>
          </p:nvPr>
        </p:nvSpPr>
        <p:spPr>
          <a:xfrm>
            <a:off x="10037617" y="4792287"/>
            <a:ext cx="1680177" cy="200311"/>
          </a:xfrm>
          <a:prstGeom prst="rect">
            <a:avLst/>
          </a:prstGeom>
        </p:spPr>
        <p:txBody>
          <a:bodyPr wrap="square">
            <a:spAutoFit/>
          </a:bodyPr>
          <a:lstStyle>
            <a:lvl1pPr marL="0" marR="0" indent="0" algn="l" defTabSz="182742" rtl="0" eaLnBrk="1" fontAlgn="auto" latinLnBrk="0" hangingPunct="1">
              <a:lnSpc>
                <a:spcPct val="120000"/>
              </a:lnSpc>
              <a:spcBef>
                <a:spcPts val="0"/>
              </a:spcBef>
              <a:spcAft>
                <a:spcPts val="0"/>
              </a:spcAft>
              <a:buClrTx/>
              <a:buSzTx/>
              <a:buFont typeface="Arial" panose="020B0604020202020204" pitchFamily="34" charset="0"/>
              <a:buNone/>
              <a:tabLst/>
              <a:defRPr lang="en-US" sz="1200"/>
            </a:lvl1pPr>
            <a:lvl4pPr marL="182880" marR="0" indent="-182880" algn="l" defTabSz="182880" rtl="0" eaLnBrk="1" fontAlgn="auto" latinLnBrk="0" hangingPunct="1">
              <a:lnSpc>
                <a:spcPct val="100000"/>
              </a:lnSpc>
              <a:spcBef>
                <a:spcPts val="0"/>
              </a:spcBef>
              <a:spcAft>
                <a:spcPts val="600"/>
              </a:spcAft>
              <a:buClr>
                <a:schemeClr val="tx2"/>
              </a:buClr>
              <a:buSzPct val="100000"/>
              <a:buFont typeface="Arial" panose="020B0604020202020204" pitchFamily="34" charset="0"/>
              <a:buChar char="•"/>
              <a:tabLst>
                <a:tab pos="182880" algn="l"/>
                <a:tab pos="365760" algn="l"/>
                <a:tab pos="548640" algn="l"/>
              </a:tabLst>
              <a:defRPr/>
            </a:lvl4pPr>
          </a:lstStyle>
          <a:p>
            <a:pPr lvl="0"/>
            <a:endParaRPr lang="en-US"/>
          </a:p>
        </p:txBody>
      </p:sp>
      <p:grpSp>
        <p:nvGrpSpPr>
          <p:cNvPr id="44" name="Group 43">
            <a:extLst>
              <a:ext uri="{FF2B5EF4-FFF2-40B4-BE49-F238E27FC236}">
                <a16:creationId xmlns:a16="http://schemas.microsoft.com/office/drawing/2014/main" id="{D0CAD299-E9F8-BB40-932B-48DFE362F19F}"/>
              </a:ext>
            </a:extLst>
          </p:cNvPr>
          <p:cNvGrpSpPr>
            <a:grpSpLocks noChangeAspect="1"/>
          </p:cNvGrpSpPr>
          <p:nvPr userDrawn="1"/>
        </p:nvGrpSpPr>
        <p:grpSpPr>
          <a:xfrm>
            <a:off x="11082099" y="215851"/>
            <a:ext cx="886025" cy="193345"/>
            <a:chOff x="11082099" y="215851"/>
            <a:chExt cx="886025" cy="193345"/>
          </a:xfrm>
        </p:grpSpPr>
        <p:sp>
          <p:nvSpPr>
            <p:cNvPr id="45" name="Freeform 44">
              <a:extLst>
                <a:ext uri="{FF2B5EF4-FFF2-40B4-BE49-F238E27FC236}">
                  <a16:creationId xmlns:a16="http://schemas.microsoft.com/office/drawing/2014/main" id="{F13DC835-E80B-9E4B-9E43-EA26D94A3DA5}"/>
                </a:ext>
              </a:extLst>
            </p:cNvPr>
            <p:cNvSpPr/>
            <p:nvPr/>
          </p:nvSpPr>
          <p:spPr>
            <a:xfrm>
              <a:off x="11248402" y="215851"/>
              <a:ext cx="719722" cy="193345"/>
            </a:xfrm>
            <a:custGeom>
              <a:avLst/>
              <a:gdLst>
                <a:gd name="connsiteX0" fmla="*/ 212098 w 719722"/>
                <a:gd name="connsiteY0" fmla="*/ 78028 h 193345"/>
                <a:gd name="connsiteX1" fmla="*/ 182351 w 719722"/>
                <a:gd name="connsiteY1" fmla="*/ 90043 h 193345"/>
                <a:gd name="connsiteX2" fmla="*/ 170730 w 719722"/>
                <a:gd name="connsiteY2" fmla="*/ 121669 h 193345"/>
                <a:gd name="connsiteX3" fmla="*/ 182351 w 719722"/>
                <a:gd name="connsiteY3" fmla="*/ 153294 h 193345"/>
                <a:gd name="connsiteX4" fmla="*/ 212098 w 719722"/>
                <a:gd name="connsiteY4" fmla="*/ 165309 h 193345"/>
                <a:gd name="connsiteX5" fmla="*/ 241982 w 719722"/>
                <a:gd name="connsiteY5" fmla="*/ 153294 h 193345"/>
                <a:gd name="connsiteX6" fmla="*/ 253742 w 719722"/>
                <a:gd name="connsiteY6" fmla="*/ 121669 h 193345"/>
                <a:gd name="connsiteX7" fmla="*/ 241982 w 719722"/>
                <a:gd name="connsiteY7" fmla="*/ 90043 h 193345"/>
                <a:gd name="connsiteX8" fmla="*/ 212098 w 719722"/>
                <a:gd name="connsiteY8" fmla="*/ 78028 h 193345"/>
                <a:gd name="connsiteX9" fmla="*/ 539445 w 719722"/>
                <a:gd name="connsiteY9" fmla="*/ 77891 h 193345"/>
                <a:gd name="connsiteX10" fmla="*/ 518277 w 719722"/>
                <a:gd name="connsiteY10" fmla="*/ 83277 h 193345"/>
                <a:gd name="connsiteX11" fmla="*/ 503335 w 719722"/>
                <a:gd name="connsiteY11" fmla="*/ 98606 h 193345"/>
                <a:gd name="connsiteX12" fmla="*/ 497801 w 719722"/>
                <a:gd name="connsiteY12" fmla="*/ 121669 h 193345"/>
                <a:gd name="connsiteX13" fmla="*/ 503335 w 719722"/>
                <a:gd name="connsiteY13" fmla="*/ 144733 h 193345"/>
                <a:gd name="connsiteX14" fmla="*/ 518277 w 719722"/>
                <a:gd name="connsiteY14" fmla="*/ 160062 h 193345"/>
                <a:gd name="connsiteX15" fmla="*/ 539445 w 719722"/>
                <a:gd name="connsiteY15" fmla="*/ 165448 h 193345"/>
                <a:gd name="connsiteX16" fmla="*/ 560614 w 719722"/>
                <a:gd name="connsiteY16" fmla="*/ 160062 h 193345"/>
                <a:gd name="connsiteX17" fmla="*/ 575556 w 719722"/>
                <a:gd name="connsiteY17" fmla="*/ 144733 h 193345"/>
                <a:gd name="connsiteX18" fmla="*/ 581090 w 719722"/>
                <a:gd name="connsiteY18" fmla="*/ 121669 h 193345"/>
                <a:gd name="connsiteX19" fmla="*/ 575556 w 719722"/>
                <a:gd name="connsiteY19" fmla="*/ 98606 h 193345"/>
                <a:gd name="connsiteX20" fmla="*/ 560614 w 719722"/>
                <a:gd name="connsiteY20" fmla="*/ 83277 h 193345"/>
                <a:gd name="connsiteX21" fmla="*/ 539445 w 719722"/>
                <a:gd name="connsiteY21" fmla="*/ 77891 h 193345"/>
                <a:gd name="connsiteX22" fmla="*/ 2352 w 719722"/>
                <a:gd name="connsiteY22" fmla="*/ 51650 h 193345"/>
                <a:gd name="connsiteX23" fmla="*/ 30300 w 719722"/>
                <a:gd name="connsiteY23" fmla="*/ 51650 h 193345"/>
                <a:gd name="connsiteX24" fmla="*/ 43997 w 719722"/>
                <a:gd name="connsiteY24" fmla="*/ 58417 h 193345"/>
                <a:gd name="connsiteX25" fmla="*/ 73190 w 719722"/>
                <a:gd name="connsiteY25" fmla="*/ 99020 h 193345"/>
                <a:gd name="connsiteX26" fmla="*/ 102383 w 719722"/>
                <a:gd name="connsiteY26" fmla="*/ 58417 h 193345"/>
                <a:gd name="connsiteX27" fmla="*/ 116080 w 719722"/>
                <a:gd name="connsiteY27" fmla="*/ 51650 h 193345"/>
                <a:gd name="connsiteX28" fmla="*/ 142921 w 719722"/>
                <a:gd name="connsiteY28" fmla="*/ 51650 h 193345"/>
                <a:gd name="connsiteX29" fmla="*/ 90484 w 719722"/>
                <a:gd name="connsiteY29" fmla="*/ 121531 h 193345"/>
                <a:gd name="connsiteX30" fmla="*/ 145273 w 719722"/>
                <a:gd name="connsiteY30" fmla="*/ 191411 h 193345"/>
                <a:gd name="connsiteX31" fmla="*/ 116910 w 719722"/>
                <a:gd name="connsiteY31" fmla="*/ 191411 h 193345"/>
                <a:gd name="connsiteX32" fmla="*/ 103213 w 719722"/>
                <a:gd name="connsiteY32" fmla="*/ 184644 h 193345"/>
                <a:gd name="connsiteX33" fmla="*/ 72360 w 719722"/>
                <a:gd name="connsiteY33" fmla="*/ 144732 h 193345"/>
                <a:gd name="connsiteX34" fmla="*/ 41368 w 719722"/>
                <a:gd name="connsiteY34" fmla="*/ 184644 h 193345"/>
                <a:gd name="connsiteX35" fmla="*/ 27671 w 719722"/>
                <a:gd name="connsiteY35" fmla="*/ 191411 h 193345"/>
                <a:gd name="connsiteX36" fmla="*/ 0 w 719722"/>
                <a:gd name="connsiteY36" fmla="*/ 191411 h 193345"/>
                <a:gd name="connsiteX37" fmla="*/ 54512 w 719722"/>
                <a:gd name="connsiteY37" fmla="*/ 121531 h 193345"/>
                <a:gd name="connsiteX38" fmla="*/ 389469 w 719722"/>
                <a:gd name="connsiteY38" fmla="*/ 50408 h 193345"/>
                <a:gd name="connsiteX39" fmla="*/ 431944 w 719722"/>
                <a:gd name="connsiteY39" fmla="*/ 65737 h 193345"/>
                <a:gd name="connsiteX40" fmla="*/ 447993 w 719722"/>
                <a:gd name="connsiteY40" fmla="*/ 111449 h 193345"/>
                <a:gd name="connsiteX41" fmla="*/ 447993 w 719722"/>
                <a:gd name="connsiteY41" fmla="*/ 191549 h 193345"/>
                <a:gd name="connsiteX42" fmla="*/ 432220 w 719722"/>
                <a:gd name="connsiteY42" fmla="*/ 191549 h 193345"/>
                <a:gd name="connsiteX43" fmla="*/ 415203 w 719722"/>
                <a:gd name="connsiteY43" fmla="*/ 174562 h 193345"/>
                <a:gd name="connsiteX44" fmla="*/ 415203 w 719722"/>
                <a:gd name="connsiteY44" fmla="*/ 115730 h 193345"/>
                <a:gd name="connsiteX45" fmla="*/ 406486 w 719722"/>
                <a:gd name="connsiteY45" fmla="*/ 88110 h 193345"/>
                <a:gd name="connsiteX46" fmla="*/ 381859 w 719722"/>
                <a:gd name="connsiteY46" fmla="*/ 78857 h 193345"/>
                <a:gd name="connsiteX47" fmla="*/ 353358 w 719722"/>
                <a:gd name="connsiteY47" fmla="*/ 89767 h 193345"/>
                <a:gd name="connsiteX48" fmla="*/ 342843 w 719722"/>
                <a:gd name="connsiteY48" fmla="*/ 120978 h 193345"/>
                <a:gd name="connsiteX49" fmla="*/ 342843 w 719722"/>
                <a:gd name="connsiteY49" fmla="*/ 174562 h 193345"/>
                <a:gd name="connsiteX50" fmla="*/ 325826 w 719722"/>
                <a:gd name="connsiteY50" fmla="*/ 191549 h 193345"/>
                <a:gd name="connsiteX51" fmla="*/ 310053 w 719722"/>
                <a:gd name="connsiteY51" fmla="*/ 191549 h 193345"/>
                <a:gd name="connsiteX52" fmla="*/ 310053 w 719722"/>
                <a:gd name="connsiteY52" fmla="*/ 51927 h 193345"/>
                <a:gd name="connsiteX53" fmla="*/ 324165 w 719722"/>
                <a:gd name="connsiteY53" fmla="*/ 51927 h 193345"/>
                <a:gd name="connsiteX54" fmla="*/ 341183 w 719722"/>
                <a:gd name="connsiteY54" fmla="*/ 68914 h 193345"/>
                <a:gd name="connsiteX55" fmla="*/ 341183 w 719722"/>
                <a:gd name="connsiteY55" fmla="*/ 70018 h 193345"/>
                <a:gd name="connsiteX56" fmla="*/ 361659 w 719722"/>
                <a:gd name="connsiteY56" fmla="*/ 55379 h 193345"/>
                <a:gd name="connsiteX57" fmla="*/ 389469 w 719722"/>
                <a:gd name="connsiteY57" fmla="*/ 50408 h 193345"/>
                <a:gd name="connsiteX58" fmla="*/ 719722 w 719722"/>
                <a:gd name="connsiteY58" fmla="*/ 50269 h 193345"/>
                <a:gd name="connsiteX59" fmla="*/ 719722 w 719722"/>
                <a:gd name="connsiteY59" fmla="*/ 81342 h 193345"/>
                <a:gd name="connsiteX60" fmla="*/ 712113 w 719722"/>
                <a:gd name="connsiteY60" fmla="*/ 80514 h 193345"/>
                <a:gd name="connsiteX61" fmla="*/ 682228 w 719722"/>
                <a:gd name="connsiteY61" fmla="*/ 91700 h 193345"/>
                <a:gd name="connsiteX62" fmla="*/ 671436 w 719722"/>
                <a:gd name="connsiteY62" fmla="*/ 123740 h 193345"/>
                <a:gd name="connsiteX63" fmla="*/ 671436 w 719722"/>
                <a:gd name="connsiteY63" fmla="*/ 174424 h 193345"/>
                <a:gd name="connsiteX64" fmla="*/ 654419 w 719722"/>
                <a:gd name="connsiteY64" fmla="*/ 191411 h 193345"/>
                <a:gd name="connsiteX65" fmla="*/ 638646 w 719722"/>
                <a:gd name="connsiteY65" fmla="*/ 191411 h 193345"/>
                <a:gd name="connsiteX66" fmla="*/ 638646 w 719722"/>
                <a:gd name="connsiteY66" fmla="*/ 51926 h 193345"/>
                <a:gd name="connsiteX67" fmla="*/ 669776 w 719722"/>
                <a:gd name="connsiteY67" fmla="*/ 51926 h 193345"/>
                <a:gd name="connsiteX68" fmla="*/ 669776 w 719722"/>
                <a:gd name="connsiteY68" fmla="*/ 72366 h 193345"/>
                <a:gd name="connsiteX69" fmla="*/ 719722 w 719722"/>
                <a:gd name="connsiteY69" fmla="*/ 50269 h 193345"/>
                <a:gd name="connsiteX70" fmla="*/ 208500 w 719722"/>
                <a:gd name="connsiteY70" fmla="*/ 50269 h 193345"/>
                <a:gd name="connsiteX71" fmla="*/ 233543 w 719722"/>
                <a:gd name="connsiteY71" fmla="*/ 54964 h 193345"/>
                <a:gd name="connsiteX72" fmla="*/ 253327 w 719722"/>
                <a:gd name="connsiteY72" fmla="*/ 68775 h 193345"/>
                <a:gd name="connsiteX73" fmla="*/ 270345 w 719722"/>
                <a:gd name="connsiteY73" fmla="*/ 51788 h 193345"/>
                <a:gd name="connsiteX74" fmla="*/ 285979 w 719722"/>
                <a:gd name="connsiteY74" fmla="*/ 51788 h 193345"/>
                <a:gd name="connsiteX75" fmla="*/ 285979 w 719722"/>
                <a:gd name="connsiteY75" fmla="*/ 51926 h 193345"/>
                <a:gd name="connsiteX76" fmla="*/ 285979 w 719722"/>
                <a:gd name="connsiteY76" fmla="*/ 191549 h 193345"/>
                <a:gd name="connsiteX77" fmla="*/ 271867 w 719722"/>
                <a:gd name="connsiteY77" fmla="*/ 191549 h 193345"/>
                <a:gd name="connsiteX78" fmla="*/ 254849 w 719722"/>
                <a:gd name="connsiteY78" fmla="*/ 174562 h 193345"/>
                <a:gd name="connsiteX79" fmla="*/ 254849 w 719722"/>
                <a:gd name="connsiteY79" fmla="*/ 173457 h 193345"/>
                <a:gd name="connsiteX80" fmla="*/ 234788 w 719722"/>
                <a:gd name="connsiteY80" fmla="*/ 188372 h 193345"/>
                <a:gd name="connsiteX81" fmla="*/ 208500 w 719722"/>
                <a:gd name="connsiteY81" fmla="*/ 193344 h 193345"/>
                <a:gd name="connsiteX82" fmla="*/ 171975 w 719722"/>
                <a:gd name="connsiteY82" fmla="*/ 184506 h 193345"/>
                <a:gd name="connsiteX83" fmla="*/ 146794 w 719722"/>
                <a:gd name="connsiteY83" fmla="*/ 159371 h 193345"/>
                <a:gd name="connsiteX84" fmla="*/ 137801 w 719722"/>
                <a:gd name="connsiteY84" fmla="*/ 121669 h 193345"/>
                <a:gd name="connsiteX85" fmla="*/ 146794 w 719722"/>
                <a:gd name="connsiteY85" fmla="*/ 84104 h 193345"/>
                <a:gd name="connsiteX86" fmla="*/ 171975 w 719722"/>
                <a:gd name="connsiteY86" fmla="*/ 59108 h 193345"/>
                <a:gd name="connsiteX87" fmla="*/ 208500 w 719722"/>
                <a:gd name="connsiteY87" fmla="*/ 50269 h 193345"/>
                <a:gd name="connsiteX88" fmla="*/ 580675 w 719722"/>
                <a:gd name="connsiteY88" fmla="*/ 0 h 193345"/>
                <a:gd name="connsiteX89" fmla="*/ 613327 w 719722"/>
                <a:gd name="connsiteY89" fmla="*/ 0 h 193345"/>
                <a:gd name="connsiteX90" fmla="*/ 613327 w 719722"/>
                <a:gd name="connsiteY90" fmla="*/ 191550 h 193345"/>
                <a:gd name="connsiteX91" fmla="*/ 598938 w 719722"/>
                <a:gd name="connsiteY91" fmla="*/ 191550 h 193345"/>
                <a:gd name="connsiteX92" fmla="*/ 581920 w 719722"/>
                <a:gd name="connsiteY92" fmla="*/ 174563 h 193345"/>
                <a:gd name="connsiteX93" fmla="*/ 581920 w 719722"/>
                <a:gd name="connsiteY93" fmla="*/ 173458 h 193345"/>
                <a:gd name="connsiteX94" fmla="*/ 561859 w 719722"/>
                <a:gd name="connsiteY94" fmla="*/ 188373 h 193345"/>
                <a:gd name="connsiteX95" fmla="*/ 535571 w 719722"/>
                <a:gd name="connsiteY95" fmla="*/ 193345 h 193345"/>
                <a:gd name="connsiteX96" fmla="*/ 499322 w 719722"/>
                <a:gd name="connsiteY96" fmla="*/ 184507 h 193345"/>
                <a:gd name="connsiteX97" fmla="*/ 474003 w 719722"/>
                <a:gd name="connsiteY97" fmla="*/ 159234 h 193345"/>
                <a:gd name="connsiteX98" fmla="*/ 464872 w 719722"/>
                <a:gd name="connsiteY98" fmla="*/ 121669 h 193345"/>
                <a:gd name="connsiteX99" fmla="*/ 474003 w 719722"/>
                <a:gd name="connsiteY99" fmla="*/ 84243 h 193345"/>
                <a:gd name="connsiteX100" fmla="*/ 499322 w 719722"/>
                <a:gd name="connsiteY100" fmla="*/ 59108 h 193345"/>
                <a:gd name="connsiteX101" fmla="*/ 535571 w 719722"/>
                <a:gd name="connsiteY101" fmla="*/ 50270 h 193345"/>
                <a:gd name="connsiteX102" fmla="*/ 561029 w 719722"/>
                <a:gd name="connsiteY102" fmla="*/ 54965 h 193345"/>
                <a:gd name="connsiteX103" fmla="*/ 580675 w 719722"/>
                <a:gd name="connsiteY103" fmla="*/ 69052 h 193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l="l" t="t" r="r" b="b"/>
              <a:pathLst>
                <a:path w="719722" h="193345">
                  <a:moveTo>
                    <a:pt x="212098" y="78028"/>
                  </a:moveTo>
                  <a:cubicBezTo>
                    <a:pt x="200061" y="78028"/>
                    <a:pt x="190099" y="82033"/>
                    <a:pt x="182351" y="90043"/>
                  </a:cubicBezTo>
                  <a:cubicBezTo>
                    <a:pt x="174603" y="98053"/>
                    <a:pt x="170730" y="108549"/>
                    <a:pt x="170730" y="121669"/>
                  </a:cubicBezTo>
                  <a:cubicBezTo>
                    <a:pt x="170730" y="134788"/>
                    <a:pt x="174603" y="145284"/>
                    <a:pt x="182351" y="153294"/>
                  </a:cubicBezTo>
                  <a:cubicBezTo>
                    <a:pt x="190099" y="161304"/>
                    <a:pt x="200061" y="165309"/>
                    <a:pt x="212098" y="165309"/>
                  </a:cubicBezTo>
                  <a:cubicBezTo>
                    <a:pt x="224134" y="165447"/>
                    <a:pt x="234096" y="161442"/>
                    <a:pt x="241982" y="153294"/>
                  </a:cubicBezTo>
                  <a:cubicBezTo>
                    <a:pt x="249868" y="145284"/>
                    <a:pt x="253742" y="134788"/>
                    <a:pt x="253742" y="121669"/>
                  </a:cubicBezTo>
                  <a:cubicBezTo>
                    <a:pt x="253742" y="108549"/>
                    <a:pt x="249868" y="98053"/>
                    <a:pt x="241982" y="90043"/>
                  </a:cubicBezTo>
                  <a:cubicBezTo>
                    <a:pt x="234096" y="82033"/>
                    <a:pt x="224134" y="78028"/>
                    <a:pt x="212098" y="78028"/>
                  </a:cubicBezTo>
                  <a:close/>
                  <a:moveTo>
                    <a:pt x="539445" y="77891"/>
                  </a:moveTo>
                  <a:cubicBezTo>
                    <a:pt x="531559" y="77891"/>
                    <a:pt x="524503" y="79686"/>
                    <a:pt x="518277" y="83277"/>
                  </a:cubicBezTo>
                  <a:cubicBezTo>
                    <a:pt x="512051" y="86867"/>
                    <a:pt x="507070" y="91977"/>
                    <a:pt x="503335" y="98606"/>
                  </a:cubicBezTo>
                  <a:cubicBezTo>
                    <a:pt x="499599" y="105235"/>
                    <a:pt x="497801" y="112969"/>
                    <a:pt x="497801" y="121669"/>
                  </a:cubicBezTo>
                  <a:cubicBezTo>
                    <a:pt x="497801" y="130370"/>
                    <a:pt x="499599" y="138104"/>
                    <a:pt x="503335" y="144733"/>
                  </a:cubicBezTo>
                  <a:cubicBezTo>
                    <a:pt x="507070" y="151362"/>
                    <a:pt x="511913" y="156471"/>
                    <a:pt x="518277" y="160062"/>
                  </a:cubicBezTo>
                  <a:cubicBezTo>
                    <a:pt x="524503" y="163653"/>
                    <a:pt x="531698" y="165448"/>
                    <a:pt x="539445" y="165448"/>
                  </a:cubicBezTo>
                  <a:cubicBezTo>
                    <a:pt x="547193" y="165448"/>
                    <a:pt x="554388" y="163653"/>
                    <a:pt x="560614" y="160062"/>
                  </a:cubicBezTo>
                  <a:cubicBezTo>
                    <a:pt x="566840" y="156471"/>
                    <a:pt x="571821" y="151362"/>
                    <a:pt x="575556" y="144733"/>
                  </a:cubicBezTo>
                  <a:cubicBezTo>
                    <a:pt x="579292" y="138104"/>
                    <a:pt x="581090" y="130370"/>
                    <a:pt x="581090" y="121669"/>
                  </a:cubicBezTo>
                  <a:cubicBezTo>
                    <a:pt x="581090" y="112969"/>
                    <a:pt x="579292" y="105235"/>
                    <a:pt x="575556" y="98606"/>
                  </a:cubicBezTo>
                  <a:cubicBezTo>
                    <a:pt x="571821" y="91977"/>
                    <a:pt x="566840" y="86867"/>
                    <a:pt x="560614" y="83277"/>
                  </a:cubicBezTo>
                  <a:cubicBezTo>
                    <a:pt x="554388" y="79686"/>
                    <a:pt x="547193" y="77891"/>
                    <a:pt x="539445" y="77891"/>
                  </a:cubicBezTo>
                  <a:close/>
                  <a:moveTo>
                    <a:pt x="2352" y="51650"/>
                  </a:moveTo>
                  <a:lnTo>
                    <a:pt x="30300" y="51650"/>
                  </a:lnTo>
                  <a:cubicBezTo>
                    <a:pt x="35696" y="51650"/>
                    <a:pt x="40676" y="54136"/>
                    <a:pt x="43997" y="58417"/>
                  </a:cubicBezTo>
                  <a:lnTo>
                    <a:pt x="73190" y="99020"/>
                  </a:lnTo>
                  <a:lnTo>
                    <a:pt x="102383" y="58417"/>
                  </a:lnTo>
                  <a:cubicBezTo>
                    <a:pt x="105565" y="54136"/>
                    <a:pt x="110684" y="51650"/>
                    <a:pt x="116080" y="51650"/>
                  </a:cubicBezTo>
                  <a:lnTo>
                    <a:pt x="142921" y="51650"/>
                  </a:lnTo>
                  <a:lnTo>
                    <a:pt x="90484" y="121531"/>
                  </a:lnTo>
                  <a:lnTo>
                    <a:pt x="145273" y="191411"/>
                  </a:lnTo>
                  <a:lnTo>
                    <a:pt x="116910" y="191411"/>
                  </a:lnTo>
                  <a:cubicBezTo>
                    <a:pt x="111514" y="191549"/>
                    <a:pt x="106395" y="188925"/>
                    <a:pt x="103213" y="184644"/>
                  </a:cubicBezTo>
                  <a:lnTo>
                    <a:pt x="72360" y="144732"/>
                  </a:lnTo>
                  <a:lnTo>
                    <a:pt x="41368" y="184644"/>
                  </a:lnTo>
                  <a:cubicBezTo>
                    <a:pt x="38186" y="188925"/>
                    <a:pt x="33067" y="191411"/>
                    <a:pt x="27671" y="191411"/>
                  </a:cubicBezTo>
                  <a:lnTo>
                    <a:pt x="0" y="191411"/>
                  </a:lnTo>
                  <a:lnTo>
                    <a:pt x="54512" y="121531"/>
                  </a:lnTo>
                  <a:close/>
                  <a:moveTo>
                    <a:pt x="389469" y="50408"/>
                  </a:moveTo>
                  <a:cubicBezTo>
                    <a:pt x="407040" y="50270"/>
                    <a:pt x="421290" y="55379"/>
                    <a:pt x="431944" y="65737"/>
                  </a:cubicBezTo>
                  <a:cubicBezTo>
                    <a:pt x="442597" y="76095"/>
                    <a:pt x="447993" y="91286"/>
                    <a:pt x="447993" y="111449"/>
                  </a:cubicBezTo>
                  <a:lnTo>
                    <a:pt x="447993" y="191549"/>
                  </a:lnTo>
                  <a:lnTo>
                    <a:pt x="432220" y="191549"/>
                  </a:lnTo>
                  <a:cubicBezTo>
                    <a:pt x="422812" y="191549"/>
                    <a:pt x="415203" y="183953"/>
                    <a:pt x="415203" y="174562"/>
                  </a:cubicBezTo>
                  <a:lnTo>
                    <a:pt x="415203" y="115730"/>
                  </a:lnTo>
                  <a:cubicBezTo>
                    <a:pt x="415203" y="103577"/>
                    <a:pt x="412297" y="94325"/>
                    <a:pt x="406486" y="88110"/>
                  </a:cubicBezTo>
                  <a:cubicBezTo>
                    <a:pt x="400676" y="81895"/>
                    <a:pt x="392513" y="78857"/>
                    <a:pt x="381859" y="78857"/>
                  </a:cubicBezTo>
                  <a:cubicBezTo>
                    <a:pt x="369822" y="78857"/>
                    <a:pt x="360276" y="82448"/>
                    <a:pt x="353358" y="89767"/>
                  </a:cubicBezTo>
                  <a:cubicBezTo>
                    <a:pt x="346302" y="96948"/>
                    <a:pt x="342843" y="107444"/>
                    <a:pt x="342843" y="120978"/>
                  </a:cubicBezTo>
                  <a:lnTo>
                    <a:pt x="342843" y="174562"/>
                  </a:lnTo>
                  <a:cubicBezTo>
                    <a:pt x="342843" y="183953"/>
                    <a:pt x="335234" y="191549"/>
                    <a:pt x="325826" y="191549"/>
                  </a:cubicBezTo>
                  <a:lnTo>
                    <a:pt x="310053" y="191549"/>
                  </a:lnTo>
                  <a:lnTo>
                    <a:pt x="310053" y="51927"/>
                  </a:lnTo>
                  <a:lnTo>
                    <a:pt x="324165" y="51927"/>
                  </a:lnTo>
                  <a:cubicBezTo>
                    <a:pt x="333573" y="51927"/>
                    <a:pt x="341183" y="59523"/>
                    <a:pt x="341183" y="68914"/>
                  </a:cubicBezTo>
                  <a:lnTo>
                    <a:pt x="341183" y="70018"/>
                  </a:lnTo>
                  <a:cubicBezTo>
                    <a:pt x="346579" y="63527"/>
                    <a:pt x="353358" y="58694"/>
                    <a:pt x="361659" y="55379"/>
                  </a:cubicBezTo>
                  <a:cubicBezTo>
                    <a:pt x="369822" y="52065"/>
                    <a:pt x="379092" y="50408"/>
                    <a:pt x="389469" y="50408"/>
                  </a:cubicBezTo>
                  <a:close/>
                  <a:moveTo>
                    <a:pt x="719722" y="50269"/>
                  </a:moveTo>
                  <a:lnTo>
                    <a:pt x="719722" y="81342"/>
                  </a:lnTo>
                  <a:cubicBezTo>
                    <a:pt x="716955" y="80790"/>
                    <a:pt x="714326" y="80514"/>
                    <a:pt x="712113" y="80514"/>
                  </a:cubicBezTo>
                  <a:cubicBezTo>
                    <a:pt x="699384" y="80514"/>
                    <a:pt x="689422" y="84243"/>
                    <a:pt x="682228" y="91700"/>
                  </a:cubicBezTo>
                  <a:cubicBezTo>
                    <a:pt x="675033" y="99158"/>
                    <a:pt x="671436" y="109792"/>
                    <a:pt x="671436" y="123740"/>
                  </a:cubicBezTo>
                  <a:lnTo>
                    <a:pt x="671436" y="174424"/>
                  </a:lnTo>
                  <a:cubicBezTo>
                    <a:pt x="671436" y="183815"/>
                    <a:pt x="663827" y="191411"/>
                    <a:pt x="654419" y="191411"/>
                  </a:cubicBezTo>
                  <a:lnTo>
                    <a:pt x="638646" y="191411"/>
                  </a:lnTo>
                  <a:lnTo>
                    <a:pt x="638646" y="51926"/>
                  </a:lnTo>
                  <a:lnTo>
                    <a:pt x="669776" y="51926"/>
                  </a:lnTo>
                  <a:lnTo>
                    <a:pt x="669776" y="72366"/>
                  </a:lnTo>
                  <a:cubicBezTo>
                    <a:pt x="679322" y="57589"/>
                    <a:pt x="695925" y="50269"/>
                    <a:pt x="719722" y="50269"/>
                  </a:cubicBezTo>
                  <a:close/>
                  <a:moveTo>
                    <a:pt x="208500" y="50269"/>
                  </a:moveTo>
                  <a:cubicBezTo>
                    <a:pt x="217632" y="50269"/>
                    <a:pt x="225933" y="51788"/>
                    <a:pt x="233543" y="54964"/>
                  </a:cubicBezTo>
                  <a:cubicBezTo>
                    <a:pt x="241152" y="58141"/>
                    <a:pt x="247793" y="62698"/>
                    <a:pt x="253327" y="68775"/>
                  </a:cubicBezTo>
                  <a:cubicBezTo>
                    <a:pt x="253327" y="59384"/>
                    <a:pt x="260937" y="51788"/>
                    <a:pt x="270345" y="51788"/>
                  </a:cubicBezTo>
                  <a:lnTo>
                    <a:pt x="285979" y="51788"/>
                  </a:lnTo>
                  <a:lnTo>
                    <a:pt x="285979" y="51926"/>
                  </a:lnTo>
                  <a:lnTo>
                    <a:pt x="285979" y="191549"/>
                  </a:lnTo>
                  <a:lnTo>
                    <a:pt x="271867" y="191549"/>
                  </a:lnTo>
                  <a:cubicBezTo>
                    <a:pt x="262459" y="191549"/>
                    <a:pt x="254849" y="183953"/>
                    <a:pt x="254849" y="174562"/>
                  </a:cubicBezTo>
                  <a:lnTo>
                    <a:pt x="254849" y="173457"/>
                  </a:lnTo>
                  <a:cubicBezTo>
                    <a:pt x="249453" y="180086"/>
                    <a:pt x="242812" y="185058"/>
                    <a:pt x="234788" y="188372"/>
                  </a:cubicBezTo>
                  <a:cubicBezTo>
                    <a:pt x="226902" y="191687"/>
                    <a:pt x="218047" y="193344"/>
                    <a:pt x="208500" y="193344"/>
                  </a:cubicBezTo>
                  <a:cubicBezTo>
                    <a:pt x="194941" y="193344"/>
                    <a:pt x="182628" y="190444"/>
                    <a:pt x="171975" y="184506"/>
                  </a:cubicBezTo>
                  <a:cubicBezTo>
                    <a:pt x="161183" y="178567"/>
                    <a:pt x="152882" y="170143"/>
                    <a:pt x="146794" y="159371"/>
                  </a:cubicBezTo>
                  <a:cubicBezTo>
                    <a:pt x="140706" y="148599"/>
                    <a:pt x="137801" y="136031"/>
                    <a:pt x="137801" y="121669"/>
                  </a:cubicBezTo>
                  <a:cubicBezTo>
                    <a:pt x="137801" y="107306"/>
                    <a:pt x="140845" y="94876"/>
                    <a:pt x="146794" y="84104"/>
                  </a:cubicBezTo>
                  <a:cubicBezTo>
                    <a:pt x="152882" y="73332"/>
                    <a:pt x="161183" y="65046"/>
                    <a:pt x="171975" y="59108"/>
                  </a:cubicBezTo>
                  <a:cubicBezTo>
                    <a:pt x="182766" y="53169"/>
                    <a:pt x="194941" y="50269"/>
                    <a:pt x="208500" y="50269"/>
                  </a:cubicBezTo>
                  <a:close/>
                  <a:moveTo>
                    <a:pt x="580675" y="0"/>
                  </a:moveTo>
                  <a:lnTo>
                    <a:pt x="613327" y="0"/>
                  </a:lnTo>
                  <a:lnTo>
                    <a:pt x="613327" y="191550"/>
                  </a:lnTo>
                  <a:lnTo>
                    <a:pt x="598938" y="191550"/>
                  </a:lnTo>
                  <a:cubicBezTo>
                    <a:pt x="589530" y="191550"/>
                    <a:pt x="581920" y="183954"/>
                    <a:pt x="581920" y="174563"/>
                  </a:cubicBezTo>
                  <a:lnTo>
                    <a:pt x="581920" y="173458"/>
                  </a:lnTo>
                  <a:cubicBezTo>
                    <a:pt x="576525" y="180087"/>
                    <a:pt x="569884" y="185059"/>
                    <a:pt x="561859" y="188373"/>
                  </a:cubicBezTo>
                  <a:cubicBezTo>
                    <a:pt x="553973" y="191688"/>
                    <a:pt x="545118" y="193345"/>
                    <a:pt x="535571" y="193345"/>
                  </a:cubicBezTo>
                  <a:cubicBezTo>
                    <a:pt x="522151" y="193345"/>
                    <a:pt x="509976" y="190445"/>
                    <a:pt x="499322" y="184507"/>
                  </a:cubicBezTo>
                  <a:cubicBezTo>
                    <a:pt x="488531" y="178568"/>
                    <a:pt x="480091" y="170144"/>
                    <a:pt x="474003" y="159234"/>
                  </a:cubicBezTo>
                  <a:cubicBezTo>
                    <a:pt x="467916" y="148323"/>
                    <a:pt x="464872" y="135756"/>
                    <a:pt x="464872" y="121669"/>
                  </a:cubicBezTo>
                  <a:cubicBezTo>
                    <a:pt x="464872" y="107583"/>
                    <a:pt x="467916" y="95015"/>
                    <a:pt x="474003" y="84243"/>
                  </a:cubicBezTo>
                  <a:cubicBezTo>
                    <a:pt x="480091" y="73471"/>
                    <a:pt x="488531" y="65047"/>
                    <a:pt x="499322" y="59108"/>
                  </a:cubicBezTo>
                  <a:cubicBezTo>
                    <a:pt x="510114" y="53170"/>
                    <a:pt x="522151" y="50270"/>
                    <a:pt x="535571" y="50270"/>
                  </a:cubicBezTo>
                  <a:cubicBezTo>
                    <a:pt x="544841" y="50270"/>
                    <a:pt x="553281" y="51789"/>
                    <a:pt x="561029" y="54965"/>
                  </a:cubicBezTo>
                  <a:cubicBezTo>
                    <a:pt x="568777" y="58142"/>
                    <a:pt x="575279" y="62837"/>
                    <a:pt x="580675" y="69052"/>
                  </a:cubicBezTo>
                  <a:close/>
                </a:path>
              </a:pathLst>
            </a:custGeom>
            <a:solidFill>
              <a:schemeClr val="tx2"/>
            </a:solidFill>
            <a:ln w="9510" cap="flat">
              <a:noFill/>
              <a:prstDash val="solid"/>
              <a:miter/>
            </a:ln>
          </p:spPr>
          <p:txBody>
            <a:bodyPr wrap="square" rtlCol="0" anchor="ctr">
              <a:noAutofit/>
            </a:bodyPr>
            <a:lstStyle/>
            <a:p>
              <a:endParaRPr lang="en-US"/>
            </a:p>
          </p:txBody>
        </p:sp>
        <p:grpSp>
          <p:nvGrpSpPr>
            <p:cNvPr id="46" name="Group 45">
              <a:extLst>
                <a:ext uri="{FF2B5EF4-FFF2-40B4-BE49-F238E27FC236}">
                  <a16:creationId xmlns:a16="http://schemas.microsoft.com/office/drawing/2014/main" id="{59740100-DAB4-6644-94F1-9E05D99D3D68}"/>
                </a:ext>
              </a:extLst>
            </p:cNvPr>
            <p:cNvGrpSpPr/>
            <p:nvPr userDrawn="1"/>
          </p:nvGrpSpPr>
          <p:grpSpPr>
            <a:xfrm>
              <a:off x="11082099" y="267640"/>
              <a:ext cx="156756" cy="139761"/>
              <a:chOff x="11082099" y="267640"/>
              <a:chExt cx="156756" cy="139761"/>
            </a:xfrm>
          </p:grpSpPr>
          <p:sp>
            <p:nvSpPr>
              <p:cNvPr id="47" name="Freeform 46">
                <a:extLst>
                  <a:ext uri="{FF2B5EF4-FFF2-40B4-BE49-F238E27FC236}">
                    <a16:creationId xmlns:a16="http://schemas.microsoft.com/office/drawing/2014/main" id="{6684ACF0-89B1-784B-B594-96C19FE6C2CD}"/>
                  </a:ext>
                </a:extLst>
              </p:cNvPr>
              <p:cNvSpPr/>
              <p:nvPr/>
            </p:nvSpPr>
            <p:spPr>
              <a:xfrm>
                <a:off x="11082099" y="272749"/>
                <a:ext cx="70699" cy="60489"/>
              </a:xfrm>
              <a:custGeom>
                <a:avLst/>
                <a:gdLst>
                  <a:gd name="connsiteX0" fmla="*/ 246570 w 486475"/>
                  <a:gd name="connsiteY0" fmla="*/ 0 h 416222"/>
                  <a:gd name="connsiteX1" fmla="*/ 225625 w 486475"/>
                  <a:gd name="connsiteY1" fmla="*/ 26608 h 416222"/>
                  <a:gd name="connsiteX2" fmla="*/ 0 w 486475"/>
                  <a:gd name="connsiteY2" fmla="*/ 416223 h 416222"/>
                  <a:gd name="connsiteX3" fmla="*/ 486475 w 486475"/>
                  <a:gd name="connsiteY3" fmla="*/ 416223 h 416222"/>
                  <a:gd name="connsiteX4" fmla="*/ 246570 w 486475"/>
                  <a:gd name="connsiteY4" fmla="*/ 0 h 416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475" h="416222">
                    <a:moveTo>
                      <a:pt x="246570" y="0"/>
                    </a:moveTo>
                    <a:cubicBezTo>
                      <a:pt x="238954" y="7602"/>
                      <a:pt x="231338" y="16155"/>
                      <a:pt x="225625" y="26608"/>
                    </a:cubicBezTo>
                    <a:lnTo>
                      <a:pt x="0" y="416223"/>
                    </a:lnTo>
                    <a:lnTo>
                      <a:pt x="486475" y="416223"/>
                    </a:lnTo>
                    <a:lnTo>
                      <a:pt x="246570" y="0"/>
                    </a:lnTo>
                    <a:close/>
                  </a:path>
                </a:pathLst>
              </a:custGeom>
              <a:solidFill>
                <a:srgbClr val="DF1E26"/>
              </a:solidFill>
              <a:ln w="9510" cap="flat">
                <a:noFill/>
                <a:prstDash val="solid"/>
                <a:miter/>
              </a:ln>
            </p:spPr>
            <p:txBody>
              <a:bodyPr rtlCol="0" anchor="ctr"/>
              <a:lstStyle/>
              <a:p>
                <a:endParaRPr lang="en-US"/>
              </a:p>
            </p:txBody>
          </p:sp>
          <p:sp>
            <p:nvSpPr>
              <p:cNvPr id="48" name="Freeform 47">
                <a:extLst>
                  <a:ext uri="{FF2B5EF4-FFF2-40B4-BE49-F238E27FC236}">
                    <a16:creationId xmlns:a16="http://schemas.microsoft.com/office/drawing/2014/main" id="{DD7A871D-9DCE-754E-B6E7-006C26F2109C}"/>
                  </a:ext>
                </a:extLst>
              </p:cNvPr>
              <p:cNvSpPr/>
              <p:nvPr/>
            </p:nvSpPr>
            <p:spPr>
              <a:xfrm>
                <a:off x="11125542" y="267640"/>
                <a:ext cx="69869" cy="61180"/>
              </a:xfrm>
              <a:custGeom>
                <a:avLst/>
                <a:gdLst>
                  <a:gd name="connsiteX0" fmla="*/ 480763 w 480763"/>
                  <a:gd name="connsiteY0" fmla="*/ 4751 h 420973"/>
                  <a:gd name="connsiteX1" fmla="*/ 447443 w 480763"/>
                  <a:gd name="connsiteY1" fmla="*/ 0 h 420973"/>
                  <a:gd name="connsiteX2" fmla="*/ 33320 w 480763"/>
                  <a:gd name="connsiteY2" fmla="*/ 0 h 420973"/>
                  <a:gd name="connsiteX3" fmla="*/ 0 w 480763"/>
                  <a:gd name="connsiteY3" fmla="*/ 4751 h 420973"/>
                  <a:gd name="connsiteX4" fmla="*/ 240858 w 480763"/>
                  <a:gd name="connsiteY4" fmla="*/ 420974 h 420973"/>
                  <a:gd name="connsiteX5" fmla="*/ 480763 w 480763"/>
                  <a:gd name="connsiteY5" fmla="*/ 4751 h 420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0763" h="420973">
                    <a:moveTo>
                      <a:pt x="480763" y="4751"/>
                    </a:moveTo>
                    <a:cubicBezTo>
                      <a:pt x="470291" y="1901"/>
                      <a:pt x="458867" y="0"/>
                      <a:pt x="447443" y="0"/>
                    </a:cubicBezTo>
                    <a:lnTo>
                      <a:pt x="33320" y="0"/>
                    </a:lnTo>
                    <a:cubicBezTo>
                      <a:pt x="21896" y="0"/>
                      <a:pt x="10472" y="1901"/>
                      <a:pt x="0" y="4751"/>
                    </a:cubicBezTo>
                    <a:lnTo>
                      <a:pt x="240858" y="420974"/>
                    </a:lnTo>
                    <a:lnTo>
                      <a:pt x="480763" y="4751"/>
                    </a:lnTo>
                    <a:close/>
                  </a:path>
                </a:pathLst>
              </a:custGeom>
              <a:solidFill>
                <a:srgbClr val="EF3834"/>
              </a:solidFill>
              <a:ln w="9510" cap="flat">
                <a:noFill/>
                <a:prstDash val="solid"/>
                <a:miter/>
              </a:ln>
            </p:spPr>
            <p:txBody>
              <a:bodyPr rtlCol="0" anchor="ctr"/>
              <a:lstStyle/>
              <a:p>
                <a:endParaRPr lang="en-US"/>
              </a:p>
            </p:txBody>
          </p:sp>
          <p:sp>
            <p:nvSpPr>
              <p:cNvPr id="49" name="Freeform 48">
                <a:extLst>
                  <a:ext uri="{FF2B5EF4-FFF2-40B4-BE49-F238E27FC236}">
                    <a16:creationId xmlns:a16="http://schemas.microsoft.com/office/drawing/2014/main" id="{1DB1C866-939A-7447-BCC8-033AC64A8F7E}"/>
                  </a:ext>
                </a:extLst>
              </p:cNvPr>
              <p:cNvSpPr/>
              <p:nvPr/>
            </p:nvSpPr>
            <p:spPr>
              <a:xfrm>
                <a:off x="11082237" y="341939"/>
                <a:ext cx="70838" cy="60489"/>
              </a:xfrm>
              <a:custGeom>
                <a:avLst/>
                <a:gdLst>
                  <a:gd name="connsiteX0" fmla="*/ 0 w 487427"/>
                  <a:gd name="connsiteY0" fmla="*/ 0 h 416222"/>
                  <a:gd name="connsiteX1" fmla="*/ 225625 w 487427"/>
                  <a:gd name="connsiteY1" fmla="*/ 389615 h 416222"/>
                  <a:gd name="connsiteX2" fmla="*/ 246570 w 487427"/>
                  <a:gd name="connsiteY2" fmla="*/ 416222 h 416222"/>
                  <a:gd name="connsiteX3" fmla="*/ 487427 w 487427"/>
                  <a:gd name="connsiteY3" fmla="*/ 0 h 416222"/>
                  <a:gd name="connsiteX4" fmla="*/ 0 w 487427"/>
                  <a:gd name="connsiteY4" fmla="*/ 0 h 416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7427" h="416222">
                    <a:moveTo>
                      <a:pt x="0" y="0"/>
                    </a:moveTo>
                    <a:lnTo>
                      <a:pt x="225625" y="389615"/>
                    </a:lnTo>
                    <a:cubicBezTo>
                      <a:pt x="231338" y="399118"/>
                      <a:pt x="238002" y="408620"/>
                      <a:pt x="246570" y="416222"/>
                    </a:cubicBezTo>
                    <a:lnTo>
                      <a:pt x="487427" y="0"/>
                    </a:lnTo>
                    <a:lnTo>
                      <a:pt x="0" y="0"/>
                    </a:lnTo>
                    <a:close/>
                  </a:path>
                </a:pathLst>
              </a:custGeom>
              <a:solidFill>
                <a:srgbClr val="F0534C"/>
              </a:solidFill>
              <a:ln w="9510" cap="flat">
                <a:noFill/>
                <a:prstDash val="solid"/>
                <a:miter/>
              </a:ln>
            </p:spPr>
            <p:txBody>
              <a:bodyPr rtlCol="0" anchor="ctr"/>
              <a:lstStyle/>
              <a:p>
                <a:endParaRPr lang="en-US"/>
              </a:p>
            </p:txBody>
          </p:sp>
          <p:sp>
            <p:nvSpPr>
              <p:cNvPr id="50" name="Freeform 49">
                <a:extLst>
                  <a:ext uri="{FF2B5EF4-FFF2-40B4-BE49-F238E27FC236}">
                    <a16:creationId xmlns:a16="http://schemas.microsoft.com/office/drawing/2014/main" id="{C87B0B40-B8FA-1747-BF00-6E19CB67241F}"/>
                  </a:ext>
                </a:extLst>
              </p:cNvPr>
              <p:cNvSpPr/>
              <p:nvPr/>
            </p:nvSpPr>
            <p:spPr>
              <a:xfrm>
                <a:off x="11168017" y="341939"/>
                <a:ext cx="70838" cy="60489"/>
              </a:xfrm>
              <a:custGeom>
                <a:avLst/>
                <a:gdLst>
                  <a:gd name="connsiteX0" fmla="*/ 261802 w 487427"/>
                  <a:gd name="connsiteY0" fmla="*/ 389615 h 416222"/>
                  <a:gd name="connsiteX1" fmla="*/ 487427 w 487427"/>
                  <a:gd name="connsiteY1" fmla="*/ 0 h 416222"/>
                  <a:gd name="connsiteX2" fmla="*/ 0 w 487427"/>
                  <a:gd name="connsiteY2" fmla="*/ 0 h 416222"/>
                  <a:gd name="connsiteX3" fmla="*/ 240858 w 487427"/>
                  <a:gd name="connsiteY3" fmla="*/ 416222 h 416222"/>
                  <a:gd name="connsiteX4" fmla="*/ 261802 w 487427"/>
                  <a:gd name="connsiteY4" fmla="*/ 389615 h 416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7427" h="416222">
                    <a:moveTo>
                      <a:pt x="261802" y="389615"/>
                    </a:moveTo>
                    <a:lnTo>
                      <a:pt x="487427" y="0"/>
                    </a:lnTo>
                    <a:lnTo>
                      <a:pt x="0" y="0"/>
                    </a:lnTo>
                    <a:lnTo>
                      <a:pt x="240858" y="416222"/>
                    </a:lnTo>
                    <a:cubicBezTo>
                      <a:pt x="248474" y="407670"/>
                      <a:pt x="256090" y="399118"/>
                      <a:pt x="261802" y="389615"/>
                    </a:cubicBezTo>
                  </a:path>
                </a:pathLst>
              </a:custGeom>
              <a:solidFill>
                <a:srgbClr val="F26F62"/>
              </a:solidFill>
              <a:ln w="9510" cap="flat">
                <a:noFill/>
                <a:prstDash val="solid"/>
                <a:miter/>
              </a:ln>
            </p:spPr>
            <p:txBody>
              <a:bodyPr rtlCol="0" anchor="ctr"/>
              <a:lstStyle/>
              <a:p>
                <a:endParaRPr lang="en-US"/>
              </a:p>
            </p:txBody>
          </p:sp>
          <p:sp>
            <p:nvSpPr>
              <p:cNvPr id="51" name="Freeform 50">
                <a:extLst>
                  <a:ext uri="{FF2B5EF4-FFF2-40B4-BE49-F238E27FC236}">
                    <a16:creationId xmlns:a16="http://schemas.microsoft.com/office/drawing/2014/main" id="{09EB88BA-FFCA-0544-9C4D-567A4C84CFC2}"/>
                  </a:ext>
                </a:extLst>
              </p:cNvPr>
              <p:cNvSpPr/>
              <p:nvPr/>
            </p:nvSpPr>
            <p:spPr>
              <a:xfrm>
                <a:off x="11125542" y="346221"/>
                <a:ext cx="70008" cy="61180"/>
              </a:xfrm>
              <a:custGeom>
                <a:avLst/>
                <a:gdLst>
                  <a:gd name="connsiteX0" fmla="*/ 0 w 481715"/>
                  <a:gd name="connsiteY0" fmla="*/ 416223 h 420973"/>
                  <a:gd name="connsiteX1" fmla="*/ 33320 w 481715"/>
                  <a:gd name="connsiteY1" fmla="*/ 420974 h 420973"/>
                  <a:gd name="connsiteX2" fmla="*/ 448395 w 481715"/>
                  <a:gd name="connsiteY2" fmla="*/ 420974 h 420973"/>
                  <a:gd name="connsiteX3" fmla="*/ 481715 w 481715"/>
                  <a:gd name="connsiteY3" fmla="*/ 416223 h 420973"/>
                  <a:gd name="connsiteX4" fmla="*/ 240858 w 481715"/>
                  <a:gd name="connsiteY4" fmla="*/ 0 h 420973"/>
                  <a:gd name="connsiteX5" fmla="*/ 0 w 481715"/>
                  <a:gd name="connsiteY5" fmla="*/ 416223 h 420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1715" h="420973">
                    <a:moveTo>
                      <a:pt x="0" y="416223"/>
                    </a:moveTo>
                    <a:cubicBezTo>
                      <a:pt x="10472" y="419073"/>
                      <a:pt x="21896" y="420974"/>
                      <a:pt x="33320" y="420974"/>
                    </a:cubicBezTo>
                    <a:lnTo>
                      <a:pt x="448395" y="420974"/>
                    </a:lnTo>
                    <a:cubicBezTo>
                      <a:pt x="459819" y="420974"/>
                      <a:pt x="471243" y="419073"/>
                      <a:pt x="481715" y="416223"/>
                    </a:cubicBezTo>
                    <a:lnTo>
                      <a:pt x="240858" y="0"/>
                    </a:lnTo>
                    <a:lnTo>
                      <a:pt x="0" y="416223"/>
                    </a:lnTo>
                    <a:close/>
                  </a:path>
                </a:pathLst>
              </a:custGeom>
              <a:solidFill>
                <a:srgbClr val="F58C7F"/>
              </a:solidFill>
              <a:ln w="9510" cap="flat">
                <a:noFill/>
                <a:prstDash val="solid"/>
                <a:miter/>
              </a:ln>
            </p:spPr>
            <p:txBody>
              <a:bodyPr rtlCol="0" anchor="ctr"/>
              <a:lstStyle/>
              <a:p>
                <a:endParaRPr lang="en-US"/>
              </a:p>
            </p:txBody>
          </p:sp>
          <p:sp>
            <p:nvSpPr>
              <p:cNvPr id="52" name="Freeform 51">
                <a:extLst>
                  <a:ext uri="{FF2B5EF4-FFF2-40B4-BE49-F238E27FC236}">
                    <a16:creationId xmlns:a16="http://schemas.microsoft.com/office/drawing/2014/main" id="{C08AEE35-5A60-4249-A46E-674D3C01E6BB}"/>
                  </a:ext>
                </a:extLst>
              </p:cNvPr>
              <p:cNvSpPr/>
              <p:nvPr/>
            </p:nvSpPr>
            <p:spPr>
              <a:xfrm>
                <a:off x="11168017" y="272749"/>
                <a:ext cx="70699" cy="60489"/>
              </a:xfrm>
              <a:custGeom>
                <a:avLst/>
                <a:gdLst>
                  <a:gd name="connsiteX0" fmla="*/ 486475 w 486475"/>
                  <a:gd name="connsiteY0" fmla="*/ 416223 h 416222"/>
                  <a:gd name="connsiteX1" fmla="*/ 260850 w 486475"/>
                  <a:gd name="connsiteY1" fmla="*/ 26608 h 416222"/>
                  <a:gd name="connsiteX2" fmla="*/ 239906 w 486475"/>
                  <a:gd name="connsiteY2" fmla="*/ 0 h 416222"/>
                  <a:gd name="connsiteX3" fmla="*/ 0 w 486475"/>
                  <a:gd name="connsiteY3" fmla="*/ 416223 h 416222"/>
                  <a:gd name="connsiteX4" fmla="*/ 486475 w 486475"/>
                  <a:gd name="connsiteY4" fmla="*/ 416223 h 416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475" h="416222">
                    <a:moveTo>
                      <a:pt x="486475" y="416223"/>
                    </a:moveTo>
                    <a:lnTo>
                      <a:pt x="260850" y="26608"/>
                    </a:lnTo>
                    <a:cubicBezTo>
                      <a:pt x="255138" y="17105"/>
                      <a:pt x="248474" y="7602"/>
                      <a:pt x="239906" y="0"/>
                    </a:cubicBezTo>
                    <a:lnTo>
                      <a:pt x="0" y="416223"/>
                    </a:lnTo>
                    <a:lnTo>
                      <a:pt x="486475" y="416223"/>
                    </a:lnTo>
                    <a:close/>
                  </a:path>
                </a:pathLst>
              </a:custGeom>
              <a:solidFill>
                <a:srgbClr val="F0534C"/>
              </a:solidFill>
              <a:ln w="9510" cap="flat">
                <a:noFill/>
                <a:prstDash val="solid"/>
                <a:miter/>
              </a:ln>
            </p:spPr>
            <p:txBody>
              <a:bodyPr rtlCol="0" anchor="ctr"/>
              <a:lstStyle/>
              <a:p>
                <a:endParaRPr lang="en-US"/>
              </a:p>
            </p:txBody>
          </p:sp>
        </p:grpSp>
      </p:grpSp>
      <p:sp>
        <p:nvSpPr>
          <p:cNvPr id="5" name="Footer Placeholder 4">
            <a:extLst>
              <a:ext uri="{FF2B5EF4-FFF2-40B4-BE49-F238E27FC236}">
                <a16:creationId xmlns:a16="http://schemas.microsoft.com/office/drawing/2014/main" id="{25E43C40-0237-264A-8F7C-591666A8557F}"/>
              </a:ext>
            </a:extLst>
          </p:cNvPr>
          <p:cNvSpPr>
            <a:spLocks noGrp="1"/>
          </p:cNvSpPr>
          <p:nvPr>
            <p:ph type="ftr" sz="quarter" idx="36"/>
          </p:nvPr>
        </p:nvSpPr>
        <p:spPr/>
        <p:txBody>
          <a:bodyPr/>
          <a:lstStyle/>
          <a:p>
            <a:r>
              <a:rPr lang="en-US" kern="0"/>
              <a:t>© 2021 Xandr Inc. Xandr℠, the Kite logo, AT&amp;T, the Globe logo and other marks are trademarks and service marks of AT&amp;T Intellectual Property and/or AT&amp;T affiliated companies. All other marks contained herein are the property of their respective owners.</a:t>
            </a:r>
          </a:p>
        </p:txBody>
      </p:sp>
      <p:sp>
        <p:nvSpPr>
          <p:cNvPr id="6" name="Slide Number Placeholder 5">
            <a:extLst>
              <a:ext uri="{FF2B5EF4-FFF2-40B4-BE49-F238E27FC236}">
                <a16:creationId xmlns:a16="http://schemas.microsoft.com/office/drawing/2014/main" id="{2AEB71FF-09D3-0B47-9A3A-9C7AD72C44F2}"/>
              </a:ext>
            </a:extLst>
          </p:cNvPr>
          <p:cNvSpPr>
            <a:spLocks noGrp="1"/>
          </p:cNvSpPr>
          <p:nvPr>
            <p:ph type="sldNum" sz="quarter" idx="37"/>
          </p:nvPr>
        </p:nvSpPr>
        <p:spPr/>
        <p:txBody>
          <a:bodyPr/>
          <a:lstStyle/>
          <a:p>
            <a:fld id="{B039CED7-89A6-0D48-93AF-800B78660EBD}" type="slidenum">
              <a:rPr lang="en-US"/>
              <a:pPr/>
              <a:t>‹#›</a:t>
            </a:fld>
            <a:endParaRPr lang="en-US"/>
          </a:p>
        </p:txBody>
      </p:sp>
    </p:spTree>
    <p:extLst>
      <p:ext uri="{BB962C8B-B14F-4D97-AF65-F5344CB8AC3E}">
        <p14:creationId xmlns:p14="http://schemas.microsoft.com/office/powerpoint/2010/main" val="3064609091"/>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IMAGE 2">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F4A085B6-A22F-B347-AE3D-B3B74566A983}"/>
              </a:ext>
            </a:extLst>
          </p:cNvPr>
          <p:cNvSpPr>
            <a:spLocks noGrp="1" noChangeAspect="1"/>
          </p:cNvSpPr>
          <p:nvPr>
            <p:ph type="pic" sz="quarter" idx="12"/>
          </p:nvPr>
        </p:nvSpPr>
        <p:spPr>
          <a:xfrm>
            <a:off x="4241444" y="1135162"/>
            <a:ext cx="3840480" cy="5034777"/>
          </a:xfrm>
          <a:blipFill>
            <a:blip r:embed="rId2" cstate="email">
              <a:extLst>
                <a:ext uri="{28A0092B-C50C-407E-A947-70E740481C1C}">
                  <a14:useLocalDpi xmlns:a14="http://schemas.microsoft.com/office/drawing/2010/main"/>
                </a:ext>
              </a:extLst>
            </a:blip>
            <a:stretch>
              <a:fillRect/>
            </a:stretch>
          </a:blipFill>
        </p:spPr>
        <p:txBody>
          <a:bodyPr/>
          <a:lstStyle>
            <a:lvl1pPr>
              <a:defRPr>
                <a:noFill/>
              </a:defRPr>
            </a:lvl1pPr>
          </a:lstStyle>
          <a:p>
            <a:r>
              <a:rPr lang="en-US"/>
              <a:t>Click icon to add picture</a:t>
            </a:r>
          </a:p>
        </p:txBody>
      </p:sp>
      <p:sp>
        <p:nvSpPr>
          <p:cNvPr id="9" name="Picture Placeholder 7">
            <a:extLst>
              <a:ext uri="{FF2B5EF4-FFF2-40B4-BE49-F238E27FC236}">
                <a16:creationId xmlns:a16="http://schemas.microsoft.com/office/drawing/2014/main" id="{683AB305-311A-7A4A-9E2B-34D9D15C7F7F}"/>
              </a:ext>
            </a:extLst>
          </p:cNvPr>
          <p:cNvSpPr>
            <a:spLocks noGrp="1" noChangeAspect="1"/>
          </p:cNvSpPr>
          <p:nvPr>
            <p:ph type="pic" sz="quarter" idx="13"/>
          </p:nvPr>
        </p:nvSpPr>
        <p:spPr>
          <a:xfrm>
            <a:off x="8127644" y="1135218"/>
            <a:ext cx="3840480" cy="5036944"/>
          </a:xfrm>
          <a:blipFill>
            <a:blip r:embed="rId3" cstate="email">
              <a:extLst>
                <a:ext uri="{28A0092B-C50C-407E-A947-70E740481C1C}">
                  <a14:useLocalDpi xmlns:a14="http://schemas.microsoft.com/office/drawing/2010/main"/>
                </a:ext>
              </a:extLst>
            </a:blip>
            <a:stretch>
              <a:fillRect/>
            </a:stretch>
          </a:blipFill>
        </p:spPr>
        <p:txBody>
          <a:bodyPr/>
          <a:lstStyle>
            <a:lvl1pPr>
              <a:defRPr>
                <a:noFill/>
              </a:defRPr>
            </a:lvl1pPr>
          </a:lstStyle>
          <a:p>
            <a:r>
              <a:rPr lang="en-US"/>
              <a:t>Click icon to add picture</a:t>
            </a:r>
          </a:p>
        </p:txBody>
      </p:sp>
      <p:grpSp>
        <p:nvGrpSpPr>
          <p:cNvPr id="23" name="Group 22">
            <a:extLst>
              <a:ext uri="{FF2B5EF4-FFF2-40B4-BE49-F238E27FC236}">
                <a16:creationId xmlns:a16="http://schemas.microsoft.com/office/drawing/2014/main" id="{E86ED14A-2935-6644-A1C5-5DE0124B3873}"/>
              </a:ext>
            </a:extLst>
          </p:cNvPr>
          <p:cNvGrpSpPr>
            <a:grpSpLocks noChangeAspect="1"/>
          </p:cNvGrpSpPr>
          <p:nvPr userDrawn="1"/>
        </p:nvGrpSpPr>
        <p:grpSpPr>
          <a:xfrm>
            <a:off x="11082099" y="215851"/>
            <a:ext cx="886025" cy="193345"/>
            <a:chOff x="11082099" y="215851"/>
            <a:chExt cx="886025" cy="193345"/>
          </a:xfrm>
        </p:grpSpPr>
        <p:sp>
          <p:nvSpPr>
            <p:cNvPr id="24" name="Freeform 23">
              <a:extLst>
                <a:ext uri="{FF2B5EF4-FFF2-40B4-BE49-F238E27FC236}">
                  <a16:creationId xmlns:a16="http://schemas.microsoft.com/office/drawing/2014/main" id="{BCA23346-B3C5-8048-A993-04A15912A446}"/>
                </a:ext>
              </a:extLst>
            </p:cNvPr>
            <p:cNvSpPr/>
            <p:nvPr/>
          </p:nvSpPr>
          <p:spPr>
            <a:xfrm>
              <a:off x="11248402" y="215851"/>
              <a:ext cx="719722" cy="193345"/>
            </a:xfrm>
            <a:custGeom>
              <a:avLst/>
              <a:gdLst>
                <a:gd name="connsiteX0" fmla="*/ 212098 w 719722"/>
                <a:gd name="connsiteY0" fmla="*/ 78028 h 193345"/>
                <a:gd name="connsiteX1" fmla="*/ 182351 w 719722"/>
                <a:gd name="connsiteY1" fmla="*/ 90043 h 193345"/>
                <a:gd name="connsiteX2" fmla="*/ 170730 w 719722"/>
                <a:gd name="connsiteY2" fmla="*/ 121669 h 193345"/>
                <a:gd name="connsiteX3" fmla="*/ 182351 w 719722"/>
                <a:gd name="connsiteY3" fmla="*/ 153294 h 193345"/>
                <a:gd name="connsiteX4" fmla="*/ 212098 w 719722"/>
                <a:gd name="connsiteY4" fmla="*/ 165309 h 193345"/>
                <a:gd name="connsiteX5" fmla="*/ 241982 w 719722"/>
                <a:gd name="connsiteY5" fmla="*/ 153294 h 193345"/>
                <a:gd name="connsiteX6" fmla="*/ 253742 w 719722"/>
                <a:gd name="connsiteY6" fmla="*/ 121669 h 193345"/>
                <a:gd name="connsiteX7" fmla="*/ 241982 w 719722"/>
                <a:gd name="connsiteY7" fmla="*/ 90043 h 193345"/>
                <a:gd name="connsiteX8" fmla="*/ 212098 w 719722"/>
                <a:gd name="connsiteY8" fmla="*/ 78028 h 193345"/>
                <a:gd name="connsiteX9" fmla="*/ 539445 w 719722"/>
                <a:gd name="connsiteY9" fmla="*/ 77891 h 193345"/>
                <a:gd name="connsiteX10" fmla="*/ 518277 w 719722"/>
                <a:gd name="connsiteY10" fmla="*/ 83277 h 193345"/>
                <a:gd name="connsiteX11" fmla="*/ 503335 w 719722"/>
                <a:gd name="connsiteY11" fmla="*/ 98606 h 193345"/>
                <a:gd name="connsiteX12" fmla="*/ 497801 w 719722"/>
                <a:gd name="connsiteY12" fmla="*/ 121669 h 193345"/>
                <a:gd name="connsiteX13" fmla="*/ 503335 w 719722"/>
                <a:gd name="connsiteY13" fmla="*/ 144733 h 193345"/>
                <a:gd name="connsiteX14" fmla="*/ 518277 w 719722"/>
                <a:gd name="connsiteY14" fmla="*/ 160062 h 193345"/>
                <a:gd name="connsiteX15" fmla="*/ 539445 w 719722"/>
                <a:gd name="connsiteY15" fmla="*/ 165448 h 193345"/>
                <a:gd name="connsiteX16" fmla="*/ 560614 w 719722"/>
                <a:gd name="connsiteY16" fmla="*/ 160062 h 193345"/>
                <a:gd name="connsiteX17" fmla="*/ 575556 w 719722"/>
                <a:gd name="connsiteY17" fmla="*/ 144733 h 193345"/>
                <a:gd name="connsiteX18" fmla="*/ 581090 w 719722"/>
                <a:gd name="connsiteY18" fmla="*/ 121669 h 193345"/>
                <a:gd name="connsiteX19" fmla="*/ 575556 w 719722"/>
                <a:gd name="connsiteY19" fmla="*/ 98606 h 193345"/>
                <a:gd name="connsiteX20" fmla="*/ 560614 w 719722"/>
                <a:gd name="connsiteY20" fmla="*/ 83277 h 193345"/>
                <a:gd name="connsiteX21" fmla="*/ 539445 w 719722"/>
                <a:gd name="connsiteY21" fmla="*/ 77891 h 193345"/>
                <a:gd name="connsiteX22" fmla="*/ 2352 w 719722"/>
                <a:gd name="connsiteY22" fmla="*/ 51650 h 193345"/>
                <a:gd name="connsiteX23" fmla="*/ 30300 w 719722"/>
                <a:gd name="connsiteY23" fmla="*/ 51650 h 193345"/>
                <a:gd name="connsiteX24" fmla="*/ 43997 w 719722"/>
                <a:gd name="connsiteY24" fmla="*/ 58417 h 193345"/>
                <a:gd name="connsiteX25" fmla="*/ 73190 w 719722"/>
                <a:gd name="connsiteY25" fmla="*/ 99020 h 193345"/>
                <a:gd name="connsiteX26" fmla="*/ 102383 w 719722"/>
                <a:gd name="connsiteY26" fmla="*/ 58417 h 193345"/>
                <a:gd name="connsiteX27" fmla="*/ 116080 w 719722"/>
                <a:gd name="connsiteY27" fmla="*/ 51650 h 193345"/>
                <a:gd name="connsiteX28" fmla="*/ 142921 w 719722"/>
                <a:gd name="connsiteY28" fmla="*/ 51650 h 193345"/>
                <a:gd name="connsiteX29" fmla="*/ 90484 w 719722"/>
                <a:gd name="connsiteY29" fmla="*/ 121531 h 193345"/>
                <a:gd name="connsiteX30" fmla="*/ 145273 w 719722"/>
                <a:gd name="connsiteY30" fmla="*/ 191411 h 193345"/>
                <a:gd name="connsiteX31" fmla="*/ 116910 w 719722"/>
                <a:gd name="connsiteY31" fmla="*/ 191411 h 193345"/>
                <a:gd name="connsiteX32" fmla="*/ 103213 w 719722"/>
                <a:gd name="connsiteY32" fmla="*/ 184644 h 193345"/>
                <a:gd name="connsiteX33" fmla="*/ 72360 w 719722"/>
                <a:gd name="connsiteY33" fmla="*/ 144732 h 193345"/>
                <a:gd name="connsiteX34" fmla="*/ 41368 w 719722"/>
                <a:gd name="connsiteY34" fmla="*/ 184644 h 193345"/>
                <a:gd name="connsiteX35" fmla="*/ 27671 w 719722"/>
                <a:gd name="connsiteY35" fmla="*/ 191411 h 193345"/>
                <a:gd name="connsiteX36" fmla="*/ 0 w 719722"/>
                <a:gd name="connsiteY36" fmla="*/ 191411 h 193345"/>
                <a:gd name="connsiteX37" fmla="*/ 54512 w 719722"/>
                <a:gd name="connsiteY37" fmla="*/ 121531 h 193345"/>
                <a:gd name="connsiteX38" fmla="*/ 389469 w 719722"/>
                <a:gd name="connsiteY38" fmla="*/ 50408 h 193345"/>
                <a:gd name="connsiteX39" fmla="*/ 431944 w 719722"/>
                <a:gd name="connsiteY39" fmla="*/ 65737 h 193345"/>
                <a:gd name="connsiteX40" fmla="*/ 447993 w 719722"/>
                <a:gd name="connsiteY40" fmla="*/ 111449 h 193345"/>
                <a:gd name="connsiteX41" fmla="*/ 447993 w 719722"/>
                <a:gd name="connsiteY41" fmla="*/ 191549 h 193345"/>
                <a:gd name="connsiteX42" fmla="*/ 432220 w 719722"/>
                <a:gd name="connsiteY42" fmla="*/ 191549 h 193345"/>
                <a:gd name="connsiteX43" fmla="*/ 415203 w 719722"/>
                <a:gd name="connsiteY43" fmla="*/ 174562 h 193345"/>
                <a:gd name="connsiteX44" fmla="*/ 415203 w 719722"/>
                <a:gd name="connsiteY44" fmla="*/ 115730 h 193345"/>
                <a:gd name="connsiteX45" fmla="*/ 406486 w 719722"/>
                <a:gd name="connsiteY45" fmla="*/ 88110 h 193345"/>
                <a:gd name="connsiteX46" fmla="*/ 381859 w 719722"/>
                <a:gd name="connsiteY46" fmla="*/ 78857 h 193345"/>
                <a:gd name="connsiteX47" fmla="*/ 353358 w 719722"/>
                <a:gd name="connsiteY47" fmla="*/ 89767 h 193345"/>
                <a:gd name="connsiteX48" fmla="*/ 342843 w 719722"/>
                <a:gd name="connsiteY48" fmla="*/ 120978 h 193345"/>
                <a:gd name="connsiteX49" fmla="*/ 342843 w 719722"/>
                <a:gd name="connsiteY49" fmla="*/ 174562 h 193345"/>
                <a:gd name="connsiteX50" fmla="*/ 325826 w 719722"/>
                <a:gd name="connsiteY50" fmla="*/ 191549 h 193345"/>
                <a:gd name="connsiteX51" fmla="*/ 310053 w 719722"/>
                <a:gd name="connsiteY51" fmla="*/ 191549 h 193345"/>
                <a:gd name="connsiteX52" fmla="*/ 310053 w 719722"/>
                <a:gd name="connsiteY52" fmla="*/ 51927 h 193345"/>
                <a:gd name="connsiteX53" fmla="*/ 324165 w 719722"/>
                <a:gd name="connsiteY53" fmla="*/ 51927 h 193345"/>
                <a:gd name="connsiteX54" fmla="*/ 341183 w 719722"/>
                <a:gd name="connsiteY54" fmla="*/ 68914 h 193345"/>
                <a:gd name="connsiteX55" fmla="*/ 341183 w 719722"/>
                <a:gd name="connsiteY55" fmla="*/ 70018 h 193345"/>
                <a:gd name="connsiteX56" fmla="*/ 361659 w 719722"/>
                <a:gd name="connsiteY56" fmla="*/ 55379 h 193345"/>
                <a:gd name="connsiteX57" fmla="*/ 389469 w 719722"/>
                <a:gd name="connsiteY57" fmla="*/ 50408 h 193345"/>
                <a:gd name="connsiteX58" fmla="*/ 719722 w 719722"/>
                <a:gd name="connsiteY58" fmla="*/ 50269 h 193345"/>
                <a:gd name="connsiteX59" fmla="*/ 719722 w 719722"/>
                <a:gd name="connsiteY59" fmla="*/ 81342 h 193345"/>
                <a:gd name="connsiteX60" fmla="*/ 712113 w 719722"/>
                <a:gd name="connsiteY60" fmla="*/ 80514 h 193345"/>
                <a:gd name="connsiteX61" fmla="*/ 682228 w 719722"/>
                <a:gd name="connsiteY61" fmla="*/ 91700 h 193345"/>
                <a:gd name="connsiteX62" fmla="*/ 671436 w 719722"/>
                <a:gd name="connsiteY62" fmla="*/ 123740 h 193345"/>
                <a:gd name="connsiteX63" fmla="*/ 671436 w 719722"/>
                <a:gd name="connsiteY63" fmla="*/ 174424 h 193345"/>
                <a:gd name="connsiteX64" fmla="*/ 654419 w 719722"/>
                <a:gd name="connsiteY64" fmla="*/ 191411 h 193345"/>
                <a:gd name="connsiteX65" fmla="*/ 638646 w 719722"/>
                <a:gd name="connsiteY65" fmla="*/ 191411 h 193345"/>
                <a:gd name="connsiteX66" fmla="*/ 638646 w 719722"/>
                <a:gd name="connsiteY66" fmla="*/ 51926 h 193345"/>
                <a:gd name="connsiteX67" fmla="*/ 669776 w 719722"/>
                <a:gd name="connsiteY67" fmla="*/ 51926 h 193345"/>
                <a:gd name="connsiteX68" fmla="*/ 669776 w 719722"/>
                <a:gd name="connsiteY68" fmla="*/ 72366 h 193345"/>
                <a:gd name="connsiteX69" fmla="*/ 719722 w 719722"/>
                <a:gd name="connsiteY69" fmla="*/ 50269 h 193345"/>
                <a:gd name="connsiteX70" fmla="*/ 208500 w 719722"/>
                <a:gd name="connsiteY70" fmla="*/ 50269 h 193345"/>
                <a:gd name="connsiteX71" fmla="*/ 233543 w 719722"/>
                <a:gd name="connsiteY71" fmla="*/ 54964 h 193345"/>
                <a:gd name="connsiteX72" fmla="*/ 253327 w 719722"/>
                <a:gd name="connsiteY72" fmla="*/ 68775 h 193345"/>
                <a:gd name="connsiteX73" fmla="*/ 270345 w 719722"/>
                <a:gd name="connsiteY73" fmla="*/ 51788 h 193345"/>
                <a:gd name="connsiteX74" fmla="*/ 285979 w 719722"/>
                <a:gd name="connsiteY74" fmla="*/ 51788 h 193345"/>
                <a:gd name="connsiteX75" fmla="*/ 285979 w 719722"/>
                <a:gd name="connsiteY75" fmla="*/ 51926 h 193345"/>
                <a:gd name="connsiteX76" fmla="*/ 285979 w 719722"/>
                <a:gd name="connsiteY76" fmla="*/ 191549 h 193345"/>
                <a:gd name="connsiteX77" fmla="*/ 271867 w 719722"/>
                <a:gd name="connsiteY77" fmla="*/ 191549 h 193345"/>
                <a:gd name="connsiteX78" fmla="*/ 254849 w 719722"/>
                <a:gd name="connsiteY78" fmla="*/ 174562 h 193345"/>
                <a:gd name="connsiteX79" fmla="*/ 254849 w 719722"/>
                <a:gd name="connsiteY79" fmla="*/ 173457 h 193345"/>
                <a:gd name="connsiteX80" fmla="*/ 234788 w 719722"/>
                <a:gd name="connsiteY80" fmla="*/ 188372 h 193345"/>
                <a:gd name="connsiteX81" fmla="*/ 208500 w 719722"/>
                <a:gd name="connsiteY81" fmla="*/ 193344 h 193345"/>
                <a:gd name="connsiteX82" fmla="*/ 171975 w 719722"/>
                <a:gd name="connsiteY82" fmla="*/ 184506 h 193345"/>
                <a:gd name="connsiteX83" fmla="*/ 146794 w 719722"/>
                <a:gd name="connsiteY83" fmla="*/ 159371 h 193345"/>
                <a:gd name="connsiteX84" fmla="*/ 137801 w 719722"/>
                <a:gd name="connsiteY84" fmla="*/ 121669 h 193345"/>
                <a:gd name="connsiteX85" fmla="*/ 146794 w 719722"/>
                <a:gd name="connsiteY85" fmla="*/ 84104 h 193345"/>
                <a:gd name="connsiteX86" fmla="*/ 171975 w 719722"/>
                <a:gd name="connsiteY86" fmla="*/ 59108 h 193345"/>
                <a:gd name="connsiteX87" fmla="*/ 208500 w 719722"/>
                <a:gd name="connsiteY87" fmla="*/ 50269 h 193345"/>
                <a:gd name="connsiteX88" fmla="*/ 580675 w 719722"/>
                <a:gd name="connsiteY88" fmla="*/ 0 h 193345"/>
                <a:gd name="connsiteX89" fmla="*/ 613327 w 719722"/>
                <a:gd name="connsiteY89" fmla="*/ 0 h 193345"/>
                <a:gd name="connsiteX90" fmla="*/ 613327 w 719722"/>
                <a:gd name="connsiteY90" fmla="*/ 191550 h 193345"/>
                <a:gd name="connsiteX91" fmla="*/ 598938 w 719722"/>
                <a:gd name="connsiteY91" fmla="*/ 191550 h 193345"/>
                <a:gd name="connsiteX92" fmla="*/ 581920 w 719722"/>
                <a:gd name="connsiteY92" fmla="*/ 174563 h 193345"/>
                <a:gd name="connsiteX93" fmla="*/ 581920 w 719722"/>
                <a:gd name="connsiteY93" fmla="*/ 173458 h 193345"/>
                <a:gd name="connsiteX94" fmla="*/ 561859 w 719722"/>
                <a:gd name="connsiteY94" fmla="*/ 188373 h 193345"/>
                <a:gd name="connsiteX95" fmla="*/ 535571 w 719722"/>
                <a:gd name="connsiteY95" fmla="*/ 193345 h 193345"/>
                <a:gd name="connsiteX96" fmla="*/ 499322 w 719722"/>
                <a:gd name="connsiteY96" fmla="*/ 184507 h 193345"/>
                <a:gd name="connsiteX97" fmla="*/ 474003 w 719722"/>
                <a:gd name="connsiteY97" fmla="*/ 159234 h 193345"/>
                <a:gd name="connsiteX98" fmla="*/ 464872 w 719722"/>
                <a:gd name="connsiteY98" fmla="*/ 121669 h 193345"/>
                <a:gd name="connsiteX99" fmla="*/ 474003 w 719722"/>
                <a:gd name="connsiteY99" fmla="*/ 84243 h 193345"/>
                <a:gd name="connsiteX100" fmla="*/ 499322 w 719722"/>
                <a:gd name="connsiteY100" fmla="*/ 59108 h 193345"/>
                <a:gd name="connsiteX101" fmla="*/ 535571 w 719722"/>
                <a:gd name="connsiteY101" fmla="*/ 50270 h 193345"/>
                <a:gd name="connsiteX102" fmla="*/ 561029 w 719722"/>
                <a:gd name="connsiteY102" fmla="*/ 54965 h 193345"/>
                <a:gd name="connsiteX103" fmla="*/ 580675 w 719722"/>
                <a:gd name="connsiteY103" fmla="*/ 69052 h 193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l="l" t="t" r="r" b="b"/>
              <a:pathLst>
                <a:path w="719722" h="193345">
                  <a:moveTo>
                    <a:pt x="212098" y="78028"/>
                  </a:moveTo>
                  <a:cubicBezTo>
                    <a:pt x="200061" y="78028"/>
                    <a:pt x="190099" y="82033"/>
                    <a:pt x="182351" y="90043"/>
                  </a:cubicBezTo>
                  <a:cubicBezTo>
                    <a:pt x="174603" y="98053"/>
                    <a:pt x="170730" y="108549"/>
                    <a:pt x="170730" y="121669"/>
                  </a:cubicBezTo>
                  <a:cubicBezTo>
                    <a:pt x="170730" y="134788"/>
                    <a:pt x="174603" y="145284"/>
                    <a:pt x="182351" y="153294"/>
                  </a:cubicBezTo>
                  <a:cubicBezTo>
                    <a:pt x="190099" y="161304"/>
                    <a:pt x="200061" y="165309"/>
                    <a:pt x="212098" y="165309"/>
                  </a:cubicBezTo>
                  <a:cubicBezTo>
                    <a:pt x="224134" y="165447"/>
                    <a:pt x="234096" y="161442"/>
                    <a:pt x="241982" y="153294"/>
                  </a:cubicBezTo>
                  <a:cubicBezTo>
                    <a:pt x="249868" y="145284"/>
                    <a:pt x="253742" y="134788"/>
                    <a:pt x="253742" y="121669"/>
                  </a:cubicBezTo>
                  <a:cubicBezTo>
                    <a:pt x="253742" y="108549"/>
                    <a:pt x="249868" y="98053"/>
                    <a:pt x="241982" y="90043"/>
                  </a:cubicBezTo>
                  <a:cubicBezTo>
                    <a:pt x="234096" y="82033"/>
                    <a:pt x="224134" y="78028"/>
                    <a:pt x="212098" y="78028"/>
                  </a:cubicBezTo>
                  <a:close/>
                  <a:moveTo>
                    <a:pt x="539445" y="77891"/>
                  </a:moveTo>
                  <a:cubicBezTo>
                    <a:pt x="531559" y="77891"/>
                    <a:pt x="524503" y="79686"/>
                    <a:pt x="518277" y="83277"/>
                  </a:cubicBezTo>
                  <a:cubicBezTo>
                    <a:pt x="512051" y="86867"/>
                    <a:pt x="507070" y="91977"/>
                    <a:pt x="503335" y="98606"/>
                  </a:cubicBezTo>
                  <a:cubicBezTo>
                    <a:pt x="499599" y="105235"/>
                    <a:pt x="497801" y="112969"/>
                    <a:pt x="497801" y="121669"/>
                  </a:cubicBezTo>
                  <a:cubicBezTo>
                    <a:pt x="497801" y="130370"/>
                    <a:pt x="499599" y="138104"/>
                    <a:pt x="503335" y="144733"/>
                  </a:cubicBezTo>
                  <a:cubicBezTo>
                    <a:pt x="507070" y="151362"/>
                    <a:pt x="511913" y="156471"/>
                    <a:pt x="518277" y="160062"/>
                  </a:cubicBezTo>
                  <a:cubicBezTo>
                    <a:pt x="524503" y="163653"/>
                    <a:pt x="531698" y="165448"/>
                    <a:pt x="539445" y="165448"/>
                  </a:cubicBezTo>
                  <a:cubicBezTo>
                    <a:pt x="547193" y="165448"/>
                    <a:pt x="554388" y="163653"/>
                    <a:pt x="560614" y="160062"/>
                  </a:cubicBezTo>
                  <a:cubicBezTo>
                    <a:pt x="566840" y="156471"/>
                    <a:pt x="571821" y="151362"/>
                    <a:pt x="575556" y="144733"/>
                  </a:cubicBezTo>
                  <a:cubicBezTo>
                    <a:pt x="579292" y="138104"/>
                    <a:pt x="581090" y="130370"/>
                    <a:pt x="581090" y="121669"/>
                  </a:cubicBezTo>
                  <a:cubicBezTo>
                    <a:pt x="581090" y="112969"/>
                    <a:pt x="579292" y="105235"/>
                    <a:pt x="575556" y="98606"/>
                  </a:cubicBezTo>
                  <a:cubicBezTo>
                    <a:pt x="571821" y="91977"/>
                    <a:pt x="566840" y="86867"/>
                    <a:pt x="560614" y="83277"/>
                  </a:cubicBezTo>
                  <a:cubicBezTo>
                    <a:pt x="554388" y="79686"/>
                    <a:pt x="547193" y="77891"/>
                    <a:pt x="539445" y="77891"/>
                  </a:cubicBezTo>
                  <a:close/>
                  <a:moveTo>
                    <a:pt x="2352" y="51650"/>
                  </a:moveTo>
                  <a:lnTo>
                    <a:pt x="30300" y="51650"/>
                  </a:lnTo>
                  <a:cubicBezTo>
                    <a:pt x="35696" y="51650"/>
                    <a:pt x="40676" y="54136"/>
                    <a:pt x="43997" y="58417"/>
                  </a:cubicBezTo>
                  <a:lnTo>
                    <a:pt x="73190" y="99020"/>
                  </a:lnTo>
                  <a:lnTo>
                    <a:pt x="102383" y="58417"/>
                  </a:lnTo>
                  <a:cubicBezTo>
                    <a:pt x="105565" y="54136"/>
                    <a:pt x="110684" y="51650"/>
                    <a:pt x="116080" y="51650"/>
                  </a:cubicBezTo>
                  <a:lnTo>
                    <a:pt x="142921" y="51650"/>
                  </a:lnTo>
                  <a:lnTo>
                    <a:pt x="90484" y="121531"/>
                  </a:lnTo>
                  <a:lnTo>
                    <a:pt x="145273" y="191411"/>
                  </a:lnTo>
                  <a:lnTo>
                    <a:pt x="116910" y="191411"/>
                  </a:lnTo>
                  <a:cubicBezTo>
                    <a:pt x="111514" y="191549"/>
                    <a:pt x="106395" y="188925"/>
                    <a:pt x="103213" y="184644"/>
                  </a:cubicBezTo>
                  <a:lnTo>
                    <a:pt x="72360" y="144732"/>
                  </a:lnTo>
                  <a:lnTo>
                    <a:pt x="41368" y="184644"/>
                  </a:lnTo>
                  <a:cubicBezTo>
                    <a:pt x="38186" y="188925"/>
                    <a:pt x="33067" y="191411"/>
                    <a:pt x="27671" y="191411"/>
                  </a:cubicBezTo>
                  <a:lnTo>
                    <a:pt x="0" y="191411"/>
                  </a:lnTo>
                  <a:lnTo>
                    <a:pt x="54512" y="121531"/>
                  </a:lnTo>
                  <a:close/>
                  <a:moveTo>
                    <a:pt x="389469" y="50408"/>
                  </a:moveTo>
                  <a:cubicBezTo>
                    <a:pt x="407040" y="50270"/>
                    <a:pt x="421290" y="55379"/>
                    <a:pt x="431944" y="65737"/>
                  </a:cubicBezTo>
                  <a:cubicBezTo>
                    <a:pt x="442597" y="76095"/>
                    <a:pt x="447993" y="91286"/>
                    <a:pt x="447993" y="111449"/>
                  </a:cubicBezTo>
                  <a:lnTo>
                    <a:pt x="447993" y="191549"/>
                  </a:lnTo>
                  <a:lnTo>
                    <a:pt x="432220" y="191549"/>
                  </a:lnTo>
                  <a:cubicBezTo>
                    <a:pt x="422812" y="191549"/>
                    <a:pt x="415203" y="183953"/>
                    <a:pt x="415203" y="174562"/>
                  </a:cubicBezTo>
                  <a:lnTo>
                    <a:pt x="415203" y="115730"/>
                  </a:lnTo>
                  <a:cubicBezTo>
                    <a:pt x="415203" y="103577"/>
                    <a:pt x="412297" y="94325"/>
                    <a:pt x="406486" y="88110"/>
                  </a:cubicBezTo>
                  <a:cubicBezTo>
                    <a:pt x="400676" y="81895"/>
                    <a:pt x="392513" y="78857"/>
                    <a:pt x="381859" y="78857"/>
                  </a:cubicBezTo>
                  <a:cubicBezTo>
                    <a:pt x="369822" y="78857"/>
                    <a:pt x="360276" y="82448"/>
                    <a:pt x="353358" y="89767"/>
                  </a:cubicBezTo>
                  <a:cubicBezTo>
                    <a:pt x="346302" y="96948"/>
                    <a:pt x="342843" y="107444"/>
                    <a:pt x="342843" y="120978"/>
                  </a:cubicBezTo>
                  <a:lnTo>
                    <a:pt x="342843" y="174562"/>
                  </a:lnTo>
                  <a:cubicBezTo>
                    <a:pt x="342843" y="183953"/>
                    <a:pt x="335234" y="191549"/>
                    <a:pt x="325826" y="191549"/>
                  </a:cubicBezTo>
                  <a:lnTo>
                    <a:pt x="310053" y="191549"/>
                  </a:lnTo>
                  <a:lnTo>
                    <a:pt x="310053" y="51927"/>
                  </a:lnTo>
                  <a:lnTo>
                    <a:pt x="324165" y="51927"/>
                  </a:lnTo>
                  <a:cubicBezTo>
                    <a:pt x="333573" y="51927"/>
                    <a:pt x="341183" y="59523"/>
                    <a:pt x="341183" y="68914"/>
                  </a:cubicBezTo>
                  <a:lnTo>
                    <a:pt x="341183" y="70018"/>
                  </a:lnTo>
                  <a:cubicBezTo>
                    <a:pt x="346579" y="63527"/>
                    <a:pt x="353358" y="58694"/>
                    <a:pt x="361659" y="55379"/>
                  </a:cubicBezTo>
                  <a:cubicBezTo>
                    <a:pt x="369822" y="52065"/>
                    <a:pt x="379092" y="50408"/>
                    <a:pt x="389469" y="50408"/>
                  </a:cubicBezTo>
                  <a:close/>
                  <a:moveTo>
                    <a:pt x="719722" y="50269"/>
                  </a:moveTo>
                  <a:lnTo>
                    <a:pt x="719722" y="81342"/>
                  </a:lnTo>
                  <a:cubicBezTo>
                    <a:pt x="716955" y="80790"/>
                    <a:pt x="714326" y="80514"/>
                    <a:pt x="712113" y="80514"/>
                  </a:cubicBezTo>
                  <a:cubicBezTo>
                    <a:pt x="699384" y="80514"/>
                    <a:pt x="689422" y="84243"/>
                    <a:pt x="682228" y="91700"/>
                  </a:cubicBezTo>
                  <a:cubicBezTo>
                    <a:pt x="675033" y="99158"/>
                    <a:pt x="671436" y="109792"/>
                    <a:pt x="671436" y="123740"/>
                  </a:cubicBezTo>
                  <a:lnTo>
                    <a:pt x="671436" y="174424"/>
                  </a:lnTo>
                  <a:cubicBezTo>
                    <a:pt x="671436" y="183815"/>
                    <a:pt x="663827" y="191411"/>
                    <a:pt x="654419" y="191411"/>
                  </a:cubicBezTo>
                  <a:lnTo>
                    <a:pt x="638646" y="191411"/>
                  </a:lnTo>
                  <a:lnTo>
                    <a:pt x="638646" y="51926"/>
                  </a:lnTo>
                  <a:lnTo>
                    <a:pt x="669776" y="51926"/>
                  </a:lnTo>
                  <a:lnTo>
                    <a:pt x="669776" y="72366"/>
                  </a:lnTo>
                  <a:cubicBezTo>
                    <a:pt x="679322" y="57589"/>
                    <a:pt x="695925" y="50269"/>
                    <a:pt x="719722" y="50269"/>
                  </a:cubicBezTo>
                  <a:close/>
                  <a:moveTo>
                    <a:pt x="208500" y="50269"/>
                  </a:moveTo>
                  <a:cubicBezTo>
                    <a:pt x="217632" y="50269"/>
                    <a:pt x="225933" y="51788"/>
                    <a:pt x="233543" y="54964"/>
                  </a:cubicBezTo>
                  <a:cubicBezTo>
                    <a:pt x="241152" y="58141"/>
                    <a:pt x="247793" y="62698"/>
                    <a:pt x="253327" y="68775"/>
                  </a:cubicBezTo>
                  <a:cubicBezTo>
                    <a:pt x="253327" y="59384"/>
                    <a:pt x="260937" y="51788"/>
                    <a:pt x="270345" y="51788"/>
                  </a:cubicBezTo>
                  <a:lnTo>
                    <a:pt x="285979" y="51788"/>
                  </a:lnTo>
                  <a:lnTo>
                    <a:pt x="285979" y="51926"/>
                  </a:lnTo>
                  <a:lnTo>
                    <a:pt x="285979" y="191549"/>
                  </a:lnTo>
                  <a:lnTo>
                    <a:pt x="271867" y="191549"/>
                  </a:lnTo>
                  <a:cubicBezTo>
                    <a:pt x="262459" y="191549"/>
                    <a:pt x="254849" y="183953"/>
                    <a:pt x="254849" y="174562"/>
                  </a:cubicBezTo>
                  <a:lnTo>
                    <a:pt x="254849" y="173457"/>
                  </a:lnTo>
                  <a:cubicBezTo>
                    <a:pt x="249453" y="180086"/>
                    <a:pt x="242812" y="185058"/>
                    <a:pt x="234788" y="188372"/>
                  </a:cubicBezTo>
                  <a:cubicBezTo>
                    <a:pt x="226902" y="191687"/>
                    <a:pt x="218047" y="193344"/>
                    <a:pt x="208500" y="193344"/>
                  </a:cubicBezTo>
                  <a:cubicBezTo>
                    <a:pt x="194941" y="193344"/>
                    <a:pt x="182628" y="190444"/>
                    <a:pt x="171975" y="184506"/>
                  </a:cubicBezTo>
                  <a:cubicBezTo>
                    <a:pt x="161183" y="178567"/>
                    <a:pt x="152882" y="170143"/>
                    <a:pt x="146794" y="159371"/>
                  </a:cubicBezTo>
                  <a:cubicBezTo>
                    <a:pt x="140706" y="148599"/>
                    <a:pt x="137801" y="136031"/>
                    <a:pt x="137801" y="121669"/>
                  </a:cubicBezTo>
                  <a:cubicBezTo>
                    <a:pt x="137801" y="107306"/>
                    <a:pt x="140845" y="94876"/>
                    <a:pt x="146794" y="84104"/>
                  </a:cubicBezTo>
                  <a:cubicBezTo>
                    <a:pt x="152882" y="73332"/>
                    <a:pt x="161183" y="65046"/>
                    <a:pt x="171975" y="59108"/>
                  </a:cubicBezTo>
                  <a:cubicBezTo>
                    <a:pt x="182766" y="53169"/>
                    <a:pt x="194941" y="50269"/>
                    <a:pt x="208500" y="50269"/>
                  </a:cubicBezTo>
                  <a:close/>
                  <a:moveTo>
                    <a:pt x="580675" y="0"/>
                  </a:moveTo>
                  <a:lnTo>
                    <a:pt x="613327" y="0"/>
                  </a:lnTo>
                  <a:lnTo>
                    <a:pt x="613327" y="191550"/>
                  </a:lnTo>
                  <a:lnTo>
                    <a:pt x="598938" y="191550"/>
                  </a:lnTo>
                  <a:cubicBezTo>
                    <a:pt x="589530" y="191550"/>
                    <a:pt x="581920" y="183954"/>
                    <a:pt x="581920" y="174563"/>
                  </a:cubicBezTo>
                  <a:lnTo>
                    <a:pt x="581920" y="173458"/>
                  </a:lnTo>
                  <a:cubicBezTo>
                    <a:pt x="576525" y="180087"/>
                    <a:pt x="569884" y="185059"/>
                    <a:pt x="561859" y="188373"/>
                  </a:cubicBezTo>
                  <a:cubicBezTo>
                    <a:pt x="553973" y="191688"/>
                    <a:pt x="545118" y="193345"/>
                    <a:pt x="535571" y="193345"/>
                  </a:cubicBezTo>
                  <a:cubicBezTo>
                    <a:pt x="522151" y="193345"/>
                    <a:pt x="509976" y="190445"/>
                    <a:pt x="499322" y="184507"/>
                  </a:cubicBezTo>
                  <a:cubicBezTo>
                    <a:pt x="488531" y="178568"/>
                    <a:pt x="480091" y="170144"/>
                    <a:pt x="474003" y="159234"/>
                  </a:cubicBezTo>
                  <a:cubicBezTo>
                    <a:pt x="467916" y="148323"/>
                    <a:pt x="464872" y="135756"/>
                    <a:pt x="464872" y="121669"/>
                  </a:cubicBezTo>
                  <a:cubicBezTo>
                    <a:pt x="464872" y="107583"/>
                    <a:pt x="467916" y="95015"/>
                    <a:pt x="474003" y="84243"/>
                  </a:cubicBezTo>
                  <a:cubicBezTo>
                    <a:pt x="480091" y="73471"/>
                    <a:pt x="488531" y="65047"/>
                    <a:pt x="499322" y="59108"/>
                  </a:cubicBezTo>
                  <a:cubicBezTo>
                    <a:pt x="510114" y="53170"/>
                    <a:pt x="522151" y="50270"/>
                    <a:pt x="535571" y="50270"/>
                  </a:cubicBezTo>
                  <a:cubicBezTo>
                    <a:pt x="544841" y="50270"/>
                    <a:pt x="553281" y="51789"/>
                    <a:pt x="561029" y="54965"/>
                  </a:cubicBezTo>
                  <a:cubicBezTo>
                    <a:pt x="568777" y="58142"/>
                    <a:pt x="575279" y="62837"/>
                    <a:pt x="580675" y="69052"/>
                  </a:cubicBezTo>
                  <a:close/>
                </a:path>
              </a:pathLst>
            </a:custGeom>
            <a:solidFill>
              <a:schemeClr val="tx2"/>
            </a:solidFill>
            <a:ln w="9510" cap="flat">
              <a:noFill/>
              <a:prstDash val="solid"/>
              <a:miter/>
            </a:ln>
          </p:spPr>
          <p:txBody>
            <a:bodyPr wrap="square" rtlCol="0" anchor="ctr">
              <a:noAutofit/>
            </a:bodyPr>
            <a:lstStyle/>
            <a:p>
              <a:endParaRPr lang="en-US"/>
            </a:p>
          </p:txBody>
        </p:sp>
        <p:grpSp>
          <p:nvGrpSpPr>
            <p:cNvPr id="25" name="Group 24">
              <a:extLst>
                <a:ext uri="{FF2B5EF4-FFF2-40B4-BE49-F238E27FC236}">
                  <a16:creationId xmlns:a16="http://schemas.microsoft.com/office/drawing/2014/main" id="{A6568E70-00BC-5641-BA92-7F9FE3481441}"/>
                </a:ext>
              </a:extLst>
            </p:cNvPr>
            <p:cNvGrpSpPr/>
            <p:nvPr userDrawn="1"/>
          </p:nvGrpSpPr>
          <p:grpSpPr>
            <a:xfrm>
              <a:off x="11082099" y="267640"/>
              <a:ext cx="156756" cy="139761"/>
              <a:chOff x="11082099" y="267640"/>
              <a:chExt cx="156756" cy="139761"/>
            </a:xfrm>
          </p:grpSpPr>
          <p:sp>
            <p:nvSpPr>
              <p:cNvPr id="26" name="Freeform 25">
                <a:extLst>
                  <a:ext uri="{FF2B5EF4-FFF2-40B4-BE49-F238E27FC236}">
                    <a16:creationId xmlns:a16="http://schemas.microsoft.com/office/drawing/2014/main" id="{9EF6AB0C-873B-234E-B2E9-97FDEBEBD81A}"/>
                  </a:ext>
                </a:extLst>
              </p:cNvPr>
              <p:cNvSpPr/>
              <p:nvPr/>
            </p:nvSpPr>
            <p:spPr>
              <a:xfrm>
                <a:off x="11082099" y="272749"/>
                <a:ext cx="70699" cy="60489"/>
              </a:xfrm>
              <a:custGeom>
                <a:avLst/>
                <a:gdLst>
                  <a:gd name="connsiteX0" fmla="*/ 246570 w 486475"/>
                  <a:gd name="connsiteY0" fmla="*/ 0 h 416222"/>
                  <a:gd name="connsiteX1" fmla="*/ 225625 w 486475"/>
                  <a:gd name="connsiteY1" fmla="*/ 26608 h 416222"/>
                  <a:gd name="connsiteX2" fmla="*/ 0 w 486475"/>
                  <a:gd name="connsiteY2" fmla="*/ 416223 h 416222"/>
                  <a:gd name="connsiteX3" fmla="*/ 486475 w 486475"/>
                  <a:gd name="connsiteY3" fmla="*/ 416223 h 416222"/>
                  <a:gd name="connsiteX4" fmla="*/ 246570 w 486475"/>
                  <a:gd name="connsiteY4" fmla="*/ 0 h 416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475" h="416222">
                    <a:moveTo>
                      <a:pt x="246570" y="0"/>
                    </a:moveTo>
                    <a:cubicBezTo>
                      <a:pt x="238954" y="7602"/>
                      <a:pt x="231338" y="16155"/>
                      <a:pt x="225625" y="26608"/>
                    </a:cubicBezTo>
                    <a:lnTo>
                      <a:pt x="0" y="416223"/>
                    </a:lnTo>
                    <a:lnTo>
                      <a:pt x="486475" y="416223"/>
                    </a:lnTo>
                    <a:lnTo>
                      <a:pt x="246570" y="0"/>
                    </a:lnTo>
                    <a:close/>
                  </a:path>
                </a:pathLst>
              </a:custGeom>
              <a:solidFill>
                <a:srgbClr val="DF1E26"/>
              </a:solidFill>
              <a:ln w="9510" cap="flat">
                <a:no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C1B2FCCD-26D7-7E4D-A4D7-C9C127F3772C}"/>
                  </a:ext>
                </a:extLst>
              </p:cNvPr>
              <p:cNvSpPr/>
              <p:nvPr/>
            </p:nvSpPr>
            <p:spPr>
              <a:xfrm>
                <a:off x="11125542" y="267640"/>
                <a:ext cx="69869" cy="61180"/>
              </a:xfrm>
              <a:custGeom>
                <a:avLst/>
                <a:gdLst>
                  <a:gd name="connsiteX0" fmla="*/ 480763 w 480763"/>
                  <a:gd name="connsiteY0" fmla="*/ 4751 h 420973"/>
                  <a:gd name="connsiteX1" fmla="*/ 447443 w 480763"/>
                  <a:gd name="connsiteY1" fmla="*/ 0 h 420973"/>
                  <a:gd name="connsiteX2" fmla="*/ 33320 w 480763"/>
                  <a:gd name="connsiteY2" fmla="*/ 0 h 420973"/>
                  <a:gd name="connsiteX3" fmla="*/ 0 w 480763"/>
                  <a:gd name="connsiteY3" fmla="*/ 4751 h 420973"/>
                  <a:gd name="connsiteX4" fmla="*/ 240858 w 480763"/>
                  <a:gd name="connsiteY4" fmla="*/ 420974 h 420973"/>
                  <a:gd name="connsiteX5" fmla="*/ 480763 w 480763"/>
                  <a:gd name="connsiteY5" fmla="*/ 4751 h 420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0763" h="420973">
                    <a:moveTo>
                      <a:pt x="480763" y="4751"/>
                    </a:moveTo>
                    <a:cubicBezTo>
                      <a:pt x="470291" y="1901"/>
                      <a:pt x="458867" y="0"/>
                      <a:pt x="447443" y="0"/>
                    </a:cubicBezTo>
                    <a:lnTo>
                      <a:pt x="33320" y="0"/>
                    </a:lnTo>
                    <a:cubicBezTo>
                      <a:pt x="21896" y="0"/>
                      <a:pt x="10472" y="1901"/>
                      <a:pt x="0" y="4751"/>
                    </a:cubicBezTo>
                    <a:lnTo>
                      <a:pt x="240858" y="420974"/>
                    </a:lnTo>
                    <a:lnTo>
                      <a:pt x="480763" y="4751"/>
                    </a:lnTo>
                    <a:close/>
                  </a:path>
                </a:pathLst>
              </a:custGeom>
              <a:solidFill>
                <a:srgbClr val="EF3834"/>
              </a:solidFill>
              <a:ln w="9510"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B9F2D731-4EF5-8D47-BC4B-BBC1DC248E6C}"/>
                  </a:ext>
                </a:extLst>
              </p:cNvPr>
              <p:cNvSpPr/>
              <p:nvPr/>
            </p:nvSpPr>
            <p:spPr>
              <a:xfrm>
                <a:off x="11082237" y="341939"/>
                <a:ext cx="70838" cy="60489"/>
              </a:xfrm>
              <a:custGeom>
                <a:avLst/>
                <a:gdLst>
                  <a:gd name="connsiteX0" fmla="*/ 0 w 487427"/>
                  <a:gd name="connsiteY0" fmla="*/ 0 h 416222"/>
                  <a:gd name="connsiteX1" fmla="*/ 225625 w 487427"/>
                  <a:gd name="connsiteY1" fmla="*/ 389615 h 416222"/>
                  <a:gd name="connsiteX2" fmla="*/ 246570 w 487427"/>
                  <a:gd name="connsiteY2" fmla="*/ 416222 h 416222"/>
                  <a:gd name="connsiteX3" fmla="*/ 487427 w 487427"/>
                  <a:gd name="connsiteY3" fmla="*/ 0 h 416222"/>
                  <a:gd name="connsiteX4" fmla="*/ 0 w 487427"/>
                  <a:gd name="connsiteY4" fmla="*/ 0 h 416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7427" h="416222">
                    <a:moveTo>
                      <a:pt x="0" y="0"/>
                    </a:moveTo>
                    <a:lnTo>
                      <a:pt x="225625" y="389615"/>
                    </a:lnTo>
                    <a:cubicBezTo>
                      <a:pt x="231338" y="399118"/>
                      <a:pt x="238002" y="408620"/>
                      <a:pt x="246570" y="416222"/>
                    </a:cubicBezTo>
                    <a:lnTo>
                      <a:pt x="487427" y="0"/>
                    </a:lnTo>
                    <a:lnTo>
                      <a:pt x="0" y="0"/>
                    </a:lnTo>
                    <a:close/>
                  </a:path>
                </a:pathLst>
              </a:custGeom>
              <a:solidFill>
                <a:srgbClr val="F0534C"/>
              </a:solidFill>
              <a:ln w="9510" cap="flat">
                <a:noFill/>
                <a:prstDash val="solid"/>
                <a:miter/>
              </a:ln>
            </p:spPr>
            <p:txBody>
              <a:bodyPr rtlCol="0" anchor="ctr"/>
              <a:lstStyle/>
              <a:p>
                <a:endParaRPr lang="en-US"/>
              </a:p>
            </p:txBody>
          </p:sp>
          <p:sp>
            <p:nvSpPr>
              <p:cNvPr id="29" name="Freeform 28">
                <a:extLst>
                  <a:ext uri="{FF2B5EF4-FFF2-40B4-BE49-F238E27FC236}">
                    <a16:creationId xmlns:a16="http://schemas.microsoft.com/office/drawing/2014/main" id="{4505E32C-3C0C-1D46-94AB-39A90A026EAA}"/>
                  </a:ext>
                </a:extLst>
              </p:cNvPr>
              <p:cNvSpPr/>
              <p:nvPr/>
            </p:nvSpPr>
            <p:spPr>
              <a:xfrm>
                <a:off x="11168017" y="341939"/>
                <a:ext cx="70838" cy="60489"/>
              </a:xfrm>
              <a:custGeom>
                <a:avLst/>
                <a:gdLst>
                  <a:gd name="connsiteX0" fmla="*/ 261802 w 487427"/>
                  <a:gd name="connsiteY0" fmla="*/ 389615 h 416222"/>
                  <a:gd name="connsiteX1" fmla="*/ 487427 w 487427"/>
                  <a:gd name="connsiteY1" fmla="*/ 0 h 416222"/>
                  <a:gd name="connsiteX2" fmla="*/ 0 w 487427"/>
                  <a:gd name="connsiteY2" fmla="*/ 0 h 416222"/>
                  <a:gd name="connsiteX3" fmla="*/ 240858 w 487427"/>
                  <a:gd name="connsiteY3" fmla="*/ 416222 h 416222"/>
                  <a:gd name="connsiteX4" fmla="*/ 261802 w 487427"/>
                  <a:gd name="connsiteY4" fmla="*/ 389615 h 416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7427" h="416222">
                    <a:moveTo>
                      <a:pt x="261802" y="389615"/>
                    </a:moveTo>
                    <a:lnTo>
                      <a:pt x="487427" y="0"/>
                    </a:lnTo>
                    <a:lnTo>
                      <a:pt x="0" y="0"/>
                    </a:lnTo>
                    <a:lnTo>
                      <a:pt x="240858" y="416222"/>
                    </a:lnTo>
                    <a:cubicBezTo>
                      <a:pt x="248474" y="407670"/>
                      <a:pt x="256090" y="399118"/>
                      <a:pt x="261802" y="389615"/>
                    </a:cubicBezTo>
                  </a:path>
                </a:pathLst>
              </a:custGeom>
              <a:solidFill>
                <a:srgbClr val="F26F62"/>
              </a:solidFill>
              <a:ln w="9510" cap="flat">
                <a:noFill/>
                <a:prstDash val="solid"/>
                <a:miter/>
              </a:ln>
            </p:spPr>
            <p:txBody>
              <a:bodyPr rtlCol="0" anchor="ctr"/>
              <a:lstStyle/>
              <a:p>
                <a:endParaRPr lang="en-US"/>
              </a:p>
            </p:txBody>
          </p:sp>
          <p:sp>
            <p:nvSpPr>
              <p:cNvPr id="30" name="Freeform 29">
                <a:extLst>
                  <a:ext uri="{FF2B5EF4-FFF2-40B4-BE49-F238E27FC236}">
                    <a16:creationId xmlns:a16="http://schemas.microsoft.com/office/drawing/2014/main" id="{86087183-4E56-7741-9C24-FEEABD03C6E4}"/>
                  </a:ext>
                </a:extLst>
              </p:cNvPr>
              <p:cNvSpPr/>
              <p:nvPr/>
            </p:nvSpPr>
            <p:spPr>
              <a:xfrm>
                <a:off x="11125542" y="346221"/>
                <a:ext cx="70008" cy="61180"/>
              </a:xfrm>
              <a:custGeom>
                <a:avLst/>
                <a:gdLst>
                  <a:gd name="connsiteX0" fmla="*/ 0 w 481715"/>
                  <a:gd name="connsiteY0" fmla="*/ 416223 h 420973"/>
                  <a:gd name="connsiteX1" fmla="*/ 33320 w 481715"/>
                  <a:gd name="connsiteY1" fmla="*/ 420974 h 420973"/>
                  <a:gd name="connsiteX2" fmla="*/ 448395 w 481715"/>
                  <a:gd name="connsiteY2" fmla="*/ 420974 h 420973"/>
                  <a:gd name="connsiteX3" fmla="*/ 481715 w 481715"/>
                  <a:gd name="connsiteY3" fmla="*/ 416223 h 420973"/>
                  <a:gd name="connsiteX4" fmla="*/ 240858 w 481715"/>
                  <a:gd name="connsiteY4" fmla="*/ 0 h 420973"/>
                  <a:gd name="connsiteX5" fmla="*/ 0 w 481715"/>
                  <a:gd name="connsiteY5" fmla="*/ 416223 h 420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1715" h="420973">
                    <a:moveTo>
                      <a:pt x="0" y="416223"/>
                    </a:moveTo>
                    <a:cubicBezTo>
                      <a:pt x="10472" y="419073"/>
                      <a:pt x="21896" y="420974"/>
                      <a:pt x="33320" y="420974"/>
                    </a:cubicBezTo>
                    <a:lnTo>
                      <a:pt x="448395" y="420974"/>
                    </a:lnTo>
                    <a:cubicBezTo>
                      <a:pt x="459819" y="420974"/>
                      <a:pt x="471243" y="419073"/>
                      <a:pt x="481715" y="416223"/>
                    </a:cubicBezTo>
                    <a:lnTo>
                      <a:pt x="240858" y="0"/>
                    </a:lnTo>
                    <a:lnTo>
                      <a:pt x="0" y="416223"/>
                    </a:lnTo>
                    <a:close/>
                  </a:path>
                </a:pathLst>
              </a:custGeom>
              <a:solidFill>
                <a:srgbClr val="F58C7F"/>
              </a:solidFill>
              <a:ln w="9510" cap="flat">
                <a:noFill/>
                <a:prstDash val="solid"/>
                <a:miter/>
              </a:ln>
            </p:spPr>
            <p:txBody>
              <a:bodyPr rtlCol="0" anchor="ctr"/>
              <a:lstStyle/>
              <a:p>
                <a:endParaRPr lang="en-US"/>
              </a:p>
            </p:txBody>
          </p:sp>
          <p:sp>
            <p:nvSpPr>
              <p:cNvPr id="31" name="Freeform 30">
                <a:extLst>
                  <a:ext uri="{FF2B5EF4-FFF2-40B4-BE49-F238E27FC236}">
                    <a16:creationId xmlns:a16="http://schemas.microsoft.com/office/drawing/2014/main" id="{A1C7B6A5-8643-F246-ACC9-0B822F080291}"/>
                  </a:ext>
                </a:extLst>
              </p:cNvPr>
              <p:cNvSpPr/>
              <p:nvPr/>
            </p:nvSpPr>
            <p:spPr>
              <a:xfrm>
                <a:off x="11168017" y="272749"/>
                <a:ext cx="70699" cy="60489"/>
              </a:xfrm>
              <a:custGeom>
                <a:avLst/>
                <a:gdLst>
                  <a:gd name="connsiteX0" fmla="*/ 486475 w 486475"/>
                  <a:gd name="connsiteY0" fmla="*/ 416223 h 416222"/>
                  <a:gd name="connsiteX1" fmla="*/ 260850 w 486475"/>
                  <a:gd name="connsiteY1" fmla="*/ 26608 h 416222"/>
                  <a:gd name="connsiteX2" fmla="*/ 239906 w 486475"/>
                  <a:gd name="connsiteY2" fmla="*/ 0 h 416222"/>
                  <a:gd name="connsiteX3" fmla="*/ 0 w 486475"/>
                  <a:gd name="connsiteY3" fmla="*/ 416223 h 416222"/>
                  <a:gd name="connsiteX4" fmla="*/ 486475 w 486475"/>
                  <a:gd name="connsiteY4" fmla="*/ 416223 h 416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475" h="416222">
                    <a:moveTo>
                      <a:pt x="486475" y="416223"/>
                    </a:moveTo>
                    <a:lnTo>
                      <a:pt x="260850" y="26608"/>
                    </a:lnTo>
                    <a:cubicBezTo>
                      <a:pt x="255138" y="17105"/>
                      <a:pt x="248474" y="7602"/>
                      <a:pt x="239906" y="0"/>
                    </a:cubicBezTo>
                    <a:lnTo>
                      <a:pt x="0" y="416223"/>
                    </a:lnTo>
                    <a:lnTo>
                      <a:pt x="486475" y="416223"/>
                    </a:lnTo>
                    <a:close/>
                  </a:path>
                </a:pathLst>
              </a:custGeom>
              <a:solidFill>
                <a:srgbClr val="F0534C"/>
              </a:solidFill>
              <a:ln w="9510" cap="flat">
                <a:noFill/>
                <a:prstDash val="solid"/>
                <a:miter/>
              </a:ln>
            </p:spPr>
            <p:txBody>
              <a:bodyPr rtlCol="0" anchor="ctr"/>
              <a:lstStyle/>
              <a:p>
                <a:endParaRPr lang="en-US"/>
              </a:p>
            </p:txBody>
          </p:sp>
        </p:grpSp>
      </p:grpSp>
      <p:sp>
        <p:nvSpPr>
          <p:cNvPr id="18" name="Text Placeholder 7">
            <a:extLst>
              <a:ext uri="{FF2B5EF4-FFF2-40B4-BE49-F238E27FC236}">
                <a16:creationId xmlns:a16="http://schemas.microsoft.com/office/drawing/2014/main" id="{AC0AF543-9709-3B4A-9556-659D912A88A6}"/>
              </a:ext>
            </a:extLst>
          </p:cNvPr>
          <p:cNvSpPr>
            <a:spLocks noGrp="1"/>
          </p:cNvSpPr>
          <p:nvPr>
            <p:ph type="body" sz="quarter" idx="25"/>
          </p:nvPr>
        </p:nvSpPr>
        <p:spPr>
          <a:xfrm>
            <a:off x="209547" y="3535691"/>
            <a:ext cx="3627513" cy="233718"/>
          </a:xfrm>
          <a:prstGeom prst="rect">
            <a:avLst/>
          </a:prstGeom>
        </p:spPr>
        <p:txBody>
          <a:bodyPr wrap="square">
            <a:spAutoFit/>
          </a:bodyPr>
          <a:lstStyle>
            <a:lvl1pPr marL="0" marR="0" indent="0" algn="l" defTabSz="182742" rtl="0" eaLnBrk="1" fontAlgn="auto" latinLnBrk="0" hangingPunct="1">
              <a:lnSpc>
                <a:spcPct val="120000"/>
              </a:lnSpc>
              <a:spcBef>
                <a:spcPts val="0"/>
              </a:spcBef>
              <a:spcAft>
                <a:spcPts val="0"/>
              </a:spcAft>
              <a:buClrTx/>
              <a:buSzTx/>
              <a:buFont typeface="Arial" panose="020B0604020202020204" pitchFamily="34" charset="0"/>
              <a:buNone/>
              <a:tabLst/>
              <a:defRPr lang="en-US"/>
            </a:lvl1pPr>
            <a:lvl4pPr marL="182880" marR="0" indent="-182880" algn="l" defTabSz="182880" rtl="0" eaLnBrk="1" fontAlgn="auto" latinLnBrk="0" hangingPunct="1">
              <a:lnSpc>
                <a:spcPct val="100000"/>
              </a:lnSpc>
              <a:spcBef>
                <a:spcPts val="0"/>
              </a:spcBef>
              <a:spcAft>
                <a:spcPts val="600"/>
              </a:spcAft>
              <a:buClr>
                <a:schemeClr val="tx2"/>
              </a:buClr>
              <a:buSzPct val="100000"/>
              <a:buFont typeface="Arial" panose="020B0604020202020204" pitchFamily="34" charset="0"/>
              <a:buChar char="•"/>
              <a:tabLst>
                <a:tab pos="182880" algn="l"/>
                <a:tab pos="365760" algn="l"/>
                <a:tab pos="548640" algn="l"/>
              </a:tabLst>
              <a:defRPr/>
            </a:lvl4pPr>
          </a:lstStyle>
          <a:p>
            <a:pPr lvl="0"/>
            <a:r>
              <a:rPr lang="en-US"/>
              <a:t>Click to edit Master text styles</a:t>
            </a:r>
          </a:p>
        </p:txBody>
      </p:sp>
      <p:sp>
        <p:nvSpPr>
          <p:cNvPr id="6" name="Text Placeholder 5">
            <a:extLst>
              <a:ext uri="{FF2B5EF4-FFF2-40B4-BE49-F238E27FC236}">
                <a16:creationId xmlns:a16="http://schemas.microsoft.com/office/drawing/2014/main" id="{998CEABA-7583-6F4C-879E-EB41666440E1}"/>
              </a:ext>
            </a:extLst>
          </p:cNvPr>
          <p:cNvSpPr>
            <a:spLocks noGrp="1"/>
          </p:cNvSpPr>
          <p:nvPr>
            <p:ph type="body" sz="quarter" idx="26"/>
          </p:nvPr>
        </p:nvSpPr>
        <p:spPr>
          <a:xfrm>
            <a:off x="209550" y="1135063"/>
            <a:ext cx="3627513" cy="2293937"/>
          </a:xfrm>
        </p:spPr>
        <p:txBody>
          <a:bodyPr/>
          <a:lstStyle>
            <a:lvl1pPr>
              <a:lnSpc>
                <a:spcPct val="90000"/>
              </a:lnSpc>
              <a:defRPr sz="2800" kern="0" spc="-30" baseline="0">
                <a:solidFill>
                  <a:schemeClr val="bg1"/>
                </a:solidFill>
                <a:latin typeface="+mj-lt"/>
              </a:defRPr>
            </a:lvl1pPr>
          </a:lstStyle>
          <a:p>
            <a:pPr lvl="0"/>
            <a:r>
              <a:rPr lang="en-US"/>
              <a:t>Click to edit Master text styles</a:t>
            </a:r>
          </a:p>
        </p:txBody>
      </p:sp>
      <p:sp>
        <p:nvSpPr>
          <p:cNvPr id="21" name="Title 1">
            <a:extLst>
              <a:ext uri="{FF2B5EF4-FFF2-40B4-BE49-F238E27FC236}">
                <a16:creationId xmlns:a16="http://schemas.microsoft.com/office/drawing/2014/main" id="{11FB83A5-13CC-F140-85FF-4A63A0CCE387}"/>
              </a:ext>
            </a:extLst>
          </p:cNvPr>
          <p:cNvSpPr>
            <a:spLocks noGrp="1"/>
          </p:cNvSpPr>
          <p:nvPr>
            <p:ph type="title"/>
          </p:nvPr>
        </p:nvSpPr>
        <p:spPr>
          <a:xfrm>
            <a:off x="228600" y="201168"/>
            <a:ext cx="5865812" cy="274320"/>
          </a:xfrm>
        </p:spPr>
        <p:txBody>
          <a:bodyPr/>
          <a:lstStyle/>
          <a:p>
            <a:r>
              <a:rPr lang="en-US"/>
              <a:t>Click to edit Master title style</a:t>
            </a:r>
          </a:p>
        </p:txBody>
      </p:sp>
      <p:sp>
        <p:nvSpPr>
          <p:cNvPr id="22" name="Text Placeholder 7">
            <a:extLst>
              <a:ext uri="{FF2B5EF4-FFF2-40B4-BE49-F238E27FC236}">
                <a16:creationId xmlns:a16="http://schemas.microsoft.com/office/drawing/2014/main" id="{3A2E8507-B344-A34F-B7E3-6C911DD97D14}"/>
              </a:ext>
            </a:extLst>
          </p:cNvPr>
          <p:cNvSpPr>
            <a:spLocks noGrp="1"/>
          </p:cNvSpPr>
          <p:nvPr>
            <p:ph type="body" sz="quarter" idx="24"/>
          </p:nvPr>
        </p:nvSpPr>
        <p:spPr>
          <a:xfrm>
            <a:off x="228600" y="502920"/>
            <a:ext cx="5865812" cy="233718"/>
          </a:xfrm>
          <a:prstGeom prst="rect">
            <a:avLst/>
          </a:prstGeom>
        </p:spPr>
        <p:txBody>
          <a:bodyPr wrap="square">
            <a:spAutoFit/>
          </a:bodyPr>
          <a:lstStyle>
            <a:lvl1pPr marL="0" marR="0" indent="0" algn="l" defTabSz="182742" rtl="0" eaLnBrk="1" fontAlgn="auto" latinLnBrk="0" hangingPunct="1">
              <a:lnSpc>
                <a:spcPct val="120000"/>
              </a:lnSpc>
              <a:spcBef>
                <a:spcPts val="0"/>
              </a:spcBef>
              <a:spcAft>
                <a:spcPts val="0"/>
              </a:spcAft>
              <a:buClrTx/>
              <a:buSzTx/>
              <a:buFont typeface="Arial" panose="020B0604020202020204" pitchFamily="34" charset="0"/>
              <a:buNone/>
              <a:tabLst/>
              <a:defRPr lang="en-US"/>
            </a:lvl1pPr>
            <a:lvl4pPr marL="182880" marR="0" indent="-182880" algn="l" defTabSz="182880" rtl="0" eaLnBrk="1" fontAlgn="auto" latinLnBrk="0" hangingPunct="1">
              <a:lnSpc>
                <a:spcPct val="100000"/>
              </a:lnSpc>
              <a:spcBef>
                <a:spcPts val="0"/>
              </a:spcBef>
              <a:spcAft>
                <a:spcPts val="600"/>
              </a:spcAft>
              <a:buClr>
                <a:schemeClr val="tx2"/>
              </a:buClr>
              <a:buSzPct val="100000"/>
              <a:buFont typeface="Arial" panose="020B0604020202020204" pitchFamily="34" charset="0"/>
              <a:buChar char="•"/>
              <a:tabLst>
                <a:tab pos="182880" algn="l"/>
                <a:tab pos="365760" algn="l"/>
                <a:tab pos="548640" algn="l"/>
              </a:tabLst>
              <a:defRPr/>
            </a:lvl4pPr>
          </a:lstStyle>
          <a:p>
            <a:pPr lvl="0"/>
            <a:r>
              <a:rPr lang="en-US"/>
              <a:t>Click to edit Master text styles</a:t>
            </a:r>
          </a:p>
        </p:txBody>
      </p:sp>
      <p:sp>
        <p:nvSpPr>
          <p:cNvPr id="34" name="Text Placeholder 7">
            <a:extLst>
              <a:ext uri="{FF2B5EF4-FFF2-40B4-BE49-F238E27FC236}">
                <a16:creationId xmlns:a16="http://schemas.microsoft.com/office/drawing/2014/main" id="{68B65613-813E-C646-8F75-E7D69BC9A3B4}"/>
              </a:ext>
            </a:extLst>
          </p:cNvPr>
          <p:cNvSpPr>
            <a:spLocks noGrp="1"/>
          </p:cNvSpPr>
          <p:nvPr>
            <p:ph type="body" sz="quarter" idx="28" hasCustomPrompt="1"/>
          </p:nvPr>
        </p:nvSpPr>
        <p:spPr>
          <a:xfrm>
            <a:off x="10148986" y="6632886"/>
            <a:ext cx="1821776" cy="92333"/>
          </a:xfrm>
        </p:spPr>
        <p:txBody>
          <a:bodyPr anchor="b" anchorCtr="0">
            <a:spAutoFit/>
          </a:bodyPr>
          <a:lstStyle>
            <a:lvl1pPr algn="r">
              <a:lnSpc>
                <a:spcPct val="100000"/>
              </a:lnSpc>
              <a:defRPr sz="600">
                <a:solidFill>
                  <a:schemeClr val="tx2">
                    <a:lumMod val="50000"/>
                    <a:lumOff val="50000"/>
                  </a:schemeClr>
                </a:solidFill>
              </a:defRPr>
            </a:lvl1pPr>
          </a:lstStyle>
          <a:p>
            <a:pPr lvl="0"/>
            <a:r>
              <a:rPr lang="en-US"/>
              <a:t>Source Info</a:t>
            </a:r>
          </a:p>
        </p:txBody>
      </p:sp>
      <p:sp>
        <p:nvSpPr>
          <p:cNvPr id="2" name="Footer Placeholder 1">
            <a:extLst>
              <a:ext uri="{FF2B5EF4-FFF2-40B4-BE49-F238E27FC236}">
                <a16:creationId xmlns:a16="http://schemas.microsoft.com/office/drawing/2014/main" id="{9C7F90FF-FF4A-EB42-969A-B03AF2D9D918}"/>
              </a:ext>
            </a:extLst>
          </p:cNvPr>
          <p:cNvSpPr>
            <a:spLocks noGrp="1"/>
          </p:cNvSpPr>
          <p:nvPr>
            <p:ph type="ftr" sz="quarter" idx="29"/>
          </p:nvPr>
        </p:nvSpPr>
        <p:spPr/>
        <p:txBody>
          <a:bodyPr/>
          <a:lstStyle/>
          <a:p>
            <a:r>
              <a:rPr lang="en-US" kern="0"/>
              <a:t>© 2021 Xandr Inc. Xandr℠, the Kite logo, AT&amp;T, the Globe logo and other marks are trademarks and service marks of AT&amp;T Intellectual Property and/or AT&amp;T affiliated companies. All other marks contained herein are the property of their respective owners.</a:t>
            </a:r>
          </a:p>
        </p:txBody>
      </p:sp>
      <p:sp>
        <p:nvSpPr>
          <p:cNvPr id="5" name="Slide Number Placeholder 4">
            <a:extLst>
              <a:ext uri="{FF2B5EF4-FFF2-40B4-BE49-F238E27FC236}">
                <a16:creationId xmlns:a16="http://schemas.microsoft.com/office/drawing/2014/main" id="{D75BD97F-BE98-B64D-8B26-6C6639646613}"/>
              </a:ext>
            </a:extLst>
          </p:cNvPr>
          <p:cNvSpPr>
            <a:spLocks noGrp="1"/>
          </p:cNvSpPr>
          <p:nvPr>
            <p:ph type="sldNum" sz="quarter" idx="30"/>
          </p:nvPr>
        </p:nvSpPr>
        <p:spPr/>
        <p:txBody>
          <a:bodyPr/>
          <a:lstStyle/>
          <a:p>
            <a:fld id="{B039CED7-89A6-0D48-93AF-800B78660EBD}" type="slidenum">
              <a:rPr lang="en-US"/>
              <a:pPr/>
              <a:t>‹#›</a:t>
            </a:fld>
            <a:endParaRPr lang="en-US"/>
          </a:p>
        </p:txBody>
      </p:sp>
    </p:spTree>
    <p:extLst>
      <p:ext uri="{BB962C8B-B14F-4D97-AF65-F5344CB8AC3E}">
        <p14:creationId xmlns:p14="http://schemas.microsoft.com/office/powerpoint/2010/main" val="742755970"/>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Set-Up">
    <p:spTree>
      <p:nvGrpSpPr>
        <p:cNvPr id="1" name=""/>
        <p:cNvGrpSpPr/>
        <p:nvPr/>
      </p:nvGrpSpPr>
      <p:grpSpPr>
        <a:xfrm>
          <a:off x="0" y="0"/>
          <a:ext cx="0" cy="0"/>
          <a:chOff x="0" y="0"/>
          <a:chExt cx="0" cy="0"/>
        </a:xfrm>
      </p:grpSpPr>
      <p:sp>
        <p:nvSpPr>
          <p:cNvPr id="34" name="Picture Placeholder 33">
            <a:extLst>
              <a:ext uri="{FF2B5EF4-FFF2-40B4-BE49-F238E27FC236}">
                <a16:creationId xmlns:a16="http://schemas.microsoft.com/office/drawing/2014/main" id="{BD15EC51-7F71-B947-A1E0-56B1FFD9A70B}"/>
              </a:ext>
            </a:extLst>
          </p:cNvPr>
          <p:cNvSpPr>
            <a:spLocks noGrp="1"/>
          </p:cNvSpPr>
          <p:nvPr>
            <p:ph type="pic" sz="quarter" idx="14" hasCustomPrompt="1"/>
          </p:nvPr>
        </p:nvSpPr>
        <p:spPr>
          <a:xfrm>
            <a:off x="3121266" y="1096820"/>
            <a:ext cx="2560320" cy="3063240"/>
          </a:xfrm>
          <a:blipFill>
            <a:blip r:embed="rId2" cstate="email">
              <a:extLst>
                <a:ext uri="{28A0092B-C50C-407E-A947-70E740481C1C}">
                  <a14:useLocalDpi xmlns:a14="http://schemas.microsoft.com/office/drawing/2010/main"/>
                </a:ext>
              </a:extLst>
            </a:blip>
            <a:srcRect/>
            <a:stretch>
              <a:fillRect/>
            </a:stretch>
          </a:blipFill>
        </p:spPr>
        <p:txBody>
          <a:bodyPr/>
          <a:lstStyle>
            <a:lvl1pPr>
              <a:defRPr sz="800"/>
            </a:lvl1pPr>
          </a:lstStyle>
          <a:p>
            <a:r>
              <a:rPr lang="en-US"/>
              <a:t>Click icon to Insert image</a:t>
            </a:r>
          </a:p>
        </p:txBody>
      </p:sp>
      <p:sp>
        <p:nvSpPr>
          <p:cNvPr id="37" name="Picture Placeholder 33">
            <a:extLst>
              <a:ext uri="{FF2B5EF4-FFF2-40B4-BE49-F238E27FC236}">
                <a16:creationId xmlns:a16="http://schemas.microsoft.com/office/drawing/2014/main" id="{0B8B2A7F-101E-B840-B9E8-E30DA290A336}"/>
              </a:ext>
            </a:extLst>
          </p:cNvPr>
          <p:cNvSpPr>
            <a:spLocks noGrp="1"/>
          </p:cNvSpPr>
          <p:nvPr>
            <p:ph type="pic" sz="quarter" idx="17" hasCustomPrompt="1"/>
          </p:nvPr>
        </p:nvSpPr>
        <p:spPr>
          <a:xfrm>
            <a:off x="6070880" y="1096820"/>
            <a:ext cx="2560320" cy="3063240"/>
          </a:xfrm>
          <a:blipFill>
            <a:blip r:embed="rId3" cstate="email">
              <a:extLst>
                <a:ext uri="{28A0092B-C50C-407E-A947-70E740481C1C}">
                  <a14:useLocalDpi xmlns:a14="http://schemas.microsoft.com/office/drawing/2010/main"/>
                </a:ext>
              </a:extLst>
            </a:blip>
            <a:srcRect/>
            <a:stretch>
              <a:fillRect/>
            </a:stretch>
          </a:blipFill>
        </p:spPr>
        <p:txBody>
          <a:bodyPr/>
          <a:lstStyle>
            <a:lvl1pPr>
              <a:defRPr sz="800"/>
            </a:lvl1pPr>
          </a:lstStyle>
          <a:p>
            <a:r>
              <a:rPr lang="en-US"/>
              <a:t>Click icon to Insert image</a:t>
            </a:r>
          </a:p>
        </p:txBody>
      </p:sp>
      <p:sp>
        <p:nvSpPr>
          <p:cNvPr id="40" name="Picture Placeholder 33">
            <a:extLst>
              <a:ext uri="{FF2B5EF4-FFF2-40B4-BE49-F238E27FC236}">
                <a16:creationId xmlns:a16="http://schemas.microsoft.com/office/drawing/2014/main" id="{598B2E9C-58C0-3B40-BF03-4AB347CB5F12}"/>
              </a:ext>
            </a:extLst>
          </p:cNvPr>
          <p:cNvSpPr>
            <a:spLocks noGrp="1"/>
          </p:cNvSpPr>
          <p:nvPr>
            <p:ph type="pic" sz="quarter" idx="20" hasCustomPrompt="1"/>
          </p:nvPr>
        </p:nvSpPr>
        <p:spPr>
          <a:xfrm>
            <a:off x="9020492" y="1096820"/>
            <a:ext cx="2560320" cy="3063240"/>
          </a:xfrm>
          <a:blipFill dpi="0" rotWithShape="1">
            <a:blip r:embed="rId4" cstate="email">
              <a:extLst>
                <a:ext uri="{28A0092B-C50C-407E-A947-70E740481C1C}">
                  <a14:useLocalDpi xmlns:a14="http://schemas.microsoft.com/office/drawing/2010/main"/>
                </a:ext>
              </a:extLst>
            </a:blip>
            <a:srcRect/>
            <a:stretch>
              <a:fillRect/>
            </a:stretch>
          </a:blipFill>
        </p:spPr>
        <p:txBody>
          <a:bodyPr/>
          <a:lstStyle>
            <a:lvl1pPr>
              <a:defRPr sz="800"/>
            </a:lvl1pPr>
          </a:lstStyle>
          <a:p>
            <a:r>
              <a:rPr lang="en-US"/>
              <a:t>Click icon to Insert image</a:t>
            </a:r>
          </a:p>
        </p:txBody>
      </p:sp>
      <p:sp>
        <p:nvSpPr>
          <p:cNvPr id="2" name="Title 1">
            <a:extLst>
              <a:ext uri="{FF2B5EF4-FFF2-40B4-BE49-F238E27FC236}">
                <a16:creationId xmlns:a16="http://schemas.microsoft.com/office/drawing/2014/main" id="{D30695C3-51B4-C644-BC4C-83898F0C226E}"/>
              </a:ext>
            </a:extLst>
          </p:cNvPr>
          <p:cNvSpPr>
            <a:spLocks noGrp="1"/>
          </p:cNvSpPr>
          <p:nvPr>
            <p:ph type="title" hasCustomPrompt="1"/>
          </p:nvPr>
        </p:nvSpPr>
        <p:spPr/>
        <p:txBody>
          <a:bodyPr/>
          <a:lstStyle/>
          <a:p>
            <a:r>
              <a:rPr lang="en-US"/>
              <a:t>Set-up Slide</a:t>
            </a:r>
          </a:p>
        </p:txBody>
      </p:sp>
      <p:sp>
        <p:nvSpPr>
          <p:cNvPr id="32" name="Text Placeholder 30">
            <a:extLst>
              <a:ext uri="{FF2B5EF4-FFF2-40B4-BE49-F238E27FC236}">
                <a16:creationId xmlns:a16="http://schemas.microsoft.com/office/drawing/2014/main" id="{4DCB60CB-69A9-F343-97EB-29E48B0B08D6}"/>
              </a:ext>
            </a:extLst>
          </p:cNvPr>
          <p:cNvSpPr>
            <a:spLocks noGrp="1"/>
          </p:cNvSpPr>
          <p:nvPr>
            <p:ph type="body" sz="quarter" idx="13"/>
          </p:nvPr>
        </p:nvSpPr>
        <p:spPr>
          <a:xfrm>
            <a:off x="3121599" y="4344602"/>
            <a:ext cx="2559653" cy="1827598"/>
          </a:xfrm>
          <a:noFill/>
          <a:ln>
            <a:noFill/>
          </a:ln>
        </p:spPr>
        <p:txBody>
          <a:bodyPr tIns="0" anchor="t" anchorCtr="0"/>
          <a:lstStyle>
            <a:lvl1pPr marL="0">
              <a:lnSpc>
                <a:spcPct val="100000"/>
              </a:lnSpc>
              <a:defRPr sz="1400" b="0" i="0" baseline="0">
                <a:solidFill>
                  <a:schemeClr val="tx2"/>
                </a:solidFill>
              </a:defRPr>
            </a:lvl1pPr>
          </a:lstStyle>
          <a:p>
            <a:pPr lvl="0"/>
            <a:r>
              <a:rPr lang="en-US"/>
              <a:t>Click to edit Master text styles</a:t>
            </a:r>
          </a:p>
        </p:txBody>
      </p:sp>
      <p:sp>
        <p:nvSpPr>
          <p:cNvPr id="36" name="Text Placeholder 30">
            <a:extLst>
              <a:ext uri="{FF2B5EF4-FFF2-40B4-BE49-F238E27FC236}">
                <a16:creationId xmlns:a16="http://schemas.microsoft.com/office/drawing/2014/main" id="{FBEC0B46-4F72-1449-B1F2-BAAB50CF87BD}"/>
              </a:ext>
            </a:extLst>
          </p:cNvPr>
          <p:cNvSpPr>
            <a:spLocks noGrp="1"/>
          </p:cNvSpPr>
          <p:nvPr>
            <p:ph type="body" sz="quarter" idx="16"/>
          </p:nvPr>
        </p:nvSpPr>
        <p:spPr>
          <a:xfrm>
            <a:off x="6071213" y="4368464"/>
            <a:ext cx="2559653" cy="1827598"/>
          </a:xfrm>
          <a:noFill/>
          <a:ln>
            <a:noFill/>
          </a:ln>
        </p:spPr>
        <p:txBody>
          <a:bodyPr tIns="0" anchor="t" anchorCtr="0"/>
          <a:lstStyle>
            <a:lvl1pPr marL="0">
              <a:lnSpc>
                <a:spcPct val="100000"/>
              </a:lnSpc>
              <a:defRPr sz="1400" b="0" i="0" baseline="0">
                <a:solidFill>
                  <a:schemeClr val="tx2"/>
                </a:solidFill>
              </a:defRPr>
            </a:lvl1pPr>
          </a:lstStyle>
          <a:p>
            <a:pPr lvl="0"/>
            <a:r>
              <a:rPr lang="en-US"/>
              <a:t>Click to edit Master text styles</a:t>
            </a:r>
          </a:p>
        </p:txBody>
      </p:sp>
      <p:sp>
        <p:nvSpPr>
          <p:cNvPr id="39" name="Text Placeholder 30">
            <a:extLst>
              <a:ext uri="{FF2B5EF4-FFF2-40B4-BE49-F238E27FC236}">
                <a16:creationId xmlns:a16="http://schemas.microsoft.com/office/drawing/2014/main" id="{A710ACA4-7B73-0A48-A135-B49B06D05A3C}"/>
              </a:ext>
            </a:extLst>
          </p:cNvPr>
          <p:cNvSpPr>
            <a:spLocks noGrp="1"/>
          </p:cNvSpPr>
          <p:nvPr>
            <p:ph type="body" sz="quarter" idx="19"/>
          </p:nvPr>
        </p:nvSpPr>
        <p:spPr>
          <a:xfrm>
            <a:off x="9020492" y="4344602"/>
            <a:ext cx="2559653" cy="1827598"/>
          </a:xfrm>
          <a:noFill/>
          <a:ln>
            <a:noFill/>
          </a:ln>
        </p:spPr>
        <p:txBody>
          <a:bodyPr tIns="0" anchor="t" anchorCtr="0"/>
          <a:lstStyle>
            <a:lvl1pPr marL="0">
              <a:lnSpc>
                <a:spcPct val="100000"/>
              </a:lnSpc>
              <a:defRPr sz="1400" b="0" i="0" baseline="0">
                <a:solidFill>
                  <a:schemeClr val="tx2"/>
                </a:solidFill>
              </a:defRPr>
            </a:lvl1pPr>
          </a:lstStyle>
          <a:p>
            <a:pPr lvl="0"/>
            <a:r>
              <a:rPr lang="en-US"/>
              <a:t>Click to edit Master text styles</a:t>
            </a:r>
          </a:p>
        </p:txBody>
      </p:sp>
      <p:grpSp>
        <p:nvGrpSpPr>
          <p:cNvPr id="41" name="Group 40">
            <a:extLst>
              <a:ext uri="{FF2B5EF4-FFF2-40B4-BE49-F238E27FC236}">
                <a16:creationId xmlns:a16="http://schemas.microsoft.com/office/drawing/2014/main" id="{338A6F4A-0996-3B43-BB58-7B929CE0CEEC}"/>
              </a:ext>
            </a:extLst>
          </p:cNvPr>
          <p:cNvGrpSpPr>
            <a:grpSpLocks noChangeAspect="1"/>
          </p:cNvGrpSpPr>
          <p:nvPr userDrawn="1"/>
        </p:nvGrpSpPr>
        <p:grpSpPr>
          <a:xfrm>
            <a:off x="11082099" y="215851"/>
            <a:ext cx="886025" cy="193345"/>
            <a:chOff x="11082099" y="215851"/>
            <a:chExt cx="886025" cy="193345"/>
          </a:xfrm>
        </p:grpSpPr>
        <p:sp>
          <p:nvSpPr>
            <p:cNvPr id="42" name="Freeform 41">
              <a:extLst>
                <a:ext uri="{FF2B5EF4-FFF2-40B4-BE49-F238E27FC236}">
                  <a16:creationId xmlns:a16="http://schemas.microsoft.com/office/drawing/2014/main" id="{7410A22D-8662-4B49-8491-133D820A0460}"/>
                </a:ext>
              </a:extLst>
            </p:cNvPr>
            <p:cNvSpPr/>
            <p:nvPr/>
          </p:nvSpPr>
          <p:spPr>
            <a:xfrm>
              <a:off x="11248402" y="215851"/>
              <a:ext cx="719722" cy="193345"/>
            </a:xfrm>
            <a:custGeom>
              <a:avLst/>
              <a:gdLst>
                <a:gd name="connsiteX0" fmla="*/ 212098 w 719722"/>
                <a:gd name="connsiteY0" fmla="*/ 78028 h 193345"/>
                <a:gd name="connsiteX1" fmla="*/ 182351 w 719722"/>
                <a:gd name="connsiteY1" fmla="*/ 90043 h 193345"/>
                <a:gd name="connsiteX2" fmla="*/ 170730 w 719722"/>
                <a:gd name="connsiteY2" fmla="*/ 121669 h 193345"/>
                <a:gd name="connsiteX3" fmla="*/ 182351 w 719722"/>
                <a:gd name="connsiteY3" fmla="*/ 153294 h 193345"/>
                <a:gd name="connsiteX4" fmla="*/ 212098 w 719722"/>
                <a:gd name="connsiteY4" fmla="*/ 165309 h 193345"/>
                <a:gd name="connsiteX5" fmla="*/ 241982 w 719722"/>
                <a:gd name="connsiteY5" fmla="*/ 153294 h 193345"/>
                <a:gd name="connsiteX6" fmla="*/ 253742 w 719722"/>
                <a:gd name="connsiteY6" fmla="*/ 121669 h 193345"/>
                <a:gd name="connsiteX7" fmla="*/ 241982 w 719722"/>
                <a:gd name="connsiteY7" fmla="*/ 90043 h 193345"/>
                <a:gd name="connsiteX8" fmla="*/ 212098 w 719722"/>
                <a:gd name="connsiteY8" fmla="*/ 78028 h 193345"/>
                <a:gd name="connsiteX9" fmla="*/ 539445 w 719722"/>
                <a:gd name="connsiteY9" fmla="*/ 77891 h 193345"/>
                <a:gd name="connsiteX10" fmla="*/ 518277 w 719722"/>
                <a:gd name="connsiteY10" fmla="*/ 83277 h 193345"/>
                <a:gd name="connsiteX11" fmla="*/ 503335 w 719722"/>
                <a:gd name="connsiteY11" fmla="*/ 98606 h 193345"/>
                <a:gd name="connsiteX12" fmla="*/ 497801 w 719722"/>
                <a:gd name="connsiteY12" fmla="*/ 121669 h 193345"/>
                <a:gd name="connsiteX13" fmla="*/ 503335 w 719722"/>
                <a:gd name="connsiteY13" fmla="*/ 144733 h 193345"/>
                <a:gd name="connsiteX14" fmla="*/ 518277 w 719722"/>
                <a:gd name="connsiteY14" fmla="*/ 160062 h 193345"/>
                <a:gd name="connsiteX15" fmla="*/ 539445 w 719722"/>
                <a:gd name="connsiteY15" fmla="*/ 165448 h 193345"/>
                <a:gd name="connsiteX16" fmla="*/ 560614 w 719722"/>
                <a:gd name="connsiteY16" fmla="*/ 160062 h 193345"/>
                <a:gd name="connsiteX17" fmla="*/ 575556 w 719722"/>
                <a:gd name="connsiteY17" fmla="*/ 144733 h 193345"/>
                <a:gd name="connsiteX18" fmla="*/ 581090 w 719722"/>
                <a:gd name="connsiteY18" fmla="*/ 121669 h 193345"/>
                <a:gd name="connsiteX19" fmla="*/ 575556 w 719722"/>
                <a:gd name="connsiteY19" fmla="*/ 98606 h 193345"/>
                <a:gd name="connsiteX20" fmla="*/ 560614 w 719722"/>
                <a:gd name="connsiteY20" fmla="*/ 83277 h 193345"/>
                <a:gd name="connsiteX21" fmla="*/ 539445 w 719722"/>
                <a:gd name="connsiteY21" fmla="*/ 77891 h 193345"/>
                <a:gd name="connsiteX22" fmla="*/ 2352 w 719722"/>
                <a:gd name="connsiteY22" fmla="*/ 51650 h 193345"/>
                <a:gd name="connsiteX23" fmla="*/ 30300 w 719722"/>
                <a:gd name="connsiteY23" fmla="*/ 51650 h 193345"/>
                <a:gd name="connsiteX24" fmla="*/ 43997 w 719722"/>
                <a:gd name="connsiteY24" fmla="*/ 58417 h 193345"/>
                <a:gd name="connsiteX25" fmla="*/ 73190 w 719722"/>
                <a:gd name="connsiteY25" fmla="*/ 99020 h 193345"/>
                <a:gd name="connsiteX26" fmla="*/ 102383 w 719722"/>
                <a:gd name="connsiteY26" fmla="*/ 58417 h 193345"/>
                <a:gd name="connsiteX27" fmla="*/ 116080 w 719722"/>
                <a:gd name="connsiteY27" fmla="*/ 51650 h 193345"/>
                <a:gd name="connsiteX28" fmla="*/ 142921 w 719722"/>
                <a:gd name="connsiteY28" fmla="*/ 51650 h 193345"/>
                <a:gd name="connsiteX29" fmla="*/ 90484 w 719722"/>
                <a:gd name="connsiteY29" fmla="*/ 121531 h 193345"/>
                <a:gd name="connsiteX30" fmla="*/ 145273 w 719722"/>
                <a:gd name="connsiteY30" fmla="*/ 191411 h 193345"/>
                <a:gd name="connsiteX31" fmla="*/ 116910 w 719722"/>
                <a:gd name="connsiteY31" fmla="*/ 191411 h 193345"/>
                <a:gd name="connsiteX32" fmla="*/ 103213 w 719722"/>
                <a:gd name="connsiteY32" fmla="*/ 184644 h 193345"/>
                <a:gd name="connsiteX33" fmla="*/ 72360 w 719722"/>
                <a:gd name="connsiteY33" fmla="*/ 144732 h 193345"/>
                <a:gd name="connsiteX34" fmla="*/ 41368 w 719722"/>
                <a:gd name="connsiteY34" fmla="*/ 184644 h 193345"/>
                <a:gd name="connsiteX35" fmla="*/ 27671 w 719722"/>
                <a:gd name="connsiteY35" fmla="*/ 191411 h 193345"/>
                <a:gd name="connsiteX36" fmla="*/ 0 w 719722"/>
                <a:gd name="connsiteY36" fmla="*/ 191411 h 193345"/>
                <a:gd name="connsiteX37" fmla="*/ 54512 w 719722"/>
                <a:gd name="connsiteY37" fmla="*/ 121531 h 193345"/>
                <a:gd name="connsiteX38" fmla="*/ 389469 w 719722"/>
                <a:gd name="connsiteY38" fmla="*/ 50408 h 193345"/>
                <a:gd name="connsiteX39" fmla="*/ 431944 w 719722"/>
                <a:gd name="connsiteY39" fmla="*/ 65737 h 193345"/>
                <a:gd name="connsiteX40" fmla="*/ 447993 w 719722"/>
                <a:gd name="connsiteY40" fmla="*/ 111449 h 193345"/>
                <a:gd name="connsiteX41" fmla="*/ 447993 w 719722"/>
                <a:gd name="connsiteY41" fmla="*/ 191549 h 193345"/>
                <a:gd name="connsiteX42" fmla="*/ 432220 w 719722"/>
                <a:gd name="connsiteY42" fmla="*/ 191549 h 193345"/>
                <a:gd name="connsiteX43" fmla="*/ 415203 w 719722"/>
                <a:gd name="connsiteY43" fmla="*/ 174562 h 193345"/>
                <a:gd name="connsiteX44" fmla="*/ 415203 w 719722"/>
                <a:gd name="connsiteY44" fmla="*/ 115730 h 193345"/>
                <a:gd name="connsiteX45" fmla="*/ 406486 w 719722"/>
                <a:gd name="connsiteY45" fmla="*/ 88110 h 193345"/>
                <a:gd name="connsiteX46" fmla="*/ 381859 w 719722"/>
                <a:gd name="connsiteY46" fmla="*/ 78857 h 193345"/>
                <a:gd name="connsiteX47" fmla="*/ 353358 w 719722"/>
                <a:gd name="connsiteY47" fmla="*/ 89767 h 193345"/>
                <a:gd name="connsiteX48" fmla="*/ 342843 w 719722"/>
                <a:gd name="connsiteY48" fmla="*/ 120978 h 193345"/>
                <a:gd name="connsiteX49" fmla="*/ 342843 w 719722"/>
                <a:gd name="connsiteY49" fmla="*/ 174562 h 193345"/>
                <a:gd name="connsiteX50" fmla="*/ 325826 w 719722"/>
                <a:gd name="connsiteY50" fmla="*/ 191549 h 193345"/>
                <a:gd name="connsiteX51" fmla="*/ 310053 w 719722"/>
                <a:gd name="connsiteY51" fmla="*/ 191549 h 193345"/>
                <a:gd name="connsiteX52" fmla="*/ 310053 w 719722"/>
                <a:gd name="connsiteY52" fmla="*/ 51927 h 193345"/>
                <a:gd name="connsiteX53" fmla="*/ 324165 w 719722"/>
                <a:gd name="connsiteY53" fmla="*/ 51927 h 193345"/>
                <a:gd name="connsiteX54" fmla="*/ 341183 w 719722"/>
                <a:gd name="connsiteY54" fmla="*/ 68914 h 193345"/>
                <a:gd name="connsiteX55" fmla="*/ 341183 w 719722"/>
                <a:gd name="connsiteY55" fmla="*/ 70018 h 193345"/>
                <a:gd name="connsiteX56" fmla="*/ 361659 w 719722"/>
                <a:gd name="connsiteY56" fmla="*/ 55379 h 193345"/>
                <a:gd name="connsiteX57" fmla="*/ 389469 w 719722"/>
                <a:gd name="connsiteY57" fmla="*/ 50408 h 193345"/>
                <a:gd name="connsiteX58" fmla="*/ 719722 w 719722"/>
                <a:gd name="connsiteY58" fmla="*/ 50269 h 193345"/>
                <a:gd name="connsiteX59" fmla="*/ 719722 w 719722"/>
                <a:gd name="connsiteY59" fmla="*/ 81342 h 193345"/>
                <a:gd name="connsiteX60" fmla="*/ 712113 w 719722"/>
                <a:gd name="connsiteY60" fmla="*/ 80514 h 193345"/>
                <a:gd name="connsiteX61" fmla="*/ 682228 w 719722"/>
                <a:gd name="connsiteY61" fmla="*/ 91700 h 193345"/>
                <a:gd name="connsiteX62" fmla="*/ 671436 w 719722"/>
                <a:gd name="connsiteY62" fmla="*/ 123740 h 193345"/>
                <a:gd name="connsiteX63" fmla="*/ 671436 w 719722"/>
                <a:gd name="connsiteY63" fmla="*/ 174424 h 193345"/>
                <a:gd name="connsiteX64" fmla="*/ 654419 w 719722"/>
                <a:gd name="connsiteY64" fmla="*/ 191411 h 193345"/>
                <a:gd name="connsiteX65" fmla="*/ 638646 w 719722"/>
                <a:gd name="connsiteY65" fmla="*/ 191411 h 193345"/>
                <a:gd name="connsiteX66" fmla="*/ 638646 w 719722"/>
                <a:gd name="connsiteY66" fmla="*/ 51926 h 193345"/>
                <a:gd name="connsiteX67" fmla="*/ 669776 w 719722"/>
                <a:gd name="connsiteY67" fmla="*/ 51926 h 193345"/>
                <a:gd name="connsiteX68" fmla="*/ 669776 w 719722"/>
                <a:gd name="connsiteY68" fmla="*/ 72366 h 193345"/>
                <a:gd name="connsiteX69" fmla="*/ 719722 w 719722"/>
                <a:gd name="connsiteY69" fmla="*/ 50269 h 193345"/>
                <a:gd name="connsiteX70" fmla="*/ 208500 w 719722"/>
                <a:gd name="connsiteY70" fmla="*/ 50269 h 193345"/>
                <a:gd name="connsiteX71" fmla="*/ 233543 w 719722"/>
                <a:gd name="connsiteY71" fmla="*/ 54964 h 193345"/>
                <a:gd name="connsiteX72" fmla="*/ 253327 w 719722"/>
                <a:gd name="connsiteY72" fmla="*/ 68775 h 193345"/>
                <a:gd name="connsiteX73" fmla="*/ 270345 w 719722"/>
                <a:gd name="connsiteY73" fmla="*/ 51788 h 193345"/>
                <a:gd name="connsiteX74" fmla="*/ 285979 w 719722"/>
                <a:gd name="connsiteY74" fmla="*/ 51788 h 193345"/>
                <a:gd name="connsiteX75" fmla="*/ 285979 w 719722"/>
                <a:gd name="connsiteY75" fmla="*/ 51926 h 193345"/>
                <a:gd name="connsiteX76" fmla="*/ 285979 w 719722"/>
                <a:gd name="connsiteY76" fmla="*/ 191549 h 193345"/>
                <a:gd name="connsiteX77" fmla="*/ 271867 w 719722"/>
                <a:gd name="connsiteY77" fmla="*/ 191549 h 193345"/>
                <a:gd name="connsiteX78" fmla="*/ 254849 w 719722"/>
                <a:gd name="connsiteY78" fmla="*/ 174562 h 193345"/>
                <a:gd name="connsiteX79" fmla="*/ 254849 w 719722"/>
                <a:gd name="connsiteY79" fmla="*/ 173457 h 193345"/>
                <a:gd name="connsiteX80" fmla="*/ 234788 w 719722"/>
                <a:gd name="connsiteY80" fmla="*/ 188372 h 193345"/>
                <a:gd name="connsiteX81" fmla="*/ 208500 w 719722"/>
                <a:gd name="connsiteY81" fmla="*/ 193344 h 193345"/>
                <a:gd name="connsiteX82" fmla="*/ 171975 w 719722"/>
                <a:gd name="connsiteY82" fmla="*/ 184506 h 193345"/>
                <a:gd name="connsiteX83" fmla="*/ 146794 w 719722"/>
                <a:gd name="connsiteY83" fmla="*/ 159371 h 193345"/>
                <a:gd name="connsiteX84" fmla="*/ 137801 w 719722"/>
                <a:gd name="connsiteY84" fmla="*/ 121669 h 193345"/>
                <a:gd name="connsiteX85" fmla="*/ 146794 w 719722"/>
                <a:gd name="connsiteY85" fmla="*/ 84104 h 193345"/>
                <a:gd name="connsiteX86" fmla="*/ 171975 w 719722"/>
                <a:gd name="connsiteY86" fmla="*/ 59108 h 193345"/>
                <a:gd name="connsiteX87" fmla="*/ 208500 w 719722"/>
                <a:gd name="connsiteY87" fmla="*/ 50269 h 193345"/>
                <a:gd name="connsiteX88" fmla="*/ 580675 w 719722"/>
                <a:gd name="connsiteY88" fmla="*/ 0 h 193345"/>
                <a:gd name="connsiteX89" fmla="*/ 613327 w 719722"/>
                <a:gd name="connsiteY89" fmla="*/ 0 h 193345"/>
                <a:gd name="connsiteX90" fmla="*/ 613327 w 719722"/>
                <a:gd name="connsiteY90" fmla="*/ 191550 h 193345"/>
                <a:gd name="connsiteX91" fmla="*/ 598938 w 719722"/>
                <a:gd name="connsiteY91" fmla="*/ 191550 h 193345"/>
                <a:gd name="connsiteX92" fmla="*/ 581920 w 719722"/>
                <a:gd name="connsiteY92" fmla="*/ 174563 h 193345"/>
                <a:gd name="connsiteX93" fmla="*/ 581920 w 719722"/>
                <a:gd name="connsiteY93" fmla="*/ 173458 h 193345"/>
                <a:gd name="connsiteX94" fmla="*/ 561859 w 719722"/>
                <a:gd name="connsiteY94" fmla="*/ 188373 h 193345"/>
                <a:gd name="connsiteX95" fmla="*/ 535571 w 719722"/>
                <a:gd name="connsiteY95" fmla="*/ 193345 h 193345"/>
                <a:gd name="connsiteX96" fmla="*/ 499322 w 719722"/>
                <a:gd name="connsiteY96" fmla="*/ 184507 h 193345"/>
                <a:gd name="connsiteX97" fmla="*/ 474003 w 719722"/>
                <a:gd name="connsiteY97" fmla="*/ 159234 h 193345"/>
                <a:gd name="connsiteX98" fmla="*/ 464872 w 719722"/>
                <a:gd name="connsiteY98" fmla="*/ 121669 h 193345"/>
                <a:gd name="connsiteX99" fmla="*/ 474003 w 719722"/>
                <a:gd name="connsiteY99" fmla="*/ 84243 h 193345"/>
                <a:gd name="connsiteX100" fmla="*/ 499322 w 719722"/>
                <a:gd name="connsiteY100" fmla="*/ 59108 h 193345"/>
                <a:gd name="connsiteX101" fmla="*/ 535571 w 719722"/>
                <a:gd name="connsiteY101" fmla="*/ 50270 h 193345"/>
                <a:gd name="connsiteX102" fmla="*/ 561029 w 719722"/>
                <a:gd name="connsiteY102" fmla="*/ 54965 h 193345"/>
                <a:gd name="connsiteX103" fmla="*/ 580675 w 719722"/>
                <a:gd name="connsiteY103" fmla="*/ 69052 h 193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l="l" t="t" r="r" b="b"/>
              <a:pathLst>
                <a:path w="719722" h="193345">
                  <a:moveTo>
                    <a:pt x="212098" y="78028"/>
                  </a:moveTo>
                  <a:cubicBezTo>
                    <a:pt x="200061" y="78028"/>
                    <a:pt x="190099" y="82033"/>
                    <a:pt x="182351" y="90043"/>
                  </a:cubicBezTo>
                  <a:cubicBezTo>
                    <a:pt x="174603" y="98053"/>
                    <a:pt x="170730" y="108549"/>
                    <a:pt x="170730" y="121669"/>
                  </a:cubicBezTo>
                  <a:cubicBezTo>
                    <a:pt x="170730" y="134788"/>
                    <a:pt x="174603" y="145284"/>
                    <a:pt x="182351" y="153294"/>
                  </a:cubicBezTo>
                  <a:cubicBezTo>
                    <a:pt x="190099" y="161304"/>
                    <a:pt x="200061" y="165309"/>
                    <a:pt x="212098" y="165309"/>
                  </a:cubicBezTo>
                  <a:cubicBezTo>
                    <a:pt x="224134" y="165447"/>
                    <a:pt x="234096" y="161442"/>
                    <a:pt x="241982" y="153294"/>
                  </a:cubicBezTo>
                  <a:cubicBezTo>
                    <a:pt x="249868" y="145284"/>
                    <a:pt x="253742" y="134788"/>
                    <a:pt x="253742" y="121669"/>
                  </a:cubicBezTo>
                  <a:cubicBezTo>
                    <a:pt x="253742" y="108549"/>
                    <a:pt x="249868" y="98053"/>
                    <a:pt x="241982" y="90043"/>
                  </a:cubicBezTo>
                  <a:cubicBezTo>
                    <a:pt x="234096" y="82033"/>
                    <a:pt x="224134" y="78028"/>
                    <a:pt x="212098" y="78028"/>
                  </a:cubicBezTo>
                  <a:close/>
                  <a:moveTo>
                    <a:pt x="539445" y="77891"/>
                  </a:moveTo>
                  <a:cubicBezTo>
                    <a:pt x="531559" y="77891"/>
                    <a:pt x="524503" y="79686"/>
                    <a:pt x="518277" y="83277"/>
                  </a:cubicBezTo>
                  <a:cubicBezTo>
                    <a:pt x="512051" y="86867"/>
                    <a:pt x="507070" y="91977"/>
                    <a:pt x="503335" y="98606"/>
                  </a:cubicBezTo>
                  <a:cubicBezTo>
                    <a:pt x="499599" y="105235"/>
                    <a:pt x="497801" y="112969"/>
                    <a:pt x="497801" y="121669"/>
                  </a:cubicBezTo>
                  <a:cubicBezTo>
                    <a:pt x="497801" y="130370"/>
                    <a:pt x="499599" y="138104"/>
                    <a:pt x="503335" y="144733"/>
                  </a:cubicBezTo>
                  <a:cubicBezTo>
                    <a:pt x="507070" y="151362"/>
                    <a:pt x="511913" y="156471"/>
                    <a:pt x="518277" y="160062"/>
                  </a:cubicBezTo>
                  <a:cubicBezTo>
                    <a:pt x="524503" y="163653"/>
                    <a:pt x="531698" y="165448"/>
                    <a:pt x="539445" y="165448"/>
                  </a:cubicBezTo>
                  <a:cubicBezTo>
                    <a:pt x="547193" y="165448"/>
                    <a:pt x="554388" y="163653"/>
                    <a:pt x="560614" y="160062"/>
                  </a:cubicBezTo>
                  <a:cubicBezTo>
                    <a:pt x="566840" y="156471"/>
                    <a:pt x="571821" y="151362"/>
                    <a:pt x="575556" y="144733"/>
                  </a:cubicBezTo>
                  <a:cubicBezTo>
                    <a:pt x="579292" y="138104"/>
                    <a:pt x="581090" y="130370"/>
                    <a:pt x="581090" y="121669"/>
                  </a:cubicBezTo>
                  <a:cubicBezTo>
                    <a:pt x="581090" y="112969"/>
                    <a:pt x="579292" y="105235"/>
                    <a:pt x="575556" y="98606"/>
                  </a:cubicBezTo>
                  <a:cubicBezTo>
                    <a:pt x="571821" y="91977"/>
                    <a:pt x="566840" y="86867"/>
                    <a:pt x="560614" y="83277"/>
                  </a:cubicBezTo>
                  <a:cubicBezTo>
                    <a:pt x="554388" y="79686"/>
                    <a:pt x="547193" y="77891"/>
                    <a:pt x="539445" y="77891"/>
                  </a:cubicBezTo>
                  <a:close/>
                  <a:moveTo>
                    <a:pt x="2352" y="51650"/>
                  </a:moveTo>
                  <a:lnTo>
                    <a:pt x="30300" y="51650"/>
                  </a:lnTo>
                  <a:cubicBezTo>
                    <a:pt x="35696" y="51650"/>
                    <a:pt x="40676" y="54136"/>
                    <a:pt x="43997" y="58417"/>
                  </a:cubicBezTo>
                  <a:lnTo>
                    <a:pt x="73190" y="99020"/>
                  </a:lnTo>
                  <a:lnTo>
                    <a:pt x="102383" y="58417"/>
                  </a:lnTo>
                  <a:cubicBezTo>
                    <a:pt x="105565" y="54136"/>
                    <a:pt x="110684" y="51650"/>
                    <a:pt x="116080" y="51650"/>
                  </a:cubicBezTo>
                  <a:lnTo>
                    <a:pt x="142921" y="51650"/>
                  </a:lnTo>
                  <a:lnTo>
                    <a:pt x="90484" y="121531"/>
                  </a:lnTo>
                  <a:lnTo>
                    <a:pt x="145273" y="191411"/>
                  </a:lnTo>
                  <a:lnTo>
                    <a:pt x="116910" y="191411"/>
                  </a:lnTo>
                  <a:cubicBezTo>
                    <a:pt x="111514" y="191549"/>
                    <a:pt x="106395" y="188925"/>
                    <a:pt x="103213" y="184644"/>
                  </a:cubicBezTo>
                  <a:lnTo>
                    <a:pt x="72360" y="144732"/>
                  </a:lnTo>
                  <a:lnTo>
                    <a:pt x="41368" y="184644"/>
                  </a:lnTo>
                  <a:cubicBezTo>
                    <a:pt x="38186" y="188925"/>
                    <a:pt x="33067" y="191411"/>
                    <a:pt x="27671" y="191411"/>
                  </a:cubicBezTo>
                  <a:lnTo>
                    <a:pt x="0" y="191411"/>
                  </a:lnTo>
                  <a:lnTo>
                    <a:pt x="54512" y="121531"/>
                  </a:lnTo>
                  <a:close/>
                  <a:moveTo>
                    <a:pt x="389469" y="50408"/>
                  </a:moveTo>
                  <a:cubicBezTo>
                    <a:pt x="407040" y="50270"/>
                    <a:pt x="421290" y="55379"/>
                    <a:pt x="431944" y="65737"/>
                  </a:cubicBezTo>
                  <a:cubicBezTo>
                    <a:pt x="442597" y="76095"/>
                    <a:pt x="447993" y="91286"/>
                    <a:pt x="447993" y="111449"/>
                  </a:cubicBezTo>
                  <a:lnTo>
                    <a:pt x="447993" y="191549"/>
                  </a:lnTo>
                  <a:lnTo>
                    <a:pt x="432220" y="191549"/>
                  </a:lnTo>
                  <a:cubicBezTo>
                    <a:pt x="422812" y="191549"/>
                    <a:pt x="415203" y="183953"/>
                    <a:pt x="415203" y="174562"/>
                  </a:cubicBezTo>
                  <a:lnTo>
                    <a:pt x="415203" y="115730"/>
                  </a:lnTo>
                  <a:cubicBezTo>
                    <a:pt x="415203" y="103577"/>
                    <a:pt x="412297" y="94325"/>
                    <a:pt x="406486" y="88110"/>
                  </a:cubicBezTo>
                  <a:cubicBezTo>
                    <a:pt x="400676" y="81895"/>
                    <a:pt x="392513" y="78857"/>
                    <a:pt x="381859" y="78857"/>
                  </a:cubicBezTo>
                  <a:cubicBezTo>
                    <a:pt x="369822" y="78857"/>
                    <a:pt x="360276" y="82448"/>
                    <a:pt x="353358" y="89767"/>
                  </a:cubicBezTo>
                  <a:cubicBezTo>
                    <a:pt x="346302" y="96948"/>
                    <a:pt x="342843" y="107444"/>
                    <a:pt x="342843" y="120978"/>
                  </a:cubicBezTo>
                  <a:lnTo>
                    <a:pt x="342843" y="174562"/>
                  </a:lnTo>
                  <a:cubicBezTo>
                    <a:pt x="342843" y="183953"/>
                    <a:pt x="335234" y="191549"/>
                    <a:pt x="325826" y="191549"/>
                  </a:cubicBezTo>
                  <a:lnTo>
                    <a:pt x="310053" y="191549"/>
                  </a:lnTo>
                  <a:lnTo>
                    <a:pt x="310053" y="51927"/>
                  </a:lnTo>
                  <a:lnTo>
                    <a:pt x="324165" y="51927"/>
                  </a:lnTo>
                  <a:cubicBezTo>
                    <a:pt x="333573" y="51927"/>
                    <a:pt x="341183" y="59523"/>
                    <a:pt x="341183" y="68914"/>
                  </a:cubicBezTo>
                  <a:lnTo>
                    <a:pt x="341183" y="70018"/>
                  </a:lnTo>
                  <a:cubicBezTo>
                    <a:pt x="346579" y="63527"/>
                    <a:pt x="353358" y="58694"/>
                    <a:pt x="361659" y="55379"/>
                  </a:cubicBezTo>
                  <a:cubicBezTo>
                    <a:pt x="369822" y="52065"/>
                    <a:pt x="379092" y="50408"/>
                    <a:pt x="389469" y="50408"/>
                  </a:cubicBezTo>
                  <a:close/>
                  <a:moveTo>
                    <a:pt x="719722" y="50269"/>
                  </a:moveTo>
                  <a:lnTo>
                    <a:pt x="719722" y="81342"/>
                  </a:lnTo>
                  <a:cubicBezTo>
                    <a:pt x="716955" y="80790"/>
                    <a:pt x="714326" y="80514"/>
                    <a:pt x="712113" y="80514"/>
                  </a:cubicBezTo>
                  <a:cubicBezTo>
                    <a:pt x="699384" y="80514"/>
                    <a:pt x="689422" y="84243"/>
                    <a:pt x="682228" y="91700"/>
                  </a:cubicBezTo>
                  <a:cubicBezTo>
                    <a:pt x="675033" y="99158"/>
                    <a:pt x="671436" y="109792"/>
                    <a:pt x="671436" y="123740"/>
                  </a:cubicBezTo>
                  <a:lnTo>
                    <a:pt x="671436" y="174424"/>
                  </a:lnTo>
                  <a:cubicBezTo>
                    <a:pt x="671436" y="183815"/>
                    <a:pt x="663827" y="191411"/>
                    <a:pt x="654419" y="191411"/>
                  </a:cubicBezTo>
                  <a:lnTo>
                    <a:pt x="638646" y="191411"/>
                  </a:lnTo>
                  <a:lnTo>
                    <a:pt x="638646" y="51926"/>
                  </a:lnTo>
                  <a:lnTo>
                    <a:pt x="669776" y="51926"/>
                  </a:lnTo>
                  <a:lnTo>
                    <a:pt x="669776" y="72366"/>
                  </a:lnTo>
                  <a:cubicBezTo>
                    <a:pt x="679322" y="57589"/>
                    <a:pt x="695925" y="50269"/>
                    <a:pt x="719722" y="50269"/>
                  </a:cubicBezTo>
                  <a:close/>
                  <a:moveTo>
                    <a:pt x="208500" y="50269"/>
                  </a:moveTo>
                  <a:cubicBezTo>
                    <a:pt x="217632" y="50269"/>
                    <a:pt x="225933" y="51788"/>
                    <a:pt x="233543" y="54964"/>
                  </a:cubicBezTo>
                  <a:cubicBezTo>
                    <a:pt x="241152" y="58141"/>
                    <a:pt x="247793" y="62698"/>
                    <a:pt x="253327" y="68775"/>
                  </a:cubicBezTo>
                  <a:cubicBezTo>
                    <a:pt x="253327" y="59384"/>
                    <a:pt x="260937" y="51788"/>
                    <a:pt x="270345" y="51788"/>
                  </a:cubicBezTo>
                  <a:lnTo>
                    <a:pt x="285979" y="51788"/>
                  </a:lnTo>
                  <a:lnTo>
                    <a:pt x="285979" y="51926"/>
                  </a:lnTo>
                  <a:lnTo>
                    <a:pt x="285979" y="191549"/>
                  </a:lnTo>
                  <a:lnTo>
                    <a:pt x="271867" y="191549"/>
                  </a:lnTo>
                  <a:cubicBezTo>
                    <a:pt x="262459" y="191549"/>
                    <a:pt x="254849" y="183953"/>
                    <a:pt x="254849" y="174562"/>
                  </a:cubicBezTo>
                  <a:lnTo>
                    <a:pt x="254849" y="173457"/>
                  </a:lnTo>
                  <a:cubicBezTo>
                    <a:pt x="249453" y="180086"/>
                    <a:pt x="242812" y="185058"/>
                    <a:pt x="234788" y="188372"/>
                  </a:cubicBezTo>
                  <a:cubicBezTo>
                    <a:pt x="226902" y="191687"/>
                    <a:pt x="218047" y="193344"/>
                    <a:pt x="208500" y="193344"/>
                  </a:cubicBezTo>
                  <a:cubicBezTo>
                    <a:pt x="194941" y="193344"/>
                    <a:pt x="182628" y="190444"/>
                    <a:pt x="171975" y="184506"/>
                  </a:cubicBezTo>
                  <a:cubicBezTo>
                    <a:pt x="161183" y="178567"/>
                    <a:pt x="152882" y="170143"/>
                    <a:pt x="146794" y="159371"/>
                  </a:cubicBezTo>
                  <a:cubicBezTo>
                    <a:pt x="140706" y="148599"/>
                    <a:pt x="137801" y="136031"/>
                    <a:pt x="137801" y="121669"/>
                  </a:cubicBezTo>
                  <a:cubicBezTo>
                    <a:pt x="137801" y="107306"/>
                    <a:pt x="140845" y="94876"/>
                    <a:pt x="146794" y="84104"/>
                  </a:cubicBezTo>
                  <a:cubicBezTo>
                    <a:pt x="152882" y="73332"/>
                    <a:pt x="161183" y="65046"/>
                    <a:pt x="171975" y="59108"/>
                  </a:cubicBezTo>
                  <a:cubicBezTo>
                    <a:pt x="182766" y="53169"/>
                    <a:pt x="194941" y="50269"/>
                    <a:pt x="208500" y="50269"/>
                  </a:cubicBezTo>
                  <a:close/>
                  <a:moveTo>
                    <a:pt x="580675" y="0"/>
                  </a:moveTo>
                  <a:lnTo>
                    <a:pt x="613327" y="0"/>
                  </a:lnTo>
                  <a:lnTo>
                    <a:pt x="613327" y="191550"/>
                  </a:lnTo>
                  <a:lnTo>
                    <a:pt x="598938" y="191550"/>
                  </a:lnTo>
                  <a:cubicBezTo>
                    <a:pt x="589530" y="191550"/>
                    <a:pt x="581920" y="183954"/>
                    <a:pt x="581920" y="174563"/>
                  </a:cubicBezTo>
                  <a:lnTo>
                    <a:pt x="581920" y="173458"/>
                  </a:lnTo>
                  <a:cubicBezTo>
                    <a:pt x="576525" y="180087"/>
                    <a:pt x="569884" y="185059"/>
                    <a:pt x="561859" y="188373"/>
                  </a:cubicBezTo>
                  <a:cubicBezTo>
                    <a:pt x="553973" y="191688"/>
                    <a:pt x="545118" y="193345"/>
                    <a:pt x="535571" y="193345"/>
                  </a:cubicBezTo>
                  <a:cubicBezTo>
                    <a:pt x="522151" y="193345"/>
                    <a:pt x="509976" y="190445"/>
                    <a:pt x="499322" y="184507"/>
                  </a:cubicBezTo>
                  <a:cubicBezTo>
                    <a:pt x="488531" y="178568"/>
                    <a:pt x="480091" y="170144"/>
                    <a:pt x="474003" y="159234"/>
                  </a:cubicBezTo>
                  <a:cubicBezTo>
                    <a:pt x="467916" y="148323"/>
                    <a:pt x="464872" y="135756"/>
                    <a:pt x="464872" y="121669"/>
                  </a:cubicBezTo>
                  <a:cubicBezTo>
                    <a:pt x="464872" y="107583"/>
                    <a:pt x="467916" y="95015"/>
                    <a:pt x="474003" y="84243"/>
                  </a:cubicBezTo>
                  <a:cubicBezTo>
                    <a:pt x="480091" y="73471"/>
                    <a:pt x="488531" y="65047"/>
                    <a:pt x="499322" y="59108"/>
                  </a:cubicBezTo>
                  <a:cubicBezTo>
                    <a:pt x="510114" y="53170"/>
                    <a:pt x="522151" y="50270"/>
                    <a:pt x="535571" y="50270"/>
                  </a:cubicBezTo>
                  <a:cubicBezTo>
                    <a:pt x="544841" y="50270"/>
                    <a:pt x="553281" y="51789"/>
                    <a:pt x="561029" y="54965"/>
                  </a:cubicBezTo>
                  <a:cubicBezTo>
                    <a:pt x="568777" y="58142"/>
                    <a:pt x="575279" y="62837"/>
                    <a:pt x="580675" y="69052"/>
                  </a:cubicBezTo>
                  <a:close/>
                </a:path>
              </a:pathLst>
            </a:custGeom>
            <a:solidFill>
              <a:schemeClr val="tx2"/>
            </a:solidFill>
            <a:ln w="9510" cap="flat">
              <a:noFill/>
              <a:prstDash val="solid"/>
              <a:miter/>
            </a:ln>
          </p:spPr>
          <p:txBody>
            <a:bodyPr wrap="square" rtlCol="0" anchor="ctr">
              <a:noAutofit/>
            </a:bodyPr>
            <a:lstStyle/>
            <a:p>
              <a:endParaRPr lang="en-US"/>
            </a:p>
          </p:txBody>
        </p:sp>
        <p:grpSp>
          <p:nvGrpSpPr>
            <p:cNvPr id="43" name="Group 42">
              <a:extLst>
                <a:ext uri="{FF2B5EF4-FFF2-40B4-BE49-F238E27FC236}">
                  <a16:creationId xmlns:a16="http://schemas.microsoft.com/office/drawing/2014/main" id="{BB4DADF3-D7AB-3B41-ADBC-C01C878451E2}"/>
                </a:ext>
              </a:extLst>
            </p:cNvPr>
            <p:cNvGrpSpPr/>
            <p:nvPr userDrawn="1"/>
          </p:nvGrpSpPr>
          <p:grpSpPr>
            <a:xfrm>
              <a:off x="11082099" y="267640"/>
              <a:ext cx="156756" cy="139761"/>
              <a:chOff x="11082099" y="267640"/>
              <a:chExt cx="156756" cy="139761"/>
            </a:xfrm>
          </p:grpSpPr>
          <p:sp>
            <p:nvSpPr>
              <p:cNvPr id="44" name="Freeform 43">
                <a:extLst>
                  <a:ext uri="{FF2B5EF4-FFF2-40B4-BE49-F238E27FC236}">
                    <a16:creationId xmlns:a16="http://schemas.microsoft.com/office/drawing/2014/main" id="{5FDF5AC7-F373-EE4A-845C-2E426FE944EE}"/>
                  </a:ext>
                </a:extLst>
              </p:cNvPr>
              <p:cNvSpPr/>
              <p:nvPr/>
            </p:nvSpPr>
            <p:spPr>
              <a:xfrm>
                <a:off x="11082099" y="272749"/>
                <a:ext cx="70699" cy="60489"/>
              </a:xfrm>
              <a:custGeom>
                <a:avLst/>
                <a:gdLst>
                  <a:gd name="connsiteX0" fmla="*/ 246570 w 486475"/>
                  <a:gd name="connsiteY0" fmla="*/ 0 h 416222"/>
                  <a:gd name="connsiteX1" fmla="*/ 225625 w 486475"/>
                  <a:gd name="connsiteY1" fmla="*/ 26608 h 416222"/>
                  <a:gd name="connsiteX2" fmla="*/ 0 w 486475"/>
                  <a:gd name="connsiteY2" fmla="*/ 416223 h 416222"/>
                  <a:gd name="connsiteX3" fmla="*/ 486475 w 486475"/>
                  <a:gd name="connsiteY3" fmla="*/ 416223 h 416222"/>
                  <a:gd name="connsiteX4" fmla="*/ 246570 w 486475"/>
                  <a:gd name="connsiteY4" fmla="*/ 0 h 416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475" h="416222">
                    <a:moveTo>
                      <a:pt x="246570" y="0"/>
                    </a:moveTo>
                    <a:cubicBezTo>
                      <a:pt x="238954" y="7602"/>
                      <a:pt x="231338" y="16155"/>
                      <a:pt x="225625" y="26608"/>
                    </a:cubicBezTo>
                    <a:lnTo>
                      <a:pt x="0" y="416223"/>
                    </a:lnTo>
                    <a:lnTo>
                      <a:pt x="486475" y="416223"/>
                    </a:lnTo>
                    <a:lnTo>
                      <a:pt x="246570" y="0"/>
                    </a:lnTo>
                    <a:close/>
                  </a:path>
                </a:pathLst>
              </a:custGeom>
              <a:solidFill>
                <a:srgbClr val="DF1E26"/>
              </a:solidFill>
              <a:ln w="9510" cap="flat">
                <a:noFill/>
                <a:prstDash val="solid"/>
                <a:miter/>
              </a:ln>
            </p:spPr>
            <p:txBody>
              <a:bodyPr rtlCol="0" anchor="ctr"/>
              <a:lstStyle/>
              <a:p>
                <a:endParaRPr lang="en-US"/>
              </a:p>
            </p:txBody>
          </p:sp>
          <p:sp>
            <p:nvSpPr>
              <p:cNvPr id="45" name="Freeform 44">
                <a:extLst>
                  <a:ext uri="{FF2B5EF4-FFF2-40B4-BE49-F238E27FC236}">
                    <a16:creationId xmlns:a16="http://schemas.microsoft.com/office/drawing/2014/main" id="{C9EEFDF7-C0E7-0A4D-9AC7-0A2F3D784202}"/>
                  </a:ext>
                </a:extLst>
              </p:cNvPr>
              <p:cNvSpPr/>
              <p:nvPr/>
            </p:nvSpPr>
            <p:spPr>
              <a:xfrm>
                <a:off x="11125542" y="267640"/>
                <a:ext cx="69869" cy="61180"/>
              </a:xfrm>
              <a:custGeom>
                <a:avLst/>
                <a:gdLst>
                  <a:gd name="connsiteX0" fmla="*/ 480763 w 480763"/>
                  <a:gd name="connsiteY0" fmla="*/ 4751 h 420973"/>
                  <a:gd name="connsiteX1" fmla="*/ 447443 w 480763"/>
                  <a:gd name="connsiteY1" fmla="*/ 0 h 420973"/>
                  <a:gd name="connsiteX2" fmla="*/ 33320 w 480763"/>
                  <a:gd name="connsiteY2" fmla="*/ 0 h 420973"/>
                  <a:gd name="connsiteX3" fmla="*/ 0 w 480763"/>
                  <a:gd name="connsiteY3" fmla="*/ 4751 h 420973"/>
                  <a:gd name="connsiteX4" fmla="*/ 240858 w 480763"/>
                  <a:gd name="connsiteY4" fmla="*/ 420974 h 420973"/>
                  <a:gd name="connsiteX5" fmla="*/ 480763 w 480763"/>
                  <a:gd name="connsiteY5" fmla="*/ 4751 h 420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0763" h="420973">
                    <a:moveTo>
                      <a:pt x="480763" y="4751"/>
                    </a:moveTo>
                    <a:cubicBezTo>
                      <a:pt x="470291" y="1901"/>
                      <a:pt x="458867" y="0"/>
                      <a:pt x="447443" y="0"/>
                    </a:cubicBezTo>
                    <a:lnTo>
                      <a:pt x="33320" y="0"/>
                    </a:lnTo>
                    <a:cubicBezTo>
                      <a:pt x="21896" y="0"/>
                      <a:pt x="10472" y="1901"/>
                      <a:pt x="0" y="4751"/>
                    </a:cubicBezTo>
                    <a:lnTo>
                      <a:pt x="240858" y="420974"/>
                    </a:lnTo>
                    <a:lnTo>
                      <a:pt x="480763" y="4751"/>
                    </a:lnTo>
                    <a:close/>
                  </a:path>
                </a:pathLst>
              </a:custGeom>
              <a:solidFill>
                <a:srgbClr val="EF3834"/>
              </a:solidFill>
              <a:ln w="9510" cap="flat">
                <a:noFill/>
                <a:prstDash val="solid"/>
                <a:miter/>
              </a:ln>
            </p:spPr>
            <p:txBody>
              <a:bodyPr rtlCol="0" anchor="ctr"/>
              <a:lstStyle/>
              <a:p>
                <a:endParaRPr lang="en-US"/>
              </a:p>
            </p:txBody>
          </p:sp>
          <p:sp>
            <p:nvSpPr>
              <p:cNvPr id="46" name="Freeform 45">
                <a:extLst>
                  <a:ext uri="{FF2B5EF4-FFF2-40B4-BE49-F238E27FC236}">
                    <a16:creationId xmlns:a16="http://schemas.microsoft.com/office/drawing/2014/main" id="{68B629E9-4FEF-884E-BCDF-9D954A538E3D}"/>
                  </a:ext>
                </a:extLst>
              </p:cNvPr>
              <p:cNvSpPr/>
              <p:nvPr/>
            </p:nvSpPr>
            <p:spPr>
              <a:xfrm>
                <a:off x="11082237" y="341939"/>
                <a:ext cx="70838" cy="60489"/>
              </a:xfrm>
              <a:custGeom>
                <a:avLst/>
                <a:gdLst>
                  <a:gd name="connsiteX0" fmla="*/ 0 w 487427"/>
                  <a:gd name="connsiteY0" fmla="*/ 0 h 416222"/>
                  <a:gd name="connsiteX1" fmla="*/ 225625 w 487427"/>
                  <a:gd name="connsiteY1" fmla="*/ 389615 h 416222"/>
                  <a:gd name="connsiteX2" fmla="*/ 246570 w 487427"/>
                  <a:gd name="connsiteY2" fmla="*/ 416222 h 416222"/>
                  <a:gd name="connsiteX3" fmla="*/ 487427 w 487427"/>
                  <a:gd name="connsiteY3" fmla="*/ 0 h 416222"/>
                  <a:gd name="connsiteX4" fmla="*/ 0 w 487427"/>
                  <a:gd name="connsiteY4" fmla="*/ 0 h 416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7427" h="416222">
                    <a:moveTo>
                      <a:pt x="0" y="0"/>
                    </a:moveTo>
                    <a:lnTo>
                      <a:pt x="225625" y="389615"/>
                    </a:lnTo>
                    <a:cubicBezTo>
                      <a:pt x="231338" y="399118"/>
                      <a:pt x="238002" y="408620"/>
                      <a:pt x="246570" y="416222"/>
                    </a:cubicBezTo>
                    <a:lnTo>
                      <a:pt x="487427" y="0"/>
                    </a:lnTo>
                    <a:lnTo>
                      <a:pt x="0" y="0"/>
                    </a:lnTo>
                    <a:close/>
                  </a:path>
                </a:pathLst>
              </a:custGeom>
              <a:solidFill>
                <a:srgbClr val="F0534C"/>
              </a:solidFill>
              <a:ln w="9510" cap="flat">
                <a:noFill/>
                <a:prstDash val="solid"/>
                <a:miter/>
              </a:ln>
            </p:spPr>
            <p:txBody>
              <a:bodyPr rtlCol="0" anchor="ctr"/>
              <a:lstStyle/>
              <a:p>
                <a:endParaRPr lang="en-US"/>
              </a:p>
            </p:txBody>
          </p:sp>
          <p:sp>
            <p:nvSpPr>
              <p:cNvPr id="47" name="Freeform 46">
                <a:extLst>
                  <a:ext uri="{FF2B5EF4-FFF2-40B4-BE49-F238E27FC236}">
                    <a16:creationId xmlns:a16="http://schemas.microsoft.com/office/drawing/2014/main" id="{F0640D80-1053-1A41-ACD9-56F4834E106B}"/>
                  </a:ext>
                </a:extLst>
              </p:cNvPr>
              <p:cNvSpPr/>
              <p:nvPr/>
            </p:nvSpPr>
            <p:spPr>
              <a:xfrm>
                <a:off x="11168017" y="341939"/>
                <a:ext cx="70838" cy="60489"/>
              </a:xfrm>
              <a:custGeom>
                <a:avLst/>
                <a:gdLst>
                  <a:gd name="connsiteX0" fmla="*/ 261802 w 487427"/>
                  <a:gd name="connsiteY0" fmla="*/ 389615 h 416222"/>
                  <a:gd name="connsiteX1" fmla="*/ 487427 w 487427"/>
                  <a:gd name="connsiteY1" fmla="*/ 0 h 416222"/>
                  <a:gd name="connsiteX2" fmla="*/ 0 w 487427"/>
                  <a:gd name="connsiteY2" fmla="*/ 0 h 416222"/>
                  <a:gd name="connsiteX3" fmla="*/ 240858 w 487427"/>
                  <a:gd name="connsiteY3" fmla="*/ 416222 h 416222"/>
                  <a:gd name="connsiteX4" fmla="*/ 261802 w 487427"/>
                  <a:gd name="connsiteY4" fmla="*/ 389615 h 416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7427" h="416222">
                    <a:moveTo>
                      <a:pt x="261802" y="389615"/>
                    </a:moveTo>
                    <a:lnTo>
                      <a:pt x="487427" y="0"/>
                    </a:lnTo>
                    <a:lnTo>
                      <a:pt x="0" y="0"/>
                    </a:lnTo>
                    <a:lnTo>
                      <a:pt x="240858" y="416222"/>
                    </a:lnTo>
                    <a:cubicBezTo>
                      <a:pt x="248474" y="407670"/>
                      <a:pt x="256090" y="399118"/>
                      <a:pt x="261802" y="389615"/>
                    </a:cubicBezTo>
                  </a:path>
                </a:pathLst>
              </a:custGeom>
              <a:solidFill>
                <a:srgbClr val="F26F62"/>
              </a:solidFill>
              <a:ln w="9510" cap="flat">
                <a:noFill/>
                <a:prstDash val="solid"/>
                <a:miter/>
              </a:ln>
            </p:spPr>
            <p:txBody>
              <a:bodyPr rtlCol="0" anchor="ctr"/>
              <a:lstStyle/>
              <a:p>
                <a:endParaRPr lang="en-US"/>
              </a:p>
            </p:txBody>
          </p:sp>
          <p:sp>
            <p:nvSpPr>
              <p:cNvPr id="48" name="Freeform 47">
                <a:extLst>
                  <a:ext uri="{FF2B5EF4-FFF2-40B4-BE49-F238E27FC236}">
                    <a16:creationId xmlns:a16="http://schemas.microsoft.com/office/drawing/2014/main" id="{D240C6D2-592F-2344-86B5-D79987CB76D7}"/>
                  </a:ext>
                </a:extLst>
              </p:cNvPr>
              <p:cNvSpPr/>
              <p:nvPr/>
            </p:nvSpPr>
            <p:spPr>
              <a:xfrm>
                <a:off x="11125542" y="346221"/>
                <a:ext cx="70008" cy="61180"/>
              </a:xfrm>
              <a:custGeom>
                <a:avLst/>
                <a:gdLst>
                  <a:gd name="connsiteX0" fmla="*/ 0 w 481715"/>
                  <a:gd name="connsiteY0" fmla="*/ 416223 h 420973"/>
                  <a:gd name="connsiteX1" fmla="*/ 33320 w 481715"/>
                  <a:gd name="connsiteY1" fmla="*/ 420974 h 420973"/>
                  <a:gd name="connsiteX2" fmla="*/ 448395 w 481715"/>
                  <a:gd name="connsiteY2" fmla="*/ 420974 h 420973"/>
                  <a:gd name="connsiteX3" fmla="*/ 481715 w 481715"/>
                  <a:gd name="connsiteY3" fmla="*/ 416223 h 420973"/>
                  <a:gd name="connsiteX4" fmla="*/ 240858 w 481715"/>
                  <a:gd name="connsiteY4" fmla="*/ 0 h 420973"/>
                  <a:gd name="connsiteX5" fmla="*/ 0 w 481715"/>
                  <a:gd name="connsiteY5" fmla="*/ 416223 h 420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1715" h="420973">
                    <a:moveTo>
                      <a:pt x="0" y="416223"/>
                    </a:moveTo>
                    <a:cubicBezTo>
                      <a:pt x="10472" y="419073"/>
                      <a:pt x="21896" y="420974"/>
                      <a:pt x="33320" y="420974"/>
                    </a:cubicBezTo>
                    <a:lnTo>
                      <a:pt x="448395" y="420974"/>
                    </a:lnTo>
                    <a:cubicBezTo>
                      <a:pt x="459819" y="420974"/>
                      <a:pt x="471243" y="419073"/>
                      <a:pt x="481715" y="416223"/>
                    </a:cubicBezTo>
                    <a:lnTo>
                      <a:pt x="240858" y="0"/>
                    </a:lnTo>
                    <a:lnTo>
                      <a:pt x="0" y="416223"/>
                    </a:lnTo>
                    <a:close/>
                  </a:path>
                </a:pathLst>
              </a:custGeom>
              <a:solidFill>
                <a:srgbClr val="F58C7F"/>
              </a:solidFill>
              <a:ln w="9510" cap="flat">
                <a:noFill/>
                <a:prstDash val="solid"/>
                <a:miter/>
              </a:ln>
            </p:spPr>
            <p:txBody>
              <a:bodyPr rtlCol="0" anchor="ctr"/>
              <a:lstStyle/>
              <a:p>
                <a:endParaRPr lang="en-US"/>
              </a:p>
            </p:txBody>
          </p:sp>
          <p:sp>
            <p:nvSpPr>
              <p:cNvPr id="49" name="Freeform 48">
                <a:extLst>
                  <a:ext uri="{FF2B5EF4-FFF2-40B4-BE49-F238E27FC236}">
                    <a16:creationId xmlns:a16="http://schemas.microsoft.com/office/drawing/2014/main" id="{011DC642-B01C-E147-B3A3-6991E0433BC1}"/>
                  </a:ext>
                </a:extLst>
              </p:cNvPr>
              <p:cNvSpPr/>
              <p:nvPr/>
            </p:nvSpPr>
            <p:spPr>
              <a:xfrm>
                <a:off x="11168017" y="272749"/>
                <a:ext cx="70699" cy="60489"/>
              </a:xfrm>
              <a:custGeom>
                <a:avLst/>
                <a:gdLst>
                  <a:gd name="connsiteX0" fmla="*/ 486475 w 486475"/>
                  <a:gd name="connsiteY0" fmla="*/ 416223 h 416222"/>
                  <a:gd name="connsiteX1" fmla="*/ 260850 w 486475"/>
                  <a:gd name="connsiteY1" fmla="*/ 26608 h 416222"/>
                  <a:gd name="connsiteX2" fmla="*/ 239906 w 486475"/>
                  <a:gd name="connsiteY2" fmla="*/ 0 h 416222"/>
                  <a:gd name="connsiteX3" fmla="*/ 0 w 486475"/>
                  <a:gd name="connsiteY3" fmla="*/ 416223 h 416222"/>
                  <a:gd name="connsiteX4" fmla="*/ 486475 w 486475"/>
                  <a:gd name="connsiteY4" fmla="*/ 416223 h 416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475" h="416222">
                    <a:moveTo>
                      <a:pt x="486475" y="416223"/>
                    </a:moveTo>
                    <a:lnTo>
                      <a:pt x="260850" y="26608"/>
                    </a:lnTo>
                    <a:cubicBezTo>
                      <a:pt x="255138" y="17105"/>
                      <a:pt x="248474" y="7602"/>
                      <a:pt x="239906" y="0"/>
                    </a:cubicBezTo>
                    <a:lnTo>
                      <a:pt x="0" y="416223"/>
                    </a:lnTo>
                    <a:lnTo>
                      <a:pt x="486475" y="416223"/>
                    </a:lnTo>
                    <a:close/>
                  </a:path>
                </a:pathLst>
              </a:custGeom>
              <a:solidFill>
                <a:srgbClr val="F0534C"/>
              </a:solidFill>
              <a:ln w="9510" cap="flat">
                <a:noFill/>
                <a:prstDash val="solid"/>
                <a:miter/>
              </a:ln>
            </p:spPr>
            <p:txBody>
              <a:bodyPr rtlCol="0" anchor="ctr"/>
              <a:lstStyle/>
              <a:p>
                <a:endParaRPr lang="en-US"/>
              </a:p>
            </p:txBody>
          </p:sp>
        </p:grpSp>
      </p:grpSp>
      <p:sp>
        <p:nvSpPr>
          <p:cNvPr id="51" name="Text Placeholder 50">
            <a:extLst>
              <a:ext uri="{FF2B5EF4-FFF2-40B4-BE49-F238E27FC236}">
                <a16:creationId xmlns:a16="http://schemas.microsoft.com/office/drawing/2014/main" id="{C5588857-5263-D447-B281-6EC015719A5B}"/>
              </a:ext>
            </a:extLst>
          </p:cNvPr>
          <p:cNvSpPr>
            <a:spLocks noGrp="1"/>
          </p:cNvSpPr>
          <p:nvPr>
            <p:ph type="body" sz="quarter" idx="21"/>
          </p:nvPr>
        </p:nvSpPr>
        <p:spPr>
          <a:xfrm>
            <a:off x="608012" y="1096820"/>
            <a:ext cx="2123607" cy="5075380"/>
          </a:xfrm>
        </p:spPr>
        <p:txBody>
          <a:bodyPr/>
          <a:lstStyle/>
          <a:p>
            <a:pPr lvl="0"/>
            <a:r>
              <a:rPr lang="en-US"/>
              <a:t>Click to edit Master text styles</a:t>
            </a:r>
          </a:p>
        </p:txBody>
      </p:sp>
      <p:grpSp>
        <p:nvGrpSpPr>
          <p:cNvPr id="5" name="Group 4">
            <a:extLst>
              <a:ext uri="{FF2B5EF4-FFF2-40B4-BE49-F238E27FC236}">
                <a16:creationId xmlns:a16="http://schemas.microsoft.com/office/drawing/2014/main" id="{43742CE4-AC2A-4941-9642-0BC1B8E72A14}"/>
              </a:ext>
            </a:extLst>
          </p:cNvPr>
          <p:cNvGrpSpPr/>
          <p:nvPr userDrawn="1"/>
        </p:nvGrpSpPr>
        <p:grpSpPr>
          <a:xfrm>
            <a:off x="2926619" y="1096820"/>
            <a:ext cx="5899228" cy="5099242"/>
            <a:chOff x="2879727" y="1096820"/>
            <a:chExt cx="5899228" cy="4754880"/>
          </a:xfrm>
        </p:grpSpPr>
        <p:cxnSp>
          <p:nvCxnSpPr>
            <p:cNvPr id="33" name="Straight Connector 32">
              <a:extLst>
                <a:ext uri="{FF2B5EF4-FFF2-40B4-BE49-F238E27FC236}">
                  <a16:creationId xmlns:a16="http://schemas.microsoft.com/office/drawing/2014/main" id="{BC4519D8-76D0-E74B-81E6-2A818525208E}"/>
                </a:ext>
              </a:extLst>
            </p:cNvPr>
            <p:cNvCxnSpPr>
              <a:cxnSpLocks/>
            </p:cNvCxnSpPr>
            <p:nvPr userDrawn="1"/>
          </p:nvCxnSpPr>
          <p:spPr>
            <a:xfrm>
              <a:off x="2879727" y="1096820"/>
              <a:ext cx="0" cy="4754880"/>
            </a:xfrm>
            <a:prstGeom prst="line">
              <a:avLst/>
            </a:prstGeom>
            <a:ln w="3175" cmpd="sng">
              <a:solidFill>
                <a:schemeClr val="accent5"/>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CB6C02E5-FEB4-914B-B448-36227688BFAE}"/>
                </a:ext>
              </a:extLst>
            </p:cNvPr>
            <p:cNvCxnSpPr>
              <a:cxnSpLocks/>
            </p:cNvCxnSpPr>
            <p:nvPr userDrawn="1"/>
          </p:nvCxnSpPr>
          <p:spPr>
            <a:xfrm>
              <a:off x="5829341" y="1096820"/>
              <a:ext cx="0" cy="4754880"/>
            </a:xfrm>
            <a:prstGeom prst="line">
              <a:avLst/>
            </a:prstGeom>
            <a:ln w="3175" cmpd="sng">
              <a:solidFill>
                <a:schemeClr val="accent5"/>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D43A82B3-C67B-9141-9C29-E23E6A3A95CB}"/>
                </a:ext>
              </a:extLst>
            </p:cNvPr>
            <p:cNvCxnSpPr>
              <a:cxnSpLocks/>
            </p:cNvCxnSpPr>
            <p:nvPr userDrawn="1"/>
          </p:nvCxnSpPr>
          <p:spPr>
            <a:xfrm>
              <a:off x="8778955" y="1096820"/>
              <a:ext cx="0" cy="4754880"/>
            </a:xfrm>
            <a:prstGeom prst="line">
              <a:avLst/>
            </a:prstGeom>
            <a:ln w="3175" cmpd="sng">
              <a:solidFill>
                <a:schemeClr val="accent5"/>
              </a:solidFill>
            </a:ln>
            <a:effectLst/>
          </p:spPr>
          <p:style>
            <a:lnRef idx="2">
              <a:schemeClr val="accent1"/>
            </a:lnRef>
            <a:fillRef idx="0">
              <a:schemeClr val="accent1"/>
            </a:fillRef>
            <a:effectRef idx="1">
              <a:schemeClr val="accent1"/>
            </a:effectRef>
            <a:fontRef idx="minor">
              <a:schemeClr val="tx1"/>
            </a:fontRef>
          </p:style>
        </p:cxnSp>
      </p:grpSp>
      <p:sp>
        <p:nvSpPr>
          <p:cNvPr id="25" name="Text Placeholder 7">
            <a:extLst>
              <a:ext uri="{FF2B5EF4-FFF2-40B4-BE49-F238E27FC236}">
                <a16:creationId xmlns:a16="http://schemas.microsoft.com/office/drawing/2014/main" id="{2BCF2F3A-D8F6-0C41-A2A3-4DF4817E3EB6}"/>
              </a:ext>
            </a:extLst>
          </p:cNvPr>
          <p:cNvSpPr>
            <a:spLocks noGrp="1"/>
          </p:cNvSpPr>
          <p:nvPr>
            <p:ph type="body" sz="quarter" idx="28" hasCustomPrompt="1"/>
          </p:nvPr>
        </p:nvSpPr>
        <p:spPr>
          <a:xfrm>
            <a:off x="10148986" y="6632886"/>
            <a:ext cx="1821776" cy="92333"/>
          </a:xfrm>
        </p:spPr>
        <p:txBody>
          <a:bodyPr anchor="b" anchorCtr="0">
            <a:spAutoFit/>
          </a:bodyPr>
          <a:lstStyle>
            <a:lvl1pPr algn="r">
              <a:lnSpc>
                <a:spcPct val="100000"/>
              </a:lnSpc>
              <a:defRPr sz="600">
                <a:solidFill>
                  <a:schemeClr val="tx2">
                    <a:lumMod val="50000"/>
                    <a:lumOff val="50000"/>
                  </a:schemeClr>
                </a:solidFill>
              </a:defRPr>
            </a:lvl1pPr>
          </a:lstStyle>
          <a:p>
            <a:pPr lvl="0"/>
            <a:r>
              <a:rPr lang="en-US"/>
              <a:t>Source Info</a:t>
            </a:r>
          </a:p>
        </p:txBody>
      </p:sp>
      <p:sp>
        <p:nvSpPr>
          <p:cNvPr id="6" name="Footer Placeholder 5">
            <a:extLst>
              <a:ext uri="{FF2B5EF4-FFF2-40B4-BE49-F238E27FC236}">
                <a16:creationId xmlns:a16="http://schemas.microsoft.com/office/drawing/2014/main" id="{5D00508B-F89C-8A44-937B-65EF43936EFF}"/>
              </a:ext>
            </a:extLst>
          </p:cNvPr>
          <p:cNvSpPr>
            <a:spLocks noGrp="1"/>
          </p:cNvSpPr>
          <p:nvPr>
            <p:ph type="ftr" sz="quarter" idx="29"/>
          </p:nvPr>
        </p:nvSpPr>
        <p:spPr/>
        <p:txBody>
          <a:bodyPr/>
          <a:lstStyle/>
          <a:p>
            <a:r>
              <a:rPr lang="en-US" kern="0"/>
              <a:t>© 2021 Xandr Inc. Xandr℠, the Kite logo, AT&amp;T, the Globe logo and other marks are trademarks and service marks of AT&amp;T Intellectual Property and/or AT&amp;T affiliated companies. All other marks contained herein are the property of their respective owners.</a:t>
            </a:r>
          </a:p>
        </p:txBody>
      </p:sp>
      <p:sp>
        <p:nvSpPr>
          <p:cNvPr id="7" name="Slide Number Placeholder 6">
            <a:extLst>
              <a:ext uri="{FF2B5EF4-FFF2-40B4-BE49-F238E27FC236}">
                <a16:creationId xmlns:a16="http://schemas.microsoft.com/office/drawing/2014/main" id="{A507181F-ACDD-744A-9CE5-7D739C2F9929}"/>
              </a:ext>
            </a:extLst>
          </p:cNvPr>
          <p:cNvSpPr>
            <a:spLocks noGrp="1"/>
          </p:cNvSpPr>
          <p:nvPr>
            <p:ph type="sldNum" sz="quarter" idx="30"/>
          </p:nvPr>
        </p:nvSpPr>
        <p:spPr/>
        <p:txBody>
          <a:bodyPr/>
          <a:lstStyle/>
          <a:p>
            <a:fld id="{B039CED7-89A6-0D48-93AF-800B78660EBD}" type="slidenum">
              <a:rPr lang="en-US"/>
              <a:pPr/>
              <a:t>‹#›</a:t>
            </a:fld>
            <a:endParaRPr lang="en-US"/>
          </a:p>
        </p:txBody>
      </p:sp>
    </p:spTree>
    <p:extLst>
      <p:ext uri="{BB962C8B-B14F-4D97-AF65-F5344CB8AC3E}">
        <p14:creationId xmlns:p14="http://schemas.microsoft.com/office/powerpoint/2010/main" val="346726392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IMAGE 2">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F4A085B6-A22F-B347-AE3D-B3B74566A983}"/>
              </a:ext>
            </a:extLst>
          </p:cNvPr>
          <p:cNvSpPr>
            <a:spLocks noGrp="1" noChangeAspect="1"/>
          </p:cNvSpPr>
          <p:nvPr>
            <p:ph type="pic" sz="quarter" idx="12"/>
          </p:nvPr>
        </p:nvSpPr>
        <p:spPr>
          <a:xfrm>
            <a:off x="4241444" y="1135162"/>
            <a:ext cx="3840480" cy="5034777"/>
          </a:xfrm>
          <a:blipFill>
            <a:blip r:embed="rId2" cstate="email">
              <a:extLst>
                <a:ext uri="{28A0092B-C50C-407E-A947-70E740481C1C}">
                  <a14:useLocalDpi xmlns:a14="http://schemas.microsoft.com/office/drawing/2010/main"/>
                </a:ext>
              </a:extLst>
            </a:blip>
            <a:stretch>
              <a:fillRect/>
            </a:stretch>
          </a:blipFill>
        </p:spPr>
        <p:txBody>
          <a:bodyPr/>
          <a:lstStyle>
            <a:lvl1pPr>
              <a:defRPr>
                <a:noFill/>
              </a:defRPr>
            </a:lvl1pPr>
          </a:lstStyle>
          <a:p>
            <a:r>
              <a:rPr lang="en-US"/>
              <a:t>Click icon to add picture</a:t>
            </a:r>
          </a:p>
        </p:txBody>
      </p:sp>
      <p:sp>
        <p:nvSpPr>
          <p:cNvPr id="9" name="Picture Placeholder 7">
            <a:extLst>
              <a:ext uri="{FF2B5EF4-FFF2-40B4-BE49-F238E27FC236}">
                <a16:creationId xmlns:a16="http://schemas.microsoft.com/office/drawing/2014/main" id="{683AB305-311A-7A4A-9E2B-34D9D15C7F7F}"/>
              </a:ext>
            </a:extLst>
          </p:cNvPr>
          <p:cNvSpPr>
            <a:spLocks noGrp="1" noChangeAspect="1"/>
          </p:cNvSpPr>
          <p:nvPr>
            <p:ph type="pic" sz="quarter" idx="13"/>
          </p:nvPr>
        </p:nvSpPr>
        <p:spPr>
          <a:xfrm>
            <a:off x="8127644" y="1135218"/>
            <a:ext cx="3840480" cy="5036944"/>
          </a:xfrm>
          <a:blipFill>
            <a:blip r:embed="rId3" cstate="email">
              <a:extLst>
                <a:ext uri="{28A0092B-C50C-407E-A947-70E740481C1C}">
                  <a14:useLocalDpi xmlns:a14="http://schemas.microsoft.com/office/drawing/2010/main"/>
                </a:ext>
              </a:extLst>
            </a:blip>
            <a:stretch>
              <a:fillRect/>
            </a:stretch>
          </a:blipFill>
        </p:spPr>
        <p:txBody>
          <a:bodyPr/>
          <a:lstStyle>
            <a:lvl1pPr>
              <a:defRPr>
                <a:noFill/>
              </a:defRPr>
            </a:lvl1pPr>
          </a:lstStyle>
          <a:p>
            <a:r>
              <a:rPr lang="en-US"/>
              <a:t>Click icon to add picture</a:t>
            </a:r>
          </a:p>
        </p:txBody>
      </p:sp>
      <p:grpSp>
        <p:nvGrpSpPr>
          <p:cNvPr id="23" name="Group 22">
            <a:extLst>
              <a:ext uri="{FF2B5EF4-FFF2-40B4-BE49-F238E27FC236}">
                <a16:creationId xmlns:a16="http://schemas.microsoft.com/office/drawing/2014/main" id="{E86ED14A-2935-6644-A1C5-5DE0124B3873}"/>
              </a:ext>
            </a:extLst>
          </p:cNvPr>
          <p:cNvGrpSpPr>
            <a:grpSpLocks noChangeAspect="1"/>
          </p:cNvGrpSpPr>
          <p:nvPr userDrawn="1"/>
        </p:nvGrpSpPr>
        <p:grpSpPr>
          <a:xfrm>
            <a:off x="11082099" y="215851"/>
            <a:ext cx="886025" cy="193345"/>
            <a:chOff x="11082099" y="215851"/>
            <a:chExt cx="886025" cy="193345"/>
          </a:xfrm>
        </p:grpSpPr>
        <p:sp>
          <p:nvSpPr>
            <p:cNvPr id="24" name="Freeform 23">
              <a:extLst>
                <a:ext uri="{FF2B5EF4-FFF2-40B4-BE49-F238E27FC236}">
                  <a16:creationId xmlns:a16="http://schemas.microsoft.com/office/drawing/2014/main" id="{BCA23346-B3C5-8048-A993-04A15912A446}"/>
                </a:ext>
              </a:extLst>
            </p:cNvPr>
            <p:cNvSpPr/>
            <p:nvPr/>
          </p:nvSpPr>
          <p:spPr>
            <a:xfrm>
              <a:off x="11248402" y="215851"/>
              <a:ext cx="719722" cy="193345"/>
            </a:xfrm>
            <a:custGeom>
              <a:avLst/>
              <a:gdLst>
                <a:gd name="connsiteX0" fmla="*/ 212098 w 719722"/>
                <a:gd name="connsiteY0" fmla="*/ 78028 h 193345"/>
                <a:gd name="connsiteX1" fmla="*/ 182351 w 719722"/>
                <a:gd name="connsiteY1" fmla="*/ 90043 h 193345"/>
                <a:gd name="connsiteX2" fmla="*/ 170730 w 719722"/>
                <a:gd name="connsiteY2" fmla="*/ 121669 h 193345"/>
                <a:gd name="connsiteX3" fmla="*/ 182351 w 719722"/>
                <a:gd name="connsiteY3" fmla="*/ 153294 h 193345"/>
                <a:gd name="connsiteX4" fmla="*/ 212098 w 719722"/>
                <a:gd name="connsiteY4" fmla="*/ 165309 h 193345"/>
                <a:gd name="connsiteX5" fmla="*/ 241982 w 719722"/>
                <a:gd name="connsiteY5" fmla="*/ 153294 h 193345"/>
                <a:gd name="connsiteX6" fmla="*/ 253742 w 719722"/>
                <a:gd name="connsiteY6" fmla="*/ 121669 h 193345"/>
                <a:gd name="connsiteX7" fmla="*/ 241982 w 719722"/>
                <a:gd name="connsiteY7" fmla="*/ 90043 h 193345"/>
                <a:gd name="connsiteX8" fmla="*/ 212098 w 719722"/>
                <a:gd name="connsiteY8" fmla="*/ 78028 h 193345"/>
                <a:gd name="connsiteX9" fmla="*/ 539445 w 719722"/>
                <a:gd name="connsiteY9" fmla="*/ 77891 h 193345"/>
                <a:gd name="connsiteX10" fmla="*/ 518277 w 719722"/>
                <a:gd name="connsiteY10" fmla="*/ 83277 h 193345"/>
                <a:gd name="connsiteX11" fmla="*/ 503335 w 719722"/>
                <a:gd name="connsiteY11" fmla="*/ 98606 h 193345"/>
                <a:gd name="connsiteX12" fmla="*/ 497801 w 719722"/>
                <a:gd name="connsiteY12" fmla="*/ 121669 h 193345"/>
                <a:gd name="connsiteX13" fmla="*/ 503335 w 719722"/>
                <a:gd name="connsiteY13" fmla="*/ 144733 h 193345"/>
                <a:gd name="connsiteX14" fmla="*/ 518277 w 719722"/>
                <a:gd name="connsiteY14" fmla="*/ 160062 h 193345"/>
                <a:gd name="connsiteX15" fmla="*/ 539445 w 719722"/>
                <a:gd name="connsiteY15" fmla="*/ 165448 h 193345"/>
                <a:gd name="connsiteX16" fmla="*/ 560614 w 719722"/>
                <a:gd name="connsiteY16" fmla="*/ 160062 h 193345"/>
                <a:gd name="connsiteX17" fmla="*/ 575556 w 719722"/>
                <a:gd name="connsiteY17" fmla="*/ 144733 h 193345"/>
                <a:gd name="connsiteX18" fmla="*/ 581090 w 719722"/>
                <a:gd name="connsiteY18" fmla="*/ 121669 h 193345"/>
                <a:gd name="connsiteX19" fmla="*/ 575556 w 719722"/>
                <a:gd name="connsiteY19" fmla="*/ 98606 h 193345"/>
                <a:gd name="connsiteX20" fmla="*/ 560614 w 719722"/>
                <a:gd name="connsiteY20" fmla="*/ 83277 h 193345"/>
                <a:gd name="connsiteX21" fmla="*/ 539445 w 719722"/>
                <a:gd name="connsiteY21" fmla="*/ 77891 h 193345"/>
                <a:gd name="connsiteX22" fmla="*/ 2352 w 719722"/>
                <a:gd name="connsiteY22" fmla="*/ 51650 h 193345"/>
                <a:gd name="connsiteX23" fmla="*/ 30300 w 719722"/>
                <a:gd name="connsiteY23" fmla="*/ 51650 h 193345"/>
                <a:gd name="connsiteX24" fmla="*/ 43997 w 719722"/>
                <a:gd name="connsiteY24" fmla="*/ 58417 h 193345"/>
                <a:gd name="connsiteX25" fmla="*/ 73190 w 719722"/>
                <a:gd name="connsiteY25" fmla="*/ 99020 h 193345"/>
                <a:gd name="connsiteX26" fmla="*/ 102383 w 719722"/>
                <a:gd name="connsiteY26" fmla="*/ 58417 h 193345"/>
                <a:gd name="connsiteX27" fmla="*/ 116080 w 719722"/>
                <a:gd name="connsiteY27" fmla="*/ 51650 h 193345"/>
                <a:gd name="connsiteX28" fmla="*/ 142921 w 719722"/>
                <a:gd name="connsiteY28" fmla="*/ 51650 h 193345"/>
                <a:gd name="connsiteX29" fmla="*/ 90484 w 719722"/>
                <a:gd name="connsiteY29" fmla="*/ 121531 h 193345"/>
                <a:gd name="connsiteX30" fmla="*/ 145273 w 719722"/>
                <a:gd name="connsiteY30" fmla="*/ 191411 h 193345"/>
                <a:gd name="connsiteX31" fmla="*/ 116910 w 719722"/>
                <a:gd name="connsiteY31" fmla="*/ 191411 h 193345"/>
                <a:gd name="connsiteX32" fmla="*/ 103213 w 719722"/>
                <a:gd name="connsiteY32" fmla="*/ 184644 h 193345"/>
                <a:gd name="connsiteX33" fmla="*/ 72360 w 719722"/>
                <a:gd name="connsiteY33" fmla="*/ 144732 h 193345"/>
                <a:gd name="connsiteX34" fmla="*/ 41368 w 719722"/>
                <a:gd name="connsiteY34" fmla="*/ 184644 h 193345"/>
                <a:gd name="connsiteX35" fmla="*/ 27671 w 719722"/>
                <a:gd name="connsiteY35" fmla="*/ 191411 h 193345"/>
                <a:gd name="connsiteX36" fmla="*/ 0 w 719722"/>
                <a:gd name="connsiteY36" fmla="*/ 191411 h 193345"/>
                <a:gd name="connsiteX37" fmla="*/ 54512 w 719722"/>
                <a:gd name="connsiteY37" fmla="*/ 121531 h 193345"/>
                <a:gd name="connsiteX38" fmla="*/ 389469 w 719722"/>
                <a:gd name="connsiteY38" fmla="*/ 50408 h 193345"/>
                <a:gd name="connsiteX39" fmla="*/ 431944 w 719722"/>
                <a:gd name="connsiteY39" fmla="*/ 65737 h 193345"/>
                <a:gd name="connsiteX40" fmla="*/ 447993 w 719722"/>
                <a:gd name="connsiteY40" fmla="*/ 111449 h 193345"/>
                <a:gd name="connsiteX41" fmla="*/ 447993 w 719722"/>
                <a:gd name="connsiteY41" fmla="*/ 191549 h 193345"/>
                <a:gd name="connsiteX42" fmla="*/ 432220 w 719722"/>
                <a:gd name="connsiteY42" fmla="*/ 191549 h 193345"/>
                <a:gd name="connsiteX43" fmla="*/ 415203 w 719722"/>
                <a:gd name="connsiteY43" fmla="*/ 174562 h 193345"/>
                <a:gd name="connsiteX44" fmla="*/ 415203 w 719722"/>
                <a:gd name="connsiteY44" fmla="*/ 115730 h 193345"/>
                <a:gd name="connsiteX45" fmla="*/ 406486 w 719722"/>
                <a:gd name="connsiteY45" fmla="*/ 88110 h 193345"/>
                <a:gd name="connsiteX46" fmla="*/ 381859 w 719722"/>
                <a:gd name="connsiteY46" fmla="*/ 78857 h 193345"/>
                <a:gd name="connsiteX47" fmla="*/ 353358 w 719722"/>
                <a:gd name="connsiteY47" fmla="*/ 89767 h 193345"/>
                <a:gd name="connsiteX48" fmla="*/ 342843 w 719722"/>
                <a:gd name="connsiteY48" fmla="*/ 120978 h 193345"/>
                <a:gd name="connsiteX49" fmla="*/ 342843 w 719722"/>
                <a:gd name="connsiteY49" fmla="*/ 174562 h 193345"/>
                <a:gd name="connsiteX50" fmla="*/ 325826 w 719722"/>
                <a:gd name="connsiteY50" fmla="*/ 191549 h 193345"/>
                <a:gd name="connsiteX51" fmla="*/ 310053 w 719722"/>
                <a:gd name="connsiteY51" fmla="*/ 191549 h 193345"/>
                <a:gd name="connsiteX52" fmla="*/ 310053 w 719722"/>
                <a:gd name="connsiteY52" fmla="*/ 51927 h 193345"/>
                <a:gd name="connsiteX53" fmla="*/ 324165 w 719722"/>
                <a:gd name="connsiteY53" fmla="*/ 51927 h 193345"/>
                <a:gd name="connsiteX54" fmla="*/ 341183 w 719722"/>
                <a:gd name="connsiteY54" fmla="*/ 68914 h 193345"/>
                <a:gd name="connsiteX55" fmla="*/ 341183 w 719722"/>
                <a:gd name="connsiteY55" fmla="*/ 70018 h 193345"/>
                <a:gd name="connsiteX56" fmla="*/ 361659 w 719722"/>
                <a:gd name="connsiteY56" fmla="*/ 55379 h 193345"/>
                <a:gd name="connsiteX57" fmla="*/ 389469 w 719722"/>
                <a:gd name="connsiteY57" fmla="*/ 50408 h 193345"/>
                <a:gd name="connsiteX58" fmla="*/ 719722 w 719722"/>
                <a:gd name="connsiteY58" fmla="*/ 50269 h 193345"/>
                <a:gd name="connsiteX59" fmla="*/ 719722 w 719722"/>
                <a:gd name="connsiteY59" fmla="*/ 81342 h 193345"/>
                <a:gd name="connsiteX60" fmla="*/ 712113 w 719722"/>
                <a:gd name="connsiteY60" fmla="*/ 80514 h 193345"/>
                <a:gd name="connsiteX61" fmla="*/ 682228 w 719722"/>
                <a:gd name="connsiteY61" fmla="*/ 91700 h 193345"/>
                <a:gd name="connsiteX62" fmla="*/ 671436 w 719722"/>
                <a:gd name="connsiteY62" fmla="*/ 123740 h 193345"/>
                <a:gd name="connsiteX63" fmla="*/ 671436 w 719722"/>
                <a:gd name="connsiteY63" fmla="*/ 174424 h 193345"/>
                <a:gd name="connsiteX64" fmla="*/ 654419 w 719722"/>
                <a:gd name="connsiteY64" fmla="*/ 191411 h 193345"/>
                <a:gd name="connsiteX65" fmla="*/ 638646 w 719722"/>
                <a:gd name="connsiteY65" fmla="*/ 191411 h 193345"/>
                <a:gd name="connsiteX66" fmla="*/ 638646 w 719722"/>
                <a:gd name="connsiteY66" fmla="*/ 51926 h 193345"/>
                <a:gd name="connsiteX67" fmla="*/ 669776 w 719722"/>
                <a:gd name="connsiteY67" fmla="*/ 51926 h 193345"/>
                <a:gd name="connsiteX68" fmla="*/ 669776 w 719722"/>
                <a:gd name="connsiteY68" fmla="*/ 72366 h 193345"/>
                <a:gd name="connsiteX69" fmla="*/ 719722 w 719722"/>
                <a:gd name="connsiteY69" fmla="*/ 50269 h 193345"/>
                <a:gd name="connsiteX70" fmla="*/ 208500 w 719722"/>
                <a:gd name="connsiteY70" fmla="*/ 50269 h 193345"/>
                <a:gd name="connsiteX71" fmla="*/ 233543 w 719722"/>
                <a:gd name="connsiteY71" fmla="*/ 54964 h 193345"/>
                <a:gd name="connsiteX72" fmla="*/ 253327 w 719722"/>
                <a:gd name="connsiteY72" fmla="*/ 68775 h 193345"/>
                <a:gd name="connsiteX73" fmla="*/ 270345 w 719722"/>
                <a:gd name="connsiteY73" fmla="*/ 51788 h 193345"/>
                <a:gd name="connsiteX74" fmla="*/ 285979 w 719722"/>
                <a:gd name="connsiteY74" fmla="*/ 51788 h 193345"/>
                <a:gd name="connsiteX75" fmla="*/ 285979 w 719722"/>
                <a:gd name="connsiteY75" fmla="*/ 51926 h 193345"/>
                <a:gd name="connsiteX76" fmla="*/ 285979 w 719722"/>
                <a:gd name="connsiteY76" fmla="*/ 191549 h 193345"/>
                <a:gd name="connsiteX77" fmla="*/ 271867 w 719722"/>
                <a:gd name="connsiteY77" fmla="*/ 191549 h 193345"/>
                <a:gd name="connsiteX78" fmla="*/ 254849 w 719722"/>
                <a:gd name="connsiteY78" fmla="*/ 174562 h 193345"/>
                <a:gd name="connsiteX79" fmla="*/ 254849 w 719722"/>
                <a:gd name="connsiteY79" fmla="*/ 173457 h 193345"/>
                <a:gd name="connsiteX80" fmla="*/ 234788 w 719722"/>
                <a:gd name="connsiteY80" fmla="*/ 188372 h 193345"/>
                <a:gd name="connsiteX81" fmla="*/ 208500 w 719722"/>
                <a:gd name="connsiteY81" fmla="*/ 193344 h 193345"/>
                <a:gd name="connsiteX82" fmla="*/ 171975 w 719722"/>
                <a:gd name="connsiteY82" fmla="*/ 184506 h 193345"/>
                <a:gd name="connsiteX83" fmla="*/ 146794 w 719722"/>
                <a:gd name="connsiteY83" fmla="*/ 159371 h 193345"/>
                <a:gd name="connsiteX84" fmla="*/ 137801 w 719722"/>
                <a:gd name="connsiteY84" fmla="*/ 121669 h 193345"/>
                <a:gd name="connsiteX85" fmla="*/ 146794 w 719722"/>
                <a:gd name="connsiteY85" fmla="*/ 84104 h 193345"/>
                <a:gd name="connsiteX86" fmla="*/ 171975 w 719722"/>
                <a:gd name="connsiteY86" fmla="*/ 59108 h 193345"/>
                <a:gd name="connsiteX87" fmla="*/ 208500 w 719722"/>
                <a:gd name="connsiteY87" fmla="*/ 50269 h 193345"/>
                <a:gd name="connsiteX88" fmla="*/ 580675 w 719722"/>
                <a:gd name="connsiteY88" fmla="*/ 0 h 193345"/>
                <a:gd name="connsiteX89" fmla="*/ 613327 w 719722"/>
                <a:gd name="connsiteY89" fmla="*/ 0 h 193345"/>
                <a:gd name="connsiteX90" fmla="*/ 613327 w 719722"/>
                <a:gd name="connsiteY90" fmla="*/ 191550 h 193345"/>
                <a:gd name="connsiteX91" fmla="*/ 598938 w 719722"/>
                <a:gd name="connsiteY91" fmla="*/ 191550 h 193345"/>
                <a:gd name="connsiteX92" fmla="*/ 581920 w 719722"/>
                <a:gd name="connsiteY92" fmla="*/ 174563 h 193345"/>
                <a:gd name="connsiteX93" fmla="*/ 581920 w 719722"/>
                <a:gd name="connsiteY93" fmla="*/ 173458 h 193345"/>
                <a:gd name="connsiteX94" fmla="*/ 561859 w 719722"/>
                <a:gd name="connsiteY94" fmla="*/ 188373 h 193345"/>
                <a:gd name="connsiteX95" fmla="*/ 535571 w 719722"/>
                <a:gd name="connsiteY95" fmla="*/ 193345 h 193345"/>
                <a:gd name="connsiteX96" fmla="*/ 499322 w 719722"/>
                <a:gd name="connsiteY96" fmla="*/ 184507 h 193345"/>
                <a:gd name="connsiteX97" fmla="*/ 474003 w 719722"/>
                <a:gd name="connsiteY97" fmla="*/ 159234 h 193345"/>
                <a:gd name="connsiteX98" fmla="*/ 464872 w 719722"/>
                <a:gd name="connsiteY98" fmla="*/ 121669 h 193345"/>
                <a:gd name="connsiteX99" fmla="*/ 474003 w 719722"/>
                <a:gd name="connsiteY99" fmla="*/ 84243 h 193345"/>
                <a:gd name="connsiteX100" fmla="*/ 499322 w 719722"/>
                <a:gd name="connsiteY100" fmla="*/ 59108 h 193345"/>
                <a:gd name="connsiteX101" fmla="*/ 535571 w 719722"/>
                <a:gd name="connsiteY101" fmla="*/ 50270 h 193345"/>
                <a:gd name="connsiteX102" fmla="*/ 561029 w 719722"/>
                <a:gd name="connsiteY102" fmla="*/ 54965 h 193345"/>
                <a:gd name="connsiteX103" fmla="*/ 580675 w 719722"/>
                <a:gd name="connsiteY103" fmla="*/ 69052 h 193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l="l" t="t" r="r" b="b"/>
              <a:pathLst>
                <a:path w="719722" h="193345">
                  <a:moveTo>
                    <a:pt x="212098" y="78028"/>
                  </a:moveTo>
                  <a:cubicBezTo>
                    <a:pt x="200061" y="78028"/>
                    <a:pt x="190099" y="82033"/>
                    <a:pt x="182351" y="90043"/>
                  </a:cubicBezTo>
                  <a:cubicBezTo>
                    <a:pt x="174603" y="98053"/>
                    <a:pt x="170730" y="108549"/>
                    <a:pt x="170730" y="121669"/>
                  </a:cubicBezTo>
                  <a:cubicBezTo>
                    <a:pt x="170730" y="134788"/>
                    <a:pt x="174603" y="145284"/>
                    <a:pt x="182351" y="153294"/>
                  </a:cubicBezTo>
                  <a:cubicBezTo>
                    <a:pt x="190099" y="161304"/>
                    <a:pt x="200061" y="165309"/>
                    <a:pt x="212098" y="165309"/>
                  </a:cubicBezTo>
                  <a:cubicBezTo>
                    <a:pt x="224134" y="165447"/>
                    <a:pt x="234096" y="161442"/>
                    <a:pt x="241982" y="153294"/>
                  </a:cubicBezTo>
                  <a:cubicBezTo>
                    <a:pt x="249868" y="145284"/>
                    <a:pt x="253742" y="134788"/>
                    <a:pt x="253742" y="121669"/>
                  </a:cubicBezTo>
                  <a:cubicBezTo>
                    <a:pt x="253742" y="108549"/>
                    <a:pt x="249868" y="98053"/>
                    <a:pt x="241982" y="90043"/>
                  </a:cubicBezTo>
                  <a:cubicBezTo>
                    <a:pt x="234096" y="82033"/>
                    <a:pt x="224134" y="78028"/>
                    <a:pt x="212098" y="78028"/>
                  </a:cubicBezTo>
                  <a:close/>
                  <a:moveTo>
                    <a:pt x="539445" y="77891"/>
                  </a:moveTo>
                  <a:cubicBezTo>
                    <a:pt x="531559" y="77891"/>
                    <a:pt x="524503" y="79686"/>
                    <a:pt x="518277" y="83277"/>
                  </a:cubicBezTo>
                  <a:cubicBezTo>
                    <a:pt x="512051" y="86867"/>
                    <a:pt x="507070" y="91977"/>
                    <a:pt x="503335" y="98606"/>
                  </a:cubicBezTo>
                  <a:cubicBezTo>
                    <a:pt x="499599" y="105235"/>
                    <a:pt x="497801" y="112969"/>
                    <a:pt x="497801" y="121669"/>
                  </a:cubicBezTo>
                  <a:cubicBezTo>
                    <a:pt x="497801" y="130370"/>
                    <a:pt x="499599" y="138104"/>
                    <a:pt x="503335" y="144733"/>
                  </a:cubicBezTo>
                  <a:cubicBezTo>
                    <a:pt x="507070" y="151362"/>
                    <a:pt x="511913" y="156471"/>
                    <a:pt x="518277" y="160062"/>
                  </a:cubicBezTo>
                  <a:cubicBezTo>
                    <a:pt x="524503" y="163653"/>
                    <a:pt x="531698" y="165448"/>
                    <a:pt x="539445" y="165448"/>
                  </a:cubicBezTo>
                  <a:cubicBezTo>
                    <a:pt x="547193" y="165448"/>
                    <a:pt x="554388" y="163653"/>
                    <a:pt x="560614" y="160062"/>
                  </a:cubicBezTo>
                  <a:cubicBezTo>
                    <a:pt x="566840" y="156471"/>
                    <a:pt x="571821" y="151362"/>
                    <a:pt x="575556" y="144733"/>
                  </a:cubicBezTo>
                  <a:cubicBezTo>
                    <a:pt x="579292" y="138104"/>
                    <a:pt x="581090" y="130370"/>
                    <a:pt x="581090" y="121669"/>
                  </a:cubicBezTo>
                  <a:cubicBezTo>
                    <a:pt x="581090" y="112969"/>
                    <a:pt x="579292" y="105235"/>
                    <a:pt x="575556" y="98606"/>
                  </a:cubicBezTo>
                  <a:cubicBezTo>
                    <a:pt x="571821" y="91977"/>
                    <a:pt x="566840" y="86867"/>
                    <a:pt x="560614" y="83277"/>
                  </a:cubicBezTo>
                  <a:cubicBezTo>
                    <a:pt x="554388" y="79686"/>
                    <a:pt x="547193" y="77891"/>
                    <a:pt x="539445" y="77891"/>
                  </a:cubicBezTo>
                  <a:close/>
                  <a:moveTo>
                    <a:pt x="2352" y="51650"/>
                  </a:moveTo>
                  <a:lnTo>
                    <a:pt x="30300" y="51650"/>
                  </a:lnTo>
                  <a:cubicBezTo>
                    <a:pt x="35696" y="51650"/>
                    <a:pt x="40676" y="54136"/>
                    <a:pt x="43997" y="58417"/>
                  </a:cubicBezTo>
                  <a:lnTo>
                    <a:pt x="73190" y="99020"/>
                  </a:lnTo>
                  <a:lnTo>
                    <a:pt x="102383" y="58417"/>
                  </a:lnTo>
                  <a:cubicBezTo>
                    <a:pt x="105565" y="54136"/>
                    <a:pt x="110684" y="51650"/>
                    <a:pt x="116080" y="51650"/>
                  </a:cubicBezTo>
                  <a:lnTo>
                    <a:pt x="142921" y="51650"/>
                  </a:lnTo>
                  <a:lnTo>
                    <a:pt x="90484" y="121531"/>
                  </a:lnTo>
                  <a:lnTo>
                    <a:pt x="145273" y="191411"/>
                  </a:lnTo>
                  <a:lnTo>
                    <a:pt x="116910" y="191411"/>
                  </a:lnTo>
                  <a:cubicBezTo>
                    <a:pt x="111514" y="191549"/>
                    <a:pt x="106395" y="188925"/>
                    <a:pt x="103213" y="184644"/>
                  </a:cubicBezTo>
                  <a:lnTo>
                    <a:pt x="72360" y="144732"/>
                  </a:lnTo>
                  <a:lnTo>
                    <a:pt x="41368" y="184644"/>
                  </a:lnTo>
                  <a:cubicBezTo>
                    <a:pt x="38186" y="188925"/>
                    <a:pt x="33067" y="191411"/>
                    <a:pt x="27671" y="191411"/>
                  </a:cubicBezTo>
                  <a:lnTo>
                    <a:pt x="0" y="191411"/>
                  </a:lnTo>
                  <a:lnTo>
                    <a:pt x="54512" y="121531"/>
                  </a:lnTo>
                  <a:close/>
                  <a:moveTo>
                    <a:pt x="389469" y="50408"/>
                  </a:moveTo>
                  <a:cubicBezTo>
                    <a:pt x="407040" y="50270"/>
                    <a:pt x="421290" y="55379"/>
                    <a:pt x="431944" y="65737"/>
                  </a:cubicBezTo>
                  <a:cubicBezTo>
                    <a:pt x="442597" y="76095"/>
                    <a:pt x="447993" y="91286"/>
                    <a:pt x="447993" y="111449"/>
                  </a:cubicBezTo>
                  <a:lnTo>
                    <a:pt x="447993" y="191549"/>
                  </a:lnTo>
                  <a:lnTo>
                    <a:pt x="432220" y="191549"/>
                  </a:lnTo>
                  <a:cubicBezTo>
                    <a:pt x="422812" y="191549"/>
                    <a:pt x="415203" y="183953"/>
                    <a:pt x="415203" y="174562"/>
                  </a:cubicBezTo>
                  <a:lnTo>
                    <a:pt x="415203" y="115730"/>
                  </a:lnTo>
                  <a:cubicBezTo>
                    <a:pt x="415203" y="103577"/>
                    <a:pt x="412297" y="94325"/>
                    <a:pt x="406486" y="88110"/>
                  </a:cubicBezTo>
                  <a:cubicBezTo>
                    <a:pt x="400676" y="81895"/>
                    <a:pt x="392513" y="78857"/>
                    <a:pt x="381859" y="78857"/>
                  </a:cubicBezTo>
                  <a:cubicBezTo>
                    <a:pt x="369822" y="78857"/>
                    <a:pt x="360276" y="82448"/>
                    <a:pt x="353358" y="89767"/>
                  </a:cubicBezTo>
                  <a:cubicBezTo>
                    <a:pt x="346302" y="96948"/>
                    <a:pt x="342843" y="107444"/>
                    <a:pt x="342843" y="120978"/>
                  </a:cubicBezTo>
                  <a:lnTo>
                    <a:pt x="342843" y="174562"/>
                  </a:lnTo>
                  <a:cubicBezTo>
                    <a:pt x="342843" y="183953"/>
                    <a:pt x="335234" y="191549"/>
                    <a:pt x="325826" y="191549"/>
                  </a:cubicBezTo>
                  <a:lnTo>
                    <a:pt x="310053" y="191549"/>
                  </a:lnTo>
                  <a:lnTo>
                    <a:pt x="310053" y="51927"/>
                  </a:lnTo>
                  <a:lnTo>
                    <a:pt x="324165" y="51927"/>
                  </a:lnTo>
                  <a:cubicBezTo>
                    <a:pt x="333573" y="51927"/>
                    <a:pt x="341183" y="59523"/>
                    <a:pt x="341183" y="68914"/>
                  </a:cubicBezTo>
                  <a:lnTo>
                    <a:pt x="341183" y="70018"/>
                  </a:lnTo>
                  <a:cubicBezTo>
                    <a:pt x="346579" y="63527"/>
                    <a:pt x="353358" y="58694"/>
                    <a:pt x="361659" y="55379"/>
                  </a:cubicBezTo>
                  <a:cubicBezTo>
                    <a:pt x="369822" y="52065"/>
                    <a:pt x="379092" y="50408"/>
                    <a:pt x="389469" y="50408"/>
                  </a:cubicBezTo>
                  <a:close/>
                  <a:moveTo>
                    <a:pt x="719722" y="50269"/>
                  </a:moveTo>
                  <a:lnTo>
                    <a:pt x="719722" y="81342"/>
                  </a:lnTo>
                  <a:cubicBezTo>
                    <a:pt x="716955" y="80790"/>
                    <a:pt x="714326" y="80514"/>
                    <a:pt x="712113" y="80514"/>
                  </a:cubicBezTo>
                  <a:cubicBezTo>
                    <a:pt x="699384" y="80514"/>
                    <a:pt x="689422" y="84243"/>
                    <a:pt x="682228" y="91700"/>
                  </a:cubicBezTo>
                  <a:cubicBezTo>
                    <a:pt x="675033" y="99158"/>
                    <a:pt x="671436" y="109792"/>
                    <a:pt x="671436" y="123740"/>
                  </a:cubicBezTo>
                  <a:lnTo>
                    <a:pt x="671436" y="174424"/>
                  </a:lnTo>
                  <a:cubicBezTo>
                    <a:pt x="671436" y="183815"/>
                    <a:pt x="663827" y="191411"/>
                    <a:pt x="654419" y="191411"/>
                  </a:cubicBezTo>
                  <a:lnTo>
                    <a:pt x="638646" y="191411"/>
                  </a:lnTo>
                  <a:lnTo>
                    <a:pt x="638646" y="51926"/>
                  </a:lnTo>
                  <a:lnTo>
                    <a:pt x="669776" y="51926"/>
                  </a:lnTo>
                  <a:lnTo>
                    <a:pt x="669776" y="72366"/>
                  </a:lnTo>
                  <a:cubicBezTo>
                    <a:pt x="679322" y="57589"/>
                    <a:pt x="695925" y="50269"/>
                    <a:pt x="719722" y="50269"/>
                  </a:cubicBezTo>
                  <a:close/>
                  <a:moveTo>
                    <a:pt x="208500" y="50269"/>
                  </a:moveTo>
                  <a:cubicBezTo>
                    <a:pt x="217632" y="50269"/>
                    <a:pt x="225933" y="51788"/>
                    <a:pt x="233543" y="54964"/>
                  </a:cubicBezTo>
                  <a:cubicBezTo>
                    <a:pt x="241152" y="58141"/>
                    <a:pt x="247793" y="62698"/>
                    <a:pt x="253327" y="68775"/>
                  </a:cubicBezTo>
                  <a:cubicBezTo>
                    <a:pt x="253327" y="59384"/>
                    <a:pt x="260937" y="51788"/>
                    <a:pt x="270345" y="51788"/>
                  </a:cubicBezTo>
                  <a:lnTo>
                    <a:pt x="285979" y="51788"/>
                  </a:lnTo>
                  <a:lnTo>
                    <a:pt x="285979" y="51926"/>
                  </a:lnTo>
                  <a:lnTo>
                    <a:pt x="285979" y="191549"/>
                  </a:lnTo>
                  <a:lnTo>
                    <a:pt x="271867" y="191549"/>
                  </a:lnTo>
                  <a:cubicBezTo>
                    <a:pt x="262459" y="191549"/>
                    <a:pt x="254849" y="183953"/>
                    <a:pt x="254849" y="174562"/>
                  </a:cubicBezTo>
                  <a:lnTo>
                    <a:pt x="254849" y="173457"/>
                  </a:lnTo>
                  <a:cubicBezTo>
                    <a:pt x="249453" y="180086"/>
                    <a:pt x="242812" y="185058"/>
                    <a:pt x="234788" y="188372"/>
                  </a:cubicBezTo>
                  <a:cubicBezTo>
                    <a:pt x="226902" y="191687"/>
                    <a:pt x="218047" y="193344"/>
                    <a:pt x="208500" y="193344"/>
                  </a:cubicBezTo>
                  <a:cubicBezTo>
                    <a:pt x="194941" y="193344"/>
                    <a:pt x="182628" y="190444"/>
                    <a:pt x="171975" y="184506"/>
                  </a:cubicBezTo>
                  <a:cubicBezTo>
                    <a:pt x="161183" y="178567"/>
                    <a:pt x="152882" y="170143"/>
                    <a:pt x="146794" y="159371"/>
                  </a:cubicBezTo>
                  <a:cubicBezTo>
                    <a:pt x="140706" y="148599"/>
                    <a:pt x="137801" y="136031"/>
                    <a:pt x="137801" y="121669"/>
                  </a:cubicBezTo>
                  <a:cubicBezTo>
                    <a:pt x="137801" y="107306"/>
                    <a:pt x="140845" y="94876"/>
                    <a:pt x="146794" y="84104"/>
                  </a:cubicBezTo>
                  <a:cubicBezTo>
                    <a:pt x="152882" y="73332"/>
                    <a:pt x="161183" y="65046"/>
                    <a:pt x="171975" y="59108"/>
                  </a:cubicBezTo>
                  <a:cubicBezTo>
                    <a:pt x="182766" y="53169"/>
                    <a:pt x="194941" y="50269"/>
                    <a:pt x="208500" y="50269"/>
                  </a:cubicBezTo>
                  <a:close/>
                  <a:moveTo>
                    <a:pt x="580675" y="0"/>
                  </a:moveTo>
                  <a:lnTo>
                    <a:pt x="613327" y="0"/>
                  </a:lnTo>
                  <a:lnTo>
                    <a:pt x="613327" y="191550"/>
                  </a:lnTo>
                  <a:lnTo>
                    <a:pt x="598938" y="191550"/>
                  </a:lnTo>
                  <a:cubicBezTo>
                    <a:pt x="589530" y="191550"/>
                    <a:pt x="581920" y="183954"/>
                    <a:pt x="581920" y="174563"/>
                  </a:cubicBezTo>
                  <a:lnTo>
                    <a:pt x="581920" y="173458"/>
                  </a:lnTo>
                  <a:cubicBezTo>
                    <a:pt x="576525" y="180087"/>
                    <a:pt x="569884" y="185059"/>
                    <a:pt x="561859" y="188373"/>
                  </a:cubicBezTo>
                  <a:cubicBezTo>
                    <a:pt x="553973" y="191688"/>
                    <a:pt x="545118" y="193345"/>
                    <a:pt x="535571" y="193345"/>
                  </a:cubicBezTo>
                  <a:cubicBezTo>
                    <a:pt x="522151" y="193345"/>
                    <a:pt x="509976" y="190445"/>
                    <a:pt x="499322" y="184507"/>
                  </a:cubicBezTo>
                  <a:cubicBezTo>
                    <a:pt x="488531" y="178568"/>
                    <a:pt x="480091" y="170144"/>
                    <a:pt x="474003" y="159234"/>
                  </a:cubicBezTo>
                  <a:cubicBezTo>
                    <a:pt x="467916" y="148323"/>
                    <a:pt x="464872" y="135756"/>
                    <a:pt x="464872" y="121669"/>
                  </a:cubicBezTo>
                  <a:cubicBezTo>
                    <a:pt x="464872" y="107583"/>
                    <a:pt x="467916" y="95015"/>
                    <a:pt x="474003" y="84243"/>
                  </a:cubicBezTo>
                  <a:cubicBezTo>
                    <a:pt x="480091" y="73471"/>
                    <a:pt x="488531" y="65047"/>
                    <a:pt x="499322" y="59108"/>
                  </a:cubicBezTo>
                  <a:cubicBezTo>
                    <a:pt x="510114" y="53170"/>
                    <a:pt x="522151" y="50270"/>
                    <a:pt x="535571" y="50270"/>
                  </a:cubicBezTo>
                  <a:cubicBezTo>
                    <a:pt x="544841" y="50270"/>
                    <a:pt x="553281" y="51789"/>
                    <a:pt x="561029" y="54965"/>
                  </a:cubicBezTo>
                  <a:cubicBezTo>
                    <a:pt x="568777" y="58142"/>
                    <a:pt x="575279" y="62837"/>
                    <a:pt x="580675" y="69052"/>
                  </a:cubicBezTo>
                  <a:close/>
                </a:path>
              </a:pathLst>
            </a:custGeom>
            <a:solidFill>
              <a:schemeClr val="tx2"/>
            </a:solidFill>
            <a:ln w="9510" cap="flat">
              <a:noFill/>
              <a:prstDash val="solid"/>
              <a:miter/>
            </a:ln>
          </p:spPr>
          <p:txBody>
            <a:bodyPr wrap="square" rtlCol="0" anchor="ctr">
              <a:noAutofit/>
            </a:bodyPr>
            <a:lstStyle/>
            <a:p>
              <a:endParaRPr lang="en-US"/>
            </a:p>
          </p:txBody>
        </p:sp>
        <p:grpSp>
          <p:nvGrpSpPr>
            <p:cNvPr id="25" name="Group 24">
              <a:extLst>
                <a:ext uri="{FF2B5EF4-FFF2-40B4-BE49-F238E27FC236}">
                  <a16:creationId xmlns:a16="http://schemas.microsoft.com/office/drawing/2014/main" id="{A6568E70-00BC-5641-BA92-7F9FE3481441}"/>
                </a:ext>
              </a:extLst>
            </p:cNvPr>
            <p:cNvGrpSpPr/>
            <p:nvPr userDrawn="1"/>
          </p:nvGrpSpPr>
          <p:grpSpPr>
            <a:xfrm>
              <a:off x="11082099" y="267640"/>
              <a:ext cx="156756" cy="139761"/>
              <a:chOff x="11082099" y="267640"/>
              <a:chExt cx="156756" cy="139761"/>
            </a:xfrm>
          </p:grpSpPr>
          <p:sp>
            <p:nvSpPr>
              <p:cNvPr id="26" name="Freeform 25">
                <a:extLst>
                  <a:ext uri="{FF2B5EF4-FFF2-40B4-BE49-F238E27FC236}">
                    <a16:creationId xmlns:a16="http://schemas.microsoft.com/office/drawing/2014/main" id="{9EF6AB0C-873B-234E-B2E9-97FDEBEBD81A}"/>
                  </a:ext>
                </a:extLst>
              </p:cNvPr>
              <p:cNvSpPr/>
              <p:nvPr/>
            </p:nvSpPr>
            <p:spPr>
              <a:xfrm>
                <a:off x="11082099" y="272749"/>
                <a:ext cx="70699" cy="60489"/>
              </a:xfrm>
              <a:custGeom>
                <a:avLst/>
                <a:gdLst>
                  <a:gd name="connsiteX0" fmla="*/ 246570 w 486475"/>
                  <a:gd name="connsiteY0" fmla="*/ 0 h 416222"/>
                  <a:gd name="connsiteX1" fmla="*/ 225625 w 486475"/>
                  <a:gd name="connsiteY1" fmla="*/ 26608 h 416222"/>
                  <a:gd name="connsiteX2" fmla="*/ 0 w 486475"/>
                  <a:gd name="connsiteY2" fmla="*/ 416223 h 416222"/>
                  <a:gd name="connsiteX3" fmla="*/ 486475 w 486475"/>
                  <a:gd name="connsiteY3" fmla="*/ 416223 h 416222"/>
                  <a:gd name="connsiteX4" fmla="*/ 246570 w 486475"/>
                  <a:gd name="connsiteY4" fmla="*/ 0 h 416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475" h="416222">
                    <a:moveTo>
                      <a:pt x="246570" y="0"/>
                    </a:moveTo>
                    <a:cubicBezTo>
                      <a:pt x="238954" y="7602"/>
                      <a:pt x="231338" y="16155"/>
                      <a:pt x="225625" y="26608"/>
                    </a:cubicBezTo>
                    <a:lnTo>
                      <a:pt x="0" y="416223"/>
                    </a:lnTo>
                    <a:lnTo>
                      <a:pt x="486475" y="416223"/>
                    </a:lnTo>
                    <a:lnTo>
                      <a:pt x="246570" y="0"/>
                    </a:lnTo>
                    <a:close/>
                  </a:path>
                </a:pathLst>
              </a:custGeom>
              <a:solidFill>
                <a:srgbClr val="DF1E26"/>
              </a:solidFill>
              <a:ln w="9510" cap="flat">
                <a:no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C1B2FCCD-26D7-7E4D-A4D7-C9C127F3772C}"/>
                  </a:ext>
                </a:extLst>
              </p:cNvPr>
              <p:cNvSpPr/>
              <p:nvPr/>
            </p:nvSpPr>
            <p:spPr>
              <a:xfrm>
                <a:off x="11125542" y="267640"/>
                <a:ext cx="69869" cy="61180"/>
              </a:xfrm>
              <a:custGeom>
                <a:avLst/>
                <a:gdLst>
                  <a:gd name="connsiteX0" fmla="*/ 480763 w 480763"/>
                  <a:gd name="connsiteY0" fmla="*/ 4751 h 420973"/>
                  <a:gd name="connsiteX1" fmla="*/ 447443 w 480763"/>
                  <a:gd name="connsiteY1" fmla="*/ 0 h 420973"/>
                  <a:gd name="connsiteX2" fmla="*/ 33320 w 480763"/>
                  <a:gd name="connsiteY2" fmla="*/ 0 h 420973"/>
                  <a:gd name="connsiteX3" fmla="*/ 0 w 480763"/>
                  <a:gd name="connsiteY3" fmla="*/ 4751 h 420973"/>
                  <a:gd name="connsiteX4" fmla="*/ 240858 w 480763"/>
                  <a:gd name="connsiteY4" fmla="*/ 420974 h 420973"/>
                  <a:gd name="connsiteX5" fmla="*/ 480763 w 480763"/>
                  <a:gd name="connsiteY5" fmla="*/ 4751 h 420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0763" h="420973">
                    <a:moveTo>
                      <a:pt x="480763" y="4751"/>
                    </a:moveTo>
                    <a:cubicBezTo>
                      <a:pt x="470291" y="1901"/>
                      <a:pt x="458867" y="0"/>
                      <a:pt x="447443" y="0"/>
                    </a:cubicBezTo>
                    <a:lnTo>
                      <a:pt x="33320" y="0"/>
                    </a:lnTo>
                    <a:cubicBezTo>
                      <a:pt x="21896" y="0"/>
                      <a:pt x="10472" y="1901"/>
                      <a:pt x="0" y="4751"/>
                    </a:cubicBezTo>
                    <a:lnTo>
                      <a:pt x="240858" y="420974"/>
                    </a:lnTo>
                    <a:lnTo>
                      <a:pt x="480763" y="4751"/>
                    </a:lnTo>
                    <a:close/>
                  </a:path>
                </a:pathLst>
              </a:custGeom>
              <a:solidFill>
                <a:srgbClr val="EF3834"/>
              </a:solidFill>
              <a:ln w="9510"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B9F2D731-4EF5-8D47-BC4B-BBC1DC248E6C}"/>
                  </a:ext>
                </a:extLst>
              </p:cNvPr>
              <p:cNvSpPr/>
              <p:nvPr/>
            </p:nvSpPr>
            <p:spPr>
              <a:xfrm>
                <a:off x="11082237" y="341939"/>
                <a:ext cx="70838" cy="60489"/>
              </a:xfrm>
              <a:custGeom>
                <a:avLst/>
                <a:gdLst>
                  <a:gd name="connsiteX0" fmla="*/ 0 w 487427"/>
                  <a:gd name="connsiteY0" fmla="*/ 0 h 416222"/>
                  <a:gd name="connsiteX1" fmla="*/ 225625 w 487427"/>
                  <a:gd name="connsiteY1" fmla="*/ 389615 h 416222"/>
                  <a:gd name="connsiteX2" fmla="*/ 246570 w 487427"/>
                  <a:gd name="connsiteY2" fmla="*/ 416222 h 416222"/>
                  <a:gd name="connsiteX3" fmla="*/ 487427 w 487427"/>
                  <a:gd name="connsiteY3" fmla="*/ 0 h 416222"/>
                  <a:gd name="connsiteX4" fmla="*/ 0 w 487427"/>
                  <a:gd name="connsiteY4" fmla="*/ 0 h 416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7427" h="416222">
                    <a:moveTo>
                      <a:pt x="0" y="0"/>
                    </a:moveTo>
                    <a:lnTo>
                      <a:pt x="225625" y="389615"/>
                    </a:lnTo>
                    <a:cubicBezTo>
                      <a:pt x="231338" y="399118"/>
                      <a:pt x="238002" y="408620"/>
                      <a:pt x="246570" y="416222"/>
                    </a:cubicBezTo>
                    <a:lnTo>
                      <a:pt x="487427" y="0"/>
                    </a:lnTo>
                    <a:lnTo>
                      <a:pt x="0" y="0"/>
                    </a:lnTo>
                    <a:close/>
                  </a:path>
                </a:pathLst>
              </a:custGeom>
              <a:solidFill>
                <a:srgbClr val="F0534C"/>
              </a:solidFill>
              <a:ln w="9510" cap="flat">
                <a:noFill/>
                <a:prstDash val="solid"/>
                <a:miter/>
              </a:ln>
            </p:spPr>
            <p:txBody>
              <a:bodyPr rtlCol="0" anchor="ctr"/>
              <a:lstStyle/>
              <a:p>
                <a:endParaRPr lang="en-US"/>
              </a:p>
            </p:txBody>
          </p:sp>
          <p:sp>
            <p:nvSpPr>
              <p:cNvPr id="29" name="Freeform 28">
                <a:extLst>
                  <a:ext uri="{FF2B5EF4-FFF2-40B4-BE49-F238E27FC236}">
                    <a16:creationId xmlns:a16="http://schemas.microsoft.com/office/drawing/2014/main" id="{4505E32C-3C0C-1D46-94AB-39A90A026EAA}"/>
                  </a:ext>
                </a:extLst>
              </p:cNvPr>
              <p:cNvSpPr/>
              <p:nvPr/>
            </p:nvSpPr>
            <p:spPr>
              <a:xfrm>
                <a:off x="11168017" y="341939"/>
                <a:ext cx="70838" cy="60489"/>
              </a:xfrm>
              <a:custGeom>
                <a:avLst/>
                <a:gdLst>
                  <a:gd name="connsiteX0" fmla="*/ 261802 w 487427"/>
                  <a:gd name="connsiteY0" fmla="*/ 389615 h 416222"/>
                  <a:gd name="connsiteX1" fmla="*/ 487427 w 487427"/>
                  <a:gd name="connsiteY1" fmla="*/ 0 h 416222"/>
                  <a:gd name="connsiteX2" fmla="*/ 0 w 487427"/>
                  <a:gd name="connsiteY2" fmla="*/ 0 h 416222"/>
                  <a:gd name="connsiteX3" fmla="*/ 240858 w 487427"/>
                  <a:gd name="connsiteY3" fmla="*/ 416222 h 416222"/>
                  <a:gd name="connsiteX4" fmla="*/ 261802 w 487427"/>
                  <a:gd name="connsiteY4" fmla="*/ 389615 h 416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7427" h="416222">
                    <a:moveTo>
                      <a:pt x="261802" y="389615"/>
                    </a:moveTo>
                    <a:lnTo>
                      <a:pt x="487427" y="0"/>
                    </a:lnTo>
                    <a:lnTo>
                      <a:pt x="0" y="0"/>
                    </a:lnTo>
                    <a:lnTo>
                      <a:pt x="240858" y="416222"/>
                    </a:lnTo>
                    <a:cubicBezTo>
                      <a:pt x="248474" y="407670"/>
                      <a:pt x="256090" y="399118"/>
                      <a:pt x="261802" y="389615"/>
                    </a:cubicBezTo>
                  </a:path>
                </a:pathLst>
              </a:custGeom>
              <a:solidFill>
                <a:srgbClr val="F26F62"/>
              </a:solidFill>
              <a:ln w="9510" cap="flat">
                <a:noFill/>
                <a:prstDash val="solid"/>
                <a:miter/>
              </a:ln>
            </p:spPr>
            <p:txBody>
              <a:bodyPr rtlCol="0" anchor="ctr"/>
              <a:lstStyle/>
              <a:p>
                <a:endParaRPr lang="en-US"/>
              </a:p>
            </p:txBody>
          </p:sp>
          <p:sp>
            <p:nvSpPr>
              <p:cNvPr id="30" name="Freeform 29">
                <a:extLst>
                  <a:ext uri="{FF2B5EF4-FFF2-40B4-BE49-F238E27FC236}">
                    <a16:creationId xmlns:a16="http://schemas.microsoft.com/office/drawing/2014/main" id="{86087183-4E56-7741-9C24-FEEABD03C6E4}"/>
                  </a:ext>
                </a:extLst>
              </p:cNvPr>
              <p:cNvSpPr/>
              <p:nvPr/>
            </p:nvSpPr>
            <p:spPr>
              <a:xfrm>
                <a:off x="11125542" y="346221"/>
                <a:ext cx="70008" cy="61180"/>
              </a:xfrm>
              <a:custGeom>
                <a:avLst/>
                <a:gdLst>
                  <a:gd name="connsiteX0" fmla="*/ 0 w 481715"/>
                  <a:gd name="connsiteY0" fmla="*/ 416223 h 420973"/>
                  <a:gd name="connsiteX1" fmla="*/ 33320 w 481715"/>
                  <a:gd name="connsiteY1" fmla="*/ 420974 h 420973"/>
                  <a:gd name="connsiteX2" fmla="*/ 448395 w 481715"/>
                  <a:gd name="connsiteY2" fmla="*/ 420974 h 420973"/>
                  <a:gd name="connsiteX3" fmla="*/ 481715 w 481715"/>
                  <a:gd name="connsiteY3" fmla="*/ 416223 h 420973"/>
                  <a:gd name="connsiteX4" fmla="*/ 240858 w 481715"/>
                  <a:gd name="connsiteY4" fmla="*/ 0 h 420973"/>
                  <a:gd name="connsiteX5" fmla="*/ 0 w 481715"/>
                  <a:gd name="connsiteY5" fmla="*/ 416223 h 420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1715" h="420973">
                    <a:moveTo>
                      <a:pt x="0" y="416223"/>
                    </a:moveTo>
                    <a:cubicBezTo>
                      <a:pt x="10472" y="419073"/>
                      <a:pt x="21896" y="420974"/>
                      <a:pt x="33320" y="420974"/>
                    </a:cubicBezTo>
                    <a:lnTo>
                      <a:pt x="448395" y="420974"/>
                    </a:lnTo>
                    <a:cubicBezTo>
                      <a:pt x="459819" y="420974"/>
                      <a:pt x="471243" y="419073"/>
                      <a:pt x="481715" y="416223"/>
                    </a:cubicBezTo>
                    <a:lnTo>
                      <a:pt x="240858" y="0"/>
                    </a:lnTo>
                    <a:lnTo>
                      <a:pt x="0" y="416223"/>
                    </a:lnTo>
                    <a:close/>
                  </a:path>
                </a:pathLst>
              </a:custGeom>
              <a:solidFill>
                <a:srgbClr val="F58C7F"/>
              </a:solidFill>
              <a:ln w="9510" cap="flat">
                <a:noFill/>
                <a:prstDash val="solid"/>
                <a:miter/>
              </a:ln>
            </p:spPr>
            <p:txBody>
              <a:bodyPr rtlCol="0" anchor="ctr"/>
              <a:lstStyle/>
              <a:p>
                <a:endParaRPr lang="en-US"/>
              </a:p>
            </p:txBody>
          </p:sp>
          <p:sp>
            <p:nvSpPr>
              <p:cNvPr id="31" name="Freeform 30">
                <a:extLst>
                  <a:ext uri="{FF2B5EF4-FFF2-40B4-BE49-F238E27FC236}">
                    <a16:creationId xmlns:a16="http://schemas.microsoft.com/office/drawing/2014/main" id="{A1C7B6A5-8643-F246-ACC9-0B822F080291}"/>
                  </a:ext>
                </a:extLst>
              </p:cNvPr>
              <p:cNvSpPr/>
              <p:nvPr/>
            </p:nvSpPr>
            <p:spPr>
              <a:xfrm>
                <a:off x="11168017" y="272749"/>
                <a:ext cx="70699" cy="60489"/>
              </a:xfrm>
              <a:custGeom>
                <a:avLst/>
                <a:gdLst>
                  <a:gd name="connsiteX0" fmla="*/ 486475 w 486475"/>
                  <a:gd name="connsiteY0" fmla="*/ 416223 h 416222"/>
                  <a:gd name="connsiteX1" fmla="*/ 260850 w 486475"/>
                  <a:gd name="connsiteY1" fmla="*/ 26608 h 416222"/>
                  <a:gd name="connsiteX2" fmla="*/ 239906 w 486475"/>
                  <a:gd name="connsiteY2" fmla="*/ 0 h 416222"/>
                  <a:gd name="connsiteX3" fmla="*/ 0 w 486475"/>
                  <a:gd name="connsiteY3" fmla="*/ 416223 h 416222"/>
                  <a:gd name="connsiteX4" fmla="*/ 486475 w 486475"/>
                  <a:gd name="connsiteY4" fmla="*/ 416223 h 416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475" h="416222">
                    <a:moveTo>
                      <a:pt x="486475" y="416223"/>
                    </a:moveTo>
                    <a:lnTo>
                      <a:pt x="260850" y="26608"/>
                    </a:lnTo>
                    <a:cubicBezTo>
                      <a:pt x="255138" y="17105"/>
                      <a:pt x="248474" y="7602"/>
                      <a:pt x="239906" y="0"/>
                    </a:cubicBezTo>
                    <a:lnTo>
                      <a:pt x="0" y="416223"/>
                    </a:lnTo>
                    <a:lnTo>
                      <a:pt x="486475" y="416223"/>
                    </a:lnTo>
                    <a:close/>
                  </a:path>
                </a:pathLst>
              </a:custGeom>
              <a:solidFill>
                <a:srgbClr val="F0534C"/>
              </a:solidFill>
              <a:ln w="9510" cap="flat">
                <a:noFill/>
                <a:prstDash val="solid"/>
                <a:miter/>
              </a:ln>
            </p:spPr>
            <p:txBody>
              <a:bodyPr rtlCol="0" anchor="ctr"/>
              <a:lstStyle/>
              <a:p>
                <a:endParaRPr lang="en-US"/>
              </a:p>
            </p:txBody>
          </p:sp>
        </p:grpSp>
      </p:grpSp>
      <p:sp>
        <p:nvSpPr>
          <p:cNvPr id="18" name="Text Placeholder 7">
            <a:extLst>
              <a:ext uri="{FF2B5EF4-FFF2-40B4-BE49-F238E27FC236}">
                <a16:creationId xmlns:a16="http://schemas.microsoft.com/office/drawing/2014/main" id="{AC0AF543-9709-3B4A-9556-659D912A88A6}"/>
              </a:ext>
            </a:extLst>
          </p:cNvPr>
          <p:cNvSpPr>
            <a:spLocks noGrp="1"/>
          </p:cNvSpPr>
          <p:nvPr>
            <p:ph type="body" sz="quarter" idx="25"/>
          </p:nvPr>
        </p:nvSpPr>
        <p:spPr>
          <a:xfrm>
            <a:off x="209547" y="3535691"/>
            <a:ext cx="3627513" cy="233718"/>
          </a:xfrm>
          <a:prstGeom prst="rect">
            <a:avLst/>
          </a:prstGeom>
        </p:spPr>
        <p:txBody>
          <a:bodyPr wrap="square">
            <a:spAutoFit/>
          </a:bodyPr>
          <a:lstStyle>
            <a:lvl1pPr marL="0" marR="0" indent="0" algn="l" defTabSz="182742" rtl="0" eaLnBrk="1" fontAlgn="auto" latinLnBrk="0" hangingPunct="1">
              <a:lnSpc>
                <a:spcPct val="120000"/>
              </a:lnSpc>
              <a:spcBef>
                <a:spcPts val="0"/>
              </a:spcBef>
              <a:spcAft>
                <a:spcPts val="0"/>
              </a:spcAft>
              <a:buClrTx/>
              <a:buSzTx/>
              <a:buFont typeface="Arial" panose="020B0604020202020204" pitchFamily="34" charset="0"/>
              <a:buNone/>
              <a:tabLst/>
              <a:defRPr lang="en-US"/>
            </a:lvl1pPr>
            <a:lvl4pPr marL="182880" marR="0" indent="-182880" algn="l" defTabSz="182880" rtl="0" eaLnBrk="1" fontAlgn="auto" latinLnBrk="0" hangingPunct="1">
              <a:lnSpc>
                <a:spcPct val="100000"/>
              </a:lnSpc>
              <a:spcBef>
                <a:spcPts val="0"/>
              </a:spcBef>
              <a:spcAft>
                <a:spcPts val="600"/>
              </a:spcAft>
              <a:buClr>
                <a:schemeClr val="tx2"/>
              </a:buClr>
              <a:buSzPct val="100000"/>
              <a:buFont typeface="Arial" panose="020B0604020202020204" pitchFamily="34" charset="0"/>
              <a:buChar char="•"/>
              <a:tabLst>
                <a:tab pos="182880" algn="l"/>
                <a:tab pos="365760" algn="l"/>
                <a:tab pos="548640" algn="l"/>
              </a:tabLst>
              <a:defRPr/>
            </a:lvl4pPr>
          </a:lstStyle>
          <a:p>
            <a:pPr lvl="0"/>
            <a:r>
              <a:rPr lang="en-US"/>
              <a:t>Click to edit Master text styles</a:t>
            </a:r>
          </a:p>
        </p:txBody>
      </p:sp>
      <p:sp>
        <p:nvSpPr>
          <p:cNvPr id="6" name="Text Placeholder 5">
            <a:extLst>
              <a:ext uri="{FF2B5EF4-FFF2-40B4-BE49-F238E27FC236}">
                <a16:creationId xmlns:a16="http://schemas.microsoft.com/office/drawing/2014/main" id="{998CEABA-7583-6F4C-879E-EB41666440E1}"/>
              </a:ext>
            </a:extLst>
          </p:cNvPr>
          <p:cNvSpPr>
            <a:spLocks noGrp="1"/>
          </p:cNvSpPr>
          <p:nvPr>
            <p:ph type="body" sz="quarter" idx="26"/>
          </p:nvPr>
        </p:nvSpPr>
        <p:spPr>
          <a:xfrm>
            <a:off x="209550" y="1135063"/>
            <a:ext cx="3627513" cy="2293937"/>
          </a:xfrm>
        </p:spPr>
        <p:txBody>
          <a:bodyPr/>
          <a:lstStyle>
            <a:lvl1pPr>
              <a:lnSpc>
                <a:spcPct val="90000"/>
              </a:lnSpc>
              <a:defRPr sz="2800" kern="0" spc="-30" baseline="0">
                <a:solidFill>
                  <a:schemeClr val="bg1"/>
                </a:solidFill>
                <a:latin typeface="+mj-lt"/>
              </a:defRPr>
            </a:lvl1pPr>
          </a:lstStyle>
          <a:p>
            <a:pPr lvl="0"/>
            <a:r>
              <a:rPr lang="en-US"/>
              <a:t>Click to edit Master text styles</a:t>
            </a:r>
          </a:p>
        </p:txBody>
      </p:sp>
      <p:sp>
        <p:nvSpPr>
          <p:cNvPr id="21" name="Title 1">
            <a:extLst>
              <a:ext uri="{FF2B5EF4-FFF2-40B4-BE49-F238E27FC236}">
                <a16:creationId xmlns:a16="http://schemas.microsoft.com/office/drawing/2014/main" id="{11FB83A5-13CC-F140-85FF-4A63A0CCE387}"/>
              </a:ext>
            </a:extLst>
          </p:cNvPr>
          <p:cNvSpPr>
            <a:spLocks noGrp="1"/>
          </p:cNvSpPr>
          <p:nvPr>
            <p:ph type="title"/>
          </p:nvPr>
        </p:nvSpPr>
        <p:spPr>
          <a:xfrm>
            <a:off x="228600" y="201168"/>
            <a:ext cx="5865812" cy="274320"/>
          </a:xfrm>
        </p:spPr>
        <p:txBody>
          <a:bodyPr/>
          <a:lstStyle/>
          <a:p>
            <a:r>
              <a:rPr lang="en-US"/>
              <a:t>Click to edit Master title style</a:t>
            </a:r>
          </a:p>
        </p:txBody>
      </p:sp>
      <p:sp>
        <p:nvSpPr>
          <p:cNvPr id="22" name="Text Placeholder 7">
            <a:extLst>
              <a:ext uri="{FF2B5EF4-FFF2-40B4-BE49-F238E27FC236}">
                <a16:creationId xmlns:a16="http://schemas.microsoft.com/office/drawing/2014/main" id="{3A2E8507-B344-A34F-B7E3-6C911DD97D14}"/>
              </a:ext>
            </a:extLst>
          </p:cNvPr>
          <p:cNvSpPr>
            <a:spLocks noGrp="1"/>
          </p:cNvSpPr>
          <p:nvPr>
            <p:ph type="body" sz="quarter" idx="24"/>
          </p:nvPr>
        </p:nvSpPr>
        <p:spPr>
          <a:xfrm>
            <a:off x="228600" y="502920"/>
            <a:ext cx="5865812" cy="233718"/>
          </a:xfrm>
          <a:prstGeom prst="rect">
            <a:avLst/>
          </a:prstGeom>
        </p:spPr>
        <p:txBody>
          <a:bodyPr wrap="square">
            <a:spAutoFit/>
          </a:bodyPr>
          <a:lstStyle>
            <a:lvl1pPr marL="0" marR="0" indent="0" algn="l" defTabSz="182742" rtl="0" eaLnBrk="1" fontAlgn="auto" latinLnBrk="0" hangingPunct="1">
              <a:lnSpc>
                <a:spcPct val="120000"/>
              </a:lnSpc>
              <a:spcBef>
                <a:spcPts val="0"/>
              </a:spcBef>
              <a:spcAft>
                <a:spcPts val="0"/>
              </a:spcAft>
              <a:buClrTx/>
              <a:buSzTx/>
              <a:buFont typeface="Arial" panose="020B0604020202020204" pitchFamily="34" charset="0"/>
              <a:buNone/>
              <a:tabLst/>
              <a:defRPr lang="en-US"/>
            </a:lvl1pPr>
            <a:lvl4pPr marL="182880" marR="0" indent="-182880" algn="l" defTabSz="182880" rtl="0" eaLnBrk="1" fontAlgn="auto" latinLnBrk="0" hangingPunct="1">
              <a:lnSpc>
                <a:spcPct val="100000"/>
              </a:lnSpc>
              <a:spcBef>
                <a:spcPts val="0"/>
              </a:spcBef>
              <a:spcAft>
                <a:spcPts val="600"/>
              </a:spcAft>
              <a:buClr>
                <a:schemeClr val="tx2"/>
              </a:buClr>
              <a:buSzPct val="100000"/>
              <a:buFont typeface="Arial" panose="020B0604020202020204" pitchFamily="34" charset="0"/>
              <a:buChar char="•"/>
              <a:tabLst>
                <a:tab pos="182880" algn="l"/>
                <a:tab pos="365760" algn="l"/>
                <a:tab pos="548640" algn="l"/>
              </a:tabLst>
              <a:defRPr/>
            </a:lvl4pPr>
          </a:lstStyle>
          <a:p>
            <a:pPr lvl="0"/>
            <a:r>
              <a:rPr lang="en-US"/>
              <a:t>Click to edit Master text styles</a:t>
            </a:r>
          </a:p>
        </p:txBody>
      </p:sp>
      <p:sp>
        <p:nvSpPr>
          <p:cNvPr id="34" name="Text Placeholder 7">
            <a:extLst>
              <a:ext uri="{FF2B5EF4-FFF2-40B4-BE49-F238E27FC236}">
                <a16:creationId xmlns:a16="http://schemas.microsoft.com/office/drawing/2014/main" id="{68B65613-813E-C646-8F75-E7D69BC9A3B4}"/>
              </a:ext>
            </a:extLst>
          </p:cNvPr>
          <p:cNvSpPr>
            <a:spLocks noGrp="1"/>
          </p:cNvSpPr>
          <p:nvPr>
            <p:ph type="body" sz="quarter" idx="28" hasCustomPrompt="1"/>
          </p:nvPr>
        </p:nvSpPr>
        <p:spPr>
          <a:xfrm>
            <a:off x="10148986" y="6632886"/>
            <a:ext cx="1821776" cy="92333"/>
          </a:xfrm>
        </p:spPr>
        <p:txBody>
          <a:bodyPr anchor="b" anchorCtr="0">
            <a:spAutoFit/>
          </a:bodyPr>
          <a:lstStyle>
            <a:lvl1pPr algn="r">
              <a:lnSpc>
                <a:spcPct val="100000"/>
              </a:lnSpc>
              <a:defRPr sz="600">
                <a:solidFill>
                  <a:schemeClr val="tx2">
                    <a:lumMod val="50000"/>
                    <a:lumOff val="50000"/>
                  </a:schemeClr>
                </a:solidFill>
              </a:defRPr>
            </a:lvl1pPr>
          </a:lstStyle>
          <a:p>
            <a:pPr lvl="0"/>
            <a:r>
              <a:rPr lang="en-US"/>
              <a:t>Source Info</a:t>
            </a:r>
          </a:p>
        </p:txBody>
      </p:sp>
      <p:sp>
        <p:nvSpPr>
          <p:cNvPr id="2" name="Footer Placeholder 1">
            <a:extLst>
              <a:ext uri="{FF2B5EF4-FFF2-40B4-BE49-F238E27FC236}">
                <a16:creationId xmlns:a16="http://schemas.microsoft.com/office/drawing/2014/main" id="{9C7F90FF-FF4A-EB42-969A-B03AF2D9D918}"/>
              </a:ext>
            </a:extLst>
          </p:cNvPr>
          <p:cNvSpPr>
            <a:spLocks noGrp="1"/>
          </p:cNvSpPr>
          <p:nvPr>
            <p:ph type="ftr" sz="quarter" idx="29"/>
          </p:nvPr>
        </p:nvSpPr>
        <p:spPr/>
        <p:txBody>
          <a:bodyPr/>
          <a:lstStyle/>
          <a:p>
            <a:r>
              <a:rPr lang="en-US" kern="0"/>
              <a:t>© 2021 Xandr Inc. Xandr℠, the Kite logo, AT&amp;T, the Globe logo and other marks are trademarks and service marks of AT&amp;T Intellectual Property and/or AT&amp;T affiliated companies. All other marks contained herein are the property of their respective owners.</a:t>
            </a:r>
          </a:p>
        </p:txBody>
      </p:sp>
      <p:sp>
        <p:nvSpPr>
          <p:cNvPr id="5" name="Slide Number Placeholder 4">
            <a:extLst>
              <a:ext uri="{FF2B5EF4-FFF2-40B4-BE49-F238E27FC236}">
                <a16:creationId xmlns:a16="http://schemas.microsoft.com/office/drawing/2014/main" id="{D75BD97F-BE98-B64D-8B26-6C6639646613}"/>
              </a:ext>
            </a:extLst>
          </p:cNvPr>
          <p:cNvSpPr>
            <a:spLocks noGrp="1"/>
          </p:cNvSpPr>
          <p:nvPr>
            <p:ph type="sldNum" sz="quarter" idx="30"/>
          </p:nvPr>
        </p:nvSpPr>
        <p:spPr/>
        <p:txBody>
          <a:bodyPr/>
          <a:lstStyle/>
          <a:p>
            <a:fld id="{B039CED7-89A6-0D48-93AF-800B78660EBD}" type="slidenum">
              <a:rPr lang="en-US"/>
              <a:pPr/>
              <a:t>‹#›</a:t>
            </a:fld>
            <a:endParaRPr lang="en-US"/>
          </a:p>
        </p:txBody>
      </p:sp>
    </p:spTree>
    <p:extLst>
      <p:ext uri="{BB962C8B-B14F-4D97-AF65-F5344CB8AC3E}">
        <p14:creationId xmlns:p14="http://schemas.microsoft.com/office/powerpoint/2010/main" val="1460345275"/>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Set-up Image">
    <p:bg>
      <p:bgRef idx="1001">
        <a:schemeClr val="bg2"/>
      </p:bgRef>
    </p:bg>
    <p:spTree>
      <p:nvGrpSpPr>
        <p:cNvPr id="1" name=""/>
        <p:cNvGrpSpPr/>
        <p:nvPr/>
      </p:nvGrpSpPr>
      <p:grpSpPr>
        <a:xfrm>
          <a:off x="0" y="0"/>
          <a:ext cx="0" cy="0"/>
          <a:chOff x="0" y="0"/>
          <a:chExt cx="0" cy="0"/>
        </a:xfrm>
      </p:grpSpPr>
      <p:sp>
        <p:nvSpPr>
          <p:cNvPr id="25" name="Picture Placeholder 24">
            <a:extLst>
              <a:ext uri="{FF2B5EF4-FFF2-40B4-BE49-F238E27FC236}">
                <a16:creationId xmlns:a16="http://schemas.microsoft.com/office/drawing/2014/main" id="{207D1FAB-D419-1F4B-8F57-DC184B660A53}"/>
              </a:ext>
            </a:extLst>
          </p:cNvPr>
          <p:cNvSpPr>
            <a:spLocks noGrp="1"/>
          </p:cNvSpPr>
          <p:nvPr>
            <p:ph type="pic" sz="quarter" idx="28" hasCustomPrompt="1"/>
          </p:nvPr>
        </p:nvSpPr>
        <p:spPr>
          <a:xfrm>
            <a:off x="4990644" y="1587"/>
            <a:ext cx="7198181" cy="6856413"/>
          </a:xfrm>
          <a:custGeom>
            <a:avLst/>
            <a:gdLst>
              <a:gd name="connsiteX0" fmla="*/ 928 w 7198181"/>
              <a:gd name="connsiteY0" fmla="*/ 0 h 6856413"/>
              <a:gd name="connsiteX1" fmla="*/ 7198181 w 7198181"/>
              <a:gd name="connsiteY1" fmla="*/ 0 h 6856413"/>
              <a:gd name="connsiteX2" fmla="*/ 7198181 w 7198181"/>
              <a:gd name="connsiteY2" fmla="*/ 6856413 h 6856413"/>
              <a:gd name="connsiteX3" fmla="*/ 0 w 7198181"/>
              <a:gd name="connsiteY3" fmla="*/ 6856413 h 6856413"/>
              <a:gd name="connsiteX4" fmla="*/ 2004867 w 7198181"/>
              <a:gd name="connsiteY4" fmla="*/ 3427413 h 68564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98181" h="6856413">
                <a:moveTo>
                  <a:pt x="928" y="0"/>
                </a:moveTo>
                <a:lnTo>
                  <a:pt x="7198181" y="0"/>
                </a:lnTo>
                <a:lnTo>
                  <a:pt x="7198181" y="6856413"/>
                </a:lnTo>
                <a:lnTo>
                  <a:pt x="0" y="6856413"/>
                </a:lnTo>
                <a:lnTo>
                  <a:pt x="2004867" y="3427413"/>
                </a:lnTo>
                <a:close/>
              </a:path>
            </a:pathLst>
          </a:custGeom>
          <a:blipFill dpi="0" rotWithShape="1">
            <a:blip r:embed="rId2" cstate="email">
              <a:extLst>
                <a:ext uri="{28A0092B-C50C-407E-A947-70E740481C1C}">
                  <a14:useLocalDpi xmlns:a14="http://schemas.microsoft.com/office/drawing/2010/main"/>
                </a:ext>
              </a:extLst>
            </a:blip>
            <a:srcRect/>
            <a:stretch>
              <a:fillRect/>
            </a:stretch>
          </a:blipFill>
        </p:spPr>
        <p:txBody>
          <a:bodyPr wrap="square">
            <a:noAutofit/>
          </a:bodyPr>
          <a:lstStyle>
            <a:lvl1pPr>
              <a:defRPr sz="800"/>
            </a:lvl1pPr>
          </a:lstStyle>
          <a:p>
            <a:r>
              <a:rPr lang="en-US"/>
              <a:t>Click center icon to insert image</a:t>
            </a:r>
          </a:p>
        </p:txBody>
      </p:sp>
      <p:sp>
        <p:nvSpPr>
          <p:cNvPr id="2" name="Title 1">
            <a:extLst>
              <a:ext uri="{FF2B5EF4-FFF2-40B4-BE49-F238E27FC236}">
                <a16:creationId xmlns:a16="http://schemas.microsoft.com/office/drawing/2014/main" id="{3107848E-A4BB-AC49-8151-C5C490B5FCC0}"/>
              </a:ext>
            </a:extLst>
          </p:cNvPr>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20" name="Text Placeholder 19">
            <a:extLst>
              <a:ext uri="{FF2B5EF4-FFF2-40B4-BE49-F238E27FC236}">
                <a16:creationId xmlns:a16="http://schemas.microsoft.com/office/drawing/2014/main" id="{3FFE6112-665E-0340-9584-A5B477D3D6A7}"/>
              </a:ext>
            </a:extLst>
          </p:cNvPr>
          <p:cNvSpPr>
            <a:spLocks noGrp="1"/>
          </p:cNvSpPr>
          <p:nvPr>
            <p:ph type="body" sz="quarter" idx="12"/>
          </p:nvPr>
        </p:nvSpPr>
        <p:spPr>
          <a:xfrm>
            <a:off x="1332436" y="2160658"/>
            <a:ext cx="2967037" cy="1031875"/>
          </a:xfrm>
        </p:spPr>
        <p:txBody>
          <a:bodyPr/>
          <a:lstStyle>
            <a:lvl1pPr>
              <a:defRPr>
                <a:solidFill>
                  <a:schemeClr val="tx2"/>
                </a:solidFill>
              </a:defRPr>
            </a:lvl1pPr>
          </a:lstStyle>
          <a:p>
            <a:pPr lvl="0"/>
            <a:r>
              <a:rPr lang="en-US"/>
              <a:t>Click to edit Master text styles</a:t>
            </a:r>
          </a:p>
        </p:txBody>
      </p:sp>
      <p:sp>
        <p:nvSpPr>
          <p:cNvPr id="21" name="Text Placeholder 19">
            <a:extLst>
              <a:ext uri="{FF2B5EF4-FFF2-40B4-BE49-F238E27FC236}">
                <a16:creationId xmlns:a16="http://schemas.microsoft.com/office/drawing/2014/main" id="{682B60F0-5401-5C40-8D22-C0C9A72BD7ED}"/>
              </a:ext>
            </a:extLst>
          </p:cNvPr>
          <p:cNvSpPr>
            <a:spLocks noGrp="1"/>
          </p:cNvSpPr>
          <p:nvPr>
            <p:ph type="body" sz="quarter" idx="13"/>
          </p:nvPr>
        </p:nvSpPr>
        <p:spPr>
          <a:xfrm>
            <a:off x="1332436" y="3395977"/>
            <a:ext cx="2967037" cy="1031875"/>
          </a:xfrm>
        </p:spPr>
        <p:txBody>
          <a:bodyPr/>
          <a:lstStyle>
            <a:lvl1pPr>
              <a:defRPr>
                <a:solidFill>
                  <a:schemeClr val="tx2"/>
                </a:solidFill>
              </a:defRPr>
            </a:lvl1pPr>
          </a:lstStyle>
          <a:p>
            <a:pPr lvl="0"/>
            <a:r>
              <a:rPr lang="en-US"/>
              <a:t>Click to edit Master text styles</a:t>
            </a:r>
          </a:p>
        </p:txBody>
      </p:sp>
      <p:sp>
        <p:nvSpPr>
          <p:cNvPr id="22" name="Text Placeholder 19">
            <a:extLst>
              <a:ext uri="{FF2B5EF4-FFF2-40B4-BE49-F238E27FC236}">
                <a16:creationId xmlns:a16="http://schemas.microsoft.com/office/drawing/2014/main" id="{E9E95A6A-69B2-454E-B247-4FC94171EBEA}"/>
              </a:ext>
            </a:extLst>
          </p:cNvPr>
          <p:cNvSpPr>
            <a:spLocks noGrp="1"/>
          </p:cNvSpPr>
          <p:nvPr>
            <p:ph type="body" sz="quarter" idx="14"/>
          </p:nvPr>
        </p:nvSpPr>
        <p:spPr>
          <a:xfrm>
            <a:off x="1332436" y="4631296"/>
            <a:ext cx="2967037" cy="1031875"/>
          </a:xfrm>
        </p:spPr>
        <p:txBody>
          <a:bodyPr/>
          <a:lstStyle>
            <a:lvl1pPr>
              <a:defRPr>
                <a:solidFill>
                  <a:schemeClr val="tx2"/>
                </a:solidFill>
              </a:defRPr>
            </a:lvl1pPr>
          </a:lstStyle>
          <a:p>
            <a:pPr lvl="0"/>
            <a:r>
              <a:rPr lang="en-US"/>
              <a:t>Click to edit Master text styles</a:t>
            </a:r>
          </a:p>
        </p:txBody>
      </p:sp>
      <p:sp>
        <p:nvSpPr>
          <p:cNvPr id="19" name="Text Placeholder 7">
            <a:extLst>
              <a:ext uri="{FF2B5EF4-FFF2-40B4-BE49-F238E27FC236}">
                <a16:creationId xmlns:a16="http://schemas.microsoft.com/office/drawing/2014/main" id="{F4D0C479-277D-C447-9C8D-66135F690C67}"/>
              </a:ext>
            </a:extLst>
          </p:cNvPr>
          <p:cNvSpPr>
            <a:spLocks noGrp="1"/>
          </p:cNvSpPr>
          <p:nvPr>
            <p:ph type="body" sz="quarter" idx="27"/>
          </p:nvPr>
        </p:nvSpPr>
        <p:spPr>
          <a:xfrm>
            <a:off x="608013" y="1407849"/>
            <a:ext cx="4572000" cy="498598"/>
          </a:xfrm>
        </p:spPr>
        <p:txBody>
          <a:bodyPr>
            <a:spAutoFit/>
          </a:bodyPr>
          <a:lstStyle>
            <a:lvl1pPr>
              <a:lnSpc>
                <a:spcPct val="90000"/>
              </a:lnSpc>
              <a:defRPr sz="3600" spc="-30" baseline="0">
                <a:solidFill>
                  <a:schemeClr val="bg1"/>
                </a:solidFill>
                <a:latin typeface="+mj-lt"/>
              </a:defRPr>
            </a:lvl1pPr>
          </a:lstStyle>
          <a:p>
            <a:pPr lvl="0"/>
            <a:r>
              <a:rPr lang="en-US"/>
              <a:t>Click to edit Master text styles</a:t>
            </a:r>
          </a:p>
        </p:txBody>
      </p:sp>
      <p:sp>
        <p:nvSpPr>
          <p:cNvPr id="26" name="Picture Placeholder 10">
            <a:extLst>
              <a:ext uri="{FF2B5EF4-FFF2-40B4-BE49-F238E27FC236}">
                <a16:creationId xmlns:a16="http://schemas.microsoft.com/office/drawing/2014/main" id="{7877AF9A-1907-0A46-A95A-65C6E764C9FF}"/>
              </a:ext>
            </a:extLst>
          </p:cNvPr>
          <p:cNvSpPr>
            <a:spLocks noGrp="1" noChangeAspect="1"/>
          </p:cNvSpPr>
          <p:nvPr>
            <p:ph type="pic" sz="quarter" idx="26"/>
          </p:nvPr>
        </p:nvSpPr>
        <p:spPr>
          <a:xfrm>
            <a:off x="11028123" y="132781"/>
            <a:ext cx="1055485" cy="374455"/>
          </a:xfrm>
          <a: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l="-3543" r="1842"/>
            </a:stretch>
          </a:blipFill>
        </p:spPr>
        <p:txBody>
          <a:bodyPr/>
          <a:lstStyle>
            <a:lvl1pPr>
              <a:defRPr sz="800">
                <a:noFill/>
              </a:defRPr>
            </a:lvl1pPr>
          </a:lstStyle>
          <a:p>
            <a:r>
              <a:rPr lang="en-US"/>
              <a:t>Click icon to add picture</a:t>
            </a:r>
          </a:p>
        </p:txBody>
      </p:sp>
      <p:sp>
        <p:nvSpPr>
          <p:cNvPr id="27" name="Text Placeholder 7">
            <a:extLst>
              <a:ext uri="{FF2B5EF4-FFF2-40B4-BE49-F238E27FC236}">
                <a16:creationId xmlns:a16="http://schemas.microsoft.com/office/drawing/2014/main" id="{0C8A4CBA-8686-0045-AAB4-9C6F11B64B2C}"/>
              </a:ext>
            </a:extLst>
          </p:cNvPr>
          <p:cNvSpPr>
            <a:spLocks noGrp="1"/>
          </p:cNvSpPr>
          <p:nvPr>
            <p:ph type="body" sz="quarter" idx="24"/>
          </p:nvPr>
        </p:nvSpPr>
        <p:spPr>
          <a:xfrm>
            <a:off x="228600" y="502920"/>
            <a:ext cx="5865812" cy="233718"/>
          </a:xfrm>
          <a:prstGeom prst="rect">
            <a:avLst/>
          </a:prstGeom>
        </p:spPr>
        <p:txBody>
          <a:bodyPr wrap="square">
            <a:spAutoFit/>
          </a:bodyPr>
          <a:lstStyle>
            <a:lvl1pPr marL="0" marR="0" indent="0" algn="l" defTabSz="182742" rtl="0" eaLnBrk="1" fontAlgn="auto" latinLnBrk="0" hangingPunct="1">
              <a:lnSpc>
                <a:spcPct val="120000"/>
              </a:lnSpc>
              <a:spcBef>
                <a:spcPts val="0"/>
              </a:spcBef>
              <a:spcAft>
                <a:spcPts val="0"/>
              </a:spcAft>
              <a:buClrTx/>
              <a:buSzTx/>
              <a:buFont typeface="Arial" panose="020B0604020202020204" pitchFamily="34" charset="0"/>
              <a:buNone/>
              <a:tabLst/>
              <a:defRPr lang="en-US"/>
            </a:lvl1pPr>
            <a:lvl4pPr marL="182880" marR="0" indent="-182880" algn="l" defTabSz="182880" rtl="0" eaLnBrk="1" fontAlgn="auto" latinLnBrk="0" hangingPunct="1">
              <a:lnSpc>
                <a:spcPct val="100000"/>
              </a:lnSpc>
              <a:spcBef>
                <a:spcPts val="0"/>
              </a:spcBef>
              <a:spcAft>
                <a:spcPts val="600"/>
              </a:spcAft>
              <a:buClr>
                <a:schemeClr val="tx2"/>
              </a:buClr>
              <a:buSzPct val="100000"/>
              <a:buFont typeface="Arial" panose="020B0604020202020204" pitchFamily="34" charset="0"/>
              <a:buChar char="•"/>
              <a:tabLst>
                <a:tab pos="182880" algn="l"/>
                <a:tab pos="365760" algn="l"/>
                <a:tab pos="548640" algn="l"/>
              </a:tabLst>
              <a:defRPr/>
            </a:lvl4pPr>
          </a:lstStyle>
          <a:p>
            <a:pPr lvl="0"/>
            <a:r>
              <a:rPr lang="en-US"/>
              <a:t>Click to edit Master text styles</a:t>
            </a:r>
          </a:p>
        </p:txBody>
      </p:sp>
      <p:sp>
        <p:nvSpPr>
          <p:cNvPr id="12" name="Text Placeholder 7">
            <a:extLst>
              <a:ext uri="{FF2B5EF4-FFF2-40B4-BE49-F238E27FC236}">
                <a16:creationId xmlns:a16="http://schemas.microsoft.com/office/drawing/2014/main" id="{B7B27ECC-64FA-3E4C-A9C8-FA39D6C8B3E4}"/>
              </a:ext>
            </a:extLst>
          </p:cNvPr>
          <p:cNvSpPr>
            <a:spLocks noGrp="1"/>
          </p:cNvSpPr>
          <p:nvPr>
            <p:ph type="body" sz="quarter" idx="29" hasCustomPrompt="1"/>
          </p:nvPr>
        </p:nvSpPr>
        <p:spPr>
          <a:xfrm>
            <a:off x="10148986" y="6632886"/>
            <a:ext cx="1821776" cy="92333"/>
          </a:xfrm>
        </p:spPr>
        <p:txBody>
          <a:bodyPr anchor="b" anchorCtr="0">
            <a:spAutoFit/>
          </a:bodyPr>
          <a:lstStyle>
            <a:lvl1pPr algn="r">
              <a:lnSpc>
                <a:spcPct val="100000"/>
              </a:lnSpc>
              <a:defRPr sz="600">
                <a:solidFill>
                  <a:schemeClr val="tx2">
                    <a:lumMod val="50000"/>
                    <a:lumOff val="50000"/>
                  </a:schemeClr>
                </a:solidFill>
              </a:defRPr>
            </a:lvl1pPr>
          </a:lstStyle>
          <a:p>
            <a:pPr lvl="0"/>
            <a:r>
              <a:rPr lang="en-US"/>
              <a:t>Source Info</a:t>
            </a:r>
          </a:p>
        </p:txBody>
      </p:sp>
      <p:sp>
        <p:nvSpPr>
          <p:cNvPr id="5" name="Footer Placeholder 4">
            <a:extLst>
              <a:ext uri="{FF2B5EF4-FFF2-40B4-BE49-F238E27FC236}">
                <a16:creationId xmlns:a16="http://schemas.microsoft.com/office/drawing/2014/main" id="{CA15AB1C-5DF0-1942-B76A-8698D60113BD}"/>
              </a:ext>
            </a:extLst>
          </p:cNvPr>
          <p:cNvSpPr>
            <a:spLocks noGrp="1"/>
          </p:cNvSpPr>
          <p:nvPr>
            <p:ph type="ftr" sz="quarter" idx="30"/>
          </p:nvPr>
        </p:nvSpPr>
        <p:spPr/>
        <p:txBody>
          <a:bodyPr/>
          <a:lstStyle/>
          <a:p>
            <a:r>
              <a:rPr lang="en-US" kern="0"/>
              <a:t>© 2021 Xandr Inc. Xandr℠, the Kite logo, AT&amp;T, the Globe logo and other marks are trademarks and service marks of AT&amp;T Intellectual Property and/or AT&amp;T affiliated companies. All other marks contained herein are the property of their respective owners.</a:t>
            </a:r>
          </a:p>
        </p:txBody>
      </p:sp>
      <p:sp>
        <p:nvSpPr>
          <p:cNvPr id="6" name="Slide Number Placeholder 5">
            <a:extLst>
              <a:ext uri="{FF2B5EF4-FFF2-40B4-BE49-F238E27FC236}">
                <a16:creationId xmlns:a16="http://schemas.microsoft.com/office/drawing/2014/main" id="{4C8EEA76-C655-0240-9D7D-5FBA9162595E}"/>
              </a:ext>
            </a:extLst>
          </p:cNvPr>
          <p:cNvSpPr>
            <a:spLocks noGrp="1"/>
          </p:cNvSpPr>
          <p:nvPr>
            <p:ph type="sldNum" sz="quarter" idx="31"/>
          </p:nvPr>
        </p:nvSpPr>
        <p:spPr/>
        <p:txBody>
          <a:bodyPr/>
          <a:lstStyle/>
          <a:p>
            <a:fld id="{B039CED7-89A6-0D48-93AF-800B78660EBD}" type="slidenum">
              <a:rPr lang="en-US"/>
              <a:pPr/>
              <a:t>‹#›</a:t>
            </a:fld>
            <a:endParaRPr lang="en-US"/>
          </a:p>
        </p:txBody>
      </p:sp>
    </p:spTree>
    <p:extLst>
      <p:ext uri="{BB962C8B-B14F-4D97-AF65-F5344CB8AC3E}">
        <p14:creationId xmlns:p14="http://schemas.microsoft.com/office/powerpoint/2010/main" val="2719079785"/>
      </p:ext>
    </p:extLst>
  </p:cSld>
  <p:clrMapOvr>
    <a:overrideClrMapping bg1="lt1" tx1="dk1" bg2="lt2" tx2="dk2" accent1="accent1" accent2="accent2" accent3="accent3" accent4="accent4" accent5="accent5" accent6="accent6" hlink="hlink" folHlink="folHlink"/>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showMasterSp="0" preserve="1" userDrawn="1">
  <p:cSld name="Benefits">
    <p:bg>
      <p:bgRef idx="1001">
        <a:schemeClr val="bg2"/>
      </p:bgRef>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1950DC05-2CDE-0348-A948-F019D599CF65}"/>
              </a:ext>
            </a:extLst>
          </p:cNvPr>
          <p:cNvSpPr>
            <a:spLocks noGrp="1"/>
          </p:cNvSpPr>
          <p:nvPr>
            <p:ph type="title"/>
          </p:nvPr>
        </p:nvSpPr>
        <p:spPr>
          <a:xfrm>
            <a:off x="228600" y="201168"/>
            <a:ext cx="5865812" cy="274320"/>
          </a:xfrm>
        </p:spPr>
        <p:txBody>
          <a:bodyPr/>
          <a:lstStyle/>
          <a:p>
            <a:r>
              <a:rPr lang="en-US"/>
              <a:t>Click to edit Master title style</a:t>
            </a:r>
          </a:p>
        </p:txBody>
      </p:sp>
      <p:sp>
        <p:nvSpPr>
          <p:cNvPr id="18" name="Text Placeholder 7">
            <a:extLst>
              <a:ext uri="{FF2B5EF4-FFF2-40B4-BE49-F238E27FC236}">
                <a16:creationId xmlns:a16="http://schemas.microsoft.com/office/drawing/2014/main" id="{E0F2B7BA-7DA1-944B-A928-4E9EEC43F99A}"/>
              </a:ext>
            </a:extLst>
          </p:cNvPr>
          <p:cNvSpPr>
            <a:spLocks noGrp="1"/>
          </p:cNvSpPr>
          <p:nvPr>
            <p:ph type="body" sz="quarter" idx="24"/>
          </p:nvPr>
        </p:nvSpPr>
        <p:spPr>
          <a:xfrm>
            <a:off x="228600" y="502920"/>
            <a:ext cx="5865812" cy="233718"/>
          </a:xfrm>
          <a:prstGeom prst="rect">
            <a:avLst/>
          </a:prstGeom>
        </p:spPr>
        <p:txBody>
          <a:bodyPr wrap="square">
            <a:spAutoFit/>
          </a:bodyPr>
          <a:lstStyle>
            <a:lvl1pPr marL="0" marR="0" indent="0" algn="l" defTabSz="182742" rtl="0" eaLnBrk="1" fontAlgn="auto" latinLnBrk="0" hangingPunct="1">
              <a:lnSpc>
                <a:spcPct val="120000"/>
              </a:lnSpc>
              <a:spcBef>
                <a:spcPts val="0"/>
              </a:spcBef>
              <a:spcAft>
                <a:spcPts val="0"/>
              </a:spcAft>
              <a:buClrTx/>
              <a:buSzTx/>
              <a:buFont typeface="Arial" panose="020B0604020202020204" pitchFamily="34" charset="0"/>
              <a:buNone/>
              <a:tabLst/>
              <a:defRPr lang="en-US"/>
            </a:lvl1pPr>
            <a:lvl4pPr marL="182880" marR="0" indent="-182880" algn="l" defTabSz="182880" rtl="0" eaLnBrk="1" fontAlgn="auto" latinLnBrk="0" hangingPunct="1">
              <a:lnSpc>
                <a:spcPct val="100000"/>
              </a:lnSpc>
              <a:spcBef>
                <a:spcPts val="0"/>
              </a:spcBef>
              <a:spcAft>
                <a:spcPts val="600"/>
              </a:spcAft>
              <a:buClr>
                <a:schemeClr val="tx2"/>
              </a:buClr>
              <a:buSzPct val="100000"/>
              <a:buFont typeface="Arial" panose="020B0604020202020204" pitchFamily="34" charset="0"/>
              <a:buChar char="•"/>
              <a:tabLst>
                <a:tab pos="182880" algn="l"/>
                <a:tab pos="365760" algn="l"/>
                <a:tab pos="548640" algn="l"/>
              </a:tabLst>
              <a:defRPr/>
            </a:lvl4pPr>
          </a:lstStyle>
          <a:p>
            <a:pPr lvl="0"/>
            <a:r>
              <a:rPr lang="en-US"/>
              <a:t>Click to edit Master text styles</a:t>
            </a:r>
          </a:p>
        </p:txBody>
      </p:sp>
      <p:sp>
        <p:nvSpPr>
          <p:cNvPr id="20" name="Text Placeholder 7">
            <a:extLst>
              <a:ext uri="{FF2B5EF4-FFF2-40B4-BE49-F238E27FC236}">
                <a16:creationId xmlns:a16="http://schemas.microsoft.com/office/drawing/2014/main" id="{4CE54B90-C69F-194C-B707-3AA18FB51253}"/>
              </a:ext>
            </a:extLst>
          </p:cNvPr>
          <p:cNvSpPr>
            <a:spLocks noGrp="1"/>
          </p:cNvSpPr>
          <p:nvPr>
            <p:ph type="body" sz="quarter" idx="28" hasCustomPrompt="1"/>
          </p:nvPr>
        </p:nvSpPr>
        <p:spPr>
          <a:xfrm>
            <a:off x="10148986" y="6632886"/>
            <a:ext cx="1821776" cy="92333"/>
          </a:xfrm>
        </p:spPr>
        <p:txBody>
          <a:bodyPr anchor="b" anchorCtr="0">
            <a:spAutoFit/>
          </a:bodyPr>
          <a:lstStyle>
            <a:lvl1pPr algn="r">
              <a:lnSpc>
                <a:spcPct val="100000"/>
              </a:lnSpc>
              <a:defRPr sz="600">
                <a:solidFill>
                  <a:schemeClr val="tx2">
                    <a:lumMod val="50000"/>
                    <a:lumOff val="50000"/>
                  </a:schemeClr>
                </a:solidFill>
              </a:defRPr>
            </a:lvl1pPr>
          </a:lstStyle>
          <a:p>
            <a:pPr lvl="0"/>
            <a:r>
              <a:rPr lang="en-US"/>
              <a:t>Source Info</a:t>
            </a:r>
          </a:p>
        </p:txBody>
      </p:sp>
      <p:grpSp>
        <p:nvGrpSpPr>
          <p:cNvPr id="19" name="Group 18">
            <a:extLst>
              <a:ext uri="{FF2B5EF4-FFF2-40B4-BE49-F238E27FC236}">
                <a16:creationId xmlns:a16="http://schemas.microsoft.com/office/drawing/2014/main" id="{37EE1A58-7367-A144-9BB3-7CA1A5D1980E}"/>
              </a:ext>
            </a:extLst>
          </p:cNvPr>
          <p:cNvGrpSpPr>
            <a:grpSpLocks noChangeAspect="1"/>
          </p:cNvGrpSpPr>
          <p:nvPr userDrawn="1"/>
        </p:nvGrpSpPr>
        <p:grpSpPr>
          <a:xfrm>
            <a:off x="11082099" y="215851"/>
            <a:ext cx="886025" cy="193345"/>
            <a:chOff x="11082099" y="215851"/>
            <a:chExt cx="886025" cy="193345"/>
          </a:xfrm>
        </p:grpSpPr>
        <p:sp>
          <p:nvSpPr>
            <p:cNvPr id="21" name="Freeform 20">
              <a:extLst>
                <a:ext uri="{FF2B5EF4-FFF2-40B4-BE49-F238E27FC236}">
                  <a16:creationId xmlns:a16="http://schemas.microsoft.com/office/drawing/2014/main" id="{B4DE4E1A-D14A-5544-B29C-10211601A828}"/>
                </a:ext>
              </a:extLst>
            </p:cNvPr>
            <p:cNvSpPr/>
            <p:nvPr/>
          </p:nvSpPr>
          <p:spPr>
            <a:xfrm>
              <a:off x="11248402" y="215851"/>
              <a:ext cx="719722" cy="193345"/>
            </a:xfrm>
            <a:custGeom>
              <a:avLst/>
              <a:gdLst>
                <a:gd name="connsiteX0" fmla="*/ 212098 w 719722"/>
                <a:gd name="connsiteY0" fmla="*/ 78028 h 193345"/>
                <a:gd name="connsiteX1" fmla="*/ 182351 w 719722"/>
                <a:gd name="connsiteY1" fmla="*/ 90043 h 193345"/>
                <a:gd name="connsiteX2" fmla="*/ 170730 w 719722"/>
                <a:gd name="connsiteY2" fmla="*/ 121669 h 193345"/>
                <a:gd name="connsiteX3" fmla="*/ 182351 w 719722"/>
                <a:gd name="connsiteY3" fmla="*/ 153294 h 193345"/>
                <a:gd name="connsiteX4" fmla="*/ 212098 w 719722"/>
                <a:gd name="connsiteY4" fmla="*/ 165309 h 193345"/>
                <a:gd name="connsiteX5" fmla="*/ 241982 w 719722"/>
                <a:gd name="connsiteY5" fmla="*/ 153294 h 193345"/>
                <a:gd name="connsiteX6" fmla="*/ 253742 w 719722"/>
                <a:gd name="connsiteY6" fmla="*/ 121669 h 193345"/>
                <a:gd name="connsiteX7" fmla="*/ 241982 w 719722"/>
                <a:gd name="connsiteY7" fmla="*/ 90043 h 193345"/>
                <a:gd name="connsiteX8" fmla="*/ 212098 w 719722"/>
                <a:gd name="connsiteY8" fmla="*/ 78028 h 193345"/>
                <a:gd name="connsiteX9" fmla="*/ 539445 w 719722"/>
                <a:gd name="connsiteY9" fmla="*/ 77891 h 193345"/>
                <a:gd name="connsiteX10" fmla="*/ 518277 w 719722"/>
                <a:gd name="connsiteY10" fmla="*/ 83277 h 193345"/>
                <a:gd name="connsiteX11" fmla="*/ 503335 w 719722"/>
                <a:gd name="connsiteY11" fmla="*/ 98606 h 193345"/>
                <a:gd name="connsiteX12" fmla="*/ 497801 w 719722"/>
                <a:gd name="connsiteY12" fmla="*/ 121669 h 193345"/>
                <a:gd name="connsiteX13" fmla="*/ 503335 w 719722"/>
                <a:gd name="connsiteY13" fmla="*/ 144733 h 193345"/>
                <a:gd name="connsiteX14" fmla="*/ 518277 w 719722"/>
                <a:gd name="connsiteY14" fmla="*/ 160062 h 193345"/>
                <a:gd name="connsiteX15" fmla="*/ 539445 w 719722"/>
                <a:gd name="connsiteY15" fmla="*/ 165448 h 193345"/>
                <a:gd name="connsiteX16" fmla="*/ 560614 w 719722"/>
                <a:gd name="connsiteY16" fmla="*/ 160062 h 193345"/>
                <a:gd name="connsiteX17" fmla="*/ 575556 w 719722"/>
                <a:gd name="connsiteY17" fmla="*/ 144733 h 193345"/>
                <a:gd name="connsiteX18" fmla="*/ 581090 w 719722"/>
                <a:gd name="connsiteY18" fmla="*/ 121669 h 193345"/>
                <a:gd name="connsiteX19" fmla="*/ 575556 w 719722"/>
                <a:gd name="connsiteY19" fmla="*/ 98606 h 193345"/>
                <a:gd name="connsiteX20" fmla="*/ 560614 w 719722"/>
                <a:gd name="connsiteY20" fmla="*/ 83277 h 193345"/>
                <a:gd name="connsiteX21" fmla="*/ 539445 w 719722"/>
                <a:gd name="connsiteY21" fmla="*/ 77891 h 193345"/>
                <a:gd name="connsiteX22" fmla="*/ 2352 w 719722"/>
                <a:gd name="connsiteY22" fmla="*/ 51650 h 193345"/>
                <a:gd name="connsiteX23" fmla="*/ 30300 w 719722"/>
                <a:gd name="connsiteY23" fmla="*/ 51650 h 193345"/>
                <a:gd name="connsiteX24" fmla="*/ 43997 w 719722"/>
                <a:gd name="connsiteY24" fmla="*/ 58417 h 193345"/>
                <a:gd name="connsiteX25" fmla="*/ 73190 w 719722"/>
                <a:gd name="connsiteY25" fmla="*/ 99020 h 193345"/>
                <a:gd name="connsiteX26" fmla="*/ 102383 w 719722"/>
                <a:gd name="connsiteY26" fmla="*/ 58417 h 193345"/>
                <a:gd name="connsiteX27" fmla="*/ 116080 w 719722"/>
                <a:gd name="connsiteY27" fmla="*/ 51650 h 193345"/>
                <a:gd name="connsiteX28" fmla="*/ 142921 w 719722"/>
                <a:gd name="connsiteY28" fmla="*/ 51650 h 193345"/>
                <a:gd name="connsiteX29" fmla="*/ 90484 w 719722"/>
                <a:gd name="connsiteY29" fmla="*/ 121531 h 193345"/>
                <a:gd name="connsiteX30" fmla="*/ 145273 w 719722"/>
                <a:gd name="connsiteY30" fmla="*/ 191411 h 193345"/>
                <a:gd name="connsiteX31" fmla="*/ 116910 w 719722"/>
                <a:gd name="connsiteY31" fmla="*/ 191411 h 193345"/>
                <a:gd name="connsiteX32" fmla="*/ 103213 w 719722"/>
                <a:gd name="connsiteY32" fmla="*/ 184644 h 193345"/>
                <a:gd name="connsiteX33" fmla="*/ 72360 w 719722"/>
                <a:gd name="connsiteY33" fmla="*/ 144732 h 193345"/>
                <a:gd name="connsiteX34" fmla="*/ 41368 w 719722"/>
                <a:gd name="connsiteY34" fmla="*/ 184644 h 193345"/>
                <a:gd name="connsiteX35" fmla="*/ 27671 w 719722"/>
                <a:gd name="connsiteY35" fmla="*/ 191411 h 193345"/>
                <a:gd name="connsiteX36" fmla="*/ 0 w 719722"/>
                <a:gd name="connsiteY36" fmla="*/ 191411 h 193345"/>
                <a:gd name="connsiteX37" fmla="*/ 54512 w 719722"/>
                <a:gd name="connsiteY37" fmla="*/ 121531 h 193345"/>
                <a:gd name="connsiteX38" fmla="*/ 389469 w 719722"/>
                <a:gd name="connsiteY38" fmla="*/ 50408 h 193345"/>
                <a:gd name="connsiteX39" fmla="*/ 431944 w 719722"/>
                <a:gd name="connsiteY39" fmla="*/ 65737 h 193345"/>
                <a:gd name="connsiteX40" fmla="*/ 447993 w 719722"/>
                <a:gd name="connsiteY40" fmla="*/ 111449 h 193345"/>
                <a:gd name="connsiteX41" fmla="*/ 447993 w 719722"/>
                <a:gd name="connsiteY41" fmla="*/ 191549 h 193345"/>
                <a:gd name="connsiteX42" fmla="*/ 432220 w 719722"/>
                <a:gd name="connsiteY42" fmla="*/ 191549 h 193345"/>
                <a:gd name="connsiteX43" fmla="*/ 415203 w 719722"/>
                <a:gd name="connsiteY43" fmla="*/ 174562 h 193345"/>
                <a:gd name="connsiteX44" fmla="*/ 415203 w 719722"/>
                <a:gd name="connsiteY44" fmla="*/ 115730 h 193345"/>
                <a:gd name="connsiteX45" fmla="*/ 406486 w 719722"/>
                <a:gd name="connsiteY45" fmla="*/ 88110 h 193345"/>
                <a:gd name="connsiteX46" fmla="*/ 381859 w 719722"/>
                <a:gd name="connsiteY46" fmla="*/ 78857 h 193345"/>
                <a:gd name="connsiteX47" fmla="*/ 353358 w 719722"/>
                <a:gd name="connsiteY47" fmla="*/ 89767 h 193345"/>
                <a:gd name="connsiteX48" fmla="*/ 342843 w 719722"/>
                <a:gd name="connsiteY48" fmla="*/ 120978 h 193345"/>
                <a:gd name="connsiteX49" fmla="*/ 342843 w 719722"/>
                <a:gd name="connsiteY49" fmla="*/ 174562 h 193345"/>
                <a:gd name="connsiteX50" fmla="*/ 325826 w 719722"/>
                <a:gd name="connsiteY50" fmla="*/ 191549 h 193345"/>
                <a:gd name="connsiteX51" fmla="*/ 310053 w 719722"/>
                <a:gd name="connsiteY51" fmla="*/ 191549 h 193345"/>
                <a:gd name="connsiteX52" fmla="*/ 310053 w 719722"/>
                <a:gd name="connsiteY52" fmla="*/ 51927 h 193345"/>
                <a:gd name="connsiteX53" fmla="*/ 324165 w 719722"/>
                <a:gd name="connsiteY53" fmla="*/ 51927 h 193345"/>
                <a:gd name="connsiteX54" fmla="*/ 341183 w 719722"/>
                <a:gd name="connsiteY54" fmla="*/ 68914 h 193345"/>
                <a:gd name="connsiteX55" fmla="*/ 341183 w 719722"/>
                <a:gd name="connsiteY55" fmla="*/ 70018 h 193345"/>
                <a:gd name="connsiteX56" fmla="*/ 361659 w 719722"/>
                <a:gd name="connsiteY56" fmla="*/ 55379 h 193345"/>
                <a:gd name="connsiteX57" fmla="*/ 389469 w 719722"/>
                <a:gd name="connsiteY57" fmla="*/ 50408 h 193345"/>
                <a:gd name="connsiteX58" fmla="*/ 719722 w 719722"/>
                <a:gd name="connsiteY58" fmla="*/ 50269 h 193345"/>
                <a:gd name="connsiteX59" fmla="*/ 719722 w 719722"/>
                <a:gd name="connsiteY59" fmla="*/ 81342 h 193345"/>
                <a:gd name="connsiteX60" fmla="*/ 712113 w 719722"/>
                <a:gd name="connsiteY60" fmla="*/ 80514 h 193345"/>
                <a:gd name="connsiteX61" fmla="*/ 682228 w 719722"/>
                <a:gd name="connsiteY61" fmla="*/ 91700 h 193345"/>
                <a:gd name="connsiteX62" fmla="*/ 671436 w 719722"/>
                <a:gd name="connsiteY62" fmla="*/ 123740 h 193345"/>
                <a:gd name="connsiteX63" fmla="*/ 671436 w 719722"/>
                <a:gd name="connsiteY63" fmla="*/ 174424 h 193345"/>
                <a:gd name="connsiteX64" fmla="*/ 654419 w 719722"/>
                <a:gd name="connsiteY64" fmla="*/ 191411 h 193345"/>
                <a:gd name="connsiteX65" fmla="*/ 638646 w 719722"/>
                <a:gd name="connsiteY65" fmla="*/ 191411 h 193345"/>
                <a:gd name="connsiteX66" fmla="*/ 638646 w 719722"/>
                <a:gd name="connsiteY66" fmla="*/ 51926 h 193345"/>
                <a:gd name="connsiteX67" fmla="*/ 669776 w 719722"/>
                <a:gd name="connsiteY67" fmla="*/ 51926 h 193345"/>
                <a:gd name="connsiteX68" fmla="*/ 669776 w 719722"/>
                <a:gd name="connsiteY68" fmla="*/ 72366 h 193345"/>
                <a:gd name="connsiteX69" fmla="*/ 719722 w 719722"/>
                <a:gd name="connsiteY69" fmla="*/ 50269 h 193345"/>
                <a:gd name="connsiteX70" fmla="*/ 208500 w 719722"/>
                <a:gd name="connsiteY70" fmla="*/ 50269 h 193345"/>
                <a:gd name="connsiteX71" fmla="*/ 233543 w 719722"/>
                <a:gd name="connsiteY71" fmla="*/ 54964 h 193345"/>
                <a:gd name="connsiteX72" fmla="*/ 253327 w 719722"/>
                <a:gd name="connsiteY72" fmla="*/ 68775 h 193345"/>
                <a:gd name="connsiteX73" fmla="*/ 270345 w 719722"/>
                <a:gd name="connsiteY73" fmla="*/ 51788 h 193345"/>
                <a:gd name="connsiteX74" fmla="*/ 285979 w 719722"/>
                <a:gd name="connsiteY74" fmla="*/ 51788 h 193345"/>
                <a:gd name="connsiteX75" fmla="*/ 285979 w 719722"/>
                <a:gd name="connsiteY75" fmla="*/ 51926 h 193345"/>
                <a:gd name="connsiteX76" fmla="*/ 285979 w 719722"/>
                <a:gd name="connsiteY76" fmla="*/ 191549 h 193345"/>
                <a:gd name="connsiteX77" fmla="*/ 271867 w 719722"/>
                <a:gd name="connsiteY77" fmla="*/ 191549 h 193345"/>
                <a:gd name="connsiteX78" fmla="*/ 254849 w 719722"/>
                <a:gd name="connsiteY78" fmla="*/ 174562 h 193345"/>
                <a:gd name="connsiteX79" fmla="*/ 254849 w 719722"/>
                <a:gd name="connsiteY79" fmla="*/ 173457 h 193345"/>
                <a:gd name="connsiteX80" fmla="*/ 234788 w 719722"/>
                <a:gd name="connsiteY80" fmla="*/ 188372 h 193345"/>
                <a:gd name="connsiteX81" fmla="*/ 208500 w 719722"/>
                <a:gd name="connsiteY81" fmla="*/ 193344 h 193345"/>
                <a:gd name="connsiteX82" fmla="*/ 171975 w 719722"/>
                <a:gd name="connsiteY82" fmla="*/ 184506 h 193345"/>
                <a:gd name="connsiteX83" fmla="*/ 146794 w 719722"/>
                <a:gd name="connsiteY83" fmla="*/ 159371 h 193345"/>
                <a:gd name="connsiteX84" fmla="*/ 137801 w 719722"/>
                <a:gd name="connsiteY84" fmla="*/ 121669 h 193345"/>
                <a:gd name="connsiteX85" fmla="*/ 146794 w 719722"/>
                <a:gd name="connsiteY85" fmla="*/ 84104 h 193345"/>
                <a:gd name="connsiteX86" fmla="*/ 171975 w 719722"/>
                <a:gd name="connsiteY86" fmla="*/ 59108 h 193345"/>
                <a:gd name="connsiteX87" fmla="*/ 208500 w 719722"/>
                <a:gd name="connsiteY87" fmla="*/ 50269 h 193345"/>
                <a:gd name="connsiteX88" fmla="*/ 580675 w 719722"/>
                <a:gd name="connsiteY88" fmla="*/ 0 h 193345"/>
                <a:gd name="connsiteX89" fmla="*/ 613327 w 719722"/>
                <a:gd name="connsiteY89" fmla="*/ 0 h 193345"/>
                <a:gd name="connsiteX90" fmla="*/ 613327 w 719722"/>
                <a:gd name="connsiteY90" fmla="*/ 191550 h 193345"/>
                <a:gd name="connsiteX91" fmla="*/ 598938 w 719722"/>
                <a:gd name="connsiteY91" fmla="*/ 191550 h 193345"/>
                <a:gd name="connsiteX92" fmla="*/ 581920 w 719722"/>
                <a:gd name="connsiteY92" fmla="*/ 174563 h 193345"/>
                <a:gd name="connsiteX93" fmla="*/ 581920 w 719722"/>
                <a:gd name="connsiteY93" fmla="*/ 173458 h 193345"/>
                <a:gd name="connsiteX94" fmla="*/ 561859 w 719722"/>
                <a:gd name="connsiteY94" fmla="*/ 188373 h 193345"/>
                <a:gd name="connsiteX95" fmla="*/ 535571 w 719722"/>
                <a:gd name="connsiteY95" fmla="*/ 193345 h 193345"/>
                <a:gd name="connsiteX96" fmla="*/ 499322 w 719722"/>
                <a:gd name="connsiteY96" fmla="*/ 184507 h 193345"/>
                <a:gd name="connsiteX97" fmla="*/ 474003 w 719722"/>
                <a:gd name="connsiteY97" fmla="*/ 159234 h 193345"/>
                <a:gd name="connsiteX98" fmla="*/ 464872 w 719722"/>
                <a:gd name="connsiteY98" fmla="*/ 121669 h 193345"/>
                <a:gd name="connsiteX99" fmla="*/ 474003 w 719722"/>
                <a:gd name="connsiteY99" fmla="*/ 84243 h 193345"/>
                <a:gd name="connsiteX100" fmla="*/ 499322 w 719722"/>
                <a:gd name="connsiteY100" fmla="*/ 59108 h 193345"/>
                <a:gd name="connsiteX101" fmla="*/ 535571 w 719722"/>
                <a:gd name="connsiteY101" fmla="*/ 50270 h 193345"/>
                <a:gd name="connsiteX102" fmla="*/ 561029 w 719722"/>
                <a:gd name="connsiteY102" fmla="*/ 54965 h 193345"/>
                <a:gd name="connsiteX103" fmla="*/ 580675 w 719722"/>
                <a:gd name="connsiteY103" fmla="*/ 69052 h 193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l="l" t="t" r="r" b="b"/>
              <a:pathLst>
                <a:path w="719722" h="193345">
                  <a:moveTo>
                    <a:pt x="212098" y="78028"/>
                  </a:moveTo>
                  <a:cubicBezTo>
                    <a:pt x="200061" y="78028"/>
                    <a:pt x="190099" y="82033"/>
                    <a:pt x="182351" y="90043"/>
                  </a:cubicBezTo>
                  <a:cubicBezTo>
                    <a:pt x="174603" y="98053"/>
                    <a:pt x="170730" y="108549"/>
                    <a:pt x="170730" y="121669"/>
                  </a:cubicBezTo>
                  <a:cubicBezTo>
                    <a:pt x="170730" y="134788"/>
                    <a:pt x="174603" y="145284"/>
                    <a:pt x="182351" y="153294"/>
                  </a:cubicBezTo>
                  <a:cubicBezTo>
                    <a:pt x="190099" y="161304"/>
                    <a:pt x="200061" y="165309"/>
                    <a:pt x="212098" y="165309"/>
                  </a:cubicBezTo>
                  <a:cubicBezTo>
                    <a:pt x="224134" y="165447"/>
                    <a:pt x="234096" y="161442"/>
                    <a:pt x="241982" y="153294"/>
                  </a:cubicBezTo>
                  <a:cubicBezTo>
                    <a:pt x="249868" y="145284"/>
                    <a:pt x="253742" y="134788"/>
                    <a:pt x="253742" y="121669"/>
                  </a:cubicBezTo>
                  <a:cubicBezTo>
                    <a:pt x="253742" y="108549"/>
                    <a:pt x="249868" y="98053"/>
                    <a:pt x="241982" y="90043"/>
                  </a:cubicBezTo>
                  <a:cubicBezTo>
                    <a:pt x="234096" y="82033"/>
                    <a:pt x="224134" y="78028"/>
                    <a:pt x="212098" y="78028"/>
                  </a:cubicBezTo>
                  <a:close/>
                  <a:moveTo>
                    <a:pt x="539445" y="77891"/>
                  </a:moveTo>
                  <a:cubicBezTo>
                    <a:pt x="531559" y="77891"/>
                    <a:pt x="524503" y="79686"/>
                    <a:pt x="518277" y="83277"/>
                  </a:cubicBezTo>
                  <a:cubicBezTo>
                    <a:pt x="512051" y="86867"/>
                    <a:pt x="507070" y="91977"/>
                    <a:pt x="503335" y="98606"/>
                  </a:cubicBezTo>
                  <a:cubicBezTo>
                    <a:pt x="499599" y="105235"/>
                    <a:pt x="497801" y="112969"/>
                    <a:pt x="497801" y="121669"/>
                  </a:cubicBezTo>
                  <a:cubicBezTo>
                    <a:pt x="497801" y="130370"/>
                    <a:pt x="499599" y="138104"/>
                    <a:pt x="503335" y="144733"/>
                  </a:cubicBezTo>
                  <a:cubicBezTo>
                    <a:pt x="507070" y="151362"/>
                    <a:pt x="511913" y="156471"/>
                    <a:pt x="518277" y="160062"/>
                  </a:cubicBezTo>
                  <a:cubicBezTo>
                    <a:pt x="524503" y="163653"/>
                    <a:pt x="531698" y="165448"/>
                    <a:pt x="539445" y="165448"/>
                  </a:cubicBezTo>
                  <a:cubicBezTo>
                    <a:pt x="547193" y="165448"/>
                    <a:pt x="554388" y="163653"/>
                    <a:pt x="560614" y="160062"/>
                  </a:cubicBezTo>
                  <a:cubicBezTo>
                    <a:pt x="566840" y="156471"/>
                    <a:pt x="571821" y="151362"/>
                    <a:pt x="575556" y="144733"/>
                  </a:cubicBezTo>
                  <a:cubicBezTo>
                    <a:pt x="579292" y="138104"/>
                    <a:pt x="581090" y="130370"/>
                    <a:pt x="581090" y="121669"/>
                  </a:cubicBezTo>
                  <a:cubicBezTo>
                    <a:pt x="581090" y="112969"/>
                    <a:pt x="579292" y="105235"/>
                    <a:pt x="575556" y="98606"/>
                  </a:cubicBezTo>
                  <a:cubicBezTo>
                    <a:pt x="571821" y="91977"/>
                    <a:pt x="566840" y="86867"/>
                    <a:pt x="560614" y="83277"/>
                  </a:cubicBezTo>
                  <a:cubicBezTo>
                    <a:pt x="554388" y="79686"/>
                    <a:pt x="547193" y="77891"/>
                    <a:pt x="539445" y="77891"/>
                  </a:cubicBezTo>
                  <a:close/>
                  <a:moveTo>
                    <a:pt x="2352" y="51650"/>
                  </a:moveTo>
                  <a:lnTo>
                    <a:pt x="30300" y="51650"/>
                  </a:lnTo>
                  <a:cubicBezTo>
                    <a:pt x="35696" y="51650"/>
                    <a:pt x="40676" y="54136"/>
                    <a:pt x="43997" y="58417"/>
                  </a:cubicBezTo>
                  <a:lnTo>
                    <a:pt x="73190" y="99020"/>
                  </a:lnTo>
                  <a:lnTo>
                    <a:pt x="102383" y="58417"/>
                  </a:lnTo>
                  <a:cubicBezTo>
                    <a:pt x="105565" y="54136"/>
                    <a:pt x="110684" y="51650"/>
                    <a:pt x="116080" y="51650"/>
                  </a:cubicBezTo>
                  <a:lnTo>
                    <a:pt x="142921" y="51650"/>
                  </a:lnTo>
                  <a:lnTo>
                    <a:pt x="90484" y="121531"/>
                  </a:lnTo>
                  <a:lnTo>
                    <a:pt x="145273" y="191411"/>
                  </a:lnTo>
                  <a:lnTo>
                    <a:pt x="116910" y="191411"/>
                  </a:lnTo>
                  <a:cubicBezTo>
                    <a:pt x="111514" y="191549"/>
                    <a:pt x="106395" y="188925"/>
                    <a:pt x="103213" y="184644"/>
                  </a:cubicBezTo>
                  <a:lnTo>
                    <a:pt x="72360" y="144732"/>
                  </a:lnTo>
                  <a:lnTo>
                    <a:pt x="41368" y="184644"/>
                  </a:lnTo>
                  <a:cubicBezTo>
                    <a:pt x="38186" y="188925"/>
                    <a:pt x="33067" y="191411"/>
                    <a:pt x="27671" y="191411"/>
                  </a:cubicBezTo>
                  <a:lnTo>
                    <a:pt x="0" y="191411"/>
                  </a:lnTo>
                  <a:lnTo>
                    <a:pt x="54512" y="121531"/>
                  </a:lnTo>
                  <a:close/>
                  <a:moveTo>
                    <a:pt x="389469" y="50408"/>
                  </a:moveTo>
                  <a:cubicBezTo>
                    <a:pt x="407040" y="50270"/>
                    <a:pt x="421290" y="55379"/>
                    <a:pt x="431944" y="65737"/>
                  </a:cubicBezTo>
                  <a:cubicBezTo>
                    <a:pt x="442597" y="76095"/>
                    <a:pt x="447993" y="91286"/>
                    <a:pt x="447993" y="111449"/>
                  </a:cubicBezTo>
                  <a:lnTo>
                    <a:pt x="447993" y="191549"/>
                  </a:lnTo>
                  <a:lnTo>
                    <a:pt x="432220" y="191549"/>
                  </a:lnTo>
                  <a:cubicBezTo>
                    <a:pt x="422812" y="191549"/>
                    <a:pt x="415203" y="183953"/>
                    <a:pt x="415203" y="174562"/>
                  </a:cubicBezTo>
                  <a:lnTo>
                    <a:pt x="415203" y="115730"/>
                  </a:lnTo>
                  <a:cubicBezTo>
                    <a:pt x="415203" y="103577"/>
                    <a:pt x="412297" y="94325"/>
                    <a:pt x="406486" y="88110"/>
                  </a:cubicBezTo>
                  <a:cubicBezTo>
                    <a:pt x="400676" y="81895"/>
                    <a:pt x="392513" y="78857"/>
                    <a:pt x="381859" y="78857"/>
                  </a:cubicBezTo>
                  <a:cubicBezTo>
                    <a:pt x="369822" y="78857"/>
                    <a:pt x="360276" y="82448"/>
                    <a:pt x="353358" y="89767"/>
                  </a:cubicBezTo>
                  <a:cubicBezTo>
                    <a:pt x="346302" y="96948"/>
                    <a:pt x="342843" y="107444"/>
                    <a:pt x="342843" y="120978"/>
                  </a:cubicBezTo>
                  <a:lnTo>
                    <a:pt x="342843" y="174562"/>
                  </a:lnTo>
                  <a:cubicBezTo>
                    <a:pt x="342843" y="183953"/>
                    <a:pt x="335234" y="191549"/>
                    <a:pt x="325826" y="191549"/>
                  </a:cubicBezTo>
                  <a:lnTo>
                    <a:pt x="310053" y="191549"/>
                  </a:lnTo>
                  <a:lnTo>
                    <a:pt x="310053" y="51927"/>
                  </a:lnTo>
                  <a:lnTo>
                    <a:pt x="324165" y="51927"/>
                  </a:lnTo>
                  <a:cubicBezTo>
                    <a:pt x="333573" y="51927"/>
                    <a:pt x="341183" y="59523"/>
                    <a:pt x="341183" y="68914"/>
                  </a:cubicBezTo>
                  <a:lnTo>
                    <a:pt x="341183" y="70018"/>
                  </a:lnTo>
                  <a:cubicBezTo>
                    <a:pt x="346579" y="63527"/>
                    <a:pt x="353358" y="58694"/>
                    <a:pt x="361659" y="55379"/>
                  </a:cubicBezTo>
                  <a:cubicBezTo>
                    <a:pt x="369822" y="52065"/>
                    <a:pt x="379092" y="50408"/>
                    <a:pt x="389469" y="50408"/>
                  </a:cubicBezTo>
                  <a:close/>
                  <a:moveTo>
                    <a:pt x="719722" y="50269"/>
                  </a:moveTo>
                  <a:lnTo>
                    <a:pt x="719722" y="81342"/>
                  </a:lnTo>
                  <a:cubicBezTo>
                    <a:pt x="716955" y="80790"/>
                    <a:pt x="714326" y="80514"/>
                    <a:pt x="712113" y="80514"/>
                  </a:cubicBezTo>
                  <a:cubicBezTo>
                    <a:pt x="699384" y="80514"/>
                    <a:pt x="689422" y="84243"/>
                    <a:pt x="682228" y="91700"/>
                  </a:cubicBezTo>
                  <a:cubicBezTo>
                    <a:pt x="675033" y="99158"/>
                    <a:pt x="671436" y="109792"/>
                    <a:pt x="671436" y="123740"/>
                  </a:cubicBezTo>
                  <a:lnTo>
                    <a:pt x="671436" y="174424"/>
                  </a:lnTo>
                  <a:cubicBezTo>
                    <a:pt x="671436" y="183815"/>
                    <a:pt x="663827" y="191411"/>
                    <a:pt x="654419" y="191411"/>
                  </a:cubicBezTo>
                  <a:lnTo>
                    <a:pt x="638646" y="191411"/>
                  </a:lnTo>
                  <a:lnTo>
                    <a:pt x="638646" y="51926"/>
                  </a:lnTo>
                  <a:lnTo>
                    <a:pt x="669776" y="51926"/>
                  </a:lnTo>
                  <a:lnTo>
                    <a:pt x="669776" y="72366"/>
                  </a:lnTo>
                  <a:cubicBezTo>
                    <a:pt x="679322" y="57589"/>
                    <a:pt x="695925" y="50269"/>
                    <a:pt x="719722" y="50269"/>
                  </a:cubicBezTo>
                  <a:close/>
                  <a:moveTo>
                    <a:pt x="208500" y="50269"/>
                  </a:moveTo>
                  <a:cubicBezTo>
                    <a:pt x="217632" y="50269"/>
                    <a:pt x="225933" y="51788"/>
                    <a:pt x="233543" y="54964"/>
                  </a:cubicBezTo>
                  <a:cubicBezTo>
                    <a:pt x="241152" y="58141"/>
                    <a:pt x="247793" y="62698"/>
                    <a:pt x="253327" y="68775"/>
                  </a:cubicBezTo>
                  <a:cubicBezTo>
                    <a:pt x="253327" y="59384"/>
                    <a:pt x="260937" y="51788"/>
                    <a:pt x="270345" y="51788"/>
                  </a:cubicBezTo>
                  <a:lnTo>
                    <a:pt x="285979" y="51788"/>
                  </a:lnTo>
                  <a:lnTo>
                    <a:pt x="285979" y="51926"/>
                  </a:lnTo>
                  <a:lnTo>
                    <a:pt x="285979" y="191549"/>
                  </a:lnTo>
                  <a:lnTo>
                    <a:pt x="271867" y="191549"/>
                  </a:lnTo>
                  <a:cubicBezTo>
                    <a:pt x="262459" y="191549"/>
                    <a:pt x="254849" y="183953"/>
                    <a:pt x="254849" y="174562"/>
                  </a:cubicBezTo>
                  <a:lnTo>
                    <a:pt x="254849" y="173457"/>
                  </a:lnTo>
                  <a:cubicBezTo>
                    <a:pt x="249453" y="180086"/>
                    <a:pt x="242812" y="185058"/>
                    <a:pt x="234788" y="188372"/>
                  </a:cubicBezTo>
                  <a:cubicBezTo>
                    <a:pt x="226902" y="191687"/>
                    <a:pt x="218047" y="193344"/>
                    <a:pt x="208500" y="193344"/>
                  </a:cubicBezTo>
                  <a:cubicBezTo>
                    <a:pt x="194941" y="193344"/>
                    <a:pt x="182628" y="190444"/>
                    <a:pt x="171975" y="184506"/>
                  </a:cubicBezTo>
                  <a:cubicBezTo>
                    <a:pt x="161183" y="178567"/>
                    <a:pt x="152882" y="170143"/>
                    <a:pt x="146794" y="159371"/>
                  </a:cubicBezTo>
                  <a:cubicBezTo>
                    <a:pt x="140706" y="148599"/>
                    <a:pt x="137801" y="136031"/>
                    <a:pt x="137801" y="121669"/>
                  </a:cubicBezTo>
                  <a:cubicBezTo>
                    <a:pt x="137801" y="107306"/>
                    <a:pt x="140845" y="94876"/>
                    <a:pt x="146794" y="84104"/>
                  </a:cubicBezTo>
                  <a:cubicBezTo>
                    <a:pt x="152882" y="73332"/>
                    <a:pt x="161183" y="65046"/>
                    <a:pt x="171975" y="59108"/>
                  </a:cubicBezTo>
                  <a:cubicBezTo>
                    <a:pt x="182766" y="53169"/>
                    <a:pt x="194941" y="50269"/>
                    <a:pt x="208500" y="50269"/>
                  </a:cubicBezTo>
                  <a:close/>
                  <a:moveTo>
                    <a:pt x="580675" y="0"/>
                  </a:moveTo>
                  <a:lnTo>
                    <a:pt x="613327" y="0"/>
                  </a:lnTo>
                  <a:lnTo>
                    <a:pt x="613327" y="191550"/>
                  </a:lnTo>
                  <a:lnTo>
                    <a:pt x="598938" y="191550"/>
                  </a:lnTo>
                  <a:cubicBezTo>
                    <a:pt x="589530" y="191550"/>
                    <a:pt x="581920" y="183954"/>
                    <a:pt x="581920" y="174563"/>
                  </a:cubicBezTo>
                  <a:lnTo>
                    <a:pt x="581920" y="173458"/>
                  </a:lnTo>
                  <a:cubicBezTo>
                    <a:pt x="576525" y="180087"/>
                    <a:pt x="569884" y="185059"/>
                    <a:pt x="561859" y="188373"/>
                  </a:cubicBezTo>
                  <a:cubicBezTo>
                    <a:pt x="553973" y="191688"/>
                    <a:pt x="545118" y="193345"/>
                    <a:pt x="535571" y="193345"/>
                  </a:cubicBezTo>
                  <a:cubicBezTo>
                    <a:pt x="522151" y="193345"/>
                    <a:pt x="509976" y="190445"/>
                    <a:pt x="499322" y="184507"/>
                  </a:cubicBezTo>
                  <a:cubicBezTo>
                    <a:pt x="488531" y="178568"/>
                    <a:pt x="480091" y="170144"/>
                    <a:pt x="474003" y="159234"/>
                  </a:cubicBezTo>
                  <a:cubicBezTo>
                    <a:pt x="467916" y="148323"/>
                    <a:pt x="464872" y="135756"/>
                    <a:pt x="464872" y="121669"/>
                  </a:cubicBezTo>
                  <a:cubicBezTo>
                    <a:pt x="464872" y="107583"/>
                    <a:pt x="467916" y="95015"/>
                    <a:pt x="474003" y="84243"/>
                  </a:cubicBezTo>
                  <a:cubicBezTo>
                    <a:pt x="480091" y="73471"/>
                    <a:pt x="488531" y="65047"/>
                    <a:pt x="499322" y="59108"/>
                  </a:cubicBezTo>
                  <a:cubicBezTo>
                    <a:pt x="510114" y="53170"/>
                    <a:pt x="522151" y="50270"/>
                    <a:pt x="535571" y="50270"/>
                  </a:cubicBezTo>
                  <a:cubicBezTo>
                    <a:pt x="544841" y="50270"/>
                    <a:pt x="553281" y="51789"/>
                    <a:pt x="561029" y="54965"/>
                  </a:cubicBezTo>
                  <a:cubicBezTo>
                    <a:pt x="568777" y="58142"/>
                    <a:pt x="575279" y="62837"/>
                    <a:pt x="580675" y="69052"/>
                  </a:cubicBezTo>
                  <a:close/>
                </a:path>
              </a:pathLst>
            </a:custGeom>
            <a:solidFill>
              <a:schemeClr val="tx2"/>
            </a:solidFill>
            <a:ln w="9510" cap="flat">
              <a:noFill/>
              <a:prstDash val="solid"/>
              <a:miter/>
            </a:ln>
          </p:spPr>
          <p:txBody>
            <a:bodyPr wrap="square" rtlCol="0" anchor="ctr">
              <a:noAutofit/>
            </a:bodyPr>
            <a:lstStyle/>
            <a:p>
              <a:endParaRPr lang="en-US"/>
            </a:p>
          </p:txBody>
        </p:sp>
        <p:grpSp>
          <p:nvGrpSpPr>
            <p:cNvPr id="22" name="Group 21">
              <a:extLst>
                <a:ext uri="{FF2B5EF4-FFF2-40B4-BE49-F238E27FC236}">
                  <a16:creationId xmlns:a16="http://schemas.microsoft.com/office/drawing/2014/main" id="{EAE03FB1-D3E1-324F-AA37-F8A354095F86}"/>
                </a:ext>
              </a:extLst>
            </p:cNvPr>
            <p:cNvGrpSpPr/>
            <p:nvPr userDrawn="1"/>
          </p:nvGrpSpPr>
          <p:grpSpPr>
            <a:xfrm>
              <a:off x="11082099" y="267640"/>
              <a:ext cx="156756" cy="139761"/>
              <a:chOff x="11082099" y="267640"/>
              <a:chExt cx="156756" cy="139761"/>
            </a:xfrm>
          </p:grpSpPr>
          <p:sp>
            <p:nvSpPr>
              <p:cNvPr id="23" name="Freeform 22">
                <a:extLst>
                  <a:ext uri="{FF2B5EF4-FFF2-40B4-BE49-F238E27FC236}">
                    <a16:creationId xmlns:a16="http://schemas.microsoft.com/office/drawing/2014/main" id="{643A58C1-D38B-0F49-BE54-475D31C65625}"/>
                  </a:ext>
                </a:extLst>
              </p:cNvPr>
              <p:cNvSpPr/>
              <p:nvPr/>
            </p:nvSpPr>
            <p:spPr>
              <a:xfrm>
                <a:off x="11082099" y="272749"/>
                <a:ext cx="70699" cy="60489"/>
              </a:xfrm>
              <a:custGeom>
                <a:avLst/>
                <a:gdLst>
                  <a:gd name="connsiteX0" fmla="*/ 246570 w 486475"/>
                  <a:gd name="connsiteY0" fmla="*/ 0 h 416222"/>
                  <a:gd name="connsiteX1" fmla="*/ 225625 w 486475"/>
                  <a:gd name="connsiteY1" fmla="*/ 26608 h 416222"/>
                  <a:gd name="connsiteX2" fmla="*/ 0 w 486475"/>
                  <a:gd name="connsiteY2" fmla="*/ 416223 h 416222"/>
                  <a:gd name="connsiteX3" fmla="*/ 486475 w 486475"/>
                  <a:gd name="connsiteY3" fmla="*/ 416223 h 416222"/>
                  <a:gd name="connsiteX4" fmla="*/ 246570 w 486475"/>
                  <a:gd name="connsiteY4" fmla="*/ 0 h 416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475" h="416222">
                    <a:moveTo>
                      <a:pt x="246570" y="0"/>
                    </a:moveTo>
                    <a:cubicBezTo>
                      <a:pt x="238954" y="7602"/>
                      <a:pt x="231338" y="16155"/>
                      <a:pt x="225625" y="26608"/>
                    </a:cubicBezTo>
                    <a:lnTo>
                      <a:pt x="0" y="416223"/>
                    </a:lnTo>
                    <a:lnTo>
                      <a:pt x="486475" y="416223"/>
                    </a:lnTo>
                    <a:lnTo>
                      <a:pt x="246570" y="0"/>
                    </a:lnTo>
                    <a:close/>
                  </a:path>
                </a:pathLst>
              </a:custGeom>
              <a:solidFill>
                <a:srgbClr val="DF1E26"/>
              </a:solidFill>
              <a:ln w="9510"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5A6AA26B-48C5-6E46-B223-E732BEAA0CCB}"/>
                  </a:ext>
                </a:extLst>
              </p:cNvPr>
              <p:cNvSpPr/>
              <p:nvPr/>
            </p:nvSpPr>
            <p:spPr>
              <a:xfrm>
                <a:off x="11125542" y="267640"/>
                <a:ext cx="69869" cy="61180"/>
              </a:xfrm>
              <a:custGeom>
                <a:avLst/>
                <a:gdLst>
                  <a:gd name="connsiteX0" fmla="*/ 480763 w 480763"/>
                  <a:gd name="connsiteY0" fmla="*/ 4751 h 420973"/>
                  <a:gd name="connsiteX1" fmla="*/ 447443 w 480763"/>
                  <a:gd name="connsiteY1" fmla="*/ 0 h 420973"/>
                  <a:gd name="connsiteX2" fmla="*/ 33320 w 480763"/>
                  <a:gd name="connsiteY2" fmla="*/ 0 h 420973"/>
                  <a:gd name="connsiteX3" fmla="*/ 0 w 480763"/>
                  <a:gd name="connsiteY3" fmla="*/ 4751 h 420973"/>
                  <a:gd name="connsiteX4" fmla="*/ 240858 w 480763"/>
                  <a:gd name="connsiteY4" fmla="*/ 420974 h 420973"/>
                  <a:gd name="connsiteX5" fmla="*/ 480763 w 480763"/>
                  <a:gd name="connsiteY5" fmla="*/ 4751 h 420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0763" h="420973">
                    <a:moveTo>
                      <a:pt x="480763" y="4751"/>
                    </a:moveTo>
                    <a:cubicBezTo>
                      <a:pt x="470291" y="1901"/>
                      <a:pt x="458867" y="0"/>
                      <a:pt x="447443" y="0"/>
                    </a:cubicBezTo>
                    <a:lnTo>
                      <a:pt x="33320" y="0"/>
                    </a:lnTo>
                    <a:cubicBezTo>
                      <a:pt x="21896" y="0"/>
                      <a:pt x="10472" y="1901"/>
                      <a:pt x="0" y="4751"/>
                    </a:cubicBezTo>
                    <a:lnTo>
                      <a:pt x="240858" y="420974"/>
                    </a:lnTo>
                    <a:lnTo>
                      <a:pt x="480763" y="4751"/>
                    </a:lnTo>
                    <a:close/>
                  </a:path>
                </a:pathLst>
              </a:custGeom>
              <a:solidFill>
                <a:srgbClr val="EF3834"/>
              </a:solidFill>
              <a:ln w="9510"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3E560C2A-AFD3-B049-B9E4-31541BB71C77}"/>
                  </a:ext>
                </a:extLst>
              </p:cNvPr>
              <p:cNvSpPr/>
              <p:nvPr/>
            </p:nvSpPr>
            <p:spPr>
              <a:xfrm>
                <a:off x="11082237" y="341939"/>
                <a:ext cx="70838" cy="60489"/>
              </a:xfrm>
              <a:custGeom>
                <a:avLst/>
                <a:gdLst>
                  <a:gd name="connsiteX0" fmla="*/ 0 w 487427"/>
                  <a:gd name="connsiteY0" fmla="*/ 0 h 416222"/>
                  <a:gd name="connsiteX1" fmla="*/ 225625 w 487427"/>
                  <a:gd name="connsiteY1" fmla="*/ 389615 h 416222"/>
                  <a:gd name="connsiteX2" fmla="*/ 246570 w 487427"/>
                  <a:gd name="connsiteY2" fmla="*/ 416222 h 416222"/>
                  <a:gd name="connsiteX3" fmla="*/ 487427 w 487427"/>
                  <a:gd name="connsiteY3" fmla="*/ 0 h 416222"/>
                  <a:gd name="connsiteX4" fmla="*/ 0 w 487427"/>
                  <a:gd name="connsiteY4" fmla="*/ 0 h 416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7427" h="416222">
                    <a:moveTo>
                      <a:pt x="0" y="0"/>
                    </a:moveTo>
                    <a:lnTo>
                      <a:pt x="225625" y="389615"/>
                    </a:lnTo>
                    <a:cubicBezTo>
                      <a:pt x="231338" y="399118"/>
                      <a:pt x="238002" y="408620"/>
                      <a:pt x="246570" y="416222"/>
                    </a:cubicBezTo>
                    <a:lnTo>
                      <a:pt x="487427" y="0"/>
                    </a:lnTo>
                    <a:lnTo>
                      <a:pt x="0" y="0"/>
                    </a:lnTo>
                    <a:close/>
                  </a:path>
                </a:pathLst>
              </a:custGeom>
              <a:solidFill>
                <a:srgbClr val="F0534C"/>
              </a:solidFill>
              <a:ln w="9510" cap="flat">
                <a:noFill/>
                <a:prstDash val="solid"/>
                <a:miter/>
              </a:ln>
            </p:spPr>
            <p:txBody>
              <a:bodyPr rtlCol="0" anchor="ctr"/>
              <a:lstStyle/>
              <a:p>
                <a:endParaRPr lang="en-US"/>
              </a:p>
            </p:txBody>
          </p:sp>
          <p:sp>
            <p:nvSpPr>
              <p:cNvPr id="26" name="Freeform 25">
                <a:extLst>
                  <a:ext uri="{FF2B5EF4-FFF2-40B4-BE49-F238E27FC236}">
                    <a16:creationId xmlns:a16="http://schemas.microsoft.com/office/drawing/2014/main" id="{4BCBCD53-C172-DD46-B797-60B41A9E8D8C}"/>
                  </a:ext>
                </a:extLst>
              </p:cNvPr>
              <p:cNvSpPr/>
              <p:nvPr/>
            </p:nvSpPr>
            <p:spPr>
              <a:xfrm>
                <a:off x="11168017" y="341939"/>
                <a:ext cx="70838" cy="60489"/>
              </a:xfrm>
              <a:custGeom>
                <a:avLst/>
                <a:gdLst>
                  <a:gd name="connsiteX0" fmla="*/ 261802 w 487427"/>
                  <a:gd name="connsiteY0" fmla="*/ 389615 h 416222"/>
                  <a:gd name="connsiteX1" fmla="*/ 487427 w 487427"/>
                  <a:gd name="connsiteY1" fmla="*/ 0 h 416222"/>
                  <a:gd name="connsiteX2" fmla="*/ 0 w 487427"/>
                  <a:gd name="connsiteY2" fmla="*/ 0 h 416222"/>
                  <a:gd name="connsiteX3" fmla="*/ 240858 w 487427"/>
                  <a:gd name="connsiteY3" fmla="*/ 416222 h 416222"/>
                  <a:gd name="connsiteX4" fmla="*/ 261802 w 487427"/>
                  <a:gd name="connsiteY4" fmla="*/ 389615 h 416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7427" h="416222">
                    <a:moveTo>
                      <a:pt x="261802" y="389615"/>
                    </a:moveTo>
                    <a:lnTo>
                      <a:pt x="487427" y="0"/>
                    </a:lnTo>
                    <a:lnTo>
                      <a:pt x="0" y="0"/>
                    </a:lnTo>
                    <a:lnTo>
                      <a:pt x="240858" y="416222"/>
                    </a:lnTo>
                    <a:cubicBezTo>
                      <a:pt x="248474" y="407670"/>
                      <a:pt x="256090" y="399118"/>
                      <a:pt x="261802" y="389615"/>
                    </a:cubicBezTo>
                  </a:path>
                </a:pathLst>
              </a:custGeom>
              <a:solidFill>
                <a:srgbClr val="F26F62"/>
              </a:solidFill>
              <a:ln w="9510" cap="flat">
                <a:no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BCFE3314-44D0-6E44-8053-F6F684D67249}"/>
                  </a:ext>
                </a:extLst>
              </p:cNvPr>
              <p:cNvSpPr/>
              <p:nvPr/>
            </p:nvSpPr>
            <p:spPr>
              <a:xfrm>
                <a:off x="11125542" y="346221"/>
                <a:ext cx="70008" cy="61180"/>
              </a:xfrm>
              <a:custGeom>
                <a:avLst/>
                <a:gdLst>
                  <a:gd name="connsiteX0" fmla="*/ 0 w 481715"/>
                  <a:gd name="connsiteY0" fmla="*/ 416223 h 420973"/>
                  <a:gd name="connsiteX1" fmla="*/ 33320 w 481715"/>
                  <a:gd name="connsiteY1" fmla="*/ 420974 h 420973"/>
                  <a:gd name="connsiteX2" fmla="*/ 448395 w 481715"/>
                  <a:gd name="connsiteY2" fmla="*/ 420974 h 420973"/>
                  <a:gd name="connsiteX3" fmla="*/ 481715 w 481715"/>
                  <a:gd name="connsiteY3" fmla="*/ 416223 h 420973"/>
                  <a:gd name="connsiteX4" fmla="*/ 240858 w 481715"/>
                  <a:gd name="connsiteY4" fmla="*/ 0 h 420973"/>
                  <a:gd name="connsiteX5" fmla="*/ 0 w 481715"/>
                  <a:gd name="connsiteY5" fmla="*/ 416223 h 420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1715" h="420973">
                    <a:moveTo>
                      <a:pt x="0" y="416223"/>
                    </a:moveTo>
                    <a:cubicBezTo>
                      <a:pt x="10472" y="419073"/>
                      <a:pt x="21896" y="420974"/>
                      <a:pt x="33320" y="420974"/>
                    </a:cubicBezTo>
                    <a:lnTo>
                      <a:pt x="448395" y="420974"/>
                    </a:lnTo>
                    <a:cubicBezTo>
                      <a:pt x="459819" y="420974"/>
                      <a:pt x="471243" y="419073"/>
                      <a:pt x="481715" y="416223"/>
                    </a:cubicBezTo>
                    <a:lnTo>
                      <a:pt x="240858" y="0"/>
                    </a:lnTo>
                    <a:lnTo>
                      <a:pt x="0" y="416223"/>
                    </a:lnTo>
                    <a:close/>
                  </a:path>
                </a:pathLst>
              </a:custGeom>
              <a:solidFill>
                <a:srgbClr val="F58C7F"/>
              </a:solidFill>
              <a:ln w="9510"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700D94DA-C29A-B049-AB2B-E2F49BE12F11}"/>
                  </a:ext>
                </a:extLst>
              </p:cNvPr>
              <p:cNvSpPr/>
              <p:nvPr/>
            </p:nvSpPr>
            <p:spPr>
              <a:xfrm>
                <a:off x="11168017" y="272749"/>
                <a:ext cx="70699" cy="60489"/>
              </a:xfrm>
              <a:custGeom>
                <a:avLst/>
                <a:gdLst>
                  <a:gd name="connsiteX0" fmla="*/ 486475 w 486475"/>
                  <a:gd name="connsiteY0" fmla="*/ 416223 h 416222"/>
                  <a:gd name="connsiteX1" fmla="*/ 260850 w 486475"/>
                  <a:gd name="connsiteY1" fmla="*/ 26608 h 416222"/>
                  <a:gd name="connsiteX2" fmla="*/ 239906 w 486475"/>
                  <a:gd name="connsiteY2" fmla="*/ 0 h 416222"/>
                  <a:gd name="connsiteX3" fmla="*/ 0 w 486475"/>
                  <a:gd name="connsiteY3" fmla="*/ 416223 h 416222"/>
                  <a:gd name="connsiteX4" fmla="*/ 486475 w 486475"/>
                  <a:gd name="connsiteY4" fmla="*/ 416223 h 416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475" h="416222">
                    <a:moveTo>
                      <a:pt x="486475" y="416223"/>
                    </a:moveTo>
                    <a:lnTo>
                      <a:pt x="260850" y="26608"/>
                    </a:lnTo>
                    <a:cubicBezTo>
                      <a:pt x="255138" y="17105"/>
                      <a:pt x="248474" y="7602"/>
                      <a:pt x="239906" y="0"/>
                    </a:cubicBezTo>
                    <a:lnTo>
                      <a:pt x="0" y="416223"/>
                    </a:lnTo>
                    <a:lnTo>
                      <a:pt x="486475" y="416223"/>
                    </a:lnTo>
                    <a:close/>
                  </a:path>
                </a:pathLst>
              </a:custGeom>
              <a:solidFill>
                <a:srgbClr val="F0534C"/>
              </a:solidFill>
              <a:ln w="9510" cap="flat">
                <a:noFill/>
                <a:prstDash val="solid"/>
                <a:miter/>
              </a:ln>
            </p:spPr>
            <p:txBody>
              <a:bodyPr rtlCol="0" anchor="ctr"/>
              <a:lstStyle/>
              <a:p>
                <a:endParaRPr lang="en-US"/>
              </a:p>
            </p:txBody>
          </p:sp>
        </p:grpSp>
      </p:grpSp>
      <p:sp>
        <p:nvSpPr>
          <p:cNvPr id="5" name="Text Placeholder 4">
            <a:extLst>
              <a:ext uri="{FF2B5EF4-FFF2-40B4-BE49-F238E27FC236}">
                <a16:creationId xmlns:a16="http://schemas.microsoft.com/office/drawing/2014/main" id="{66F9A883-7E17-2A4D-8458-0330D278A64C}"/>
              </a:ext>
            </a:extLst>
          </p:cNvPr>
          <p:cNvSpPr>
            <a:spLocks noGrp="1"/>
          </p:cNvSpPr>
          <p:nvPr>
            <p:ph type="body" sz="quarter" idx="29"/>
          </p:nvPr>
        </p:nvSpPr>
        <p:spPr>
          <a:xfrm>
            <a:off x="1514099" y="3429000"/>
            <a:ext cx="1828800" cy="233718"/>
          </a:xfrm>
        </p:spPr>
        <p:txBody>
          <a:bodyPr rIns="182880">
            <a:spAutoFit/>
          </a:bodyPr>
          <a:lstStyle/>
          <a:p>
            <a:pPr lvl="0"/>
            <a:r>
              <a:rPr lang="en-US"/>
              <a:t>Click to edit Master text styles</a:t>
            </a:r>
          </a:p>
        </p:txBody>
      </p:sp>
      <p:sp>
        <p:nvSpPr>
          <p:cNvPr id="29" name="Text Placeholder 4">
            <a:extLst>
              <a:ext uri="{FF2B5EF4-FFF2-40B4-BE49-F238E27FC236}">
                <a16:creationId xmlns:a16="http://schemas.microsoft.com/office/drawing/2014/main" id="{B7293AFB-DCCC-874E-8F8A-AC65C49337AB}"/>
              </a:ext>
            </a:extLst>
          </p:cNvPr>
          <p:cNvSpPr>
            <a:spLocks noGrp="1"/>
          </p:cNvSpPr>
          <p:nvPr>
            <p:ph type="body" sz="quarter" idx="30"/>
          </p:nvPr>
        </p:nvSpPr>
        <p:spPr>
          <a:xfrm>
            <a:off x="3344977" y="3429000"/>
            <a:ext cx="1828800" cy="233718"/>
          </a:xfrm>
        </p:spPr>
        <p:txBody>
          <a:bodyPr rIns="182880">
            <a:spAutoFit/>
          </a:bodyPr>
          <a:lstStyle/>
          <a:p>
            <a:pPr lvl="0"/>
            <a:r>
              <a:rPr lang="en-US"/>
              <a:t>Click to edit Master text styles</a:t>
            </a:r>
          </a:p>
        </p:txBody>
      </p:sp>
      <p:sp>
        <p:nvSpPr>
          <p:cNvPr id="30" name="Text Placeholder 4">
            <a:extLst>
              <a:ext uri="{FF2B5EF4-FFF2-40B4-BE49-F238E27FC236}">
                <a16:creationId xmlns:a16="http://schemas.microsoft.com/office/drawing/2014/main" id="{1B6513F4-3E8C-8148-A29F-1A0D8C38F892}"/>
              </a:ext>
            </a:extLst>
          </p:cNvPr>
          <p:cNvSpPr>
            <a:spLocks noGrp="1"/>
          </p:cNvSpPr>
          <p:nvPr>
            <p:ph type="body" sz="quarter" idx="31"/>
          </p:nvPr>
        </p:nvSpPr>
        <p:spPr>
          <a:xfrm>
            <a:off x="5175855" y="3429000"/>
            <a:ext cx="1828800" cy="233718"/>
          </a:xfrm>
        </p:spPr>
        <p:txBody>
          <a:bodyPr rIns="182880">
            <a:spAutoFit/>
          </a:bodyPr>
          <a:lstStyle/>
          <a:p>
            <a:pPr lvl="0"/>
            <a:r>
              <a:rPr lang="en-US"/>
              <a:t>Click to edit Master text styles</a:t>
            </a:r>
          </a:p>
        </p:txBody>
      </p:sp>
      <p:sp>
        <p:nvSpPr>
          <p:cNvPr id="31" name="Text Placeholder 4">
            <a:extLst>
              <a:ext uri="{FF2B5EF4-FFF2-40B4-BE49-F238E27FC236}">
                <a16:creationId xmlns:a16="http://schemas.microsoft.com/office/drawing/2014/main" id="{707A9965-8DDA-344A-BD64-BCC17414C044}"/>
              </a:ext>
            </a:extLst>
          </p:cNvPr>
          <p:cNvSpPr>
            <a:spLocks noGrp="1"/>
          </p:cNvSpPr>
          <p:nvPr>
            <p:ph type="body" sz="quarter" idx="32"/>
          </p:nvPr>
        </p:nvSpPr>
        <p:spPr>
          <a:xfrm>
            <a:off x="7006733" y="3429000"/>
            <a:ext cx="1828800" cy="233718"/>
          </a:xfrm>
        </p:spPr>
        <p:txBody>
          <a:bodyPr rIns="182880">
            <a:spAutoFit/>
          </a:bodyPr>
          <a:lstStyle/>
          <a:p>
            <a:pPr lvl="0"/>
            <a:r>
              <a:rPr lang="en-US"/>
              <a:t>Click to edit Master text styles</a:t>
            </a:r>
          </a:p>
        </p:txBody>
      </p:sp>
      <p:sp>
        <p:nvSpPr>
          <p:cNvPr id="32" name="Text Placeholder 4">
            <a:extLst>
              <a:ext uri="{FF2B5EF4-FFF2-40B4-BE49-F238E27FC236}">
                <a16:creationId xmlns:a16="http://schemas.microsoft.com/office/drawing/2014/main" id="{E25B9D89-40B9-9444-90ED-40ED099FFCFC}"/>
              </a:ext>
            </a:extLst>
          </p:cNvPr>
          <p:cNvSpPr>
            <a:spLocks noGrp="1"/>
          </p:cNvSpPr>
          <p:nvPr>
            <p:ph type="body" sz="quarter" idx="33"/>
          </p:nvPr>
        </p:nvSpPr>
        <p:spPr>
          <a:xfrm>
            <a:off x="8837613" y="3429000"/>
            <a:ext cx="1828800" cy="233718"/>
          </a:xfrm>
        </p:spPr>
        <p:txBody>
          <a:bodyPr rIns="182880">
            <a:spAutoFit/>
          </a:bodyPr>
          <a:lstStyle/>
          <a:p>
            <a:pPr lvl="0"/>
            <a:r>
              <a:rPr lang="en-US"/>
              <a:t>Click to edit Master text styles</a:t>
            </a:r>
          </a:p>
        </p:txBody>
      </p:sp>
      <p:sp>
        <p:nvSpPr>
          <p:cNvPr id="7" name="Text Placeholder 6">
            <a:extLst>
              <a:ext uri="{FF2B5EF4-FFF2-40B4-BE49-F238E27FC236}">
                <a16:creationId xmlns:a16="http://schemas.microsoft.com/office/drawing/2014/main" id="{58B65DF2-CEB8-F64B-A3D0-7EAD6F0F2865}"/>
              </a:ext>
            </a:extLst>
          </p:cNvPr>
          <p:cNvSpPr>
            <a:spLocks noGrp="1"/>
          </p:cNvSpPr>
          <p:nvPr>
            <p:ph type="body" sz="quarter" idx="34"/>
          </p:nvPr>
        </p:nvSpPr>
        <p:spPr>
          <a:xfrm>
            <a:off x="1522413" y="1600200"/>
            <a:ext cx="9144000" cy="553998"/>
          </a:xfrm>
        </p:spPr>
        <p:txBody>
          <a:bodyPr>
            <a:spAutoFit/>
          </a:bodyPr>
          <a:lstStyle>
            <a:lvl1pPr>
              <a:lnSpc>
                <a:spcPct val="90000"/>
              </a:lnSpc>
              <a:defRPr sz="4000" spc="-30" baseline="0">
                <a:solidFill>
                  <a:schemeClr val="tx1"/>
                </a:solidFill>
                <a:latin typeface="+mj-lt"/>
              </a:defRPr>
            </a:lvl1pPr>
          </a:lstStyle>
          <a:p>
            <a:pPr lvl="0"/>
            <a:r>
              <a:rPr lang="en-US"/>
              <a:t>Click to edit Master text styles</a:t>
            </a:r>
          </a:p>
        </p:txBody>
      </p:sp>
      <p:sp>
        <p:nvSpPr>
          <p:cNvPr id="4" name="Footer Placeholder 3">
            <a:extLst>
              <a:ext uri="{FF2B5EF4-FFF2-40B4-BE49-F238E27FC236}">
                <a16:creationId xmlns:a16="http://schemas.microsoft.com/office/drawing/2014/main" id="{D8EC653D-777F-D144-9E45-E9E911A6CA17}"/>
              </a:ext>
            </a:extLst>
          </p:cNvPr>
          <p:cNvSpPr>
            <a:spLocks noGrp="1"/>
          </p:cNvSpPr>
          <p:nvPr>
            <p:ph type="ftr" sz="quarter" idx="35"/>
          </p:nvPr>
        </p:nvSpPr>
        <p:spPr/>
        <p:txBody>
          <a:bodyPr/>
          <a:lstStyle/>
          <a:p>
            <a:r>
              <a:rPr lang="en-US" kern="0"/>
              <a:t>© 2021 Xandr Inc. Xandr℠, the Kite logo, AT&amp;T, the Globe logo and other marks are trademarks and service marks of AT&amp;T Intellectual Property and/or AT&amp;T affiliated companies. All other marks contained herein are the property of their respective owners.</a:t>
            </a:r>
          </a:p>
        </p:txBody>
      </p:sp>
      <p:sp>
        <p:nvSpPr>
          <p:cNvPr id="6" name="Slide Number Placeholder 5">
            <a:extLst>
              <a:ext uri="{FF2B5EF4-FFF2-40B4-BE49-F238E27FC236}">
                <a16:creationId xmlns:a16="http://schemas.microsoft.com/office/drawing/2014/main" id="{3F975824-EB7D-DD40-809F-B7061C3EC7B1}"/>
              </a:ext>
            </a:extLst>
          </p:cNvPr>
          <p:cNvSpPr>
            <a:spLocks noGrp="1"/>
          </p:cNvSpPr>
          <p:nvPr>
            <p:ph type="sldNum" sz="quarter" idx="36"/>
          </p:nvPr>
        </p:nvSpPr>
        <p:spPr/>
        <p:txBody>
          <a:bodyPr/>
          <a:lstStyle/>
          <a:p>
            <a:fld id="{B039CED7-89A6-0D48-93AF-800B78660EBD}" type="slidenum">
              <a:rPr lang="en-US"/>
              <a:pPr/>
              <a:t>‹#›</a:t>
            </a:fld>
            <a:endParaRPr lang="en-US"/>
          </a:p>
        </p:txBody>
      </p:sp>
    </p:spTree>
    <p:extLst>
      <p:ext uri="{BB962C8B-B14F-4D97-AF65-F5344CB8AC3E}">
        <p14:creationId xmlns:p14="http://schemas.microsoft.com/office/powerpoint/2010/main" val="2817419360"/>
      </p:ext>
    </p:extLst>
  </p:cSld>
  <p:clrMapOvr>
    <a:overrideClrMapping bg1="lt1" tx1="dk1" bg2="lt2" tx2="dk2" accent1="accent1" accent2="accent2" accent3="accent3" accent4="accent4" accent5="accent5" accent6="accent6" hlink="hlink" folHlink="folHlink"/>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Services">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CA2699A-6BD6-3C48-A4E2-C3166CC51139}"/>
              </a:ext>
            </a:extLst>
          </p:cNvPr>
          <p:cNvSpPr/>
          <p:nvPr userDrawn="1"/>
        </p:nvSpPr>
        <p:spPr>
          <a:xfrm>
            <a:off x="3209" y="893"/>
            <a:ext cx="3348720" cy="6856214"/>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defTabSz="456925">
              <a:defRPr/>
            </a:pPr>
            <a:endParaRPr lang="en-US">
              <a:solidFill>
                <a:srgbClr val="FCF7F7"/>
              </a:solidFill>
              <a:latin typeface="Century Gothic"/>
            </a:endParaRPr>
          </a:p>
        </p:txBody>
      </p:sp>
      <p:sp>
        <p:nvSpPr>
          <p:cNvPr id="2" name="Title 1">
            <a:extLst>
              <a:ext uri="{FF2B5EF4-FFF2-40B4-BE49-F238E27FC236}">
                <a16:creationId xmlns:a16="http://schemas.microsoft.com/office/drawing/2014/main" id="{3C7549F7-A53D-504B-AC13-42F853E5FE96}"/>
              </a:ext>
            </a:extLst>
          </p:cNvPr>
          <p:cNvSpPr>
            <a:spLocks noGrp="1"/>
          </p:cNvSpPr>
          <p:nvPr>
            <p:ph type="title"/>
          </p:nvPr>
        </p:nvSpPr>
        <p:spPr/>
        <p:txBody>
          <a:bodyPr/>
          <a:lstStyle>
            <a:lvl1pPr>
              <a:defRPr>
                <a:solidFill>
                  <a:schemeClr val="bg2"/>
                </a:solidFill>
              </a:defRPr>
            </a:lvl1pPr>
          </a:lstStyle>
          <a:p>
            <a:r>
              <a:rPr lang="en-US"/>
              <a:t>Click to edit Master title style</a:t>
            </a:r>
          </a:p>
        </p:txBody>
      </p:sp>
      <p:sp>
        <p:nvSpPr>
          <p:cNvPr id="7" name="Text Placeholder 6">
            <a:extLst>
              <a:ext uri="{FF2B5EF4-FFF2-40B4-BE49-F238E27FC236}">
                <a16:creationId xmlns:a16="http://schemas.microsoft.com/office/drawing/2014/main" id="{E80DACAD-5FEE-4E42-BB6A-746C6146494D}"/>
              </a:ext>
            </a:extLst>
          </p:cNvPr>
          <p:cNvSpPr>
            <a:spLocks noGrp="1"/>
          </p:cNvSpPr>
          <p:nvPr>
            <p:ph type="body" sz="quarter" idx="12"/>
          </p:nvPr>
        </p:nvSpPr>
        <p:spPr>
          <a:xfrm>
            <a:off x="4265613" y="1600200"/>
            <a:ext cx="3657600" cy="2290763"/>
          </a:xfrm>
        </p:spPr>
        <p:txBody>
          <a:bodyPr lIns="640080" tIns="91440" rIns="182880" bIns="182880"/>
          <a:lstStyle>
            <a:lvl1pPr>
              <a:lnSpc>
                <a:spcPct val="100000"/>
              </a:lnSpc>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6">
            <a:extLst>
              <a:ext uri="{FF2B5EF4-FFF2-40B4-BE49-F238E27FC236}">
                <a16:creationId xmlns:a16="http://schemas.microsoft.com/office/drawing/2014/main" id="{365CB4C7-C123-E24D-9A78-0AE14245999D}"/>
              </a:ext>
            </a:extLst>
          </p:cNvPr>
          <p:cNvSpPr>
            <a:spLocks noGrp="1"/>
          </p:cNvSpPr>
          <p:nvPr>
            <p:ph type="body" sz="quarter" idx="13"/>
          </p:nvPr>
        </p:nvSpPr>
        <p:spPr>
          <a:xfrm>
            <a:off x="7923213" y="1600200"/>
            <a:ext cx="3657600" cy="2290763"/>
          </a:xfrm>
        </p:spPr>
        <p:txBody>
          <a:bodyPr lIns="640080" tIns="91440" rIns="182880" bIns="182880"/>
          <a:lstStyle>
            <a:lvl1pPr>
              <a:lnSpc>
                <a:spcPct val="100000"/>
              </a:lnSpc>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6">
            <a:extLst>
              <a:ext uri="{FF2B5EF4-FFF2-40B4-BE49-F238E27FC236}">
                <a16:creationId xmlns:a16="http://schemas.microsoft.com/office/drawing/2014/main" id="{CE56554A-149E-3A4A-9A3A-2566849B1DCB}"/>
              </a:ext>
            </a:extLst>
          </p:cNvPr>
          <p:cNvSpPr>
            <a:spLocks noGrp="1"/>
          </p:cNvSpPr>
          <p:nvPr>
            <p:ph type="body" sz="quarter" idx="14"/>
          </p:nvPr>
        </p:nvSpPr>
        <p:spPr>
          <a:xfrm>
            <a:off x="4265613" y="3890963"/>
            <a:ext cx="3657600" cy="2290763"/>
          </a:xfrm>
        </p:spPr>
        <p:txBody>
          <a:bodyPr lIns="640080" tIns="91440" rIns="182880" bIns="182880"/>
          <a:lstStyle>
            <a:lvl1pPr>
              <a:lnSpc>
                <a:spcPct val="100000"/>
              </a:lnSpc>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6">
            <a:extLst>
              <a:ext uri="{FF2B5EF4-FFF2-40B4-BE49-F238E27FC236}">
                <a16:creationId xmlns:a16="http://schemas.microsoft.com/office/drawing/2014/main" id="{F0F46E3C-0353-A74B-8AD0-C016E990D9D7}"/>
              </a:ext>
            </a:extLst>
          </p:cNvPr>
          <p:cNvSpPr>
            <a:spLocks noGrp="1"/>
          </p:cNvSpPr>
          <p:nvPr>
            <p:ph type="body" sz="quarter" idx="15"/>
          </p:nvPr>
        </p:nvSpPr>
        <p:spPr>
          <a:xfrm>
            <a:off x="7923213" y="3890963"/>
            <a:ext cx="3657600" cy="2290763"/>
          </a:xfrm>
        </p:spPr>
        <p:txBody>
          <a:bodyPr lIns="640080" tIns="91440" rIns="182880" bIns="182880"/>
          <a:lstStyle>
            <a:lvl1pPr>
              <a:lnSpc>
                <a:spcPct val="100000"/>
              </a:lnSpc>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6">
            <a:extLst>
              <a:ext uri="{FF2B5EF4-FFF2-40B4-BE49-F238E27FC236}">
                <a16:creationId xmlns:a16="http://schemas.microsoft.com/office/drawing/2014/main" id="{CA9DE05B-0117-B540-9666-33445A080180}"/>
              </a:ext>
            </a:extLst>
          </p:cNvPr>
          <p:cNvSpPr>
            <a:spLocks noGrp="1"/>
          </p:cNvSpPr>
          <p:nvPr>
            <p:ph type="body" sz="quarter" idx="16"/>
          </p:nvPr>
        </p:nvSpPr>
        <p:spPr>
          <a:xfrm>
            <a:off x="209550" y="1600200"/>
            <a:ext cx="2891097" cy="3657600"/>
          </a:xfrm>
        </p:spPr>
        <p:txBody>
          <a:bodyPr rIns="182880" bIns="182880"/>
          <a:lstStyle>
            <a:lvl1pPr>
              <a:lnSpc>
                <a:spcPct val="90000"/>
              </a:lnSpc>
              <a:defRPr sz="2800" spc="-30" baseline="0">
                <a:solidFill>
                  <a:schemeClr val="bg2"/>
                </a:solidFill>
                <a:latin typeface="+mj-lt"/>
              </a:defRPr>
            </a:lvl1pPr>
          </a:lstStyle>
          <a:p>
            <a:pPr lvl="0"/>
            <a:r>
              <a:rPr lang="en-US"/>
              <a:t>Click to edit Master text styles</a:t>
            </a:r>
          </a:p>
        </p:txBody>
      </p:sp>
      <p:grpSp>
        <p:nvGrpSpPr>
          <p:cNvPr id="12" name="Group 11">
            <a:extLst>
              <a:ext uri="{FF2B5EF4-FFF2-40B4-BE49-F238E27FC236}">
                <a16:creationId xmlns:a16="http://schemas.microsoft.com/office/drawing/2014/main" id="{7796EC8B-74F5-A048-A66E-2AAC58751345}"/>
              </a:ext>
            </a:extLst>
          </p:cNvPr>
          <p:cNvGrpSpPr>
            <a:grpSpLocks noChangeAspect="1"/>
          </p:cNvGrpSpPr>
          <p:nvPr userDrawn="1"/>
        </p:nvGrpSpPr>
        <p:grpSpPr>
          <a:xfrm>
            <a:off x="11082099" y="215851"/>
            <a:ext cx="886025" cy="193345"/>
            <a:chOff x="11082099" y="215851"/>
            <a:chExt cx="886025" cy="193345"/>
          </a:xfrm>
        </p:grpSpPr>
        <p:sp>
          <p:nvSpPr>
            <p:cNvPr id="13" name="Freeform 12">
              <a:extLst>
                <a:ext uri="{FF2B5EF4-FFF2-40B4-BE49-F238E27FC236}">
                  <a16:creationId xmlns:a16="http://schemas.microsoft.com/office/drawing/2014/main" id="{E7D00D4C-62E3-CA4D-871A-198391A97E1A}"/>
                </a:ext>
              </a:extLst>
            </p:cNvPr>
            <p:cNvSpPr/>
            <p:nvPr/>
          </p:nvSpPr>
          <p:spPr>
            <a:xfrm>
              <a:off x="11248402" y="215851"/>
              <a:ext cx="719722" cy="193345"/>
            </a:xfrm>
            <a:custGeom>
              <a:avLst/>
              <a:gdLst>
                <a:gd name="connsiteX0" fmla="*/ 212098 w 719722"/>
                <a:gd name="connsiteY0" fmla="*/ 78028 h 193345"/>
                <a:gd name="connsiteX1" fmla="*/ 182351 w 719722"/>
                <a:gd name="connsiteY1" fmla="*/ 90043 h 193345"/>
                <a:gd name="connsiteX2" fmla="*/ 170730 w 719722"/>
                <a:gd name="connsiteY2" fmla="*/ 121669 h 193345"/>
                <a:gd name="connsiteX3" fmla="*/ 182351 w 719722"/>
                <a:gd name="connsiteY3" fmla="*/ 153294 h 193345"/>
                <a:gd name="connsiteX4" fmla="*/ 212098 w 719722"/>
                <a:gd name="connsiteY4" fmla="*/ 165309 h 193345"/>
                <a:gd name="connsiteX5" fmla="*/ 241982 w 719722"/>
                <a:gd name="connsiteY5" fmla="*/ 153294 h 193345"/>
                <a:gd name="connsiteX6" fmla="*/ 253742 w 719722"/>
                <a:gd name="connsiteY6" fmla="*/ 121669 h 193345"/>
                <a:gd name="connsiteX7" fmla="*/ 241982 w 719722"/>
                <a:gd name="connsiteY7" fmla="*/ 90043 h 193345"/>
                <a:gd name="connsiteX8" fmla="*/ 212098 w 719722"/>
                <a:gd name="connsiteY8" fmla="*/ 78028 h 193345"/>
                <a:gd name="connsiteX9" fmla="*/ 539445 w 719722"/>
                <a:gd name="connsiteY9" fmla="*/ 77891 h 193345"/>
                <a:gd name="connsiteX10" fmla="*/ 518277 w 719722"/>
                <a:gd name="connsiteY10" fmla="*/ 83277 h 193345"/>
                <a:gd name="connsiteX11" fmla="*/ 503335 w 719722"/>
                <a:gd name="connsiteY11" fmla="*/ 98606 h 193345"/>
                <a:gd name="connsiteX12" fmla="*/ 497801 w 719722"/>
                <a:gd name="connsiteY12" fmla="*/ 121669 h 193345"/>
                <a:gd name="connsiteX13" fmla="*/ 503335 w 719722"/>
                <a:gd name="connsiteY13" fmla="*/ 144733 h 193345"/>
                <a:gd name="connsiteX14" fmla="*/ 518277 w 719722"/>
                <a:gd name="connsiteY14" fmla="*/ 160062 h 193345"/>
                <a:gd name="connsiteX15" fmla="*/ 539445 w 719722"/>
                <a:gd name="connsiteY15" fmla="*/ 165448 h 193345"/>
                <a:gd name="connsiteX16" fmla="*/ 560614 w 719722"/>
                <a:gd name="connsiteY16" fmla="*/ 160062 h 193345"/>
                <a:gd name="connsiteX17" fmla="*/ 575556 w 719722"/>
                <a:gd name="connsiteY17" fmla="*/ 144733 h 193345"/>
                <a:gd name="connsiteX18" fmla="*/ 581090 w 719722"/>
                <a:gd name="connsiteY18" fmla="*/ 121669 h 193345"/>
                <a:gd name="connsiteX19" fmla="*/ 575556 w 719722"/>
                <a:gd name="connsiteY19" fmla="*/ 98606 h 193345"/>
                <a:gd name="connsiteX20" fmla="*/ 560614 w 719722"/>
                <a:gd name="connsiteY20" fmla="*/ 83277 h 193345"/>
                <a:gd name="connsiteX21" fmla="*/ 539445 w 719722"/>
                <a:gd name="connsiteY21" fmla="*/ 77891 h 193345"/>
                <a:gd name="connsiteX22" fmla="*/ 2352 w 719722"/>
                <a:gd name="connsiteY22" fmla="*/ 51650 h 193345"/>
                <a:gd name="connsiteX23" fmla="*/ 30300 w 719722"/>
                <a:gd name="connsiteY23" fmla="*/ 51650 h 193345"/>
                <a:gd name="connsiteX24" fmla="*/ 43997 w 719722"/>
                <a:gd name="connsiteY24" fmla="*/ 58417 h 193345"/>
                <a:gd name="connsiteX25" fmla="*/ 73190 w 719722"/>
                <a:gd name="connsiteY25" fmla="*/ 99020 h 193345"/>
                <a:gd name="connsiteX26" fmla="*/ 102383 w 719722"/>
                <a:gd name="connsiteY26" fmla="*/ 58417 h 193345"/>
                <a:gd name="connsiteX27" fmla="*/ 116080 w 719722"/>
                <a:gd name="connsiteY27" fmla="*/ 51650 h 193345"/>
                <a:gd name="connsiteX28" fmla="*/ 142921 w 719722"/>
                <a:gd name="connsiteY28" fmla="*/ 51650 h 193345"/>
                <a:gd name="connsiteX29" fmla="*/ 90484 w 719722"/>
                <a:gd name="connsiteY29" fmla="*/ 121531 h 193345"/>
                <a:gd name="connsiteX30" fmla="*/ 145273 w 719722"/>
                <a:gd name="connsiteY30" fmla="*/ 191411 h 193345"/>
                <a:gd name="connsiteX31" fmla="*/ 116910 w 719722"/>
                <a:gd name="connsiteY31" fmla="*/ 191411 h 193345"/>
                <a:gd name="connsiteX32" fmla="*/ 103213 w 719722"/>
                <a:gd name="connsiteY32" fmla="*/ 184644 h 193345"/>
                <a:gd name="connsiteX33" fmla="*/ 72360 w 719722"/>
                <a:gd name="connsiteY33" fmla="*/ 144732 h 193345"/>
                <a:gd name="connsiteX34" fmla="*/ 41368 w 719722"/>
                <a:gd name="connsiteY34" fmla="*/ 184644 h 193345"/>
                <a:gd name="connsiteX35" fmla="*/ 27671 w 719722"/>
                <a:gd name="connsiteY35" fmla="*/ 191411 h 193345"/>
                <a:gd name="connsiteX36" fmla="*/ 0 w 719722"/>
                <a:gd name="connsiteY36" fmla="*/ 191411 h 193345"/>
                <a:gd name="connsiteX37" fmla="*/ 54512 w 719722"/>
                <a:gd name="connsiteY37" fmla="*/ 121531 h 193345"/>
                <a:gd name="connsiteX38" fmla="*/ 389469 w 719722"/>
                <a:gd name="connsiteY38" fmla="*/ 50408 h 193345"/>
                <a:gd name="connsiteX39" fmla="*/ 431944 w 719722"/>
                <a:gd name="connsiteY39" fmla="*/ 65737 h 193345"/>
                <a:gd name="connsiteX40" fmla="*/ 447993 w 719722"/>
                <a:gd name="connsiteY40" fmla="*/ 111449 h 193345"/>
                <a:gd name="connsiteX41" fmla="*/ 447993 w 719722"/>
                <a:gd name="connsiteY41" fmla="*/ 191549 h 193345"/>
                <a:gd name="connsiteX42" fmla="*/ 432220 w 719722"/>
                <a:gd name="connsiteY42" fmla="*/ 191549 h 193345"/>
                <a:gd name="connsiteX43" fmla="*/ 415203 w 719722"/>
                <a:gd name="connsiteY43" fmla="*/ 174562 h 193345"/>
                <a:gd name="connsiteX44" fmla="*/ 415203 w 719722"/>
                <a:gd name="connsiteY44" fmla="*/ 115730 h 193345"/>
                <a:gd name="connsiteX45" fmla="*/ 406486 w 719722"/>
                <a:gd name="connsiteY45" fmla="*/ 88110 h 193345"/>
                <a:gd name="connsiteX46" fmla="*/ 381859 w 719722"/>
                <a:gd name="connsiteY46" fmla="*/ 78857 h 193345"/>
                <a:gd name="connsiteX47" fmla="*/ 353358 w 719722"/>
                <a:gd name="connsiteY47" fmla="*/ 89767 h 193345"/>
                <a:gd name="connsiteX48" fmla="*/ 342843 w 719722"/>
                <a:gd name="connsiteY48" fmla="*/ 120978 h 193345"/>
                <a:gd name="connsiteX49" fmla="*/ 342843 w 719722"/>
                <a:gd name="connsiteY49" fmla="*/ 174562 h 193345"/>
                <a:gd name="connsiteX50" fmla="*/ 325826 w 719722"/>
                <a:gd name="connsiteY50" fmla="*/ 191549 h 193345"/>
                <a:gd name="connsiteX51" fmla="*/ 310053 w 719722"/>
                <a:gd name="connsiteY51" fmla="*/ 191549 h 193345"/>
                <a:gd name="connsiteX52" fmla="*/ 310053 w 719722"/>
                <a:gd name="connsiteY52" fmla="*/ 51927 h 193345"/>
                <a:gd name="connsiteX53" fmla="*/ 324165 w 719722"/>
                <a:gd name="connsiteY53" fmla="*/ 51927 h 193345"/>
                <a:gd name="connsiteX54" fmla="*/ 341183 w 719722"/>
                <a:gd name="connsiteY54" fmla="*/ 68914 h 193345"/>
                <a:gd name="connsiteX55" fmla="*/ 341183 w 719722"/>
                <a:gd name="connsiteY55" fmla="*/ 70018 h 193345"/>
                <a:gd name="connsiteX56" fmla="*/ 361659 w 719722"/>
                <a:gd name="connsiteY56" fmla="*/ 55379 h 193345"/>
                <a:gd name="connsiteX57" fmla="*/ 389469 w 719722"/>
                <a:gd name="connsiteY57" fmla="*/ 50408 h 193345"/>
                <a:gd name="connsiteX58" fmla="*/ 719722 w 719722"/>
                <a:gd name="connsiteY58" fmla="*/ 50269 h 193345"/>
                <a:gd name="connsiteX59" fmla="*/ 719722 w 719722"/>
                <a:gd name="connsiteY59" fmla="*/ 81342 h 193345"/>
                <a:gd name="connsiteX60" fmla="*/ 712113 w 719722"/>
                <a:gd name="connsiteY60" fmla="*/ 80514 h 193345"/>
                <a:gd name="connsiteX61" fmla="*/ 682228 w 719722"/>
                <a:gd name="connsiteY61" fmla="*/ 91700 h 193345"/>
                <a:gd name="connsiteX62" fmla="*/ 671436 w 719722"/>
                <a:gd name="connsiteY62" fmla="*/ 123740 h 193345"/>
                <a:gd name="connsiteX63" fmla="*/ 671436 w 719722"/>
                <a:gd name="connsiteY63" fmla="*/ 174424 h 193345"/>
                <a:gd name="connsiteX64" fmla="*/ 654419 w 719722"/>
                <a:gd name="connsiteY64" fmla="*/ 191411 h 193345"/>
                <a:gd name="connsiteX65" fmla="*/ 638646 w 719722"/>
                <a:gd name="connsiteY65" fmla="*/ 191411 h 193345"/>
                <a:gd name="connsiteX66" fmla="*/ 638646 w 719722"/>
                <a:gd name="connsiteY66" fmla="*/ 51926 h 193345"/>
                <a:gd name="connsiteX67" fmla="*/ 669776 w 719722"/>
                <a:gd name="connsiteY67" fmla="*/ 51926 h 193345"/>
                <a:gd name="connsiteX68" fmla="*/ 669776 w 719722"/>
                <a:gd name="connsiteY68" fmla="*/ 72366 h 193345"/>
                <a:gd name="connsiteX69" fmla="*/ 719722 w 719722"/>
                <a:gd name="connsiteY69" fmla="*/ 50269 h 193345"/>
                <a:gd name="connsiteX70" fmla="*/ 208500 w 719722"/>
                <a:gd name="connsiteY70" fmla="*/ 50269 h 193345"/>
                <a:gd name="connsiteX71" fmla="*/ 233543 w 719722"/>
                <a:gd name="connsiteY71" fmla="*/ 54964 h 193345"/>
                <a:gd name="connsiteX72" fmla="*/ 253327 w 719722"/>
                <a:gd name="connsiteY72" fmla="*/ 68775 h 193345"/>
                <a:gd name="connsiteX73" fmla="*/ 270345 w 719722"/>
                <a:gd name="connsiteY73" fmla="*/ 51788 h 193345"/>
                <a:gd name="connsiteX74" fmla="*/ 285979 w 719722"/>
                <a:gd name="connsiteY74" fmla="*/ 51788 h 193345"/>
                <a:gd name="connsiteX75" fmla="*/ 285979 w 719722"/>
                <a:gd name="connsiteY75" fmla="*/ 51926 h 193345"/>
                <a:gd name="connsiteX76" fmla="*/ 285979 w 719722"/>
                <a:gd name="connsiteY76" fmla="*/ 191549 h 193345"/>
                <a:gd name="connsiteX77" fmla="*/ 271867 w 719722"/>
                <a:gd name="connsiteY77" fmla="*/ 191549 h 193345"/>
                <a:gd name="connsiteX78" fmla="*/ 254849 w 719722"/>
                <a:gd name="connsiteY78" fmla="*/ 174562 h 193345"/>
                <a:gd name="connsiteX79" fmla="*/ 254849 w 719722"/>
                <a:gd name="connsiteY79" fmla="*/ 173457 h 193345"/>
                <a:gd name="connsiteX80" fmla="*/ 234788 w 719722"/>
                <a:gd name="connsiteY80" fmla="*/ 188372 h 193345"/>
                <a:gd name="connsiteX81" fmla="*/ 208500 w 719722"/>
                <a:gd name="connsiteY81" fmla="*/ 193344 h 193345"/>
                <a:gd name="connsiteX82" fmla="*/ 171975 w 719722"/>
                <a:gd name="connsiteY82" fmla="*/ 184506 h 193345"/>
                <a:gd name="connsiteX83" fmla="*/ 146794 w 719722"/>
                <a:gd name="connsiteY83" fmla="*/ 159371 h 193345"/>
                <a:gd name="connsiteX84" fmla="*/ 137801 w 719722"/>
                <a:gd name="connsiteY84" fmla="*/ 121669 h 193345"/>
                <a:gd name="connsiteX85" fmla="*/ 146794 w 719722"/>
                <a:gd name="connsiteY85" fmla="*/ 84104 h 193345"/>
                <a:gd name="connsiteX86" fmla="*/ 171975 w 719722"/>
                <a:gd name="connsiteY86" fmla="*/ 59108 h 193345"/>
                <a:gd name="connsiteX87" fmla="*/ 208500 w 719722"/>
                <a:gd name="connsiteY87" fmla="*/ 50269 h 193345"/>
                <a:gd name="connsiteX88" fmla="*/ 580675 w 719722"/>
                <a:gd name="connsiteY88" fmla="*/ 0 h 193345"/>
                <a:gd name="connsiteX89" fmla="*/ 613327 w 719722"/>
                <a:gd name="connsiteY89" fmla="*/ 0 h 193345"/>
                <a:gd name="connsiteX90" fmla="*/ 613327 w 719722"/>
                <a:gd name="connsiteY90" fmla="*/ 191550 h 193345"/>
                <a:gd name="connsiteX91" fmla="*/ 598938 w 719722"/>
                <a:gd name="connsiteY91" fmla="*/ 191550 h 193345"/>
                <a:gd name="connsiteX92" fmla="*/ 581920 w 719722"/>
                <a:gd name="connsiteY92" fmla="*/ 174563 h 193345"/>
                <a:gd name="connsiteX93" fmla="*/ 581920 w 719722"/>
                <a:gd name="connsiteY93" fmla="*/ 173458 h 193345"/>
                <a:gd name="connsiteX94" fmla="*/ 561859 w 719722"/>
                <a:gd name="connsiteY94" fmla="*/ 188373 h 193345"/>
                <a:gd name="connsiteX95" fmla="*/ 535571 w 719722"/>
                <a:gd name="connsiteY95" fmla="*/ 193345 h 193345"/>
                <a:gd name="connsiteX96" fmla="*/ 499322 w 719722"/>
                <a:gd name="connsiteY96" fmla="*/ 184507 h 193345"/>
                <a:gd name="connsiteX97" fmla="*/ 474003 w 719722"/>
                <a:gd name="connsiteY97" fmla="*/ 159234 h 193345"/>
                <a:gd name="connsiteX98" fmla="*/ 464872 w 719722"/>
                <a:gd name="connsiteY98" fmla="*/ 121669 h 193345"/>
                <a:gd name="connsiteX99" fmla="*/ 474003 w 719722"/>
                <a:gd name="connsiteY99" fmla="*/ 84243 h 193345"/>
                <a:gd name="connsiteX100" fmla="*/ 499322 w 719722"/>
                <a:gd name="connsiteY100" fmla="*/ 59108 h 193345"/>
                <a:gd name="connsiteX101" fmla="*/ 535571 w 719722"/>
                <a:gd name="connsiteY101" fmla="*/ 50270 h 193345"/>
                <a:gd name="connsiteX102" fmla="*/ 561029 w 719722"/>
                <a:gd name="connsiteY102" fmla="*/ 54965 h 193345"/>
                <a:gd name="connsiteX103" fmla="*/ 580675 w 719722"/>
                <a:gd name="connsiteY103" fmla="*/ 69052 h 193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l="l" t="t" r="r" b="b"/>
              <a:pathLst>
                <a:path w="719722" h="193345">
                  <a:moveTo>
                    <a:pt x="212098" y="78028"/>
                  </a:moveTo>
                  <a:cubicBezTo>
                    <a:pt x="200061" y="78028"/>
                    <a:pt x="190099" y="82033"/>
                    <a:pt x="182351" y="90043"/>
                  </a:cubicBezTo>
                  <a:cubicBezTo>
                    <a:pt x="174603" y="98053"/>
                    <a:pt x="170730" y="108549"/>
                    <a:pt x="170730" y="121669"/>
                  </a:cubicBezTo>
                  <a:cubicBezTo>
                    <a:pt x="170730" y="134788"/>
                    <a:pt x="174603" y="145284"/>
                    <a:pt x="182351" y="153294"/>
                  </a:cubicBezTo>
                  <a:cubicBezTo>
                    <a:pt x="190099" y="161304"/>
                    <a:pt x="200061" y="165309"/>
                    <a:pt x="212098" y="165309"/>
                  </a:cubicBezTo>
                  <a:cubicBezTo>
                    <a:pt x="224134" y="165447"/>
                    <a:pt x="234096" y="161442"/>
                    <a:pt x="241982" y="153294"/>
                  </a:cubicBezTo>
                  <a:cubicBezTo>
                    <a:pt x="249868" y="145284"/>
                    <a:pt x="253742" y="134788"/>
                    <a:pt x="253742" y="121669"/>
                  </a:cubicBezTo>
                  <a:cubicBezTo>
                    <a:pt x="253742" y="108549"/>
                    <a:pt x="249868" y="98053"/>
                    <a:pt x="241982" y="90043"/>
                  </a:cubicBezTo>
                  <a:cubicBezTo>
                    <a:pt x="234096" y="82033"/>
                    <a:pt x="224134" y="78028"/>
                    <a:pt x="212098" y="78028"/>
                  </a:cubicBezTo>
                  <a:close/>
                  <a:moveTo>
                    <a:pt x="539445" y="77891"/>
                  </a:moveTo>
                  <a:cubicBezTo>
                    <a:pt x="531559" y="77891"/>
                    <a:pt x="524503" y="79686"/>
                    <a:pt x="518277" y="83277"/>
                  </a:cubicBezTo>
                  <a:cubicBezTo>
                    <a:pt x="512051" y="86867"/>
                    <a:pt x="507070" y="91977"/>
                    <a:pt x="503335" y="98606"/>
                  </a:cubicBezTo>
                  <a:cubicBezTo>
                    <a:pt x="499599" y="105235"/>
                    <a:pt x="497801" y="112969"/>
                    <a:pt x="497801" y="121669"/>
                  </a:cubicBezTo>
                  <a:cubicBezTo>
                    <a:pt x="497801" y="130370"/>
                    <a:pt x="499599" y="138104"/>
                    <a:pt x="503335" y="144733"/>
                  </a:cubicBezTo>
                  <a:cubicBezTo>
                    <a:pt x="507070" y="151362"/>
                    <a:pt x="511913" y="156471"/>
                    <a:pt x="518277" y="160062"/>
                  </a:cubicBezTo>
                  <a:cubicBezTo>
                    <a:pt x="524503" y="163653"/>
                    <a:pt x="531698" y="165448"/>
                    <a:pt x="539445" y="165448"/>
                  </a:cubicBezTo>
                  <a:cubicBezTo>
                    <a:pt x="547193" y="165448"/>
                    <a:pt x="554388" y="163653"/>
                    <a:pt x="560614" y="160062"/>
                  </a:cubicBezTo>
                  <a:cubicBezTo>
                    <a:pt x="566840" y="156471"/>
                    <a:pt x="571821" y="151362"/>
                    <a:pt x="575556" y="144733"/>
                  </a:cubicBezTo>
                  <a:cubicBezTo>
                    <a:pt x="579292" y="138104"/>
                    <a:pt x="581090" y="130370"/>
                    <a:pt x="581090" y="121669"/>
                  </a:cubicBezTo>
                  <a:cubicBezTo>
                    <a:pt x="581090" y="112969"/>
                    <a:pt x="579292" y="105235"/>
                    <a:pt x="575556" y="98606"/>
                  </a:cubicBezTo>
                  <a:cubicBezTo>
                    <a:pt x="571821" y="91977"/>
                    <a:pt x="566840" y="86867"/>
                    <a:pt x="560614" y="83277"/>
                  </a:cubicBezTo>
                  <a:cubicBezTo>
                    <a:pt x="554388" y="79686"/>
                    <a:pt x="547193" y="77891"/>
                    <a:pt x="539445" y="77891"/>
                  </a:cubicBezTo>
                  <a:close/>
                  <a:moveTo>
                    <a:pt x="2352" y="51650"/>
                  </a:moveTo>
                  <a:lnTo>
                    <a:pt x="30300" y="51650"/>
                  </a:lnTo>
                  <a:cubicBezTo>
                    <a:pt x="35696" y="51650"/>
                    <a:pt x="40676" y="54136"/>
                    <a:pt x="43997" y="58417"/>
                  </a:cubicBezTo>
                  <a:lnTo>
                    <a:pt x="73190" y="99020"/>
                  </a:lnTo>
                  <a:lnTo>
                    <a:pt x="102383" y="58417"/>
                  </a:lnTo>
                  <a:cubicBezTo>
                    <a:pt x="105565" y="54136"/>
                    <a:pt x="110684" y="51650"/>
                    <a:pt x="116080" y="51650"/>
                  </a:cubicBezTo>
                  <a:lnTo>
                    <a:pt x="142921" y="51650"/>
                  </a:lnTo>
                  <a:lnTo>
                    <a:pt x="90484" y="121531"/>
                  </a:lnTo>
                  <a:lnTo>
                    <a:pt x="145273" y="191411"/>
                  </a:lnTo>
                  <a:lnTo>
                    <a:pt x="116910" y="191411"/>
                  </a:lnTo>
                  <a:cubicBezTo>
                    <a:pt x="111514" y="191549"/>
                    <a:pt x="106395" y="188925"/>
                    <a:pt x="103213" y="184644"/>
                  </a:cubicBezTo>
                  <a:lnTo>
                    <a:pt x="72360" y="144732"/>
                  </a:lnTo>
                  <a:lnTo>
                    <a:pt x="41368" y="184644"/>
                  </a:lnTo>
                  <a:cubicBezTo>
                    <a:pt x="38186" y="188925"/>
                    <a:pt x="33067" y="191411"/>
                    <a:pt x="27671" y="191411"/>
                  </a:cubicBezTo>
                  <a:lnTo>
                    <a:pt x="0" y="191411"/>
                  </a:lnTo>
                  <a:lnTo>
                    <a:pt x="54512" y="121531"/>
                  </a:lnTo>
                  <a:close/>
                  <a:moveTo>
                    <a:pt x="389469" y="50408"/>
                  </a:moveTo>
                  <a:cubicBezTo>
                    <a:pt x="407040" y="50270"/>
                    <a:pt x="421290" y="55379"/>
                    <a:pt x="431944" y="65737"/>
                  </a:cubicBezTo>
                  <a:cubicBezTo>
                    <a:pt x="442597" y="76095"/>
                    <a:pt x="447993" y="91286"/>
                    <a:pt x="447993" y="111449"/>
                  </a:cubicBezTo>
                  <a:lnTo>
                    <a:pt x="447993" y="191549"/>
                  </a:lnTo>
                  <a:lnTo>
                    <a:pt x="432220" y="191549"/>
                  </a:lnTo>
                  <a:cubicBezTo>
                    <a:pt x="422812" y="191549"/>
                    <a:pt x="415203" y="183953"/>
                    <a:pt x="415203" y="174562"/>
                  </a:cubicBezTo>
                  <a:lnTo>
                    <a:pt x="415203" y="115730"/>
                  </a:lnTo>
                  <a:cubicBezTo>
                    <a:pt x="415203" y="103577"/>
                    <a:pt x="412297" y="94325"/>
                    <a:pt x="406486" y="88110"/>
                  </a:cubicBezTo>
                  <a:cubicBezTo>
                    <a:pt x="400676" y="81895"/>
                    <a:pt x="392513" y="78857"/>
                    <a:pt x="381859" y="78857"/>
                  </a:cubicBezTo>
                  <a:cubicBezTo>
                    <a:pt x="369822" y="78857"/>
                    <a:pt x="360276" y="82448"/>
                    <a:pt x="353358" y="89767"/>
                  </a:cubicBezTo>
                  <a:cubicBezTo>
                    <a:pt x="346302" y="96948"/>
                    <a:pt x="342843" y="107444"/>
                    <a:pt x="342843" y="120978"/>
                  </a:cubicBezTo>
                  <a:lnTo>
                    <a:pt x="342843" y="174562"/>
                  </a:lnTo>
                  <a:cubicBezTo>
                    <a:pt x="342843" y="183953"/>
                    <a:pt x="335234" y="191549"/>
                    <a:pt x="325826" y="191549"/>
                  </a:cubicBezTo>
                  <a:lnTo>
                    <a:pt x="310053" y="191549"/>
                  </a:lnTo>
                  <a:lnTo>
                    <a:pt x="310053" y="51927"/>
                  </a:lnTo>
                  <a:lnTo>
                    <a:pt x="324165" y="51927"/>
                  </a:lnTo>
                  <a:cubicBezTo>
                    <a:pt x="333573" y="51927"/>
                    <a:pt x="341183" y="59523"/>
                    <a:pt x="341183" y="68914"/>
                  </a:cubicBezTo>
                  <a:lnTo>
                    <a:pt x="341183" y="70018"/>
                  </a:lnTo>
                  <a:cubicBezTo>
                    <a:pt x="346579" y="63527"/>
                    <a:pt x="353358" y="58694"/>
                    <a:pt x="361659" y="55379"/>
                  </a:cubicBezTo>
                  <a:cubicBezTo>
                    <a:pt x="369822" y="52065"/>
                    <a:pt x="379092" y="50408"/>
                    <a:pt x="389469" y="50408"/>
                  </a:cubicBezTo>
                  <a:close/>
                  <a:moveTo>
                    <a:pt x="719722" y="50269"/>
                  </a:moveTo>
                  <a:lnTo>
                    <a:pt x="719722" y="81342"/>
                  </a:lnTo>
                  <a:cubicBezTo>
                    <a:pt x="716955" y="80790"/>
                    <a:pt x="714326" y="80514"/>
                    <a:pt x="712113" y="80514"/>
                  </a:cubicBezTo>
                  <a:cubicBezTo>
                    <a:pt x="699384" y="80514"/>
                    <a:pt x="689422" y="84243"/>
                    <a:pt x="682228" y="91700"/>
                  </a:cubicBezTo>
                  <a:cubicBezTo>
                    <a:pt x="675033" y="99158"/>
                    <a:pt x="671436" y="109792"/>
                    <a:pt x="671436" y="123740"/>
                  </a:cubicBezTo>
                  <a:lnTo>
                    <a:pt x="671436" y="174424"/>
                  </a:lnTo>
                  <a:cubicBezTo>
                    <a:pt x="671436" y="183815"/>
                    <a:pt x="663827" y="191411"/>
                    <a:pt x="654419" y="191411"/>
                  </a:cubicBezTo>
                  <a:lnTo>
                    <a:pt x="638646" y="191411"/>
                  </a:lnTo>
                  <a:lnTo>
                    <a:pt x="638646" y="51926"/>
                  </a:lnTo>
                  <a:lnTo>
                    <a:pt x="669776" y="51926"/>
                  </a:lnTo>
                  <a:lnTo>
                    <a:pt x="669776" y="72366"/>
                  </a:lnTo>
                  <a:cubicBezTo>
                    <a:pt x="679322" y="57589"/>
                    <a:pt x="695925" y="50269"/>
                    <a:pt x="719722" y="50269"/>
                  </a:cubicBezTo>
                  <a:close/>
                  <a:moveTo>
                    <a:pt x="208500" y="50269"/>
                  </a:moveTo>
                  <a:cubicBezTo>
                    <a:pt x="217632" y="50269"/>
                    <a:pt x="225933" y="51788"/>
                    <a:pt x="233543" y="54964"/>
                  </a:cubicBezTo>
                  <a:cubicBezTo>
                    <a:pt x="241152" y="58141"/>
                    <a:pt x="247793" y="62698"/>
                    <a:pt x="253327" y="68775"/>
                  </a:cubicBezTo>
                  <a:cubicBezTo>
                    <a:pt x="253327" y="59384"/>
                    <a:pt x="260937" y="51788"/>
                    <a:pt x="270345" y="51788"/>
                  </a:cubicBezTo>
                  <a:lnTo>
                    <a:pt x="285979" y="51788"/>
                  </a:lnTo>
                  <a:lnTo>
                    <a:pt x="285979" y="51926"/>
                  </a:lnTo>
                  <a:lnTo>
                    <a:pt x="285979" y="191549"/>
                  </a:lnTo>
                  <a:lnTo>
                    <a:pt x="271867" y="191549"/>
                  </a:lnTo>
                  <a:cubicBezTo>
                    <a:pt x="262459" y="191549"/>
                    <a:pt x="254849" y="183953"/>
                    <a:pt x="254849" y="174562"/>
                  </a:cubicBezTo>
                  <a:lnTo>
                    <a:pt x="254849" y="173457"/>
                  </a:lnTo>
                  <a:cubicBezTo>
                    <a:pt x="249453" y="180086"/>
                    <a:pt x="242812" y="185058"/>
                    <a:pt x="234788" y="188372"/>
                  </a:cubicBezTo>
                  <a:cubicBezTo>
                    <a:pt x="226902" y="191687"/>
                    <a:pt x="218047" y="193344"/>
                    <a:pt x="208500" y="193344"/>
                  </a:cubicBezTo>
                  <a:cubicBezTo>
                    <a:pt x="194941" y="193344"/>
                    <a:pt x="182628" y="190444"/>
                    <a:pt x="171975" y="184506"/>
                  </a:cubicBezTo>
                  <a:cubicBezTo>
                    <a:pt x="161183" y="178567"/>
                    <a:pt x="152882" y="170143"/>
                    <a:pt x="146794" y="159371"/>
                  </a:cubicBezTo>
                  <a:cubicBezTo>
                    <a:pt x="140706" y="148599"/>
                    <a:pt x="137801" y="136031"/>
                    <a:pt x="137801" y="121669"/>
                  </a:cubicBezTo>
                  <a:cubicBezTo>
                    <a:pt x="137801" y="107306"/>
                    <a:pt x="140845" y="94876"/>
                    <a:pt x="146794" y="84104"/>
                  </a:cubicBezTo>
                  <a:cubicBezTo>
                    <a:pt x="152882" y="73332"/>
                    <a:pt x="161183" y="65046"/>
                    <a:pt x="171975" y="59108"/>
                  </a:cubicBezTo>
                  <a:cubicBezTo>
                    <a:pt x="182766" y="53169"/>
                    <a:pt x="194941" y="50269"/>
                    <a:pt x="208500" y="50269"/>
                  </a:cubicBezTo>
                  <a:close/>
                  <a:moveTo>
                    <a:pt x="580675" y="0"/>
                  </a:moveTo>
                  <a:lnTo>
                    <a:pt x="613327" y="0"/>
                  </a:lnTo>
                  <a:lnTo>
                    <a:pt x="613327" y="191550"/>
                  </a:lnTo>
                  <a:lnTo>
                    <a:pt x="598938" y="191550"/>
                  </a:lnTo>
                  <a:cubicBezTo>
                    <a:pt x="589530" y="191550"/>
                    <a:pt x="581920" y="183954"/>
                    <a:pt x="581920" y="174563"/>
                  </a:cubicBezTo>
                  <a:lnTo>
                    <a:pt x="581920" y="173458"/>
                  </a:lnTo>
                  <a:cubicBezTo>
                    <a:pt x="576525" y="180087"/>
                    <a:pt x="569884" y="185059"/>
                    <a:pt x="561859" y="188373"/>
                  </a:cubicBezTo>
                  <a:cubicBezTo>
                    <a:pt x="553973" y="191688"/>
                    <a:pt x="545118" y="193345"/>
                    <a:pt x="535571" y="193345"/>
                  </a:cubicBezTo>
                  <a:cubicBezTo>
                    <a:pt x="522151" y="193345"/>
                    <a:pt x="509976" y="190445"/>
                    <a:pt x="499322" y="184507"/>
                  </a:cubicBezTo>
                  <a:cubicBezTo>
                    <a:pt x="488531" y="178568"/>
                    <a:pt x="480091" y="170144"/>
                    <a:pt x="474003" y="159234"/>
                  </a:cubicBezTo>
                  <a:cubicBezTo>
                    <a:pt x="467916" y="148323"/>
                    <a:pt x="464872" y="135756"/>
                    <a:pt x="464872" y="121669"/>
                  </a:cubicBezTo>
                  <a:cubicBezTo>
                    <a:pt x="464872" y="107583"/>
                    <a:pt x="467916" y="95015"/>
                    <a:pt x="474003" y="84243"/>
                  </a:cubicBezTo>
                  <a:cubicBezTo>
                    <a:pt x="480091" y="73471"/>
                    <a:pt x="488531" y="65047"/>
                    <a:pt x="499322" y="59108"/>
                  </a:cubicBezTo>
                  <a:cubicBezTo>
                    <a:pt x="510114" y="53170"/>
                    <a:pt x="522151" y="50270"/>
                    <a:pt x="535571" y="50270"/>
                  </a:cubicBezTo>
                  <a:cubicBezTo>
                    <a:pt x="544841" y="50270"/>
                    <a:pt x="553281" y="51789"/>
                    <a:pt x="561029" y="54965"/>
                  </a:cubicBezTo>
                  <a:cubicBezTo>
                    <a:pt x="568777" y="58142"/>
                    <a:pt x="575279" y="62837"/>
                    <a:pt x="580675" y="69052"/>
                  </a:cubicBezTo>
                  <a:close/>
                </a:path>
              </a:pathLst>
            </a:custGeom>
            <a:solidFill>
              <a:schemeClr val="tx2"/>
            </a:solidFill>
            <a:ln w="9510" cap="flat">
              <a:noFill/>
              <a:prstDash val="solid"/>
              <a:miter/>
            </a:ln>
          </p:spPr>
          <p:txBody>
            <a:bodyPr wrap="square" rtlCol="0" anchor="ctr">
              <a:noAutofit/>
            </a:bodyPr>
            <a:lstStyle/>
            <a:p>
              <a:endParaRPr lang="en-US"/>
            </a:p>
          </p:txBody>
        </p:sp>
        <p:grpSp>
          <p:nvGrpSpPr>
            <p:cNvPr id="14" name="Group 13">
              <a:extLst>
                <a:ext uri="{FF2B5EF4-FFF2-40B4-BE49-F238E27FC236}">
                  <a16:creationId xmlns:a16="http://schemas.microsoft.com/office/drawing/2014/main" id="{63128E09-A042-CB48-B067-157831E4FC71}"/>
                </a:ext>
              </a:extLst>
            </p:cNvPr>
            <p:cNvGrpSpPr/>
            <p:nvPr userDrawn="1"/>
          </p:nvGrpSpPr>
          <p:grpSpPr>
            <a:xfrm>
              <a:off x="11082099" y="267640"/>
              <a:ext cx="156756" cy="139761"/>
              <a:chOff x="11082099" y="267640"/>
              <a:chExt cx="156756" cy="139761"/>
            </a:xfrm>
          </p:grpSpPr>
          <p:sp>
            <p:nvSpPr>
              <p:cNvPr id="15" name="Freeform 14">
                <a:extLst>
                  <a:ext uri="{FF2B5EF4-FFF2-40B4-BE49-F238E27FC236}">
                    <a16:creationId xmlns:a16="http://schemas.microsoft.com/office/drawing/2014/main" id="{E92C4451-ECED-714C-B2EE-1043DEC6B58C}"/>
                  </a:ext>
                </a:extLst>
              </p:cNvPr>
              <p:cNvSpPr/>
              <p:nvPr/>
            </p:nvSpPr>
            <p:spPr>
              <a:xfrm>
                <a:off x="11082099" y="272749"/>
                <a:ext cx="70699" cy="60489"/>
              </a:xfrm>
              <a:custGeom>
                <a:avLst/>
                <a:gdLst>
                  <a:gd name="connsiteX0" fmla="*/ 246570 w 486475"/>
                  <a:gd name="connsiteY0" fmla="*/ 0 h 416222"/>
                  <a:gd name="connsiteX1" fmla="*/ 225625 w 486475"/>
                  <a:gd name="connsiteY1" fmla="*/ 26608 h 416222"/>
                  <a:gd name="connsiteX2" fmla="*/ 0 w 486475"/>
                  <a:gd name="connsiteY2" fmla="*/ 416223 h 416222"/>
                  <a:gd name="connsiteX3" fmla="*/ 486475 w 486475"/>
                  <a:gd name="connsiteY3" fmla="*/ 416223 h 416222"/>
                  <a:gd name="connsiteX4" fmla="*/ 246570 w 486475"/>
                  <a:gd name="connsiteY4" fmla="*/ 0 h 416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475" h="416222">
                    <a:moveTo>
                      <a:pt x="246570" y="0"/>
                    </a:moveTo>
                    <a:cubicBezTo>
                      <a:pt x="238954" y="7602"/>
                      <a:pt x="231338" y="16155"/>
                      <a:pt x="225625" y="26608"/>
                    </a:cubicBezTo>
                    <a:lnTo>
                      <a:pt x="0" y="416223"/>
                    </a:lnTo>
                    <a:lnTo>
                      <a:pt x="486475" y="416223"/>
                    </a:lnTo>
                    <a:lnTo>
                      <a:pt x="246570" y="0"/>
                    </a:lnTo>
                    <a:close/>
                  </a:path>
                </a:pathLst>
              </a:custGeom>
              <a:solidFill>
                <a:srgbClr val="DF1E26"/>
              </a:solidFill>
              <a:ln w="9510" cap="flat">
                <a:noFill/>
                <a:prstDash val="solid"/>
                <a:miter/>
              </a:ln>
            </p:spPr>
            <p:txBody>
              <a:bodyPr rtlCol="0" anchor="ctr"/>
              <a:lstStyle/>
              <a:p>
                <a:endParaRPr lang="en-US"/>
              </a:p>
            </p:txBody>
          </p:sp>
          <p:sp>
            <p:nvSpPr>
              <p:cNvPr id="16" name="Freeform 15">
                <a:extLst>
                  <a:ext uri="{FF2B5EF4-FFF2-40B4-BE49-F238E27FC236}">
                    <a16:creationId xmlns:a16="http://schemas.microsoft.com/office/drawing/2014/main" id="{28C471D9-1A74-EE4E-8EF3-7D2F809A0C71}"/>
                  </a:ext>
                </a:extLst>
              </p:cNvPr>
              <p:cNvSpPr/>
              <p:nvPr/>
            </p:nvSpPr>
            <p:spPr>
              <a:xfrm>
                <a:off x="11125542" y="267640"/>
                <a:ext cx="69869" cy="61180"/>
              </a:xfrm>
              <a:custGeom>
                <a:avLst/>
                <a:gdLst>
                  <a:gd name="connsiteX0" fmla="*/ 480763 w 480763"/>
                  <a:gd name="connsiteY0" fmla="*/ 4751 h 420973"/>
                  <a:gd name="connsiteX1" fmla="*/ 447443 w 480763"/>
                  <a:gd name="connsiteY1" fmla="*/ 0 h 420973"/>
                  <a:gd name="connsiteX2" fmla="*/ 33320 w 480763"/>
                  <a:gd name="connsiteY2" fmla="*/ 0 h 420973"/>
                  <a:gd name="connsiteX3" fmla="*/ 0 w 480763"/>
                  <a:gd name="connsiteY3" fmla="*/ 4751 h 420973"/>
                  <a:gd name="connsiteX4" fmla="*/ 240858 w 480763"/>
                  <a:gd name="connsiteY4" fmla="*/ 420974 h 420973"/>
                  <a:gd name="connsiteX5" fmla="*/ 480763 w 480763"/>
                  <a:gd name="connsiteY5" fmla="*/ 4751 h 420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0763" h="420973">
                    <a:moveTo>
                      <a:pt x="480763" y="4751"/>
                    </a:moveTo>
                    <a:cubicBezTo>
                      <a:pt x="470291" y="1901"/>
                      <a:pt x="458867" y="0"/>
                      <a:pt x="447443" y="0"/>
                    </a:cubicBezTo>
                    <a:lnTo>
                      <a:pt x="33320" y="0"/>
                    </a:lnTo>
                    <a:cubicBezTo>
                      <a:pt x="21896" y="0"/>
                      <a:pt x="10472" y="1901"/>
                      <a:pt x="0" y="4751"/>
                    </a:cubicBezTo>
                    <a:lnTo>
                      <a:pt x="240858" y="420974"/>
                    </a:lnTo>
                    <a:lnTo>
                      <a:pt x="480763" y="4751"/>
                    </a:lnTo>
                    <a:close/>
                  </a:path>
                </a:pathLst>
              </a:custGeom>
              <a:solidFill>
                <a:srgbClr val="EF3834"/>
              </a:solidFill>
              <a:ln w="9510"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4259CB7D-4411-3849-8A5A-42306DA446D2}"/>
                  </a:ext>
                </a:extLst>
              </p:cNvPr>
              <p:cNvSpPr/>
              <p:nvPr/>
            </p:nvSpPr>
            <p:spPr>
              <a:xfrm>
                <a:off x="11082237" y="341939"/>
                <a:ext cx="70838" cy="60489"/>
              </a:xfrm>
              <a:custGeom>
                <a:avLst/>
                <a:gdLst>
                  <a:gd name="connsiteX0" fmla="*/ 0 w 487427"/>
                  <a:gd name="connsiteY0" fmla="*/ 0 h 416222"/>
                  <a:gd name="connsiteX1" fmla="*/ 225625 w 487427"/>
                  <a:gd name="connsiteY1" fmla="*/ 389615 h 416222"/>
                  <a:gd name="connsiteX2" fmla="*/ 246570 w 487427"/>
                  <a:gd name="connsiteY2" fmla="*/ 416222 h 416222"/>
                  <a:gd name="connsiteX3" fmla="*/ 487427 w 487427"/>
                  <a:gd name="connsiteY3" fmla="*/ 0 h 416222"/>
                  <a:gd name="connsiteX4" fmla="*/ 0 w 487427"/>
                  <a:gd name="connsiteY4" fmla="*/ 0 h 416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7427" h="416222">
                    <a:moveTo>
                      <a:pt x="0" y="0"/>
                    </a:moveTo>
                    <a:lnTo>
                      <a:pt x="225625" y="389615"/>
                    </a:lnTo>
                    <a:cubicBezTo>
                      <a:pt x="231338" y="399118"/>
                      <a:pt x="238002" y="408620"/>
                      <a:pt x="246570" y="416222"/>
                    </a:cubicBezTo>
                    <a:lnTo>
                      <a:pt x="487427" y="0"/>
                    </a:lnTo>
                    <a:lnTo>
                      <a:pt x="0" y="0"/>
                    </a:lnTo>
                    <a:close/>
                  </a:path>
                </a:pathLst>
              </a:custGeom>
              <a:solidFill>
                <a:srgbClr val="F0534C"/>
              </a:solidFill>
              <a:ln w="9510"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2C841797-094E-C947-8164-81F1E26E05FC}"/>
                  </a:ext>
                </a:extLst>
              </p:cNvPr>
              <p:cNvSpPr/>
              <p:nvPr/>
            </p:nvSpPr>
            <p:spPr>
              <a:xfrm>
                <a:off x="11168017" y="341939"/>
                <a:ext cx="70838" cy="60489"/>
              </a:xfrm>
              <a:custGeom>
                <a:avLst/>
                <a:gdLst>
                  <a:gd name="connsiteX0" fmla="*/ 261802 w 487427"/>
                  <a:gd name="connsiteY0" fmla="*/ 389615 h 416222"/>
                  <a:gd name="connsiteX1" fmla="*/ 487427 w 487427"/>
                  <a:gd name="connsiteY1" fmla="*/ 0 h 416222"/>
                  <a:gd name="connsiteX2" fmla="*/ 0 w 487427"/>
                  <a:gd name="connsiteY2" fmla="*/ 0 h 416222"/>
                  <a:gd name="connsiteX3" fmla="*/ 240858 w 487427"/>
                  <a:gd name="connsiteY3" fmla="*/ 416222 h 416222"/>
                  <a:gd name="connsiteX4" fmla="*/ 261802 w 487427"/>
                  <a:gd name="connsiteY4" fmla="*/ 389615 h 416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7427" h="416222">
                    <a:moveTo>
                      <a:pt x="261802" y="389615"/>
                    </a:moveTo>
                    <a:lnTo>
                      <a:pt x="487427" y="0"/>
                    </a:lnTo>
                    <a:lnTo>
                      <a:pt x="0" y="0"/>
                    </a:lnTo>
                    <a:lnTo>
                      <a:pt x="240858" y="416222"/>
                    </a:lnTo>
                    <a:cubicBezTo>
                      <a:pt x="248474" y="407670"/>
                      <a:pt x="256090" y="399118"/>
                      <a:pt x="261802" y="389615"/>
                    </a:cubicBezTo>
                  </a:path>
                </a:pathLst>
              </a:custGeom>
              <a:solidFill>
                <a:srgbClr val="F26F62"/>
              </a:solidFill>
              <a:ln w="9510"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B995A5DE-F697-D84D-826E-F4E3D38B0EDC}"/>
                  </a:ext>
                </a:extLst>
              </p:cNvPr>
              <p:cNvSpPr/>
              <p:nvPr/>
            </p:nvSpPr>
            <p:spPr>
              <a:xfrm>
                <a:off x="11125542" y="346221"/>
                <a:ext cx="70008" cy="61180"/>
              </a:xfrm>
              <a:custGeom>
                <a:avLst/>
                <a:gdLst>
                  <a:gd name="connsiteX0" fmla="*/ 0 w 481715"/>
                  <a:gd name="connsiteY0" fmla="*/ 416223 h 420973"/>
                  <a:gd name="connsiteX1" fmla="*/ 33320 w 481715"/>
                  <a:gd name="connsiteY1" fmla="*/ 420974 h 420973"/>
                  <a:gd name="connsiteX2" fmla="*/ 448395 w 481715"/>
                  <a:gd name="connsiteY2" fmla="*/ 420974 h 420973"/>
                  <a:gd name="connsiteX3" fmla="*/ 481715 w 481715"/>
                  <a:gd name="connsiteY3" fmla="*/ 416223 h 420973"/>
                  <a:gd name="connsiteX4" fmla="*/ 240858 w 481715"/>
                  <a:gd name="connsiteY4" fmla="*/ 0 h 420973"/>
                  <a:gd name="connsiteX5" fmla="*/ 0 w 481715"/>
                  <a:gd name="connsiteY5" fmla="*/ 416223 h 420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1715" h="420973">
                    <a:moveTo>
                      <a:pt x="0" y="416223"/>
                    </a:moveTo>
                    <a:cubicBezTo>
                      <a:pt x="10472" y="419073"/>
                      <a:pt x="21896" y="420974"/>
                      <a:pt x="33320" y="420974"/>
                    </a:cubicBezTo>
                    <a:lnTo>
                      <a:pt x="448395" y="420974"/>
                    </a:lnTo>
                    <a:cubicBezTo>
                      <a:pt x="459819" y="420974"/>
                      <a:pt x="471243" y="419073"/>
                      <a:pt x="481715" y="416223"/>
                    </a:cubicBezTo>
                    <a:lnTo>
                      <a:pt x="240858" y="0"/>
                    </a:lnTo>
                    <a:lnTo>
                      <a:pt x="0" y="416223"/>
                    </a:lnTo>
                    <a:close/>
                  </a:path>
                </a:pathLst>
              </a:custGeom>
              <a:solidFill>
                <a:srgbClr val="F58C7F"/>
              </a:solidFill>
              <a:ln w="9510"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FE792F93-412F-DC4E-B851-635ADB29190C}"/>
                  </a:ext>
                </a:extLst>
              </p:cNvPr>
              <p:cNvSpPr/>
              <p:nvPr/>
            </p:nvSpPr>
            <p:spPr>
              <a:xfrm>
                <a:off x="11168017" y="272749"/>
                <a:ext cx="70699" cy="60489"/>
              </a:xfrm>
              <a:custGeom>
                <a:avLst/>
                <a:gdLst>
                  <a:gd name="connsiteX0" fmla="*/ 486475 w 486475"/>
                  <a:gd name="connsiteY0" fmla="*/ 416223 h 416222"/>
                  <a:gd name="connsiteX1" fmla="*/ 260850 w 486475"/>
                  <a:gd name="connsiteY1" fmla="*/ 26608 h 416222"/>
                  <a:gd name="connsiteX2" fmla="*/ 239906 w 486475"/>
                  <a:gd name="connsiteY2" fmla="*/ 0 h 416222"/>
                  <a:gd name="connsiteX3" fmla="*/ 0 w 486475"/>
                  <a:gd name="connsiteY3" fmla="*/ 416223 h 416222"/>
                  <a:gd name="connsiteX4" fmla="*/ 486475 w 486475"/>
                  <a:gd name="connsiteY4" fmla="*/ 416223 h 416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475" h="416222">
                    <a:moveTo>
                      <a:pt x="486475" y="416223"/>
                    </a:moveTo>
                    <a:lnTo>
                      <a:pt x="260850" y="26608"/>
                    </a:lnTo>
                    <a:cubicBezTo>
                      <a:pt x="255138" y="17105"/>
                      <a:pt x="248474" y="7602"/>
                      <a:pt x="239906" y="0"/>
                    </a:cubicBezTo>
                    <a:lnTo>
                      <a:pt x="0" y="416223"/>
                    </a:lnTo>
                    <a:lnTo>
                      <a:pt x="486475" y="416223"/>
                    </a:lnTo>
                    <a:close/>
                  </a:path>
                </a:pathLst>
              </a:custGeom>
              <a:solidFill>
                <a:srgbClr val="F0534C"/>
              </a:solidFill>
              <a:ln w="9510" cap="flat">
                <a:noFill/>
                <a:prstDash val="solid"/>
                <a:miter/>
              </a:ln>
            </p:spPr>
            <p:txBody>
              <a:bodyPr rtlCol="0" anchor="ctr"/>
              <a:lstStyle/>
              <a:p>
                <a:endParaRPr lang="en-US"/>
              </a:p>
            </p:txBody>
          </p:sp>
        </p:grpSp>
      </p:grpSp>
      <p:sp>
        <p:nvSpPr>
          <p:cNvPr id="21" name="Text Placeholder 7">
            <a:extLst>
              <a:ext uri="{FF2B5EF4-FFF2-40B4-BE49-F238E27FC236}">
                <a16:creationId xmlns:a16="http://schemas.microsoft.com/office/drawing/2014/main" id="{C7C7CD11-628B-F541-AB2A-19CDF12B222B}"/>
              </a:ext>
            </a:extLst>
          </p:cNvPr>
          <p:cNvSpPr>
            <a:spLocks noGrp="1"/>
          </p:cNvSpPr>
          <p:nvPr>
            <p:ph type="body" sz="quarter" idx="24"/>
          </p:nvPr>
        </p:nvSpPr>
        <p:spPr>
          <a:xfrm>
            <a:off x="228600" y="502920"/>
            <a:ext cx="5865812" cy="233718"/>
          </a:xfrm>
          <a:prstGeom prst="rect">
            <a:avLst/>
          </a:prstGeom>
        </p:spPr>
        <p:txBody>
          <a:bodyPr wrap="square">
            <a:spAutoFit/>
          </a:bodyPr>
          <a:lstStyle>
            <a:lvl1pPr marL="0" marR="0" indent="0" algn="l" defTabSz="182742" rtl="0" eaLnBrk="1" fontAlgn="auto" latinLnBrk="0" hangingPunct="1">
              <a:lnSpc>
                <a:spcPct val="120000"/>
              </a:lnSpc>
              <a:spcBef>
                <a:spcPts val="0"/>
              </a:spcBef>
              <a:spcAft>
                <a:spcPts val="0"/>
              </a:spcAft>
              <a:buClrTx/>
              <a:buSzTx/>
              <a:buFont typeface="Arial" panose="020B0604020202020204" pitchFamily="34" charset="0"/>
              <a:buNone/>
              <a:tabLst/>
              <a:defRPr lang="en-US"/>
            </a:lvl1pPr>
            <a:lvl4pPr marL="182880" marR="0" indent="-182880" algn="l" defTabSz="182880" rtl="0" eaLnBrk="1" fontAlgn="auto" latinLnBrk="0" hangingPunct="1">
              <a:lnSpc>
                <a:spcPct val="100000"/>
              </a:lnSpc>
              <a:spcBef>
                <a:spcPts val="0"/>
              </a:spcBef>
              <a:spcAft>
                <a:spcPts val="600"/>
              </a:spcAft>
              <a:buClr>
                <a:schemeClr val="tx2"/>
              </a:buClr>
              <a:buSzPct val="100000"/>
              <a:buFont typeface="Arial" panose="020B0604020202020204" pitchFamily="34" charset="0"/>
              <a:buChar char="•"/>
              <a:tabLst>
                <a:tab pos="182880" algn="l"/>
                <a:tab pos="365760" algn="l"/>
                <a:tab pos="548640" algn="l"/>
              </a:tabLst>
              <a:defRPr/>
            </a:lvl4pPr>
          </a:lstStyle>
          <a:p>
            <a:pPr lvl="0"/>
            <a:r>
              <a:rPr lang="en-US"/>
              <a:t>Click to edit Master text styles</a:t>
            </a:r>
          </a:p>
        </p:txBody>
      </p:sp>
      <p:sp>
        <p:nvSpPr>
          <p:cNvPr id="22" name="Text Placeholder 7">
            <a:extLst>
              <a:ext uri="{FF2B5EF4-FFF2-40B4-BE49-F238E27FC236}">
                <a16:creationId xmlns:a16="http://schemas.microsoft.com/office/drawing/2014/main" id="{9A67D497-E6B0-5948-8E9E-9ED3382FDBCD}"/>
              </a:ext>
            </a:extLst>
          </p:cNvPr>
          <p:cNvSpPr>
            <a:spLocks noGrp="1"/>
          </p:cNvSpPr>
          <p:nvPr>
            <p:ph type="body" sz="quarter" idx="28" hasCustomPrompt="1"/>
          </p:nvPr>
        </p:nvSpPr>
        <p:spPr>
          <a:xfrm>
            <a:off x="10148986" y="6632886"/>
            <a:ext cx="1821776" cy="92333"/>
          </a:xfrm>
        </p:spPr>
        <p:txBody>
          <a:bodyPr anchor="b" anchorCtr="0">
            <a:spAutoFit/>
          </a:bodyPr>
          <a:lstStyle>
            <a:lvl1pPr algn="r">
              <a:lnSpc>
                <a:spcPct val="100000"/>
              </a:lnSpc>
              <a:defRPr sz="600">
                <a:solidFill>
                  <a:schemeClr val="tx2">
                    <a:lumMod val="50000"/>
                    <a:lumOff val="50000"/>
                  </a:schemeClr>
                </a:solidFill>
              </a:defRPr>
            </a:lvl1pPr>
          </a:lstStyle>
          <a:p>
            <a:pPr lvl="0"/>
            <a:r>
              <a:rPr lang="en-US"/>
              <a:t>Source Info</a:t>
            </a:r>
          </a:p>
        </p:txBody>
      </p:sp>
      <p:sp>
        <p:nvSpPr>
          <p:cNvPr id="6" name="Footer Placeholder 5">
            <a:extLst>
              <a:ext uri="{FF2B5EF4-FFF2-40B4-BE49-F238E27FC236}">
                <a16:creationId xmlns:a16="http://schemas.microsoft.com/office/drawing/2014/main" id="{02CC25A1-8807-3540-9950-BC45692E54C2}"/>
              </a:ext>
            </a:extLst>
          </p:cNvPr>
          <p:cNvSpPr>
            <a:spLocks noGrp="1"/>
          </p:cNvSpPr>
          <p:nvPr>
            <p:ph type="ftr" sz="quarter" idx="29"/>
          </p:nvPr>
        </p:nvSpPr>
        <p:spPr/>
        <p:txBody>
          <a:bodyPr/>
          <a:lstStyle/>
          <a:p>
            <a:r>
              <a:rPr lang="en-US" kern="0"/>
              <a:t>© 2021 Xandr Inc. Xandr℠, the Kite logo, AT&amp;T, the Globe logo and other marks are trademarks and service marks of AT&amp;T Intellectual Property and/or AT&amp;T affiliated companies. All other marks contained herein are the property of their respective owners.</a:t>
            </a:r>
          </a:p>
        </p:txBody>
      </p:sp>
      <p:sp>
        <p:nvSpPr>
          <p:cNvPr id="23" name="Slide Number Placeholder 22">
            <a:extLst>
              <a:ext uri="{FF2B5EF4-FFF2-40B4-BE49-F238E27FC236}">
                <a16:creationId xmlns:a16="http://schemas.microsoft.com/office/drawing/2014/main" id="{9A07B931-3AE4-9641-9297-3EB38A4C0240}"/>
              </a:ext>
            </a:extLst>
          </p:cNvPr>
          <p:cNvSpPr>
            <a:spLocks noGrp="1"/>
          </p:cNvSpPr>
          <p:nvPr>
            <p:ph type="sldNum" sz="quarter" idx="30"/>
          </p:nvPr>
        </p:nvSpPr>
        <p:spPr/>
        <p:txBody>
          <a:bodyPr/>
          <a:lstStyle/>
          <a:p>
            <a:fld id="{B039CED7-89A6-0D48-93AF-800B78660EBD}" type="slidenum">
              <a:rPr lang="en-US"/>
              <a:pPr/>
              <a:t>‹#›</a:t>
            </a:fld>
            <a:endParaRPr lang="en-US"/>
          </a:p>
        </p:txBody>
      </p:sp>
    </p:spTree>
    <p:extLst>
      <p:ext uri="{BB962C8B-B14F-4D97-AF65-F5344CB8AC3E}">
        <p14:creationId xmlns:p14="http://schemas.microsoft.com/office/powerpoint/2010/main" val="301339115"/>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Services 2">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2A8DF780-6025-1F42-8D6E-72E595483D61}"/>
              </a:ext>
            </a:extLst>
          </p:cNvPr>
          <p:cNvSpPr>
            <a:spLocks noGrp="1"/>
          </p:cNvSpPr>
          <p:nvPr>
            <p:ph type="pic" sz="quarter" idx="29"/>
          </p:nvPr>
        </p:nvSpPr>
        <p:spPr>
          <a:xfrm>
            <a:off x="0" y="8313"/>
            <a:ext cx="6094413" cy="6858000"/>
          </a:xfrm>
          <a:blipFill>
            <a:blip r:embed="rId2" cstate="email">
              <a:extLst>
                <a:ext uri="{28A0092B-C50C-407E-A947-70E740481C1C}">
                  <a14:useLocalDpi xmlns:a14="http://schemas.microsoft.com/office/drawing/2010/main"/>
                </a:ext>
              </a:extLst>
            </a:blip>
            <a:stretch>
              <a:fillRect b="1"/>
            </a:stretch>
          </a:blipFill>
        </p:spPr>
        <p:txBody>
          <a:bodyPr/>
          <a:lstStyle>
            <a:lvl1pPr>
              <a:defRPr>
                <a:noFill/>
              </a:defRPr>
            </a:lvl1pPr>
          </a:lstStyle>
          <a:p>
            <a:r>
              <a:rPr lang="en-US"/>
              <a:t>Click icon to add picture</a:t>
            </a:r>
          </a:p>
        </p:txBody>
      </p:sp>
      <p:grpSp>
        <p:nvGrpSpPr>
          <p:cNvPr id="10" name="Group 9">
            <a:extLst>
              <a:ext uri="{FF2B5EF4-FFF2-40B4-BE49-F238E27FC236}">
                <a16:creationId xmlns:a16="http://schemas.microsoft.com/office/drawing/2014/main" id="{B25E6D92-FFA2-314F-98D1-E3EDA25AF140}"/>
              </a:ext>
            </a:extLst>
          </p:cNvPr>
          <p:cNvGrpSpPr>
            <a:grpSpLocks noChangeAspect="1"/>
          </p:cNvGrpSpPr>
          <p:nvPr userDrawn="1"/>
        </p:nvGrpSpPr>
        <p:grpSpPr>
          <a:xfrm>
            <a:off x="11082099" y="215851"/>
            <a:ext cx="886025" cy="193345"/>
            <a:chOff x="11082099" y="215851"/>
            <a:chExt cx="886025" cy="193345"/>
          </a:xfrm>
        </p:grpSpPr>
        <p:sp>
          <p:nvSpPr>
            <p:cNvPr id="11" name="Freeform 10">
              <a:extLst>
                <a:ext uri="{FF2B5EF4-FFF2-40B4-BE49-F238E27FC236}">
                  <a16:creationId xmlns:a16="http://schemas.microsoft.com/office/drawing/2014/main" id="{AFFCEC0E-107E-F449-AA04-01A224FD4FA4}"/>
                </a:ext>
              </a:extLst>
            </p:cNvPr>
            <p:cNvSpPr/>
            <p:nvPr/>
          </p:nvSpPr>
          <p:spPr>
            <a:xfrm>
              <a:off x="11248402" y="215851"/>
              <a:ext cx="719722" cy="193345"/>
            </a:xfrm>
            <a:custGeom>
              <a:avLst/>
              <a:gdLst>
                <a:gd name="connsiteX0" fmla="*/ 212098 w 719722"/>
                <a:gd name="connsiteY0" fmla="*/ 78028 h 193345"/>
                <a:gd name="connsiteX1" fmla="*/ 182351 w 719722"/>
                <a:gd name="connsiteY1" fmla="*/ 90043 h 193345"/>
                <a:gd name="connsiteX2" fmla="*/ 170730 w 719722"/>
                <a:gd name="connsiteY2" fmla="*/ 121669 h 193345"/>
                <a:gd name="connsiteX3" fmla="*/ 182351 w 719722"/>
                <a:gd name="connsiteY3" fmla="*/ 153294 h 193345"/>
                <a:gd name="connsiteX4" fmla="*/ 212098 w 719722"/>
                <a:gd name="connsiteY4" fmla="*/ 165309 h 193345"/>
                <a:gd name="connsiteX5" fmla="*/ 241982 w 719722"/>
                <a:gd name="connsiteY5" fmla="*/ 153294 h 193345"/>
                <a:gd name="connsiteX6" fmla="*/ 253742 w 719722"/>
                <a:gd name="connsiteY6" fmla="*/ 121669 h 193345"/>
                <a:gd name="connsiteX7" fmla="*/ 241982 w 719722"/>
                <a:gd name="connsiteY7" fmla="*/ 90043 h 193345"/>
                <a:gd name="connsiteX8" fmla="*/ 212098 w 719722"/>
                <a:gd name="connsiteY8" fmla="*/ 78028 h 193345"/>
                <a:gd name="connsiteX9" fmla="*/ 539445 w 719722"/>
                <a:gd name="connsiteY9" fmla="*/ 77891 h 193345"/>
                <a:gd name="connsiteX10" fmla="*/ 518277 w 719722"/>
                <a:gd name="connsiteY10" fmla="*/ 83277 h 193345"/>
                <a:gd name="connsiteX11" fmla="*/ 503335 w 719722"/>
                <a:gd name="connsiteY11" fmla="*/ 98606 h 193345"/>
                <a:gd name="connsiteX12" fmla="*/ 497801 w 719722"/>
                <a:gd name="connsiteY12" fmla="*/ 121669 h 193345"/>
                <a:gd name="connsiteX13" fmla="*/ 503335 w 719722"/>
                <a:gd name="connsiteY13" fmla="*/ 144733 h 193345"/>
                <a:gd name="connsiteX14" fmla="*/ 518277 w 719722"/>
                <a:gd name="connsiteY14" fmla="*/ 160062 h 193345"/>
                <a:gd name="connsiteX15" fmla="*/ 539445 w 719722"/>
                <a:gd name="connsiteY15" fmla="*/ 165448 h 193345"/>
                <a:gd name="connsiteX16" fmla="*/ 560614 w 719722"/>
                <a:gd name="connsiteY16" fmla="*/ 160062 h 193345"/>
                <a:gd name="connsiteX17" fmla="*/ 575556 w 719722"/>
                <a:gd name="connsiteY17" fmla="*/ 144733 h 193345"/>
                <a:gd name="connsiteX18" fmla="*/ 581090 w 719722"/>
                <a:gd name="connsiteY18" fmla="*/ 121669 h 193345"/>
                <a:gd name="connsiteX19" fmla="*/ 575556 w 719722"/>
                <a:gd name="connsiteY19" fmla="*/ 98606 h 193345"/>
                <a:gd name="connsiteX20" fmla="*/ 560614 w 719722"/>
                <a:gd name="connsiteY20" fmla="*/ 83277 h 193345"/>
                <a:gd name="connsiteX21" fmla="*/ 539445 w 719722"/>
                <a:gd name="connsiteY21" fmla="*/ 77891 h 193345"/>
                <a:gd name="connsiteX22" fmla="*/ 2352 w 719722"/>
                <a:gd name="connsiteY22" fmla="*/ 51650 h 193345"/>
                <a:gd name="connsiteX23" fmla="*/ 30300 w 719722"/>
                <a:gd name="connsiteY23" fmla="*/ 51650 h 193345"/>
                <a:gd name="connsiteX24" fmla="*/ 43997 w 719722"/>
                <a:gd name="connsiteY24" fmla="*/ 58417 h 193345"/>
                <a:gd name="connsiteX25" fmla="*/ 73190 w 719722"/>
                <a:gd name="connsiteY25" fmla="*/ 99020 h 193345"/>
                <a:gd name="connsiteX26" fmla="*/ 102383 w 719722"/>
                <a:gd name="connsiteY26" fmla="*/ 58417 h 193345"/>
                <a:gd name="connsiteX27" fmla="*/ 116080 w 719722"/>
                <a:gd name="connsiteY27" fmla="*/ 51650 h 193345"/>
                <a:gd name="connsiteX28" fmla="*/ 142921 w 719722"/>
                <a:gd name="connsiteY28" fmla="*/ 51650 h 193345"/>
                <a:gd name="connsiteX29" fmla="*/ 90484 w 719722"/>
                <a:gd name="connsiteY29" fmla="*/ 121531 h 193345"/>
                <a:gd name="connsiteX30" fmla="*/ 145273 w 719722"/>
                <a:gd name="connsiteY30" fmla="*/ 191411 h 193345"/>
                <a:gd name="connsiteX31" fmla="*/ 116910 w 719722"/>
                <a:gd name="connsiteY31" fmla="*/ 191411 h 193345"/>
                <a:gd name="connsiteX32" fmla="*/ 103213 w 719722"/>
                <a:gd name="connsiteY32" fmla="*/ 184644 h 193345"/>
                <a:gd name="connsiteX33" fmla="*/ 72360 w 719722"/>
                <a:gd name="connsiteY33" fmla="*/ 144732 h 193345"/>
                <a:gd name="connsiteX34" fmla="*/ 41368 w 719722"/>
                <a:gd name="connsiteY34" fmla="*/ 184644 h 193345"/>
                <a:gd name="connsiteX35" fmla="*/ 27671 w 719722"/>
                <a:gd name="connsiteY35" fmla="*/ 191411 h 193345"/>
                <a:gd name="connsiteX36" fmla="*/ 0 w 719722"/>
                <a:gd name="connsiteY36" fmla="*/ 191411 h 193345"/>
                <a:gd name="connsiteX37" fmla="*/ 54512 w 719722"/>
                <a:gd name="connsiteY37" fmla="*/ 121531 h 193345"/>
                <a:gd name="connsiteX38" fmla="*/ 389469 w 719722"/>
                <a:gd name="connsiteY38" fmla="*/ 50408 h 193345"/>
                <a:gd name="connsiteX39" fmla="*/ 431944 w 719722"/>
                <a:gd name="connsiteY39" fmla="*/ 65737 h 193345"/>
                <a:gd name="connsiteX40" fmla="*/ 447993 w 719722"/>
                <a:gd name="connsiteY40" fmla="*/ 111449 h 193345"/>
                <a:gd name="connsiteX41" fmla="*/ 447993 w 719722"/>
                <a:gd name="connsiteY41" fmla="*/ 191549 h 193345"/>
                <a:gd name="connsiteX42" fmla="*/ 432220 w 719722"/>
                <a:gd name="connsiteY42" fmla="*/ 191549 h 193345"/>
                <a:gd name="connsiteX43" fmla="*/ 415203 w 719722"/>
                <a:gd name="connsiteY43" fmla="*/ 174562 h 193345"/>
                <a:gd name="connsiteX44" fmla="*/ 415203 w 719722"/>
                <a:gd name="connsiteY44" fmla="*/ 115730 h 193345"/>
                <a:gd name="connsiteX45" fmla="*/ 406486 w 719722"/>
                <a:gd name="connsiteY45" fmla="*/ 88110 h 193345"/>
                <a:gd name="connsiteX46" fmla="*/ 381859 w 719722"/>
                <a:gd name="connsiteY46" fmla="*/ 78857 h 193345"/>
                <a:gd name="connsiteX47" fmla="*/ 353358 w 719722"/>
                <a:gd name="connsiteY47" fmla="*/ 89767 h 193345"/>
                <a:gd name="connsiteX48" fmla="*/ 342843 w 719722"/>
                <a:gd name="connsiteY48" fmla="*/ 120978 h 193345"/>
                <a:gd name="connsiteX49" fmla="*/ 342843 w 719722"/>
                <a:gd name="connsiteY49" fmla="*/ 174562 h 193345"/>
                <a:gd name="connsiteX50" fmla="*/ 325826 w 719722"/>
                <a:gd name="connsiteY50" fmla="*/ 191549 h 193345"/>
                <a:gd name="connsiteX51" fmla="*/ 310053 w 719722"/>
                <a:gd name="connsiteY51" fmla="*/ 191549 h 193345"/>
                <a:gd name="connsiteX52" fmla="*/ 310053 w 719722"/>
                <a:gd name="connsiteY52" fmla="*/ 51927 h 193345"/>
                <a:gd name="connsiteX53" fmla="*/ 324165 w 719722"/>
                <a:gd name="connsiteY53" fmla="*/ 51927 h 193345"/>
                <a:gd name="connsiteX54" fmla="*/ 341183 w 719722"/>
                <a:gd name="connsiteY54" fmla="*/ 68914 h 193345"/>
                <a:gd name="connsiteX55" fmla="*/ 341183 w 719722"/>
                <a:gd name="connsiteY55" fmla="*/ 70018 h 193345"/>
                <a:gd name="connsiteX56" fmla="*/ 361659 w 719722"/>
                <a:gd name="connsiteY56" fmla="*/ 55379 h 193345"/>
                <a:gd name="connsiteX57" fmla="*/ 389469 w 719722"/>
                <a:gd name="connsiteY57" fmla="*/ 50408 h 193345"/>
                <a:gd name="connsiteX58" fmla="*/ 719722 w 719722"/>
                <a:gd name="connsiteY58" fmla="*/ 50269 h 193345"/>
                <a:gd name="connsiteX59" fmla="*/ 719722 w 719722"/>
                <a:gd name="connsiteY59" fmla="*/ 81342 h 193345"/>
                <a:gd name="connsiteX60" fmla="*/ 712113 w 719722"/>
                <a:gd name="connsiteY60" fmla="*/ 80514 h 193345"/>
                <a:gd name="connsiteX61" fmla="*/ 682228 w 719722"/>
                <a:gd name="connsiteY61" fmla="*/ 91700 h 193345"/>
                <a:gd name="connsiteX62" fmla="*/ 671436 w 719722"/>
                <a:gd name="connsiteY62" fmla="*/ 123740 h 193345"/>
                <a:gd name="connsiteX63" fmla="*/ 671436 w 719722"/>
                <a:gd name="connsiteY63" fmla="*/ 174424 h 193345"/>
                <a:gd name="connsiteX64" fmla="*/ 654419 w 719722"/>
                <a:gd name="connsiteY64" fmla="*/ 191411 h 193345"/>
                <a:gd name="connsiteX65" fmla="*/ 638646 w 719722"/>
                <a:gd name="connsiteY65" fmla="*/ 191411 h 193345"/>
                <a:gd name="connsiteX66" fmla="*/ 638646 w 719722"/>
                <a:gd name="connsiteY66" fmla="*/ 51926 h 193345"/>
                <a:gd name="connsiteX67" fmla="*/ 669776 w 719722"/>
                <a:gd name="connsiteY67" fmla="*/ 51926 h 193345"/>
                <a:gd name="connsiteX68" fmla="*/ 669776 w 719722"/>
                <a:gd name="connsiteY68" fmla="*/ 72366 h 193345"/>
                <a:gd name="connsiteX69" fmla="*/ 719722 w 719722"/>
                <a:gd name="connsiteY69" fmla="*/ 50269 h 193345"/>
                <a:gd name="connsiteX70" fmla="*/ 208500 w 719722"/>
                <a:gd name="connsiteY70" fmla="*/ 50269 h 193345"/>
                <a:gd name="connsiteX71" fmla="*/ 233543 w 719722"/>
                <a:gd name="connsiteY71" fmla="*/ 54964 h 193345"/>
                <a:gd name="connsiteX72" fmla="*/ 253327 w 719722"/>
                <a:gd name="connsiteY72" fmla="*/ 68775 h 193345"/>
                <a:gd name="connsiteX73" fmla="*/ 270345 w 719722"/>
                <a:gd name="connsiteY73" fmla="*/ 51788 h 193345"/>
                <a:gd name="connsiteX74" fmla="*/ 285979 w 719722"/>
                <a:gd name="connsiteY74" fmla="*/ 51788 h 193345"/>
                <a:gd name="connsiteX75" fmla="*/ 285979 w 719722"/>
                <a:gd name="connsiteY75" fmla="*/ 51926 h 193345"/>
                <a:gd name="connsiteX76" fmla="*/ 285979 w 719722"/>
                <a:gd name="connsiteY76" fmla="*/ 191549 h 193345"/>
                <a:gd name="connsiteX77" fmla="*/ 271867 w 719722"/>
                <a:gd name="connsiteY77" fmla="*/ 191549 h 193345"/>
                <a:gd name="connsiteX78" fmla="*/ 254849 w 719722"/>
                <a:gd name="connsiteY78" fmla="*/ 174562 h 193345"/>
                <a:gd name="connsiteX79" fmla="*/ 254849 w 719722"/>
                <a:gd name="connsiteY79" fmla="*/ 173457 h 193345"/>
                <a:gd name="connsiteX80" fmla="*/ 234788 w 719722"/>
                <a:gd name="connsiteY80" fmla="*/ 188372 h 193345"/>
                <a:gd name="connsiteX81" fmla="*/ 208500 w 719722"/>
                <a:gd name="connsiteY81" fmla="*/ 193344 h 193345"/>
                <a:gd name="connsiteX82" fmla="*/ 171975 w 719722"/>
                <a:gd name="connsiteY82" fmla="*/ 184506 h 193345"/>
                <a:gd name="connsiteX83" fmla="*/ 146794 w 719722"/>
                <a:gd name="connsiteY83" fmla="*/ 159371 h 193345"/>
                <a:gd name="connsiteX84" fmla="*/ 137801 w 719722"/>
                <a:gd name="connsiteY84" fmla="*/ 121669 h 193345"/>
                <a:gd name="connsiteX85" fmla="*/ 146794 w 719722"/>
                <a:gd name="connsiteY85" fmla="*/ 84104 h 193345"/>
                <a:gd name="connsiteX86" fmla="*/ 171975 w 719722"/>
                <a:gd name="connsiteY86" fmla="*/ 59108 h 193345"/>
                <a:gd name="connsiteX87" fmla="*/ 208500 w 719722"/>
                <a:gd name="connsiteY87" fmla="*/ 50269 h 193345"/>
                <a:gd name="connsiteX88" fmla="*/ 580675 w 719722"/>
                <a:gd name="connsiteY88" fmla="*/ 0 h 193345"/>
                <a:gd name="connsiteX89" fmla="*/ 613327 w 719722"/>
                <a:gd name="connsiteY89" fmla="*/ 0 h 193345"/>
                <a:gd name="connsiteX90" fmla="*/ 613327 w 719722"/>
                <a:gd name="connsiteY90" fmla="*/ 191550 h 193345"/>
                <a:gd name="connsiteX91" fmla="*/ 598938 w 719722"/>
                <a:gd name="connsiteY91" fmla="*/ 191550 h 193345"/>
                <a:gd name="connsiteX92" fmla="*/ 581920 w 719722"/>
                <a:gd name="connsiteY92" fmla="*/ 174563 h 193345"/>
                <a:gd name="connsiteX93" fmla="*/ 581920 w 719722"/>
                <a:gd name="connsiteY93" fmla="*/ 173458 h 193345"/>
                <a:gd name="connsiteX94" fmla="*/ 561859 w 719722"/>
                <a:gd name="connsiteY94" fmla="*/ 188373 h 193345"/>
                <a:gd name="connsiteX95" fmla="*/ 535571 w 719722"/>
                <a:gd name="connsiteY95" fmla="*/ 193345 h 193345"/>
                <a:gd name="connsiteX96" fmla="*/ 499322 w 719722"/>
                <a:gd name="connsiteY96" fmla="*/ 184507 h 193345"/>
                <a:gd name="connsiteX97" fmla="*/ 474003 w 719722"/>
                <a:gd name="connsiteY97" fmla="*/ 159234 h 193345"/>
                <a:gd name="connsiteX98" fmla="*/ 464872 w 719722"/>
                <a:gd name="connsiteY98" fmla="*/ 121669 h 193345"/>
                <a:gd name="connsiteX99" fmla="*/ 474003 w 719722"/>
                <a:gd name="connsiteY99" fmla="*/ 84243 h 193345"/>
                <a:gd name="connsiteX100" fmla="*/ 499322 w 719722"/>
                <a:gd name="connsiteY100" fmla="*/ 59108 h 193345"/>
                <a:gd name="connsiteX101" fmla="*/ 535571 w 719722"/>
                <a:gd name="connsiteY101" fmla="*/ 50270 h 193345"/>
                <a:gd name="connsiteX102" fmla="*/ 561029 w 719722"/>
                <a:gd name="connsiteY102" fmla="*/ 54965 h 193345"/>
                <a:gd name="connsiteX103" fmla="*/ 580675 w 719722"/>
                <a:gd name="connsiteY103" fmla="*/ 69052 h 193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l="l" t="t" r="r" b="b"/>
              <a:pathLst>
                <a:path w="719722" h="193345">
                  <a:moveTo>
                    <a:pt x="212098" y="78028"/>
                  </a:moveTo>
                  <a:cubicBezTo>
                    <a:pt x="200061" y="78028"/>
                    <a:pt x="190099" y="82033"/>
                    <a:pt x="182351" y="90043"/>
                  </a:cubicBezTo>
                  <a:cubicBezTo>
                    <a:pt x="174603" y="98053"/>
                    <a:pt x="170730" y="108549"/>
                    <a:pt x="170730" y="121669"/>
                  </a:cubicBezTo>
                  <a:cubicBezTo>
                    <a:pt x="170730" y="134788"/>
                    <a:pt x="174603" y="145284"/>
                    <a:pt x="182351" y="153294"/>
                  </a:cubicBezTo>
                  <a:cubicBezTo>
                    <a:pt x="190099" y="161304"/>
                    <a:pt x="200061" y="165309"/>
                    <a:pt x="212098" y="165309"/>
                  </a:cubicBezTo>
                  <a:cubicBezTo>
                    <a:pt x="224134" y="165447"/>
                    <a:pt x="234096" y="161442"/>
                    <a:pt x="241982" y="153294"/>
                  </a:cubicBezTo>
                  <a:cubicBezTo>
                    <a:pt x="249868" y="145284"/>
                    <a:pt x="253742" y="134788"/>
                    <a:pt x="253742" y="121669"/>
                  </a:cubicBezTo>
                  <a:cubicBezTo>
                    <a:pt x="253742" y="108549"/>
                    <a:pt x="249868" y="98053"/>
                    <a:pt x="241982" y="90043"/>
                  </a:cubicBezTo>
                  <a:cubicBezTo>
                    <a:pt x="234096" y="82033"/>
                    <a:pt x="224134" y="78028"/>
                    <a:pt x="212098" y="78028"/>
                  </a:cubicBezTo>
                  <a:close/>
                  <a:moveTo>
                    <a:pt x="539445" y="77891"/>
                  </a:moveTo>
                  <a:cubicBezTo>
                    <a:pt x="531559" y="77891"/>
                    <a:pt x="524503" y="79686"/>
                    <a:pt x="518277" y="83277"/>
                  </a:cubicBezTo>
                  <a:cubicBezTo>
                    <a:pt x="512051" y="86867"/>
                    <a:pt x="507070" y="91977"/>
                    <a:pt x="503335" y="98606"/>
                  </a:cubicBezTo>
                  <a:cubicBezTo>
                    <a:pt x="499599" y="105235"/>
                    <a:pt x="497801" y="112969"/>
                    <a:pt x="497801" y="121669"/>
                  </a:cubicBezTo>
                  <a:cubicBezTo>
                    <a:pt x="497801" y="130370"/>
                    <a:pt x="499599" y="138104"/>
                    <a:pt x="503335" y="144733"/>
                  </a:cubicBezTo>
                  <a:cubicBezTo>
                    <a:pt x="507070" y="151362"/>
                    <a:pt x="511913" y="156471"/>
                    <a:pt x="518277" y="160062"/>
                  </a:cubicBezTo>
                  <a:cubicBezTo>
                    <a:pt x="524503" y="163653"/>
                    <a:pt x="531698" y="165448"/>
                    <a:pt x="539445" y="165448"/>
                  </a:cubicBezTo>
                  <a:cubicBezTo>
                    <a:pt x="547193" y="165448"/>
                    <a:pt x="554388" y="163653"/>
                    <a:pt x="560614" y="160062"/>
                  </a:cubicBezTo>
                  <a:cubicBezTo>
                    <a:pt x="566840" y="156471"/>
                    <a:pt x="571821" y="151362"/>
                    <a:pt x="575556" y="144733"/>
                  </a:cubicBezTo>
                  <a:cubicBezTo>
                    <a:pt x="579292" y="138104"/>
                    <a:pt x="581090" y="130370"/>
                    <a:pt x="581090" y="121669"/>
                  </a:cubicBezTo>
                  <a:cubicBezTo>
                    <a:pt x="581090" y="112969"/>
                    <a:pt x="579292" y="105235"/>
                    <a:pt x="575556" y="98606"/>
                  </a:cubicBezTo>
                  <a:cubicBezTo>
                    <a:pt x="571821" y="91977"/>
                    <a:pt x="566840" y="86867"/>
                    <a:pt x="560614" y="83277"/>
                  </a:cubicBezTo>
                  <a:cubicBezTo>
                    <a:pt x="554388" y="79686"/>
                    <a:pt x="547193" y="77891"/>
                    <a:pt x="539445" y="77891"/>
                  </a:cubicBezTo>
                  <a:close/>
                  <a:moveTo>
                    <a:pt x="2352" y="51650"/>
                  </a:moveTo>
                  <a:lnTo>
                    <a:pt x="30300" y="51650"/>
                  </a:lnTo>
                  <a:cubicBezTo>
                    <a:pt x="35696" y="51650"/>
                    <a:pt x="40676" y="54136"/>
                    <a:pt x="43997" y="58417"/>
                  </a:cubicBezTo>
                  <a:lnTo>
                    <a:pt x="73190" y="99020"/>
                  </a:lnTo>
                  <a:lnTo>
                    <a:pt x="102383" y="58417"/>
                  </a:lnTo>
                  <a:cubicBezTo>
                    <a:pt x="105565" y="54136"/>
                    <a:pt x="110684" y="51650"/>
                    <a:pt x="116080" y="51650"/>
                  </a:cubicBezTo>
                  <a:lnTo>
                    <a:pt x="142921" y="51650"/>
                  </a:lnTo>
                  <a:lnTo>
                    <a:pt x="90484" y="121531"/>
                  </a:lnTo>
                  <a:lnTo>
                    <a:pt x="145273" y="191411"/>
                  </a:lnTo>
                  <a:lnTo>
                    <a:pt x="116910" y="191411"/>
                  </a:lnTo>
                  <a:cubicBezTo>
                    <a:pt x="111514" y="191549"/>
                    <a:pt x="106395" y="188925"/>
                    <a:pt x="103213" y="184644"/>
                  </a:cubicBezTo>
                  <a:lnTo>
                    <a:pt x="72360" y="144732"/>
                  </a:lnTo>
                  <a:lnTo>
                    <a:pt x="41368" y="184644"/>
                  </a:lnTo>
                  <a:cubicBezTo>
                    <a:pt x="38186" y="188925"/>
                    <a:pt x="33067" y="191411"/>
                    <a:pt x="27671" y="191411"/>
                  </a:cubicBezTo>
                  <a:lnTo>
                    <a:pt x="0" y="191411"/>
                  </a:lnTo>
                  <a:lnTo>
                    <a:pt x="54512" y="121531"/>
                  </a:lnTo>
                  <a:close/>
                  <a:moveTo>
                    <a:pt x="389469" y="50408"/>
                  </a:moveTo>
                  <a:cubicBezTo>
                    <a:pt x="407040" y="50270"/>
                    <a:pt x="421290" y="55379"/>
                    <a:pt x="431944" y="65737"/>
                  </a:cubicBezTo>
                  <a:cubicBezTo>
                    <a:pt x="442597" y="76095"/>
                    <a:pt x="447993" y="91286"/>
                    <a:pt x="447993" y="111449"/>
                  </a:cubicBezTo>
                  <a:lnTo>
                    <a:pt x="447993" y="191549"/>
                  </a:lnTo>
                  <a:lnTo>
                    <a:pt x="432220" y="191549"/>
                  </a:lnTo>
                  <a:cubicBezTo>
                    <a:pt x="422812" y="191549"/>
                    <a:pt x="415203" y="183953"/>
                    <a:pt x="415203" y="174562"/>
                  </a:cubicBezTo>
                  <a:lnTo>
                    <a:pt x="415203" y="115730"/>
                  </a:lnTo>
                  <a:cubicBezTo>
                    <a:pt x="415203" y="103577"/>
                    <a:pt x="412297" y="94325"/>
                    <a:pt x="406486" y="88110"/>
                  </a:cubicBezTo>
                  <a:cubicBezTo>
                    <a:pt x="400676" y="81895"/>
                    <a:pt x="392513" y="78857"/>
                    <a:pt x="381859" y="78857"/>
                  </a:cubicBezTo>
                  <a:cubicBezTo>
                    <a:pt x="369822" y="78857"/>
                    <a:pt x="360276" y="82448"/>
                    <a:pt x="353358" y="89767"/>
                  </a:cubicBezTo>
                  <a:cubicBezTo>
                    <a:pt x="346302" y="96948"/>
                    <a:pt x="342843" y="107444"/>
                    <a:pt x="342843" y="120978"/>
                  </a:cubicBezTo>
                  <a:lnTo>
                    <a:pt x="342843" y="174562"/>
                  </a:lnTo>
                  <a:cubicBezTo>
                    <a:pt x="342843" y="183953"/>
                    <a:pt x="335234" y="191549"/>
                    <a:pt x="325826" y="191549"/>
                  </a:cubicBezTo>
                  <a:lnTo>
                    <a:pt x="310053" y="191549"/>
                  </a:lnTo>
                  <a:lnTo>
                    <a:pt x="310053" y="51927"/>
                  </a:lnTo>
                  <a:lnTo>
                    <a:pt x="324165" y="51927"/>
                  </a:lnTo>
                  <a:cubicBezTo>
                    <a:pt x="333573" y="51927"/>
                    <a:pt x="341183" y="59523"/>
                    <a:pt x="341183" y="68914"/>
                  </a:cubicBezTo>
                  <a:lnTo>
                    <a:pt x="341183" y="70018"/>
                  </a:lnTo>
                  <a:cubicBezTo>
                    <a:pt x="346579" y="63527"/>
                    <a:pt x="353358" y="58694"/>
                    <a:pt x="361659" y="55379"/>
                  </a:cubicBezTo>
                  <a:cubicBezTo>
                    <a:pt x="369822" y="52065"/>
                    <a:pt x="379092" y="50408"/>
                    <a:pt x="389469" y="50408"/>
                  </a:cubicBezTo>
                  <a:close/>
                  <a:moveTo>
                    <a:pt x="719722" y="50269"/>
                  </a:moveTo>
                  <a:lnTo>
                    <a:pt x="719722" y="81342"/>
                  </a:lnTo>
                  <a:cubicBezTo>
                    <a:pt x="716955" y="80790"/>
                    <a:pt x="714326" y="80514"/>
                    <a:pt x="712113" y="80514"/>
                  </a:cubicBezTo>
                  <a:cubicBezTo>
                    <a:pt x="699384" y="80514"/>
                    <a:pt x="689422" y="84243"/>
                    <a:pt x="682228" y="91700"/>
                  </a:cubicBezTo>
                  <a:cubicBezTo>
                    <a:pt x="675033" y="99158"/>
                    <a:pt x="671436" y="109792"/>
                    <a:pt x="671436" y="123740"/>
                  </a:cubicBezTo>
                  <a:lnTo>
                    <a:pt x="671436" y="174424"/>
                  </a:lnTo>
                  <a:cubicBezTo>
                    <a:pt x="671436" y="183815"/>
                    <a:pt x="663827" y="191411"/>
                    <a:pt x="654419" y="191411"/>
                  </a:cubicBezTo>
                  <a:lnTo>
                    <a:pt x="638646" y="191411"/>
                  </a:lnTo>
                  <a:lnTo>
                    <a:pt x="638646" y="51926"/>
                  </a:lnTo>
                  <a:lnTo>
                    <a:pt x="669776" y="51926"/>
                  </a:lnTo>
                  <a:lnTo>
                    <a:pt x="669776" y="72366"/>
                  </a:lnTo>
                  <a:cubicBezTo>
                    <a:pt x="679322" y="57589"/>
                    <a:pt x="695925" y="50269"/>
                    <a:pt x="719722" y="50269"/>
                  </a:cubicBezTo>
                  <a:close/>
                  <a:moveTo>
                    <a:pt x="208500" y="50269"/>
                  </a:moveTo>
                  <a:cubicBezTo>
                    <a:pt x="217632" y="50269"/>
                    <a:pt x="225933" y="51788"/>
                    <a:pt x="233543" y="54964"/>
                  </a:cubicBezTo>
                  <a:cubicBezTo>
                    <a:pt x="241152" y="58141"/>
                    <a:pt x="247793" y="62698"/>
                    <a:pt x="253327" y="68775"/>
                  </a:cubicBezTo>
                  <a:cubicBezTo>
                    <a:pt x="253327" y="59384"/>
                    <a:pt x="260937" y="51788"/>
                    <a:pt x="270345" y="51788"/>
                  </a:cubicBezTo>
                  <a:lnTo>
                    <a:pt x="285979" y="51788"/>
                  </a:lnTo>
                  <a:lnTo>
                    <a:pt x="285979" y="51926"/>
                  </a:lnTo>
                  <a:lnTo>
                    <a:pt x="285979" y="191549"/>
                  </a:lnTo>
                  <a:lnTo>
                    <a:pt x="271867" y="191549"/>
                  </a:lnTo>
                  <a:cubicBezTo>
                    <a:pt x="262459" y="191549"/>
                    <a:pt x="254849" y="183953"/>
                    <a:pt x="254849" y="174562"/>
                  </a:cubicBezTo>
                  <a:lnTo>
                    <a:pt x="254849" y="173457"/>
                  </a:lnTo>
                  <a:cubicBezTo>
                    <a:pt x="249453" y="180086"/>
                    <a:pt x="242812" y="185058"/>
                    <a:pt x="234788" y="188372"/>
                  </a:cubicBezTo>
                  <a:cubicBezTo>
                    <a:pt x="226902" y="191687"/>
                    <a:pt x="218047" y="193344"/>
                    <a:pt x="208500" y="193344"/>
                  </a:cubicBezTo>
                  <a:cubicBezTo>
                    <a:pt x="194941" y="193344"/>
                    <a:pt x="182628" y="190444"/>
                    <a:pt x="171975" y="184506"/>
                  </a:cubicBezTo>
                  <a:cubicBezTo>
                    <a:pt x="161183" y="178567"/>
                    <a:pt x="152882" y="170143"/>
                    <a:pt x="146794" y="159371"/>
                  </a:cubicBezTo>
                  <a:cubicBezTo>
                    <a:pt x="140706" y="148599"/>
                    <a:pt x="137801" y="136031"/>
                    <a:pt x="137801" y="121669"/>
                  </a:cubicBezTo>
                  <a:cubicBezTo>
                    <a:pt x="137801" y="107306"/>
                    <a:pt x="140845" y="94876"/>
                    <a:pt x="146794" y="84104"/>
                  </a:cubicBezTo>
                  <a:cubicBezTo>
                    <a:pt x="152882" y="73332"/>
                    <a:pt x="161183" y="65046"/>
                    <a:pt x="171975" y="59108"/>
                  </a:cubicBezTo>
                  <a:cubicBezTo>
                    <a:pt x="182766" y="53169"/>
                    <a:pt x="194941" y="50269"/>
                    <a:pt x="208500" y="50269"/>
                  </a:cubicBezTo>
                  <a:close/>
                  <a:moveTo>
                    <a:pt x="580675" y="0"/>
                  </a:moveTo>
                  <a:lnTo>
                    <a:pt x="613327" y="0"/>
                  </a:lnTo>
                  <a:lnTo>
                    <a:pt x="613327" y="191550"/>
                  </a:lnTo>
                  <a:lnTo>
                    <a:pt x="598938" y="191550"/>
                  </a:lnTo>
                  <a:cubicBezTo>
                    <a:pt x="589530" y="191550"/>
                    <a:pt x="581920" y="183954"/>
                    <a:pt x="581920" y="174563"/>
                  </a:cubicBezTo>
                  <a:lnTo>
                    <a:pt x="581920" y="173458"/>
                  </a:lnTo>
                  <a:cubicBezTo>
                    <a:pt x="576525" y="180087"/>
                    <a:pt x="569884" y="185059"/>
                    <a:pt x="561859" y="188373"/>
                  </a:cubicBezTo>
                  <a:cubicBezTo>
                    <a:pt x="553973" y="191688"/>
                    <a:pt x="545118" y="193345"/>
                    <a:pt x="535571" y="193345"/>
                  </a:cubicBezTo>
                  <a:cubicBezTo>
                    <a:pt x="522151" y="193345"/>
                    <a:pt x="509976" y="190445"/>
                    <a:pt x="499322" y="184507"/>
                  </a:cubicBezTo>
                  <a:cubicBezTo>
                    <a:pt x="488531" y="178568"/>
                    <a:pt x="480091" y="170144"/>
                    <a:pt x="474003" y="159234"/>
                  </a:cubicBezTo>
                  <a:cubicBezTo>
                    <a:pt x="467916" y="148323"/>
                    <a:pt x="464872" y="135756"/>
                    <a:pt x="464872" y="121669"/>
                  </a:cubicBezTo>
                  <a:cubicBezTo>
                    <a:pt x="464872" y="107583"/>
                    <a:pt x="467916" y="95015"/>
                    <a:pt x="474003" y="84243"/>
                  </a:cubicBezTo>
                  <a:cubicBezTo>
                    <a:pt x="480091" y="73471"/>
                    <a:pt x="488531" y="65047"/>
                    <a:pt x="499322" y="59108"/>
                  </a:cubicBezTo>
                  <a:cubicBezTo>
                    <a:pt x="510114" y="53170"/>
                    <a:pt x="522151" y="50270"/>
                    <a:pt x="535571" y="50270"/>
                  </a:cubicBezTo>
                  <a:cubicBezTo>
                    <a:pt x="544841" y="50270"/>
                    <a:pt x="553281" y="51789"/>
                    <a:pt x="561029" y="54965"/>
                  </a:cubicBezTo>
                  <a:cubicBezTo>
                    <a:pt x="568777" y="58142"/>
                    <a:pt x="575279" y="62837"/>
                    <a:pt x="580675" y="69052"/>
                  </a:cubicBezTo>
                  <a:close/>
                </a:path>
              </a:pathLst>
            </a:custGeom>
            <a:solidFill>
              <a:schemeClr val="tx2"/>
            </a:solidFill>
            <a:ln w="9510" cap="flat">
              <a:noFill/>
              <a:prstDash val="solid"/>
              <a:miter/>
            </a:ln>
          </p:spPr>
          <p:txBody>
            <a:bodyPr wrap="square" rtlCol="0" anchor="ctr">
              <a:noAutofit/>
            </a:bodyPr>
            <a:lstStyle/>
            <a:p>
              <a:endParaRPr lang="en-US"/>
            </a:p>
          </p:txBody>
        </p:sp>
        <p:grpSp>
          <p:nvGrpSpPr>
            <p:cNvPr id="12" name="Group 11">
              <a:extLst>
                <a:ext uri="{FF2B5EF4-FFF2-40B4-BE49-F238E27FC236}">
                  <a16:creationId xmlns:a16="http://schemas.microsoft.com/office/drawing/2014/main" id="{A1BC4B85-1D12-DD49-8223-2C94577723BC}"/>
                </a:ext>
              </a:extLst>
            </p:cNvPr>
            <p:cNvGrpSpPr/>
            <p:nvPr userDrawn="1"/>
          </p:nvGrpSpPr>
          <p:grpSpPr>
            <a:xfrm>
              <a:off x="11082099" y="267640"/>
              <a:ext cx="156756" cy="139761"/>
              <a:chOff x="11082099" y="267640"/>
              <a:chExt cx="156756" cy="139761"/>
            </a:xfrm>
          </p:grpSpPr>
          <p:sp>
            <p:nvSpPr>
              <p:cNvPr id="13" name="Freeform 12">
                <a:extLst>
                  <a:ext uri="{FF2B5EF4-FFF2-40B4-BE49-F238E27FC236}">
                    <a16:creationId xmlns:a16="http://schemas.microsoft.com/office/drawing/2014/main" id="{3BA8B1FD-AEB6-224D-9974-F635BF7538E9}"/>
                  </a:ext>
                </a:extLst>
              </p:cNvPr>
              <p:cNvSpPr/>
              <p:nvPr/>
            </p:nvSpPr>
            <p:spPr>
              <a:xfrm>
                <a:off x="11082099" y="272749"/>
                <a:ext cx="70699" cy="60489"/>
              </a:xfrm>
              <a:custGeom>
                <a:avLst/>
                <a:gdLst>
                  <a:gd name="connsiteX0" fmla="*/ 246570 w 486475"/>
                  <a:gd name="connsiteY0" fmla="*/ 0 h 416222"/>
                  <a:gd name="connsiteX1" fmla="*/ 225625 w 486475"/>
                  <a:gd name="connsiteY1" fmla="*/ 26608 h 416222"/>
                  <a:gd name="connsiteX2" fmla="*/ 0 w 486475"/>
                  <a:gd name="connsiteY2" fmla="*/ 416223 h 416222"/>
                  <a:gd name="connsiteX3" fmla="*/ 486475 w 486475"/>
                  <a:gd name="connsiteY3" fmla="*/ 416223 h 416222"/>
                  <a:gd name="connsiteX4" fmla="*/ 246570 w 486475"/>
                  <a:gd name="connsiteY4" fmla="*/ 0 h 416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475" h="416222">
                    <a:moveTo>
                      <a:pt x="246570" y="0"/>
                    </a:moveTo>
                    <a:cubicBezTo>
                      <a:pt x="238954" y="7602"/>
                      <a:pt x="231338" y="16155"/>
                      <a:pt x="225625" y="26608"/>
                    </a:cubicBezTo>
                    <a:lnTo>
                      <a:pt x="0" y="416223"/>
                    </a:lnTo>
                    <a:lnTo>
                      <a:pt x="486475" y="416223"/>
                    </a:lnTo>
                    <a:lnTo>
                      <a:pt x="246570" y="0"/>
                    </a:lnTo>
                    <a:close/>
                  </a:path>
                </a:pathLst>
              </a:custGeom>
              <a:solidFill>
                <a:srgbClr val="DF1E26"/>
              </a:solidFill>
              <a:ln w="9510" cap="flat">
                <a:noFill/>
                <a:prstDash val="solid"/>
                <a:miter/>
              </a:ln>
            </p:spPr>
            <p:txBody>
              <a:bodyPr rtlCol="0" anchor="ctr"/>
              <a:lstStyle/>
              <a:p>
                <a:endParaRPr lang="en-US"/>
              </a:p>
            </p:txBody>
          </p:sp>
          <p:sp>
            <p:nvSpPr>
              <p:cNvPr id="14" name="Freeform 13">
                <a:extLst>
                  <a:ext uri="{FF2B5EF4-FFF2-40B4-BE49-F238E27FC236}">
                    <a16:creationId xmlns:a16="http://schemas.microsoft.com/office/drawing/2014/main" id="{948CE3FF-5F6A-8342-977C-262B815536A3}"/>
                  </a:ext>
                </a:extLst>
              </p:cNvPr>
              <p:cNvSpPr/>
              <p:nvPr/>
            </p:nvSpPr>
            <p:spPr>
              <a:xfrm>
                <a:off x="11125542" y="267640"/>
                <a:ext cx="69869" cy="61180"/>
              </a:xfrm>
              <a:custGeom>
                <a:avLst/>
                <a:gdLst>
                  <a:gd name="connsiteX0" fmla="*/ 480763 w 480763"/>
                  <a:gd name="connsiteY0" fmla="*/ 4751 h 420973"/>
                  <a:gd name="connsiteX1" fmla="*/ 447443 w 480763"/>
                  <a:gd name="connsiteY1" fmla="*/ 0 h 420973"/>
                  <a:gd name="connsiteX2" fmla="*/ 33320 w 480763"/>
                  <a:gd name="connsiteY2" fmla="*/ 0 h 420973"/>
                  <a:gd name="connsiteX3" fmla="*/ 0 w 480763"/>
                  <a:gd name="connsiteY3" fmla="*/ 4751 h 420973"/>
                  <a:gd name="connsiteX4" fmla="*/ 240858 w 480763"/>
                  <a:gd name="connsiteY4" fmla="*/ 420974 h 420973"/>
                  <a:gd name="connsiteX5" fmla="*/ 480763 w 480763"/>
                  <a:gd name="connsiteY5" fmla="*/ 4751 h 420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0763" h="420973">
                    <a:moveTo>
                      <a:pt x="480763" y="4751"/>
                    </a:moveTo>
                    <a:cubicBezTo>
                      <a:pt x="470291" y="1901"/>
                      <a:pt x="458867" y="0"/>
                      <a:pt x="447443" y="0"/>
                    </a:cubicBezTo>
                    <a:lnTo>
                      <a:pt x="33320" y="0"/>
                    </a:lnTo>
                    <a:cubicBezTo>
                      <a:pt x="21896" y="0"/>
                      <a:pt x="10472" y="1901"/>
                      <a:pt x="0" y="4751"/>
                    </a:cubicBezTo>
                    <a:lnTo>
                      <a:pt x="240858" y="420974"/>
                    </a:lnTo>
                    <a:lnTo>
                      <a:pt x="480763" y="4751"/>
                    </a:lnTo>
                    <a:close/>
                  </a:path>
                </a:pathLst>
              </a:custGeom>
              <a:solidFill>
                <a:srgbClr val="EF3834"/>
              </a:solidFill>
              <a:ln w="9510" cap="flat">
                <a:noFill/>
                <a:prstDash val="solid"/>
                <a:miter/>
              </a:ln>
            </p:spPr>
            <p:txBody>
              <a:bodyPr rtlCol="0" anchor="ctr"/>
              <a:lstStyle/>
              <a:p>
                <a:endParaRPr lang="en-US"/>
              </a:p>
            </p:txBody>
          </p:sp>
          <p:sp>
            <p:nvSpPr>
              <p:cNvPr id="15" name="Freeform 14">
                <a:extLst>
                  <a:ext uri="{FF2B5EF4-FFF2-40B4-BE49-F238E27FC236}">
                    <a16:creationId xmlns:a16="http://schemas.microsoft.com/office/drawing/2014/main" id="{517A028B-AF1E-4E44-824D-4A0C0E85195A}"/>
                  </a:ext>
                </a:extLst>
              </p:cNvPr>
              <p:cNvSpPr/>
              <p:nvPr/>
            </p:nvSpPr>
            <p:spPr>
              <a:xfrm>
                <a:off x="11082237" y="341939"/>
                <a:ext cx="70838" cy="60489"/>
              </a:xfrm>
              <a:custGeom>
                <a:avLst/>
                <a:gdLst>
                  <a:gd name="connsiteX0" fmla="*/ 0 w 487427"/>
                  <a:gd name="connsiteY0" fmla="*/ 0 h 416222"/>
                  <a:gd name="connsiteX1" fmla="*/ 225625 w 487427"/>
                  <a:gd name="connsiteY1" fmla="*/ 389615 h 416222"/>
                  <a:gd name="connsiteX2" fmla="*/ 246570 w 487427"/>
                  <a:gd name="connsiteY2" fmla="*/ 416222 h 416222"/>
                  <a:gd name="connsiteX3" fmla="*/ 487427 w 487427"/>
                  <a:gd name="connsiteY3" fmla="*/ 0 h 416222"/>
                  <a:gd name="connsiteX4" fmla="*/ 0 w 487427"/>
                  <a:gd name="connsiteY4" fmla="*/ 0 h 416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7427" h="416222">
                    <a:moveTo>
                      <a:pt x="0" y="0"/>
                    </a:moveTo>
                    <a:lnTo>
                      <a:pt x="225625" y="389615"/>
                    </a:lnTo>
                    <a:cubicBezTo>
                      <a:pt x="231338" y="399118"/>
                      <a:pt x="238002" y="408620"/>
                      <a:pt x="246570" y="416222"/>
                    </a:cubicBezTo>
                    <a:lnTo>
                      <a:pt x="487427" y="0"/>
                    </a:lnTo>
                    <a:lnTo>
                      <a:pt x="0" y="0"/>
                    </a:lnTo>
                    <a:close/>
                  </a:path>
                </a:pathLst>
              </a:custGeom>
              <a:solidFill>
                <a:srgbClr val="F0534C"/>
              </a:solidFill>
              <a:ln w="9510" cap="flat">
                <a:noFill/>
                <a:prstDash val="solid"/>
                <a:miter/>
              </a:ln>
            </p:spPr>
            <p:txBody>
              <a:bodyPr rtlCol="0" anchor="ctr"/>
              <a:lstStyle/>
              <a:p>
                <a:endParaRPr lang="en-US"/>
              </a:p>
            </p:txBody>
          </p:sp>
          <p:sp>
            <p:nvSpPr>
              <p:cNvPr id="16" name="Freeform 15">
                <a:extLst>
                  <a:ext uri="{FF2B5EF4-FFF2-40B4-BE49-F238E27FC236}">
                    <a16:creationId xmlns:a16="http://schemas.microsoft.com/office/drawing/2014/main" id="{BB19242E-3429-064B-82C9-E640FBD74F70}"/>
                  </a:ext>
                </a:extLst>
              </p:cNvPr>
              <p:cNvSpPr/>
              <p:nvPr/>
            </p:nvSpPr>
            <p:spPr>
              <a:xfrm>
                <a:off x="11168017" y="341939"/>
                <a:ext cx="70838" cy="60489"/>
              </a:xfrm>
              <a:custGeom>
                <a:avLst/>
                <a:gdLst>
                  <a:gd name="connsiteX0" fmla="*/ 261802 w 487427"/>
                  <a:gd name="connsiteY0" fmla="*/ 389615 h 416222"/>
                  <a:gd name="connsiteX1" fmla="*/ 487427 w 487427"/>
                  <a:gd name="connsiteY1" fmla="*/ 0 h 416222"/>
                  <a:gd name="connsiteX2" fmla="*/ 0 w 487427"/>
                  <a:gd name="connsiteY2" fmla="*/ 0 h 416222"/>
                  <a:gd name="connsiteX3" fmla="*/ 240858 w 487427"/>
                  <a:gd name="connsiteY3" fmla="*/ 416222 h 416222"/>
                  <a:gd name="connsiteX4" fmla="*/ 261802 w 487427"/>
                  <a:gd name="connsiteY4" fmla="*/ 389615 h 416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7427" h="416222">
                    <a:moveTo>
                      <a:pt x="261802" y="389615"/>
                    </a:moveTo>
                    <a:lnTo>
                      <a:pt x="487427" y="0"/>
                    </a:lnTo>
                    <a:lnTo>
                      <a:pt x="0" y="0"/>
                    </a:lnTo>
                    <a:lnTo>
                      <a:pt x="240858" y="416222"/>
                    </a:lnTo>
                    <a:cubicBezTo>
                      <a:pt x="248474" y="407670"/>
                      <a:pt x="256090" y="399118"/>
                      <a:pt x="261802" y="389615"/>
                    </a:cubicBezTo>
                  </a:path>
                </a:pathLst>
              </a:custGeom>
              <a:solidFill>
                <a:srgbClr val="F26F62"/>
              </a:solidFill>
              <a:ln w="9510"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F5015C72-84FE-AA4D-BFDB-69AF88E10D1C}"/>
                  </a:ext>
                </a:extLst>
              </p:cNvPr>
              <p:cNvSpPr/>
              <p:nvPr/>
            </p:nvSpPr>
            <p:spPr>
              <a:xfrm>
                <a:off x="11125542" y="346221"/>
                <a:ext cx="70008" cy="61180"/>
              </a:xfrm>
              <a:custGeom>
                <a:avLst/>
                <a:gdLst>
                  <a:gd name="connsiteX0" fmla="*/ 0 w 481715"/>
                  <a:gd name="connsiteY0" fmla="*/ 416223 h 420973"/>
                  <a:gd name="connsiteX1" fmla="*/ 33320 w 481715"/>
                  <a:gd name="connsiteY1" fmla="*/ 420974 h 420973"/>
                  <a:gd name="connsiteX2" fmla="*/ 448395 w 481715"/>
                  <a:gd name="connsiteY2" fmla="*/ 420974 h 420973"/>
                  <a:gd name="connsiteX3" fmla="*/ 481715 w 481715"/>
                  <a:gd name="connsiteY3" fmla="*/ 416223 h 420973"/>
                  <a:gd name="connsiteX4" fmla="*/ 240858 w 481715"/>
                  <a:gd name="connsiteY4" fmla="*/ 0 h 420973"/>
                  <a:gd name="connsiteX5" fmla="*/ 0 w 481715"/>
                  <a:gd name="connsiteY5" fmla="*/ 416223 h 420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1715" h="420973">
                    <a:moveTo>
                      <a:pt x="0" y="416223"/>
                    </a:moveTo>
                    <a:cubicBezTo>
                      <a:pt x="10472" y="419073"/>
                      <a:pt x="21896" y="420974"/>
                      <a:pt x="33320" y="420974"/>
                    </a:cubicBezTo>
                    <a:lnTo>
                      <a:pt x="448395" y="420974"/>
                    </a:lnTo>
                    <a:cubicBezTo>
                      <a:pt x="459819" y="420974"/>
                      <a:pt x="471243" y="419073"/>
                      <a:pt x="481715" y="416223"/>
                    </a:cubicBezTo>
                    <a:lnTo>
                      <a:pt x="240858" y="0"/>
                    </a:lnTo>
                    <a:lnTo>
                      <a:pt x="0" y="416223"/>
                    </a:lnTo>
                    <a:close/>
                  </a:path>
                </a:pathLst>
              </a:custGeom>
              <a:solidFill>
                <a:srgbClr val="F58C7F"/>
              </a:solidFill>
              <a:ln w="9510"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57AB5DE9-56DB-4E49-B6BE-0C7E117BD460}"/>
                  </a:ext>
                </a:extLst>
              </p:cNvPr>
              <p:cNvSpPr/>
              <p:nvPr/>
            </p:nvSpPr>
            <p:spPr>
              <a:xfrm>
                <a:off x="11168017" y="272749"/>
                <a:ext cx="70699" cy="60489"/>
              </a:xfrm>
              <a:custGeom>
                <a:avLst/>
                <a:gdLst>
                  <a:gd name="connsiteX0" fmla="*/ 486475 w 486475"/>
                  <a:gd name="connsiteY0" fmla="*/ 416223 h 416222"/>
                  <a:gd name="connsiteX1" fmla="*/ 260850 w 486475"/>
                  <a:gd name="connsiteY1" fmla="*/ 26608 h 416222"/>
                  <a:gd name="connsiteX2" fmla="*/ 239906 w 486475"/>
                  <a:gd name="connsiteY2" fmla="*/ 0 h 416222"/>
                  <a:gd name="connsiteX3" fmla="*/ 0 w 486475"/>
                  <a:gd name="connsiteY3" fmla="*/ 416223 h 416222"/>
                  <a:gd name="connsiteX4" fmla="*/ 486475 w 486475"/>
                  <a:gd name="connsiteY4" fmla="*/ 416223 h 416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475" h="416222">
                    <a:moveTo>
                      <a:pt x="486475" y="416223"/>
                    </a:moveTo>
                    <a:lnTo>
                      <a:pt x="260850" y="26608"/>
                    </a:lnTo>
                    <a:cubicBezTo>
                      <a:pt x="255138" y="17105"/>
                      <a:pt x="248474" y="7602"/>
                      <a:pt x="239906" y="0"/>
                    </a:cubicBezTo>
                    <a:lnTo>
                      <a:pt x="0" y="416223"/>
                    </a:lnTo>
                    <a:lnTo>
                      <a:pt x="486475" y="416223"/>
                    </a:lnTo>
                    <a:close/>
                  </a:path>
                </a:pathLst>
              </a:custGeom>
              <a:solidFill>
                <a:srgbClr val="F0534C"/>
              </a:solidFill>
              <a:ln w="9510" cap="flat">
                <a:noFill/>
                <a:prstDash val="solid"/>
                <a:miter/>
              </a:ln>
            </p:spPr>
            <p:txBody>
              <a:bodyPr rtlCol="0" anchor="ctr"/>
              <a:lstStyle/>
              <a:p>
                <a:endParaRPr lang="en-US"/>
              </a:p>
            </p:txBody>
          </p:sp>
        </p:grpSp>
      </p:grpSp>
      <p:sp>
        <p:nvSpPr>
          <p:cNvPr id="18" name="Title 1">
            <a:extLst>
              <a:ext uri="{FF2B5EF4-FFF2-40B4-BE49-F238E27FC236}">
                <a16:creationId xmlns:a16="http://schemas.microsoft.com/office/drawing/2014/main" id="{348D62BD-B013-3143-941B-3F46E225345C}"/>
              </a:ext>
            </a:extLst>
          </p:cNvPr>
          <p:cNvSpPr>
            <a:spLocks noGrp="1"/>
          </p:cNvSpPr>
          <p:nvPr>
            <p:ph type="title"/>
          </p:nvPr>
        </p:nvSpPr>
        <p:spPr>
          <a:xfrm>
            <a:off x="228600" y="201168"/>
            <a:ext cx="5865812" cy="274320"/>
          </a:xfrm>
        </p:spPr>
        <p:txBody>
          <a:bodyPr/>
          <a:lstStyle/>
          <a:p>
            <a:r>
              <a:rPr lang="en-US"/>
              <a:t>Click to edit Master title style</a:t>
            </a:r>
          </a:p>
        </p:txBody>
      </p:sp>
      <p:sp>
        <p:nvSpPr>
          <p:cNvPr id="24" name="Text Placeholder 7">
            <a:extLst>
              <a:ext uri="{FF2B5EF4-FFF2-40B4-BE49-F238E27FC236}">
                <a16:creationId xmlns:a16="http://schemas.microsoft.com/office/drawing/2014/main" id="{DDE8B605-19D5-BF4D-905C-827450942E32}"/>
              </a:ext>
            </a:extLst>
          </p:cNvPr>
          <p:cNvSpPr>
            <a:spLocks noGrp="1"/>
          </p:cNvSpPr>
          <p:nvPr>
            <p:ph type="body" sz="quarter" idx="28" hasCustomPrompt="1"/>
          </p:nvPr>
        </p:nvSpPr>
        <p:spPr>
          <a:xfrm>
            <a:off x="10148986" y="6632886"/>
            <a:ext cx="1821776" cy="92333"/>
          </a:xfrm>
        </p:spPr>
        <p:txBody>
          <a:bodyPr anchor="b" anchorCtr="0">
            <a:spAutoFit/>
          </a:bodyPr>
          <a:lstStyle>
            <a:lvl1pPr algn="r">
              <a:lnSpc>
                <a:spcPct val="100000"/>
              </a:lnSpc>
              <a:defRPr sz="600">
                <a:solidFill>
                  <a:schemeClr val="tx2">
                    <a:lumMod val="50000"/>
                    <a:lumOff val="50000"/>
                  </a:schemeClr>
                </a:solidFill>
              </a:defRPr>
            </a:lvl1pPr>
          </a:lstStyle>
          <a:p>
            <a:pPr lvl="0"/>
            <a:r>
              <a:rPr lang="en-US"/>
              <a:t>Source Info</a:t>
            </a:r>
          </a:p>
        </p:txBody>
      </p:sp>
      <p:sp>
        <p:nvSpPr>
          <p:cNvPr id="5" name="Text Placeholder 4">
            <a:extLst>
              <a:ext uri="{FF2B5EF4-FFF2-40B4-BE49-F238E27FC236}">
                <a16:creationId xmlns:a16="http://schemas.microsoft.com/office/drawing/2014/main" id="{454FCFDF-5944-894B-BB23-61472FECEF35}"/>
              </a:ext>
            </a:extLst>
          </p:cNvPr>
          <p:cNvSpPr>
            <a:spLocks noGrp="1"/>
          </p:cNvSpPr>
          <p:nvPr>
            <p:ph type="body" sz="quarter" idx="30"/>
          </p:nvPr>
        </p:nvSpPr>
        <p:spPr>
          <a:xfrm>
            <a:off x="7923213" y="1600200"/>
            <a:ext cx="3657600" cy="914400"/>
          </a:xfrm>
        </p:spPr>
        <p:txBody>
          <a:bodyPr/>
          <a:lstStyle>
            <a:lvl1pPr>
              <a:defRPr sz="1200"/>
            </a:lvl1pPr>
          </a:lstStyle>
          <a:p>
            <a:pPr lvl="0"/>
            <a:r>
              <a:rPr lang="en-US"/>
              <a:t>Click to edit Master text styles</a:t>
            </a:r>
          </a:p>
        </p:txBody>
      </p:sp>
      <p:sp>
        <p:nvSpPr>
          <p:cNvPr id="20" name="Text Placeholder 4">
            <a:extLst>
              <a:ext uri="{FF2B5EF4-FFF2-40B4-BE49-F238E27FC236}">
                <a16:creationId xmlns:a16="http://schemas.microsoft.com/office/drawing/2014/main" id="{9F4BE613-A830-5345-A32B-6AB3A60DC98F}"/>
              </a:ext>
            </a:extLst>
          </p:cNvPr>
          <p:cNvSpPr>
            <a:spLocks noGrp="1"/>
          </p:cNvSpPr>
          <p:nvPr>
            <p:ph type="body" sz="quarter" idx="31"/>
          </p:nvPr>
        </p:nvSpPr>
        <p:spPr>
          <a:xfrm>
            <a:off x="7923213" y="2522913"/>
            <a:ext cx="3657600" cy="914400"/>
          </a:xfrm>
        </p:spPr>
        <p:txBody>
          <a:bodyPr/>
          <a:lstStyle>
            <a:lvl1pPr>
              <a:defRPr sz="1200"/>
            </a:lvl1pPr>
          </a:lstStyle>
          <a:p>
            <a:pPr lvl="0"/>
            <a:r>
              <a:rPr lang="en-US"/>
              <a:t>Click to edit Master text styles</a:t>
            </a:r>
          </a:p>
        </p:txBody>
      </p:sp>
      <p:sp>
        <p:nvSpPr>
          <p:cNvPr id="22" name="Text Placeholder 4">
            <a:extLst>
              <a:ext uri="{FF2B5EF4-FFF2-40B4-BE49-F238E27FC236}">
                <a16:creationId xmlns:a16="http://schemas.microsoft.com/office/drawing/2014/main" id="{9D1BF9B0-7010-7B4A-BEC0-263AF5138444}"/>
              </a:ext>
            </a:extLst>
          </p:cNvPr>
          <p:cNvSpPr>
            <a:spLocks noGrp="1"/>
          </p:cNvSpPr>
          <p:nvPr>
            <p:ph type="body" sz="quarter" idx="32"/>
          </p:nvPr>
        </p:nvSpPr>
        <p:spPr>
          <a:xfrm>
            <a:off x="7923213" y="3445626"/>
            <a:ext cx="3657600" cy="914400"/>
          </a:xfrm>
        </p:spPr>
        <p:txBody>
          <a:bodyPr/>
          <a:lstStyle>
            <a:lvl1pPr>
              <a:defRPr sz="1200"/>
            </a:lvl1pPr>
          </a:lstStyle>
          <a:p>
            <a:pPr lvl="0"/>
            <a:r>
              <a:rPr lang="en-US"/>
              <a:t>Click to edit Master text styles</a:t>
            </a:r>
          </a:p>
        </p:txBody>
      </p:sp>
      <p:sp>
        <p:nvSpPr>
          <p:cNvPr id="23" name="Text Placeholder 4">
            <a:extLst>
              <a:ext uri="{FF2B5EF4-FFF2-40B4-BE49-F238E27FC236}">
                <a16:creationId xmlns:a16="http://schemas.microsoft.com/office/drawing/2014/main" id="{B2D44CA8-B160-E246-971B-E6F0286E27D9}"/>
              </a:ext>
            </a:extLst>
          </p:cNvPr>
          <p:cNvSpPr>
            <a:spLocks noGrp="1"/>
          </p:cNvSpPr>
          <p:nvPr>
            <p:ph type="body" sz="quarter" idx="33"/>
          </p:nvPr>
        </p:nvSpPr>
        <p:spPr>
          <a:xfrm>
            <a:off x="7923213" y="4368338"/>
            <a:ext cx="3657600" cy="914400"/>
          </a:xfrm>
        </p:spPr>
        <p:txBody>
          <a:bodyPr/>
          <a:lstStyle>
            <a:lvl1pPr>
              <a:defRPr sz="1200"/>
            </a:lvl1pPr>
          </a:lstStyle>
          <a:p>
            <a:pPr lvl="0"/>
            <a:r>
              <a:rPr lang="en-US"/>
              <a:t>Click to edit Master text styles</a:t>
            </a:r>
          </a:p>
        </p:txBody>
      </p:sp>
      <p:sp>
        <p:nvSpPr>
          <p:cNvPr id="21" name="Text Placeholder 7">
            <a:extLst>
              <a:ext uri="{FF2B5EF4-FFF2-40B4-BE49-F238E27FC236}">
                <a16:creationId xmlns:a16="http://schemas.microsoft.com/office/drawing/2014/main" id="{AEEC399E-FC7C-7B42-819A-FF957DCC3D0E}"/>
              </a:ext>
            </a:extLst>
          </p:cNvPr>
          <p:cNvSpPr>
            <a:spLocks noGrp="1"/>
          </p:cNvSpPr>
          <p:nvPr>
            <p:ph type="body" sz="quarter" idx="24"/>
          </p:nvPr>
        </p:nvSpPr>
        <p:spPr>
          <a:xfrm>
            <a:off x="228600" y="502920"/>
            <a:ext cx="5865812" cy="233718"/>
          </a:xfrm>
          <a:prstGeom prst="rect">
            <a:avLst/>
          </a:prstGeom>
        </p:spPr>
        <p:txBody>
          <a:bodyPr wrap="square">
            <a:spAutoFit/>
          </a:bodyPr>
          <a:lstStyle>
            <a:lvl1pPr marL="0" marR="0" indent="0" algn="l" defTabSz="182742" rtl="0" eaLnBrk="1" fontAlgn="auto" latinLnBrk="0" hangingPunct="1">
              <a:lnSpc>
                <a:spcPct val="120000"/>
              </a:lnSpc>
              <a:spcBef>
                <a:spcPts val="0"/>
              </a:spcBef>
              <a:spcAft>
                <a:spcPts val="0"/>
              </a:spcAft>
              <a:buClrTx/>
              <a:buSzTx/>
              <a:buFont typeface="Arial" panose="020B0604020202020204" pitchFamily="34" charset="0"/>
              <a:buNone/>
              <a:tabLst/>
              <a:defRPr lang="en-US"/>
            </a:lvl1pPr>
            <a:lvl4pPr marL="182880" marR="0" indent="-182880" algn="l" defTabSz="182880" rtl="0" eaLnBrk="1" fontAlgn="auto" latinLnBrk="0" hangingPunct="1">
              <a:lnSpc>
                <a:spcPct val="100000"/>
              </a:lnSpc>
              <a:spcBef>
                <a:spcPts val="0"/>
              </a:spcBef>
              <a:spcAft>
                <a:spcPts val="600"/>
              </a:spcAft>
              <a:buClr>
                <a:schemeClr val="tx2"/>
              </a:buClr>
              <a:buSzPct val="100000"/>
              <a:buFont typeface="Arial" panose="020B0604020202020204" pitchFamily="34" charset="0"/>
              <a:buChar char="•"/>
              <a:tabLst>
                <a:tab pos="182880" algn="l"/>
                <a:tab pos="365760" algn="l"/>
                <a:tab pos="548640" algn="l"/>
              </a:tabLst>
              <a:defRPr/>
            </a:lvl4pPr>
          </a:lstStyle>
          <a:p>
            <a:pPr lvl="0"/>
            <a:r>
              <a:rPr lang="en-US"/>
              <a:t>Click to edit Master text styles</a:t>
            </a:r>
          </a:p>
        </p:txBody>
      </p:sp>
      <p:sp>
        <p:nvSpPr>
          <p:cNvPr id="4" name="Footer Placeholder 3">
            <a:extLst>
              <a:ext uri="{FF2B5EF4-FFF2-40B4-BE49-F238E27FC236}">
                <a16:creationId xmlns:a16="http://schemas.microsoft.com/office/drawing/2014/main" id="{11930318-717D-9242-8A4C-15700B6951E5}"/>
              </a:ext>
            </a:extLst>
          </p:cNvPr>
          <p:cNvSpPr>
            <a:spLocks noGrp="1"/>
          </p:cNvSpPr>
          <p:nvPr>
            <p:ph type="ftr" sz="quarter" idx="34"/>
          </p:nvPr>
        </p:nvSpPr>
        <p:spPr/>
        <p:txBody>
          <a:bodyPr/>
          <a:lstStyle/>
          <a:p>
            <a:r>
              <a:rPr lang="en-US" kern="0"/>
              <a:t>© 2021 Xandr Inc. Xandr℠, the Kite logo, AT&amp;T, the Globe logo and other marks are trademarks and service marks of AT&amp;T Intellectual Property and/or AT&amp;T affiliated companies. All other marks contained herein are the property of their respective owners.</a:t>
            </a:r>
          </a:p>
        </p:txBody>
      </p:sp>
      <p:sp>
        <p:nvSpPr>
          <p:cNvPr id="7" name="Slide Number Placeholder 6">
            <a:extLst>
              <a:ext uri="{FF2B5EF4-FFF2-40B4-BE49-F238E27FC236}">
                <a16:creationId xmlns:a16="http://schemas.microsoft.com/office/drawing/2014/main" id="{7978817E-7747-1849-BE83-7D034EBEA0A3}"/>
              </a:ext>
            </a:extLst>
          </p:cNvPr>
          <p:cNvSpPr>
            <a:spLocks noGrp="1"/>
          </p:cNvSpPr>
          <p:nvPr>
            <p:ph type="sldNum" sz="quarter" idx="35"/>
          </p:nvPr>
        </p:nvSpPr>
        <p:spPr/>
        <p:txBody>
          <a:bodyPr/>
          <a:lstStyle/>
          <a:p>
            <a:fld id="{B039CED7-89A6-0D48-93AF-800B78660EBD}" type="slidenum">
              <a:rPr lang="en-US"/>
              <a:pPr/>
              <a:t>‹#›</a:t>
            </a:fld>
            <a:endParaRPr lang="en-US"/>
          </a:p>
        </p:txBody>
      </p:sp>
    </p:spTree>
    <p:extLst>
      <p:ext uri="{BB962C8B-B14F-4D97-AF65-F5344CB8AC3E}">
        <p14:creationId xmlns:p14="http://schemas.microsoft.com/office/powerpoint/2010/main" val="1591685130"/>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Challenges">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B83AB9-9709-BE47-9771-99940127B205}"/>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grpSp>
        <p:nvGrpSpPr>
          <p:cNvPr id="29" name="Group 28">
            <a:extLst>
              <a:ext uri="{FF2B5EF4-FFF2-40B4-BE49-F238E27FC236}">
                <a16:creationId xmlns:a16="http://schemas.microsoft.com/office/drawing/2014/main" id="{6F878AE0-F698-C140-A88F-CE0E11D20249}"/>
              </a:ext>
            </a:extLst>
          </p:cNvPr>
          <p:cNvGrpSpPr>
            <a:grpSpLocks noChangeAspect="1"/>
          </p:cNvGrpSpPr>
          <p:nvPr userDrawn="1"/>
        </p:nvGrpSpPr>
        <p:grpSpPr>
          <a:xfrm>
            <a:off x="11082099" y="215851"/>
            <a:ext cx="886025" cy="193345"/>
            <a:chOff x="11082099" y="215851"/>
            <a:chExt cx="886025" cy="193345"/>
          </a:xfrm>
          <a:solidFill>
            <a:schemeClr val="tx2"/>
          </a:solidFill>
        </p:grpSpPr>
        <p:sp>
          <p:nvSpPr>
            <p:cNvPr id="30" name="Freeform 29">
              <a:extLst>
                <a:ext uri="{FF2B5EF4-FFF2-40B4-BE49-F238E27FC236}">
                  <a16:creationId xmlns:a16="http://schemas.microsoft.com/office/drawing/2014/main" id="{C14F7C83-7C26-E749-80CD-360D16DC1808}"/>
                </a:ext>
              </a:extLst>
            </p:cNvPr>
            <p:cNvSpPr/>
            <p:nvPr/>
          </p:nvSpPr>
          <p:spPr>
            <a:xfrm>
              <a:off x="11248402" y="215851"/>
              <a:ext cx="719722" cy="193345"/>
            </a:xfrm>
            <a:custGeom>
              <a:avLst/>
              <a:gdLst>
                <a:gd name="connsiteX0" fmla="*/ 212098 w 719722"/>
                <a:gd name="connsiteY0" fmla="*/ 78028 h 193345"/>
                <a:gd name="connsiteX1" fmla="*/ 182351 w 719722"/>
                <a:gd name="connsiteY1" fmla="*/ 90043 h 193345"/>
                <a:gd name="connsiteX2" fmla="*/ 170730 w 719722"/>
                <a:gd name="connsiteY2" fmla="*/ 121669 h 193345"/>
                <a:gd name="connsiteX3" fmla="*/ 182351 w 719722"/>
                <a:gd name="connsiteY3" fmla="*/ 153294 h 193345"/>
                <a:gd name="connsiteX4" fmla="*/ 212098 w 719722"/>
                <a:gd name="connsiteY4" fmla="*/ 165309 h 193345"/>
                <a:gd name="connsiteX5" fmla="*/ 241982 w 719722"/>
                <a:gd name="connsiteY5" fmla="*/ 153294 h 193345"/>
                <a:gd name="connsiteX6" fmla="*/ 253742 w 719722"/>
                <a:gd name="connsiteY6" fmla="*/ 121669 h 193345"/>
                <a:gd name="connsiteX7" fmla="*/ 241982 w 719722"/>
                <a:gd name="connsiteY7" fmla="*/ 90043 h 193345"/>
                <a:gd name="connsiteX8" fmla="*/ 212098 w 719722"/>
                <a:gd name="connsiteY8" fmla="*/ 78028 h 193345"/>
                <a:gd name="connsiteX9" fmla="*/ 539445 w 719722"/>
                <a:gd name="connsiteY9" fmla="*/ 77891 h 193345"/>
                <a:gd name="connsiteX10" fmla="*/ 518277 w 719722"/>
                <a:gd name="connsiteY10" fmla="*/ 83277 h 193345"/>
                <a:gd name="connsiteX11" fmla="*/ 503335 w 719722"/>
                <a:gd name="connsiteY11" fmla="*/ 98606 h 193345"/>
                <a:gd name="connsiteX12" fmla="*/ 497801 w 719722"/>
                <a:gd name="connsiteY12" fmla="*/ 121669 h 193345"/>
                <a:gd name="connsiteX13" fmla="*/ 503335 w 719722"/>
                <a:gd name="connsiteY13" fmla="*/ 144733 h 193345"/>
                <a:gd name="connsiteX14" fmla="*/ 518277 w 719722"/>
                <a:gd name="connsiteY14" fmla="*/ 160062 h 193345"/>
                <a:gd name="connsiteX15" fmla="*/ 539445 w 719722"/>
                <a:gd name="connsiteY15" fmla="*/ 165448 h 193345"/>
                <a:gd name="connsiteX16" fmla="*/ 560614 w 719722"/>
                <a:gd name="connsiteY16" fmla="*/ 160062 h 193345"/>
                <a:gd name="connsiteX17" fmla="*/ 575556 w 719722"/>
                <a:gd name="connsiteY17" fmla="*/ 144733 h 193345"/>
                <a:gd name="connsiteX18" fmla="*/ 581090 w 719722"/>
                <a:gd name="connsiteY18" fmla="*/ 121669 h 193345"/>
                <a:gd name="connsiteX19" fmla="*/ 575556 w 719722"/>
                <a:gd name="connsiteY19" fmla="*/ 98606 h 193345"/>
                <a:gd name="connsiteX20" fmla="*/ 560614 w 719722"/>
                <a:gd name="connsiteY20" fmla="*/ 83277 h 193345"/>
                <a:gd name="connsiteX21" fmla="*/ 539445 w 719722"/>
                <a:gd name="connsiteY21" fmla="*/ 77891 h 193345"/>
                <a:gd name="connsiteX22" fmla="*/ 2352 w 719722"/>
                <a:gd name="connsiteY22" fmla="*/ 51650 h 193345"/>
                <a:gd name="connsiteX23" fmla="*/ 30300 w 719722"/>
                <a:gd name="connsiteY23" fmla="*/ 51650 h 193345"/>
                <a:gd name="connsiteX24" fmla="*/ 43997 w 719722"/>
                <a:gd name="connsiteY24" fmla="*/ 58417 h 193345"/>
                <a:gd name="connsiteX25" fmla="*/ 73190 w 719722"/>
                <a:gd name="connsiteY25" fmla="*/ 99020 h 193345"/>
                <a:gd name="connsiteX26" fmla="*/ 102383 w 719722"/>
                <a:gd name="connsiteY26" fmla="*/ 58417 h 193345"/>
                <a:gd name="connsiteX27" fmla="*/ 116080 w 719722"/>
                <a:gd name="connsiteY27" fmla="*/ 51650 h 193345"/>
                <a:gd name="connsiteX28" fmla="*/ 142921 w 719722"/>
                <a:gd name="connsiteY28" fmla="*/ 51650 h 193345"/>
                <a:gd name="connsiteX29" fmla="*/ 90484 w 719722"/>
                <a:gd name="connsiteY29" fmla="*/ 121531 h 193345"/>
                <a:gd name="connsiteX30" fmla="*/ 145273 w 719722"/>
                <a:gd name="connsiteY30" fmla="*/ 191411 h 193345"/>
                <a:gd name="connsiteX31" fmla="*/ 116910 w 719722"/>
                <a:gd name="connsiteY31" fmla="*/ 191411 h 193345"/>
                <a:gd name="connsiteX32" fmla="*/ 103213 w 719722"/>
                <a:gd name="connsiteY32" fmla="*/ 184644 h 193345"/>
                <a:gd name="connsiteX33" fmla="*/ 72360 w 719722"/>
                <a:gd name="connsiteY33" fmla="*/ 144732 h 193345"/>
                <a:gd name="connsiteX34" fmla="*/ 41368 w 719722"/>
                <a:gd name="connsiteY34" fmla="*/ 184644 h 193345"/>
                <a:gd name="connsiteX35" fmla="*/ 27671 w 719722"/>
                <a:gd name="connsiteY35" fmla="*/ 191411 h 193345"/>
                <a:gd name="connsiteX36" fmla="*/ 0 w 719722"/>
                <a:gd name="connsiteY36" fmla="*/ 191411 h 193345"/>
                <a:gd name="connsiteX37" fmla="*/ 54512 w 719722"/>
                <a:gd name="connsiteY37" fmla="*/ 121531 h 193345"/>
                <a:gd name="connsiteX38" fmla="*/ 389469 w 719722"/>
                <a:gd name="connsiteY38" fmla="*/ 50408 h 193345"/>
                <a:gd name="connsiteX39" fmla="*/ 431944 w 719722"/>
                <a:gd name="connsiteY39" fmla="*/ 65737 h 193345"/>
                <a:gd name="connsiteX40" fmla="*/ 447993 w 719722"/>
                <a:gd name="connsiteY40" fmla="*/ 111449 h 193345"/>
                <a:gd name="connsiteX41" fmla="*/ 447993 w 719722"/>
                <a:gd name="connsiteY41" fmla="*/ 191549 h 193345"/>
                <a:gd name="connsiteX42" fmla="*/ 432220 w 719722"/>
                <a:gd name="connsiteY42" fmla="*/ 191549 h 193345"/>
                <a:gd name="connsiteX43" fmla="*/ 415203 w 719722"/>
                <a:gd name="connsiteY43" fmla="*/ 174562 h 193345"/>
                <a:gd name="connsiteX44" fmla="*/ 415203 w 719722"/>
                <a:gd name="connsiteY44" fmla="*/ 115730 h 193345"/>
                <a:gd name="connsiteX45" fmla="*/ 406486 w 719722"/>
                <a:gd name="connsiteY45" fmla="*/ 88110 h 193345"/>
                <a:gd name="connsiteX46" fmla="*/ 381859 w 719722"/>
                <a:gd name="connsiteY46" fmla="*/ 78857 h 193345"/>
                <a:gd name="connsiteX47" fmla="*/ 353358 w 719722"/>
                <a:gd name="connsiteY47" fmla="*/ 89767 h 193345"/>
                <a:gd name="connsiteX48" fmla="*/ 342843 w 719722"/>
                <a:gd name="connsiteY48" fmla="*/ 120978 h 193345"/>
                <a:gd name="connsiteX49" fmla="*/ 342843 w 719722"/>
                <a:gd name="connsiteY49" fmla="*/ 174562 h 193345"/>
                <a:gd name="connsiteX50" fmla="*/ 325826 w 719722"/>
                <a:gd name="connsiteY50" fmla="*/ 191549 h 193345"/>
                <a:gd name="connsiteX51" fmla="*/ 310053 w 719722"/>
                <a:gd name="connsiteY51" fmla="*/ 191549 h 193345"/>
                <a:gd name="connsiteX52" fmla="*/ 310053 w 719722"/>
                <a:gd name="connsiteY52" fmla="*/ 51927 h 193345"/>
                <a:gd name="connsiteX53" fmla="*/ 324165 w 719722"/>
                <a:gd name="connsiteY53" fmla="*/ 51927 h 193345"/>
                <a:gd name="connsiteX54" fmla="*/ 341183 w 719722"/>
                <a:gd name="connsiteY54" fmla="*/ 68914 h 193345"/>
                <a:gd name="connsiteX55" fmla="*/ 341183 w 719722"/>
                <a:gd name="connsiteY55" fmla="*/ 70018 h 193345"/>
                <a:gd name="connsiteX56" fmla="*/ 361659 w 719722"/>
                <a:gd name="connsiteY56" fmla="*/ 55379 h 193345"/>
                <a:gd name="connsiteX57" fmla="*/ 389469 w 719722"/>
                <a:gd name="connsiteY57" fmla="*/ 50408 h 193345"/>
                <a:gd name="connsiteX58" fmla="*/ 719722 w 719722"/>
                <a:gd name="connsiteY58" fmla="*/ 50269 h 193345"/>
                <a:gd name="connsiteX59" fmla="*/ 719722 w 719722"/>
                <a:gd name="connsiteY59" fmla="*/ 81342 h 193345"/>
                <a:gd name="connsiteX60" fmla="*/ 712113 w 719722"/>
                <a:gd name="connsiteY60" fmla="*/ 80514 h 193345"/>
                <a:gd name="connsiteX61" fmla="*/ 682228 w 719722"/>
                <a:gd name="connsiteY61" fmla="*/ 91700 h 193345"/>
                <a:gd name="connsiteX62" fmla="*/ 671436 w 719722"/>
                <a:gd name="connsiteY62" fmla="*/ 123740 h 193345"/>
                <a:gd name="connsiteX63" fmla="*/ 671436 w 719722"/>
                <a:gd name="connsiteY63" fmla="*/ 174424 h 193345"/>
                <a:gd name="connsiteX64" fmla="*/ 654419 w 719722"/>
                <a:gd name="connsiteY64" fmla="*/ 191411 h 193345"/>
                <a:gd name="connsiteX65" fmla="*/ 638646 w 719722"/>
                <a:gd name="connsiteY65" fmla="*/ 191411 h 193345"/>
                <a:gd name="connsiteX66" fmla="*/ 638646 w 719722"/>
                <a:gd name="connsiteY66" fmla="*/ 51926 h 193345"/>
                <a:gd name="connsiteX67" fmla="*/ 669776 w 719722"/>
                <a:gd name="connsiteY67" fmla="*/ 51926 h 193345"/>
                <a:gd name="connsiteX68" fmla="*/ 669776 w 719722"/>
                <a:gd name="connsiteY68" fmla="*/ 72366 h 193345"/>
                <a:gd name="connsiteX69" fmla="*/ 719722 w 719722"/>
                <a:gd name="connsiteY69" fmla="*/ 50269 h 193345"/>
                <a:gd name="connsiteX70" fmla="*/ 208500 w 719722"/>
                <a:gd name="connsiteY70" fmla="*/ 50269 h 193345"/>
                <a:gd name="connsiteX71" fmla="*/ 233543 w 719722"/>
                <a:gd name="connsiteY71" fmla="*/ 54964 h 193345"/>
                <a:gd name="connsiteX72" fmla="*/ 253327 w 719722"/>
                <a:gd name="connsiteY72" fmla="*/ 68775 h 193345"/>
                <a:gd name="connsiteX73" fmla="*/ 270345 w 719722"/>
                <a:gd name="connsiteY73" fmla="*/ 51788 h 193345"/>
                <a:gd name="connsiteX74" fmla="*/ 285979 w 719722"/>
                <a:gd name="connsiteY74" fmla="*/ 51788 h 193345"/>
                <a:gd name="connsiteX75" fmla="*/ 285979 w 719722"/>
                <a:gd name="connsiteY75" fmla="*/ 51926 h 193345"/>
                <a:gd name="connsiteX76" fmla="*/ 285979 w 719722"/>
                <a:gd name="connsiteY76" fmla="*/ 191549 h 193345"/>
                <a:gd name="connsiteX77" fmla="*/ 271867 w 719722"/>
                <a:gd name="connsiteY77" fmla="*/ 191549 h 193345"/>
                <a:gd name="connsiteX78" fmla="*/ 254849 w 719722"/>
                <a:gd name="connsiteY78" fmla="*/ 174562 h 193345"/>
                <a:gd name="connsiteX79" fmla="*/ 254849 w 719722"/>
                <a:gd name="connsiteY79" fmla="*/ 173457 h 193345"/>
                <a:gd name="connsiteX80" fmla="*/ 234788 w 719722"/>
                <a:gd name="connsiteY80" fmla="*/ 188372 h 193345"/>
                <a:gd name="connsiteX81" fmla="*/ 208500 w 719722"/>
                <a:gd name="connsiteY81" fmla="*/ 193344 h 193345"/>
                <a:gd name="connsiteX82" fmla="*/ 171975 w 719722"/>
                <a:gd name="connsiteY82" fmla="*/ 184506 h 193345"/>
                <a:gd name="connsiteX83" fmla="*/ 146794 w 719722"/>
                <a:gd name="connsiteY83" fmla="*/ 159371 h 193345"/>
                <a:gd name="connsiteX84" fmla="*/ 137801 w 719722"/>
                <a:gd name="connsiteY84" fmla="*/ 121669 h 193345"/>
                <a:gd name="connsiteX85" fmla="*/ 146794 w 719722"/>
                <a:gd name="connsiteY85" fmla="*/ 84104 h 193345"/>
                <a:gd name="connsiteX86" fmla="*/ 171975 w 719722"/>
                <a:gd name="connsiteY86" fmla="*/ 59108 h 193345"/>
                <a:gd name="connsiteX87" fmla="*/ 208500 w 719722"/>
                <a:gd name="connsiteY87" fmla="*/ 50269 h 193345"/>
                <a:gd name="connsiteX88" fmla="*/ 580675 w 719722"/>
                <a:gd name="connsiteY88" fmla="*/ 0 h 193345"/>
                <a:gd name="connsiteX89" fmla="*/ 613327 w 719722"/>
                <a:gd name="connsiteY89" fmla="*/ 0 h 193345"/>
                <a:gd name="connsiteX90" fmla="*/ 613327 w 719722"/>
                <a:gd name="connsiteY90" fmla="*/ 191550 h 193345"/>
                <a:gd name="connsiteX91" fmla="*/ 598938 w 719722"/>
                <a:gd name="connsiteY91" fmla="*/ 191550 h 193345"/>
                <a:gd name="connsiteX92" fmla="*/ 581920 w 719722"/>
                <a:gd name="connsiteY92" fmla="*/ 174563 h 193345"/>
                <a:gd name="connsiteX93" fmla="*/ 581920 w 719722"/>
                <a:gd name="connsiteY93" fmla="*/ 173458 h 193345"/>
                <a:gd name="connsiteX94" fmla="*/ 561859 w 719722"/>
                <a:gd name="connsiteY94" fmla="*/ 188373 h 193345"/>
                <a:gd name="connsiteX95" fmla="*/ 535571 w 719722"/>
                <a:gd name="connsiteY95" fmla="*/ 193345 h 193345"/>
                <a:gd name="connsiteX96" fmla="*/ 499322 w 719722"/>
                <a:gd name="connsiteY96" fmla="*/ 184507 h 193345"/>
                <a:gd name="connsiteX97" fmla="*/ 474003 w 719722"/>
                <a:gd name="connsiteY97" fmla="*/ 159234 h 193345"/>
                <a:gd name="connsiteX98" fmla="*/ 464872 w 719722"/>
                <a:gd name="connsiteY98" fmla="*/ 121669 h 193345"/>
                <a:gd name="connsiteX99" fmla="*/ 474003 w 719722"/>
                <a:gd name="connsiteY99" fmla="*/ 84243 h 193345"/>
                <a:gd name="connsiteX100" fmla="*/ 499322 w 719722"/>
                <a:gd name="connsiteY100" fmla="*/ 59108 h 193345"/>
                <a:gd name="connsiteX101" fmla="*/ 535571 w 719722"/>
                <a:gd name="connsiteY101" fmla="*/ 50270 h 193345"/>
                <a:gd name="connsiteX102" fmla="*/ 561029 w 719722"/>
                <a:gd name="connsiteY102" fmla="*/ 54965 h 193345"/>
                <a:gd name="connsiteX103" fmla="*/ 580675 w 719722"/>
                <a:gd name="connsiteY103" fmla="*/ 69052 h 193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l="l" t="t" r="r" b="b"/>
              <a:pathLst>
                <a:path w="719722" h="193345">
                  <a:moveTo>
                    <a:pt x="212098" y="78028"/>
                  </a:moveTo>
                  <a:cubicBezTo>
                    <a:pt x="200061" y="78028"/>
                    <a:pt x="190099" y="82033"/>
                    <a:pt x="182351" y="90043"/>
                  </a:cubicBezTo>
                  <a:cubicBezTo>
                    <a:pt x="174603" y="98053"/>
                    <a:pt x="170730" y="108549"/>
                    <a:pt x="170730" y="121669"/>
                  </a:cubicBezTo>
                  <a:cubicBezTo>
                    <a:pt x="170730" y="134788"/>
                    <a:pt x="174603" y="145284"/>
                    <a:pt x="182351" y="153294"/>
                  </a:cubicBezTo>
                  <a:cubicBezTo>
                    <a:pt x="190099" y="161304"/>
                    <a:pt x="200061" y="165309"/>
                    <a:pt x="212098" y="165309"/>
                  </a:cubicBezTo>
                  <a:cubicBezTo>
                    <a:pt x="224134" y="165447"/>
                    <a:pt x="234096" y="161442"/>
                    <a:pt x="241982" y="153294"/>
                  </a:cubicBezTo>
                  <a:cubicBezTo>
                    <a:pt x="249868" y="145284"/>
                    <a:pt x="253742" y="134788"/>
                    <a:pt x="253742" y="121669"/>
                  </a:cubicBezTo>
                  <a:cubicBezTo>
                    <a:pt x="253742" y="108549"/>
                    <a:pt x="249868" y="98053"/>
                    <a:pt x="241982" y="90043"/>
                  </a:cubicBezTo>
                  <a:cubicBezTo>
                    <a:pt x="234096" y="82033"/>
                    <a:pt x="224134" y="78028"/>
                    <a:pt x="212098" y="78028"/>
                  </a:cubicBezTo>
                  <a:close/>
                  <a:moveTo>
                    <a:pt x="539445" y="77891"/>
                  </a:moveTo>
                  <a:cubicBezTo>
                    <a:pt x="531559" y="77891"/>
                    <a:pt x="524503" y="79686"/>
                    <a:pt x="518277" y="83277"/>
                  </a:cubicBezTo>
                  <a:cubicBezTo>
                    <a:pt x="512051" y="86867"/>
                    <a:pt x="507070" y="91977"/>
                    <a:pt x="503335" y="98606"/>
                  </a:cubicBezTo>
                  <a:cubicBezTo>
                    <a:pt x="499599" y="105235"/>
                    <a:pt x="497801" y="112969"/>
                    <a:pt x="497801" y="121669"/>
                  </a:cubicBezTo>
                  <a:cubicBezTo>
                    <a:pt x="497801" y="130370"/>
                    <a:pt x="499599" y="138104"/>
                    <a:pt x="503335" y="144733"/>
                  </a:cubicBezTo>
                  <a:cubicBezTo>
                    <a:pt x="507070" y="151362"/>
                    <a:pt x="511913" y="156471"/>
                    <a:pt x="518277" y="160062"/>
                  </a:cubicBezTo>
                  <a:cubicBezTo>
                    <a:pt x="524503" y="163653"/>
                    <a:pt x="531698" y="165448"/>
                    <a:pt x="539445" y="165448"/>
                  </a:cubicBezTo>
                  <a:cubicBezTo>
                    <a:pt x="547193" y="165448"/>
                    <a:pt x="554388" y="163653"/>
                    <a:pt x="560614" y="160062"/>
                  </a:cubicBezTo>
                  <a:cubicBezTo>
                    <a:pt x="566840" y="156471"/>
                    <a:pt x="571821" y="151362"/>
                    <a:pt x="575556" y="144733"/>
                  </a:cubicBezTo>
                  <a:cubicBezTo>
                    <a:pt x="579292" y="138104"/>
                    <a:pt x="581090" y="130370"/>
                    <a:pt x="581090" y="121669"/>
                  </a:cubicBezTo>
                  <a:cubicBezTo>
                    <a:pt x="581090" y="112969"/>
                    <a:pt x="579292" y="105235"/>
                    <a:pt x="575556" y="98606"/>
                  </a:cubicBezTo>
                  <a:cubicBezTo>
                    <a:pt x="571821" y="91977"/>
                    <a:pt x="566840" y="86867"/>
                    <a:pt x="560614" y="83277"/>
                  </a:cubicBezTo>
                  <a:cubicBezTo>
                    <a:pt x="554388" y="79686"/>
                    <a:pt x="547193" y="77891"/>
                    <a:pt x="539445" y="77891"/>
                  </a:cubicBezTo>
                  <a:close/>
                  <a:moveTo>
                    <a:pt x="2352" y="51650"/>
                  </a:moveTo>
                  <a:lnTo>
                    <a:pt x="30300" y="51650"/>
                  </a:lnTo>
                  <a:cubicBezTo>
                    <a:pt x="35696" y="51650"/>
                    <a:pt x="40676" y="54136"/>
                    <a:pt x="43997" y="58417"/>
                  </a:cubicBezTo>
                  <a:lnTo>
                    <a:pt x="73190" y="99020"/>
                  </a:lnTo>
                  <a:lnTo>
                    <a:pt x="102383" y="58417"/>
                  </a:lnTo>
                  <a:cubicBezTo>
                    <a:pt x="105565" y="54136"/>
                    <a:pt x="110684" y="51650"/>
                    <a:pt x="116080" y="51650"/>
                  </a:cubicBezTo>
                  <a:lnTo>
                    <a:pt x="142921" y="51650"/>
                  </a:lnTo>
                  <a:lnTo>
                    <a:pt x="90484" y="121531"/>
                  </a:lnTo>
                  <a:lnTo>
                    <a:pt x="145273" y="191411"/>
                  </a:lnTo>
                  <a:lnTo>
                    <a:pt x="116910" y="191411"/>
                  </a:lnTo>
                  <a:cubicBezTo>
                    <a:pt x="111514" y="191549"/>
                    <a:pt x="106395" y="188925"/>
                    <a:pt x="103213" y="184644"/>
                  </a:cubicBezTo>
                  <a:lnTo>
                    <a:pt x="72360" y="144732"/>
                  </a:lnTo>
                  <a:lnTo>
                    <a:pt x="41368" y="184644"/>
                  </a:lnTo>
                  <a:cubicBezTo>
                    <a:pt x="38186" y="188925"/>
                    <a:pt x="33067" y="191411"/>
                    <a:pt x="27671" y="191411"/>
                  </a:cubicBezTo>
                  <a:lnTo>
                    <a:pt x="0" y="191411"/>
                  </a:lnTo>
                  <a:lnTo>
                    <a:pt x="54512" y="121531"/>
                  </a:lnTo>
                  <a:close/>
                  <a:moveTo>
                    <a:pt x="389469" y="50408"/>
                  </a:moveTo>
                  <a:cubicBezTo>
                    <a:pt x="407040" y="50270"/>
                    <a:pt x="421290" y="55379"/>
                    <a:pt x="431944" y="65737"/>
                  </a:cubicBezTo>
                  <a:cubicBezTo>
                    <a:pt x="442597" y="76095"/>
                    <a:pt x="447993" y="91286"/>
                    <a:pt x="447993" y="111449"/>
                  </a:cubicBezTo>
                  <a:lnTo>
                    <a:pt x="447993" y="191549"/>
                  </a:lnTo>
                  <a:lnTo>
                    <a:pt x="432220" y="191549"/>
                  </a:lnTo>
                  <a:cubicBezTo>
                    <a:pt x="422812" y="191549"/>
                    <a:pt x="415203" y="183953"/>
                    <a:pt x="415203" y="174562"/>
                  </a:cubicBezTo>
                  <a:lnTo>
                    <a:pt x="415203" y="115730"/>
                  </a:lnTo>
                  <a:cubicBezTo>
                    <a:pt x="415203" y="103577"/>
                    <a:pt x="412297" y="94325"/>
                    <a:pt x="406486" y="88110"/>
                  </a:cubicBezTo>
                  <a:cubicBezTo>
                    <a:pt x="400676" y="81895"/>
                    <a:pt x="392513" y="78857"/>
                    <a:pt x="381859" y="78857"/>
                  </a:cubicBezTo>
                  <a:cubicBezTo>
                    <a:pt x="369822" y="78857"/>
                    <a:pt x="360276" y="82448"/>
                    <a:pt x="353358" y="89767"/>
                  </a:cubicBezTo>
                  <a:cubicBezTo>
                    <a:pt x="346302" y="96948"/>
                    <a:pt x="342843" y="107444"/>
                    <a:pt x="342843" y="120978"/>
                  </a:cubicBezTo>
                  <a:lnTo>
                    <a:pt x="342843" y="174562"/>
                  </a:lnTo>
                  <a:cubicBezTo>
                    <a:pt x="342843" y="183953"/>
                    <a:pt x="335234" y="191549"/>
                    <a:pt x="325826" y="191549"/>
                  </a:cubicBezTo>
                  <a:lnTo>
                    <a:pt x="310053" y="191549"/>
                  </a:lnTo>
                  <a:lnTo>
                    <a:pt x="310053" y="51927"/>
                  </a:lnTo>
                  <a:lnTo>
                    <a:pt x="324165" y="51927"/>
                  </a:lnTo>
                  <a:cubicBezTo>
                    <a:pt x="333573" y="51927"/>
                    <a:pt x="341183" y="59523"/>
                    <a:pt x="341183" y="68914"/>
                  </a:cubicBezTo>
                  <a:lnTo>
                    <a:pt x="341183" y="70018"/>
                  </a:lnTo>
                  <a:cubicBezTo>
                    <a:pt x="346579" y="63527"/>
                    <a:pt x="353358" y="58694"/>
                    <a:pt x="361659" y="55379"/>
                  </a:cubicBezTo>
                  <a:cubicBezTo>
                    <a:pt x="369822" y="52065"/>
                    <a:pt x="379092" y="50408"/>
                    <a:pt x="389469" y="50408"/>
                  </a:cubicBezTo>
                  <a:close/>
                  <a:moveTo>
                    <a:pt x="719722" y="50269"/>
                  </a:moveTo>
                  <a:lnTo>
                    <a:pt x="719722" y="81342"/>
                  </a:lnTo>
                  <a:cubicBezTo>
                    <a:pt x="716955" y="80790"/>
                    <a:pt x="714326" y="80514"/>
                    <a:pt x="712113" y="80514"/>
                  </a:cubicBezTo>
                  <a:cubicBezTo>
                    <a:pt x="699384" y="80514"/>
                    <a:pt x="689422" y="84243"/>
                    <a:pt x="682228" y="91700"/>
                  </a:cubicBezTo>
                  <a:cubicBezTo>
                    <a:pt x="675033" y="99158"/>
                    <a:pt x="671436" y="109792"/>
                    <a:pt x="671436" y="123740"/>
                  </a:cubicBezTo>
                  <a:lnTo>
                    <a:pt x="671436" y="174424"/>
                  </a:lnTo>
                  <a:cubicBezTo>
                    <a:pt x="671436" y="183815"/>
                    <a:pt x="663827" y="191411"/>
                    <a:pt x="654419" y="191411"/>
                  </a:cubicBezTo>
                  <a:lnTo>
                    <a:pt x="638646" y="191411"/>
                  </a:lnTo>
                  <a:lnTo>
                    <a:pt x="638646" y="51926"/>
                  </a:lnTo>
                  <a:lnTo>
                    <a:pt x="669776" y="51926"/>
                  </a:lnTo>
                  <a:lnTo>
                    <a:pt x="669776" y="72366"/>
                  </a:lnTo>
                  <a:cubicBezTo>
                    <a:pt x="679322" y="57589"/>
                    <a:pt x="695925" y="50269"/>
                    <a:pt x="719722" y="50269"/>
                  </a:cubicBezTo>
                  <a:close/>
                  <a:moveTo>
                    <a:pt x="208500" y="50269"/>
                  </a:moveTo>
                  <a:cubicBezTo>
                    <a:pt x="217632" y="50269"/>
                    <a:pt x="225933" y="51788"/>
                    <a:pt x="233543" y="54964"/>
                  </a:cubicBezTo>
                  <a:cubicBezTo>
                    <a:pt x="241152" y="58141"/>
                    <a:pt x="247793" y="62698"/>
                    <a:pt x="253327" y="68775"/>
                  </a:cubicBezTo>
                  <a:cubicBezTo>
                    <a:pt x="253327" y="59384"/>
                    <a:pt x="260937" y="51788"/>
                    <a:pt x="270345" y="51788"/>
                  </a:cubicBezTo>
                  <a:lnTo>
                    <a:pt x="285979" y="51788"/>
                  </a:lnTo>
                  <a:lnTo>
                    <a:pt x="285979" y="51926"/>
                  </a:lnTo>
                  <a:lnTo>
                    <a:pt x="285979" y="191549"/>
                  </a:lnTo>
                  <a:lnTo>
                    <a:pt x="271867" y="191549"/>
                  </a:lnTo>
                  <a:cubicBezTo>
                    <a:pt x="262459" y="191549"/>
                    <a:pt x="254849" y="183953"/>
                    <a:pt x="254849" y="174562"/>
                  </a:cubicBezTo>
                  <a:lnTo>
                    <a:pt x="254849" y="173457"/>
                  </a:lnTo>
                  <a:cubicBezTo>
                    <a:pt x="249453" y="180086"/>
                    <a:pt x="242812" y="185058"/>
                    <a:pt x="234788" y="188372"/>
                  </a:cubicBezTo>
                  <a:cubicBezTo>
                    <a:pt x="226902" y="191687"/>
                    <a:pt x="218047" y="193344"/>
                    <a:pt x="208500" y="193344"/>
                  </a:cubicBezTo>
                  <a:cubicBezTo>
                    <a:pt x="194941" y="193344"/>
                    <a:pt x="182628" y="190444"/>
                    <a:pt x="171975" y="184506"/>
                  </a:cubicBezTo>
                  <a:cubicBezTo>
                    <a:pt x="161183" y="178567"/>
                    <a:pt x="152882" y="170143"/>
                    <a:pt x="146794" y="159371"/>
                  </a:cubicBezTo>
                  <a:cubicBezTo>
                    <a:pt x="140706" y="148599"/>
                    <a:pt x="137801" y="136031"/>
                    <a:pt x="137801" y="121669"/>
                  </a:cubicBezTo>
                  <a:cubicBezTo>
                    <a:pt x="137801" y="107306"/>
                    <a:pt x="140845" y="94876"/>
                    <a:pt x="146794" y="84104"/>
                  </a:cubicBezTo>
                  <a:cubicBezTo>
                    <a:pt x="152882" y="73332"/>
                    <a:pt x="161183" y="65046"/>
                    <a:pt x="171975" y="59108"/>
                  </a:cubicBezTo>
                  <a:cubicBezTo>
                    <a:pt x="182766" y="53169"/>
                    <a:pt x="194941" y="50269"/>
                    <a:pt x="208500" y="50269"/>
                  </a:cubicBezTo>
                  <a:close/>
                  <a:moveTo>
                    <a:pt x="580675" y="0"/>
                  </a:moveTo>
                  <a:lnTo>
                    <a:pt x="613327" y="0"/>
                  </a:lnTo>
                  <a:lnTo>
                    <a:pt x="613327" y="191550"/>
                  </a:lnTo>
                  <a:lnTo>
                    <a:pt x="598938" y="191550"/>
                  </a:lnTo>
                  <a:cubicBezTo>
                    <a:pt x="589530" y="191550"/>
                    <a:pt x="581920" y="183954"/>
                    <a:pt x="581920" y="174563"/>
                  </a:cubicBezTo>
                  <a:lnTo>
                    <a:pt x="581920" y="173458"/>
                  </a:lnTo>
                  <a:cubicBezTo>
                    <a:pt x="576525" y="180087"/>
                    <a:pt x="569884" y="185059"/>
                    <a:pt x="561859" y="188373"/>
                  </a:cubicBezTo>
                  <a:cubicBezTo>
                    <a:pt x="553973" y="191688"/>
                    <a:pt x="545118" y="193345"/>
                    <a:pt x="535571" y="193345"/>
                  </a:cubicBezTo>
                  <a:cubicBezTo>
                    <a:pt x="522151" y="193345"/>
                    <a:pt x="509976" y="190445"/>
                    <a:pt x="499322" y="184507"/>
                  </a:cubicBezTo>
                  <a:cubicBezTo>
                    <a:pt x="488531" y="178568"/>
                    <a:pt x="480091" y="170144"/>
                    <a:pt x="474003" y="159234"/>
                  </a:cubicBezTo>
                  <a:cubicBezTo>
                    <a:pt x="467916" y="148323"/>
                    <a:pt x="464872" y="135756"/>
                    <a:pt x="464872" y="121669"/>
                  </a:cubicBezTo>
                  <a:cubicBezTo>
                    <a:pt x="464872" y="107583"/>
                    <a:pt x="467916" y="95015"/>
                    <a:pt x="474003" y="84243"/>
                  </a:cubicBezTo>
                  <a:cubicBezTo>
                    <a:pt x="480091" y="73471"/>
                    <a:pt x="488531" y="65047"/>
                    <a:pt x="499322" y="59108"/>
                  </a:cubicBezTo>
                  <a:cubicBezTo>
                    <a:pt x="510114" y="53170"/>
                    <a:pt x="522151" y="50270"/>
                    <a:pt x="535571" y="50270"/>
                  </a:cubicBezTo>
                  <a:cubicBezTo>
                    <a:pt x="544841" y="50270"/>
                    <a:pt x="553281" y="51789"/>
                    <a:pt x="561029" y="54965"/>
                  </a:cubicBezTo>
                  <a:cubicBezTo>
                    <a:pt x="568777" y="58142"/>
                    <a:pt x="575279" y="62837"/>
                    <a:pt x="580675" y="69052"/>
                  </a:cubicBezTo>
                  <a:close/>
                </a:path>
              </a:pathLst>
            </a:custGeom>
            <a:grpFill/>
            <a:ln w="9510" cap="flat">
              <a:noFill/>
              <a:prstDash val="solid"/>
              <a:miter/>
            </a:ln>
          </p:spPr>
          <p:txBody>
            <a:bodyPr wrap="square" rtlCol="0" anchor="ctr">
              <a:noAutofit/>
            </a:bodyPr>
            <a:lstStyle/>
            <a:p>
              <a:endParaRPr lang="en-US"/>
            </a:p>
          </p:txBody>
        </p:sp>
        <p:grpSp>
          <p:nvGrpSpPr>
            <p:cNvPr id="31" name="Group 30">
              <a:extLst>
                <a:ext uri="{FF2B5EF4-FFF2-40B4-BE49-F238E27FC236}">
                  <a16:creationId xmlns:a16="http://schemas.microsoft.com/office/drawing/2014/main" id="{F0974DD5-687F-2543-8145-AC6169B82F7D}"/>
                </a:ext>
              </a:extLst>
            </p:cNvPr>
            <p:cNvGrpSpPr/>
            <p:nvPr userDrawn="1"/>
          </p:nvGrpSpPr>
          <p:grpSpPr>
            <a:xfrm>
              <a:off x="11082099" y="267640"/>
              <a:ext cx="156756" cy="139761"/>
              <a:chOff x="11082099" y="267640"/>
              <a:chExt cx="156756" cy="139761"/>
            </a:xfrm>
            <a:grpFill/>
          </p:grpSpPr>
          <p:sp>
            <p:nvSpPr>
              <p:cNvPr id="32" name="Freeform 31">
                <a:extLst>
                  <a:ext uri="{FF2B5EF4-FFF2-40B4-BE49-F238E27FC236}">
                    <a16:creationId xmlns:a16="http://schemas.microsoft.com/office/drawing/2014/main" id="{77114B75-43B6-BF47-AC89-D8C2B9D6DB6F}"/>
                  </a:ext>
                </a:extLst>
              </p:cNvPr>
              <p:cNvSpPr/>
              <p:nvPr/>
            </p:nvSpPr>
            <p:spPr>
              <a:xfrm>
                <a:off x="11082099" y="272749"/>
                <a:ext cx="70699" cy="60489"/>
              </a:xfrm>
              <a:custGeom>
                <a:avLst/>
                <a:gdLst>
                  <a:gd name="connsiteX0" fmla="*/ 246570 w 486475"/>
                  <a:gd name="connsiteY0" fmla="*/ 0 h 416222"/>
                  <a:gd name="connsiteX1" fmla="*/ 225625 w 486475"/>
                  <a:gd name="connsiteY1" fmla="*/ 26608 h 416222"/>
                  <a:gd name="connsiteX2" fmla="*/ 0 w 486475"/>
                  <a:gd name="connsiteY2" fmla="*/ 416223 h 416222"/>
                  <a:gd name="connsiteX3" fmla="*/ 486475 w 486475"/>
                  <a:gd name="connsiteY3" fmla="*/ 416223 h 416222"/>
                  <a:gd name="connsiteX4" fmla="*/ 246570 w 486475"/>
                  <a:gd name="connsiteY4" fmla="*/ 0 h 416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475" h="416222">
                    <a:moveTo>
                      <a:pt x="246570" y="0"/>
                    </a:moveTo>
                    <a:cubicBezTo>
                      <a:pt x="238954" y="7602"/>
                      <a:pt x="231338" y="16155"/>
                      <a:pt x="225625" y="26608"/>
                    </a:cubicBezTo>
                    <a:lnTo>
                      <a:pt x="0" y="416223"/>
                    </a:lnTo>
                    <a:lnTo>
                      <a:pt x="486475" y="416223"/>
                    </a:lnTo>
                    <a:lnTo>
                      <a:pt x="246570" y="0"/>
                    </a:lnTo>
                    <a:close/>
                  </a:path>
                </a:pathLst>
              </a:custGeom>
              <a:grpFill/>
              <a:ln w="9510" cap="flat">
                <a:noFill/>
                <a:prstDash val="solid"/>
                <a:miter/>
              </a:ln>
            </p:spPr>
            <p:txBody>
              <a:bodyPr rtlCol="0" anchor="ctr"/>
              <a:lstStyle/>
              <a:p>
                <a:endParaRPr lang="en-US"/>
              </a:p>
            </p:txBody>
          </p:sp>
          <p:sp>
            <p:nvSpPr>
              <p:cNvPr id="33" name="Freeform 32">
                <a:extLst>
                  <a:ext uri="{FF2B5EF4-FFF2-40B4-BE49-F238E27FC236}">
                    <a16:creationId xmlns:a16="http://schemas.microsoft.com/office/drawing/2014/main" id="{9463F570-0354-C644-96FB-9D02DA8F038F}"/>
                  </a:ext>
                </a:extLst>
              </p:cNvPr>
              <p:cNvSpPr/>
              <p:nvPr/>
            </p:nvSpPr>
            <p:spPr>
              <a:xfrm>
                <a:off x="11125542" y="267640"/>
                <a:ext cx="69869" cy="61180"/>
              </a:xfrm>
              <a:custGeom>
                <a:avLst/>
                <a:gdLst>
                  <a:gd name="connsiteX0" fmla="*/ 480763 w 480763"/>
                  <a:gd name="connsiteY0" fmla="*/ 4751 h 420973"/>
                  <a:gd name="connsiteX1" fmla="*/ 447443 w 480763"/>
                  <a:gd name="connsiteY1" fmla="*/ 0 h 420973"/>
                  <a:gd name="connsiteX2" fmla="*/ 33320 w 480763"/>
                  <a:gd name="connsiteY2" fmla="*/ 0 h 420973"/>
                  <a:gd name="connsiteX3" fmla="*/ 0 w 480763"/>
                  <a:gd name="connsiteY3" fmla="*/ 4751 h 420973"/>
                  <a:gd name="connsiteX4" fmla="*/ 240858 w 480763"/>
                  <a:gd name="connsiteY4" fmla="*/ 420974 h 420973"/>
                  <a:gd name="connsiteX5" fmla="*/ 480763 w 480763"/>
                  <a:gd name="connsiteY5" fmla="*/ 4751 h 420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0763" h="420973">
                    <a:moveTo>
                      <a:pt x="480763" y="4751"/>
                    </a:moveTo>
                    <a:cubicBezTo>
                      <a:pt x="470291" y="1901"/>
                      <a:pt x="458867" y="0"/>
                      <a:pt x="447443" y="0"/>
                    </a:cubicBezTo>
                    <a:lnTo>
                      <a:pt x="33320" y="0"/>
                    </a:lnTo>
                    <a:cubicBezTo>
                      <a:pt x="21896" y="0"/>
                      <a:pt x="10472" y="1901"/>
                      <a:pt x="0" y="4751"/>
                    </a:cubicBezTo>
                    <a:lnTo>
                      <a:pt x="240858" y="420974"/>
                    </a:lnTo>
                    <a:lnTo>
                      <a:pt x="480763" y="4751"/>
                    </a:lnTo>
                    <a:close/>
                  </a:path>
                </a:pathLst>
              </a:custGeom>
              <a:grpFill/>
              <a:ln w="9510" cap="flat">
                <a:noFill/>
                <a:prstDash val="solid"/>
                <a:miter/>
              </a:ln>
            </p:spPr>
            <p:txBody>
              <a:bodyPr rtlCol="0" anchor="ctr"/>
              <a:lstStyle/>
              <a:p>
                <a:endParaRPr lang="en-US"/>
              </a:p>
            </p:txBody>
          </p:sp>
          <p:sp>
            <p:nvSpPr>
              <p:cNvPr id="34" name="Freeform 33">
                <a:extLst>
                  <a:ext uri="{FF2B5EF4-FFF2-40B4-BE49-F238E27FC236}">
                    <a16:creationId xmlns:a16="http://schemas.microsoft.com/office/drawing/2014/main" id="{D47EB231-85D8-3343-9987-23BF3104155F}"/>
                  </a:ext>
                </a:extLst>
              </p:cNvPr>
              <p:cNvSpPr/>
              <p:nvPr/>
            </p:nvSpPr>
            <p:spPr>
              <a:xfrm>
                <a:off x="11082237" y="341939"/>
                <a:ext cx="70838" cy="60489"/>
              </a:xfrm>
              <a:custGeom>
                <a:avLst/>
                <a:gdLst>
                  <a:gd name="connsiteX0" fmla="*/ 0 w 487427"/>
                  <a:gd name="connsiteY0" fmla="*/ 0 h 416222"/>
                  <a:gd name="connsiteX1" fmla="*/ 225625 w 487427"/>
                  <a:gd name="connsiteY1" fmla="*/ 389615 h 416222"/>
                  <a:gd name="connsiteX2" fmla="*/ 246570 w 487427"/>
                  <a:gd name="connsiteY2" fmla="*/ 416222 h 416222"/>
                  <a:gd name="connsiteX3" fmla="*/ 487427 w 487427"/>
                  <a:gd name="connsiteY3" fmla="*/ 0 h 416222"/>
                  <a:gd name="connsiteX4" fmla="*/ 0 w 487427"/>
                  <a:gd name="connsiteY4" fmla="*/ 0 h 416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7427" h="416222">
                    <a:moveTo>
                      <a:pt x="0" y="0"/>
                    </a:moveTo>
                    <a:lnTo>
                      <a:pt x="225625" y="389615"/>
                    </a:lnTo>
                    <a:cubicBezTo>
                      <a:pt x="231338" y="399118"/>
                      <a:pt x="238002" y="408620"/>
                      <a:pt x="246570" y="416222"/>
                    </a:cubicBezTo>
                    <a:lnTo>
                      <a:pt x="487427" y="0"/>
                    </a:lnTo>
                    <a:lnTo>
                      <a:pt x="0" y="0"/>
                    </a:lnTo>
                    <a:close/>
                  </a:path>
                </a:pathLst>
              </a:custGeom>
              <a:grpFill/>
              <a:ln w="9510" cap="flat">
                <a:noFill/>
                <a:prstDash val="solid"/>
                <a:miter/>
              </a:ln>
            </p:spPr>
            <p:txBody>
              <a:bodyPr rtlCol="0" anchor="ctr"/>
              <a:lstStyle/>
              <a:p>
                <a:endParaRPr lang="en-US"/>
              </a:p>
            </p:txBody>
          </p:sp>
          <p:sp>
            <p:nvSpPr>
              <p:cNvPr id="35" name="Freeform 34">
                <a:extLst>
                  <a:ext uri="{FF2B5EF4-FFF2-40B4-BE49-F238E27FC236}">
                    <a16:creationId xmlns:a16="http://schemas.microsoft.com/office/drawing/2014/main" id="{0A0B31BB-E3C9-A54A-8C4E-22C3966B0E5E}"/>
                  </a:ext>
                </a:extLst>
              </p:cNvPr>
              <p:cNvSpPr/>
              <p:nvPr/>
            </p:nvSpPr>
            <p:spPr>
              <a:xfrm>
                <a:off x="11168017" y="341939"/>
                <a:ext cx="70838" cy="60489"/>
              </a:xfrm>
              <a:custGeom>
                <a:avLst/>
                <a:gdLst>
                  <a:gd name="connsiteX0" fmla="*/ 261802 w 487427"/>
                  <a:gd name="connsiteY0" fmla="*/ 389615 h 416222"/>
                  <a:gd name="connsiteX1" fmla="*/ 487427 w 487427"/>
                  <a:gd name="connsiteY1" fmla="*/ 0 h 416222"/>
                  <a:gd name="connsiteX2" fmla="*/ 0 w 487427"/>
                  <a:gd name="connsiteY2" fmla="*/ 0 h 416222"/>
                  <a:gd name="connsiteX3" fmla="*/ 240858 w 487427"/>
                  <a:gd name="connsiteY3" fmla="*/ 416222 h 416222"/>
                  <a:gd name="connsiteX4" fmla="*/ 261802 w 487427"/>
                  <a:gd name="connsiteY4" fmla="*/ 389615 h 416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7427" h="416222">
                    <a:moveTo>
                      <a:pt x="261802" y="389615"/>
                    </a:moveTo>
                    <a:lnTo>
                      <a:pt x="487427" y="0"/>
                    </a:lnTo>
                    <a:lnTo>
                      <a:pt x="0" y="0"/>
                    </a:lnTo>
                    <a:lnTo>
                      <a:pt x="240858" y="416222"/>
                    </a:lnTo>
                    <a:cubicBezTo>
                      <a:pt x="248474" y="407670"/>
                      <a:pt x="256090" y="399118"/>
                      <a:pt x="261802" y="389615"/>
                    </a:cubicBezTo>
                  </a:path>
                </a:pathLst>
              </a:custGeom>
              <a:grpFill/>
              <a:ln w="9510" cap="flat">
                <a:noFill/>
                <a:prstDash val="solid"/>
                <a:miter/>
              </a:ln>
            </p:spPr>
            <p:txBody>
              <a:bodyPr rtlCol="0" anchor="ctr"/>
              <a:lstStyle/>
              <a:p>
                <a:endParaRPr lang="en-US"/>
              </a:p>
            </p:txBody>
          </p:sp>
          <p:sp>
            <p:nvSpPr>
              <p:cNvPr id="36" name="Freeform 35">
                <a:extLst>
                  <a:ext uri="{FF2B5EF4-FFF2-40B4-BE49-F238E27FC236}">
                    <a16:creationId xmlns:a16="http://schemas.microsoft.com/office/drawing/2014/main" id="{95100B1A-D3C3-124C-A8D2-68E23A2BFC7D}"/>
                  </a:ext>
                </a:extLst>
              </p:cNvPr>
              <p:cNvSpPr/>
              <p:nvPr/>
            </p:nvSpPr>
            <p:spPr>
              <a:xfrm>
                <a:off x="11125542" y="346221"/>
                <a:ext cx="70008" cy="61180"/>
              </a:xfrm>
              <a:custGeom>
                <a:avLst/>
                <a:gdLst>
                  <a:gd name="connsiteX0" fmla="*/ 0 w 481715"/>
                  <a:gd name="connsiteY0" fmla="*/ 416223 h 420973"/>
                  <a:gd name="connsiteX1" fmla="*/ 33320 w 481715"/>
                  <a:gd name="connsiteY1" fmla="*/ 420974 h 420973"/>
                  <a:gd name="connsiteX2" fmla="*/ 448395 w 481715"/>
                  <a:gd name="connsiteY2" fmla="*/ 420974 h 420973"/>
                  <a:gd name="connsiteX3" fmla="*/ 481715 w 481715"/>
                  <a:gd name="connsiteY3" fmla="*/ 416223 h 420973"/>
                  <a:gd name="connsiteX4" fmla="*/ 240858 w 481715"/>
                  <a:gd name="connsiteY4" fmla="*/ 0 h 420973"/>
                  <a:gd name="connsiteX5" fmla="*/ 0 w 481715"/>
                  <a:gd name="connsiteY5" fmla="*/ 416223 h 420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1715" h="420973">
                    <a:moveTo>
                      <a:pt x="0" y="416223"/>
                    </a:moveTo>
                    <a:cubicBezTo>
                      <a:pt x="10472" y="419073"/>
                      <a:pt x="21896" y="420974"/>
                      <a:pt x="33320" y="420974"/>
                    </a:cubicBezTo>
                    <a:lnTo>
                      <a:pt x="448395" y="420974"/>
                    </a:lnTo>
                    <a:cubicBezTo>
                      <a:pt x="459819" y="420974"/>
                      <a:pt x="471243" y="419073"/>
                      <a:pt x="481715" y="416223"/>
                    </a:cubicBezTo>
                    <a:lnTo>
                      <a:pt x="240858" y="0"/>
                    </a:lnTo>
                    <a:lnTo>
                      <a:pt x="0" y="416223"/>
                    </a:lnTo>
                    <a:close/>
                  </a:path>
                </a:pathLst>
              </a:custGeom>
              <a:grpFill/>
              <a:ln w="9510" cap="flat">
                <a:noFill/>
                <a:prstDash val="solid"/>
                <a:miter/>
              </a:ln>
            </p:spPr>
            <p:txBody>
              <a:bodyPr rtlCol="0" anchor="ctr"/>
              <a:lstStyle/>
              <a:p>
                <a:endParaRPr lang="en-US"/>
              </a:p>
            </p:txBody>
          </p:sp>
          <p:sp>
            <p:nvSpPr>
              <p:cNvPr id="37" name="Freeform 36">
                <a:extLst>
                  <a:ext uri="{FF2B5EF4-FFF2-40B4-BE49-F238E27FC236}">
                    <a16:creationId xmlns:a16="http://schemas.microsoft.com/office/drawing/2014/main" id="{2FF3ED25-C0D0-3148-8DF9-4B74106E62CC}"/>
                  </a:ext>
                </a:extLst>
              </p:cNvPr>
              <p:cNvSpPr/>
              <p:nvPr/>
            </p:nvSpPr>
            <p:spPr>
              <a:xfrm>
                <a:off x="11168017" y="272749"/>
                <a:ext cx="70699" cy="60489"/>
              </a:xfrm>
              <a:custGeom>
                <a:avLst/>
                <a:gdLst>
                  <a:gd name="connsiteX0" fmla="*/ 486475 w 486475"/>
                  <a:gd name="connsiteY0" fmla="*/ 416223 h 416222"/>
                  <a:gd name="connsiteX1" fmla="*/ 260850 w 486475"/>
                  <a:gd name="connsiteY1" fmla="*/ 26608 h 416222"/>
                  <a:gd name="connsiteX2" fmla="*/ 239906 w 486475"/>
                  <a:gd name="connsiteY2" fmla="*/ 0 h 416222"/>
                  <a:gd name="connsiteX3" fmla="*/ 0 w 486475"/>
                  <a:gd name="connsiteY3" fmla="*/ 416223 h 416222"/>
                  <a:gd name="connsiteX4" fmla="*/ 486475 w 486475"/>
                  <a:gd name="connsiteY4" fmla="*/ 416223 h 416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475" h="416222">
                    <a:moveTo>
                      <a:pt x="486475" y="416223"/>
                    </a:moveTo>
                    <a:lnTo>
                      <a:pt x="260850" y="26608"/>
                    </a:lnTo>
                    <a:cubicBezTo>
                      <a:pt x="255138" y="17105"/>
                      <a:pt x="248474" y="7602"/>
                      <a:pt x="239906" y="0"/>
                    </a:cubicBezTo>
                    <a:lnTo>
                      <a:pt x="0" y="416223"/>
                    </a:lnTo>
                    <a:lnTo>
                      <a:pt x="486475" y="416223"/>
                    </a:lnTo>
                    <a:close/>
                  </a:path>
                </a:pathLst>
              </a:custGeom>
              <a:grpFill/>
              <a:ln w="9510" cap="flat">
                <a:noFill/>
                <a:prstDash val="solid"/>
                <a:miter/>
              </a:ln>
            </p:spPr>
            <p:txBody>
              <a:bodyPr rtlCol="0" anchor="ctr"/>
              <a:lstStyle/>
              <a:p>
                <a:endParaRPr lang="en-US"/>
              </a:p>
            </p:txBody>
          </p:sp>
        </p:grpSp>
      </p:grpSp>
      <p:sp>
        <p:nvSpPr>
          <p:cNvPr id="40" name="&quot;No&quot; Symbol 39">
            <a:extLst>
              <a:ext uri="{FF2B5EF4-FFF2-40B4-BE49-F238E27FC236}">
                <a16:creationId xmlns:a16="http://schemas.microsoft.com/office/drawing/2014/main" id="{6825F74D-5536-CA47-A028-4E5562885389}"/>
              </a:ext>
            </a:extLst>
          </p:cNvPr>
          <p:cNvSpPr>
            <a:spLocks noChangeAspect="1"/>
          </p:cNvSpPr>
          <p:nvPr/>
        </p:nvSpPr>
        <p:spPr>
          <a:xfrm>
            <a:off x="938679" y="2037260"/>
            <a:ext cx="2996267" cy="2996267"/>
          </a:xfrm>
          <a:prstGeom prst="noSmoking">
            <a:avLst>
              <a:gd name="adj" fmla="val 6285"/>
            </a:avLst>
          </a:prstGeom>
          <a:solidFill>
            <a:schemeClr val="tx2">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defTabSz="913852">
              <a:spcBef>
                <a:spcPts val="0"/>
              </a:spcBef>
              <a:spcAft>
                <a:spcPts val="0"/>
              </a:spcAft>
            </a:pPr>
            <a:endParaRPr lang="en-US" sz="1798">
              <a:solidFill>
                <a:srgbClr val="FC5047"/>
              </a:solidFill>
              <a:latin typeface="Century Gothic"/>
            </a:endParaRPr>
          </a:p>
        </p:txBody>
      </p:sp>
      <p:sp>
        <p:nvSpPr>
          <p:cNvPr id="43" name="&quot;No&quot; Symbol 42">
            <a:extLst>
              <a:ext uri="{FF2B5EF4-FFF2-40B4-BE49-F238E27FC236}">
                <a16:creationId xmlns:a16="http://schemas.microsoft.com/office/drawing/2014/main" id="{1989EB1C-FA6C-E347-96AC-7830C366570E}"/>
              </a:ext>
            </a:extLst>
          </p:cNvPr>
          <p:cNvSpPr>
            <a:spLocks noChangeAspect="1"/>
          </p:cNvSpPr>
          <p:nvPr/>
        </p:nvSpPr>
        <p:spPr>
          <a:xfrm>
            <a:off x="4596281" y="2037260"/>
            <a:ext cx="2996267" cy="2996267"/>
          </a:xfrm>
          <a:prstGeom prst="noSmoking">
            <a:avLst>
              <a:gd name="adj" fmla="val 6285"/>
            </a:avLst>
          </a:prstGeom>
          <a:solidFill>
            <a:schemeClr val="accent1">
              <a:lumMod val="20000"/>
              <a:lumOff val="80000"/>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defTabSz="913852">
              <a:spcBef>
                <a:spcPts val="0"/>
              </a:spcBef>
              <a:spcAft>
                <a:spcPts val="0"/>
              </a:spcAft>
            </a:pPr>
            <a:endParaRPr lang="en-US" sz="1798">
              <a:solidFill>
                <a:srgbClr val="FC5047"/>
              </a:solidFill>
              <a:latin typeface="Century Gothic"/>
            </a:endParaRPr>
          </a:p>
        </p:txBody>
      </p:sp>
      <p:sp>
        <p:nvSpPr>
          <p:cNvPr id="46" name="&quot;No&quot; Symbol 45">
            <a:extLst>
              <a:ext uri="{FF2B5EF4-FFF2-40B4-BE49-F238E27FC236}">
                <a16:creationId xmlns:a16="http://schemas.microsoft.com/office/drawing/2014/main" id="{5BF3489D-8045-6F4A-BF53-5EC53E269C19}"/>
              </a:ext>
            </a:extLst>
          </p:cNvPr>
          <p:cNvSpPr>
            <a:spLocks noChangeAspect="1"/>
          </p:cNvSpPr>
          <p:nvPr/>
        </p:nvSpPr>
        <p:spPr>
          <a:xfrm>
            <a:off x="8271025" y="2037260"/>
            <a:ext cx="2996267" cy="2996267"/>
          </a:xfrm>
          <a:prstGeom prst="noSmoking">
            <a:avLst>
              <a:gd name="adj" fmla="val 6285"/>
            </a:avLst>
          </a:prstGeom>
          <a:solidFill>
            <a:schemeClr val="accent1">
              <a:lumMod val="20000"/>
              <a:lumOff val="80000"/>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defTabSz="913852">
              <a:spcBef>
                <a:spcPts val="0"/>
              </a:spcBef>
              <a:spcAft>
                <a:spcPts val="0"/>
              </a:spcAft>
            </a:pPr>
            <a:endParaRPr lang="en-US" sz="1798">
              <a:solidFill>
                <a:srgbClr val="FC5047"/>
              </a:solidFill>
              <a:latin typeface="Century Gothic"/>
            </a:endParaRPr>
          </a:p>
        </p:txBody>
      </p:sp>
      <p:sp>
        <p:nvSpPr>
          <p:cNvPr id="49" name="Text Placeholder 48">
            <a:extLst>
              <a:ext uri="{FF2B5EF4-FFF2-40B4-BE49-F238E27FC236}">
                <a16:creationId xmlns:a16="http://schemas.microsoft.com/office/drawing/2014/main" id="{EC6A284E-4587-544C-A9FB-47445D784760}"/>
              </a:ext>
            </a:extLst>
          </p:cNvPr>
          <p:cNvSpPr>
            <a:spLocks noGrp="1"/>
          </p:cNvSpPr>
          <p:nvPr>
            <p:ph type="body" sz="quarter" idx="12"/>
          </p:nvPr>
        </p:nvSpPr>
        <p:spPr>
          <a:xfrm>
            <a:off x="1522413" y="2528889"/>
            <a:ext cx="2292350" cy="2185988"/>
          </a:xfrm>
        </p:spPr>
        <p:txBody>
          <a:bodyPr/>
          <a:lstStyle/>
          <a:p>
            <a:pPr lvl="0"/>
            <a:r>
              <a:rPr lang="en-US"/>
              <a:t>Click to edit Master text styles</a:t>
            </a:r>
          </a:p>
        </p:txBody>
      </p:sp>
      <p:sp>
        <p:nvSpPr>
          <p:cNvPr id="50" name="Text Placeholder 48">
            <a:extLst>
              <a:ext uri="{FF2B5EF4-FFF2-40B4-BE49-F238E27FC236}">
                <a16:creationId xmlns:a16="http://schemas.microsoft.com/office/drawing/2014/main" id="{7309A701-87CF-C848-9B4E-F3C2AB4D743D}"/>
              </a:ext>
            </a:extLst>
          </p:cNvPr>
          <p:cNvSpPr>
            <a:spLocks noGrp="1"/>
          </p:cNvSpPr>
          <p:nvPr>
            <p:ph type="body" sz="quarter" idx="13"/>
          </p:nvPr>
        </p:nvSpPr>
        <p:spPr>
          <a:xfrm>
            <a:off x="5195270" y="2528889"/>
            <a:ext cx="2292350" cy="2185988"/>
          </a:xfrm>
        </p:spPr>
        <p:txBody>
          <a:bodyPr/>
          <a:lstStyle/>
          <a:p>
            <a:pPr lvl="0"/>
            <a:r>
              <a:rPr lang="en-US"/>
              <a:t>Click to edit Master text styles</a:t>
            </a:r>
          </a:p>
        </p:txBody>
      </p:sp>
      <p:sp>
        <p:nvSpPr>
          <p:cNvPr id="51" name="Text Placeholder 48">
            <a:extLst>
              <a:ext uri="{FF2B5EF4-FFF2-40B4-BE49-F238E27FC236}">
                <a16:creationId xmlns:a16="http://schemas.microsoft.com/office/drawing/2014/main" id="{953F3C1B-D07B-DF46-ABB8-B834ED25613B}"/>
              </a:ext>
            </a:extLst>
          </p:cNvPr>
          <p:cNvSpPr>
            <a:spLocks noGrp="1"/>
          </p:cNvSpPr>
          <p:nvPr>
            <p:ph type="body" sz="quarter" idx="14"/>
          </p:nvPr>
        </p:nvSpPr>
        <p:spPr>
          <a:xfrm>
            <a:off x="8868126" y="2528889"/>
            <a:ext cx="2292350" cy="2185988"/>
          </a:xfrm>
        </p:spPr>
        <p:txBody>
          <a:bodyPr/>
          <a:lstStyle/>
          <a:p>
            <a:pPr lvl="0"/>
            <a:r>
              <a:rPr lang="en-US"/>
              <a:t>Click to edit Master text styles</a:t>
            </a:r>
          </a:p>
        </p:txBody>
      </p:sp>
      <p:sp>
        <p:nvSpPr>
          <p:cNvPr id="52" name="Text Placeholder 7">
            <a:extLst>
              <a:ext uri="{FF2B5EF4-FFF2-40B4-BE49-F238E27FC236}">
                <a16:creationId xmlns:a16="http://schemas.microsoft.com/office/drawing/2014/main" id="{B2A1895B-093F-3B4C-A722-C2729204378A}"/>
              </a:ext>
            </a:extLst>
          </p:cNvPr>
          <p:cNvSpPr>
            <a:spLocks noGrp="1"/>
          </p:cNvSpPr>
          <p:nvPr>
            <p:ph type="body" sz="quarter" idx="24"/>
          </p:nvPr>
        </p:nvSpPr>
        <p:spPr>
          <a:xfrm>
            <a:off x="228600" y="502920"/>
            <a:ext cx="5865812" cy="233718"/>
          </a:xfrm>
          <a:prstGeom prst="rect">
            <a:avLst/>
          </a:prstGeom>
        </p:spPr>
        <p:txBody>
          <a:bodyPr wrap="square">
            <a:spAutoFit/>
          </a:bodyPr>
          <a:lstStyle>
            <a:lvl1pPr marL="0" marR="0" indent="0" algn="l" defTabSz="182742" rtl="0" eaLnBrk="1" fontAlgn="auto" latinLnBrk="0" hangingPunct="1">
              <a:lnSpc>
                <a:spcPct val="120000"/>
              </a:lnSpc>
              <a:spcBef>
                <a:spcPts val="0"/>
              </a:spcBef>
              <a:spcAft>
                <a:spcPts val="0"/>
              </a:spcAft>
              <a:buClrTx/>
              <a:buSzTx/>
              <a:buFont typeface="Arial" panose="020B0604020202020204" pitchFamily="34" charset="0"/>
              <a:buNone/>
              <a:tabLst/>
              <a:defRPr lang="en-US"/>
            </a:lvl1pPr>
            <a:lvl4pPr marL="182880" marR="0" indent="-182880" algn="l" defTabSz="182880" rtl="0" eaLnBrk="1" fontAlgn="auto" latinLnBrk="0" hangingPunct="1">
              <a:lnSpc>
                <a:spcPct val="100000"/>
              </a:lnSpc>
              <a:spcBef>
                <a:spcPts val="0"/>
              </a:spcBef>
              <a:spcAft>
                <a:spcPts val="600"/>
              </a:spcAft>
              <a:buClr>
                <a:schemeClr val="tx2"/>
              </a:buClr>
              <a:buSzPct val="100000"/>
              <a:buFont typeface="Arial" panose="020B0604020202020204" pitchFamily="34" charset="0"/>
              <a:buChar char="•"/>
              <a:tabLst>
                <a:tab pos="182880" algn="l"/>
                <a:tab pos="365760" algn="l"/>
                <a:tab pos="548640" algn="l"/>
              </a:tabLst>
              <a:defRPr/>
            </a:lvl4pPr>
          </a:lstStyle>
          <a:p>
            <a:pPr lvl="0"/>
            <a:r>
              <a:rPr lang="en-US"/>
              <a:t>Click to edit Master text styles</a:t>
            </a:r>
          </a:p>
        </p:txBody>
      </p:sp>
      <p:sp>
        <p:nvSpPr>
          <p:cNvPr id="21" name="Text Placeholder 7">
            <a:extLst>
              <a:ext uri="{FF2B5EF4-FFF2-40B4-BE49-F238E27FC236}">
                <a16:creationId xmlns:a16="http://schemas.microsoft.com/office/drawing/2014/main" id="{1E89850A-1D11-6047-9689-8FC8211B5336}"/>
              </a:ext>
            </a:extLst>
          </p:cNvPr>
          <p:cNvSpPr>
            <a:spLocks noGrp="1"/>
          </p:cNvSpPr>
          <p:nvPr>
            <p:ph type="body" sz="quarter" idx="28" hasCustomPrompt="1"/>
          </p:nvPr>
        </p:nvSpPr>
        <p:spPr>
          <a:xfrm>
            <a:off x="10148986" y="6632886"/>
            <a:ext cx="1821776" cy="92333"/>
          </a:xfrm>
        </p:spPr>
        <p:txBody>
          <a:bodyPr anchor="b" anchorCtr="0">
            <a:spAutoFit/>
          </a:bodyPr>
          <a:lstStyle>
            <a:lvl1pPr algn="r">
              <a:lnSpc>
                <a:spcPct val="100000"/>
              </a:lnSpc>
              <a:defRPr sz="600">
                <a:solidFill>
                  <a:schemeClr val="tx2">
                    <a:lumMod val="50000"/>
                    <a:lumOff val="50000"/>
                  </a:schemeClr>
                </a:solidFill>
              </a:defRPr>
            </a:lvl1pPr>
          </a:lstStyle>
          <a:p>
            <a:pPr lvl="0"/>
            <a:r>
              <a:rPr lang="en-US"/>
              <a:t>Source Info</a:t>
            </a:r>
          </a:p>
        </p:txBody>
      </p:sp>
      <p:sp>
        <p:nvSpPr>
          <p:cNvPr id="5" name="Footer Placeholder 4">
            <a:extLst>
              <a:ext uri="{FF2B5EF4-FFF2-40B4-BE49-F238E27FC236}">
                <a16:creationId xmlns:a16="http://schemas.microsoft.com/office/drawing/2014/main" id="{9F958509-7107-2D47-9E6E-54F4AFE504F7}"/>
              </a:ext>
            </a:extLst>
          </p:cNvPr>
          <p:cNvSpPr>
            <a:spLocks noGrp="1"/>
          </p:cNvSpPr>
          <p:nvPr>
            <p:ph type="ftr" sz="quarter" idx="29"/>
          </p:nvPr>
        </p:nvSpPr>
        <p:spPr/>
        <p:txBody>
          <a:bodyPr/>
          <a:lstStyle/>
          <a:p>
            <a:r>
              <a:rPr lang="en-US" kern="0"/>
              <a:t>© 2021 Xandr Inc. Xandr℠, the Kite logo, AT&amp;T, the Globe logo and other marks are trademarks and service marks of AT&amp;T Intellectual Property and/or AT&amp;T affiliated companies. All other marks contained herein are the property of their respective owners.</a:t>
            </a:r>
          </a:p>
        </p:txBody>
      </p:sp>
      <p:sp>
        <p:nvSpPr>
          <p:cNvPr id="6" name="Slide Number Placeholder 5">
            <a:extLst>
              <a:ext uri="{FF2B5EF4-FFF2-40B4-BE49-F238E27FC236}">
                <a16:creationId xmlns:a16="http://schemas.microsoft.com/office/drawing/2014/main" id="{3895B775-B69E-3F4F-AEAE-2ADCDA6780AF}"/>
              </a:ext>
            </a:extLst>
          </p:cNvPr>
          <p:cNvSpPr>
            <a:spLocks noGrp="1"/>
          </p:cNvSpPr>
          <p:nvPr>
            <p:ph type="sldNum" sz="quarter" idx="30"/>
          </p:nvPr>
        </p:nvSpPr>
        <p:spPr/>
        <p:txBody>
          <a:bodyPr/>
          <a:lstStyle/>
          <a:p>
            <a:fld id="{B039CED7-89A6-0D48-93AF-800B78660EBD}" type="slidenum">
              <a:rPr lang="en-US"/>
              <a:pPr/>
              <a:t>‹#›</a:t>
            </a:fld>
            <a:endParaRPr lang="en-US"/>
          </a:p>
        </p:txBody>
      </p:sp>
    </p:spTree>
    <p:extLst>
      <p:ext uri="{BB962C8B-B14F-4D97-AF65-F5344CB8AC3E}">
        <p14:creationId xmlns:p14="http://schemas.microsoft.com/office/powerpoint/2010/main" val="2890873261"/>
      </p:ext>
    </p:extLst>
  </p:cSld>
  <p:clrMapOvr>
    <a:overrideClrMapping bg1="dk1" tx1="lt1" bg2="dk2" tx2="lt2" accent1="accent1" accent2="accent2" accent3="accent3" accent4="accent4" accent5="accent5" accent6="accent6" hlink="hlink" folHlink="folHlink"/>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Myth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C0DF8B-F754-2642-849E-1B6DA8EBB4A9}"/>
              </a:ext>
            </a:extLst>
          </p:cNvPr>
          <p:cNvSpPr>
            <a:spLocks noGrp="1"/>
          </p:cNvSpPr>
          <p:nvPr>
            <p:ph type="title"/>
          </p:nvPr>
        </p:nvSpPr>
        <p:spPr/>
        <p:txBody>
          <a:bodyPr/>
          <a:lstStyle/>
          <a:p>
            <a:r>
              <a:rPr lang="en-US"/>
              <a:t>Click to edit Master title style</a:t>
            </a:r>
          </a:p>
        </p:txBody>
      </p:sp>
      <p:sp>
        <p:nvSpPr>
          <p:cNvPr id="35" name="Text Placeholder 34">
            <a:extLst>
              <a:ext uri="{FF2B5EF4-FFF2-40B4-BE49-F238E27FC236}">
                <a16:creationId xmlns:a16="http://schemas.microsoft.com/office/drawing/2014/main" id="{32B39C0F-C53D-5248-A27E-1C449FFD7DE3}"/>
              </a:ext>
            </a:extLst>
          </p:cNvPr>
          <p:cNvSpPr>
            <a:spLocks noGrp="1"/>
          </p:cNvSpPr>
          <p:nvPr>
            <p:ph type="body" sz="quarter" idx="12"/>
          </p:nvPr>
        </p:nvSpPr>
        <p:spPr>
          <a:xfrm>
            <a:off x="5180013" y="1608139"/>
            <a:ext cx="3057525" cy="503237"/>
          </a:xfrm>
          <a:solidFill>
            <a:schemeClr val="bg1"/>
          </a:solidFill>
          <a:ln w="3175">
            <a:solidFill>
              <a:schemeClr val="bg1"/>
            </a:solidFill>
          </a:ln>
        </p:spPr>
        <p:txBody>
          <a:bodyPr lIns="182880" anchor="ctr" anchorCtr="0"/>
          <a:lstStyle>
            <a:lvl1pPr>
              <a:defRPr sz="1600" b="1">
                <a:solidFill>
                  <a:schemeClr val="bg2"/>
                </a:solidFill>
              </a:defRPr>
            </a:lvl1pPr>
          </a:lstStyle>
          <a:p>
            <a:pPr lvl="0"/>
            <a:r>
              <a:rPr lang="en-US"/>
              <a:t>Click to edit Master text styles</a:t>
            </a:r>
          </a:p>
        </p:txBody>
      </p:sp>
      <p:sp>
        <p:nvSpPr>
          <p:cNvPr id="36" name="Text Placeholder 34">
            <a:extLst>
              <a:ext uri="{FF2B5EF4-FFF2-40B4-BE49-F238E27FC236}">
                <a16:creationId xmlns:a16="http://schemas.microsoft.com/office/drawing/2014/main" id="{BAD08DA7-45F3-7F47-BC28-FC5BBC8E7B7F}"/>
              </a:ext>
            </a:extLst>
          </p:cNvPr>
          <p:cNvSpPr>
            <a:spLocks noGrp="1"/>
          </p:cNvSpPr>
          <p:nvPr>
            <p:ph type="body" sz="quarter" idx="13"/>
          </p:nvPr>
        </p:nvSpPr>
        <p:spPr>
          <a:xfrm>
            <a:off x="5180013" y="2110991"/>
            <a:ext cx="3057525" cy="1535873"/>
          </a:xfrm>
          <a:ln w="3175">
            <a:solidFill>
              <a:schemeClr val="bg1"/>
            </a:solidFill>
          </a:ln>
        </p:spPr>
        <p:txBody>
          <a:bodyPr lIns="182880" tIns="91440" rIns="91440" anchor="t" anchorCtr="0"/>
          <a:lstStyle>
            <a:lvl1pPr>
              <a:defRPr sz="1400"/>
            </a:lvl1pPr>
          </a:lstStyle>
          <a:p>
            <a:pPr lvl="0"/>
            <a:r>
              <a:rPr lang="en-US"/>
              <a:t>Click to edit Master text styles</a:t>
            </a:r>
          </a:p>
        </p:txBody>
      </p:sp>
      <p:sp>
        <p:nvSpPr>
          <p:cNvPr id="37" name="Text Placeholder 34">
            <a:extLst>
              <a:ext uri="{FF2B5EF4-FFF2-40B4-BE49-F238E27FC236}">
                <a16:creationId xmlns:a16="http://schemas.microsoft.com/office/drawing/2014/main" id="{B413ECD9-6194-FB44-A7AB-BEE6442D98BF}"/>
              </a:ext>
            </a:extLst>
          </p:cNvPr>
          <p:cNvSpPr>
            <a:spLocks noGrp="1"/>
          </p:cNvSpPr>
          <p:nvPr>
            <p:ph type="body" sz="quarter" idx="14"/>
          </p:nvPr>
        </p:nvSpPr>
        <p:spPr>
          <a:xfrm>
            <a:off x="8524346" y="1608139"/>
            <a:ext cx="3057525" cy="503237"/>
          </a:xfrm>
          <a:solidFill>
            <a:schemeClr val="tx2"/>
          </a:solidFill>
          <a:ln w="3175">
            <a:solidFill>
              <a:schemeClr val="tx2"/>
            </a:solidFill>
          </a:ln>
        </p:spPr>
        <p:txBody>
          <a:bodyPr lIns="182880" anchor="ctr" anchorCtr="0"/>
          <a:lstStyle>
            <a:lvl1pPr>
              <a:defRPr sz="1600" b="1">
                <a:solidFill>
                  <a:schemeClr val="bg2"/>
                </a:solidFill>
              </a:defRPr>
            </a:lvl1pPr>
          </a:lstStyle>
          <a:p>
            <a:pPr lvl="0"/>
            <a:r>
              <a:rPr lang="en-US"/>
              <a:t>Click to edit Master text styles</a:t>
            </a:r>
          </a:p>
        </p:txBody>
      </p:sp>
      <p:sp>
        <p:nvSpPr>
          <p:cNvPr id="38" name="Text Placeholder 34">
            <a:extLst>
              <a:ext uri="{FF2B5EF4-FFF2-40B4-BE49-F238E27FC236}">
                <a16:creationId xmlns:a16="http://schemas.microsoft.com/office/drawing/2014/main" id="{573225D7-CF1B-B44B-8F7E-B9658409CB06}"/>
              </a:ext>
            </a:extLst>
          </p:cNvPr>
          <p:cNvSpPr>
            <a:spLocks noGrp="1"/>
          </p:cNvSpPr>
          <p:nvPr>
            <p:ph type="body" sz="quarter" idx="15"/>
          </p:nvPr>
        </p:nvSpPr>
        <p:spPr>
          <a:xfrm>
            <a:off x="8524346" y="2110991"/>
            <a:ext cx="3057525" cy="1535873"/>
          </a:xfrm>
          <a:ln w="3175">
            <a:solidFill>
              <a:schemeClr val="tx2"/>
            </a:solidFill>
          </a:ln>
        </p:spPr>
        <p:txBody>
          <a:bodyPr lIns="182880" tIns="91440" rIns="91440" anchor="t" anchorCtr="0"/>
          <a:lstStyle>
            <a:lvl1pPr>
              <a:defRPr sz="1400"/>
            </a:lvl1pPr>
          </a:lstStyle>
          <a:p>
            <a:pPr lvl="0"/>
            <a:r>
              <a:rPr lang="en-US"/>
              <a:t>Click to edit Master text styles</a:t>
            </a:r>
          </a:p>
        </p:txBody>
      </p:sp>
      <p:sp>
        <p:nvSpPr>
          <p:cNvPr id="39" name="Text Placeholder 34">
            <a:extLst>
              <a:ext uri="{FF2B5EF4-FFF2-40B4-BE49-F238E27FC236}">
                <a16:creationId xmlns:a16="http://schemas.microsoft.com/office/drawing/2014/main" id="{FFD688EA-7635-FC40-BE6E-C08F4F450F1E}"/>
              </a:ext>
            </a:extLst>
          </p:cNvPr>
          <p:cNvSpPr>
            <a:spLocks noGrp="1"/>
          </p:cNvSpPr>
          <p:nvPr>
            <p:ph type="body" sz="quarter" idx="16"/>
          </p:nvPr>
        </p:nvSpPr>
        <p:spPr>
          <a:xfrm>
            <a:off x="5180013" y="3936473"/>
            <a:ext cx="3057525" cy="503237"/>
          </a:xfrm>
          <a:solidFill>
            <a:schemeClr val="accent4"/>
          </a:solidFill>
          <a:ln w="3175">
            <a:solidFill>
              <a:schemeClr val="accent4"/>
            </a:solidFill>
          </a:ln>
        </p:spPr>
        <p:txBody>
          <a:bodyPr lIns="182880" anchor="ctr" anchorCtr="0"/>
          <a:lstStyle>
            <a:lvl1pPr>
              <a:defRPr sz="1600" b="1">
                <a:solidFill>
                  <a:schemeClr val="bg2"/>
                </a:solidFill>
              </a:defRPr>
            </a:lvl1pPr>
          </a:lstStyle>
          <a:p>
            <a:pPr lvl="0"/>
            <a:r>
              <a:rPr lang="en-US"/>
              <a:t>Click to edit Master text styles</a:t>
            </a:r>
          </a:p>
        </p:txBody>
      </p:sp>
      <p:sp>
        <p:nvSpPr>
          <p:cNvPr id="40" name="Text Placeholder 34">
            <a:extLst>
              <a:ext uri="{FF2B5EF4-FFF2-40B4-BE49-F238E27FC236}">
                <a16:creationId xmlns:a16="http://schemas.microsoft.com/office/drawing/2014/main" id="{4A45538D-3C22-C246-86F9-323764D7BC06}"/>
              </a:ext>
            </a:extLst>
          </p:cNvPr>
          <p:cNvSpPr>
            <a:spLocks noGrp="1"/>
          </p:cNvSpPr>
          <p:nvPr>
            <p:ph type="body" sz="quarter" idx="17"/>
          </p:nvPr>
        </p:nvSpPr>
        <p:spPr>
          <a:xfrm>
            <a:off x="5180013" y="4439325"/>
            <a:ext cx="3057525" cy="1535873"/>
          </a:xfrm>
          <a:ln w="3175">
            <a:solidFill>
              <a:schemeClr val="accent4"/>
            </a:solidFill>
          </a:ln>
        </p:spPr>
        <p:txBody>
          <a:bodyPr lIns="182880" tIns="91440" rIns="91440" anchor="t" anchorCtr="0"/>
          <a:lstStyle>
            <a:lvl1pPr>
              <a:defRPr sz="1400"/>
            </a:lvl1pPr>
          </a:lstStyle>
          <a:p>
            <a:pPr lvl="0"/>
            <a:r>
              <a:rPr lang="en-US"/>
              <a:t>Click to edit Master text styles</a:t>
            </a:r>
          </a:p>
        </p:txBody>
      </p:sp>
      <p:sp>
        <p:nvSpPr>
          <p:cNvPr id="41" name="Text Placeholder 34">
            <a:extLst>
              <a:ext uri="{FF2B5EF4-FFF2-40B4-BE49-F238E27FC236}">
                <a16:creationId xmlns:a16="http://schemas.microsoft.com/office/drawing/2014/main" id="{6C81F919-E305-9F4D-A758-ADF50F7F5D15}"/>
              </a:ext>
            </a:extLst>
          </p:cNvPr>
          <p:cNvSpPr>
            <a:spLocks noGrp="1"/>
          </p:cNvSpPr>
          <p:nvPr>
            <p:ph type="body" sz="quarter" idx="18"/>
          </p:nvPr>
        </p:nvSpPr>
        <p:spPr>
          <a:xfrm>
            <a:off x="8524346" y="3936473"/>
            <a:ext cx="3057525" cy="503237"/>
          </a:xfrm>
          <a:solidFill>
            <a:schemeClr val="accent1"/>
          </a:solidFill>
          <a:ln w="3175">
            <a:solidFill>
              <a:schemeClr val="accent1"/>
            </a:solidFill>
          </a:ln>
        </p:spPr>
        <p:txBody>
          <a:bodyPr lIns="182880" anchor="ctr" anchorCtr="0"/>
          <a:lstStyle>
            <a:lvl1pPr>
              <a:defRPr sz="1600" b="1">
                <a:solidFill>
                  <a:schemeClr val="bg2"/>
                </a:solidFill>
              </a:defRPr>
            </a:lvl1pPr>
          </a:lstStyle>
          <a:p>
            <a:pPr lvl="0"/>
            <a:r>
              <a:rPr lang="en-US"/>
              <a:t>Click to edit Master text styles</a:t>
            </a:r>
          </a:p>
        </p:txBody>
      </p:sp>
      <p:sp>
        <p:nvSpPr>
          <p:cNvPr id="42" name="Text Placeholder 34">
            <a:extLst>
              <a:ext uri="{FF2B5EF4-FFF2-40B4-BE49-F238E27FC236}">
                <a16:creationId xmlns:a16="http://schemas.microsoft.com/office/drawing/2014/main" id="{33E8BC9B-8E7E-BF44-8DCE-C0CCBF51491F}"/>
              </a:ext>
            </a:extLst>
          </p:cNvPr>
          <p:cNvSpPr>
            <a:spLocks noGrp="1"/>
          </p:cNvSpPr>
          <p:nvPr>
            <p:ph type="body" sz="quarter" idx="19"/>
          </p:nvPr>
        </p:nvSpPr>
        <p:spPr>
          <a:xfrm>
            <a:off x="8524346" y="4439325"/>
            <a:ext cx="3057525" cy="1535873"/>
          </a:xfrm>
          <a:ln w="3175">
            <a:solidFill>
              <a:schemeClr val="accent1"/>
            </a:solidFill>
          </a:ln>
        </p:spPr>
        <p:txBody>
          <a:bodyPr lIns="182880" tIns="91440" rIns="91440" anchor="t" anchorCtr="0"/>
          <a:lstStyle>
            <a:lvl1pPr>
              <a:defRPr sz="1400"/>
            </a:lvl1pPr>
          </a:lstStyle>
          <a:p>
            <a:pPr lvl="0"/>
            <a:r>
              <a:rPr lang="en-US"/>
              <a:t>Click to edit Master text styles</a:t>
            </a:r>
          </a:p>
        </p:txBody>
      </p:sp>
      <p:sp>
        <p:nvSpPr>
          <p:cNvPr id="44" name="Text Placeholder 43">
            <a:extLst>
              <a:ext uri="{FF2B5EF4-FFF2-40B4-BE49-F238E27FC236}">
                <a16:creationId xmlns:a16="http://schemas.microsoft.com/office/drawing/2014/main" id="{4FECCBD2-741F-424F-96B2-CAFF2C69B061}"/>
              </a:ext>
            </a:extLst>
          </p:cNvPr>
          <p:cNvSpPr>
            <a:spLocks noGrp="1"/>
          </p:cNvSpPr>
          <p:nvPr>
            <p:ph type="body" sz="quarter" idx="20"/>
          </p:nvPr>
        </p:nvSpPr>
        <p:spPr>
          <a:xfrm>
            <a:off x="606954" y="1608138"/>
            <a:ext cx="3649663" cy="2684462"/>
          </a:xfrm>
        </p:spPr>
        <p:txBody>
          <a:bodyPr/>
          <a:lstStyle/>
          <a:p>
            <a:pPr lvl="0"/>
            <a:r>
              <a:rPr lang="en-US"/>
              <a:t>Click to edit Master text styles</a:t>
            </a:r>
          </a:p>
        </p:txBody>
      </p:sp>
      <p:sp>
        <p:nvSpPr>
          <p:cNvPr id="45" name="Text Placeholder 7">
            <a:extLst>
              <a:ext uri="{FF2B5EF4-FFF2-40B4-BE49-F238E27FC236}">
                <a16:creationId xmlns:a16="http://schemas.microsoft.com/office/drawing/2014/main" id="{70E05C3B-789F-1C4D-AD28-8D53A0132C60}"/>
              </a:ext>
            </a:extLst>
          </p:cNvPr>
          <p:cNvSpPr>
            <a:spLocks noGrp="1"/>
          </p:cNvSpPr>
          <p:nvPr>
            <p:ph type="body" sz="quarter" idx="24"/>
          </p:nvPr>
        </p:nvSpPr>
        <p:spPr>
          <a:xfrm>
            <a:off x="228600" y="502920"/>
            <a:ext cx="5865812" cy="233718"/>
          </a:xfrm>
          <a:prstGeom prst="rect">
            <a:avLst/>
          </a:prstGeom>
        </p:spPr>
        <p:txBody>
          <a:bodyPr wrap="square">
            <a:spAutoFit/>
          </a:bodyPr>
          <a:lstStyle>
            <a:lvl1pPr marL="0" marR="0" indent="0" algn="l" defTabSz="182742" rtl="0" eaLnBrk="1" fontAlgn="auto" latinLnBrk="0" hangingPunct="1">
              <a:lnSpc>
                <a:spcPct val="120000"/>
              </a:lnSpc>
              <a:spcBef>
                <a:spcPts val="0"/>
              </a:spcBef>
              <a:spcAft>
                <a:spcPts val="0"/>
              </a:spcAft>
              <a:buClrTx/>
              <a:buSzTx/>
              <a:buFont typeface="Arial" panose="020B0604020202020204" pitchFamily="34" charset="0"/>
              <a:buNone/>
              <a:tabLst/>
              <a:defRPr lang="en-US"/>
            </a:lvl1pPr>
            <a:lvl4pPr marL="182880" marR="0" indent="-182880" algn="l" defTabSz="182880" rtl="0" eaLnBrk="1" fontAlgn="auto" latinLnBrk="0" hangingPunct="1">
              <a:lnSpc>
                <a:spcPct val="100000"/>
              </a:lnSpc>
              <a:spcBef>
                <a:spcPts val="0"/>
              </a:spcBef>
              <a:spcAft>
                <a:spcPts val="600"/>
              </a:spcAft>
              <a:buClr>
                <a:schemeClr val="tx2"/>
              </a:buClr>
              <a:buSzPct val="100000"/>
              <a:buFont typeface="Arial" panose="020B0604020202020204" pitchFamily="34" charset="0"/>
              <a:buChar char="•"/>
              <a:tabLst>
                <a:tab pos="182880" algn="l"/>
                <a:tab pos="365760" algn="l"/>
                <a:tab pos="548640" algn="l"/>
              </a:tabLst>
              <a:defRPr/>
            </a:lvl4pPr>
          </a:lstStyle>
          <a:p>
            <a:pPr lvl="0"/>
            <a:r>
              <a:rPr lang="en-US"/>
              <a:t>Click to edit Master text styles</a:t>
            </a:r>
          </a:p>
        </p:txBody>
      </p:sp>
      <p:grpSp>
        <p:nvGrpSpPr>
          <p:cNvPr id="46" name="Group 45">
            <a:extLst>
              <a:ext uri="{FF2B5EF4-FFF2-40B4-BE49-F238E27FC236}">
                <a16:creationId xmlns:a16="http://schemas.microsoft.com/office/drawing/2014/main" id="{7E3F2486-CBC0-4F47-9F69-B94B120F7D85}"/>
              </a:ext>
            </a:extLst>
          </p:cNvPr>
          <p:cNvGrpSpPr>
            <a:grpSpLocks noChangeAspect="1"/>
          </p:cNvGrpSpPr>
          <p:nvPr userDrawn="1"/>
        </p:nvGrpSpPr>
        <p:grpSpPr>
          <a:xfrm>
            <a:off x="11082099" y="215851"/>
            <a:ext cx="886025" cy="193345"/>
            <a:chOff x="11082099" y="215851"/>
            <a:chExt cx="886025" cy="193345"/>
          </a:xfrm>
        </p:grpSpPr>
        <p:sp>
          <p:nvSpPr>
            <p:cNvPr id="47" name="Freeform 46">
              <a:extLst>
                <a:ext uri="{FF2B5EF4-FFF2-40B4-BE49-F238E27FC236}">
                  <a16:creationId xmlns:a16="http://schemas.microsoft.com/office/drawing/2014/main" id="{84C524FF-84BE-2D49-BB70-EB131DE00776}"/>
                </a:ext>
              </a:extLst>
            </p:cNvPr>
            <p:cNvSpPr/>
            <p:nvPr/>
          </p:nvSpPr>
          <p:spPr>
            <a:xfrm>
              <a:off x="11248402" y="215851"/>
              <a:ext cx="719722" cy="193345"/>
            </a:xfrm>
            <a:custGeom>
              <a:avLst/>
              <a:gdLst>
                <a:gd name="connsiteX0" fmla="*/ 212098 w 719722"/>
                <a:gd name="connsiteY0" fmla="*/ 78028 h 193345"/>
                <a:gd name="connsiteX1" fmla="*/ 182351 w 719722"/>
                <a:gd name="connsiteY1" fmla="*/ 90043 h 193345"/>
                <a:gd name="connsiteX2" fmla="*/ 170730 w 719722"/>
                <a:gd name="connsiteY2" fmla="*/ 121669 h 193345"/>
                <a:gd name="connsiteX3" fmla="*/ 182351 w 719722"/>
                <a:gd name="connsiteY3" fmla="*/ 153294 h 193345"/>
                <a:gd name="connsiteX4" fmla="*/ 212098 w 719722"/>
                <a:gd name="connsiteY4" fmla="*/ 165309 h 193345"/>
                <a:gd name="connsiteX5" fmla="*/ 241982 w 719722"/>
                <a:gd name="connsiteY5" fmla="*/ 153294 h 193345"/>
                <a:gd name="connsiteX6" fmla="*/ 253742 w 719722"/>
                <a:gd name="connsiteY6" fmla="*/ 121669 h 193345"/>
                <a:gd name="connsiteX7" fmla="*/ 241982 w 719722"/>
                <a:gd name="connsiteY7" fmla="*/ 90043 h 193345"/>
                <a:gd name="connsiteX8" fmla="*/ 212098 w 719722"/>
                <a:gd name="connsiteY8" fmla="*/ 78028 h 193345"/>
                <a:gd name="connsiteX9" fmla="*/ 539445 w 719722"/>
                <a:gd name="connsiteY9" fmla="*/ 77891 h 193345"/>
                <a:gd name="connsiteX10" fmla="*/ 518277 w 719722"/>
                <a:gd name="connsiteY10" fmla="*/ 83277 h 193345"/>
                <a:gd name="connsiteX11" fmla="*/ 503335 w 719722"/>
                <a:gd name="connsiteY11" fmla="*/ 98606 h 193345"/>
                <a:gd name="connsiteX12" fmla="*/ 497801 w 719722"/>
                <a:gd name="connsiteY12" fmla="*/ 121669 h 193345"/>
                <a:gd name="connsiteX13" fmla="*/ 503335 w 719722"/>
                <a:gd name="connsiteY13" fmla="*/ 144733 h 193345"/>
                <a:gd name="connsiteX14" fmla="*/ 518277 w 719722"/>
                <a:gd name="connsiteY14" fmla="*/ 160062 h 193345"/>
                <a:gd name="connsiteX15" fmla="*/ 539445 w 719722"/>
                <a:gd name="connsiteY15" fmla="*/ 165448 h 193345"/>
                <a:gd name="connsiteX16" fmla="*/ 560614 w 719722"/>
                <a:gd name="connsiteY16" fmla="*/ 160062 h 193345"/>
                <a:gd name="connsiteX17" fmla="*/ 575556 w 719722"/>
                <a:gd name="connsiteY17" fmla="*/ 144733 h 193345"/>
                <a:gd name="connsiteX18" fmla="*/ 581090 w 719722"/>
                <a:gd name="connsiteY18" fmla="*/ 121669 h 193345"/>
                <a:gd name="connsiteX19" fmla="*/ 575556 w 719722"/>
                <a:gd name="connsiteY19" fmla="*/ 98606 h 193345"/>
                <a:gd name="connsiteX20" fmla="*/ 560614 w 719722"/>
                <a:gd name="connsiteY20" fmla="*/ 83277 h 193345"/>
                <a:gd name="connsiteX21" fmla="*/ 539445 w 719722"/>
                <a:gd name="connsiteY21" fmla="*/ 77891 h 193345"/>
                <a:gd name="connsiteX22" fmla="*/ 2352 w 719722"/>
                <a:gd name="connsiteY22" fmla="*/ 51650 h 193345"/>
                <a:gd name="connsiteX23" fmla="*/ 30300 w 719722"/>
                <a:gd name="connsiteY23" fmla="*/ 51650 h 193345"/>
                <a:gd name="connsiteX24" fmla="*/ 43997 w 719722"/>
                <a:gd name="connsiteY24" fmla="*/ 58417 h 193345"/>
                <a:gd name="connsiteX25" fmla="*/ 73190 w 719722"/>
                <a:gd name="connsiteY25" fmla="*/ 99020 h 193345"/>
                <a:gd name="connsiteX26" fmla="*/ 102383 w 719722"/>
                <a:gd name="connsiteY26" fmla="*/ 58417 h 193345"/>
                <a:gd name="connsiteX27" fmla="*/ 116080 w 719722"/>
                <a:gd name="connsiteY27" fmla="*/ 51650 h 193345"/>
                <a:gd name="connsiteX28" fmla="*/ 142921 w 719722"/>
                <a:gd name="connsiteY28" fmla="*/ 51650 h 193345"/>
                <a:gd name="connsiteX29" fmla="*/ 90484 w 719722"/>
                <a:gd name="connsiteY29" fmla="*/ 121531 h 193345"/>
                <a:gd name="connsiteX30" fmla="*/ 145273 w 719722"/>
                <a:gd name="connsiteY30" fmla="*/ 191411 h 193345"/>
                <a:gd name="connsiteX31" fmla="*/ 116910 w 719722"/>
                <a:gd name="connsiteY31" fmla="*/ 191411 h 193345"/>
                <a:gd name="connsiteX32" fmla="*/ 103213 w 719722"/>
                <a:gd name="connsiteY32" fmla="*/ 184644 h 193345"/>
                <a:gd name="connsiteX33" fmla="*/ 72360 w 719722"/>
                <a:gd name="connsiteY33" fmla="*/ 144732 h 193345"/>
                <a:gd name="connsiteX34" fmla="*/ 41368 w 719722"/>
                <a:gd name="connsiteY34" fmla="*/ 184644 h 193345"/>
                <a:gd name="connsiteX35" fmla="*/ 27671 w 719722"/>
                <a:gd name="connsiteY35" fmla="*/ 191411 h 193345"/>
                <a:gd name="connsiteX36" fmla="*/ 0 w 719722"/>
                <a:gd name="connsiteY36" fmla="*/ 191411 h 193345"/>
                <a:gd name="connsiteX37" fmla="*/ 54512 w 719722"/>
                <a:gd name="connsiteY37" fmla="*/ 121531 h 193345"/>
                <a:gd name="connsiteX38" fmla="*/ 389469 w 719722"/>
                <a:gd name="connsiteY38" fmla="*/ 50408 h 193345"/>
                <a:gd name="connsiteX39" fmla="*/ 431944 w 719722"/>
                <a:gd name="connsiteY39" fmla="*/ 65737 h 193345"/>
                <a:gd name="connsiteX40" fmla="*/ 447993 w 719722"/>
                <a:gd name="connsiteY40" fmla="*/ 111449 h 193345"/>
                <a:gd name="connsiteX41" fmla="*/ 447993 w 719722"/>
                <a:gd name="connsiteY41" fmla="*/ 191549 h 193345"/>
                <a:gd name="connsiteX42" fmla="*/ 432220 w 719722"/>
                <a:gd name="connsiteY42" fmla="*/ 191549 h 193345"/>
                <a:gd name="connsiteX43" fmla="*/ 415203 w 719722"/>
                <a:gd name="connsiteY43" fmla="*/ 174562 h 193345"/>
                <a:gd name="connsiteX44" fmla="*/ 415203 w 719722"/>
                <a:gd name="connsiteY44" fmla="*/ 115730 h 193345"/>
                <a:gd name="connsiteX45" fmla="*/ 406486 w 719722"/>
                <a:gd name="connsiteY45" fmla="*/ 88110 h 193345"/>
                <a:gd name="connsiteX46" fmla="*/ 381859 w 719722"/>
                <a:gd name="connsiteY46" fmla="*/ 78857 h 193345"/>
                <a:gd name="connsiteX47" fmla="*/ 353358 w 719722"/>
                <a:gd name="connsiteY47" fmla="*/ 89767 h 193345"/>
                <a:gd name="connsiteX48" fmla="*/ 342843 w 719722"/>
                <a:gd name="connsiteY48" fmla="*/ 120978 h 193345"/>
                <a:gd name="connsiteX49" fmla="*/ 342843 w 719722"/>
                <a:gd name="connsiteY49" fmla="*/ 174562 h 193345"/>
                <a:gd name="connsiteX50" fmla="*/ 325826 w 719722"/>
                <a:gd name="connsiteY50" fmla="*/ 191549 h 193345"/>
                <a:gd name="connsiteX51" fmla="*/ 310053 w 719722"/>
                <a:gd name="connsiteY51" fmla="*/ 191549 h 193345"/>
                <a:gd name="connsiteX52" fmla="*/ 310053 w 719722"/>
                <a:gd name="connsiteY52" fmla="*/ 51927 h 193345"/>
                <a:gd name="connsiteX53" fmla="*/ 324165 w 719722"/>
                <a:gd name="connsiteY53" fmla="*/ 51927 h 193345"/>
                <a:gd name="connsiteX54" fmla="*/ 341183 w 719722"/>
                <a:gd name="connsiteY54" fmla="*/ 68914 h 193345"/>
                <a:gd name="connsiteX55" fmla="*/ 341183 w 719722"/>
                <a:gd name="connsiteY55" fmla="*/ 70018 h 193345"/>
                <a:gd name="connsiteX56" fmla="*/ 361659 w 719722"/>
                <a:gd name="connsiteY56" fmla="*/ 55379 h 193345"/>
                <a:gd name="connsiteX57" fmla="*/ 389469 w 719722"/>
                <a:gd name="connsiteY57" fmla="*/ 50408 h 193345"/>
                <a:gd name="connsiteX58" fmla="*/ 719722 w 719722"/>
                <a:gd name="connsiteY58" fmla="*/ 50269 h 193345"/>
                <a:gd name="connsiteX59" fmla="*/ 719722 w 719722"/>
                <a:gd name="connsiteY59" fmla="*/ 81342 h 193345"/>
                <a:gd name="connsiteX60" fmla="*/ 712113 w 719722"/>
                <a:gd name="connsiteY60" fmla="*/ 80514 h 193345"/>
                <a:gd name="connsiteX61" fmla="*/ 682228 w 719722"/>
                <a:gd name="connsiteY61" fmla="*/ 91700 h 193345"/>
                <a:gd name="connsiteX62" fmla="*/ 671436 w 719722"/>
                <a:gd name="connsiteY62" fmla="*/ 123740 h 193345"/>
                <a:gd name="connsiteX63" fmla="*/ 671436 w 719722"/>
                <a:gd name="connsiteY63" fmla="*/ 174424 h 193345"/>
                <a:gd name="connsiteX64" fmla="*/ 654419 w 719722"/>
                <a:gd name="connsiteY64" fmla="*/ 191411 h 193345"/>
                <a:gd name="connsiteX65" fmla="*/ 638646 w 719722"/>
                <a:gd name="connsiteY65" fmla="*/ 191411 h 193345"/>
                <a:gd name="connsiteX66" fmla="*/ 638646 w 719722"/>
                <a:gd name="connsiteY66" fmla="*/ 51926 h 193345"/>
                <a:gd name="connsiteX67" fmla="*/ 669776 w 719722"/>
                <a:gd name="connsiteY67" fmla="*/ 51926 h 193345"/>
                <a:gd name="connsiteX68" fmla="*/ 669776 w 719722"/>
                <a:gd name="connsiteY68" fmla="*/ 72366 h 193345"/>
                <a:gd name="connsiteX69" fmla="*/ 719722 w 719722"/>
                <a:gd name="connsiteY69" fmla="*/ 50269 h 193345"/>
                <a:gd name="connsiteX70" fmla="*/ 208500 w 719722"/>
                <a:gd name="connsiteY70" fmla="*/ 50269 h 193345"/>
                <a:gd name="connsiteX71" fmla="*/ 233543 w 719722"/>
                <a:gd name="connsiteY71" fmla="*/ 54964 h 193345"/>
                <a:gd name="connsiteX72" fmla="*/ 253327 w 719722"/>
                <a:gd name="connsiteY72" fmla="*/ 68775 h 193345"/>
                <a:gd name="connsiteX73" fmla="*/ 270345 w 719722"/>
                <a:gd name="connsiteY73" fmla="*/ 51788 h 193345"/>
                <a:gd name="connsiteX74" fmla="*/ 285979 w 719722"/>
                <a:gd name="connsiteY74" fmla="*/ 51788 h 193345"/>
                <a:gd name="connsiteX75" fmla="*/ 285979 w 719722"/>
                <a:gd name="connsiteY75" fmla="*/ 51926 h 193345"/>
                <a:gd name="connsiteX76" fmla="*/ 285979 w 719722"/>
                <a:gd name="connsiteY76" fmla="*/ 191549 h 193345"/>
                <a:gd name="connsiteX77" fmla="*/ 271867 w 719722"/>
                <a:gd name="connsiteY77" fmla="*/ 191549 h 193345"/>
                <a:gd name="connsiteX78" fmla="*/ 254849 w 719722"/>
                <a:gd name="connsiteY78" fmla="*/ 174562 h 193345"/>
                <a:gd name="connsiteX79" fmla="*/ 254849 w 719722"/>
                <a:gd name="connsiteY79" fmla="*/ 173457 h 193345"/>
                <a:gd name="connsiteX80" fmla="*/ 234788 w 719722"/>
                <a:gd name="connsiteY80" fmla="*/ 188372 h 193345"/>
                <a:gd name="connsiteX81" fmla="*/ 208500 w 719722"/>
                <a:gd name="connsiteY81" fmla="*/ 193344 h 193345"/>
                <a:gd name="connsiteX82" fmla="*/ 171975 w 719722"/>
                <a:gd name="connsiteY82" fmla="*/ 184506 h 193345"/>
                <a:gd name="connsiteX83" fmla="*/ 146794 w 719722"/>
                <a:gd name="connsiteY83" fmla="*/ 159371 h 193345"/>
                <a:gd name="connsiteX84" fmla="*/ 137801 w 719722"/>
                <a:gd name="connsiteY84" fmla="*/ 121669 h 193345"/>
                <a:gd name="connsiteX85" fmla="*/ 146794 w 719722"/>
                <a:gd name="connsiteY85" fmla="*/ 84104 h 193345"/>
                <a:gd name="connsiteX86" fmla="*/ 171975 w 719722"/>
                <a:gd name="connsiteY86" fmla="*/ 59108 h 193345"/>
                <a:gd name="connsiteX87" fmla="*/ 208500 w 719722"/>
                <a:gd name="connsiteY87" fmla="*/ 50269 h 193345"/>
                <a:gd name="connsiteX88" fmla="*/ 580675 w 719722"/>
                <a:gd name="connsiteY88" fmla="*/ 0 h 193345"/>
                <a:gd name="connsiteX89" fmla="*/ 613327 w 719722"/>
                <a:gd name="connsiteY89" fmla="*/ 0 h 193345"/>
                <a:gd name="connsiteX90" fmla="*/ 613327 w 719722"/>
                <a:gd name="connsiteY90" fmla="*/ 191550 h 193345"/>
                <a:gd name="connsiteX91" fmla="*/ 598938 w 719722"/>
                <a:gd name="connsiteY91" fmla="*/ 191550 h 193345"/>
                <a:gd name="connsiteX92" fmla="*/ 581920 w 719722"/>
                <a:gd name="connsiteY92" fmla="*/ 174563 h 193345"/>
                <a:gd name="connsiteX93" fmla="*/ 581920 w 719722"/>
                <a:gd name="connsiteY93" fmla="*/ 173458 h 193345"/>
                <a:gd name="connsiteX94" fmla="*/ 561859 w 719722"/>
                <a:gd name="connsiteY94" fmla="*/ 188373 h 193345"/>
                <a:gd name="connsiteX95" fmla="*/ 535571 w 719722"/>
                <a:gd name="connsiteY95" fmla="*/ 193345 h 193345"/>
                <a:gd name="connsiteX96" fmla="*/ 499322 w 719722"/>
                <a:gd name="connsiteY96" fmla="*/ 184507 h 193345"/>
                <a:gd name="connsiteX97" fmla="*/ 474003 w 719722"/>
                <a:gd name="connsiteY97" fmla="*/ 159234 h 193345"/>
                <a:gd name="connsiteX98" fmla="*/ 464872 w 719722"/>
                <a:gd name="connsiteY98" fmla="*/ 121669 h 193345"/>
                <a:gd name="connsiteX99" fmla="*/ 474003 w 719722"/>
                <a:gd name="connsiteY99" fmla="*/ 84243 h 193345"/>
                <a:gd name="connsiteX100" fmla="*/ 499322 w 719722"/>
                <a:gd name="connsiteY100" fmla="*/ 59108 h 193345"/>
                <a:gd name="connsiteX101" fmla="*/ 535571 w 719722"/>
                <a:gd name="connsiteY101" fmla="*/ 50270 h 193345"/>
                <a:gd name="connsiteX102" fmla="*/ 561029 w 719722"/>
                <a:gd name="connsiteY102" fmla="*/ 54965 h 193345"/>
                <a:gd name="connsiteX103" fmla="*/ 580675 w 719722"/>
                <a:gd name="connsiteY103" fmla="*/ 69052 h 193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l="l" t="t" r="r" b="b"/>
              <a:pathLst>
                <a:path w="719722" h="193345">
                  <a:moveTo>
                    <a:pt x="212098" y="78028"/>
                  </a:moveTo>
                  <a:cubicBezTo>
                    <a:pt x="200061" y="78028"/>
                    <a:pt x="190099" y="82033"/>
                    <a:pt x="182351" y="90043"/>
                  </a:cubicBezTo>
                  <a:cubicBezTo>
                    <a:pt x="174603" y="98053"/>
                    <a:pt x="170730" y="108549"/>
                    <a:pt x="170730" y="121669"/>
                  </a:cubicBezTo>
                  <a:cubicBezTo>
                    <a:pt x="170730" y="134788"/>
                    <a:pt x="174603" y="145284"/>
                    <a:pt x="182351" y="153294"/>
                  </a:cubicBezTo>
                  <a:cubicBezTo>
                    <a:pt x="190099" y="161304"/>
                    <a:pt x="200061" y="165309"/>
                    <a:pt x="212098" y="165309"/>
                  </a:cubicBezTo>
                  <a:cubicBezTo>
                    <a:pt x="224134" y="165447"/>
                    <a:pt x="234096" y="161442"/>
                    <a:pt x="241982" y="153294"/>
                  </a:cubicBezTo>
                  <a:cubicBezTo>
                    <a:pt x="249868" y="145284"/>
                    <a:pt x="253742" y="134788"/>
                    <a:pt x="253742" y="121669"/>
                  </a:cubicBezTo>
                  <a:cubicBezTo>
                    <a:pt x="253742" y="108549"/>
                    <a:pt x="249868" y="98053"/>
                    <a:pt x="241982" y="90043"/>
                  </a:cubicBezTo>
                  <a:cubicBezTo>
                    <a:pt x="234096" y="82033"/>
                    <a:pt x="224134" y="78028"/>
                    <a:pt x="212098" y="78028"/>
                  </a:cubicBezTo>
                  <a:close/>
                  <a:moveTo>
                    <a:pt x="539445" y="77891"/>
                  </a:moveTo>
                  <a:cubicBezTo>
                    <a:pt x="531559" y="77891"/>
                    <a:pt x="524503" y="79686"/>
                    <a:pt x="518277" y="83277"/>
                  </a:cubicBezTo>
                  <a:cubicBezTo>
                    <a:pt x="512051" y="86867"/>
                    <a:pt x="507070" y="91977"/>
                    <a:pt x="503335" y="98606"/>
                  </a:cubicBezTo>
                  <a:cubicBezTo>
                    <a:pt x="499599" y="105235"/>
                    <a:pt x="497801" y="112969"/>
                    <a:pt x="497801" y="121669"/>
                  </a:cubicBezTo>
                  <a:cubicBezTo>
                    <a:pt x="497801" y="130370"/>
                    <a:pt x="499599" y="138104"/>
                    <a:pt x="503335" y="144733"/>
                  </a:cubicBezTo>
                  <a:cubicBezTo>
                    <a:pt x="507070" y="151362"/>
                    <a:pt x="511913" y="156471"/>
                    <a:pt x="518277" y="160062"/>
                  </a:cubicBezTo>
                  <a:cubicBezTo>
                    <a:pt x="524503" y="163653"/>
                    <a:pt x="531698" y="165448"/>
                    <a:pt x="539445" y="165448"/>
                  </a:cubicBezTo>
                  <a:cubicBezTo>
                    <a:pt x="547193" y="165448"/>
                    <a:pt x="554388" y="163653"/>
                    <a:pt x="560614" y="160062"/>
                  </a:cubicBezTo>
                  <a:cubicBezTo>
                    <a:pt x="566840" y="156471"/>
                    <a:pt x="571821" y="151362"/>
                    <a:pt x="575556" y="144733"/>
                  </a:cubicBezTo>
                  <a:cubicBezTo>
                    <a:pt x="579292" y="138104"/>
                    <a:pt x="581090" y="130370"/>
                    <a:pt x="581090" y="121669"/>
                  </a:cubicBezTo>
                  <a:cubicBezTo>
                    <a:pt x="581090" y="112969"/>
                    <a:pt x="579292" y="105235"/>
                    <a:pt x="575556" y="98606"/>
                  </a:cubicBezTo>
                  <a:cubicBezTo>
                    <a:pt x="571821" y="91977"/>
                    <a:pt x="566840" y="86867"/>
                    <a:pt x="560614" y="83277"/>
                  </a:cubicBezTo>
                  <a:cubicBezTo>
                    <a:pt x="554388" y="79686"/>
                    <a:pt x="547193" y="77891"/>
                    <a:pt x="539445" y="77891"/>
                  </a:cubicBezTo>
                  <a:close/>
                  <a:moveTo>
                    <a:pt x="2352" y="51650"/>
                  </a:moveTo>
                  <a:lnTo>
                    <a:pt x="30300" y="51650"/>
                  </a:lnTo>
                  <a:cubicBezTo>
                    <a:pt x="35696" y="51650"/>
                    <a:pt x="40676" y="54136"/>
                    <a:pt x="43997" y="58417"/>
                  </a:cubicBezTo>
                  <a:lnTo>
                    <a:pt x="73190" y="99020"/>
                  </a:lnTo>
                  <a:lnTo>
                    <a:pt x="102383" y="58417"/>
                  </a:lnTo>
                  <a:cubicBezTo>
                    <a:pt x="105565" y="54136"/>
                    <a:pt x="110684" y="51650"/>
                    <a:pt x="116080" y="51650"/>
                  </a:cubicBezTo>
                  <a:lnTo>
                    <a:pt x="142921" y="51650"/>
                  </a:lnTo>
                  <a:lnTo>
                    <a:pt x="90484" y="121531"/>
                  </a:lnTo>
                  <a:lnTo>
                    <a:pt x="145273" y="191411"/>
                  </a:lnTo>
                  <a:lnTo>
                    <a:pt x="116910" y="191411"/>
                  </a:lnTo>
                  <a:cubicBezTo>
                    <a:pt x="111514" y="191549"/>
                    <a:pt x="106395" y="188925"/>
                    <a:pt x="103213" y="184644"/>
                  </a:cubicBezTo>
                  <a:lnTo>
                    <a:pt x="72360" y="144732"/>
                  </a:lnTo>
                  <a:lnTo>
                    <a:pt x="41368" y="184644"/>
                  </a:lnTo>
                  <a:cubicBezTo>
                    <a:pt x="38186" y="188925"/>
                    <a:pt x="33067" y="191411"/>
                    <a:pt x="27671" y="191411"/>
                  </a:cubicBezTo>
                  <a:lnTo>
                    <a:pt x="0" y="191411"/>
                  </a:lnTo>
                  <a:lnTo>
                    <a:pt x="54512" y="121531"/>
                  </a:lnTo>
                  <a:close/>
                  <a:moveTo>
                    <a:pt x="389469" y="50408"/>
                  </a:moveTo>
                  <a:cubicBezTo>
                    <a:pt x="407040" y="50270"/>
                    <a:pt x="421290" y="55379"/>
                    <a:pt x="431944" y="65737"/>
                  </a:cubicBezTo>
                  <a:cubicBezTo>
                    <a:pt x="442597" y="76095"/>
                    <a:pt x="447993" y="91286"/>
                    <a:pt x="447993" y="111449"/>
                  </a:cubicBezTo>
                  <a:lnTo>
                    <a:pt x="447993" y="191549"/>
                  </a:lnTo>
                  <a:lnTo>
                    <a:pt x="432220" y="191549"/>
                  </a:lnTo>
                  <a:cubicBezTo>
                    <a:pt x="422812" y="191549"/>
                    <a:pt x="415203" y="183953"/>
                    <a:pt x="415203" y="174562"/>
                  </a:cubicBezTo>
                  <a:lnTo>
                    <a:pt x="415203" y="115730"/>
                  </a:lnTo>
                  <a:cubicBezTo>
                    <a:pt x="415203" y="103577"/>
                    <a:pt x="412297" y="94325"/>
                    <a:pt x="406486" y="88110"/>
                  </a:cubicBezTo>
                  <a:cubicBezTo>
                    <a:pt x="400676" y="81895"/>
                    <a:pt x="392513" y="78857"/>
                    <a:pt x="381859" y="78857"/>
                  </a:cubicBezTo>
                  <a:cubicBezTo>
                    <a:pt x="369822" y="78857"/>
                    <a:pt x="360276" y="82448"/>
                    <a:pt x="353358" y="89767"/>
                  </a:cubicBezTo>
                  <a:cubicBezTo>
                    <a:pt x="346302" y="96948"/>
                    <a:pt x="342843" y="107444"/>
                    <a:pt x="342843" y="120978"/>
                  </a:cubicBezTo>
                  <a:lnTo>
                    <a:pt x="342843" y="174562"/>
                  </a:lnTo>
                  <a:cubicBezTo>
                    <a:pt x="342843" y="183953"/>
                    <a:pt x="335234" y="191549"/>
                    <a:pt x="325826" y="191549"/>
                  </a:cubicBezTo>
                  <a:lnTo>
                    <a:pt x="310053" y="191549"/>
                  </a:lnTo>
                  <a:lnTo>
                    <a:pt x="310053" y="51927"/>
                  </a:lnTo>
                  <a:lnTo>
                    <a:pt x="324165" y="51927"/>
                  </a:lnTo>
                  <a:cubicBezTo>
                    <a:pt x="333573" y="51927"/>
                    <a:pt x="341183" y="59523"/>
                    <a:pt x="341183" y="68914"/>
                  </a:cubicBezTo>
                  <a:lnTo>
                    <a:pt x="341183" y="70018"/>
                  </a:lnTo>
                  <a:cubicBezTo>
                    <a:pt x="346579" y="63527"/>
                    <a:pt x="353358" y="58694"/>
                    <a:pt x="361659" y="55379"/>
                  </a:cubicBezTo>
                  <a:cubicBezTo>
                    <a:pt x="369822" y="52065"/>
                    <a:pt x="379092" y="50408"/>
                    <a:pt x="389469" y="50408"/>
                  </a:cubicBezTo>
                  <a:close/>
                  <a:moveTo>
                    <a:pt x="719722" y="50269"/>
                  </a:moveTo>
                  <a:lnTo>
                    <a:pt x="719722" y="81342"/>
                  </a:lnTo>
                  <a:cubicBezTo>
                    <a:pt x="716955" y="80790"/>
                    <a:pt x="714326" y="80514"/>
                    <a:pt x="712113" y="80514"/>
                  </a:cubicBezTo>
                  <a:cubicBezTo>
                    <a:pt x="699384" y="80514"/>
                    <a:pt x="689422" y="84243"/>
                    <a:pt x="682228" y="91700"/>
                  </a:cubicBezTo>
                  <a:cubicBezTo>
                    <a:pt x="675033" y="99158"/>
                    <a:pt x="671436" y="109792"/>
                    <a:pt x="671436" y="123740"/>
                  </a:cubicBezTo>
                  <a:lnTo>
                    <a:pt x="671436" y="174424"/>
                  </a:lnTo>
                  <a:cubicBezTo>
                    <a:pt x="671436" y="183815"/>
                    <a:pt x="663827" y="191411"/>
                    <a:pt x="654419" y="191411"/>
                  </a:cubicBezTo>
                  <a:lnTo>
                    <a:pt x="638646" y="191411"/>
                  </a:lnTo>
                  <a:lnTo>
                    <a:pt x="638646" y="51926"/>
                  </a:lnTo>
                  <a:lnTo>
                    <a:pt x="669776" y="51926"/>
                  </a:lnTo>
                  <a:lnTo>
                    <a:pt x="669776" y="72366"/>
                  </a:lnTo>
                  <a:cubicBezTo>
                    <a:pt x="679322" y="57589"/>
                    <a:pt x="695925" y="50269"/>
                    <a:pt x="719722" y="50269"/>
                  </a:cubicBezTo>
                  <a:close/>
                  <a:moveTo>
                    <a:pt x="208500" y="50269"/>
                  </a:moveTo>
                  <a:cubicBezTo>
                    <a:pt x="217632" y="50269"/>
                    <a:pt x="225933" y="51788"/>
                    <a:pt x="233543" y="54964"/>
                  </a:cubicBezTo>
                  <a:cubicBezTo>
                    <a:pt x="241152" y="58141"/>
                    <a:pt x="247793" y="62698"/>
                    <a:pt x="253327" y="68775"/>
                  </a:cubicBezTo>
                  <a:cubicBezTo>
                    <a:pt x="253327" y="59384"/>
                    <a:pt x="260937" y="51788"/>
                    <a:pt x="270345" y="51788"/>
                  </a:cubicBezTo>
                  <a:lnTo>
                    <a:pt x="285979" y="51788"/>
                  </a:lnTo>
                  <a:lnTo>
                    <a:pt x="285979" y="51926"/>
                  </a:lnTo>
                  <a:lnTo>
                    <a:pt x="285979" y="191549"/>
                  </a:lnTo>
                  <a:lnTo>
                    <a:pt x="271867" y="191549"/>
                  </a:lnTo>
                  <a:cubicBezTo>
                    <a:pt x="262459" y="191549"/>
                    <a:pt x="254849" y="183953"/>
                    <a:pt x="254849" y="174562"/>
                  </a:cubicBezTo>
                  <a:lnTo>
                    <a:pt x="254849" y="173457"/>
                  </a:lnTo>
                  <a:cubicBezTo>
                    <a:pt x="249453" y="180086"/>
                    <a:pt x="242812" y="185058"/>
                    <a:pt x="234788" y="188372"/>
                  </a:cubicBezTo>
                  <a:cubicBezTo>
                    <a:pt x="226902" y="191687"/>
                    <a:pt x="218047" y="193344"/>
                    <a:pt x="208500" y="193344"/>
                  </a:cubicBezTo>
                  <a:cubicBezTo>
                    <a:pt x="194941" y="193344"/>
                    <a:pt x="182628" y="190444"/>
                    <a:pt x="171975" y="184506"/>
                  </a:cubicBezTo>
                  <a:cubicBezTo>
                    <a:pt x="161183" y="178567"/>
                    <a:pt x="152882" y="170143"/>
                    <a:pt x="146794" y="159371"/>
                  </a:cubicBezTo>
                  <a:cubicBezTo>
                    <a:pt x="140706" y="148599"/>
                    <a:pt x="137801" y="136031"/>
                    <a:pt x="137801" y="121669"/>
                  </a:cubicBezTo>
                  <a:cubicBezTo>
                    <a:pt x="137801" y="107306"/>
                    <a:pt x="140845" y="94876"/>
                    <a:pt x="146794" y="84104"/>
                  </a:cubicBezTo>
                  <a:cubicBezTo>
                    <a:pt x="152882" y="73332"/>
                    <a:pt x="161183" y="65046"/>
                    <a:pt x="171975" y="59108"/>
                  </a:cubicBezTo>
                  <a:cubicBezTo>
                    <a:pt x="182766" y="53169"/>
                    <a:pt x="194941" y="50269"/>
                    <a:pt x="208500" y="50269"/>
                  </a:cubicBezTo>
                  <a:close/>
                  <a:moveTo>
                    <a:pt x="580675" y="0"/>
                  </a:moveTo>
                  <a:lnTo>
                    <a:pt x="613327" y="0"/>
                  </a:lnTo>
                  <a:lnTo>
                    <a:pt x="613327" y="191550"/>
                  </a:lnTo>
                  <a:lnTo>
                    <a:pt x="598938" y="191550"/>
                  </a:lnTo>
                  <a:cubicBezTo>
                    <a:pt x="589530" y="191550"/>
                    <a:pt x="581920" y="183954"/>
                    <a:pt x="581920" y="174563"/>
                  </a:cubicBezTo>
                  <a:lnTo>
                    <a:pt x="581920" y="173458"/>
                  </a:lnTo>
                  <a:cubicBezTo>
                    <a:pt x="576525" y="180087"/>
                    <a:pt x="569884" y="185059"/>
                    <a:pt x="561859" y="188373"/>
                  </a:cubicBezTo>
                  <a:cubicBezTo>
                    <a:pt x="553973" y="191688"/>
                    <a:pt x="545118" y="193345"/>
                    <a:pt x="535571" y="193345"/>
                  </a:cubicBezTo>
                  <a:cubicBezTo>
                    <a:pt x="522151" y="193345"/>
                    <a:pt x="509976" y="190445"/>
                    <a:pt x="499322" y="184507"/>
                  </a:cubicBezTo>
                  <a:cubicBezTo>
                    <a:pt x="488531" y="178568"/>
                    <a:pt x="480091" y="170144"/>
                    <a:pt x="474003" y="159234"/>
                  </a:cubicBezTo>
                  <a:cubicBezTo>
                    <a:pt x="467916" y="148323"/>
                    <a:pt x="464872" y="135756"/>
                    <a:pt x="464872" y="121669"/>
                  </a:cubicBezTo>
                  <a:cubicBezTo>
                    <a:pt x="464872" y="107583"/>
                    <a:pt x="467916" y="95015"/>
                    <a:pt x="474003" y="84243"/>
                  </a:cubicBezTo>
                  <a:cubicBezTo>
                    <a:pt x="480091" y="73471"/>
                    <a:pt x="488531" y="65047"/>
                    <a:pt x="499322" y="59108"/>
                  </a:cubicBezTo>
                  <a:cubicBezTo>
                    <a:pt x="510114" y="53170"/>
                    <a:pt x="522151" y="50270"/>
                    <a:pt x="535571" y="50270"/>
                  </a:cubicBezTo>
                  <a:cubicBezTo>
                    <a:pt x="544841" y="50270"/>
                    <a:pt x="553281" y="51789"/>
                    <a:pt x="561029" y="54965"/>
                  </a:cubicBezTo>
                  <a:cubicBezTo>
                    <a:pt x="568777" y="58142"/>
                    <a:pt x="575279" y="62837"/>
                    <a:pt x="580675" y="69052"/>
                  </a:cubicBezTo>
                  <a:close/>
                </a:path>
              </a:pathLst>
            </a:custGeom>
            <a:solidFill>
              <a:schemeClr val="tx2"/>
            </a:solidFill>
            <a:ln w="9510" cap="flat">
              <a:noFill/>
              <a:prstDash val="solid"/>
              <a:miter/>
            </a:ln>
          </p:spPr>
          <p:txBody>
            <a:bodyPr wrap="square" rtlCol="0" anchor="ctr">
              <a:noAutofit/>
            </a:bodyPr>
            <a:lstStyle/>
            <a:p>
              <a:endParaRPr lang="en-US"/>
            </a:p>
          </p:txBody>
        </p:sp>
        <p:grpSp>
          <p:nvGrpSpPr>
            <p:cNvPr id="48" name="Group 47">
              <a:extLst>
                <a:ext uri="{FF2B5EF4-FFF2-40B4-BE49-F238E27FC236}">
                  <a16:creationId xmlns:a16="http://schemas.microsoft.com/office/drawing/2014/main" id="{24CA5212-FA87-864F-BC1D-63699D2AE5B1}"/>
                </a:ext>
              </a:extLst>
            </p:cNvPr>
            <p:cNvGrpSpPr/>
            <p:nvPr userDrawn="1"/>
          </p:nvGrpSpPr>
          <p:grpSpPr>
            <a:xfrm>
              <a:off x="11082099" y="267640"/>
              <a:ext cx="156756" cy="139761"/>
              <a:chOff x="11082099" y="267640"/>
              <a:chExt cx="156756" cy="139761"/>
            </a:xfrm>
          </p:grpSpPr>
          <p:sp>
            <p:nvSpPr>
              <p:cNvPr id="49" name="Freeform 48">
                <a:extLst>
                  <a:ext uri="{FF2B5EF4-FFF2-40B4-BE49-F238E27FC236}">
                    <a16:creationId xmlns:a16="http://schemas.microsoft.com/office/drawing/2014/main" id="{F0A0FCC8-F2EC-5A44-818F-B5D2E2FCEC67}"/>
                  </a:ext>
                </a:extLst>
              </p:cNvPr>
              <p:cNvSpPr/>
              <p:nvPr/>
            </p:nvSpPr>
            <p:spPr>
              <a:xfrm>
                <a:off x="11082099" y="272749"/>
                <a:ext cx="70699" cy="60489"/>
              </a:xfrm>
              <a:custGeom>
                <a:avLst/>
                <a:gdLst>
                  <a:gd name="connsiteX0" fmla="*/ 246570 w 486475"/>
                  <a:gd name="connsiteY0" fmla="*/ 0 h 416222"/>
                  <a:gd name="connsiteX1" fmla="*/ 225625 w 486475"/>
                  <a:gd name="connsiteY1" fmla="*/ 26608 h 416222"/>
                  <a:gd name="connsiteX2" fmla="*/ 0 w 486475"/>
                  <a:gd name="connsiteY2" fmla="*/ 416223 h 416222"/>
                  <a:gd name="connsiteX3" fmla="*/ 486475 w 486475"/>
                  <a:gd name="connsiteY3" fmla="*/ 416223 h 416222"/>
                  <a:gd name="connsiteX4" fmla="*/ 246570 w 486475"/>
                  <a:gd name="connsiteY4" fmla="*/ 0 h 416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475" h="416222">
                    <a:moveTo>
                      <a:pt x="246570" y="0"/>
                    </a:moveTo>
                    <a:cubicBezTo>
                      <a:pt x="238954" y="7602"/>
                      <a:pt x="231338" y="16155"/>
                      <a:pt x="225625" y="26608"/>
                    </a:cubicBezTo>
                    <a:lnTo>
                      <a:pt x="0" y="416223"/>
                    </a:lnTo>
                    <a:lnTo>
                      <a:pt x="486475" y="416223"/>
                    </a:lnTo>
                    <a:lnTo>
                      <a:pt x="246570" y="0"/>
                    </a:lnTo>
                    <a:close/>
                  </a:path>
                </a:pathLst>
              </a:custGeom>
              <a:solidFill>
                <a:srgbClr val="DF1E26"/>
              </a:solidFill>
              <a:ln w="9510" cap="flat">
                <a:noFill/>
                <a:prstDash val="solid"/>
                <a:miter/>
              </a:ln>
            </p:spPr>
            <p:txBody>
              <a:bodyPr rtlCol="0" anchor="ctr"/>
              <a:lstStyle/>
              <a:p>
                <a:endParaRPr lang="en-US"/>
              </a:p>
            </p:txBody>
          </p:sp>
          <p:sp>
            <p:nvSpPr>
              <p:cNvPr id="50" name="Freeform 49">
                <a:extLst>
                  <a:ext uri="{FF2B5EF4-FFF2-40B4-BE49-F238E27FC236}">
                    <a16:creationId xmlns:a16="http://schemas.microsoft.com/office/drawing/2014/main" id="{5440D1AC-A2E1-D546-82BC-DC1424CF5964}"/>
                  </a:ext>
                </a:extLst>
              </p:cNvPr>
              <p:cNvSpPr/>
              <p:nvPr/>
            </p:nvSpPr>
            <p:spPr>
              <a:xfrm>
                <a:off x="11125542" y="267640"/>
                <a:ext cx="69869" cy="61180"/>
              </a:xfrm>
              <a:custGeom>
                <a:avLst/>
                <a:gdLst>
                  <a:gd name="connsiteX0" fmla="*/ 480763 w 480763"/>
                  <a:gd name="connsiteY0" fmla="*/ 4751 h 420973"/>
                  <a:gd name="connsiteX1" fmla="*/ 447443 w 480763"/>
                  <a:gd name="connsiteY1" fmla="*/ 0 h 420973"/>
                  <a:gd name="connsiteX2" fmla="*/ 33320 w 480763"/>
                  <a:gd name="connsiteY2" fmla="*/ 0 h 420973"/>
                  <a:gd name="connsiteX3" fmla="*/ 0 w 480763"/>
                  <a:gd name="connsiteY3" fmla="*/ 4751 h 420973"/>
                  <a:gd name="connsiteX4" fmla="*/ 240858 w 480763"/>
                  <a:gd name="connsiteY4" fmla="*/ 420974 h 420973"/>
                  <a:gd name="connsiteX5" fmla="*/ 480763 w 480763"/>
                  <a:gd name="connsiteY5" fmla="*/ 4751 h 420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0763" h="420973">
                    <a:moveTo>
                      <a:pt x="480763" y="4751"/>
                    </a:moveTo>
                    <a:cubicBezTo>
                      <a:pt x="470291" y="1901"/>
                      <a:pt x="458867" y="0"/>
                      <a:pt x="447443" y="0"/>
                    </a:cubicBezTo>
                    <a:lnTo>
                      <a:pt x="33320" y="0"/>
                    </a:lnTo>
                    <a:cubicBezTo>
                      <a:pt x="21896" y="0"/>
                      <a:pt x="10472" y="1901"/>
                      <a:pt x="0" y="4751"/>
                    </a:cubicBezTo>
                    <a:lnTo>
                      <a:pt x="240858" y="420974"/>
                    </a:lnTo>
                    <a:lnTo>
                      <a:pt x="480763" y="4751"/>
                    </a:lnTo>
                    <a:close/>
                  </a:path>
                </a:pathLst>
              </a:custGeom>
              <a:solidFill>
                <a:srgbClr val="EF3834"/>
              </a:solidFill>
              <a:ln w="9510" cap="flat">
                <a:noFill/>
                <a:prstDash val="solid"/>
                <a:miter/>
              </a:ln>
            </p:spPr>
            <p:txBody>
              <a:bodyPr rtlCol="0" anchor="ctr"/>
              <a:lstStyle/>
              <a:p>
                <a:endParaRPr lang="en-US"/>
              </a:p>
            </p:txBody>
          </p:sp>
          <p:sp>
            <p:nvSpPr>
              <p:cNvPr id="51" name="Freeform 50">
                <a:extLst>
                  <a:ext uri="{FF2B5EF4-FFF2-40B4-BE49-F238E27FC236}">
                    <a16:creationId xmlns:a16="http://schemas.microsoft.com/office/drawing/2014/main" id="{68103196-A09D-F24F-BB87-6A562309B8F7}"/>
                  </a:ext>
                </a:extLst>
              </p:cNvPr>
              <p:cNvSpPr/>
              <p:nvPr/>
            </p:nvSpPr>
            <p:spPr>
              <a:xfrm>
                <a:off x="11082237" y="341939"/>
                <a:ext cx="70838" cy="60489"/>
              </a:xfrm>
              <a:custGeom>
                <a:avLst/>
                <a:gdLst>
                  <a:gd name="connsiteX0" fmla="*/ 0 w 487427"/>
                  <a:gd name="connsiteY0" fmla="*/ 0 h 416222"/>
                  <a:gd name="connsiteX1" fmla="*/ 225625 w 487427"/>
                  <a:gd name="connsiteY1" fmla="*/ 389615 h 416222"/>
                  <a:gd name="connsiteX2" fmla="*/ 246570 w 487427"/>
                  <a:gd name="connsiteY2" fmla="*/ 416222 h 416222"/>
                  <a:gd name="connsiteX3" fmla="*/ 487427 w 487427"/>
                  <a:gd name="connsiteY3" fmla="*/ 0 h 416222"/>
                  <a:gd name="connsiteX4" fmla="*/ 0 w 487427"/>
                  <a:gd name="connsiteY4" fmla="*/ 0 h 416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7427" h="416222">
                    <a:moveTo>
                      <a:pt x="0" y="0"/>
                    </a:moveTo>
                    <a:lnTo>
                      <a:pt x="225625" y="389615"/>
                    </a:lnTo>
                    <a:cubicBezTo>
                      <a:pt x="231338" y="399118"/>
                      <a:pt x="238002" y="408620"/>
                      <a:pt x="246570" y="416222"/>
                    </a:cubicBezTo>
                    <a:lnTo>
                      <a:pt x="487427" y="0"/>
                    </a:lnTo>
                    <a:lnTo>
                      <a:pt x="0" y="0"/>
                    </a:lnTo>
                    <a:close/>
                  </a:path>
                </a:pathLst>
              </a:custGeom>
              <a:solidFill>
                <a:srgbClr val="F0534C"/>
              </a:solidFill>
              <a:ln w="9510" cap="flat">
                <a:noFill/>
                <a:prstDash val="solid"/>
                <a:miter/>
              </a:ln>
            </p:spPr>
            <p:txBody>
              <a:bodyPr rtlCol="0" anchor="ctr"/>
              <a:lstStyle/>
              <a:p>
                <a:endParaRPr lang="en-US"/>
              </a:p>
            </p:txBody>
          </p:sp>
          <p:sp>
            <p:nvSpPr>
              <p:cNvPr id="52" name="Freeform 51">
                <a:extLst>
                  <a:ext uri="{FF2B5EF4-FFF2-40B4-BE49-F238E27FC236}">
                    <a16:creationId xmlns:a16="http://schemas.microsoft.com/office/drawing/2014/main" id="{1F0FDA77-6F66-9540-AAC9-AA8B9086515C}"/>
                  </a:ext>
                </a:extLst>
              </p:cNvPr>
              <p:cNvSpPr/>
              <p:nvPr/>
            </p:nvSpPr>
            <p:spPr>
              <a:xfrm>
                <a:off x="11168017" y="341939"/>
                <a:ext cx="70838" cy="60489"/>
              </a:xfrm>
              <a:custGeom>
                <a:avLst/>
                <a:gdLst>
                  <a:gd name="connsiteX0" fmla="*/ 261802 w 487427"/>
                  <a:gd name="connsiteY0" fmla="*/ 389615 h 416222"/>
                  <a:gd name="connsiteX1" fmla="*/ 487427 w 487427"/>
                  <a:gd name="connsiteY1" fmla="*/ 0 h 416222"/>
                  <a:gd name="connsiteX2" fmla="*/ 0 w 487427"/>
                  <a:gd name="connsiteY2" fmla="*/ 0 h 416222"/>
                  <a:gd name="connsiteX3" fmla="*/ 240858 w 487427"/>
                  <a:gd name="connsiteY3" fmla="*/ 416222 h 416222"/>
                  <a:gd name="connsiteX4" fmla="*/ 261802 w 487427"/>
                  <a:gd name="connsiteY4" fmla="*/ 389615 h 416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7427" h="416222">
                    <a:moveTo>
                      <a:pt x="261802" y="389615"/>
                    </a:moveTo>
                    <a:lnTo>
                      <a:pt x="487427" y="0"/>
                    </a:lnTo>
                    <a:lnTo>
                      <a:pt x="0" y="0"/>
                    </a:lnTo>
                    <a:lnTo>
                      <a:pt x="240858" y="416222"/>
                    </a:lnTo>
                    <a:cubicBezTo>
                      <a:pt x="248474" y="407670"/>
                      <a:pt x="256090" y="399118"/>
                      <a:pt x="261802" y="389615"/>
                    </a:cubicBezTo>
                  </a:path>
                </a:pathLst>
              </a:custGeom>
              <a:solidFill>
                <a:srgbClr val="F26F62"/>
              </a:solidFill>
              <a:ln w="9510" cap="flat">
                <a:noFill/>
                <a:prstDash val="solid"/>
                <a:miter/>
              </a:ln>
            </p:spPr>
            <p:txBody>
              <a:bodyPr rtlCol="0" anchor="ctr"/>
              <a:lstStyle/>
              <a:p>
                <a:endParaRPr lang="en-US"/>
              </a:p>
            </p:txBody>
          </p:sp>
          <p:sp>
            <p:nvSpPr>
              <p:cNvPr id="53" name="Freeform 52">
                <a:extLst>
                  <a:ext uri="{FF2B5EF4-FFF2-40B4-BE49-F238E27FC236}">
                    <a16:creationId xmlns:a16="http://schemas.microsoft.com/office/drawing/2014/main" id="{425472D8-FC52-3046-9FA4-546021C28CCF}"/>
                  </a:ext>
                </a:extLst>
              </p:cNvPr>
              <p:cNvSpPr/>
              <p:nvPr/>
            </p:nvSpPr>
            <p:spPr>
              <a:xfrm>
                <a:off x="11125542" y="346221"/>
                <a:ext cx="70008" cy="61180"/>
              </a:xfrm>
              <a:custGeom>
                <a:avLst/>
                <a:gdLst>
                  <a:gd name="connsiteX0" fmla="*/ 0 w 481715"/>
                  <a:gd name="connsiteY0" fmla="*/ 416223 h 420973"/>
                  <a:gd name="connsiteX1" fmla="*/ 33320 w 481715"/>
                  <a:gd name="connsiteY1" fmla="*/ 420974 h 420973"/>
                  <a:gd name="connsiteX2" fmla="*/ 448395 w 481715"/>
                  <a:gd name="connsiteY2" fmla="*/ 420974 h 420973"/>
                  <a:gd name="connsiteX3" fmla="*/ 481715 w 481715"/>
                  <a:gd name="connsiteY3" fmla="*/ 416223 h 420973"/>
                  <a:gd name="connsiteX4" fmla="*/ 240858 w 481715"/>
                  <a:gd name="connsiteY4" fmla="*/ 0 h 420973"/>
                  <a:gd name="connsiteX5" fmla="*/ 0 w 481715"/>
                  <a:gd name="connsiteY5" fmla="*/ 416223 h 420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1715" h="420973">
                    <a:moveTo>
                      <a:pt x="0" y="416223"/>
                    </a:moveTo>
                    <a:cubicBezTo>
                      <a:pt x="10472" y="419073"/>
                      <a:pt x="21896" y="420974"/>
                      <a:pt x="33320" y="420974"/>
                    </a:cubicBezTo>
                    <a:lnTo>
                      <a:pt x="448395" y="420974"/>
                    </a:lnTo>
                    <a:cubicBezTo>
                      <a:pt x="459819" y="420974"/>
                      <a:pt x="471243" y="419073"/>
                      <a:pt x="481715" y="416223"/>
                    </a:cubicBezTo>
                    <a:lnTo>
                      <a:pt x="240858" y="0"/>
                    </a:lnTo>
                    <a:lnTo>
                      <a:pt x="0" y="416223"/>
                    </a:lnTo>
                    <a:close/>
                  </a:path>
                </a:pathLst>
              </a:custGeom>
              <a:solidFill>
                <a:srgbClr val="F58C7F"/>
              </a:solidFill>
              <a:ln w="9510" cap="flat">
                <a:noFill/>
                <a:prstDash val="solid"/>
                <a:miter/>
              </a:ln>
            </p:spPr>
            <p:txBody>
              <a:bodyPr rtlCol="0" anchor="ctr"/>
              <a:lstStyle/>
              <a:p>
                <a:endParaRPr lang="en-US"/>
              </a:p>
            </p:txBody>
          </p:sp>
          <p:sp>
            <p:nvSpPr>
              <p:cNvPr id="54" name="Freeform 53">
                <a:extLst>
                  <a:ext uri="{FF2B5EF4-FFF2-40B4-BE49-F238E27FC236}">
                    <a16:creationId xmlns:a16="http://schemas.microsoft.com/office/drawing/2014/main" id="{08B70F83-F3D5-3D41-BFD2-DF3215BE5E54}"/>
                  </a:ext>
                </a:extLst>
              </p:cNvPr>
              <p:cNvSpPr/>
              <p:nvPr/>
            </p:nvSpPr>
            <p:spPr>
              <a:xfrm>
                <a:off x="11168017" y="272749"/>
                <a:ext cx="70699" cy="60489"/>
              </a:xfrm>
              <a:custGeom>
                <a:avLst/>
                <a:gdLst>
                  <a:gd name="connsiteX0" fmla="*/ 486475 w 486475"/>
                  <a:gd name="connsiteY0" fmla="*/ 416223 h 416222"/>
                  <a:gd name="connsiteX1" fmla="*/ 260850 w 486475"/>
                  <a:gd name="connsiteY1" fmla="*/ 26608 h 416222"/>
                  <a:gd name="connsiteX2" fmla="*/ 239906 w 486475"/>
                  <a:gd name="connsiteY2" fmla="*/ 0 h 416222"/>
                  <a:gd name="connsiteX3" fmla="*/ 0 w 486475"/>
                  <a:gd name="connsiteY3" fmla="*/ 416223 h 416222"/>
                  <a:gd name="connsiteX4" fmla="*/ 486475 w 486475"/>
                  <a:gd name="connsiteY4" fmla="*/ 416223 h 416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475" h="416222">
                    <a:moveTo>
                      <a:pt x="486475" y="416223"/>
                    </a:moveTo>
                    <a:lnTo>
                      <a:pt x="260850" y="26608"/>
                    </a:lnTo>
                    <a:cubicBezTo>
                      <a:pt x="255138" y="17105"/>
                      <a:pt x="248474" y="7602"/>
                      <a:pt x="239906" y="0"/>
                    </a:cubicBezTo>
                    <a:lnTo>
                      <a:pt x="0" y="416223"/>
                    </a:lnTo>
                    <a:lnTo>
                      <a:pt x="486475" y="416223"/>
                    </a:lnTo>
                    <a:close/>
                  </a:path>
                </a:pathLst>
              </a:custGeom>
              <a:solidFill>
                <a:srgbClr val="F0534C"/>
              </a:solidFill>
              <a:ln w="9510" cap="flat">
                <a:noFill/>
                <a:prstDash val="solid"/>
                <a:miter/>
              </a:ln>
            </p:spPr>
            <p:txBody>
              <a:bodyPr rtlCol="0" anchor="ctr"/>
              <a:lstStyle/>
              <a:p>
                <a:endParaRPr lang="en-US"/>
              </a:p>
            </p:txBody>
          </p:sp>
        </p:grpSp>
      </p:grpSp>
      <p:sp>
        <p:nvSpPr>
          <p:cNvPr id="24" name="Text Placeholder 7">
            <a:extLst>
              <a:ext uri="{FF2B5EF4-FFF2-40B4-BE49-F238E27FC236}">
                <a16:creationId xmlns:a16="http://schemas.microsoft.com/office/drawing/2014/main" id="{3884A739-B4A8-8C41-B69A-EFDF0B1FC0FF}"/>
              </a:ext>
            </a:extLst>
          </p:cNvPr>
          <p:cNvSpPr>
            <a:spLocks noGrp="1"/>
          </p:cNvSpPr>
          <p:nvPr>
            <p:ph type="body" sz="quarter" idx="28" hasCustomPrompt="1"/>
          </p:nvPr>
        </p:nvSpPr>
        <p:spPr>
          <a:xfrm>
            <a:off x="10148986" y="6632886"/>
            <a:ext cx="1821776" cy="92333"/>
          </a:xfrm>
        </p:spPr>
        <p:txBody>
          <a:bodyPr anchor="b" anchorCtr="0">
            <a:spAutoFit/>
          </a:bodyPr>
          <a:lstStyle>
            <a:lvl1pPr algn="r">
              <a:lnSpc>
                <a:spcPct val="100000"/>
              </a:lnSpc>
              <a:defRPr sz="600">
                <a:solidFill>
                  <a:schemeClr val="tx2">
                    <a:lumMod val="50000"/>
                    <a:lumOff val="50000"/>
                  </a:schemeClr>
                </a:solidFill>
              </a:defRPr>
            </a:lvl1pPr>
          </a:lstStyle>
          <a:p>
            <a:pPr lvl="0"/>
            <a:r>
              <a:rPr lang="en-US"/>
              <a:t>Source Info</a:t>
            </a:r>
          </a:p>
        </p:txBody>
      </p:sp>
      <p:sp>
        <p:nvSpPr>
          <p:cNvPr id="5" name="Footer Placeholder 4">
            <a:extLst>
              <a:ext uri="{FF2B5EF4-FFF2-40B4-BE49-F238E27FC236}">
                <a16:creationId xmlns:a16="http://schemas.microsoft.com/office/drawing/2014/main" id="{73A45525-349C-E34F-95B5-EC2D704506B5}"/>
              </a:ext>
            </a:extLst>
          </p:cNvPr>
          <p:cNvSpPr>
            <a:spLocks noGrp="1"/>
          </p:cNvSpPr>
          <p:nvPr>
            <p:ph type="ftr" sz="quarter" idx="29"/>
          </p:nvPr>
        </p:nvSpPr>
        <p:spPr/>
        <p:txBody>
          <a:bodyPr/>
          <a:lstStyle/>
          <a:p>
            <a:r>
              <a:rPr lang="en-US" kern="0"/>
              <a:t>© 2021 Xandr Inc. Xandr℠, the Kite logo, AT&amp;T, the Globe logo and other marks are trademarks and service marks of AT&amp;T Intellectual Property and/or AT&amp;T affiliated companies. All other marks contained herein are the property of their respective owners.</a:t>
            </a:r>
          </a:p>
        </p:txBody>
      </p:sp>
      <p:sp>
        <p:nvSpPr>
          <p:cNvPr id="6" name="Slide Number Placeholder 5">
            <a:extLst>
              <a:ext uri="{FF2B5EF4-FFF2-40B4-BE49-F238E27FC236}">
                <a16:creationId xmlns:a16="http://schemas.microsoft.com/office/drawing/2014/main" id="{1CD35003-D714-8747-AC7F-1928E535FB80}"/>
              </a:ext>
            </a:extLst>
          </p:cNvPr>
          <p:cNvSpPr>
            <a:spLocks noGrp="1"/>
          </p:cNvSpPr>
          <p:nvPr>
            <p:ph type="sldNum" sz="quarter" idx="30"/>
          </p:nvPr>
        </p:nvSpPr>
        <p:spPr/>
        <p:txBody>
          <a:bodyPr/>
          <a:lstStyle/>
          <a:p>
            <a:fld id="{B039CED7-89A6-0D48-93AF-800B78660EBD}" type="slidenum">
              <a:rPr lang="en-US"/>
              <a:pPr/>
              <a:t>‹#›</a:t>
            </a:fld>
            <a:endParaRPr lang="en-US"/>
          </a:p>
        </p:txBody>
      </p:sp>
    </p:spTree>
    <p:extLst>
      <p:ext uri="{BB962C8B-B14F-4D97-AF65-F5344CB8AC3E}">
        <p14:creationId xmlns:p14="http://schemas.microsoft.com/office/powerpoint/2010/main" val="2743760964"/>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0B7FE5-6570-7C47-A2CE-DCF65803403D}"/>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grpSp>
        <p:nvGrpSpPr>
          <p:cNvPr id="15" name="Group 14">
            <a:extLst>
              <a:ext uri="{FF2B5EF4-FFF2-40B4-BE49-F238E27FC236}">
                <a16:creationId xmlns:a16="http://schemas.microsoft.com/office/drawing/2014/main" id="{E144F2D3-2B4B-8445-AC00-57AB4AEF894A}"/>
              </a:ext>
            </a:extLst>
          </p:cNvPr>
          <p:cNvGrpSpPr>
            <a:grpSpLocks noChangeAspect="1"/>
          </p:cNvGrpSpPr>
          <p:nvPr userDrawn="1"/>
        </p:nvGrpSpPr>
        <p:grpSpPr>
          <a:xfrm>
            <a:off x="11082099" y="215851"/>
            <a:ext cx="886025" cy="193345"/>
            <a:chOff x="11082099" y="215851"/>
            <a:chExt cx="886025" cy="193345"/>
          </a:xfrm>
          <a:solidFill>
            <a:schemeClr val="bg2"/>
          </a:solidFill>
        </p:grpSpPr>
        <p:sp>
          <p:nvSpPr>
            <p:cNvPr id="16" name="Freeform 15">
              <a:extLst>
                <a:ext uri="{FF2B5EF4-FFF2-40B4-BE49-F238E27FC236}">
                  <a16:creationId xmlns:a16="http://schemas.microsoft.com/office/drawing/2014/main" id="{56B90139-2001-D74F-950E-CFFA65B134EF}"/>
                </a:ext>
              </a:extLst>
            </p:cNvPr>
            <p:cNvSpPr/>
            <p:nvPr/>
          </p:nvSpPr>
          <p:spPr>
            <a:xfrm>
              <a:off x="11248402" y="215851"/>
              <a:ext cx="719722" cy="193345"/>
            </a:xfrm>
            <a:custGeom>
              <a:avLst/>
              <a:gdLst>
                <a:gd name="connsiteX0" fmla="*/ 212098 w 719722"/>
                <a:gd name="connsiteY0" fmla="*/ 78028 h 193345"/>
                <a:gd name="connsiteX1" fmla="*/ 182351 w 719722"/>
                <a:gd name="connsiteY1" fmla="*/ 90043 h 193345"/>
                <a:gd name="connsiteX2" fmla="*/ 170730 w 719722"/>
                <a:gd name="connsiteY2" fmla="*/ 121669 h 193345"/>
                <a:gd name="connsiteX3" fmla="*/ 182351 w 719722"/>
                <a:gd name="connsiteY3" fmla="*/ 153294 h 193345"/>
                <a:gd name="connsiteX4" fmla="*/ 212098 w 719722"/>
                <a:gd name="connsiteY4" fmla="*/ 165309 h 193345"/>
                <a:gd name="connsiteX5" fmla="*/ 241982 w 719722"/>
                <a:gd name="connsiteY5" fmla="*/ 153294 h 193345"/>
                <a:gd name="connsiteX6" fmla="*/ 253742 w 719722"/>
                <a:gd name="connsiteY6" fmla="*/ 121669 h 193345"/>
                <a:gd name="connsiteX7" fmla="*/ 241982 w 719722"/>
                <a:gd name="connsiteY7" fmla="*/ 90043 h 193345"/>
                <a:gd name="connsiteX8" fmla="*/ 212098 w 719722"/>
                <a:gd name="connsiteY8" fmla="*/ 78028 h 193345"/>
                <a:gd name="connsiteX9" fmla="*/ 539445 w 719722"/>
                <a:gd name="connsiteY9" fmla="*/ 77891 h 193345"/>
                <a:gd name="connsiteX10" fmla="*/ 518277 w 719722"/>
                <a:gd name="connsiteY10" fmla="*/ 83277 h 193345"/>
                <a:gd name="connsiteX11" fmla="*/ 503335 w 719722"/>
                <a:gd name="connsiteY11" fmla="*/ 98606 h 193345"/>
                <a:gd name="connsiteX12" fmla="*/ 497801 w 719722"/>
                <a:gd name="connsiteY12" fmla="*/ 121669 h 193345"/>
                <a:gd name="connsiteX13" fmla="*/ 503335 w 719722"/>
                <a:gd name="connsiteY13" fmla="*/ 144733 h 193345"/>
                <a:gd name="connsiteX14" fmla="*/ 518277 w 719722"/>
                <a:gd name="connsiteY14" fmla="*/ 160062 h 193345"/>
                <a:gd name="connsiteX15" fmla="*/ 539445 w 719722"/>
                <a:gd name="connsiteY15" fmla="*/ 165448 h 193345"/>
                <a:gd name="connsiteX16" fmla="*/ 560614 w 719722"/>
                <a:gd name="connsiteY16" fmla="*/ 160062 h 193345"/>
                <a:gd name="connsiteX17" fmla="*/ 575556 w 719722"/>
                <a:gd name="connsiteY17" fmla="*/ 144733 h 193345"/>
                <a:gd name="connsiteX18" fmla="*/ 581090 w 719722"/>
                <a:gd name="connsiteY18" fmla="*/ 121669 h 193345"/>
                <a:gd name="connsiteX19" fmla="*/ 575556 w 719722"/>
                <a:gd name="connsiteY19" fmla="*/ 98606 h 193345"/>
                <a:gd name="connsiteX20" fmla="*/ 560614 w 719722"/>
                <a:gd name="connsiteY20" fmla="*/ 83277 h 193345"/>
                <a:gd name="connsiteX21" fmla="*/ 539445 w 719722"/>
                <a:gd name="connsiteY21" fmla="*/ 77891 h 193345"/>
                <a:gd name="connsiteX22" fmla="*/ 2352 w 719722"/>
                <a:gd name="connsiteY22" fmla="*/ 51650 h 193345"/>
                <a:gd name="connsiteX23" fmla="*/ 30300 w 719722"/>
                <a:gd name="connsiteY23" fmla="*/ 51650 h 193345"/>
                <a:gd name="connsiteX24" fmla="*/ 43997 w 719722"/>
                <a:gd name="connsiteY24" fmla="*/ 58417 h 193345"/>
                <a:gd name="connsiteX25" fmla="*/ 73190 w 719722"/>
                <a:gd name="connsiteY25" fmla="*/ 99020 h 193345"/>
                <a:gd name="connsiteX26" fmla="*/ 102383 w 719722"/>
                <a:gd name="connsiteY26" fmla="*/ 58417 h 193345"/>
                <a:gd name="connsiteX27" fmla="*/ 116080 w 719722"/>
                <a:gd name="connsiteY27" fmla="*/ 51650 h 193345"/>
                <a:gd name="connsiteX28" fmla="*/ 142921 w 719722"/>
                <a:gd name="connsiteY28" fmla="*/ 51650 h 193345"/>
                <a:gd name="connsiteX29" fmla="*/ 90484 w 719722"/>
                <a:gd name="connsiteY29" fmla="*/ 121531 h 193345"/>
                <a:gd name="connsiteX30" fmla="*/ 145273 w 719722"/>
                <a:gd name="connsiteY30" fmla="*/ 191411 h 193345"/>
                <a:gd name="connsiteX31" fmla="*/ 116910 w 719722"/>
                <a:gd name="connsiteY31" fmla="*/ 191411 h 193345"/>
                <a:gd name="connsiteX32" fmla="*/ 103213 w 719722"/>
                <a:gd name="connsiteY32" fmla="*/ 184644 h 193345"/>
                <a:gd name="connsiteX33" fmla="*/ 72360 w 719722"/>
                <a:gd name="connsiteY33" fmla="*/ 144732 h 193345"/>
                <a:gd name="connsiteX34" fmla="*/ 41368 w 719722"/>
                <a:gd name="connsiteY34" fmla="*/ 184644 h 193345"/>
                <a:gd name="connsiteX35" fmla="*/ 27671 w 719722"/>
                <a:gd name="connsiteY35" fmla="*/ 191411 h 193345"/>
                <a:gd name="connsiteX36" fmla="*/ 0 w 719722"/>
                <a:gd name="connsiteY36" fmla="*/ 191411 h 193345"/>
                <a:gd name="connsiteX37" fmla="*/ 54512 w 719722"/>
                <a:gd name="connsiteY37" fmla="*/ 121531 h 193345"/>
                <a:gd name="connsiteX38" fmla="*/ 389469 w 719722"/>
                <a:gd name="connsiteY38" fmla="*/ 50408 h 193345"/>
                <a:gd name="connsiteX39" fmla="*/ 431944 w 719722"/>
                <a:gd name="connsiteY39" fmla="*/ 65737 h 193345"/>
                <a:gd name="connsiteX40" fmla="*/ 447993 w 719722"/>
                <a:gd name="connsiteY40" fmla="*/ 111449 h 193345"/>
                <a:gd name="connsiteX41" fmla="*/ 447993 w 719722"/>
                <a:gd name="connsiteY41" fmla="*/ 191549 h 193345"/>
                <a:gd name="connsiteX42" fmla="*/ 432220 w 719722"/>
                <a:gd name="connsiteY42" fmla="*/ 191549 h 193345"/>
                <a:gd name="connsiteX43" fmla="*/ 415203 w 719722"/>
                <a:gd name="connsiteY43" fmla="*/ 174562 h 193345"/>
                <a:gd name="connsiteX44" fmla="*/ 415203 w 719722"/>
                <a:gd name="connsiteY44" fmla="*/ 115730 h 193345"/>
                <a:gd name="connsiteX45" fmla="*/ 406486 w 719722"/>
                <a:gd name="connsiteY45" fmla="*/ 88110 h 193345"/>
                <a:gd name="connsiteX46" fmla="*/ 381859 w 719722"/>
                <a:gd name="connsiteY46" fmla="*/ 78857 h 193345"/>
                <a:gd name="connsiteX47" fmla="*/ 353358 w 719722"/>
                <a:gd name="connsiteY47" fmla="*/ 89767 h 193345"/>
                <a:gd name="connsiteX48" fmla="*/ 342843 w 719722"/>
                <a:gd name="connsiteY48" fmla="*/ 120978 h 193345"/>
                <a:gd name="connsiteX49" fmla="*/ 342843 w 719722"/>
                <a:gd name="connsiteY49" fmla="*/ 174562 h 193345"/>
                <a:gd name="connsiteX50" fmla="*/ 325826 w 719722"/>
                <a:gd name="connsiteY50" fmla="*/ 191549 h 193345"/>
                <a:gd name="connsiteX51" fmla="*/ 310053 w 719722"/>
                <a:gd name="connsiteY51" fmla="*/ 191549 h 193345"/>
                <a:gd name="connsiteX52" fmla="*/ 310053 w 719722"/>
                <a:gd name="connsiteY52" fmla="*/ 51927 h 193345"/>
                <a:gd name="connsiteX53" fmla="*/ 324165 w 719722"/>
                <a:gd name="connsiteY53" fmla="*/ 51927 h 193345"/>
                <a:gd name="connsiteX54" fmla="*/ 341183 w 719722"/>
                <a:gd name="connsiteY54" fmla="*/ 68914 h 193345"/>
                <a:gd name="connsiteX55" fmla="*/ 341183 w 719722"/>
                <a:gd name="connsiteY55" fmla="*/ 70018 h 193345"/>
                <a:gd name="connsiteX56" fmla="*/ 361659 w 719722"/>
                <a:gd name="connsiteY56" fmla="*/ 55379 h 193345"/>
                <a:gd name="connsiteX57" fmla="*/ 389469 w 719722"/>
                <a:gd name="connsiteY57" fmla="*/ 50408 h 193345"/>
                <a:gd name="connsiteX58" fmla="*/ 719722 w 719722"/>
                <a:gd name="connsiteY58" fmla="*/ 50269 h 193345"/>
                <a:gd name="connsiteX59" fmla="*/ 719722 w 719722"/>
                <a:gd name="connsiteY59" fmla="*/ 81342 h 193345"/>
                <a:gd name="connsiteX60" fmla="*/ 712113 w 719722"/>
                <a:gd name="connsiteY60" fmla="*/ 80514 h 193345"/>
                <a:gd name="connsiteX61" fmla="*/ 682228 w 719722"/>
                <a:gd name="connsiteY61" fmla="*/ 91700 h 193345"/>
                <a:gd name="connsiteX62" fmla="*/ 671436 w 719722"/>
                <a:gd name="connsiteY62" fmla="*/ 123740 h 193345"/>
                <a:gd name="connsiteX63" fmla="*/ 671436 w 719722"/>
                <a:gd name="connsiteY63" fmla="*/ 174424 h 193345"/>
                <a:gd name="connsiteX64" fmla="*/ 654419 w 719722"/>
                <a:gd name="connsiteY64" fmla="*/ 191411 h 193345"/>
                <a:gd name="connsiteX65" fmla="*/ 638646 w 719722"/>
                <a:gd name="connsiteY65" fmla="*/ 191411 h 193345"/>
                <a:gd name="connsiteX66" fmla="*/ 638646 w 719722"/>
                <a:gd name="connsiteY66" fmla="*/ 51926 h 193345"/>
                <a:gd name="connsiteX67" fmla="*/ 669776 w 719722"/>
                <a:gd name="connsiteY67" fmla="*/ 51926 h 193345"/>
                <a:gd name="connsiteX68" fmla="*/ 669776 w 719722"/>
                <a:gd name="connsiteY68" fmla="*/ 72366 h 193345"/>
                <a:gd name="connsiteX69" fmla="*/ 719722 w 719722"/>
                <a:gd name="connsiteY69" fmla="*/ 50269 h 193345"/>
                <a:gd name="connsiteX70" fmla="*/ 208500 w 719722"/>
                <a:gd name="connsiteY70" fmla="*/ 50269 h 193345"/>
                <a:gd name="connsiteX71" fmla="*/ 233543 w 719722"/>
                <a:gd name="connsiteY71" fmla="*/ 54964 h 193345"/>
                <a:gd name="connsiteX72" fmla="*/ 253327 w 719722"/>
                <a:gd name="connsiteY72" fmla="*/ 68775 h 193345"/>
                <a:gd name="connsiteX73" fmla="*/ 270345 w 719722"/>
                <a:gd name="connsiteY73" fmla="*/ 51788 h 193345"/>
                <a:gd name="connsiteX74" fmla="*/ 285979 w 719722"/>
                <a:gd name="connsiteY74" fmla="*/ 51788 h 193345"/>
                <a:gd name="connsiteX75" fmla="*/ 285979 w 719722"/>
                <a:gd name="connsiteY75" fmla="*/ 51926 h 193345"/>
                <a:gd name="connsiteX76" fmla="*/ 285979 w 719722"/>
                <a:gd name="connsiteY76" fmla="*/ 191549 h 193345"/>
                <a:gd name="connsiteX77" fmla="*/ 271867 w 719722"/>
                <a:gd name="connsiteY77" fmla="*/ 191549 h 193345"/>
                <a:gd name="connsiteX78" fmla="*/ 254849 w 719722"/>
                <a:gd name="connsiteY78" fmla="*/ 174562 h 193345"/>
                <a:gd name="connsiteX79" fmla="*/ 254849 w 719722"/>
                <a:gd name="connsiteY79" fmla="*/ 173457 h 193345"/>
                <a:gd name="connsiteX80" fmla="*/ 234788 w 719722"/>
                <a:gd name="connsiteY80" fmla="*/ 188372 h 193345"/>
                <a:gd name="connsiteX81" fmla="*/ 208500 w 719722"/>
                <a:gd name="connsiteY81" fmla="*/ 193344 h 193345"/>
                <a:gd name="connsiteX82" fmla="*/ 171975 w 719722"/>
                <a:gd name="connsiteY82" fmla="*/ 184506 h 193345"/>
                <a:gd name="connsiteX83" fmla="*/ 146794 w 719722"/>
                <a:gd name="connsiteY83" fmla="*/ 159371 h 193345"/>
                <a:gd name="connsiteX84" fmla="*/ 137801 w 719722"/>
                <a:gd name="connsiteY84" fmla="*/ 121669 h 193345"/>
                <a:gd name="connsiteX85" fmla="*/ 146794 w 719722"/>
                <a:gd name="connsiteY85" fmla="*/ 84104 h 193345"/>
                <a:gd name="connsiteX86" fmla="*/ 171975 w 719722"/>
                <a:gd name="connsiteY86" fmla="*/ 59108 h 193345"/>
                <a:gd name="connsiteX87" fmla="*/ 208500 w 719722"/>
                <a:gd name="connsiteY87" fmla="*/ 50269 h 193345"/>
                <a:gd name="connsiteX88" fmla="*/ 580675 w 719722"/>
                <a:gd name="connsiteY88" fmla="*/ 0 h 193345"/>
                <a:gd name="connsiteX89" fmla="*/ 613327 w 719722"/>
                <a:gd name="connsiteY89" fmla="*/ 0 h 193345"/>
                <a:gd name="connsiteX90" fmla="*/ 613327 w 719722"/>
                <a:gd name="connsiteY90" fmla="*/ 191550 h 193345"/>
                <a:gd name="connsiteX91" fmla="*/ 598938 w 719722"/>
                <a:gd name="connsiteY91" fmla="*/ 191550 h 193345"/>
                <a:gd name="connsiteX92" fmla="*/ 581920 w 719722"/>
                <a:gd name="connsiteY92" fmla="*/ 174563 h 193345"/>
                <a:gd name="connsiteX93" fmla="*/ 581920 w 719722"/>
                <a:gd name="connsiteY93" fmla="*/ 173458 h 193345"/>
                <a:gd name="connsiteX94" fmla="*/ 561859 w 719722"/>
                <a:gd name="connsiteY94" fmla="*/ 188373 h 193345"/>
                <a:gd name="connsiteX95" fmla="*/ 535571 w 719722"/>
                <a:gd name="connsiteY95" fmla="*/ 193345 h 193345"/>
                <a:gd name="connsiteX96" fmla="*/ 499322 w 719722"/>
                <a:gd name="connsiteY96" fmla="*/ 184507 h 193345"/>
                <a:gd name="connsiteX97" fmla="*/ 474003 w 719722"/>
                <a:gd name="connsiteY97" fmla="*/ 159234 h 193345"/>
                <a:gd name="connsiteX98" fmla="*/ 464872 w 719722"/>
                <a:gd name="connsiteY98" fmla="*/ 121669 h 193345"/>
                <a:gd name="connsiteX99" fmla="*/ 474003 w 719722"/>
                <a:gd name="connsiteY99" fmla="*/ 84243 h 193345"/>
                <a:gd name="connsiteX100" fmla="*/ 499322 w 719722"/>
                <a:gd name="connsiteY100" fmla="*/ 59108 h 193345"/>
                <a:gd name="connsiteX101" fmla="*/ 535571 w 719722"/>
                <a:gd name="connsiteY101" fmla="*/ 50270 h 193345"/>
                <a:gd name="connsiteX102" fmla="*/ 561029 w 719722"/>
                <a:gd name="connsiteY102" fmla="*/ 54965 h 193345"/>
                <a:gd name="connsiteX103" fmla="*/ 580675 w 719722"/>
                <a:gd name="connsiteY103" fmla="*/ 69052 h 193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l="l" t="t" r="r" b="b"/>
              <a:pathLst>
                <a:path w="719722" h="193345">
                  <a:moveTo>
                    <a:pt x="212098" y="78028"/>
                  </a:moveTo>
                  <a:cubicBezTo>
                    <a:pt x="200061" y="78028"/>
                    <a:pt x="190099" y="82033"/>
                    <a:pt x="182351" y="90043"/>
                  </a:cubicBezTo>
                  <a:cubicBezTo>
                    <a:pt x="174603" y="98053"/>
                    <a:pt x="170730" y="108549"/>
                    <a:pt x="170730" y="121669"/>
                  </a:cubicBezTo>
                  <a:cubicBezTo>
                    <a:pt x="170730" y="134788"/>
                    <a:pt x="174603" y="145284"/>
                    <a:pt x="182351" y="153294"/>
                  </a:cubicBezTo>
                  <a:cubicBezTo>
                    <a:pt x="190099" y="161304"/>
                    <a:pt x="200061" y="165309"/>
                    <a:pt x="212098" y="165309"/>
                  </a:cubicBezTo>
                  <a:cubicBezTo>
                    <a:pt x="224134" y="165447"/>
                    <a:pt x="234096" y="161442"/>
                    <a:pt x="241982" y="153294"/>
                  </a:cubicBezTo>
                  <a:cubicBezTo>
                    <a:pt x="249868" y="145284"/>
                    <a:pt x="253742" y="134788"/>
                    <a:pt x="253742" y="121669"/>
                  </a:cubicBezTo>
                  <a:cubicBezTo>
                    <a:pt x="253742" y="108549"/>
                    <a:pt x="249868" y="98053"/>
                    <a:pt x="241982" y="90043"/>
                  </a:cubicBezTo>
                  <a:cubicBezTo>
                    <a:pt x="234096" y="82033"/>
                    <a:pt x="224134" y="78028"/>
                    <a:pt x="212098" y="78028"/>
                  </a:cubicBezTo>
                  <a:close/>
                  <a:moveTo>
                    <a:pt x="539445" y="77891"/>
                  </a:moveTo>
                  <a:cubicBezTo>
                    <a:pt x="531559" y="77891"/>
                    <a:pt x="524503" y="79686"/>
                    <a:pt x="518277" y="83277"/>
                  </a:cubicBezTo>
                  <a:cubicBezTo>
                    <a:pt x="512051" y="86867"/>
                    <a:pt x="507070" y="91977"/>
                    <a:pt x="503335" y="98606"/>
                  </a:cubicBezTo>
                  <a:cubicBezTo>
                    <a:pt x="499599" y="105235"/>
                    <a:pt x="497801" y="112969"/>
                    <a:pt x="497801" y="121669"/>
                  </a:cubicBezTo>
                  <a:cubicBezTo>
                    <a:pt x="497801" y="130370"/>
                    <a:pt x="499599" y="138104"/>
                    <a:pt x="503335" y="144733"/>
                  </a:cubicBezTo>
                  <a:cubicBezTo>
                    <a:pt x="507070" y="151362"/>
                    <a:pt x="511913" y="156471"/>
                    <a:pt x="518277" y="160062"/>
                  </a:cubicBezTo>
                  <a:cubicBezTo>
                    <a:pt x="524503" y="163653"/>
                    <a:pt x="531698" y="165448"/>
                    <a:pt x="539445" y="165448"/>
                  </a:cubicBezTo>
                  <a:cubicBezTo>
                    <a:pt x="547193" y="165448"/>
                    <a:pt x="554388" y="163653"/>
                    <a:pt x="560614" y="160062"/>
                  </a:cubicBezTo>
                  <a:cubicBezTo>
                    <a:pt x="566840" y="156471"/>
                    <a:pt x="571821" y="151362"/>
                    <a:pt x="575556" y="144733"/>
                  </a:cubicBezTo>
                  <a:cubicBezTo>
                    <a:pt x="579292" y="138104"/>
                    <a:pt x="581090" y="130370"/>
                    <a:pt x="581090" y="121669"/>
                  </a:cubicBezTo>
                  <a:cubicBezTo>
                    <a:pt x="581090" y="112969"/>
                    <a:pt x="579292" y="105235"/>
                    <a:pt x="575556" y="98606"/>
                  </a:cubicBezTo>
                  <a:cubicBezTo>
                    <a:pt x="571821" y="91977"/>
                    <a:pt x="566840" y="86867"/>
                    <a:pt x="560614" y="83277"/>
                  </a:cubicBezTo>
                  <a:cubicBezTo>
                    <a:pt x="554388" y="79686"/>
                    <a:pt x="547193" y="77891"/>
                    <a:pt x="539445" y="77891"/>
                  </a:cubicBezTo>
                  <a:close/>
                  <a:moveTo>
                    <a:pt x="2352" y="51650"/>
                  </a:moveTo>
                  <a:lnTo>
                    <a:pt x="30300" y="51650"/>
                  </a:lnTo>
                  <a:cubicBezTo>
                    <a:pt x="35696" y="51650"/>
                    <a:pt x="40676" y="54136"/>
                    <a:pt x="43997" y="58417"/>
                  </a:cubicBezTo>
                  <a:lnTo>
                    <a:pt x="73190" y="99020"/>
                  </a:lnTo>
                  <a:lnTo>
                    <a:pt x="102383" y="58417"/>
                  </a:lnTo>
                  <a:cubicBezTo>
                    <a:pt x="105565" y="54136"/>
                    <a:pt x="110684" y="51650"/>
                    <a:pt x="116080" y="51650"/>
                  </a:cubicBezTo>
                  <a:lnTo>
                    <a:pt x="142921" y="51650"/>
                  </a:lnTo>
                  <a:lnTo>
                    <a:pt x="90484" y="121531"/>
                  </a:lnTo>
                  <a:lnTo>
                    <a:pt x="145273" y="191411"/>
                  </a:lnTo>
                  <a:lnTo>
                    <a:pt x="116910" y="191411"/>
                  </a:lnTo>
                  <a:cubicBezTo>
                    <a:pt x="111514" y="191549"/>
                    <a:pt x="106395" y="188925"/>
                    <a:pt x="103213" y="184644"/>
                  </a:cubicBezTo>
                  <a:lnTo>
                    <a:pt x="72360" y="144732"/>
                  </a:lnTo>
                  <a:lnTo>
                    <a:pt x="41368" y="184644"/>
                  </a:lnTo>
                  <a:cubicBezTo>
                    <a:pt x="38186" y="188925"/>
                    <a:pt x="33067" y="191411"/>
                    <a:pt x="27671" y="191411"/>
                  </a:cubicBezTo>
                  <a:lnTo>
                    <a:pt x="0" y="191411"/>
                  </a:lnTo>
                  <a:lnTo>
                    <a:pt x="54512" y="121531"/>
                  </a:lnTo>
                  <a:close/>
                  <a:moveTo>
                    <a:pt x="389469" y="50408"/>
                  </a:moveTo>
                  <a:cubicBezTo>
                    <a:pt x="407040" y="50270"/>
                    <a:pt x="421290" y="55379"/>
                    <a:pt x="431944" y="65737"/>
                  </a:cubicBezTo>
                  <a:cubicBezTo>
                    <a:pt x="442597" y="76095"/>
                    <a:pt x="447993" y="91286"/>
                    <a:pt x="447993" y="111449"/>
                  </a:cubicBezTo>
                  <a:lnTo>
                    <a:pt x="447993" y="191549"/>
                  </a:lnTo>
                  <a:lnTo>
                    <a:pt x="432220" y="191549"/>
                  </a:lnTo>
                  <a:cubicBezTo>
                    <a:pt x="422812" y="191549"/>
                    <a:pt x="415203" y="183953"/>
                    <a:pt x="415203" y="174562"/>
                  </a:cubicBezTo>
                  <a:lnTo>
                    <a:pt x="415203" y="115730"/>
                  </a:lnTo>
                  <a:cubicBezTo>
                    <a:pt x="415203" y="103577"/>
                    <a:pt x="412297" y="94325"/>
                    <a:pt x="406486" y="88110"/>
                  </a:cubicBezTo>
                  <a:cubicBezTo>
                    <a:pt x="400676" y="81895"/>
                    <a:pt x="392513" y="78857"/>
                    <a:pt x="381859" y="78857"/>
                  </a:cubicBezTo>
                  <a:cubicBezTo>
                    <a:pt x="369822" y="78857"/>
                    <a:pt x="360276" y="82448"/>
                    <a:pt x="353358" y="89767"/>
                  </a:cubicBezTo>
                  <a:cubicBezTo>
                    <a:pt x="346302" y="96948"/>
                    <a:pt x="342843" y="107444"/>
                    <a:pt x="342843" y="120978"/>
                  </a:cubicBezTo>
                  <a:lnTo>
                    <a:pt x="342843" y="174562"/>
                  </a:lnTo>
                  <a:cubicBezTo>
                    <a:pt x="342843" y="183953"/>
                    <a:pt x="335234" y="191549"/>
                    <a:pt x="325826" y="191549"/>
                  </a:cubicBezTo>
                  <a:lnTo>
                    <a:pt x="310053" y="191549"/>
                  </a:lnTo>
                  <a:lnTo>
                    <a:pt x="310053" y="51927"/>
                  </a:lnTo>
                  <a:lnTo>
                    <a:pt x="324165" y="51927"/>
                  </a:lnTo>
                  <a:cubicBezTo>
                    <a:pt x="333573" y="51927"/>
                    <a:pt x="341183" y="59523"/>
                    <a:pt x="341183" y="68914"/>
                  </a:cubicBezTo>
                  <a:lnTo>
                    <a:pt x="341183" y="70018"/>
                  </a:lnTo>
                  <a:cubicBezTo>
                    <a:pt x="346579" y="63527"/>
                    <a:pt x="353358" y="58694"/>
                    <a:pt x="361659" y="55379"/>
                  </a:cubicBezTo>
                  <a:cubicBezTo>
                    <a:pt x="369822" y="52065"/>
                    <a:pt x="379092" y="50408"/>
                    <a:pt x="389469" y="50408"/>
                  </a:cubicBezTo>
                  <a:close/>
                  <a:moveTo>
                    <a:pt x="719722" y="50269"/>
                  </a:moveTo>
                  <a:lnTo>
                    <a:pt x="719722" y="81342"/>
                  </a:lnTo>
                  <a:cubicBezTo>
                    <a:pt x="716955" y="80790"/>
                    <a:pt x="714326" y="80514"/>
                    <a:pt x="712113" y="80514"/>
                  </a:cubicBezTo>
                  <a:cubicBezTo>
                    <a:pt x="699384" y="80514"/>
                    <a:pt x="689422" y="84243"/>
                    <a:pt x="682228" y="91700"/>
                  </a:cubicBezTo>
                  <a:cubicBezTo>
                    <a:pt x="675033" y="99158"/>
                    <a:pt x="671436" y="109792"/>
                    <a:pt x="671436" y="123740"/>
                  </a:cubicBezTo>
                  <a:lnTo>
                    <a:pt x="671436" y="174424"/>
                  </a:lnTo>
                  <a:cubicBezTo>
                    <a:pt x="671436" y="183815"/>
                    <a:pt x="663827" y="191411"/>
                    <a:pt x="654419" y="191411"/>
                  </a:cubicBezTo>
                  <a:lnTo>
                    <a:pt x="638646" y="191411"/>
                  </a:lnTo>
                  <a:lnTo>
                    <a:pt x="638646" y="51926"/>
                  </a:lnTo>
                  <a:lnTo>
                    <a:pt x="669776" y="51926"/>
                  </a:lnTo>
                  <a:lnTo>
                    <a:pt x="669776" y="72366"/>
                  </a:lnTo>
                  <a:cubicBezTo>
                    <a:pt x="679322" y="57589"/>
                    <a:pt x="695925" y="50269"/>
                    <a:pt x="719722" y="50269"/>
                  </a:cubicBezTo>
                  <a:close/>
                  <a:moveTo>
                    <a:pt x="208500" y="50269"/>
                  </a:moveTo>
                  <a:cubicBezTo>
                    <a:pt x="217632" y="50269"/>
                    <a:pt x="225933" y="51788"/>
                    <a:pt x="233543" y="54964"/>
                  </a:cubicBezTo>
                  <a:cubicBezTo>
                    <a:pt x="241152" y="58141"/>
                    <a:pt x="247793" y="62698"/>
                    <a:pt x="253327" y="68775"/>
                  </a:cubicBezTo>
                  <a:cubicBezTo>
                    <a:pt x="253327" y="59384"/>
                    <a:pt x="260937" y="51788"/>
                    <a:pt x="270345" y="51788"/>
                  </a:cubicBezTo>
                  <a:lnTo>
                    <a:pt x="285979" y="51788"/>
                  </a:lnTo>
                  <a:lnTo>
                    <a:pt x="285979" y="51926"/>
                  </a:lnTo>
                  <a:lnTo>
                    <a:pt x="285979" y="191549"/>
                  </a:lnTo>
                  <a:lnTo>
                    <a:pt x="271867" y="191549"/>
                  </a:lnTo>
                  <a:cubicBezTo>
                    <a:pt x="262459" y="191549"/>
                    <a:pt x="254849" y="183953"/>
                    <a:pt x="254849" y="174562"/>
                  </a:cubicBezTo>
                  <a:lnTo>
                    <a:pt x="254849" y="173457"/>
                  </a:lnTo>
                  <a:cubicBezTo>
                    <a:pt x="249453" y="180086"/>
                    <a:pt x="242812" y="185058"/>
                    <a:pt x="234788" y="188372"/>
                  </a:cubicBezTo>
                  <a:cubicBezTo>
                    <a:pt x="226902" y="191687"/>
                    <a:pt x="218047" y="193344"/>
                    <a:pt x="208500" y="193344"/>
                  </a:cubicBezTo>
                  <a:cubicBezTo>
                    <a:pt x="194941" y="193344"/>
                    <a:pt x="182628" y="190444"/>
                    <a:pt x="171975" y="184506"/>
                  </a:cubicBezTo>
                  <a:cubicBezTo>
                    <a:pt x="161183" y="178567"/>
                    <a:pt x="152882" y="170143"/>
                    <a:pt x="146794" y="159371"/>
                  </a:cubicBezTo>
                  <a:cubicBezTo>
                    <a:pt x="140706" y="148599"/>
                    <a:pt x="137801" y="136031"/>
                    <a:pt x="137801" y="121669"/>
                  </a:cubicBezTo>
                  <a:cubicBezTo>
                    <a:pt x="137801" y="107306"/>
                    <a:pt x="140845" y="94876"/>
                    <a:pt x="146794" y="84104"/>
                  </a:cubicBezTo>
                  <a:cubicBezTo>
                    <a:pt x="152882" y="73332"/>
                    <a:pt x="161183" y="65046"/>
                    <a:pt x="171975" y="59108"/>
                  </a:cubicBezTo>
                  <a:cubicBezTo>
                    <a:pt x="182766" y="53169"/>
                    <a:pt x="194941" y="50269"/>
                    <a:pt x="208500" y="50269"/>
                  </a:cubicBezTo>
                  <a:close/>
                  <a:moveTo>
                    <a:pt x="580675" y="0"/>
                  </a:moveTo>
                  <a:lnTo>
                    <a:pt x="613327" y="0"/>
                  </a:lnTo>
                  <a:lnTo>
                    <a:pt x="613327" y="191550"/>
                  </a:lnTo>
                  <a:lnTo>
                    <a:pt x="598938" y="191550"/>
                  </a:lnTo>
                  <a:cubicBezTo>
                    <a:pt x="589530" y="191550"/>
                    <a:pt x="581920" y="183954"/>
                    <a:pt x="581920" y="174563"/>
                  </a:cubicBezTo>
                  <a:lnTo>
                    <a:pt x="581920" y="173458"/>
                  </a:lnTo>
                  <a:cubicBezTo>
                    <a:pt x="576525" y="180087"/>
                    <a:pt x="569884" y="185059"/>
                    <a:pt x="561859" y="188373"/>
                  </a:cubicBezTo>
                  <a:cubicBezTo>
                    <a:pt x="553973" y="191688"/>
                    <a:pt x="545118" y="193345"/>
                    <a:pt x="535571" y="193345"/>
                  </a:cubicBezTo>
                  <a:cubicBezTo>
                    <a:pt x="522151" y="193345"/>
                    <a:pt x="509976" y="190445"/>
                    <a:pt x="499322" y="184507"/>
                  </a:cubicBezTo>
                  <a:cubicBezTo>
                    <a:pt x="488531" y="178568"/>
                    <a:pt x="480091" y="170144"/>
                    <a:pt x="474003" y="159234"/>
                  </a:cubicBezTo>
                  <a:cubicBezTo>
                    <a:pt x="467916" y="148323"/>
                    <a:pt x="464872" y="135756"/>
                    <a:pt x="464872" y="121669"/>
                  </a:cubicBezTo>
                  <a:cubicBezTo>
                    <a:pt x="464872" y="107583"/>
                    <a:pt x="467916" y="95015"/>
                    <a:pt x="474003" y="84243"/>
                  </a:cubicBezTo>
                  <a:cubicBezTo>
                    <a:pt x="480091" y="73471"/>
                    <a:pt x="488531" y="65047"/>
                    <a:pt x="499322" y="59108"/>
                  </a:cubicBezTo>
                  <a:cubicBezTo>
                    <a:pt x="510114" y="53170"/>
                    <a:pt x="522151" y="50270"/>
                    <a:pt x="535571" y="50270"/>
                  </a:cubicBezTo>
                  <a:cubicBezTo>
                    <a:pt x="544841" y="50270"/>
                    <a:pt x="553281" y="51789"/>
                    <a:pt x="561029" y="54965"/>
                  </a:cubicBezTo>
                  <a:cubicBezTo>
                    <a:pt x="568777" y="58142"/>
                    <a:pt x="575279" y="62837"/>
                    <a:pt x="580675" y="69052"/>
                  </a:cubicBezTo>
                  <a:close/>
                </a:path>
              </a:pathLst>
            </a:custGeom>
            <a:grpFill/>
            <a:ln w="9510" cap="flat">
              <a:noFill/>
              <a:prstDash val="solid"/>
              <a:miter/>
            </a:ln>
          </p:spPr>
          <p:txBody>
            <a:bodyPr wrap="square" rtlCol="0" anchor="ctr">
              <a:noAutofit/>
            </a:bodyPr>
            <a:lstStyle/>
            <a:p>
              <a:endParaRPr lang="en-US"/>
            </a:p>
          </p:txBody>
        </p:sp>
        <p:grpSp>
          <p:nvGrpSpPr>
            <p:cNvPr id="17" name="Group 16">
              <a:extLst>
                <a:ext uri="{FF2B5EF4-FFF2-40B4-BE49-F238E27FC236}">
                  <a16:creationId xmlns:a16="http://schemas.microsoft.com/office/drawing/2014/main" id="{C24572F3-2BD1-3E43-BAF1-C09AC6D0B70A}"/>
                </a:ext>
              </a:extLst>
            </p:cNvPr>
            <p:cNvGrpSpPr/>
            <p:nvPr userDrawn="1"/>
          </p:nvGrpSpPr>
          <p:grpSpPr>
            <a:xfrm>
              <a:off x="11082099" y="267640"/>
              <a:ext cx="156756" cy="139761"/>
              <a:chOff x="11082099" y="267640"/>
              <a:chExt cx="156756" cy="139761"/>
            </a:xfrm>
            <a:grpFill/>
          </p:grpSpPr>
          <p:sp>
            <p:nvSpPr>
              <p:cNvPr id="18" name="Freeform 17">
                <a:extLst>
                  <a:ext uri="{FF2B5EF4-FFF2-40B4-BE49-F238E27FC236}">
                    <a16:creationId xmlns:a16="http://schemas.microsoft.com/office/drawing/2014/main" id="{C71D8207-AF72-DF4C-936D-408352F999D0}"/>
                  </a:ext>
                </a:extLst>
              </p:cNvPr>
              <p:cNvSpPr/>
              <p:nvPr/>
            </p:nvSpPr>
            <p:spPr>
              <a:xfrm>
                <a:off x="11082099" y="272749"/>
                <a:ext cx="70699" cy="60489"/>
              </a:xfrm>
              <a:custGeom>
                <a:avLst/>
                <a:gdLst>
                  <a:gd name="connsiteX0" fmla="*/ 246570 w 486475"/>
                  <a:gd name="connsiteY0" fmla="*/ 0 h 416222"/>
                  <a:gd name="connsiteX1" fmla="*/ 225625 w 486475"/>
                  <a:gd name="connsiteY1" fmla="*/ 26608 h 416222"/>
                  <a:gd name="connsiteX2" fmla="*/ 0 w 486475"/>
                  <a:gd name="connsiteY2" fmla="*/ 416223 h 416222"/>
                  <a:gd name="connsiteX3" fmla="*/ 486475 w 486475"/>
                  <a:gd name="connsiteY3" fmla="*/ 416223 h 416222"/>
                  <a:gd name="connsiteX4" fmla="*/ 246570 w 486475"/>
                  <a:gd name="connsiteY4" fmla="*/ 0 h 416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475" h="416222">
                    <a:moveTo>
                      <a:pt x="246570" y="0"/>
                    </a:moveTo>
                    <a:cubicBezTo>
                      <a:pt x="238954" y="7602"/>
                      <a:pt x="231338" y="16155"/>
                      <a:pt x="225625" y="26608"/>
                    </a:cubicBezTo>
                    <a:lnTo>
                      <a:pt x="0" y="416223"/>
                    </a:lnTo>
                    <a:lnTo>
                      <a:pt x="486475" y="416223"/>
                    </a:lnTo>
                    <a:lnTo>
                      <a:pt x="246570" y="0"/>
                    </a:lnTo>
                    <a:close/>
                  </a:path>
                </a:pathLst>
              </a:custGeom>
              <a:grpFill/>
              <a:ln w="9510"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91C3E6A7-4E7A-274F-9E3B-EBE0EE04988C}"/>
                  </a:ext>
                </a:extLst>
              </p:cNvPr>
              <p:cNvSpPr/>
              <p:nvPr/>
            </p:nvSpPr>
            <p:spPr>
              <a:xfrm>
                <a:off x="11125542" y="267640"/>
                <a:ext cx="69869" cy="61180"/>
              </a:xfrm>
              <a:custGeom>
                <a:avLst/>
                <a:gdLst>
                  <a:gd name="connsiteX0" fmla="*/ 480763 w 480763"/>
                  <a:gd name="connsiteY0" fmla="*/ 4751 h 420973"/>
                  <a:gd name="connsiteX1" fmla="*/ 447443 w 480763"/>
                  <a:gd name="connsiteY1" fmla="*/ 0 h 420973"/>
                  <a:gd name="connsiteX2" fmla="*/ 33320 w 480763"/>
                  <a:gd name="connsiteY2" fmla="*/ 0 h 420973"/>
                  <a:gd name="connsiteX3" fmla="*/ 0 w 480763"/>
                  <a:gd name="connsiteY3" fmla="*/ 4751 h 420973"/>
                  <a:gd name="connsiteX4" fmla="*/ 240858 w 480763"/>
                  <a:gd name="connsiteY4" fmla="*/ 420974 h 420973"/>
                  <a:gd name="connsiteX5" fmla="*/ 480763 w 480763"/>
                  <a:gd name="connsiteY5" fmla="*/ 4751 h 420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0763" h="420973">
                    <a:moveTo>
                      <a:pt x="480763" y="4751"/>
                    </a:moveTo>
                    <a:cubicBezTo>
                      <a:pt x="470291" y="1901"/>
                      <a:pt x="458867" y="0"/>
                      <a:pt x="447443" y="0"/>
                    </a:cubicBezTo>
                    <a:lnTo>
                      <a:pt x="33320" y="0"/>
                    </a:lnTo>
                    <a:cubicBezTo>
                      <a:pt x="21896" y="0"/>
                      <a:pt x="10472" y="1901"/>
                      <a:pt x="0" y="4751"/>
                    </a:cubicBezTo>
                    <a:lnTo>
                      <a:pt x="240858" y="420974"/>
                    </a:lnTo>
                    <a:lnTo>
                      <a:pt x="480763" y="4751"/>
                    </a:lnTo>
                    <a:close/>
                  </a:path>
                </a:pathLst>
              </a:custGeom>
              <a:grpFill/>
              <a:ln w="9510"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ABCCABC3-83BD-494C-87BB-1F2E960F2DD5}"/>
                  </a:ext>
                </a:extLst>
              </p:cNvPr>
              <p:cNvSpPr/>
              <p:nvPr/>
            </p:nvSpPr>
            <p:spPr>
              <a:xfrm>
                <a:off x="11082237" y="341939"/>
                <a:ext cx="70838" cy="60489"/>
              </a:xfrm>
              <a:custGeom>
                <a:avLst/>
                <a:gdLst>
                  <a:gd name="connsiteX0" fmla="*/ 0 w 487427"/>
                  <a:gd name="connsiteY0" fmla="*/ 0 h 416222"/>
                  <a:gd name="connsiteX1" fmla="*/ 225625 w 487427"/>
                  <a:gd name="connsiteY1" fmla="*/ 389615 h 416222"/>
                  <a:gd name="connsiteX2" fmla="*/ 246570 w 487427"/>
                  <a:gd name="connsiteY2" fmla="*/ 416222 h 416222"/>
                  <a:gd name="connsiteX3" fmla="*/ 487427 w 487427"/>
                  <a:gd name="connsiteY3" fmla="*/ 0 h 416222"/>
                  <a:gd name="connsiteX4" fmla="*/ 0 w 487427"/>
                  <a:gd name="connsiteY4" fmla="*/ 0 h 416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7427" h="416222">
                    <a:moveTo>
                      <a:pt x="0" y="0"/>
                    </a:moveTo>
                    <a:lnTo>
                      <a:pt x="225625" y="389615"/>
                    </a:lnTo>
                    <a:cubicBezTo>
                      <a:pt x="231338" y="399118"/>
                      <a:pt x="238002" y="408620"/>
                      <a:pt x="246570" y="416222"/>
                    </a:cubicBezTo>
                    <a:lnTo>
                      <a:pt x="487427" y="0"/>
                    </a:lnTo>
                    <a:lnTo>
                      <a:pt x="0" y="0"/>
                    </a:lnTo>
                    <a:close/>
                  </a:path>
                </a:pathLst>
              </a:custGeom>
              <a:grpFill/>
              <a:ln w="9510"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86D54B37-9E34-124C-BAD2-3D90427F7E43}"/>
                  </a:ext>
                </a:extLst>
              </p:cNvPr>
              <p:cNvSpPr/>
              <p:nvPr/>
            </p:nvSpPr>
            <p:spPr>
              <a:xfrm>
                <a:off x="11168017" y="341939"/>
                <a:ext cx="70838" cy="60489"/>
              </a:xfrm>
              <a:custGeom>
                <a:avLst/>
                <a:gdLst>
                  <a:gd name="connsiteX0" fmla="*/ 261802 w 487427"/>
                  <a:gd name="connsiteY0" fmla="*/ 389615 h 416222"/>
                  <a:gd name="connsiteX1" fmla="*/ 487427 w 487427"/>
                  <a:gd name="connsiteY1" fmla="*/ 0 h 416222"/>
                  <a:gd name="connsiteX2" fmla="*/ 0 w 487427"/>
                  <a:gd name="connsiteY2" fmla="*/ 0 h 416222"/>
                  <a:gd name="connsiteX3" fmla="*/ 240858 w 487427"/>
                  <a:gd name="connsiteY3" fmla="*/ 416222 h 416222"/>
                  <a:gd name="connsiteX4" fmla="*/ 261802 w 487427"/>
                  <a:gd name="connsiteY4" fmla="*/ 389615 h 416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7427" h="416222">
                    <a:moveTo>
                      <a:pt x="261802" y="389615"/>
                    </a:moveTo>
                    <a:lnTo>
                      <a:pt x="487427" y="0"/>
                    </a:lnTo>
                    <a:lnTo>
                      <a:pt x="0" y="0"/>
                    </a:lnTo>
                    <a:lnTo>
                      <a:pt x="240858" y="416222"/>
                    </a:lnTo>
                    <a:cubicBezTo>
                      <a:pt x="248474" y="407670"/>
                      <a:pt x="256090" y="399118"/>
                      <a:pt x="261802" y="389615"/>
                    </a:cubicBezTo>
                  </a:path>
                </a:pathLst>
              </a:custGeom>
              <a:grpFill/>
              <a:ln w="9510"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BF03E4C5-A0DF-034E-A3D1-3A7D350A85F3}"/>
                  </a:ext>
                </a:extLst>
              </p:cNvPr>
              <p:cNvSpPr/>
              <p:nvPr/>
            </p:nvSpPr>
            <p:spPr>
              <a:xfrm>
                <a:off x="11125542" y="346221"/>
                <a:ext cx="70008" cy="61180"/>
              </a:xfrm>
              <a:custGeom>
                <a:avLst/>
                <a:gdLst>
                  <a:gd name="connsiteX0" fmla="*/ 0 w 481715"/>
                  <a:gd name="connsiteY0" fmla="*/ 416223 h 420973"/>
                  <a:gd name="connsiteX1" fmla="*/ 33320 w 481715"/>
                  <a:gd name="connsiteY1" fmla="*/ 420974 h 420973"/>
                  <a:gd name="connsiteX2" fmla="*/ 448395 w 481715"/>
                  <a:gd name="connsiteY2" fmla="*/ 420974 h 420973"/>
                  <a:gd name="connsiteX3" fmla="*/ 481715 w 481715"/>
                  <a:gd name="connsiteY3" fmla="*/ 416223 h 420973"/>
                  <a:gd name="connsiteX4" fmla="*/ 240858 w 481715"/>
                  <a:gd name="connsiteY4" fmla="*/ 0 h 420973"/>
                  <a:gd name="connsiteX5" fmla="*/ 0 w 481715"/>
                  <a:gd name="connsiteY5" fmla="*/ 416223 h 420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1715" h="420973">
                    <a:moveTo>
                      <a:pt x="0" y="416223"/>
                    </a:moveTo>
                    <a:cubicBezTo>
                      <a:pt x="10472" y="419073"/>
                      <a:pt x="21896" y="420974"/>
                      <a:pt x="33320" y="420974"/>
                    </a:cubicBezTo>
                    <a:lnTo>
                      <a:pt x="448395" y="420974"/>
                    </a:lnTo>
                    <a:cubicBezTo>
                      <a:pt x="459819" y="420974"/>
                      <a:pt x="471243" y="419073"/>
                      <a:pt x="481715" y="416223"/>
                    </a:cubicBezTo>
                    <a:lnTo>
                      <a:pt x="240858" y="0"/>
                    </a:lnTo>
                    <a:lnTo>
                      <a:pt x="0" y="416223"/>
                    </a:lnTo>
                    <a:close/>
                  </a:path>
                </a:pathLst>
              </a:custGeom>
              <a:grpFill/>
              <a:ln w="9510"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1E808D77-EDFC-3C41-9E51-7B6508E088B8}"/>
                  </a:ext>
                </a:extLst>
              </p:cNvPr>
              <p:cNvSpPr/>
              <p:nvPr/>
            </p:nvSpPr>
            <p:spPr>
              <a:xfrm>
                <a:off x="11168017" y="272749"/>
                <a:ext cx="70699" cy="60489"/>
              </a:xfrm>
              <a:custGeom>
                <a:avLst/>
                <a:gdLst>
                  <a:gd name="connsiteX0" fmla="*/ 486475 w 486475"/>
                  <a:gd name="connsiteY0" fmla="*/ 416223 h 416222"/>
                  <a:gd name="connsiteX1" fmla="*/ 260850 w 486475"/>
                  <a:gd name="connsiteY1" fmla="*/ 26608 h 416222"/>
                  <a:gd name="connsiteX2" fmla="*/ 239906 w 486475"/>
                  <a:gd name="connsiteY2" fmla="*/ 0 h 416222"/>
                  <a:gd name="connsiteX3" fmla="*/ 0 w 486475"/>
                  <a:gd name="connsiteY3" fmla="*/ 416223 h 416222"/>
                  <a:gd name="connsiteX4" fmla="*/ 486475 w 486475"/>
                  <a:gd name="connsiteY4" fmla="*/ 416223 h 416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475" h="416222">
                    <a:moveTo>
                      <a:pt x="486475" y="416223"/>
                    </a:moveTo>
                    <a:lnTo>
                      <a:pt x="260850" y="26608"/>
                    </a:lnTo>
                    <a:cubicBezTo>
                      <a:pt x="255138" y="17105"/>
                      <a:pt x="248474" y="7602"/>
                      <a:pt x="239906" y="0"/>
                    </a:cubicBezTo>
                    <a:lnTo>
                      <a:pt x="0" y="416223"/>
                    </a:lnTo>
                    <a:lnTo>
                      <a:pt x="486475" y="416223"/>
                    </a:lnTo>
                    <a:close/>
                  </a:path>
                </a:pathLst>
              </a:custGeom>
              <a:grpFill/>
              <a:ln w="9510" cap="flat">
                <a:noFill/>
                <a:prstDash val="solid"/>
                <a:miter/>
              </a:ln>
            </p:spPr>
            <p:txBody>
              <a:bodyPr rtlCol="0" anchor="ctr"/>
              <a:lstStyle/>
              <a:p>
                <a:endParaRPr lang="en-US"/>
              </a:p>
            </p:txBody>
          </p:sp>
        </p:grpSp>
      </p:grpSp>
      <p:sp>
        <p:nvSpPr>
          <p:cNvPr id="26" name="Text Placeholder 25">
            <a:extLst>
              <a:ext uri="{FF2B5EF4-FFF2-40B4-BE49-F238E27FC236}">
                <a16:creationId xmlns:a16="http://schemas.microsoft.com/office/drawing/2014/main" id="{C1C53C3F-3054-E646-B40D-C632E23B4D29}"/>
              </a:ext>
            </a:extLst>
          </p:cNvPr>
          <p:cNvSpPr>
            <a:spLocks noGrp="1"/>
          </p:cNvSpPr>
          <p:nvPr>
            <p:ph type="body" sz="quarter" idx="12"/>
          </p:nvPr>
        </p:nvSpPr>
        <p:spPr>
          <a:xfrm>
            <a:off x="1530350" y="1601788"/>
            <a:ext cx="3657600" cy="690562"/>
          </a:xfrm>
        </p:spPr>
        <p:txBody>
          <a:bodyPr/>
          <a:lstStyle/>
          <a:p>
            <a:pPr lvl="0"/>
            <a:r>
              <a:rPr lang="en-US"/>
              <a:t>Click to edit Master text styles</a:t>
            </a:r>
          </a:p>
        </p:txBody>
      </p:sp>
      <p:sp>
        <p:nvSpPr>
          <p:cNvPr id="27" name="Text Placeholder 25">
            <a:extLst>
              <a:ext uri="{FF2B5EF4-FFF2-40B4-BE49-F238E27FC236}">
                <a16:creationId xmlns:a16="http://schemas.microsoft.com/office/drawing/2014/main" id="{A024A547-4ECC-E745-A24F-DCFA96012DE0}"/>
              </a:ext>
            </a:extLst>
          </p:cNvPr>
          <p:cNvSpPr>
            <a:spLocks noGrp="1"/>
          </p:cNvSpPr>
          <p:nvPr>
            <p:ph type="body" sz="quarter" idx="13"/>
          </p:nvPr>
        </p:nvSpPr>
        <p:spPr>
          <a:xfrm>
            <a:off x="1530350" y="2530475"/>
            <a:ext cx="3657600" cy="690562"/>
          </a:xfrm>
        </p:spPr>
        <p:txBody>
          <a:bodyPr/>
          <a:lstStyle/>
          <a:p>
            <a:pPr lvl="0"/>
            <a:r>
              <a:rPr lang="en-US"/>
              <a:t>Click to edit Master text styles</a:t>
            </a:r>
          </a:p>
        </p:txBody>
      </p:sp>
      <p:sp>
        <p:nvSpPr>
          <p:cNvPr id="28" name="Text Placeholder 25">
            <a:extLst>
              <a:ext uri="{FF2B5EF4-FFF2-40B4-BE49-F238E27FC236}">
                <a16:creationId xmlns:a16="http://schemas.microsoft.com/office/drawing/2014/main" id="{A7C92EDC-0E15-4246-BF61-B1665AC4D033}"/>
              </a:ext>
            </a:extLst>
          </p:cNvPr>
          <p:cNvSpPr>
            <a:spLocks noGrp="1"/>
          </p:cNvSpPr>
          <p:nvPr>
            <p:ph type="body" sz="quarter" idx="14"/>
          </p:nvPr>
        </p:nvSpPr>
        <p:spPr>
          <a:xfrm>
            <a:off x="1530350" y="3459162"/>
            <a:ext cx="3657600" cy="690562"/>
          </a:xfrm>
        </p:spPr>
        <p:txBody>
          <a:bodyPr/>
          <a:lstStyle/>
          <a:p>
            <a:pPr lvl="0"/>
            <a:r>
              <a:rPr lang="en-US"/>
              <a:t>Click to edit Master text styles</a:t>
            </a:r>
          </a:p>
        </p:txBody>
      </p:sp>
      <p:sp>
        <p:nvSpPr>
          <p:cNvPr id="29" name="Text Placeholder 25">
            <a:extLst>
              <a:ext uri="{FF2B5EF4-FFF2-40B4-BE49-F238E27FC236}">
                <a16:creationId xmlns:a16="http://schemas.microsoft.com/office/drawing/2014/main" id="{970B85B6-5372-E240-850A-65876FF1BF88}"/>
              </a:ext>
            </a:extLst>
          </p:cNvPr>
          <p:cNvSpPr>
            <a:spLocks noGrp="1"/>
          </p:cNvSpPr>
          <p:nvPr>
            <p:ph type="body" sz="quarter" idx="15"/>
          </p:nvPr>
        </p:nvSpPr>
        <p:spPr>
          <a:xfrm>
            <a:off x="1530350" y="4367097"/>
            <a:ext cx="3657600" cy="690562"/>
          </a:xfrm>
        </p:spPr>
        <p:txBody>
          <a:bodyPr/>
          <a:lstStyle/>
          <a:p>
            <a:pPr lvl="0"/>
            <a:r>
              <a:rPr lang="en-US"/>
              <a:t>Click to edit Master text styles</a:t>
            </a:r>
          </a:p>
        </p:txBody>
      </p:sp>
      <p:sp>
        <p:nvSpPr>
          <p:cNvPr id="30" name="Text Placeholder 25">
            <a:extLst>
              <a:ext uri="{FF2B5EF4-FFF2-40B4-BE49-F238E27FC236}">
                <a16:creationId xmlns:a16="http://schemas.microsoft.com/office/drawing/2014/main" id="{394D7661-B238-6142-9261-8F413DB5C101}"/>
              </a:ext>
            </a:extLst>
          </p:cNvPr>
          <p:cNvSpPr>
            <a:spLocks noGrp="1"/>
          </p:cNvSpPr>
          <p:nvPr>
            <p:ph type="body" sz="quarter" idx="16"/>
          </p:nvPr>
        </p:nvSpPr>
        <p:spPr>
          <a:xfrm>
            <a:off x="7931148" y="1601788"/>
            <a:ext cx="3657600" cy="690562"/>
          </a:xfrm>
        </p:spPr>
        <p:txBody>
          <a:bodyPr/>
          <a:lstStyle>
            <a:lvl1pPr>
              <a:defRPr>
                <a:solidFill>
                  <a:schemeClr val="bg2"/>
                </a:solidFill>
              </a:defRPr>
            </a:lvl1pPr>
          </a:lstStyle>
          <a:p>
            <a:pPr lvl="0"/>
            <a:r>
              <a:rPr lang="en-US"/>
              <a:t>Click to edit Master text styles</a:t>
            </a:r>
          </a:p>
        </p:txBody>
      </p:sp>
      <p:sp>
        <p:nvSpPr>
          <p:cNvPr id="31" name="Text Placeholder 25">
            <a:extLst>
              <a:ext uri="{FF2B5EF4-FFF2-40B4-BE49-F238E27FC236}">
                <a16:creationId xmlns:a16="http://schemas.microsoft.com/office/drawing/2014/main" id="{C71009E3-06FD-1647-B21B-53BEFA97DB3D}"/>
              </a:ext>
            </a:extLst>
          </p:cNvPr>
          <p:cNvSpPr>
            <a:spLocks noGrp="1"/>
          </p:cNvSpPr>
          <p:nvPr>
            <p:ph type="body" sz="quarter" idx="17"/>
          </p:nvPr>
        </p:nvSpPr>
        <p:spPr>
          <a:xfrm>
            <a:off x="7931148" y="2530475"/>
            <a:ext cx="3657600" cy="690562"/>
          </a:xfrm>
        </p:spPr>
        <p:txBody>
          <a:bodyPr/>
          <a:lstStyle>
            <a:lvl1pPr>
              <a:defRPr>
                <a:solidFill>
                  <a:schemeClr val="bg2"/>
                </a:solidFill>
              </a:defRPr>
            </a:lvl1pPr>
          </a:lstStyle>
          <a:p>
            <a:pPr lvl="0"/>
            <a:r>
              <a:rPr lang="en-US"/>
              <a:t>Click to edit Master text styles</a:t>
            </a:r>
          </a:p>
        </p:txBody>
      </p:sp>
      <p:sp>
        <p:nvSpPr>
          <p:cNvPr id="32" name="Text Placeholder 25">
            <a:extLst>
              <a:ext uri="{FF2B5EF4-FFF2-40B4-BE49-F238E27FC236}">
                <a16:creationId xmlns:a16="http://schemas.microsoft.com/office/drawing/2014/main" id="{51D2603F-A93F-9743-8683-649E532C47FD}"/>
              </a:ext>
            </a:extLst>
          </p:cNvPr>
          <p:cNvSpPr>
            <a:spLocks noGrp="1"/>
          </p:cNvSpPr>
          <p:nvPr>
            <p:ph type="body" sz="quarter" idx="18"/>
          </p:nvPr>
        </p:nvSpPr>
        <p:spPr>
          <a:xfrm>
            <a:off x="7931148" y="3459162"/>
            <a:ext cx="3657600" cy="690562"/>
          </a:xfrm>
        </p:spPr>
        <p:txBody>
          <a:bodyPr/>
          <a:lstStyle>
            <a:lvl1pPr>
              <a:defRPr>
                <a:solidFill>
                  <a:schemeClr val="bg2"/>
                </a:solidFill>
              </a:defRPr>
            </a:lvl1pPr>
          </a:lstStyle>
          <a:p>
            <a:pPr lvl="0"/>
            <a:r>
              <a:rPr lang="en-US"/>
              <a:t>Click to edit Master text styles</a:t>
            </a:r>
          </a:p>
        </p:txBody>
      </p:sp>
      <p:sp>
        <p:nvSpPr>
          <p:cNvPr id="33" name="Text Placeholder 25">
            <a:extLst>
              <a:ext uri="{FF2B5EF4-FFF2-40B4-BE49-F238E27FC236}">
                <a16:creationId xmlns:a16="http://schemas.microsoft.com/office/drawing/2014/main" id="{907ED4CD-BC49-6F4F-8E1D-2E7C53AF4D79}"/>
              </a:ext>
            </a:extLst>
          </p:cNvPr>
          <p:cNvSpPr>
            <a:spLocks noGrp="1"/>
          </p:cNvSpPr>
          <p:nvPr>
            <p:ph type="body" sz="quarter" idx="19"/>
          </p:nvPr>
        </p:nvSpPr>
        <p:spPr>
          <a:xfrm>
            <a:off x="7931148" y="4367097"/>
            <a:ext cx="3657600" cy="690562"/>
          </a:xfrm>
        </p:spPr>
        <p:txBody>
          <a:bodyPr/>
          <a:lstStyle>
            <a:lvl1pPr>
              <a:defRPr>
                <a:solidFill>
                  <a:schemeClr val="bg2"/>
                </a:solidFill>
              </a:defRPr>
            </a:lvl1pPr>
          </a:lstStyle>
          <a:p>
            <a:pPr lvl="0"/>
            <a:r>
              <a:rPr lang="en-US"/>
              <a:t>Click to edit Master text styles</a:t>
            </a:r>
          </a:p>
        </p:txBody>
      </p:sp>
      <p:sp>
        <p:nvSpPr>
          <p:cNvPr id="34" name="Text Placeholder 7">
            <a:extLst>
              <a:ext uri="{FF2B5EF4-FFF2-40B4-BE49-F238E27FC236}">
                <a16:creationId xmlns:a16="http://schemas.microsoft.com/office/drawing/2014/main" id="{7C8E4868-79F3-C949-B812-1C61A6EB2989}"/>
              </a:ext>
            </a:extLst>
          </p:cNvPr>
          <p:cNvSpPr>
            <a:spLocks noGrp="1"/>
          </p:cNvSpPr>
          <p:nvPr>
            <p:ph type="body" sz="quarter" idx="24"/>
          </p:nvPr>
        </p:nvSpPr>
        <p:spPr>
          <a:xfrm>
            <a:off x="228600" y="502920"/>
            <a:ext cx="5865812" cy="233718"/>
          </a:xfrm>
          <a:prstGeom prst="rect">
            <a:avLst/>
          </a:prstGeom>
        </p:spPr>
        <p:txBody>
          <a:bodyPr wrap="square">
            <a:spAutoFit/>
          </a:bodyPr>
          <a:lstStyle>
            <a:lvl1pPr marL="0" marR="0" indent="0" algn="l" defTabSz="182742" rtl="0" eaLnBrk="1" fontAlgn="auto" latinLnBrk="0" hangingPunct="1">
              <a:lnSpc>
                <a:spcPct val="120000"/>
              </a:lnSpc>
              <a:spcBef>
                <a:spcPts val="0"/>
              </a:spcBef>
              <a:spcAft>
                <a:spcPts val="0"/>
              </a:spcAft>
              <a:buClrTx/>
              <a:buSzTx/>
              <a:buFont typeface="Arial" panose="020B0604020202020204" pitchFamily="34" charset="0"/>
              <a:buNone/>
              <a:tabLst/>
              <a:defRPr lang="en-US"/>
            </a:lvl1pPr>
            <a:lvl4pPr marL="182880" marR="0" indent="-182880" algn="l" defTabSz="182880" rtl="0" eaLnBrk="1" fontAlgn="auto" latinLnBrk="0" hangingPunct="1">
              <a:lnSpc>
                <a:spcPct val="100000"/>
              </a:lnSpc>
              <a:spcBef>
                <a:spcPts val="0"/>
              </a:spcBef>
              <a:spcAft>
                <a:spcPts val="600"/>
              </a:spcAft>
              <a:buClr>
                <a:schemeClr val="tx2"/>
              </a:buClr>
              <a:buSzPct val="100000"/>
              <a:buFont typeface="Arial" panose="020B0604020202020204" pitchFamily="34" charset="0"/>
              <a:buChar char="•"/>
              <a:tabLst>
                <a:tab pos="182880" algn="l"/>
                <a:tab pos="365760" algn="l"/>
                <a:tab pos="548640" algn="l"/>
              </a:tabLst>
              <a:defRPr/>
            </a:lvl4pPr>
          </a:lstStyle>
          <a:p>
            <a:pPr lvl="0"/>
            <a:r>
              <a:rPr lang="en-US"/>
              <a:t>Click to edit Master text styles</a:t>
            </a:r>
          </a:p>
        </p:txBody>
      </p:sp>
      <p:sp>
        <p:nvSpPr>
          <p:cNvPr id="24" name="Text Placeholder 7">
            <a:extLst>
              <a:ext uri="{FF2B5EF4-FFF2-40B4-BE49-F238E27FC236}">
                <a16:creationId xmlns:a16="http://schemas.microsoft.com/office/drawing/2014/main" id="{A0A42644-E4C7-4047-B9C7-A15B265CAC98}"/>
              </a:ext>
            </a:extLst>
          </p:cNvPr>
          <p:cNvSpPr>
            <a:spLocks noGrp="1"/>
          </p:cNvSpPr>
          <p:nvPr>
            <p:ph type="body" sz="quarter" idx="28" hasCustomPrompt="1"/>
          </p:nvPr>
        </p:nvSpPr>
        <p:spPr>
          <a:xfrm>
            <a:off x="10148986" y="6632886"/>
            <a:ext cx="1821776" cy="92333"/>
          </a:xfrm>
        </p:spPr>
        <p:txBody>
          <a:bodyPr anchor="b" anchorCtr="0">
            <a:spAutoFit/>
          </a:bodyPr>
          <a:lstStyle>
            <a:lvl1pPr algn="r">
              <a:lnSpc>
                <a:spcPct val="100000"/>
              </a:lnSpc>
              <a:defRPr sz="600">
                <a:solidFill>
                  <a:schemeClr val="bg2"/>
                </a:solidFill>
              </a:defRPr>
            </a:lvl1pPr>
          </a:lstStyle>
          <a:p>
            <a:pPr lvl="0"/>
            <a:r>
              <a:rPr lang="en-US"/>
              <a:t>Source Info</a:t>
            </a:r>
          </a:p>
        </p:txBody>
      </p:sp>
      <p:sp>
        <p:nvSpPr>
          <p:cNvPr id="5" name="Footer Placeholder 4">
            <a:extLst>
              <a:ext uri="{FF2B5EF4-FFF2-40B4-BE49-F238E27FC236}">
                <a16:creationId xmlns:a16="http://schemas.microsoft.com/office/drawing/2014/main" id="{A91962D5-56A6-5347-BCE5-77121AE3D30C}"/>
              </a:ext>
            </a:extLst>
          </p:cNvPr>
          <p:cNvSpPr>
            <a:spLocks noGrp="1"/>
          </p:cNvSpPr>
          <p:nvPr>
            <p:ph type="ftr" sz="quarter" idx="29"/>
          </p:nvPr>
        </p:nvSpPr>
        <p:spPr/>
        <p:txBody>
          <a:bodyPr/>
          <a:lstStyle/>
          <a:p>
            <a:r>
              <a:rPr lang="en-US" kern="0"/>
              <a:t>© 2021 Xandr Inc. Xandr℠, the Kite logo, AT&amp;T, the Globe logo and other marks are trademarks and service marks of AT&amp;T Intellectual Property and/or AT&amp;T affiliated companies. All other marks contained herein are the property of their respective owners.</a:t>
            </a:r>
          </a:p>
        </p:txBody>
      </p:sp>
      <p:sp>
        <p:nvSpPr>
          <p:cNvPr id="6" name="Slide Number Placeholder 5">
            <a:extLst>
              <a:ext uri="{FF2B5EF4-FFF2-40B4-BE49-F238E27FC236}">
                <a16:creationId xmlns:a16="http://schemas.microsoft.com/office/drawing/2014/main" id="{3956A58C-3391-FC4A-B928-A0F6E8926228}"/>
              </a:ext>
            </a:extLst>
          </p:cNvPr>
          <p:cNvSpPr>
            <a:spLocks noGrp="1"/>
          </p:cNvSpPr>
          <p:nvPr>
            <p:ph type="sldNum" sz="quarter" idx="30"/>
          </p:nvPr>
        </p:nvSpPr>
        <p:spPr/>
        <p:txBody>
          <a:bodyPr/>
          <a:lstStyle/>
          <a:p>
            <a:fld id="{B039CED7-89A6-0D48-93AF-800B78660EBD}" type="slidenum">
              <a:rPr lang="en-US"/>
              <a:pPr/>
              <a:t>‹#›</a:t>
            </a:fld>
            <a:endParaRPr lang="en-US"/>
          </a:p>
        </p:txBody>
      </p:sp>
    </p:spTree>
    <p:extLst>
      <p:ext uri="{BB962C8B-B14F-4D97-AF65-F5344CB8AC3E}">
        <p14:creationId xmlns:p14="http://schemas.microsoft.com/office/powerpoint/2010/main" val="3652991168"/>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ablet-Display">
    <p:bg>
      <p:bgRef idx="1001">
        <a:schemeClr val="bg2"/>
      </p:bgRef>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F6450F37-2045-1A4C-B9C6-EA136729D17F}"/>
              </a:ext>
            </a:extLst>
          </p:cNvPr>
          <p:cNvSpPr>
            <a:spLocks noGrp="1" noChangeAspect="1"/>
          </p:cNvSpPr>
          <p:nvPr>
            <p:ph type="pic" sz="quarter" idx="12"/>
          </p:nvPr>
        </p:nvSpPr>
        <p:spPr>
          <a:xfrm>
            <a:off x="0" y="0"/>
            <a:ext cx="12188952" cy="6858000"/>
          </a:xfrm>
          <a:blipFill>
            <a:blip r:embed="rId2" cstate="email">
              <a:extLst>
                <a:ext uri="{28A0092B-C50C-407E-A947-70E740481C1C}">
                  <a14:useLocalDpi xmlns:a14="http://schemas.microsoft.com/office/drawing/2010/main"/>
                </a:ext>
              </a:extLst>
            </a:blip>
            <a:stretch>
              <a:fillRect/>
            </a:stretch>
          </a:blipFill>
        </p:spPr>
        <p:txBody>
          <a:bodyPr/>
          <a:lstStyle>
            <a:lvl1pPr>
              <a:defRPr sz="800">
                <a:noFill/>
              </a:defRPr>
            </a:lvl1pPr>
          </a:lstStyle>
          <a:p>
            <a:r>
              <a:rPr lang="en-US"/>
              <a:t>Click icon to add picture</a:t>
            </a:r>
          </a:p>
        </p:txBody>
      </p:sp>
      <p:sp>
        <p:nvSpPr>
          <p:cNvPr id="12" name="Picture Placeholder 11">
            <a:extLst>
              <a:ext uri="{FF2B5EF4-FFF2-40B4-BE49-F238E27FC236}">
                <a16:creationId xmlns:a16="http://schemas.microsoft.com/office/drawing/2014/main" id="{E6936DD7-6DA4-114F-9813-0F6833F84405}"/>
              </a:ext>
            </a:extLst>
          </p:cNvPr>
          <p:cNvSpPr>
            <a:spLocks noGrp="1" noChangeAspect="1"/>
          </p:cNvSpPr>
          <p:nvPr>
            <p:ph type="pic" sz="quarter" idx="13"/>
          </p:nvPr>
        </p:nvSpPr>
        <p:spPr>
          <a:xfrm>
            <a:off x="7904988" y="1049872"/>
            <a:ext cx="3364992" cy="4800322"/>
          </a:xfrm>
          <a:prstGeom prst="roundRect">
            <a:avLst>
              <a:gd name="adj" fmla="val 4828"/>
            </a:avLst>
          </a:prstGeom>
          <a:blipFill dpi="0" rotWithShape="1">
            <a:blip r:embed="rId3">
              <a:extLst>
                <a:ext uri="{28A0092B-C50C-407E-A947-70E740481C1C}">
                  <a14:useLocalDpi xmlns:a14="http://schemas.microsoft.com/office/drawing/2010/main" val="0"/>
                </a:ext>
              </a:extLst>
            </a:blip>
            <a:srcRect/>
            <a:stretch>
              <a:fillRect l="-943" t="-47" r="-2695" b="-10747"/>
            </a:stretch>
          </a:blipFill>
          <a:ln w="114300">
            <a:solidFill>
              <a:srgbClr val="FEFDFC"/>
            </a:solidFill>
          </a:ln>
          <a:effectLst>
            <a:outerShdw blurRad="127000" dist="177800" dir="5400000" sx="98000" sy="98000" algn="t" rotWithShape="0">
              <a:prstClr val="black">
                <a:alpha val="70000"/>
              </a:prstClr>
            </a:outerShdw>
          </a:effectLst>
        </p:spPr>
        <p:txBody>
          <a:bodyPr/>
          <a:lstStyle>
            <a:lvl1pPr>
              <a:defRPr sz="800">
                <a:noFill/>
              </a:defRPr>
            </a:lvl1pPr>
          </a:lstStyle>
          <a:p>
            <a:r>
              <a:rPr lang="en-US"/>
              <a:t>Click icon to add picture</a:t>
            </a:r>
          </a:p>
        </p:txBody>
      </p:sp>
      <p:sp>
        <p:nvSpPr>
          <p:cNvPr id="49" name="Picture Placeholder 10">
            <a:extLst>
              <a:ext uri="{FF2B5EF4-FFF2-40B4-BE49-F238E27FC236}">
                <a16:creationId xmlns:a16="http://schemas.microsoft.com/office/drawing/2014/main" id="{A53F0AD8-1F4C-DF4B-A5D6-8977A19E69C9}"/>
              </a:ext>
            </a:extLst>
          </p:cNvPr>
          <p:cNvSpPr>
            <a:spLocks noGrp="1" noChangeAspect="1"/>
          </p:cNvSpPr>
          <p:nvPr>
            <p:ph type="pic" sz="quarter" idx="26"/>
          </p:nvPr>
        </p:nvSpPr>
        <p:spPr>
          <a:xfrm>
            <a:off x="11028123" y="132781"/>
            <a:ext cx="1055485" cy="374455"/>
          </a:xfrm>
          <a:blipFill dpi="0" rotWithShape="1">
            <a:blip r:embed="rId4">
              <a:extLst>
                <a:ext uri="{96DAC541-7B7A-43D3-8B79-37D633B846F1}">
                  <asvg:svgBlip xmlns:asvg="http://schemas.microsoft.com/office/drawing/2016/SVG/main" r:embed="rId5"/>
                </a:ext>
              </a:extLst>
            </a:blip>
            <a:srcRect/>
            <a:stretch>
              <a:fillRect l="-4000" r="2000"/>
            </a:stretch>
          </a:blipFill>
        </p:spPr>
        <p:txBody>
          <a:bodyPr/>
          <a:lstStyle>
            <a:lvl1pPr>
              <a:defRPr sz="800">
                <a:noFill/>
              </a:defRPr>
            </a:lvl1pPr>
          </a:lstStyle>
          <a:p>
            <a:r>
              <a:rPr lang="en-US"/>
              <a:t>Click icon to add picture</a:t>
            </a:r>
          </a:p>
        </p:txBody>
      </p:sp>
      <p:sp>
        <p:nvSpPr>
          <p:cNvPr id="11" name="Title 1">
            <a:extLst>
              <a:ext uri="{FF2B5EF4-FFF2-40B4-BE49-F238E27FC236}">
                <a16:creationId xmlns:a16="http://schemas.microsoft.com/office/drawing/2014/main" id="{54619893-DA2C-724B-A77B-A6B8426F66BF}"/>
              </a:ext>
            </a:extLst>
          </p:cNvPr>
          <p:cNvSpPr>
            <a:spLocks noGrp="1"/>
          </p:cNvSpPr>
          <p:nvPr>
            <p:ph type="title"/>
          </p:nvPr>
        </p:nvSpPr>
        <p:spPr>
          <a:xfrm>
            <a:off x="228600" y="201168"/>
            <a:ext cx="5865812" cy="274320"/>
          </a:xfrm>
        </p:spPr>
        <p:txBody>
          <a:bodyPr/>
          <a:lstStyle/>
          <a:p>
            <a:r>
              <a:rPr lang="en-US"/>
              <a:t>Click to edit Master title style</a:t>
            </a:r>
          </a:p>
        </p:txBody>
      </p:sp>
      <p:sp>
        <p:nvSpPr>
          <p:cNvPr id="13" name="Text Placeholder 7">
            <a:extLst>
              <a:ext uri="{FF2B5EF4-FFF2-40B4-BE49-F238E27FC236}">
                <a16:creationId xmlns:a16="http://schemas.microsoft.com/office/drawing/2014/main" id="{7FF0F172-1E14-FF47-A6EC-3D2D2FE61ADE}"/>
              </a:ext>
            </a:extLst>
          </p:cNvPr>
          <p:cNvSpPr>
            <a:spLocks noGrp="1"/>
          </p:cNvSpPr>
          <p:nvPr>
            <p:ph type="body" sz="quarter" idx="24"/>
          </p:nvPr>
        </p:nvSpPr>
        <p:spPr>
          <a:xfrm>
            <a:off x="228600" y="502920"/>
            <a:ext cx="5865812" cy="233718"/>
          </a:xfrm>
          <a:prstGeom prst="rect">
            <a:avLst/>
          </a:prstGeom>
        </p:spPr>
        <p:txBody>
          <a:bodyPr wrap="square">
            <a:spAutoFit/>
          </a:bodyPr>
          <a:lstStyle>
            <a:lvl1pPr marL="0" marR="0" indent="0" algn="l" defTabSz="182742" rtl="0" eaLnBrk="1" fontAlgn="auto" latinLnBrk="0" hangingPunct="1">
              <a:lnSpc>
                <a:spcPct val="120000"/>
              </a:lnSpc>
              <a:spcBef>
                <a:spcPts val="0"/>
              </a:spcBef>
              <a:spcAft>
                <a:spcPts val="0"/>
              </a:spcAft>
              <a:buClrTx/>
              <a:buSzTx/>
              <a:buFont typeface="Arial" panose="020B0604020202020204" pitchFamily="34" charset="0"/>
              <a:buNone/>
              <a:tabLst/>
              <a:defRPr lang="en-US"/>
            </a:lvl1pPr>
            <a:lvl4pPr marL="182880" marR="0" indent="-182880" algn="l" defTabSz="182880" rtl="0" eaLnBrk="1" fontAlgn="auto" latinLnBrk="0" hangingPunct="1">
              <a:lnSpc>
                <a:spcPct val="100000"/>
              </a:lnSpc>
              <a:spcBef>
                <a:spcPts val="0"/>
              </a:spcBef>
              <a:spcAft>
                <a:spcPts val="600"/>
              </a:spcAft>
              <a:buClr>
                <a:schemeClr val="tx2"/>
              </a:buClr>
              <a:buSzPct val="100000"/>
              <a:buFont typeface="Arial" panose="020B0604020202020204" pitchFamily="34" charset="0"/>
              <a:buChar char="•"/>
              <a:tabLst>
                <a:tab pos="182880" algn="l"/>
                <a:tab pos="365760" algn="l"/>
                <a:tab pos="548640" algn="l"/>
              </a:tabLst>
              <a:defRPr/>
            </a:lvl4pPr>
          </a:lstStyle>
          <a:p>
            <a:pPr lvl="0"/>
            <a:r>
              <a:rPr lang="en-US"/>
              <a:t>Click to edit Master text styles</a:t>
            </a:r>
          </a:p>
        </p:txBody>
      </p:sp>
      <p:sp>
        <p:nvSpPr>
          <p:cNvPr id="17" name="Text Placeholder 7">
            <a:extLst>
              <a:ext uri="{FF2B5EF4-FFF2-40B4-BE49-F238E27FC236}">
                <a16:creationId xmlns:a16="http://schemas.microsoft.com/office/drawing/2014/main" id="{D083942E-C317-9446-8810-050F4E0EB570}"/>
              </a:ext>
            </a:extLst>
          </p:cNvPr>
          <p:cNvSpPr>
            <a:spLocks noGrp="1"/>
          </p:cNvSpPr>
          <p:nvPr>
            <p:ph type="body" sz="quarter" idx="28" hasCustomPrompt="1"/>
          </p:nvPr>
        </p:nvSpPr>
        <p:spPr>
          <a:xfrm>
            <a:off x="10148986" y="6632886"/>
            <a:ext cx="1821776" cy="92333"/>
          </a:xfrm>
        </p:spPr>
        <p:txBody>
          <a:bodyPr anchor="b" anchorCtr="0">
            <a:spAutoFit/>
          </a:bodyPr>
          <a:lstStyle>
            <a:lvl1pPr algn="r">
              <a:lnSpc>
                <a:spcPct val="100000"/>
              </a:lnSpc>
              <a:defRPr sz="600">
                <a:solidFill>
                  <a:schemeClr val="tx2">
                    <a:lumMod val="50000"/>
                    <a:lumOff val="50000"/>
                  </a:schemeClr>
                </a:solidFill>
              </a:defRPr>
            </a:lvl1pPr>
          </a:lstStyle>
          <a:p>
            <a:pPr lvl="0"/>
            <a:r>
              <a:rPr lang="en-US"/>
              <a:t>Source Info</a:t>
            </a:r>
          </a:p>
        </p:txBody>
      </p:sp>
      <p:sp>
        <p:nvSpPr>
          <p:cNvPr id="5" name="Text Placeholder 4">
            <a:extLst>
              <a:ext uri="{FF2B5EF4-FFF2-40B4-BE49-F238E27FC236}">
                <a16:creationId xmlns:a16="http://schemas.microsoft.com/office/drawing/2014/main" id="{7518DB2C-5880-EC46-86A3-F0E05BAC46C3}"/>
              </a:ext>
            </a:extLst>
          </p:cNvPr>
          <p:cNvSpPr>
            <a:spLocks noGrp="1"/>
          </p:cNvSpPr>
          <p:nvPr>
            <p:ph type="body" sz="quarter" idx="29"/>
          </p:nvPr>
        </p:nvSpPr>
        <p:spPr>
          <a:xfrm>
            <a:off x="608013" y="2514600"/>
            <a:ext cx="2743200" cy="2239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ext Placeholder 4">
            <a:extLst>
              <a:ext uri="{FF2B5EF4-FFF2-40B4-BE49-F238E27FC236}">
                <a16:creationId xmlns:a16="http://schemas.microsoft.com/office/drawing/2014/main" id="{D4B31DEC-8A1B-4F4A-9156-D977152C5657}"/>
              </a:ext>
            </a:extLst>
          </p:cNvPr>
          <p:cNvSpPr>
            <a:spLocks noGrp="1"/>
          </p:cNvSpPr>
          <p:nvPr>
            <p:ph type="body" sz="quarter" idx="30"/>
          </p:nvPr>
        </p:nvSpPr>
        <p:spPr>
          <a:xfrm>
            <a:off x="3351213" y="2514600"/>
            <a:ext cx="2743200" cy="2239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1">
            <a:extLst>
              <a:ext uri="{FF2B5EF4-FFF2-40B4-BE49-F238E27FC236}">
                <a16:creationId xmlns:a16="http://schemas.microsoft.com/office/drawing/2014/main" id="{CFB927EC-D59A-2E4B-B731-D474FB99C983}"/>
              </a:ext>
            </a:extLst>
          </p:cNvPr>
          <p:cNvSpPr>
            <a:spLocks noGrp="1"/>
          </p:cNvSpPr>
          <p:nvPr>
            <p:ph type="ftr" sz="quarter" idx="31"/>
          </p:nvPr>
        </p:nvSpPr>
        <p:spPr/>
        <p:txBody>
          <a:bodyPr/>
          <a:lstStyle/>
          <a:p>
            <a:r>
              <a:rPr lang="en-US" kern="0"/>
              <a:t>© 2021 Xandr Inc. Xandr℠, the Kite logo, AT&amp;T, the Globe logo and other marks are trademarks and service marks of AT&amp;T Intellectual Property and/or AT&amp;T affiliated companies. All other marks contained herein are the property of their respective owners.</a:t>
            </a:r>
          </a:p>
        </p:txBody>
      </p:sp>
      <p:sp>
        <p:nvSpPr>
          <p:cNvPr id="6" name="Slide Number Placeholder 5">
            <a:extLst>
              <a:ext uri="{FF2B5EF4-FFF2-40B4-BE49-F238E27FC236}">
                <a16:creationId xmlns:a16="http://schemas.microsoft.com/office/drawing/2014/main" id="{C42AA8D8-E5F8-7146-9BAF-F6724E778F04}"/>
              </a:ext>
            </a:extLst>
          </p:cNvPr>
          <p:cNvSpPr>
            <a:spLocks noGrp="1"/>
          </p:cNvSpPr>
          <p:nvPr>
            <p:ph type="sldNum" sz="quarter" idx="32"/>
          </p:nvPr>
        </p:nvSpPr>
        <p:spPr/>
        <p:txBody>
          <a:bodyPr/>
          <a:lstStyle/>
          <a:p>
            <a:fld id="{B039CED7-89A6-0D48-93AF-800B78660EBD}" type="slidenum">
              <a:rPr lang="en-US"/>
              <a:pPr/>
              <a:t>‹#›</a:t>
            </a:fld>
            <a:endParaRPr lang="en-US"/>
          </a:p>
        </p:txBody>
      </p:sp>
    </p:spTree>
    <p:extLst>
      <p:ext uri="{BB962C8B-B14F-4D97-AF65-F5344CB8AC3E}">
        <p14:creationId xmlns:p14="http://schemas.microsoft.com/office/powerpoint/2010/main" val="3441499039"/>
      </p:ext>
    </p:extLst>
  </p:cSld>
  <p:clrMapOvr>
    <a:overrideClrMapping bg1="dk1" tx1="lt1" bg2="dk2" tx2="lt2" accent1="accent1" accent2="accent2" accent3="accent3" accent4="accent4" accent5="accent5" accent6="accent6" hlink="hlink" folHlink="folHlink"/>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Website">
    <p:spTree>
      <p:nvGrpSpPr>
        <p:cNvPr id="1" name=""/>
        <p:cNvGrpSpPr/>
        <p:nvPr/>
      </p:nvGrpSpPr>
      <p:grpSpPr>
        <a:xfrm>
          <a:off x="0" y="0"/>
          <a:ext cx="0" cy="0"/>
          <a:chOff x="0" y="0"/>
          <a:chExt cx="0" cy="0"/>
        </a:xfrm>
      </p:grpSpPr>
      <p:sp>
        <p:nvSpPr>
          <p:cNvPr id="5" name="Right Triangle 4">
            <a:extLst>
              <a:ext uri="{FF2B5EF4-FFF2-40B4-BE49-F238E27FC236}">
                <a16:creationId xmlns:a16="http://schemas.microsoft.com/office/drawing/2014/main" id="{EFA1EB0C-3F33-B84A-A304-C380ACE154B5}"/>
              </a:ext>
            </a:extLst>
          </p:cNvPr>
          <p:cNvSpPr>
            <a:spLocks noChangeAspect="1"/>
          </p:cNvSpPr>
          <p:nvPr userDrawn="1"/>
        </p:nvSpPr>
        <p:spPr>
          <a:xfrm flipH="1">
            <a:off x="5330825" y="0"/>
            <a:ext cx="6858000" cy="6858000"/>
          </a:xfrm>
          <a:prstGeom prst="rtTriangl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a:p>
        </p:txBody>
      </p:sp>
      <p:sp>
        <p:nvSpPr>
          <p:cNvPr id="6" name="IMAGE 2">
            <a:extLst>
              <a:ext uri="{FF2B5EF4-FFF2-40B4-BE49-F238E27FC236}">
                <a16:creationId xmlns:a16="http://schemas.microsoft.com/office/drawing/2014/main" id="{3D129186-D692-0B40-A6F3-1DFD5DC3982B}"/>
              </a:ext>
            </a:extLst>
          </p:cNvPr>
          <p:cNvSpPr txBox="1">
            <a:spLocks noChangeAspect="1"/>
          </p:cNvSpPr>
          <p:nvPr userDrawn="1"/>
        </p:nvSpPr>
        <p:spPr>
          <a:xfrm>
            <a:off x="4429957" y="0"/>
            <a:ext cx="7758868" cy="6858000"/>
          </a:xfrm>
          <a:prstGeom prst="parallelogram">
            <a:avLst>
              <a:gd name="adj" fmla="val 57880"/>
            </a:avLst>
          </a:prstGeom>
          <a:solidFill>
            <a:schemeClr val="tx1"/>
          </a:solidFill>
        </p:spPr>
        <p:txBody>
          <a:bodyPr>
            <a:noAutofit/>
          </a:bodyPr>
          <a:lstStyle>
            <a:lvl1pPr marL="0" indent="0" algn="l" defTabSz="182742" rtl="0" eaLnBrk="1" latinLnBrk="0" hangingPunct="1">
              <a:lnSpc>
                <a:spcPct val="120000"/>
              </a:lnSpc>
              <a:spcBef>
                <a:spcPts val="0"/>
              </a:spcBef>
              <a:spcAft>
                <a:spcPts val="0"/>
              </a:spcAft>
              <a:buClrTx/>
              <a:buFont typeface="Arial" panose="020B0604020202020204" pitchFamily="34" charset="0"/>
              <a:buNone/>
              <a:defRPr sz="1400" b="0" i="0" kern="0" baseline="0">
                <a:solidFill>
                  <a:schemeClr val="tx2"/>
                </a:solidFill>
                <a:latin typeface="+mn-lt"/>
                <a:ea typeface="+mn-ea"/>
                <a:cs typeface="Times New Roman" panose="02020603050405020304" pitchFamily="18" charset="0"/>
              </a:defRPr>
            </a:lvl1pPr>
            <a:lvl2pPr marL="0" indent="0" algn="l" defTabSz="457062" rtl="0" eaLnBrk="1" latinLnBrk="0" hangingPunct="1">
              <a:lnSpc>
                <a:spcPct val="90000"/>
              </a:lnSpc>
              <a:spcBef>
                <a:spcPts val="0"/>
              </a:spcBef>
              <a:spcAft>
                <a:spcPts val="0"/>
              </a:spcAft>
              <a:buClr>
                <a:schemeClr val="tx2"/>
              </a:buClr>
              <a:buFont typeface="+mj-lt"/>
              <a:buNone/>
              <a:defRPr sz="2800" b="0" i="0" kern="0" cap="none" spc="-30" baseline="0">
                <a:solidFill>
                  <a:schemeClr val="bg1"/>
                </a:solidFill>
                <a:latin typeface="+mj-lt"/>
                <a:ea typeface="+mn-ea"/>
                <a:cs typeface="+mn-cs"/>
              </a:defRPr>
            </a:lvl2pPr>
            <a:lvl3pPr marL="0" indent="0" algn="l" defTabSz="457062" rtl="0" eaLnBrk="1" latinLnBrk="0" hangingPunct="1">
              <a:lnSpc>
                <a:spcPct val="100000"/>
              </a:lnSpc>
              <a:spcBef>
                <a:spcPts val="0"/>
              </a:spcBef>
              <a:spcAft>
                <a:spcPts val="600"/>
              </a:spcAft>
              <a:buClrTx/>
              <a:buFont typeface="Arial" panose="020B0604020202020204" pitchFamily="34" charset="0"/>
              <a:buNone/>
              <a:defRPr sz="1600" b="1" i="0" kern="0" spc="0" baseline="0">
                <a:solidFill>
                  <a:schemeClr val="bg1"/>
                </a:solidFill>
                <a:latin typeface="Century Gothic" panose="020B0502020202020204" pitchFamily="34" charset="0"/>
                <a:ea typeface="+mn-ea"/>
                <a:cs typeface="+mn-cs"/>
              </a:defRPr>
            </a:lvl3pPr>
            <a:lvl4pPr marL="182880" indent="-182880" algn="l" defTabSz="182880" rtl="0" eaLnBrk="1" latinLnBrk="0" hangingPunct="1">
              <a:lnSpc>
                <a:spcPct val="100000"/>
              </a:lnSpc>
              <a:spcBef>
                <a:spcPts val="0"/>
              </a:spcBef>
              <a:spcAft>
                <a:spcPts val="600"/>
              </a:spcAft>
              <a:buClr>
                <a:schemeClr val="tx2"/>
              </a:buClr>
              <a:buSzPct val="100000"/>
              <a:buFont typeface="Arial" panose="020B0604020202020204" pitchFamily="34" charset="0"/>
              <a:buChar char="•"/>
              <a:tabLst/>
              <a:defRPr sz="1400" b="0" i="0" kern="1200" spc="0">
                <a:solidFill>
                  <a:schemeClr val="tx2"/>
                </a:solidFill>
                <a:latin typeface="Century Gothic" panose="020B0502020202020204" pitchFamily="34" charset="0"/>
                <a:ea typeface="+mn-ea"/>
                <a:cs typeface="+mn-cs"/>
              </a:defRPr>
            </a:lvl4pPr>
            <a:lvl5pPr marL="365760" indent="-182880" algn="l" defTabSz="457062" rtl="0" eaLnBrk="1" latinLnBrk="0" hangingPunct="1">
              <a:lnSpc>
                <a:spcPct val="100000"/>
              </a:lnSpc>
              <a:spcBef>
                <a:spcPts val="0"/>
              </a:spcBef>
              <a:spcAft>
                <a:spcPts val="600"/>
              </a:spcAft>
              <a:buClr>
                <a:schemeClr val="tx2"/>
              </a:buClr>
              <a:buFont typeface="Arial" panose="020B0604020202020204" pitchFamily="34" charset="0"/>
              <a:buChar char="•"/>
              <a:tabLst/>
              <a:defRPr sz="1400" b="0" i="0" kern="1200" spc="0">
                <a:solidFill>
                  <a:schemeClr val="tx2"/>
                </a:solidFill>
                <a:latin typeface="Century Gothic" panose="020B0502020202020204" pitchFamily="34" charset="0"/>
                <a:ea typeface="+mn-ea"/>
                <a:cs typeface="+mn-cs"/>
              </a:defRPr>
            </a:lvl5pPr>
            <a:lvl6pPr marL="548640" indent="-182880" algn="l" defTabSz="457062" rtl="0" eaLnBrk="1" latinLnBrk="0" hangingPunct="1">
              <a:lnSpc>
                <a:spcPct val="100000"/>
              </a:lnSpc>
              <a:spcBef>
                <a:spcPts val="0"/>
              </a:spcBef>
              <a:spcAft>
                <a:spcPts val="600"/>
              </a:spcAft>
              <a:buClr>
                <a:schemeClr val="tx2"/>
              </a:buClr>
              <a:buFont typeface="Arial" panose="020B0604020202020204" pitchFamily="34" charset="0"/>
              <a:buChar char="•"/>
              <a:tabLst/>
              <a:defRPr sz="1400" b="0" i="0" kern="1200" spc="0" baseline="0">
                <a:solidFill>
                  <a:schemeClr val="tx2"/>
                </a:solidFill>
                <a:latin typeface="Century Gothic" panose="020B0502020202020204" pitchFamily="34" charset="0"/>
                <a:ea typeface="+mn-ea"/>
                <a:cs typeface="+mn-cs"/>
              </a:defRPr>
            </a:lvl6pPr>
            <a:lvl7pPr marL="0" indent="0" algn="l" defTabSz="457062" rtl="0" eaLnBrk="1" latinLnBrk="0" hangingPunct="1">
              <a:lnSpc>
                <a:spcPct val="100000"/>
              </a:lnSpc>
              <a:spcBef>
                <a:spcPts val="0"/>
              </a:spcBef>
              <a:spcAft>
                <a:spcPts val="0"/>
              </a:spcAft>
              <a:buClr>
                <a:schemeClr val="tx2"/>
              </a:buClr>
              <a:buFont typeface="Arial" panose="020B0604020202020204" pitchFamily="34" charset="0"/>
              <a:buNone/>
              <a:defRPr sz="600" b="0" i="0" kern="900" spc="0" baseline="0">
                <a:solidFill>
                  <a:schemeClr val="tx2"/>
                </a:solidFill>
                <a:latin typeface="+mn-lt"/>
                <a:ea typeface="+mn-ea"/>
                <a:cs typeface="Times New Roman" panose="02020603050405020304" pitchFamily="18" charset="0"/>
              </a:defRPr>
            </a:lvl7pPr>
            <a:lvl8pPr marL="0" indent="0" algn="l" defTabSz="182880" rtl="0" eaLnBrk="1" latinLnBrk="0" hangingPunct="1">
              <a:lnSpc>
                <a:spcPct val="100000"/>
              </a:lnSpc>
              <a:spcBef>
                <a:spcPts val="0"/>
              </a:spcBef>
              <a:spcAft>
                <a:spcPts val="0"/>
              </a:spcAft>
              <a:buFont typeface="Arial" panose="020B0604020202020204" pitchFamily="34" charset="0"/>
              <a:buNone/>
              <a:tabLst/>
              <a:defRPr sz="1200" kern="1200">
                <a:solidFill>
                  <a:schemeClr val="tx2"/>
                </a:solidFill>
                <a:latin typeface="+mn-lt"/>
                <a:ea typeface="+mn-ea"/>
                <a:cs typeface="+mn-cs"/>
              </a:defRPr>
            </a:lvl8pPr>
            <a:lvl9pPr marL="0" indent="0" algn="l" defTabSz="182880" rtl="0" eaLnBrk="1" latinLnBrk="0" hangingPunct="1">
              <a:lnSpc>
                <a:spcPct val="100000"/>
              </a:lnSpc>
              <a:spcBef>
                <a:spcPts val="0"/>
              </a:spcBef>
              <a:spcAft>
                <a:spcPts val="0"/>
              </a:spcAft>
              <a:buFont typeface="Arial" panose="020B0604020202020204" pitchFamily="34" charset="0"/>
              <a:buNone/>
              <a:defRPr sz="1000" b="1" kern="1200">
                <a:solidFill>
                  <a:schemeClr val="tx2"/>
                </a:solidFill>
                <a:latin typeface="+mn-lt"/>
                <a:ea typeface="+mn-ea"/>
                <a:cs typeface="+mn-cs"/>
              </a:defRPr>
            </a:lvl9pPr>
          </a:lstStyle>
          <a:p>
            <a:r>
              <a:rPr lang="en-US"/>
              <a:t> </a:t>
            </a:r>
          </a:p>
        </p:txBody>
      </p:sp>
      <p:sp>
        <p:nvSpPr>
          <p:cNvPr id="2" name="Title 1">
            <a:extLst>
              <a:ext uri="{FF2B5EF4-FFF2-40B4-BE49-F238E27FC236}">
                <a16:creationId xmlns:a16="http://schemas.microsoft.com/office/drawing/2014/main" id="{4BF3C702-7F62-F140-A836-9466FF5DC125}"/>
              </a:ext>
            </a:extLst>
          </p:cNvPr>
          <p:cNvSpPr>
            <a:spLocks noGrp="1"/>
          </p:cNvSpPr>
          <p:nvPr>
            <p:ph type="title"/>
          </p:nvPr>
        </p:nvSpPr>
        <p:spPr/>
        <p:txBody>
          <a:bodyPr/>
          <a:lstStyle/>
          <a:p>
            <a:r>
              <a:rPr lang="en-US"/>
              <a:t>Click to edit Master title style</a:t>
            </a:r>
          </a:p>
        </p:txBody>
      </p:sp>
      <p:sp>
        <p:nvSpPr>
          <p:cNvPr id="9" name="Picture Placeholder 8">
            <a:extLst>
              <a:ext uri="{FF2B5EF4-FFF2-40B4-BE49-F238E27FC236}">
                <a16:creationId xmlns:a16="http://schemas.microsoft.com/office/drawing/2014/main" id="{00542037-F984-2940-A98C-77A9A6B349AC}"/>
              </a:ext>
            </a:extLst>
          </p:cNvPr>
          <p:cNvSpPr>
            <a:spLocks noGrp="1"/>
          </p:cNvSpPr>
          <p:nvPr>
            <p:ph type="pic" sz="quarter" idx="12"/>
          </p:nvPr>
        </p:nvSpPr>
        <p:spPr>
          <a:xfrm>
            <a:off x="5180013" y="1600676"/>
            <a:ext cx="6399212" cy="3602736"/>
          </a:xfrm>
          <a:prstGeom prst="roundRect">
            <a:avLst>
              <a:gd name="adj" fmla="val 2259"/>
            </a:avLst>
          </a:prstGeom>
          <a:blipFill>
            <a:blip r:embed="rId2"/>
            <a:stretch>
              <a:fillRect/>
            </a:stretch>
          </a:blipFill>
          <a:ln w="50800" cap="rnd">
            <a:solidFill>
              <a:schemeClr val="accent4">
                <a:lumMod val="20000"/>
                <a:lumOff val="80000"/>
              </a:schemeClr>
            </a:solidFill>
          </a:ln>
          <a:effectLst>
            <a:outerShdw blurRad="254000" dist="254000" dir="5400000" sx="94000" sy="94000" algn="t" rotWithShape="0">
              <a:prstClr val="black">
                <a:alpha val="50000"/>
              </a:prstClr>
            </a:outerShdw>
          </a:effectLst>
        </p:spPr>
        <p:txBody>
          <a:bodyPr/>
          <a:lstStyle>
            <a:lvl1pPr>
              <a:defRPr sz="800">
                <a:noFill/>
              </a:defRPr>
            </a:lvl1pPr>
          </a:lstStyle>
          <a:p>
            <a:endParaRPr lang="en-US"/>
          </a:p>
        </p:txBody>
      </p:sp>
      <p:sp>
        <p:nvSpPr>
          <p:cNvPr id="10" name="Text Placeholder 7">
            <a:extLst>
              <a:ext uri="{FF2B5EF4-FFF2-40B4-BE49-F238E27FC236}">
                <a16:creationId xmlns:a16="http://schemas.microsoft.com/office/drawing/2014/main" id="{0D5D0E39-67BC-5F42-93A6-D3D12BFABDAC}"/>
              </a:ext>
            </a:extLst>
          </p:cNvPr>
          <p:cNvSpPr>
            <a:spLocks noGrp="1"/>
          </p:cNvSpPr>
          <p:nvPr>
            <p:ph type="body" sz="quarter" idx="24"/>
          </p:nvPr>
        </p:nvSpPr>
        <p:spPr>
          <a:xfrm>
            <a:off x="228600" y="502920"/>
            <a:ext cx="5865812" cy="233718"/>
          </a:xfrm>
          <a:prstGeom prst="rect">
            <a:avLst/>
          </a:prstGeom>
        </p:spPr>
        <p:txBody>
          <a:bodyPr wrap="square">
            <a:spAutoFit/>
          </a:bodyPr>
          <a:lstStyle>
            <a:lvl1pPr marL="0" marR="0" indent="0" algn="l" defTabSz="182687" rtl="0" eaLnBrk="1" fontAlgn="auto" latinLnBrk="0" hangingPunct="1">
              <a:lnSpc>
                <a:spcPct val="120000"/>
              </a:lnSpc>
              <a:spcBef>
                <a:spcPts val="0"/>
              </a:spcBef>
              <a:spcAft>
                <a:spcPts val="0"/>
              </a:spcAft>
              <a:buClrTx/>
              <a:buSzTx/>
              <a:buFont typeface="Arial" panose="020B0604020202020204" pitchFamily="34" charset="0"/>
              <a:buNone/>
              <a:tabLst/>
              <a:defRPr lang="en-US"/>
            </a:lvl1pPr>
            <a:lvl4pPr marL="182825" marR="0" indent="-182825" algn="l" defTabSz="182825" rtl="0" eaLnBrk="1" fontAlgn="auto" latinLnBrk="0" hangingPunct="1">
              <a:lnSpc>
                <a:spcPct val="100000"/>
              </a:lnSpc>
              <a:spcBef>
                <a:spcPts val="0"/>
              </a:spcBef>
              <a:spcAft>
                <a:spcPts val="600"/>
              </a:spcAft>
              <a:buClr>
                <a:schemeClr val="tx2"/>
              </a:buClr>
              <a:buSzPct val="100000"/>
              <a:buFont typeface="Arial" panose="020B0604020202020204" pitchFamily="34" charset="0"/>
              <a:buChar char="•"/>
              <a:tabLst>
                <a:tab pos="182825" algn="l"/>
                <a:tab pos="365650" algn="l"/>
                <a:tab pos="548475" algn="l"/>
              </a:tabLst>
              <a:defRPr/>
            </a:lvl4pPr>
          </a:lstStyle>
          <a:p>
            <a:pPr lvl="0"/>
            <a:r>
              <a:rPr lang="en-US"/>
              <a:t>Click to edit Master text styles</a:t>
            </a:r>
          </a:p>
        </p:txBody>
      </p:sp>
      <p:grpSp>
        <p:nvGrpSpPr>
          <p:cNvPr id="11" name="Group 10">
            <a:extLst>
              <a:ext uri="{FF2B5EF4-FFF2-40B4-BE49-F238E27FC236}">
                <a16:creationId xmlns:a16="http://schemas.microsoft.com/office/drawing/2014/main" id="{20B05C4A-66AA-A04C-9FD3-6FC6ADA38214}"/>
              </a:ext>
            </a:extLst>
          </p:cNvPr>
          <p:cNvGrpSpPr>
            <a:grpSpLocks noChangeAspect="1"/>
          </p:cNvGrpSpPr>
          <p:nvPr userDrawn="1"/>
        </p:nvGrpSpPr>
        <p:grpSpPr>
          <a:xfrm>
            <a:off x="11082099" y="215853"/>
            <a:ext cx="886025" cy="193345"/>
            <a:chOff x="11082099" y="215851"/>
            <a:chExt cx="886025" cy="193345"/>
          </a:xfrm>
          <a:solidFill>
            <a:schemeClr val="bg2"/>
          </a:solidFill>
        </p:grpSpPr>
        <p:sp>
          <p:nvSpPr>
            <p:cNvPr id="12" name="Freeform 11">
              <a:extLst>
                <a:ext uri="{FF2B5EF4-FFF2-40B4-BE49-F238E27FC236}">
                  <a16:creationId xmlns:a16="http://schemas.microsoft.com/office/drawing/2014/main" id="{964561E8-BB1B-E948-805B-05FBECDD5BED}"/>
                </a:ext>
              </a:extLst>
            </p:cNvPr>
            <p:cNvSpPr/>
            <p:nvPr/>
          </p:nvSpPr>
          <p:spPr>
            <a:xfrm>
              <a:off x="11248402" y="215851"/>
              <a:ext cx="719722" cy="193345"/>
            </a:xfrm>
            <a:custGeom>
              <a:avLst/>
              <a:gdLst>
                <a:gd name="connsiteX0" fmla="*/ 212098 w 719722"/>
                <a:gd name="connsiteY0" fmla="*/ 78028 h 193345"/>
                <a:gd name="connsiteX1" fmla="*/ 182351 w 719722"/>
                <a:gd name="connsiteY1" fmla="*/ 90043 h 193345"/>
                <a:gd name="connsiteX2" fmla="*/ 170730 w 719722"/>
                <a:gd name="connsiteY2" fmla="*/ 121669 h 193345"/>
                <a:gd name="connsiteX3" fmla="*/ 182351 w 719722"/>
                <a:gd name="connsiteY3" fmla="*/ 153294 h 193345"/>
                <a:gd name="connsiteX4" fmla="*/ 212098 w 719722"/>
                <a:gd name="connsiteY4" fmla="*/ 165309 h 193345"/>
                <a:gd name="connsiteX5" fmla="*/ 241982 w 719722"/>
                <a:gd name="connsiteY5" fmla="*/ 153294 h 193345"/>
                <a:gd name="connsiteX6" fmla="*/ 253742 w 719722"/>
                <a:gd name="connsiteY6" fmla="*/ 121669 h 193345"/>
                <a:gd name="connsiteX7" fmla="*/ 241982 w 719722"/>
                <a:gd name="connsiteY7" fmla="*/ 90043 h 193345"/>
                <a:gd name="connsiteX8" fmla="*/ 212098 w 719722"/>
                <a:gd name="connsiteY8" fmla="*/ 78028 h 193345"/>
                <a:gd name="connsiteX9" fmla="*/ 539445 w 719722"/>
                <a:gd name="connsiteY9" fmla="*/ 77891 h 193345"/>
                <a:gd name="connsiteX10" fmla="*/ 518277 w 719722"/>
                <a:gd name="connsiteY10" fmla="*/ 83277 h 193345"/>
                <a:gd name="connsiteX11" fmla="*/ 503335 w 719722"/>
                <a:gd name="connsiteY11" fmla="*/ 98606 h 193345"/>
                <a:gd name="connsiteX12" fmla="*/ 497801 w 719722"/>
                <a:gd name="connsiteY12" fmla="*/ 121669 h 193345"/>
                <a:gd name="connsiteX13" fmla="*/ 503335 w 719722"/>
                <a:gd name="connsiteY13" fmla="*/ 144733 h 193345"/>
                <a:gd name="connsiteX14" fmla="*/ 518277 w 719722"/>
                <a:gd name="connsiteY14" fmla="*/ 160062 h 193345"/>
                <a:gd name="connsiteX15" fmla="*/ 539445 w 719722"/>
                <a:gd name="connsiteY15" fmla="*/ 165448 h 193345"/>
                <a:gd name="connsiteX16" fmla="*/ 560614 w 719722"/>
                <a:gd name="connsiteY16" fmla="*/ 160062 h 193345"/>
                <a:gd name="connsiteX17" fmla="*/ 575556 w 719722"/>
                <a:gd name="connsiteY17" fmla="*/ 144733 h 193345"/>
                <a:gd name="connsiteX18" fmla="*/ 581090 w 719722"/>
                <a:gd name="connsiteY18" fmla="*/ 121669 h 193345"/>
                <a:gd name="connsiteX19" fmla="*/ 575556 w 719722"/>
                <a:gd name="connsiteY19" fmla="*/ 98606 h 193345"/>
                <a:gd name="connsiteX20" fmla="*/ 560614 w 719722"/>
                <a:gd name="connsiteY20" fmla="*/ 83277 h 193345"/>
                <a:gd name="connsiteX21" fmla="*/ 539445 w 719722"/>
                <a:gd name="connsiteY21" fmla="*/ 77891 h 193345"/>
                <a:gd name="connsiteX22" fmla="*/ 2352 w 719722"/>
                <a:gd name="connsiteY22" fmla="*/ 51650 h 193345"/>
                <a:gd name="connsiteX23" fmla="*/ 30300 w 719722"/>
                <a:gd name="connsiteY23" fmla="*/ 51650 h 193345"/>
                <a:gd name="connsiteX24" fmla="*/ 43997 w 719722"/>
                <a:gd name="connsiteY24" fmla="*/ 58417 h 193345"/>
                <a:gd name="connsiteX25" fmla="*/ 73190 w 719722"/>
                <a:gd name="connsiteY25" fmla="*/ 99020 h 193345"/>
                <a:gd name="connsiteX26" fmla="*/ 102383 w 719722"/>
                <a:gd name="connsiteY26" fmla="*/ 58417 h 193345"/>
                <a:gd name="connsiteX27" fmla="*/ 116080 w 719722"/>
                <a:gd name="connsiteY27" fmla="*/ 51650 h 193345"/>
                <a:gd name="connsiteX28" fmla="*/ 142921 w 719722"/>
                <a:gd name="connsiteY28" fmla="*/ 51650 h 193345"/>
                <a:gd name="connsiteX29" fmla="*/ 90484 w 719722"/>
                <a:gd name="connsiteY29" fmla="*/ 121531 h 193345"/>
                <a:gd name="connsiteX30" fmla="*/ 145273 w 719722"/>
                <a:gd name="connsiteY30" fmla="*/ 191411 h 193345"/>
                <a:gd name="connsiteX31" fmla="*/ 116910 w 719722"/>
                <a:gd name="connsiteY31" fmla="*/ 191411 h 193345"/>
                <a:gd name="connsiteX32" fmla="*/ 103213 w 719722"/>
                <a:gd name="connsiteY32" fmla="*/ 184644 h 193345"/>
                <a:gd name="connsiteX33" fmla="*/ 72360 w 719722"/>
                <a:gd name="connsiteY33" fmla="*/ 144732 h 193345"/>
                <a:gd name="connsiteX34" fmla="*/ 41368 w 719722"/>
                <a:gd name="connsiteY34" fmla="*/ 184644 h 193345"/>
                <a:gd name="connsiteX35" fmla="*/ 27671 w 719722"/>
                <a:gd name="connsiteY35" fmla="*/ 191411 h 193345"/>
                <a:gd name="connsiteX36" fmla="*/ 0 w 719722"/>
                <a:gd name="connsiteY36" fmla="*/ 191411 h 193345"/>
                <a:gd name="connsiteX37" fmla="*/ 54512 w 719722"/>
                <a:gd name="connsiteY37" fmla="*/ 121531 h 193345"/>
                <a:gd name="connsiteX38" fmla="*/ 389469 w 719722"/>
                <a:gd name="connsiteY38" fmla="*/ 50408 h 193345"/>
                <a:gd name="connsiteX39" fmla="*/ 431944 w 719722"/>
                <a:gd name="connsiteY39" fmla="*/ 65737 h 193345"/>
                <a:gd name="connsiteX40" fmla="*/ 447993 w 719722"/>
                <a:gd name="connsiteY40" fmla="*/ 111449 h 193345"/>
                <a:gd name="connsiteX41" fmla="*/ 447993 w 719722"/>
                <a:gd name="connsiteY41" fmla="*/ 191549 h 193345"/>
                <a:gd name="connsiteX42" fmla="*/ 432220 w 719722"/>
                <a:gd name="connsiteY42" fmla="*/ 191549 h 193345"/>
                <a:gd name="connsiteX43" fmla="*/ 415203 w 719722"/>
                <a:gd name="connsiteY43" fmla="*/ 174562 h 193345"/>
                <a:gd name="connsiteX44" fmla="*/ 415203 w 719722"/>
                <a:gd name="connsiteY44" fmla="*/ 115730 h 193345"/>
                <a:gd name="connsiteX45" fmla="*/ 406486 w 719722"/>
                <a:gd name="connsiteY45" fmla="*/ 88110 h 193345"/>
                <a:gd name="connsiteX46" fmla="*/ 381859 w 719722"/>
                <a:gd name="connsiteY46" fmla="*/ 78857 h 193345"/>
                <a:gd name="connsiteX47" fmla="*/ 353358 w 719722"/>
                <a:gd name="connsiteY47" fmla="*/ 89767 h 193345"/>
                <a:gd name="connsiteX48" fmla="*/ 342843 w 719722"/>
                <a:gd name="connsiteY48" fmla="*/ 120978 h 193345"/>
                <a:gd name="connsiteX49" fmla="*/ 342843 w 719722"/>
                <a:gd name="connsiteY49" fmla="*/ 174562 h 193345"/>
                <a:gd name="connsiteX50" fmla="*/ 325826 w 719722"/>
                <a:gd name="connsiteY50" fmla="*/ 191549 h 193345"/>
                <a:gd name="connsiteX51" fmla="*/ 310053 w 719722"/>
                <a:gd name="connsiteY51" fmla="*/ 191549 h 193345"/>
                <a:gd name="connsiteX52" fmla="*/ 310053 w 719722"/>
                <a:gd name="connsiteY52" fmla="*/ 51927 h 193345"/>
                <a:gd name="connsiteX53" fmla="*/ 324165 w 719722"/>
                <a:gd name="connsiteY53" fmla="*/ 51927 h 193345"/>
                <a:gd name="connsiteX54" fmla="*/ 341183 w 719722"/>
                <a:gd name="connsiteY54" fmla="*/ 68914 h 193345"/>
                <a:gd name="connsiteX55" fmla="*/ 341183 w 719722"/>
                <a:gd name="connsiteY55" fmla="*/ 70018 h 193345"/>
                <a:gd name="connsiteX56" fmla="*/ 361659 w 719722"/>
                <a:gd name="connsiteY56" fmla="*/ 55379 h 193345"/>
                <a:gd name="connsiteX57" fmla="*/ 389469 w 719722"/>
                <a:gd name="connsiteY57" fmla="*/ 50408 h 193345"/>
                <a:gd name="connsiteX58" fmla="*/ 719722 w 719722"/>
                <a:gd name="connsiteY58" fmla="*/ 50269 h 193345"/>
                <a:gd name="connsiteX59" fmla="*/ 719722 w 719722"/>
                <a:gd name="connsiteY59" fmla="*/ 81342 h 193345"/>
                <a:gd name="connsiteX60" fmla="*/ 712113 w 719722"/>
                <a:gd name="connsiteY60" fmla="*/ 80514 h 193345"/>
                <a:gd name="connsiteX61" fmla="*/ 682228 w 719722"/>
                <a:gd name="connsiteY61" fmla="*/ 91700 h 193345"/>
                <a:gd name="connsiteX62" fmla="*/ 671436 w 719722"/>
                <a:gd name="connsiteY62" fmla="*/ 123740 h 193345"/>
                <a:gd name="connsiteX63" fmla="*/ 671436 w 719722"/>
                <a:gd name="connsiteY63" fmla="*/ 174424 h 193345"/>
                <a:gd name="connsiteX64" fmla="*/ 654419 w 719722"/>
                <a:gd name="connsiteY64" fmla="*/ 191411 h 193345"/>
                <a:gd name="connsiteX65" fmla="*/ 638646 w 719722"/>
                <a:gd name="connsiteY65" fmla="*/ 191411 h 193345"/>
                <a:gd name="connsiteX66" fmla="*/ 638646 w 719722"/>
                <a:gd name="connsiteY66" fmla="*/ 51926 h 193345"/>
                <a:gd name="connsiteX67" fmla="*/ 669776 w 719722"/>
                <a:gd name="connsiteY67" fmla="*/ 51926 h 193345"/>
                <a:gd name="connsiteX68" fmla="*/ 669776 w 719722"/>
                <a:gd name="connsiteY68" fmla="*/ 72366 h 193345"/>
                <a:gd name="connsiteX69" fmla="*/ 719722 w 719722"/>
                <a:gd name="connsiteY69" fmla="*/ 50269 h 193345"/>
                <a:gd name="connsiteX70" fmla="*/ 208500 w 719722"/>
                <a:gd name="connsiteY70" fmla="*/ 50269 h 193345"/>
                <a:gd name="connsiteX71" fmla="*/ 233543 w 719722"/>
                <a:gd name="connsiteY71" fmla="*/ 54964 h 193345"/>
                <a:gd name="connsiteX72" fmla="*/ 253327 w 719722"/>
                <a:gd name="connsiteY72" fmla="*/ 68775 h 193345"/>
                <a:gd name="connsiteX73" fmla="*/ 270345 w 719722"/>
                <a:gd name="connsiteY73" fmla="*/ 51788 h 193345"/>
                <a:gd name="connsiteX74" fmla="*/ 285979 w 719722"/>
                <a:gd name="connsiteY74" fmla="*/ 51788 h 193345"/>
                <a:gd name="connsiteX75" fmla="*/ 285979 w 719722"/>
                <a:gd name="connsiteY75" fmla="*/ 51926 h 193345"/>
                <a:gd name="connsiteX76" fmla="*/ 285979 w 719722"/>
                <a:gd name="connsiteY76" fmla="*/ 191549 h 193345"/>
                <a:gd name="connsiteX77" fmla="*/ 271867 w 719722"/>
                <a:gd name="connsiteY77" fmla="*/ 191549 h 193345"/>
                <a:gd name="connsiteX78" fmla="*/ 254849 w 719722"/>
                <a:gd name="connsiteY78" fmla="*/ 174562 h 193345"/>
                <a:gd name="connsiteX79" fmla="*/ 254849 w 719722"/>
                <a:gd name="connsiteY79" fmla="*/ 173457 h 193345"/>
                <a:gd name="connsiteX80" fmla="*/ 234788 w 719722"/>
                <a:gd name="connsiteY80" fmla="*/ 188372 h 193345"/>
                <a:gd name="connsiteX81" fmla="*/ 208500 w 719722"/>
                <a:gd name="connsiteY81" fmla="*/ 193344 h 193345"/>
                <a:gd name="connsiteX82" fmla="*/ 171975 w 719722"/>
                <a:gd name="connsiteY82" fmla="*/ 184506 h 193345"/>
                <a:gd name="connsiteX83" fmla="*/ 146794 w 719722"/>
                <a:gd name="connsiteY83" fmla="*/ 159371 h 193345"/>
                <a:gd name="connsiteX84" fmla="*/ 137801 w 719722"/>
                <a:gd name="connsiteY84" fmla="*/ 121669 h 193345"/>
                <a:gd name="connsiteX85" fmla="*/ 146794 w 719722"/>
                <a:gd name="connsiteY85" fmla="*/ 84104 h 193345"/>
                <a:gd name="connsiteX86" fmla="*/ 171975 w 719722"/>
                <a:gd name="connsiteY86" fmla="*/ 59108 h 193345"/>
                <a:gd name="connsiteX87" fmla="*/ 208500 w 719722"/>
                <a:gd name="connsiteY87" fmla="*/ 50269 h 193345"/>
                <a:gd name="connsiteX88" fmla="*/ 580675 w 719722"/>
                <a:gd name="connsiteY88" fmla="*/ 0 h 193345"/>
                <a:gd name="connsiteX89" fmla="*/ 613327 w 719722"/>
                <a:gd name="connsiteY89" fmla="*/ 0 h 193345"/>
                <a:gd name="connsiteX90" fmla="*/ 613327 w 719722"/>
                <a:gd name="connsiteY90" fmla="*/ 191550 h 193345"/>
                <a:gd name="connsiteX91" fmla="*/ 598938 w 719722"/>
                <a:gd name="connsiteY91" fmla="*/ 191550 h 193345"/>
                <a:gd name="connsiteX92" fmla="*/ 581920 w 719722"/>
                <a:gd name="connsiteY92" fmla="*/ 174563 h 193345"/>
                <a:gd name="connsiteX93" fmla="*/ 581920 w 719722"/>
                <a:gd name="connsiteY93" fmla="*/ 173458 h 193345"/>
                <a:gd name="connsiteX94" fmla="*/ 561859 w 719722"/>
                <a:gd name="connsiteY94" fmla="*/ 188373 h 193345"/>
                <a:gd name="connsiteX95" fmla="*/ 535571 w 719722"/>
                <a:gd name="connsiteY95" fmla="*/ 193345 h 193345"/>
                <a:gd name="connsiteX96" fmla="*/ 499322 w 719722"/>
                <a:gd name="connsiteY96" fmla="*/ 184507 h 193345"/>
                <a:gd name="connsiteX97" fmla="*/ 474003 w 719722"/>
                <a:gd name="connsiteY97" fmla="*/ 159234 h 193345"/>
                <a:gd name="connsiteX98" fmla="*/ 464872 w 719722"/>
                <a:gd name="connsiteY98" fmla="*/ 121669 h 193345"/>
                <a:gd name="connsiteX99" fmla="*/ 474003 w 719722"/>
                <a:gd name="connsiteY99" fmla="*/ 84243 h 193345"/>
                <a:gd name="connsiteX100" fmla="*/ 499322 w 719722"/>
                <a:gd name="connsiteY100" fmla="*/ 59108 h 193345"/>
                <a:gd name="connsiteX101" fmla="*/ 535571 w 719722"/>
                <a:gd name="connsiteY101" fmla="*/ 50270 h 193345"/>
                <a:gd name="connsiteX102" fmla="*/ 561029 w 719722"/>
                <a:gd name="connsiteY102" fmla="*/ 54965 h 193345"/>
                <a:gd name="connsiteX103" fmla="*/ 580675 w 719722"/>
                <a:gd name="connsiteY103" fmla="*/ 69052 h 193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l="l" t="t" r="r" b="b"/>
              <a:pathLst>
                <a:path w="719722" h="193345">
                  <a:moveTo>
                    <a:pt x="212098" y="78028"/>
                  </a:moveTo>
                  <a:cubicBezTo>
                    <a:pt x="200061" y="78028"/>
                    <a:pt x="190099" y="82033"/>
                    <a:pt x="182351" y="90043"/>
                  </a:cubicBezTo>
                  <a:cubicBezTo>
                    <a:pt x="174603" y="98053"/>
                    <a:pt x="170730" y="108549"/>
                    <a:pt x="170730" y="121669"/>
                  </a:cubicBezTo>
                  <a:cubicBezTo>
                    <a:pt x="170730" y="134788"/>
                    <a:pt x="174603" y="145284"/>
                    <a:pt x="182351" y="153294"/>
                  </a:cubicBezTo>
                  <a:cubicBezTo>
                    <a:pt x="190099" y="161304"/>
                    <a:pt x="200061" y="165309"/>
                    <a:pt x="212098" y="165309"/>
                  </a:cubicBezTo>
                  <a:cubicBezTo>
                    <a:pt x="224134" y="165447"/>
                    <a:pt x="234096" y="161442"/>
                    <a:pt x="241982" y="153294"/>
                  </a:cubicBezTo>
                  <a:cubicBezTo>
                    <a:pt x="249868" y="145284"/>
                    <a:pt x="253742" y="134788"/>
                    <a:pt x="253742" y="121669"/>
                  </a:cubicBezTo>
                  <a:cubicBezTo>
                    <a:pt x="253742" y="108549"/>
                    <a:pt x="249868" y="98053"/>
                    <a:pt x="241982" y="90043"/>
                  </a:cubicBezTo>
                  <a:cubicBezTo>
                    <a:pt x="234096" y="82033"/>
                    <a:pt x="224134" y="78028"/>
                    <a:pt x="212098" y="78028"/>
                  </a:cubicBezTo>
                  <a:close/>
                  <a:moveTo>
                    <a:pt x="539445" y="77891"/>
                  </a:moveTo>
                  <a:cubicBezTo>
                    <a:pt x="531559" y="77891"/>
                    <a:pt x="524503" y="79686"/>
                    <a:pt x="518277" y="83277"/>
                  </a:cubicBezTo>
                  <a:cubicBezTo>
                    <a:pt x="512051" y="86867"/>
                    <a:pt x="507070" y="91977"/>
                    <a:pt x="503335" y="98606"/>
                  </a:cubicBezTo>
                  <a:cubicBezTo>
                    <a:pt x="499599" y="105235"/>
                    <a:pt x="497801" y="112969"/>
                    <a:pt x="497801" y="121669"/>
                  </a:cubicBezTo>
                  <a:cubicBezTo>
                    <a:pt x="497801" y="130370"/>
                    <a:pt x="499599" y="138104"/>
                    <a:pt x="503335" y="144733"/>
                  </a:cubicBezTo>
                  <a:cubicBezTo>
                    <a:pt x="507070" y="151362"/>
                    <a:pt x="511913" y="156471"/>
                    <a:pt x="518277" y="160062"/>
                  </a:cubicBezTo>
                  <a:cubicBezTo>
                    <a:pt x="524503" y="163653"/>
                    <a:pt x="531698" y="165448"/>
                    <a:pt x="539445" y="165448"/>
                  </a:cubicBezTo>
                  <a:cubicBezTo>
                    <a:pt x="547193" y="165448"/>
                    <a:pt x="554388" y="163653"/>
                    <a:pt x="560614" y="160062"/>
                  </a:cubicBezTo>
                  <a:cubicBezTo>
                    <a:pt x="566840" y="156471"/>
                    <a:pt x="571821" y="151362"/>
                    <a:pt x="575556" y="144733"/>
                  </a:cubicBezTo>
                  <a:cubicBezTo>
                    <a:pt x="579292" y="138104"/>
                    <a:pt x="581090" y="130370"/>
                    <a:pt x="581090" y="121669"/>
                  </a:cubicBezTo>
                  <a:cubicBezTo>
                    <a:pt x="581090" y="112969"/>
                    <a:pt x="579292" y="105235"/>
                    <a:pt x="575556" y="98606"/>
                  </a:cubicBezTo>
                  <a:cubicBezTo>
                    <a:pt x="571821" y="91977"/>
                    <a:pt x="566840" y="86867"/>
                    <a:pt x="560614" y="83277"/>
                  </a:cubicBezTo>
                  <a:cubicBezTo>
                    <a:pt x="554388" y="79686"/>
                    <a:pt x="547193" y="77891"/>
                    <a:pt x="539445" y="77891"/>
                  </a:cubicBezTo>
                  <a:close/>
                  <a:moveTo>
                    <a:pt x="2352" y="51650"/>
                  </a:moveTo>
                  <a:lnTo>
                    <a:pt x="30300" y="51650"/>
                  </a:lnTo>
                  <a:cubicBezTo>
                    <a:pt x="35696" y="51650"/>
                    <a:pt x="40676" y="54136"/>
                    <a:pt x="43997" y="58417"/>
                  </a:cubicBezTo>
                  <a:lnTo>
                    <a:pt x="73190" y="99020"/>
                  </a:lnTo>
                  <a:lnTo>
                    <a:pt x="102383" y="58417"/>
                  </a:lnTo>
                  <a:cubicBezTo>
                    <a:pt x="105565" y="54136"/>
                    <a:pt x="110684" y="51650"/>
                    <a:pt x="116080" y="51650"/>
                  </a:cubicBezTo>
                  <a:lnTo>
                    <a:pt x="142921" y="51650"/>
                  </a:lnTo>
                  <a:lnTo>
                    <a:pt x="90484" y="121531"/>
                  </a:lnTo>
                  <a:lnTo>
                    <a:pt x="145273" y="191411"/>
                  </a:lnTo>
                  <a:lnTo>
                    <a:pt x="116910" y="191411"/>
                  </a:lnTo>
                  <a:cubicBezTo>
                    <a:pt x="111514" y="191549"/>
                    <a:pt x="106395" y="188925"/>
                    <a:pt x="103213" y="184644"/>
                  </a:cubicBezTo>
                  <a:lnTo>
                    <a:pt x="72360" y="144732"/>
                  </a:lnTo>
                  <a:lnTo>
                    <a:pt x="41368" y="184644"/>
                  </a:lnTo>
                  <a:cubicBezTo>
                    <a:pt x="38186" y="188925"/>
                    <a:pt x="33067" y="191411"/>
                    <a:pt x="27671" y="191411"/>
                  </a:cubicBezTo>
                  <a:lnTo>
                    <a:pt x="0" y="191411"/>
                  </a:lnTo>
                  <a:lnTo>
                    <a:pt x="54512" y="121531"/>
                  </a:lnTo>
                  <a:close/>
                  <a:moveTo>
                    <a:pt x="389469" y="50408"/>
                  </a:moveTo>
                  <a:cubicBezTo>
                    <a:pt x="407040" y="50270"/>
                    <a:pt x="421290" y="55379"/>
                    <a:pt x="431944" y="65737"/>
                  </a:cubicBezTo>
                  <a:cubicBezTo>
                    <a:pt x="442597" y="76095"/>
                    <a:pt x="447993" y="91286"/>
                    <a:pt x="447993" y="111449"/>
                  </a:cubicBezTo>
                  <a:lnTo>
                    <a:pt x="447993" y="191549"/>
                  </a:lnTo>
                  <a:lnTo>
                    <a:pt x="432220" y="191549"/>
                  </a:lnTo>
                  <a:cubicBezTo>
                    <a:pt x="422812" y="191549"/>
                    <a:pt x="415203" y="183953"/>
                    <a:pt x="415203" y="174562"/>
                  </a:cubicBezTo>
                  <a:lnTo>
                    <a:pt x="415203" y="115730"/>
                  </a:lnTo>
                  <a:cubicBezTo>
                    <a:pt x="415203" y="103577"/>
                    <a:pt x="412297" y="94325"/>
                    <a:pt x="406486" y="88110"/>
                  </a:cubicBezTo>
                  <a:cubicBezTo>
                    <a:pt x="400676" y="81895"/>
                    <a:pt x="392513" y="78857"/>
                    <a:pt x="381859" y="78857"/>
                  </a:cubicBezTo>
                  <a:cubicBezTo>
                    <a:pt x="369822" y="78857"/>
                    <a:pt x="360276" y="82448"/>
                    <a:pt x="353358" y="89767"/>
                  </a:cubicBezTo>
                  <a:cubicBezTo>
                    <a:pt x="346302" y="96948"/>
                    <a:pt x="342843" y="107444"/>
                    <a:pt x="342843" y="120978"/>
                  </a:cubicBezTo>
                  <a:lnTo>
                    <a:pt x="342843" y="174562"/>
                  </a:lnTo>
                  <a:cubicBezTo>
                    <a:pt x="342843" y="183953"/>
                    <a:pt x="335234" y="191549"/>
                    <a:pt x="325826" y="191549"/>
                  </a:cubicBezTo>
                  <a:lnTo>
                    <a:pt x="310053" y="191549"/>
                  </a:lnTo>
                  <a:lnTo>
                    <a:pt x="310053" y="51927"/>
                  </a:lnTo>
                  <a:lnTo>
                    <a:pt x="324165" y="51927"/>
                  </a:lnTo>
                  <a:cubicBezTo>
                    <a:pt x="333573" y="51927"/>
                    <a:pt x="341183" y="59523"/>
                    <a:pt x="341183" y="68914"/>
                  </a:cubicBezTo>
                  <a:lnTo>
                    <a:pt x="341183" y="70018"/>
                  </a:lnTo>
                  <a:cubicBezTo>
                    <a:pt x="346579" y="63527"/>
                    <a:pt x="353358" y="58694"/>
                    <a:pt x="361659" y="55379"/>
                  </a:cubicBezTo>
                  <a:cubicBezTo>
                    <a:pt x="369822" y="52065"/>
                    <a:pt x="379092" y="50408"/>
                    <a:pt x="389469" y="50408"/>
                  </a:cubicBezTo>
                  <a:close/>
                  <a:moveTo>
                    <a:pt x="719722" y="50269"/>
                  </a:moveTo>
                  <a:lnTo>
                    <a:pt x="719722" y="81342"/>
                  </a:lnTo>
                  <a:cubicBezTo>
                    <a:pt x="716955" y="80790"/>
                    <a:pt x="714326" y="80514"/>
                    <a:pt x="712113" y="80514"/>
                  </a:cubicBezTo>
                  <a:cubicBezTo>
                    <a:pt x="699384" y="80514"/>
                    <a:pt x="689422" y="84243"/>
                    <a:pt x="682228" y="91700"/>
                  </a:cubicBezTo>
                  <a:cubicBezTo>
                    <a:pt x="675033" y="99158"/>
                    <a:pt x="671436" y="109792"/>
                    <a:pt x="671436" y="123740"/>
                  </a:cubicBezTo>
                  <a:lnTo>
                    <a:pt x="671436" y="174424"/>
                  </a:lnTo>
                  <a:cubicBezTo>
                    <a:pt x="671436" y="183815"/>
                    <a:pt x="663827" y="191411"/>
                    <a:pt x="654419" y="191411"/>
                  </a:cubicBezTo>
                  <a:lnTo>
                    <a:pt x="638646" y="191411"/>
                  </a:lnTo>
                  <a:lnTo>
                    <a:pt x="638646" y="51926"/>
                  </a:lnTo>
                  <a:lnTo>
                    <a:pt x="669776" y="51926"/>
                  </a:lnTo>
                  <a:lnTo>
                    <a:pt x="669776" y="72366"/>
                  </a:lnTo>
                  <a:cubicBezTo>
                    <a:pt x="679322" y="57589"/>
                    <a:pt x="695925" y="50269"/>
                    <a:pt x="719722" y="50269"/>
                  </a:cubicBezTo>
                  <a:close/>
                  <a:moveTo>
                    <a:pt x="208500" y="50269"/>
                  </a:moveTo>
                  <a:cubicBezTo>
                    <a:pt x="217632" y="50269"/>
                    <a:pt x="225933" y="51788"/>
                    <a:pt x="233543" y="54964"/>
                  </a:cubicBezTo>
                  <a:cubicBezTo>
                    <a:pt x="241152" y="58141"/>
                    <a:pt x="247793" y="62698"/>
                    <a:pt x="253327" y="68775"/>
                  </a:cubicBezTo>
                  <a:cubicBezTo>
                    <a:pt x="253327" y="59384"/>
                    <a:pt x="260937" y="51788"/>
                    <a:pt x="270345" y="51788"/>
                  </a:cubicBezTo>
                  <a:lnTo>
                    <a:pt x="285979" y="51788"/>
                  </a:lnTo>
                  <a:lnTo>
                    <a:pt x="285979" y="51926"/>
                  </a:lnTo>
                  <a:lnTo>
                    <a:pt x="285979" y="191549"/>
                  </a:lnTo>
                  <a:lnTo>
                    <a:pt x="271867" y="191549"/>
                  </a:lnTo>
                  <a:cubicBezTo>
                    <a:pt x="262459" y="191549"/>
                    <a:pt x="254849" y="183953"/>
                    <a:pt x="254849" y="174562"/>
                  </a:cubicBezTo>
                  <a:lnTo>
                    <a:pt x="254849" y="173457"/>
                  </a:lnTo>
                  <a:cubicBezTo>
                    <a:pt x="249453" y="180086"/>
                    <a:pt x="242812" y="185058"/>
                    <a:pt x="234788" y="188372"/>
                  </a:cubicBezTo>
                  <a:cubicBezTo>
                    <a:pt x="226902" y="191687"/>
                    <a:pt x="218047" y="193344"/>
                    <a:pt x="208500" y="193344"/>
                  </a:cubicBezTo>
                  <a:cubicBezTo>
                    <a:pt x="194941" y="193344"/>
                    <a:pt x="182628" y="190444"/>
                    <a:pt x="171975" y="184506"/>
                  </a:cubicBezTo>
                  <a:cubicBezTo>
                    <a:pt x="161183" y="178567"/>
                    <a:pt x="152882" y="170143"/>
                    <a:pt x="146794" y="159371"/>
                  </a:cubicBezTo>
                  <a:cubicBezTo>
                    <a:pt x="140706" y="148599"/>
                    <a:pt x="137801" y="136031"/>
                    <a:pt x="137801" y="121669"/>
                  </a:cubicBezTo>
                  <a:cubicBezTo>
                    <a:pt x="137801" y="107306"/>
                    <a:pt x="140845" y="94876"/>
                    <a:pt x="146794" y="84104"/>
                  </a:cubicBezTo>
                  <a:cubicBezTo>
                    <a:pt x="152882" y="73332"/>
                    <a:pt x="161183" y="65046"/>
                    <a:pt x="171975" y="59108"/>
                  </a:cubicBezTo>
                  <a:cubicBezTo>
                    <a:pt x="182766" y="53169"/>
                    <a:pt x="194941" y="50269"/>
                    <a:pt x="208500" y="50269"/>
                  </a:cubicBezTo>
                  <a:close/>
                  <a:moveTo>
                    <a:pt x="580675" y="0"/>
                  </a:moveTo>
                  <a:lnTo>
                    <a:pt x="613327" y="0"/>
                  </a:lnTo>
                  <a:lnTo>
                    <a:pt x="613327" y="191550"/>
                  </a:lnTo>
                  <a:lnTo>
                    <a:pt x="598938" y="191550"/>
                  </a:lnTo>
                  <a:cubicBezTo>
                    <a:pt x="589530" y="191550"/>
                    <a:pt x="581920" y="183954"/>
                    <a:pt x="581920" y="174563"/>
                  </a:cubicBezTo>
                  <a:lnTo>
                    <a:pt x="581920" y="173458"/>
                  </a:lnTo>
                  <a:cubicBezTo>
                    <a:pt x="576525" y="180087"/>
                    <a:pt x="569884" y="185059"/>
                    <a:pt x="561859" y="188373"/>
                  </a:cubicBezTo>
                  <a:cubicBezTo>
                    <a:pt x="553973" y="191688"/>
                    <a:pt x="545118" y="193345"/>
                    <a:pt x="535571" y="193345"/>
                  </a:cubicBezTo>
                  <a:cubicBezTo>
                    <a:pt x="522151" y="193345"/>
                    <a:pt x="509976" y="190445"/>
                    <a:pt x="499322" y="184507"/>
                  </a:cubicBezTo>
                  <a:cubicBezTo>
                    <a:pt x="488531" y="178568"/>
                    <a:pt x="480091" y="170144"/>
                    <a:pt x="474003" y="159234"/>
                  </a:cubicBezTo>
                  <a:cubicBezTo>
                    <a:pt x="467916" y="148323"/>
                    <a:pt x="464872" y="135756"/>
                    <a:pt x="464872" y="121669"/>
                  </a:cubicBezTo>
                  <a:cubicBezTo>
                    <a:pt x="464872" y="107583"/>
                    <a:pt x="467916" y="95015"/>
                    <a:pt x="474003" y="84243"/>
                  </a:cubicBezTo>
                  <a:cubicBezTo>
                    <a:pt x="480091" y="73471"/>
                    <a:pt x="488531" y="65047"/>
                    <a:pt x="499322" y="59108"/>
                  </a:cubicBezTo>
                  <a:cubicBezTo>
                    <a:pt x="510114" y="53170"/>
                    <a:pt x="522151" y="50270"/>
                    <a:pt x="535571" y="50270"/>
                  </a:cubicBezTo>
                  <a:cubicBezTo>
                    <a:pt x="544841" y="50270"/>
                    <a:pt x="553281" y="51789"/>
                    <a:pt x="561029" y="54965"/>
                  </a:cubicBezTo>
                  <a:cubicBezTo>
                    <a:pt x="568777" y="58142"/>
                    <a:pt x="575279" y="62837"/>
                    <a:pt x="580675" y="69052"/>
                  </a:cubicBezTo>
                  <a:close/>
                </a:path>
              </a:pathLst>
            </a:custGeom>
            <a:grpFill/>
            <a:ln w="9510" cap="flat">
              <a:noFill/>
              <a:prstDash val="solid"/>
              <a:miter/>
            </a:ln>
          </p:spPr>
          <p:txBody>
            <a:bodyPr wrap="square" rtlCol="0" anchor="ctr">
              <a:noAutofit/>
            </a:bodyPr>
            <a:lstStyle/>
            <a:p>
              <a:endParaRPr lang="en-US" sz="1799"/>
            </a:p>
          </p:txBody>
        </p:sp>
        <p:grpSp>
          <p:nvGrpSpPr>
            <p:cNvPr id="13" name="Group 12">
              <a:extLst>
                <a:ext uri="{FF2B5EF4-FFF2-40B4-BE49-F238E27FC236}">
                  <a16:creationId xmlns:a16="http://schemas.microsoft.com/office/drawing/2014/main" id="{139C308B-A140-154E-A7C0-A095BCF8F25F}"/>
                </a:ext>
              </a:extLst>
            </p:cNvPr>
            <p:cNvGrpSpPr/>
            <p:nvPr userDrawn="1"/>
          </p:nvGrpSpPr>
          <p:grpSpPr>
            <a:xfrm>
              <a:off x="11082099" y="267640"/>
              <a:ext cx="156756" cy="139761"/>
              <a:chOff x="11082099" y="267640"/>
              <a:chExt cx="156756" cy="139761"/>
            </a:xfrm>
            <a:grpFill/>
          </p:grpSpPr>
          <p:sp>
            <p:nvSpPr>
              <p:cNvPr id="14" name="Freeform 13">
                <a:extLst>
                  <a:ext uri="{FF2B5EF4-FFF2-40B4-BE49-F238E27FC236}">
                    <a16:creationId xmlns:a16="http://schemas.microsoft.com/office/drawing/2014/main" id="{FBD53E34-6DBB-AD48-A955-B1588C2C12D0}"/>
                  </a:ext>
                </a:extLst>
              </p:cNvPr>
              <p:cNvSpPr/>
              <p:nvPr/>
            </p:nvSpPr>
            <p:spPr>
              <a:xfrm>
                <a:off x="11082099" y="272749"/>
                <a:ext cx="70699" cy="60489"/>
              </a:xfrm>
              <a:custGeom>
                <a:avLst/>
                <a:gdLst>
                  <a:gd name="connsiteX0" fmla="*/ 246570 w 486475"/>
                  <a:gd name="connsiteY0" fmla="*/ 0 h 416222"/>
                  <a:gd name="connsiteX1" fmla="*/ 225625 w 486475"/>
                  <a:gd name="connsiteY1" fmla="*/ 26608 h 416222"/>
                  <a:gd name="connsiteX2" fmla="*/ 0 w 486475"/>
                  <a:gd name="connsiteY2" fmla="*/ 416223 h 416222"/>
                  <a:gd name="connsiteX3" fmla="*/ 486475 w 486475"/>
                  <a:gd name="connsiteY3" fmla="*/ 416223 h 416222"/>
                  <a:gd name="connsiteX4" fmla="*/ 246570 w 486475"/>
                  <a:gd name="connsiteY4" fmla="*/ 0 h 416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475" h="416222">
                    <a:moveTo>
                      <a:pt x="246570" y="0"/>
                    </a:moveTo>
                    <a:cubicBezTo>
                      <a:pt x="238954" y="7602"/>
                      <a:pt x="231338" y="16155"/>
                      <a:pt x="225625" y="26608"/>
                    </a:cubicBezTo>
                    <a:lnTo>
                      <a:pt x="0" y="416223"/>
                    </a:lnTo>
                    <a:lnTo>
                      <a:pt x="486475" y="416223"/>
                    </a:lnTo>
                    <a:lnTo>
                      <a:pt x="246570" y="0"/>
                    </a:lnTo>
                    <a:close/>
                  </a:path>
                </a:pathLst>
              </a:custGeom>
              <a:grpFill/>
              <a:ln w="9510" cap="flat">
                <a:noFill/>
                <a:prstDash val="solid"/>
                <a:miter/>
              </a:ln>
            </p:spPr>
            <p:txBody>
              <a:bodyPr rtlCol="0" anchor="ctr"/>
              <a:lstStyle/>
              <a:p>
                <a:endParaRPr lang="en-US" sz="1799"/>
              </a:p>
            </p:txBody>
          </p:sp>
          <p:sp>
            <p:nvSpPr>
              <p:cNvPr id="15" name="Freeform 14">
                <a:extLst>
                  <a:ext uri="{FF2B5EF4-FFF2-40B4-BE49-F238E27FC236}">
                    <a16:creationId xmlns:a16="http://schemas.microsoft.com/office/drawing/2014/main" id="{BB179319-A93D-C745-AD56-59115E54B760}"/>
                  </a:ext>
                </a:extLst>
              </p:cNvPr>
              <p:cNvSpPr/>
              <p:nvPr/>
            </p:nvSpPr>
            <p:spPr>
              <a:xfrm>
                <a:off x="11125542" y="267640"/>
                <a:ext cx="69869" cy="61180"/>
              </a:xfrm>
              <a:custGeom>
                <a:avLst/>
                <a:gdLst>
                  <a:gd name="connsiteX0" fmla="*/ 480763 w 480763"/>
                  <a:gd name="connsiteY0" fmla="*/ 4751 h 420973"/>
                  <a:gd name="connsiteX1" fmla="*/ 447443 w 480763"/>
                  <a:gd name="connsiteY1" fmla="*/ 0 h 420973"/>
                  <a:gd name="connsiteX2" fmla="*/ 33320 w 480763"/>
                  <a:gd name="connsiteY2" fmla="*/ 0 h 420973"/>
                  <a:gd name="connsiteX3" fmla="*/ 0 w 480763"/>
                  <a:gd name="connsiteY3" fmla="*/ 4751 h 420973"/>
                  <a:gd name="connsiteX4" fmla="*/ 240858 w 480763"/>
                  <a:gd name="connsiteY4" fmla="*/ 420974 h 420973"/>
                  <a:gd name="connsiteX5" fmla="*/ 480763 w 480763"/>
                  <a:gd name="connsiteY5" fmla="*/ 4751 h 420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0763" h="420973">
                    <a:moveTo>
                      <a:pt x="480763" y="4751"/>
                    </a:moveTo>
                    <a:cubicBezTo>
                      <a:pt x="470291" y="1901"/>
                      <a:pt x="458867" y="0"/>
                      <a:pt x="447443" y="0"/>
                    </a:cubicBezTo>
                    <a:lnTo>
                      <a:pt x="33320" y="0"/>
                    </a:lnTo>
                    <a:cubicBezTo>
                      <a:pt x="21896" y="0"/>
                      <a:pt x="10472" y="1901"/>
                      <a:pt x="0" y="4751"/>
                    </a:cubicBezTo>
                    <a:lnTo>
                      <a:pt x="240858" y="420974"/>
                    </a:lnTo>
                    <a:lnTo>
                      <a:pt x="480763" y="4751"/>
                    </a:lnTo>
                    <a:close/>
                  </a:path>
                </a:pathLst>
              </a:custGeom>
              <a:grpFill/>
              <a:ln w="9510" cap="flat">
                <a:noFill/>
                <a:prstDash val="solid"/>
                <a:miter/>
              </a:ln>
            </p:spPr>
            <p:txBody>
              <a:bodyPr rtlCol="0" anchor="ctr"/>
              <a:lstStyle/>
              <a:p>
                <a:endParaRPr lang="en-US" sz="1799"/>
              </a:p>
            </p:txBody>
          </p:sp>
          <p:sp>
            <p:nvSpPr>
              <p:cNvPr id="16" name="Freeform 15">
                <a:extLst>
                  <a:ext uri="{FF2B5EF4-FFF2-40B4-BE49-F238E27FC236}">
                    <a16:creationId xmlns:a16="http://schemas.microsoft.com/office/drawing/2014/main" id="{83860EB3-D168-8D4B-A205-8666E2437968}"/>
                  </a:ext>
                </a:extLst>
              </p:cNvPr>
              <p:cNvSpPr/>
              <p:nvPr/>
            </p:nvSpPr>
            <p:spPr>
              <a:xfrm>
                <a:off x="11082237" y="341939"/>
                <a:ext cx="70838" cy="60489"/>
              </a:xfrm>
              <a:custGeom>
                <a:avLst/>
                <a:gdLst>
                  <a:gd name="connsiteX0" fmla="*/ 0 w 487427"/>
                  <a:gd name="connsiteY0" fmla="*/ 0 h 416222"/>
                  <a:gd name="connsiteX1" fmla="*/ 225625 w 487427"/>
                  <a:gd name="connsiteY1" fmla="*/ 389615 h 416222"/>
                  <a:gd name="connsiteX2" fmla="*/ 246570 w 487427"/>
                  <a:gd name="connsiteY2" fmla="*/ 416222 h 416222"/>
                  <a:gd name="connsiteX3" fmla="*/ 487427 w 487427"/>
                  <a:gd name="connsiteY3" fmla="*/ 0 h 416222"/>
                  <a:gd name="connsiteX4" fmla="*/ 0 w 487427"/>
                  <a:gd name="connsiteY4" fmla="*/ 0 h 416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7427" h="416222">
                    <a:moveTo>
                      <a:pt x="0" y="0"/>
                    </a:moveTo>
                    <a:lnTo>
                      <a:pt x="225625" y="389615"/>
                    </a:lnTo>
                    <a:cubicBezTo>
                      <a:pt x="231338" y="399118"/>
                      <a:pt x="238002" y="408620"/>
                      <a:pt x="246570" y="416222"/>
                    </a:cubicBezTo>
                    <a:lnTo>
                      <a:pt x="487427" y="0"/>
                    </a:lnTo>
                    <a:lnTo>
                      <a:pt x="0" y="0"/>
                    </a:lnTo>
                    <a:close/>
                  </a:path>
                </a:pathLst>
              </a:custGeom>
              <a:grpFill/>
              <a:ln w="9510" cap="flat">
                <a:noFill/>
                <a:prstDash val="solid"/>
                <a:miter/>
              </a:ln>
            </p:spPr>
            <p:txBody>
              <a:bodyPr rtlCol="0" anchor="ctr"/>
              <a:lstStyle/>
              <a:p>
                <a:endParaRPr lang="en-US" sz="1799"/>
              </a:p>
            </p:txBody>
          </p:sp>
          <p:sp>
            <p:nvSpPr>
              <p:cNvPr id="17" name="Freeform 16">
                <a:extLst>
                  <a:ext uri="{FF2B5EF4-FFF2-40B4-BE49-F238E27FC236}">
                    <a16:creationId xmlns:a16="http://schemas.microsoft.com/office/drawing/2014/main" id="{2417545C-A048-8F4A-9B93-589E8DBB2F4F}"/>
                  </a:ext>
                </a:extLst>
              </p:cNvPr>
              <p:cNvSpPr/>
              <p:nvPr/>
            </p:nvSpPr>
            <p:spPr>
              <a:xfrm>
                <a:off x="11168017" y="341939"/>
                <a:ext cx="70838" cy="60489"/>
              </a:xfrm>
              <a:custGeom>
                <a:avLst/>
                <a:gdLst>
                  <a:gd name="connsiteX0" fmla="*/ 261802 w 487427"/>
                  <a:gd name="connsiteY0" fmla="*/ 389615 h 416222"/>
                  <a:gd name="connsiteX1" fmla="*/ 487427 w 487427"/>
                  <a:gd name="connsiteY1" fmla="*/ 0 h 416222"/>
                  <a:gd name="connsiteX2" fmla="*/ 0 w 487427"/>
                  <a:gd name="connsiteY2" fmla="*/ 0 h 416222"/>
                  <a:gd name="connsiteX3" fmla="*/ 240858 w 487427"/>
                  <a:gd name="connsiteY3" fmla="*/ 416222 h 416222"/>
                  <a:gd name="connsiteX4" fmla="*/ 261802 w 487427"/>
                  <a:gd name="connsiteY4" fmla="*/ 389615 h 416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7427" h="416222">
                    <a:moveTo>
                      <a:pt x="261802" y="389615"/>
                    </a:moveTo>
                    <a:lnTo>
                      <a:pt x="487427" y="0"/>
                    </a:lnTo>
                    <a:lnTo>
                      <a:pt x="0" y="0"/>
                    </a:lnTo>
                    <a:lnTo>
                      <a:pt x="240858" y="416222"/>
                    </a:lnTo>
                    <a:cubicBezTo>
                      <a:pt x="248474" y="407670"/>
                      <a:pt x="256090" y="399118"/>
                      <a:pt x="261802" y="389615"/>
                    </a:cubicBezTo>
                  </a:path>
                </a:pathLst>
              </a:custGeom>
              <a:grpFill/>
              <a:ln w="9510" cap="flat">
                <a:noFill/>
                <a:prstDash val="solid"/>
                <a:miter/>
              </a:ln>
            </p:spPr>
            <p:txBody>
              <a:bodyPr rtlCol="0" anchor="ctr"/>
              <a:lstStyle/>
              <a:p>
                <a:endParaRPr lang="en-US" sz="1799"/>
              </a:p>
            </p:txBody>
          </p:sp>
          <p:sp>
            <p:nvSpPr>
              <p:cNvPr id="18" name="Freeform 17">
                <a:extLst>
                  <a:ext uri="{FF2B5EF4-FFF2-40B4-BE49-F238E27FC236}">
                    <a16:creationId xmlns:a16="http://schemas.microsoft.com/office/drawing/2014/main" id="{5F4C6A98-AF03-0940-8F39-913A36F78C2B}"/>
                  </a:ext>
                </a:extLst>
              </p:cNvPr>
              <p:cNvSpPr/>
              <p:nvPr/>
            </p:nvSpPr>
            <p:spPr>
              <a:xfrm>
                <a:off x="11125542" y="346221"/>
                <a:ext cx="70008" cy="61180"/>
              </a:xfrm>
              <a:custGeom>
                <a:avLst/>
                <a:gdLst>
                  <a:gd name="connsiteX0" fmla="*/ 0 w 481715"/>
                  <a:gd name="connsiteY0" fmla="*/ 416223 h 420973"/>
                  <a:gd name="connsiteX1" fmla="*/ 33320 w 481715"/>
                  <a:gd name="connsiteY1" fmla="*/ 420974 h 420973"/>
                  <a:gd name="connsiteX2" fmla="*/ 448395 w 481715"/>
                  <a:gd name="connsiteY2" fmla="*/ 420974 h 420973"/>
                  <a:gd name="connsiteX3" fmla="*/ 481715 w 481715"/>
                  <a:gd name="connsiteY3" fmla="*/ 416223 h 420973"/>
                  <a:gd name="connsiteX4" fmla="*/ 240858 w 481715"/>
                  <a:gd name="connsiteY4" fmla="*/ 0 h 420973"/>
                  <a:gd name="connsiteX5" fmla="*/ 0 w 481715"/>
                  <a:gd name="connsiteY5" fmla="*/ 416223 h 420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1715" h="420973">
                    <a:moveTo>
                      <a:pt x="0" y="416223"/>
                    </a:moveTo>
                    <a:cubicBezTo>
                      <a:pt x="10472" y="419073"/>
                      <a:pt x="21896" y="420974"/>
                      <a:pt x="33320" y="420974"/>
                    </a:cubicBezTo>
                    <a:lnTo>
                      <a:pt x="448395" y="420974"/>
                    </a:lnTo>
                    <a:cubicBezTo>
                      <a:pt x="459819" y="420974"/>
                      <a:pt x="471243" y="419073"/>
                      <a:pt x="481715" y="416223"/>
                    </a:cubicBezTo>
                    <a:lnTo>
                      <a:pt x="240858" y="0"/>
                    </a:lnTo>
                    <a:lnTo>
                      <a:pt x="0" y="416223"/>
                    </a:lnTo>
                    <a:close/>
                  </a:path>
                </a:pathLst>
              </a:custGeom>
              <a:grpFill/>
              <a:ln w="9510" cap="flat">
                <a:noFill/>
                <a:prstDash val="solid"/>
                <a:miter/>
              </a:ln>
            </p:spPr>
            <p:txBody>
              <a:bodyPr rtlCol="0" anchor="ctr"/>
              <a:lstStyle/>
              <a:p>
                <a:endParaRPr lang="en-US" sz="1799"/>
              </a:p>
            </p:txBody>
          </p:sp>
          <p:sp>
            <p:nvSpPr>
              <p:cNvPr id="19" name="Freeform 18">
                <a:extLst>
                  <a:ext uri="{FF2B5EF4-FFF2-40B4-BE49-F238E27FC236}">
                    <a16:creationId xmlns:a16="http://schemas.microsoft.com/office/drawing/2014/main" id="{3CF9FECF-18D4-5640-9A14-D66D212085A4}"/>
                  </a:ext>
                </a:extLst>
              </p:cNvPr>
              <p:cNvSpPr/>
              <p:nvPr/>
            </p:nvSpPr>
            <p:spPr>
              <a:xfrm>
                <a:off x="11168017" y="272749"/>
                <a:ext cx="70699" cy="60489"/>
              </a:xfrm>
              <a:custGeom>
                <a:avLst/>
                <a:gdLst>
                  <a:gd name="connsiteX0" fmla="*/ 486475 w 486475"/>
                  <a:gd name="connsiteY0" fmla="*/ 416223 h 416222"/>
                  <a:gd name="connsiteX1" fmla="*/ 260850 w 486475"/>
                  <a:gd name="connsiteY1" fmla="*/ 26608 h 416222"/>
                  <a:gd name="connsiteX2" fmla="*/ 239906 w 486475"/>
                  <a:gd name="connsiteY2" fmla="*/ 0 h 416222"/>
                  <a:gd name="connsiteX3" fmla="*/ 0 w 486475"/>
                  <a:gd name="connsiteY3" fmla="*/ 416223 h 416222"/>
                  <a:gd name="connsiteX4" fmla="*/ 486475 w 486475"/>
                  <a:gd name="connsiteY4" fmla="*/ 416223 h 416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475" h="416222">
                    <a:moveTo>
                      <a:pt x="486475" y="416223"/>
                    </a:moveTo>
                    <a:lnTo>
                      <a:pt x="260850" y="26608"/>
                    </a:lnTo>
                    <a:cubicBezTo>
                      <a:pt x="255138" y="17105"/>
                      <a:pt x="248474" y="7602"/>
                      <a:pt x="239906" y="0"/>
                    </a:cubicBezTo>
                    <a:lnTo>
                      <a:pt x="0" y="416223"/>
                    </a:lnTo>
                    <a:lnTo>
                      <a:pt x="486475" y="416223"/>
                    </a:lnTo>
                    <a:close/>
                  </a:path>
                </a:pathLst>
              </a:custGeom>
              <a:grpFill/>
              <a:ln w="9510" cap="flat">
                <a:noFill/>
                <a:prstDash val="solid"/>
                <a:miter/>
              </a:ln>
            </p:spPr>
            <p:txBody>
              <a:bodyPr rtlCol="0" anchor="ctr"/>
              <a:lstStyle/>
              <a:p>
                <a:endParaRPr lang="en-US" sz="1799"/>
              </a:p>
            </p:txBody>
          </p:sp>
        </p:grpSp>
      </p:grpSp>
      <p:sp>
        <p:nvSpPr>
          <p:cNvPr id="20" name="Text Placeholder 7">
            <a:extLst>
              <a:ext uri="{FF2B5EF4-FFF2-40B4-BE49-F238E27FC236}">
                <a16:creationId xmlns:a16="http://schemas.microsoft.com/office/drawing/2014/main" id="{614C4585-217E-BD47-A054-83AF471F00F2}"/>
              </a:ext>
            </a:extLst>
          </p:cNvPr>
          <p:cNvSpPr>
            <a:spLocks noGrp="1"/>
          </p:cNvSpPr>
          <p:nvPr>
            <p:ph type="body" sz="quarter" idx="28" hasCustomPrompt="1"/>
          </p:nvPr>
        </p:nvSpPr>
        <p:spPr>
          <a:xfrm>
            <a:off x="10148986" y="6632886"/>
            <a:ext cx="1821776" cy="92333"/>
          </a:xfrm>
        </p:spPr>
        <p:txBody>
          <a:bodyPr anchor="b" anchorCtr="0">
            <a:spAutoFit/>
          </a:bodyPr>
          <a:lstStyle>
            <a:lvl1pPr algn="r">
              <a:lnSpc>
                <a:spcPct val="100000"/>
              </a:lnSpc>
              <a:defRPr sz="600">
                <a:solidFill>
                  <a:schemeClr val="bg2"/>
                </a:solidFill>
              </a:defRPr>
            </a:lvl1pPr>
          </a:lstStyle>
          <a:p>
            <a:pPr lvl="0"/>
            <a:r>
              <a:rPr lang="en-US"/>
              <a:t>Source Info</a:t>
            </a:r>
          </a:p>
        </p:txBody>
      </p:sp>
      <p:sp>
        <p:nvSpPr>
          <p:cNvPr id="7" name="Footer Placeholder 6">
            <a:extLst>
              <a:ext uri="{FF2B5EF4-FFF2-40B4-BE49-F238E27FC236}">
                <a16:creationId xmlns:a16="http://schemas.microsoft.com/office/drawing/2014/main" id="{12DACED5-A779-A64A-A025-539893A0DDFE}"/>
              </a:ext>
            </a:extLst>
          </p:cNvPr>
          <p:cNvSpPr>
            <a:spLocks noGrp="1"/>
          </p:cNvSpPr>
          <p:nvPr>
            <p:ph type="ftr" sz="quarter" idx="29"/>
          </p:nvPr>
        </p:nvSpPr>
        <p:spPr/>
        <p:txBody>
          <a:bodyPr/>
          <a:lstStyle/>
          <a:p>
            <a:r>
              <a:rPr lang="en-US" kern="0"/>
              <a:t>© 2021 Xandr Inc. Xandr℠, the Kite logo, AT&amp;T, the Globe logo and other marks are trademarks and service marks of AT&amp;T Intellectual Property and/or AT&amp;T affiliated companies. All other marks contained herein are the property of their respective owners.</a:t>
            </a:r>
          </a:p>
        </p:txBody>
      </p:sp>
      <p:sp>
        <p:nvSpPr>
          <p:cNvPr id="8" name="Slide Number Placeholder 7">
            <a:extLst>
              <a:ext uri="{FF2B5EF4-FFF2-40B4-BE49-F238E27FC236}">
                <a16:creationId xmlns:a16="http://schemas.microsoft.com/office/drawing/2014/main" id="{B90E1062-1B3C-AC45-98E9-982309AEF319}"/>
              </a:ext>
            </a:extLst>
          </p:cNvPr>
          <p:cNvSpPr>
            <a:spLocks noGrp="1"/>
          </p:cNvSpPr>
          <p:nvPr>
            <p:ph type="sldNum" sz="quarter" idx="30"/>
          </p:nvPr>
        </p:nvSpPr>
        <p:spPr/>
        <p:txBody>
          <a:bodyPr/>
          <a:lstStyle/>
          <a:p>
            <a:fld id="{B039CED7-89A6-0D48-93AF-800B78660EBD}" type="slidenum">
              <a:rPr lang="en-US"/>
              <a:pPr/>
              <a:t>‹#›</a:t>
            </a:fld>
            <a:endParaRPr lang="en-US"/>
          </a:p>
        </p:txBody>
      </p:sp>
    </p:spTree>
    <p:extLst>
      <p:ext uri="{BB962C8B-B14F-4D97-AF65-F5344CB8AC3E}">
        <p14:creationId xmlns:p14="http://schemas.microsoft.com/office/powerpoint/2010/main" val="1707363580"/>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Operatio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525D43-3676-8C4F-85D1-035B289C66C8}"/>
              </a:ext>
            </a:extLst>
          </p:cNvPr>
          <p:cNvSpPr>
            <a:spLocks noGrp="1"/>
          </p:cNvSpPr>
          <p:nvPr>
            <p:ph type="title" hasCustomPrompt="1"/>
          </p:nvPr>
        </p:nvSpPr>
        <p:spPr/>
        <p:txBody>
          <a:bodyPr/>
          <a:lstStyle/>
          <a:p>
            <a:r>
              <a:rPr lang="en-US"/>
              <a:t>Operations</a:t>
            </a:r>
          </a:p>
        </p:txBody>
      </p:sp>
      <p:sp>
        <p:nvSpPr>
          <p:cNvPr id="28" name="Freeform 27">
            <a:extLst>
              <a:ext uri="{FF2B5EF4-FFF2-40B4-BE49-F238E27FC236}">
                <a16:creationId xmlns:a16="http://schemas.microsoft.com/office/drawing/2014/main" id="{39D37029-4211-6F46-B5B9-876DCF0F35E7}"/>
              </a:ext>
            </a:extLst>
          </p:cNvPr>
          <p:cNvSpPr>
            <a:spLocks noChangeAspect="1"/>
          </p:cNvSpPr>
          <p:nvPr userDrawn="1"/>
        </p:nvSpPr>
        <p:spPr>
          <a:xfrm>
            <a:off x="7187606" y="1"/>
            <a:ext cx="3275011" cy="6856353"/>
          </a:xfrm>
          <a:custGeom>
            <a:avLst/>
            <a:gdLst>
              <a:gd name="connsiteX0" fmla="*/ 1309 w 3275011"/>
              <a:gd name="connsiteY0" fmla="*/ 0 h 6856353"/>
              <a:gd name="connsiteX1" fmla="*/ 2694067 w 3275011"/>
              <a:gd name="connsiteY1" fmla="*/ 0 h 6856353"/>
              <a:gd name="connsiteX2" fmla="*/ 2815206 w 3275011"/>
              <a:gd name="connsiteY2" fmla="*/ 359714 h 6856353"/>
              <a:gd name="connsiteX3" fmla="*/ 3275011 w 3275011"/>
              <a:gd name="connsiteY3" fmla="*/ 3425758 h 6856353"/>
              <a:gd name="connsiteX4" fmla="*/ 2815206 w 3275011"/>
              <a:gd name="connsiteY4" fmla="*/ 6493626 h 6856353"/>
              <a:gd name="connsiteX5" fmla="*/ 2693137 w 3275011"/>
              <a:gd name="connsiteY5" fmla="*/ 6856353 h 6856353"/>
              <a:gd name="connsiteX6" fmla="*/ 0 w 3275011"/>
              <a:gd name="connsiteY6" fmla="*/ 6856353 h 6856353"/>
              <a:gd name="connsiteX7" fmla="*/ 163390 w 3275011"/>
              <a:gd name="connsiteY7" fmla="*/ 6497843 h 6856353"/>
              <a:gd name="connsiteX8" fmla="*/ 782862 w 3275011"/>
              <a:gd name="connsiteY8" fmla="*/ 3427056 h 6856353"/>
              <a:gd name="connsiteX9" fmla="*/ 163390 w 3275011"/>
              <a:gd name="connsiteY9" fmla="*/ 356268 h 685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75011" h="6856353">
                <a:moveTo>
                  <a:pt x="1309" y="0"/>
                </a:moveTo>
                <a:lnTo>
                  <a:pt x="2694067" y="0"/>
                </a:lnTo>
                <a:lnTo>
                  <a:pt x="2815206" y="359714"/>
                </a:lnTo>
                <a:cubicBezTo>
                  <a:pt x="3120467" y="1347430"/>
                  <a:pt x="3275011" y="2374918"/>
                  <a:pt x="3275011" y="3425758"/>
                </a:cubicBezTo>
                <a:cubicBezTo>
                  <a:pt x="3275011" y="4477572"/>
                  <a:pt x="3120467" y="5505302"/>
                  <a:pt x="2815206" y="6493626"/>
                </a:cubicBezTo>
                <a:lnTo>
                  <a:pt x="2693137" y="6856353"/>
                </a:lnTo>
                <a:lnTo>
                  <a:pt x="0" y="6856353"/>
                </a:lnTo>
                <a:lnTo>
                  <a:pt x="163390" y="6497843"/>
                </a:lnTo>
                <a:cubicBezTo>
                  <a:pt x="574212" y="5524844"/>
                  <a:pt x="782862" y="4492165"/>
                  <a:pt x="782862" y="3427056"/>
                </a:cubicBezTo>
                <a:cubicBezTo>
                  <a:pt x="782862" y="2361944"/>
                  <a:pt x="574212" y="1329267"/>
                  <a:pt x="163390" y="356268"/>
                </a:cubicBezTo>
                <a:close/>
              </a:path>
            </a:pathLst>
          </a:custGeom>
          <a:solidFill>
            <a:srgbClr val="F0EBEB"/>
          </a:solidFill>
          <a:ln w="7317" cap="flat">
            <a:noFill/>
            <a:prstDash val="solid"/>
            <a:miter/>
          </a:ln>
        </p:spPr>
        <p:txBody>
          <a:bodyPr wrap="square" rtlCol="0" anchor="ctr">
            <a:noAutofit/>
          </a:bodyPr>
          <a:lstStyle/>
          <a:p>
            <a:pPr defTabSz="456788">
              <a:spcBef>
                <a:spcPts val="0"/>
              </a:spcBef>
              <a:spcAft>
                <a:spcPts val="0"/>
              </a:spcAft>
            </a:pPr>
            <a:endParaRPr lang="en-US" sz="1799">
              <a:solidFill>
                <a:srgbClr val="201F1F"/>
              </a:solidFill>
              <a:latin typeface="Century Gothic"/>
              <a:cs typeface="+mn-cs"/>
            </a:endParaRPr>
          </a:p>
        </p:txBody>
      </p:sp>
      <p:sp>
        <p:nvSpPr>
          <p:cNvPr id="6" name="Freeform 5">
            <a:extLst>
              <a:ext uri="{FF2B5EF4-FFF2-40B4-BE49-F238E27FC236}">
                <a16:creationId xmlns:a16="http://schemas.microsoft.com/office/drawing/2014/main" id="{F2032E1B-1BC4-CB44-B870-220A8DDDC530}"/>
              </a:ext>
            </a:extLst>
          </p:cNvPr>
          <p:cNvSpPr>
            <a:spLocks noChangeAspect="1"/>
          </p:cNvSpPr>
          <p:nvPr userDrawn="1"/>
        </p:nvSpPr>
        <p:spPr>
          <a:xfrm>
            <a:off x="2254347" y="412053"/>
            <a:ext cx="2993688" cy="6033894"/>
          </a:xfrm>
          <a:custGeom>
            <a:avLst/>
            <a:gdLst>
              <a:gd name="connsiteX0" fmla="*/ 1690740 w 1690739"/>
              <a:gd name="connsiteY0" fmla="*/ 1702777 h 3407751"/>
              <a:gd name="connsiteX1" fmla="*/ 1141798 w 1690739"/>
              <a:gd name="connsiteY1" fmla="*/ 3407752 h 3407751"/>
              <a:gd name="connsiteX2" fmla="*/ 0 w 1690739"/>
              <a:gd name="connsiteY2" fmla="*/ 2582741 h 3407751"/>
              <a:gd name="connsiteX3" fmla="*/ 283986 w 1690739"/>
              <a:gd name="connsiteY3" fmla="*/ 1702777 h 3407751"/>
              <a:gd name="connsiteX4" fmla="*/ 1464 w 1690739"/>
              <a:gd name="connsiteY4" fmla="*/ 825012 h 3407751"/>
              <a:gd name="connsiteX5" fmla="*/ 1143994 w 1690739"/>
              <a:gd name="connsiteY5" fmla="*/ 0 h 3407751"/>
              <a:gd name="connsiteX6" fmla="*/ 1690740 w 1690739"/>
              <a:gd name="connsiteY6" fmla="*/ 1702777 h 3407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90739" h="3407751">
                <a:moveTo>
                  <a:pt x="1690740" y="1702777"/>
                </a:moveTo>
                <a:cubicBezTo>
                  <a:pt x="1690740" y="2323367"/>
                  <a:pt x="1498244" y="2914650"/>
                  <a:pt x="1141798" y="3407752"/>
                </a:cubicBezTo>
                <a:lnTo>
                  <a:pt x="0" y="2582741"/>
                </a:lnTo>
                <a:cubicBezTo>
                  <a:pt x="178589" y="2335091"/>
                  <a:pt x="283986" y="2031023"/>
                  <a:pt x="283986" y="1702777"/>
                </a:cubicBezTo>
                <a:cubicBezTo>
                  <a:pt x="283986" y="1375264"/>
                  <a:pt x="179321" y="1072662"/>
                  <a:pt x="1464" y="825012"/>
                </a:cubicBezTo>
                <a:lnTo>
                  <a:pt x="1143994" y="0"/>
                </a:lnTo>
                <a:cubicBezTo>
                  <a:pt x="1498976" y="493102"/>
                  <a:pt x="1690740" y="1083652"/>
                  <a:pt x="1690740" y="1702777"/>
                </a:cubicBezTo>
                <a:close/>
              </a:path>
            </a:pathLst>
          </a:custGeom>
          <a:solidFill>
            <a:srgbClr val="D7D5D5"/>
          </a:solidFill>
          <a:ln w="7317" cap="flat">
            <a:noFill/>
            <a:prstDash val="solid"/>
            <a:miter/>
          </a:ln>
        </p:spPr>
        <p:txBody>
          <a:bodyPr rtlCol="0" anchor="ctr"/>
          <a:lstStyle/>
          <a:p>
            <a:pPr defTabSz="456788">
              <a:spcBef>
                <a:spcPts val="0"/>
              </a:spcBef>
              <a:spcAft>
                <a:spcPts val="0"/>
              </a:spcAft>
            </a:pPr>
            <a:endParaRPr lang="en-US" sz="1799">
              <a:solidFill>
                <a:srgbClr val="201F1F"/>
              </a:solidFill>
              <a:latin typeface="Century Gothic"/>
              <a:cs typeface="+mn-cs"/>
            </a:endParaRPr>
          </a:p>
        </p:txBody>
      </p:sp>
      <p:sp>
        <p:nvSpPr>
          <p:cNvPr id="30" name="Freeform 29">
            <a:extLst>
              <a:ext uri="{FF2B5EF4-FFF2-40B4-BE49-F238E27FC236}">
                <a16:creationId xmlns:a16="http://schemas.microsoft.com/office/drawing/2014/main" id="{7D7A7231-B9A5-724C-85AF-CE700B138B9C}"/>
              </a:ext>
            </a:extLst>
          </p:cNvPr>
          <p:cNvSpPr>
            <a:spLocks noChangeAspect="1"/>
          </p:cNvSpPr>
          <p:nvPr userDrawn="1"/>
        </p:nvSpPr>
        <p:spPr>
          <a:xfrm>
            <a:off x="4369367" y="0"/>
            <a:ext cx="3486158" cy="6858000"/>
          </a:xfrm>
          <a:custGeom>
            <a:avLst/>
            <a:gdLst>
              <a:gd name="connsiteX0" fmla="*/ 479924 w 3486158"/>
              <a:gd name="connsiteY0" fmla="*/ 0 h 6858000"/>
              <a:gd name="connsiteX1" fmla="*/ 2693081 w 3486158"/>
              <a:gd name="connsiteY1" fmla="*/ 0 h 6858000"/>
              <a:gd name="connsiteX2" fmla="*/ 2694787 w 3486158"/>
              <a:gd name="connsiteY2" fmla="*/ 3251 h 6858000"/>
              <a:gd name="connsiteX3" fmla="*/ 2875757 w 3486158"/>
              <a:gd name="connsiteY3" fmla="*/ 401674 h 6858000"/>
              <a:gd name="connsiteX4" fmla="*/ 3486158 w 3486158"/>
              <a:gd name="connsiteY4" fmla="*/ 3427056 h 6858000"/>
              <a:gd name="connsiteX5" fmla="*/ 2875757 w 3486158"/>
              <a:gd name="connsiteY5" fmla="*/ 6452436 h 6858000"/>
              <a:gd name="connsiteX6" fmla="*/ 2693836 w 3486158"/>
              <a:gd name="connsiteY6" fmla="*/ 6851286 h 6858000"/>
              <a:gd name="connsiteX7" fmla="*/ 2690306 w 3486158"/>
              <a:gd name="connsiteY7" fmla="*/ 6858000 h 6858000"/>
              <a:gd name="connsiteX8" fmla="*/ 477328 w 3486158"/>
              <a:gd name="connsiteY8" fmla="*/ 6858000 h 6858000"/>
              <a:gd name="connsiteX9" fmla="*/ 0 w 3486158"/>
              <a:gd name="connsiteY9" fmla="*/ 6513411 h 6858000"/>
              <a:gd name="connsiteX10" fmla="*/ 579298 w 3486158"/>
              <a:gd name="connsiteY10" fmla="*/ 5482032 h 6858000"/>
              <a:gd name="connsiteX11" fmla="*/ 994009 w 3486158"/>
              <a:gd name="connsiteY11" fmla="*/ 3427056 h 6858000"/>
              <a:gd name="connsiteX12" fmla="*/ 579298 w 3486158"/>
              <a:gd name="connsiteY12" fmla="*/ 1372080 h 6858000"/>
              <a:gd name="connsiteX13" fmla="*/ 2592 w 3486158"/>
              <a:gd name="connsiteY13" fmla="*/ 34459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486158" h="6858000">
                <a:moveTo>
                  <a:pt x="479924" y="0"/>
                </a:moveTo>
                <a:lnTo>
                  <a:pt x="2693081" y="0"/>
                </a:lnTo>
                <a:lnTo>
                  <a:pt x="2694787" y="3251"/>
                </a:lnTo>
                <a:cubicBezTo>
                  <a:pt x="2758715" y="133937"/>
                  <a:pt x="2819058" y="266751"/>
                  <a:pt x="2875757" y="401674"/>
                </a:cubicBezTo>
                <a:cubicBezTo>
                  <a:pt x="3281394" y="1360404"/>
                  <a:pt x="3486158" y="2378809"/>
                  <a:pt x="3486158" y="3427056"/>
                </a:cubicBezTo>
                <a:cubicBezTo>
                  <a:pt x="3486158" y="4476598"/>
                  <a:pt x="3281394" y="5495004"/>
                  <a:pt x="2875757" y="6452436"/>
                </a:cubicBezTo>
                <a:cubicBezTo>
                  <a:pt x="2818735" y="6587359"/>
                  <a:pt x="2758067" y="6720336"/>
                  <a:pt x="2693836" y="6851286"/>
                </a:cubicBezTo>
                <a:lnTo>
                  <a:pt x="2690306" y="6858000"/>
                </a:lnTo>
                <a:lnTo>
                  <a:pt x="477328" y="6858000"/>
                </a:lnTo>
                <a:lnTo>
                  <a:pt x="0" y="6513411"/>
                </a:lnTo>
                <a:cubicBezTo>
                  <a:pt x="230683" y="6192970"/>
                  <a:pt x="425078" y="5849176"/>
                  <a:pt x="579298" y="5482032"/>
                </a:cubicBezTo>
                <a:cubicBezTo>
                  <a:pt x="854045" y="4830770"/>
                  <a:pt x="994009" y="4139291"/>
                  <a:pt x="994009" y="3427056"/>
                </a:cubicBezTo>
                <a:cubicBezTo>
                  <a:pt x="994009" y="2714820"/>
                  <a:pt x="854045" y="2023341"/>
                  <a:pt x="579298" y="1372080"/>
                </a:cubicBezTo>
                <a:cubicBezTo>
                  <a:pt x="425078" y="1007530"/>
                  <a:pt x="231979" y="663736"/>
                  <a:pt x="2592" y="344592"/>
                </a:cubicBezTo>
                <a:close/>
              </a:path>
            </a:pathLst>
          </a:custGeom>
          <a:solidFill>
            <a:srgbClr val="E4E0E0"/>
          </a:solidFill>
          <a:ln w="7317" cap="flat">
            <a:noFill/>
            <a:prstDash val="solid"/>
            <a:miter/>
          </a:ln>
        </p:spPr>
        <p:txBody>
          <a:bodyPr wrap="square" rtlCol="0" anchor="ctr">
            <a:noAutofit/>
          </a:bodyPr>
          <a:lstStyle/>
          <a:p>
            <a:pPr defTabSz="456788">
              <a:spcBef>
                <a:spcPts val="0"/>
              </a:spcBef>
              <a:spcAft>
                <a:spcPts val="0"/>
              </a:spcAft>
            </a:pPr>
            <a:endParaRPr lang="en-US" sz="1799">
              <a:solidFill>
                <a:srgbClr val="201F1F"/>
              </a:solidFill>
              <a:latin typeface="Century Gothic"/>
              <a:cs typeface="+mn-cs"/>
            </a:endParaRPr>
          </a:p>
        </p:txBody>
      </p:sp>
      <p:sp>
        <p:nvSpPr>
          <p:cNvPr id="8" name="Arc 7">
            <a:extLst>
              <a:ext uri="{FF2B5EF4-FFF2-40B4-BE49-F238E27FC236}">
                <a16:creationId xmlns:a16="http://schemas.microsoft.com/office/drawing/2014/main" id="{D362A9D9-4493-824B-BB75-D602FE4C8C65}"/>
              </a:ext>
            </a:extLst>
          </p:cNvPr>
          <p:cNvSpPr>
            <a:spLocks noChangeAspect="1"/>
          </p:cNvSpPr>
          <p:nvPr userDrawn="1"/>
        </p:nvSpPr>
        <p:spPr>
          <a:xfrm>
            <a:off x="-2461317" y="876379"/>
            <a:ext cx="5105244" cy="5105242"/>
          </a:xfrm>
          <a:prstGeom prst="arc">
            <a:avLst>
              <a:gd name="adj1" fmla="val 19449871"/>
              <a:gd name="adj2" fmla="val 2138379"/>
            </a:avLst>
          </a:prstGeom>
          <a:ln w="38100" cmpd="sng">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defTabSz="456788">
              <a:spcBef>
                <a:spcPts val="0"/>
              </a:spcBef>
              <a:spcAft>
                <a:spcPts val="0"/>
              </a:spcAft>
            </a:pPr>
            <a:endParaRPr lang="en-US" sz="1799">
              <a:solidFill>
                <a:srgbClr val="FC5047"/>
              </a:solidFill>
              <a:latin typeface="Century Gothic"/>
            </a:endParaRPr>
          </a:p>
        </p:txBody>
      </p:sp>
      <p:cxnSp>
        <p:nvCxnSpPr>
          <p:cNvPr id="19" name="Straight Arrow Connector 18">
            <a:extLst>
              <a:ext uri="{FF2B5EF4-FFF2-40B4-BE49-F238E27FC236}">
                <a16:creationId xmlns:a16="http://schemas.microsoft.com/office/drawing/2014/main" id="{71FB289F-1596-F340-913D-400734EDC892}"/>
              </a:ext>
            </a:extLst>
          </p:cNvPr>
          <p:cNvCxnSpPr>
            <a:cxnSpLocks/>
          </p:cNvCxnSpPr>
          <p:nvPr userDrawn="1"/>
        </p:nvCxnSpPr>
        <p:spPr>
          <a:xfrm flipV="1">
            <a:off x="2643927" y="3441501"/>
            <a:ext cx="8104429" cy="26439"/>
          </a:xfrm>
          <a:prstGeom prst="straightConnector1">
            <a:avLst/>
          </a:prstGeom>
          <a:ln w="381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32" name="Text Placeholder 31">
            <a:extLst>
              <a:ext uri="{FF2B5EF4-FFF2-40B4-BE49-F238E27FC236}">
                <a16:creationId xmlns:a16="http://schemas.microsoft.com/office/drawing/2014/main" id="{FA34D509-D6E4-9348-A984-8E88BD295049}"/>
              </a:ext>
            </a:extLst>
          </p:cNvPr>
          <p:cNvSpPr>
            <a:spLocks noGrp="1"/>
          </p:cNvSpPr>
          <p:nvPr>
            <p:ph type="body" sz="quarter" idx="12" hasCustomPrompt="1"/>
          </p:nvPr>
        </p:nvSpPr>
        <p:spPr>
          <a:xfrm>
            <a:off x="228599" y="2837330"/>
            <a:ext cx="2025651" cy="1251604"/>
          </a:xfrm>
        </p:spPr>
        <p:txBody>
          <a:bodyPr anchor="ctr" anchorCtr="0"/>
          <a:lstStyle>
            <a:lvl1pPr>
              <a:lnSpc>
                <a:spcPct val="90000"/>
              </a:lnSpc>
              <a:defRPr sz="2800" spc="-30" baseline="0">
                <a:solidFill>
                  <a:schemeClr val="tx1"/>
                </a:solidFill>
                <a:latin typeface="+mj-lt"/>
              </a:defRPr>
            </a:lvl1pPr>
          </a:lstStyle>
          <a:p>
            <a:pPr lvl="0"/>
            <a:r>
              <a:rPr lang="en-US"/>
              <a:t>Insert Headline</a:t>
            </a:r>
          </a:p>
        </p:txBody>
      </p:sp>
      <p:sp>
        <p:nvSpPr>
          <p:cNvPr id="33" name="Text Placeholder 31">
            <a:extLst>
              <a:ext uri="{FF2B5EF4-FFF2-40B4-BE49-F238E27FC236}">
                <a16:creationId xmlns:a16="http://schemas.microsoft.com/office/drawing/2014/main" id="{83A86B8E-F13C-E941-B059-CAAE5A77FB8F}"/>
              </a:ext>
            </a:extLst>
          </p:cNvPr>
          <p:cNvSpPr>
            <a:spLocks noGrp="1"/>
          </p:cNvSpPr>
          <p:nvPr>
            <p:ph type="body" sz="quarter" idx="13" hasCustomPrompt="1"/>
          </p:nvPr>
        </p:nvSpPr>
        <p:spPr>
          <a:xfrm>
            <a:off x="2952462" y="2760227"/>
            <a:ext cx="2025651" cy="404321"/>
          </a:xfrm>
        </p:spPr>
        <p:txBody>
          <a:bodyPr anchor="b" anchorCtr="0"/>
          <a:lstStyle>
            <a:lvl1pPr>
              <a:lnSpc>
                <a:spcPct val="100000"/>
              </a:lnSpc>
              <a:defRPr sz="1600" b="1" spc="0" baseline="0">
                <a:solidFill>
                  <a:schemeClr val="bg1"/>
                </a:solidFill>
                <a:latin typeface="+mn-lt"/>
              </a:defRPr>
            </a:lvl1pPr>
          </a:lstStyle>
          <a:p>
            <a:pPr lvl="0"/>
            <a:r>
              <a:rPr lang="en-US"/>
              <a:t>Insert Subtitle</a:t>
            </a:r>
          </a:p>
        </p:txBody>
      </p:sp>
      <p:sp>
        <p:nvSpPr>
          <p:cNvPr id="34" name="Text Placeholder 31">
            <a:extLst>
              <a:ext uri="{FF2B5EF4-FFF2-40B4-BE49-F238E27FC236}">
                <a16:creationId xmlns:a16="http://schemas.microsoft.com/office/drawing/2014/main" id="{3E0366C8-6B91-FA48-B210-9CCD7D404F69}"/>
              </a:ext>
            </a:extLst>
          </p:cNvPr>
          <p:cNvSpPr>
            <a:spLocks noGrp="1"/>
          </p:cNvSpPr>
          <p:nvPr>
            <p:ph type="body" sz="quarter" idx="14"/>
          </p:nvPr>
        </p:nvSpPr>
        <p:spPr>
          <a:xfrm>
            <a:off x="2952462" y="3664321"/>
            <a:ext cx="2025651" cy="404321"/>
          </a:xfrm>
        </p:spPr>
        <p:txBody>
          <a:bodyPr anchor="t" anchorCtr="0"/>
          <a:lstStyle>
            <a:lvl1pPr>
              <a:lnSpc>
                <a:spcPct val="100000"/>
              </a:lnSpc>
              <a:defRPr sz="1400" b="0" spc="0" baseline="0">
                <a:solidFill>
                  <a:schemeClr val="tx2"/>
                </a:solidFill>
                <a:latin typeface="+mn-lt"/>
              </a:defRPr>
            </a:lvl1pPr>
          </a:lstStyle>
          <a:p>
            <a:pPr lvl="0"/>
            <a:r>
              <a:rPr lang="en-US"/>
              <a:t>Click to edit Master text styles</a:t>
            </a:r>
          </a:p>
        </p:txBody>
      </p:sp>
      <p:sp>
        <p:nvSpPr>
          <p:cNvPr id="35" name="Text Placeholder 31">
            <a:extLst>
              <a:ext uri="{FF2B5EF4-FFF2-40B4-BE49-F238E27FC236}">
                <a16:creationId xmlns:a16="http://schemas.microsoft.com/office/drawing/2014/main" id="{53757ADB-BF8C-FA4B-99B0-E645353C877B}"/>
              </a:ext>
            </a:extLst>
          </p:cNvPr>
          <p:cNvSpPr>
            <a:spLocks noGrp="1"/>
          </p:cNvSpPr>
          <p:nvPr>
            <p:ph type="body" sz="quarter" idx="15" hasCustomPrompt="1"/>
          </p:nvPr>
        </p:nvSpPr>
        <p:spPr>
          <a:xfrm>
            <a:off x="5601533" y="2760227"/>
            <a:ext cx="2025651" cy="404321"/>
          </a:xfrm>
        </p:spPr>
        <p:txBody>
          <a:bodyPr anchor="b" anchorCtr="0"/>
          <a:lstStyle>
            <a:lvl1pPr>
              <a:lnSpc>
                <a:spcPct val="100000"/>
              </a:lnSpc>
              <a:defRPr sz="1600" b="1" spc="0" baseline="0">
                <a:solidFill>
                  <a:schemeClr val="bg1"/>
                </a:solidFill>
                <a:latin typeface="+mn-lt"/>
              </a:defRPr>
            </a:lvl1pPr>
          </a:lstStyle>
          <a:p>
            <a:pPr lvl="0"/>
            <a:r>
              <a:rPr lang="en-US"/>
              <a:t>Insert Subtitle</a:t>
            </a:r>
          </a:p>
        </p:txBody>
      </p:sp>
      <p:sp>
        <p:nvSpPr>
          <p:cNvPr id="36" name="Text Placeholder 31">
            <a:extLst>
              <a:ext uri="{FF2B5EF4-FFF2-40B4-BE49-F238E27FC236}">
                <a16:creationId xmlns:a16="http://schemas.microsoft.com/office/drawing/2014/main" id="{5B6E2B74-A1C8-F846-82FE-7C51BCBDBABF}"/>
              </a:ext>
            </a:extLst>
          </p:cNvPr>
          <p:cNvSpPr>
            <a:spLocks noGrp="1"/>
          </p:cNvSpPr>
          <p:nvPr>
            <p:ph type="body" sz="quarter" idx="16"/>
          </p:nvPr>
        </p:nvSpPr>
        <p:spPr>
          <a:xfrm>
            <a:off x="5601533" y="3664321"/>
            <a:ext cx="2025651" cy="404321"/>
          </a:xfrm>
        </p:spPr>
        <p:txBody>
          <a:bodyPr anchor="t" anchorCtr="0"/>
          <a:lstStyle>
            <a:lvl1pPr>
              <a:lnSpc>
                <a:spcPct val="100000"/>
              </a:lnSpc>
              <a:defRPr sz="1400" b="0" spc="0" baseline="0">
                <a:solidFill>
                  <a:schemeClr val="tx2"/>
                </a:solidFill>
                <a:latin typeface="+mn-lt"/>
              </a:defRPr>
            </a:lvl1pPr>
          </a:lstStyle>
          <a:p>
            <a:pPr lvl="0"/>
            <a:r>
              <a:rPr lang="en-US"/>
              <a:t>Click to edit Master text styles</a:t>
            </a:r>
          </a:p>
        </p:txBody>
      </p:sp>
      <p:sp>
        <p:nvSpPr>
          <p:cNvPr id="37" name="Text Placeholder 31">
            <a:extLst>
              <a:ext uri="{FF2B5EF4-FFF2-40B4-BE49-F238E27FC236}">
                <a16:creationId xmlns:a16="http://schemas.microsoft.com/office/drawing/2014/main" id="{6136D9F7-EC38-874C-BA77-D8EFB9CCE6C6}"/>
              </a:ext>
            </a:extLst>
          </p:cNvPr>
          <p:cNvSpPr>
            <a:spLocks noGrp="1"/>
          </p:cNvSpPr>
          <p:nvPr>
            <p:ph type="body" sz="quarter" idx="17" hasCustomPrompt="1"/>
          </p:nvPr>
        </p:nvSpPr>
        <p:spPr>
          <a:xfrm>
            <a:off x="8223709" y="2760227"/>
            <a:ext cx="2025651" cy="404321"/>
          </a:xfrm>
        </p:spPr>
        <p:txBody>
          <a:bodyPr anchor="b" anchorCtr="0"/>
          <a:lstStyle>
            <a:lvl1pPr>
              <a:lnSpc>
                <a:spcPct val="100000"/>
              </a:lnSpc>
              <a:defRPr sz="1600" b="1" spc="0" baseline="0">
                <a:solidFill>
                  <a:schemeClr val="bg1"/>
                </a:solidFill>
                <a:latin typeface="+mn-lt"/>
              </a:defRPr>
            </a:lvl1pPr>
          </a:lstStyle>
          <a:p>
            <a:pPr lvl="0"/>
            <a:r>
              <a:rPr lang="en-US"/>
              <a:t>Insert Subtitle</a:t>
            </a:r>
          </a:p>
        </p:txBody>
      </p:sp>
      <p:sp>
        <p:nvSpPr>
          <p:cNvPr id="38" name="Text Placeholder 31">
            <a:extLst>
              <a:ext uri="{FF2B5EF4-FFF2-40B4-BE49-F238E27FC236}">
                <a16:creationId xmlns:a16="http://schemas.microsoft.com/office/drawing/2014/main" id="{05E806C6-9ADC-A640-8B5A-3CD133A94A29}"/>
              </a:ext>
            </a:extLst>
          </p:cNvPr>
          <p:cNvSpPr>
            <a:spLocks noGrp="1"/>
          </p:cNvSpPr>
          <p:nvPr>
            <p:ph type="body" sz="quarter" idx="18"/>
          </p:nvPr>
        </p:nvSpPr>
        <p:spPr>
          <a:xfrm>
            <a:off x="8223709" y="3664321"/>
            <a:ext cx="2025651" cy="404321"/>
          </a:xfrm>
        </p:spPr>
        <p:txBody>
          <a:bodyPr anchor="t" anchorCtr="0"/>
          <a:lstStyle>
            <a:lvl1pPr>
              <a:lnSpc>
                <a:spcPct val="100000"/>
              </a:lnSpc>
              <a:defRPr sz="1400" b="0" spc="0" baseline="0">
                <a:solidFill>
                  <a:schemeClr val="tx2"/>
                </a:solidFill>
                <a:latin typeface="+mn-lt"/>
              </a:defRPr>
            </a:lvl1pPr>
          </a:lstStyle>
          <a:p>
            <a:pPr lvl="0"/>
            <a:r>
              <a:rPr lang="en-US"/>
              <a:t>Click to edit Master text styles</a:t>
            </a:r>
          </a:p>
        </p:txBody>
      </p:sp>
      <p:grpSp>
        <p:nvGrpSpPr>
          <p:cNvPr id="39" name="Group 38">
            <a:extLst>
              <a:ext uri="{FF2B5EF4-FFF2-40B4-BE49-F238E27FC236}">
                <a16:creationId xmlns:a16="http://schemas.microsoft.com/office/drawing/2014/main" id="{0380C00F-8D72-9A42-B025-57BB8F28981A}"/>
              </a:ext>
            </a:extLst>
          </p:cNvPr>
          <p:cNvGrpSpPr>
            <a:grpSpLocks noChangeAspect="1"/>
          </p:cNvGrpSpPr>
          <p:nvPr userDrawn="1"/>
        </p:nvGrpSpPr>
        <p:grpSpPr>
          <a:xfrm>
            <a:off x="11082099" y="215851"/>
            <a:ext cx="886025" cy="193345"/>
            <a:chOff x="11082099" y="215851"/>
            <a:chExt cx="886025" cy="193345"/>
          </a:xfrm>
        </p:grpSpPr>
        <p:sp>
          <p:nvSpPr>
            <p:cNvPr id="40" name="Freeform 39">
              <a:extLst>
                <a:ext uri="{FF2B5EF4-FFF2-40B4-BE49-F238E27FC236}">
                  <a16:creationId xmlns:a16="http://schemas.microsoft.com/office/drawing/2014/main" id="{C8644960-A421-2C40-90BD-1BCCD96CE4A6}"/>
                </a:ext>
              </a:extLst>
            </p:cNvPr>
            <p:cNvSpPr/>
            <p:nvPr/>
          </p:nvSpPr>
          <p:spPr>
            <a:xfrm>
              <a:off x="11248402" y="215851"/>
              <a:ext cx="719722" cy="193345"/>
            </a:xfrm>
            <a:custGeom>
              <a:avLst/>
              <a:gdLst>
                <a:gd name="connsiteX0" fmla="*/ 212098 w 719722"/>
                <a:gd name="connsiteY0" fmla="*/ 78028 h 193345"/>
                <a:gd name="connsiteX1" fmla="*/ 182351 w 719722"/>
                <a:gd name="connsiteY1" fmla="*/ 90043 h 193345"/>
                <a:gd name="connsiteX2" fmla="*/ 170730 w 719722"/>
                <a:gd name="connsiteY2" fmla="*/ 121669 h 193345"/>
                <a:gd name="connsiteX3" fmla="*/ 182351 w 719722"/>
                <a:gd name="connsiteY3" fmla="*/ 153294 h 193345"/>
                <a:gd name="connsiteX4" fmla="*/ 212098 w 719722"/>
                <a:gd name="connsiteY4" fmla="*/ 165309 h 193345"/>
                <a:gd name="connsiteX5" fmla="*/ 241982 w 719722"/>
                <a:gd name="connsiteY5" fmla="*/ 153294 h 193345"/>
                <a:gd name="connsiteX6" fmla="*/ 253742 w 719722"/>
                <a:gd name="connsiteY6" fmla="*/ 121669 h 193345"/>
                <a:gd name="connsiteX7" fmla="*/ 241982 w 719722"/>
                <a:gd name="connsiteY7" fmla="*/ 90043 h 193345"/>
                <a:gd name="connsiteX8" fmla="*/ 212098 w 719722"/>
                <a:gd name="connsiteY8" fmla="*/ 78028 h 193345"/>
                <a:gd name="connsiteX9" fmla="*/ 539445 w 719722"/>
                <a:gd name="connsiteY9" fmla="*/ 77891 h 193345"/>
                <a:gd name="connsiteX10" fmla="*/ 518277 w 719722"/>
                <a:gd name="connsiteY10" fmla="*/ 83277 h 193345"/>
                <a:gd name="connsiteX11" fmla="*/ 503335 w 719722"/>
                <a:gd name="connsiteY11" fmla="*/ 98606 h 193345"/>
                <a:gd name="connsiteX12" fmla="*/ 497801 w 719722"/>
                <a:gd name="connsiteY12" fmla="*/ 121669 h 193345"/>
                <a:gd name="connsiteX13" fmla="*/ 503335 w 719722"/>
                <a:gd name="connsiteY13" fmla="*/ 144733 h 193345"/>
                <a:gd name="connsiteX14" fmla="*/ 518277 w 719722"/>
                <a:gd name="connsiteY14" fmla="*/ 160062 h 193345"/>
                <a:gd name="connsiteX15" fmla="*/ 539445 w 719722"/>
                <a:gd name="connsiteY15" fmla="*/ 165448 h 193345"/>
                <a:gd name="connsiteX16" fmla="*/ 560614 w 719722"/>
                <a:gd name="connsiteY16" fmla="*/ 160062 h 193345"/>
                <a:gd name="connsiteX17" fmla="*/ 575556 w 719722"/>
                <a:gd name="connsiteY17" fmla="*/ 144733 h 193345"/>
                <a:gd name="connsiteX18" fmla="*/ 581090 w 719722"/>
                <a:gd name="connsiteY18" fmla="*/ 121669 h 193345"/>
                <a:gd name="connsiteX19" fmla="*/ 575556 w 719722"/>
                <a:gd name="connsiteY19" fmla="*/ 98606 h 193345"/>
                <a:gd name="connsiteX20" fmla="*/ 560614 w 719722"/>
                <a:gd name="connsiteY20" fmla="*/ 83277 h 193345"/>
                <a:gd name="connsiteX21" fmla="*/ 539445 w 719722"/>
                <a:gd name="connsiteY21" fmla="*/ 77891 h 193345"/>
                <a:gd name="connsiteX22" fmla="*/ 2352 w 719722"/>
                <a:gd name="connsiteY22" fmla="*/ 51650 h 193345"/>
                <a:gd name="connsiteX23" fmla="*/ 30300 w 719722"/>
                <a:gd name="connsiteY23" fmla="*/ 51650 h 193345"/>
                <a:gd name="connsiteX24" fmla="*/ 43997 w 719722"/>
                <a:gd name="connsiteY24" fmla="*/ 58417 h 193345"/>
                <a:gd name="connsiteX25" fmla="*/ 73190 w 719722"/>
                <a:gd name="connsiteY25" fmla="*/ 99020 h 193345"/>
                <a:gd name="connsiteX26" fmla="*/ 102383 w 719722"/>
                <a:gd name="connsiteY26" fmla="*/ 58417 h 193345"/>
                <a:gd name="connsiteX27" fmla="*/ 116080 w 719722"/>
                <a:gd name="connsiteY27" fmla="*/ 51650 h 193345"/>
                <a:gd name="connsiteX28" fmla="*/ 142921 w 719722"/>
                <a:gd name="connsiteY28" fmla="*/ 51650 h 193345"/>
                <a:gd name="connsiteX29" fmla="*/ 90484 w 719722"/>
                <a:gd name="connsiteY29" fmla="*/ 121531 h 193345"/>
                <a:gd name="connsiteX30" fmla="*/ 145273 w 719722"/>
                <a:gd name="connsiteY30" fmla="*/ 191411 h 193345"/>
                <a:gd name="connsiteX31" fmla="*/ 116910 w 719722"/>
                <a:gd name="connsiteY31" fmla="*/ 191411 h 193345"/>
                <a:gd name="connsiteX32" fmla="*/ 103213 w 719722"/>
                <a:gd name="connsiteY32" fmla="*/ 184644 h 193345"/>
                <a:gd name="connsiteX33" fmla="*/ 72360 w 719722"/>
                <a:gd name="connsiteY33" fmla="*/ 144732 h 193345"/>
                <a:gd name="connsiteX34" fmla="*/ 41368 w 719722"/>
                <a:gd name="connsiteY34" fmla="*/ 184644 h 193345"/>
                <a:gd name="connsiteX35" fmla="*/ 27671 w 719722"/>
                <a:gd name="connsiteY35" fmla="*/ 191411 h 193345"/>
                <a:gd name="connsiteX36" fmla="*/ 0 w 719722"/>
                <a:gd name="connsiteY36" fmla="*/ 191411 h 193345"/>
                <a:gd name="connsiteX37" fmla="*/ 54512 w 719722"/>
                <a:gd name="connsiteY37" fmla="*/ 121531 h 193345"/>
                <a:gd name="connsiteX38" fmla="*/ 389469 w 719722"/>
                <a:gd name="connsiteY38" fmla="*/ 50408 h 193345"/>
                <a:gd name="connsiteX39" fmla="*/ 431944 w 719722"/>
                <a:gd name="connsiteY39" fmla="*/ 65737 h 193345"/>
                <a:gd name="connsiteX40" fmla="*/ 447993 w 719722"/>
                <a:gd name="connsiteY40" fmla="*/ 111449 h 193345"/>
                <a:gd name="connsiteX41" fmla="*/ 447993 w 719722"/>
                <a:gd name="connsiteY41" fmla="*/ 191549 h 193345"/>
                <a:gd name="connsiteX42" fmla="*/ 432220 w 719722"/>
                <a:gd name="connsiteY42" fmla="*/ 191549 h 193345"/>
                <a:gd name="connsiteX43" fmla="*/ 415203 w 719722"/>
                <a:gd name="connsiteY43" fmla="*/ 174562 h 193345"/>
                <a:gd name="connsiteX44" fmla="*/ 415203 w 719722"/>
                <a:gd name="connsiteY44" fmla="*/ 115730 h 193345"/>
                <a:gd name="connsiteX45" fmla="*/ 406486 w 719722"/>
                <a:gd name="connsiteY45" fmla="*/ 88110 h 193345"/>
                <a:gd name="connsiteX46" fmla="*/ 381859 w 719722"/>
                <a:gd name="connsiteY46" fmla="*/ 78857 h 193345"/>
                <a:gd name="connsiteX47" fmla="*/ 353358 w 719722"/>
                <a:gd name="connsiteY47" fmla="*/ 89767 h 193345"/>
                <a:gd name="connsiteX48" fmla="*/ 342843 w 719722"/>
                <a:gd name="connsiteY48" fmla="*/ 120978 h 193345"/>
                <a:gd name="connsiteX49" fmla="*/ 342843 w 719722"/>
                <a:gd name="connsiteY49" fmla="*/ 174562 h 193345"/>
                <a:gd name="connsiteX50" fmla="*/ 325826 w 719722"/>
                <a:gd name="connsiteY50" fmla="*/ 191549 h 193345"/>
                <a:gd name="connsiteX51" fmla="*/ 310053 w 719722"/>
                <a:gd name="connsiteY51" fmla="*/ 191549 h 193345"/>
                <a:gd name="connsiteX52" fmla="*/ 310053 w 719722"/>
                <a:gd name="connsiteY52" fmla="*/ 51927 h 193345"/>
                <a:gd name="connsiteX53" fmla="*/ 324165 w 719722"/>
                <a:gd name="connsiteY53" fmla="*/ 51927 h 193345"/>
                <a:gd name="connsiteX54" fmla="*/ 341183 w 719722"/>
                <a:gd name="connsiteY54" fmla="*/ 68914 h 193345"/>
                <a:gd name="connsiteX55" fmla="*/ 341183 w 719722"/>
                <a:gd name="connsiteY55" fmla="*/ 70018 h 193345"/>
                <a:gd name="connsiteX56" fmla="*/ 361659 w 719722"/>
                <a:gd name="connsiteY56" fmla="*/ 55379 h 193345"/>
                <a:gd name="connsiteX57" fmla="*/ 389469 w 719722"/>
                <a:gd name="connsiteY57" fmla="*/ 50408 h 193345"/>
                <a:gd name="connsiteX58" fmla="*/ 719722 w 719722"/>
                <a:gd name="connsiteY58" fmla="*/ 50269 h 193345"/>
                <a:gd name="connsiteX59" fmla="*/ 719722 w 719722"/>
                <a:gd name="connsiteY59" fmla="*/ 81342 h 193345"/>
                <a:gd name="connsiteX60" fmla="*/ 712113 w 719722"/>
                <a:gd name="connsiteY60" fmla="*/ 80514 h 193345"/>
                <a:gd name="connsiteX61" fmla="*/ 682228 w 719722"/>
                <a:gd name="connsiteY61" fmla="*/ 91700 h 193345"/>
                <a:gd name="connsiteX62" fmla="*/ 671436 w 719722"/>
                <a:gd name="connsiteY62" fmla="*/ 123740 h 193345"/>
                <a:gd name="connsiteX63" fmla="*/ 671436 w 719722"/>
                <a:gd name="connsiteY63" fmla="*/ 174424 h 193345"/>
                <a:gd name="connsiteX64" fmla="*/ 654419 w 719722"/>
                <a:gd name="connsiteY64" fmla="*/ 191411 h 193345"/>
                <a:gd name="connsiteX65" fmla="*/ 638646 w 719722"/>
                <a:gd name="connsiteY65" fmla="*/ 191411 h 193345"/>
                <a:gd name="connsiteX66" fmla="*/ 638646 w 719722"/>
                <a:gd name="connsiteY66" fmla="*/ 51926 h 193345"/>
                <a:gd name="connsiteX67" fmla="*/ 669776 w 719722"/>
                <a:gd name="connsiteY67" fmla="*/ 51926 h 193345"/>
                <a:gd name="connsiteX68" fmla="*/ 669776 w 719722"/>
                <a:gd name="connsiteY68" fmla="*/ 72366 h 193345"/>
                <a:gd name="connsiteX69" fmla="*/ 719722 w 719722"/>
                <a:gd name="connsiteY69" fmla="*/ 50269 h 193345"/>
                <a:gd name="connsiteX70" fmla="*/ 208500 w 719722"/>
                <a:gd name="connsiteY70" fmla="*/ 50269 h 193345"/>
                <a:gd name="connsiteX71" fmla="*/ 233543 w 719722"/>
                <a:gd name="connsiteY71" fmla="*/ 54964 h 193345"/>
                <a:gd name="connsiteX72" fmla="*/ 253327 w 719722"/>
                <a:gd name="connsiteY72" fmla="*/ 68775 h 193345"/>
                <a:gd name="connsiteX73" fmla="*/ 270345 w 719722"/>
                <a:gd name="connsiteY73" fmla="*/ 51788 h 193345"/>
                <a:gd name="connsiteX74" fmla="*/ 285979 w 719722"/>
                <a:gd name="connsiteY74" fmla="*/ 51788 h 193345"/>
                <a:gd name="connsiteX75" fmla="*/ 285979 w 719722"/>
                <a:gd name="connsiteY75" fmla="*/ 51926 h 193345"/>
                <a:gd name="connsiteX76" fmla="*/ 285979 w 719722"/>
                <a:gd name="connsiteY76" fmla="*/ 191549 h 193345"/>
                <a:gd name="connsiteX77" fmla="*/ 271867 w 719722"/>
                <a:gd name="connsiteY77" fmla="*/ 191549 h 193345"/>
                <a:gd name="connsiteX78" fmla="*/ 254849 w 719722"/>
                <a:gd name="connsiteY78" fmla="*/ 174562 h 193345"/>
                <a:gd name="connsiteX79" fmla="*/ 254849 w 719722"/>
                <a:gd name="connsiteY79" fmla="*/ 173457 h 193345"/>
                <a:gd name="connsiteX80" fmla="*/ 234788 w 719722"/>
                <a:gd name="connsiteY80" fmla="*/ 188372 h 193345"/>
                <a:gd name="connsiteX81" fmla="*/ 208500 w 719722"/>
                <a:gd name="connsiteY81" fmla="*/ 193344 h 193345"/>
                <a:gd name="connsiteX82" fmla="*/ 171975 w 719722"/>
                <a:gd name="connsiteY82" fmla="*/ 184506 h 193345"/>
                <a:gd name="connsiteX83" fmla="*/ 146794 w 719722"/>
                <a:gd name="connsiteY83" fmla="*/ 159371 h 193345"/>
                <a:gd name="connsiteX84" fmla="*/ 137801 w 719722"/>
                <a:gd name="connsiteY84" fmla="*/ 121669 h 193345"/>
                <a:gd name="connsiteX85" fmla="*/ 146794 w 719722"/>
                <a:gd name="connsiteY85" fmla="*/ 84104 h 193345"/>
                <a:gd name="connsiteX86" fmla="*/ 171975 w 719722"/>
                <a:gd name="connsiteY86" fmla="*/ 59108 h 193345"/>
                <a:gd name="connsiteX87" fmla="*/ 208500 w 719722"/>
                <a:gd name="connsiteY87" fmla="*/ 50269 h 193345"/>
                <a:gd name="connsiteX88" fmla="*/ 580675 w 719722"/>
                <a:gd name="connsiteY88" fmla="*/ 0 h 193345"/>
                <a:gd name="connsiteX89" fmla="*/ 613327 w 719722"/>
                <a:gd name="connsiteY89" fmla="*/ 0 h 193345"/>
                <a:gd name="connsiteX90" fmla="*/ 613327 w 719722"/>
                <a:gd name="connsiteY90" fmla="*/ 191550 h 193345"/>
                <a:gd name="connsiteX91" fmla="*/ 598938 w 719722"/>
                <a:gd name="connsiteY91" fmla="*/ 191550 h 193345"/>
                <a:gd name="connsiteX92" fmla="*/ 581920 w 719722"/>
                <a:gd name="connsiteY92" fmla="*/ 174563 h 193345"/>
                <a:gd name="connsiteX93" fmla="*/ 581920 w 719722"/>
                <a:gd name="connsiteY93" fmla="*/ 173458 h 193345"/>
                <a:gd name="connsiteX94" fmla="*/ 561859 w 719722"/>
                <a:gd name="connsiteY94" fmla="*/ 188373 h 193345"/>
                <a:gd name="connsiteX95" fmla="*/ 535571 w 719722"/>
                <a:gd name="connsiteY95" fmla="*/ 193345 h 193345"/>
                <a:gd name="connsiteX96" fmla="*/ 499322 w 719722"/>
                <a:gd name="connsiteY96" fmla="*/ 184507 h 193345"/>
                <a:gd name="connsiteX97" fmla="*/ 474003 w 719722"/>
                <a:gd name="connsiteY97" fmla="*/ 159234 h 193345"/>
                <a:gd name="connsiteX98" fmla="*/ 464872 w 719722"/>
                <a:gd name="connsiteY98" fmla="*/ 121669 h 193345"/>
                <a:gd name="connsiteX99" fmla="*/ 474003 w 719722"/>
                <a:gd name="connsiteY99" fmla="*/ 84243 h 193345"/>
                <a:gd name="connsiteX100" fmla="*/ 499322 w 719722"/>
                <a:gd name="connsiteY100" fmla="*/ 59108 h 193345"/>
                <a:gd name="connsiteX101" fmla="*/ 535571 w 719722"/>
                <a:gd name="connsiteY101" fmla="*/ 50270 h 193345"/>
                <a:gd name="connsiteX102" fmla="*/ 561029 w 719722"/>
                <a:gd name="connsiteY102" fmla="*/ 54965 h 193345"/>
                <a:gd name="connsiteX103" fmla="*/ 580675 w 719722"/>
                <a:gd name="connsiteY103" fmla="*/ 69052 h 193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l="l" t="t" r="r" b="b"/>
              <a:pathLst>
                <a:path w="719722" h="193345">
                  <a:moveTo>
                    <a:pt x="212098" y="78028"/>
                  </a:moveTo>
                  <a:cubicBezTo>
                    <a:pt x="200061" y="78028"/>
                    <a:pt x="190099" y="82033"/>
                    <a:pt x="182351" y="90043"/>
                  </a:cubicBezTo>
                  <a:cubicBezTo>
                    <a:pt x="174603" y="98053"/>
                    <a:pt x="170730" y="108549"/>
                    <a:pt x="170730" y="121669"/>
                  </a:cubicBezTo>
                  <a:cubicBezTo>
                    <a:pt x="170730" y="134788"/>
                    <a:pt x="174603" y="145284"/>
                    <a:pt x="182351" y="153294"/>
                  </a:cubicBezTo>
                  <a:cubicBezTo>
                    <a:pt x="190099" y="161304"/>
                    <a:pt x="200061" y="165309"/>
                    <a:pt x="212098" y="165309"/>
                  </a:cubicBezTo>
                  <a:cubicBezTo>
                    <a:pt x="224134" y="165447"/>
                    <a:pt x="234096" y="161442"/>
                    <a:pt x="241982" y="153294"/>
                  </a:cubicBezTo>
                  <a:cubicBezTo>
                    <a:pt x="249868" y="145284"/>
                    <a:pt x="253742" y="134788"/>
                    <a:pt x="253742" y="121669"/>
                  </a:cubicBezTo>
                  <a:cubicBezTo>
                    <a:pt x="253742" y="108549"/>
                    <a:pt x="249868" y="98053"/>
                    <a:pt x="241982" y="90043"/>
                  </a:cubicBezTo>
                  <a:cubicBezTo>
                    <a:pt x="234096" y="82033"/>
                    <a:pt x="224134" y="78028"/>
                    <a:pt x="212098" y="78028"/>
                  </a:cubicBezTo>
                  <a:close/>
                  <a:moveTo>
                    <a:pt x="539445" y="77891"/>
                  </a:moveTo>
                  <a:cubicBezTo>
                    <a:pt x="531559" y="77891"/>
                    <a:pt x="524503" y="79686"/>
                    <a:pt x="518277" y="83277"/>
                  </a:cubicBezTo>
                  <a:cubicBezTo>
                    <a:pt x="512051" y="86867"/>
                    <a:pt x="507070" y="91977"/>
                    <a:pt x="503335" y="98606"/>
                  </a:cubicBezTo>
                  <a:cubicBezTo>
                    <a:pt x="499599" y="105235"/>
                    <a:pt x="497801" y="112969"/>
                    <a:pt x="497801" y="121669"/>
                  </a:cubicBezTo>
                  <a:cubicBezTo>
                    <a:pt x="497801" y="130370"/>
                    <a:pt x="499599" y="138104"/>
                    <a:pt x="503335" y="144733"/>
                  </a:cubicBezTo>
                  <a:cubicBezTo>
                    <a:pt x="507070" y="151362"/>
                    <a:pt x="511913" y="156471"/>
                    <a:pt x="518277" y="160062"/>
                  </a:cubicBezTo>
                  <a:cubicBezTo>
                    <a:pt x="524503" y="163653"/>
                    <a:pt x="531698" y="165448"/>
                    <a:pt x="539445" y="165448"/>
                  </a:cubicBezTo>
                  <a:cubicBezTo>
                    <a:pt x="547193" y="165448"/>
                    <a:pt x="554388" y="163653"/>
                    <a:pt x="560614" y="160062"/>
                  </a:cubicBezTo>
                  <a:cubicBezTo>
                    <a:pt x="566840" y="156471"/>
                    <a:pt x="571821" y="151362"/>
                    <a:pt x="575556" y="144733"/>
                  </a:cubicBezTo>
                  <a:cubicBezTo>
                    <a:pt x="579292" y="138104"/>
                    <a:pt x="581090" y="130370"/>
                    <a:pt x="581090" y="121669"/>
                  </a:cubicBezTo>
                  <a:cubicBezTo>
                    <a:pt x="581090" y="112969"/>
                    <a:pt x="579292" y="105235"/>
                    <a:pt x="575556" y="98606"/>
                  </a:cubicBezTo>
                  <a:cubicBezTo>
                    <a:pt x="571821" y="91977"/>
                    <a:pt x="566840" y="86867"/>
                    <a:pt x="560614" y="83277"/>
                  </a:cubicBezTo>
                  <a:cubicBezTo>
                    <a:pt x="554388" y="79686"/>
                    <a:pt x="547193" y="77891"/>
                    <a:pt x="539445" y="77891"/>
                  </a:cubicBezTo>
                  <a:close/>
                  <a:moveTo>
                    <a:pt x="2352" y="51650"/>
                  </a:moveTo>
                  <a:lnTo>
                    <a:pt x="30300" y="51650"/>
                  </a:lnTo>
                  <a:cubicBezTo>
                    <a:pt x="35696" y="51650"/>
                    <a:pt x="40676" y="54136"/>
                    <a:pt x="43997" y="58417"/>
                  </a:cubicBezTo>
                  <a:lnTo>
                    <a:pt x="73190" y="99020"/>
                  </a:lnTo>
                  <a:lnTo>
                    <a:pt x="102383" y="58417"/>
                  </a:lnTo>
                  <a:cubicBezTo>
                    <a:pt x="105565" y="54136"/>
                    <a:pt x="110684" y="51650"/>
                    <a:pt x="116080" y="51650"/>
                  </a:cubicBezTo>
                  <a:lnTo>
                    <a:pt x="142921" y="51650"/>
                  </a:lnTo>
                  <a:lnTo>
                    <a:pt x="90484" y="121531"/>
                  </a:lnTo>
                  <a:lnTo>
                    <a:pt x="145273" y="191411"/>
                  </a:lnTo>
                  <a:lnTo>
                    <a:pt x="116910" y="191411"/>
                  </a:lnTo>
                  <a:cubicBezTo>
                    <a:pt x="111514" y="191549"/>
                    <a:pt x="106395" y="188925"/>
                    <a:pt x="103213" y="184644"/>
                  </a:cubicBezTo>
                  <a:lnTo>
                    <a:pt x="72360" y="144732"/>
                  </a:lnTo>
                  <a:lnTo>
                    <a:pt x="41368" y="184644"/>
                  </a:lnTo>
                  <a:cubicBezTo>
                    <a:pt x="38186" y="188925"/>
                    <a:pt x="33067" y="191411"/>
                    <a:pt x="27671" y="191411"/>
                  </a:cubicBezTo>
                  <a:lnTo>
                    <a:pt x="0" y="191411"/>
                  </a:lnTo>
                  <a:lnTo>
                    <a:pt x="54512" y="121531"/>
                  </a:lnTo>
                  <a:close/>
                  <a:moveTo>
                    <a:pt x="389469" y="50408"/>
                  </a:moveTo>
                  <a:cubicBezTo>
                    <a:pt x="407040" y="50270"/>
                    <a:pt x="421290" y="55379"/>
                    <a:pt x="431944" y="65737"/>
                  </a:cubicBezTo>
                  <a:cubicBezTo>
                    <a:pt x="442597" y="76095"/>
                    <a:pt x="447993" y="91286"/>
                    <a:pt x="447993" y="111449"/>
                  </a:cubicBezTo>
                  <a:lnTo>
                    <a:pt x="447993" y="191549"/>
                  </a:lnTo>
                  <a:lnTo>
                    <a:pt x="432220" y="191549"/>
                  </a:lnTo>
                  <a:cubicBezTo>
                    <a:pt x="422812" y="191549"/>
                    <a:pt x="415203" y="183953"/>
                    <a:pt x="415203" y="174562"/>
                  </a:cubicBezTo>
                  <a:lnTo>
                    <a:pt x="415203" y="115730"/>
                  </a:lnTo>
                  <a:cubicBezTo>
                    <a:pt x="415203" y="103577"/>
                    <a:pt x="412297" y="94325"/>
                    <a:pt x="406486" y="88110"/>
                  </a:cubicBezTo>
                  <a:cubicBezTo>
                    <a:pt x="400676" y="81895"/>
                    <a:pt x="392513" y="78857"/>
                    <a:pt x="381859" y="78857"/>
                  </a:cubicBezTo>
                  <a:cubicBezTo>
                    <a:pt x="369822" y="78857"/>
                    <a:pt x="360276" y="82448"/>
                    <a:pt x="353358" y="89767"/>
                  </a:cubicBezTo>
                  <a:cubicBezTo>
                    <a:pt x="346302" y="96948"/>
                    <a:pt x="342843" y="107444"/>
                    <a:pt x="342843" y="120978"/>
                  </a:cubicBezTo>
                  <a:lnTo>
                    <a:pt x="342843" y="174562"/>
                  </a:lnTo>
                  <a:cubicBezTo>
                    <a:pt x="342843" y="183953"/>
                    <a:pt x="335234" y="191549"/>
                    <a:pt x="325826" y="191549"/>
                  </a:cubicBezTo>
                  <a:lnTo>
                    <a:pt x="310053" y="191549"/>
                  </a:lnTo>
                  <a:lnTo>
                    <a:pt x="310053" y="51927"/>
                  </a:lnTo>
                  <a:lnTo>
                    <a:pt x="324165" y="51927"/>
                  </a:lnTo>
                  <a:cubicBezTo>
                    <a:pt x="333573" y="51927"/>
                    <a:pt x="341183" y="59523"/>
                    <a:pt x="341183" y="68914"/>
                  </a:cubicBezTo>
                  <a:lnTo>
                    <a:pt x="341183" y="70018"/>
                  </a:lnTo>
                  <a:cubicBezTo>
                    <a:pt x="346579" y="63527"/>
                    <a:pt x="353358" y="58694"/>
                    <a:pt x="361659" y="55379"/>
                  </a:cubicBezTo>
                  <a:cubicBezTo>
                    <a:pt x="369822" y="52065"/>
                    <a:pt x="379092" y="50408"/>
                    <a:pt x="389469" y="50408"/>
                  </a:cubicBezTo>
                  <a:close/>
                  <a:moveTo>
                    <a:pt x="719722" y="50269"/>
                  </a:moveTo>
                  <a:lnTo>
                    <a:pt x="719722" y="81342"/>
                  </a:lnTo>
                  <a:cubicBezTo>
                    <a:pt x="716955" y="80790"/>
                    <a:pt x="714326" y="80514"/>
                    <a:pt x="712113" y="80514"/>
                  </a:cubicBezTo>
                  <a:cubicBezTo>
                    <a:pt x="699384" y="80514"/>
                    <a:pt x="689422" y="84243"/>
                    <a:pt x="682228" y="91700"/>
                  </a:cubicBezTo>
                  <a:cubicBezTo>
                    <a:pt x="675033" y="99158"/>
                    <a:pt x="671436" y="109792"/>
                    <a:pt x="671436" y="123740"/>
                  </a:cubicBezTo>
                  <a:lnTo>
                    <a:pt x="671436" y="174424"/>
                  </a:lnTo>
                  <a:cubicBezTo>
                    <a:pt x="671436" y="183815"/>
                    <a:pt x="663827" y="191411"/>
                    <a:pt x="654419" y="191411"/>
                  </a:cubicBezTo>
                  <a:lnTo>
                    <a:pt x="638646" y="191411"/>
                  </a:lnTo>
                  <a:lnTo>
                    <a:pt x="638646" y="51926"/>
                  </a:lnTo>
                  <a:lnTo>
                    <a:pt x="669776" y="51926"/>
                  </a:lnTo>
                  <a:lnTo>
                    <a:pt x="669776" y="72366"/>
                  </a:lnTo>
                  <a:cubicBezTo>
                    <a:pt x="679322" y="57589"/>
                    <a:pt x="695925" y="50269"/>
                    <a:pt x="719722" y="50269"/>
                  </a:cubicBezTo>
                  <a:close/>
                  <a:moveTo>
                    <a:pt x="208500" y="50269"/>
                  </a:moveTo>
                  <a:cubicBezTo>
                    <a:pt x="217632" y="50269"/>
                    <a:pt x="225933" y="51788"/>
                    <a:pt x="233543" y="54964"/>
                  </a:cubicBezTo>
                  <a:cubicBezTo>
                    <a:pt x="241152" y="58141"/>
                    <a:pt x="247793" y="62698"/>
                    <a:pt x="253327" y="68775"/>
                  </a:cubicBezTo>
                  <a:cubicBezTo>
                    <a:pt x="253327" y="59384"/>
                    <a:pt x="260937" y="51788"/>
                    <a:pt x="270345" y="51788"/>
                  </a:cubicBezTo>
                  <a:lnTo>
                    <a:pt x="285979" y="51788"/>
                  </a:lnTo>
                  <a:lnTo>
                    <a:pt x="285979" y="51926"/>
                  </a:lnTo>
                  <a:lnTo>
                    <a:pt x="285979" y="191549"/>
                  </a:lnTo>
                  <a:lnTo>
                    <a:pt x="271867" y="191549"/>
                  </a:lnTo>
                  <a:cubicBezTo>
                    <a:pt x="262459" y="191549"/>
                    <a:pt x="254849" y="183953"/>
                    <a:pt x="254849" y="174562"/>
                  </a:cubicBezTo>
                  <a:lnTo>
                    <a:pt x="254849" y="173457"/>
                  </a:lnTo>
                  <a:cubicBezTo>
                    <a:pt x="249453" y="180086"/>
                    <a:pt x="242812" y="185058"/>
                    <a:pt x="234788" y="188372"/>
                  </a:cubicBezTo>
                  <a:cubicBezTo>
                    <a:pt x="226902" y="191687"/>
                    <a:pt x="218047" y="193344"/>
                    <a:pt x="208500" y="193344"/>
                  </a:cubicBezTo>
                  <a:cubicBezTo>
                    <a:pt x="194941" y="193344"/>
                    <a:pt x="182628" y="190444"/>
                    <a:pt x="171975" y="184506"/>
                  </a:cubicBezTo>
                  <a:cubicBezTo>
                    <a:pt x="161183" y="178567"/>
                    <a:pt x="152882" y="170143"/>
                    <a:pt x="146794" y="159371"/>
                  </a:cubicBezTo>
                  <a:cubicBezTo>
                    <a:pt x="140706" y="148599"/>
                    <a:pt x="137801" y="136031"/>
                    <a:pt x="137801" y="121669"/>
                  </a:cubicBezTo>
                  <a:cubicBezTo>
                    <a:pt x="137801" y="107306"/>
                    <a:pt x="140845" y="94876"/>
                    <a:pt x="146794" y="84104"/>
                  </a:cubicBezTo>
                  <a:cubicBezTo>
                    <a:pt x="152882" y="73332"/>
                    <a:pt x="161183" y="65046"/>
                    <a:pt x="171975" y="59108"/>
                  </a:cubicBezTo>
                  <a:cubicBezTo>
                    <a:pt x="182766" y="53169"/>
                    <a:pt x="194941" y="50269"/>
                    <a:pt x="208500" y="50269"/>
                  </a:cubicBezTo>
                  <a:close/>
                  <a:moveTo>
                    <a:pt x="580675" y="0"/>
                  </a:moveTo>
                  <a:lnTo>
                    <a:pt x="613327" y="0"/>
                  </a:lnTo>
                  <a:lnTo>
                    <a:pt x="613327" y="191550"/>
                  </a:lnTo>
                  <a:lnTo>
                    <a:pt x="598938" y="191550"/>
                  </a:lnTo>
                  <a:cubicBezTo>
                    <a:pt x="589530" y="191550"/>
                    <a:pt x="581920" y="183954"/>
                    <a:pt x="581920" y="174563"/>
                  </a:cubicBezTo>
                  <a:lnTo>
                    <a:pt x="581920" y="173458"/>
                  </a:lnTo>
                  <a:cubicBezTo>
                    <a:pt x="576525" y="180087"/>
                    <a:pt x="569884" y="185059"/>
                    <a:pt x="561859" y="188373"/>
                  </a:cubicBezTo>
                  <a:cubicBezTo>
                    <a:pt x="553973" y="191688"/>
                    <a:pt x="545118" y="193345"/>
                    <a:pt x="535571" y="193345"/>
                  </a:cubicBezTo>
                  <a:cubicBezTo>
                    <a:pt x="522151" y="193345"/>
                    <a:pt x="509976" y="190445"/>
                    <a:pt x="499322" y="184507"/>
                  </a:cubicBezTo>
                  <a:cubicBezTo>
                    <a:pt x="488531" y="178568"/>
                    <a:pt x="480091" y="170144"/>
                    <a:pt x="474003" y="159234"/>
                  </a:cubicBezTo>
                  <a:cubicBezTo>
                    <a:pt x="467916" y="148323"/>
                    <a:pt x="464872" y="135756"/>
                    <a:pt x="464872" y="121669"/>
                  </a:cubicBezTo>
                  <a:cubicBezTo>
                    <a:pt x="464872" y="107583"/>
                    <a:pt x="467916" y="95015"/>
                    <a:pt x="474003" y="84243"/>
                  </a:cubicBezTo>
                  <a:cubicBezTo>
                    <a:pt x="480091" y="73471"/>
                    <a:pt x="488531" y="65047"/>
                    <a:pt x="499322" y="59108"/>
                  </a:cubicBezTo>
                  <a:cubicBezTo>
                    <a:pt x="510114" y="53170"/>
                    <a:pt x="522151" y="50270"/>
                    <a:pt x="535571" y="50270"/>
                  </a:cubicBezTo>
                  <a:cubicBezTo>
                    <a:pt x="544841" y="50270"/>
                    <a:pt x="553281" y="51789"/>
                    <a:pt x="561029" y="54965"/>
                  </a:cubicBezTo>
                  <a:cubicBezTo>
                    <a:pt x="568777" y="58142"/>
                    <a:pt x="575279" y="62837"/>
                    <a:pt x="580675" y="69052"/>
                  </a:cubicBezTo>
                  <a:close/>
                </a:path>
              </a:pathLst>
            </a:custGeom>
            <a:solidFill>
              <a:schemeClr val="tx2"/>
            </a:solidFill>
            <a:ln w="9510" cap="flat">
              <a:noFill/>
              <a:prstDash val="solid"/>
              <a:miter/>
            </a:ln>
          </p:spPr>
          <p:txBody>
            <a:bodyPr wrap="square" rtlCol="0" anchor="ctr">
              <a:noAutofit/>
            </a:bodyPr>
            <a:lstStyle/>
            <a:p>
              <a:endParaRPr lang="en-US"/>
            </a:p>
          </p:txBody>
        </p:sp>
        <p:grpSp>
          <p:nvGrpSpPr>
            <p:cNvPr id="41" name="Group 40">
              <a:extLst>
                <a:ext uri="{FF2B5EF4-FFF2-40B4-BE49-F238E27FC236}">
                  <a16:creationId xmlns:a16="http://schemas.microsoft.com/office/drawing/2014/main" id="{6ECA3BB6-8C34-7743-830C-803A8B1FCE97}"/>
                </a:ext>
              </a:extLst>
            </p:cNvPr>
            <p:cNvGrpSpPr/>
            <p:nvPr userDrawn="1"/>
          </p:nvGrpSpPr>
          <p:grpSpPr>
            <a:xfrm>
              <a:off x="11082099" y="267640"/>
              <a:ext cx="156756" cy="139761"/>
              <a:chOff x="11082099" y="267640"/>
              <a:chExt cx="156756" cy="139761"/>
            </a:xfrm>
          </p:grpSpPr>
          <p:sp>
            <p:nvSpPr>
              <p:cNvPr id="42" name="Freeform 41">
                <a:extLst>
                  <a:ext uri="{FF2B5EF4-FFF2-40B4-BE49-F238E27FC236}">
                    <a16:creationId xmlns:a16="http://schemas.microsoft.com/office/drawing/2014/main" id="{2F65448D-09A1-B044-BEFE-46417BE7AC18}"/>
                  </a:ext>
                </a:extLst>
              </p:cNvPr>
              <p:cNvSpPr/>
              <p:nvPr/>
            </p:nvSpPr>
            <p:spPr>
              <a:xfrm>
                <a:off x="11082099" y="272749"/>
                <a:ext cx="70699" cy="60489"/>
              </a:xfrm>
              <a:custGeom>
                <a:avLst/>
                <a:gdLst>
                  <a:gd name="connsiteX0" fmla="*/ 246570 w 486475"/>
                  <a:gd name="connsiteY0" fmla="*/ 0 h 416222"/>
                  <a:gd name="connsiteX1" fmla="*/ 225625 w 486475"/>
                  <a:gd name="connsiteY1" fmla="*/ 26608 h 416222"/>
                  <a:gd name="connsiteX2" fmla="*/ 0 w 486475"/>
                  <a:gd name="connsiteY2" fmla="*/ 416223 h 416222"/>
                  <a:gd name="connsiteX3" fmla="*/ 486475 w 486475"/>
                  <a:gd name="connsiteY3" fmla="*/ 416223 h 416222"/>
                  <a:gd name="connsiteX4" fmla="*/ 246570 w 486475"/>
                  <a:gd name="connsiteY4" fmla="*/ 0 h 416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475" h="416222">
                    <a:moveTo>
                      <a:pt x="246570" y="0"/>
                    </a:moveTo>
                    <a:cubicBezTo>
                      <a:pt x="238954" y="7602"/>
                      <a:pt x="231338" y="16155"/>
                      <a:pt x="225625" y="26608"/>
                    </a:cubicBezTo>
                    <a:lnTo>
                      <a:pt x="0" y="416223"/>
                    </a:lnTo>
                    <a:lnTo>
                      <a:pt x="486475" y="416223"/>
                    </a:lnTo>
                    <a:lnTo>
                      <a:pt x="246570" y="0"/>
                    </a:lnTo>
                    <a:close/>
                  </a:path>
                </a:pathLst>
              </a:custGeom>
              <a:solidFill>
                <a:srgbClr val="DF1E26"/>
              </a:solidFill>
              <a:ln w="9510" cap="flat">
                <a:noFill/>
                <a:prstDash val="solid"/>
                <a:miter/>
              </a:ln>
            </p:spPr>
            <p:txBody>
              <a:bodyPr rtlCol="0" anchor="ctr"/>
              <a:lstStyle/>
              <a:p>
                <a:endParaRPr lang="en-US"/>
              </a:p>
            </p:txBody>
          </p:sp>
          <p:sp>
            <p:nvSpPr>
              <p:cNvPr id="43" name="Freeform 42">
                <a:extLst>
                  <a:ext uri="{FF2B5EF4-FFF2-40B4-BE49-F238E27FC236}">
                    <a16:creationId xmlns:a16="http://schemas.microsoft.com/office/drawing/2014/main" id="{60577CAF-3DFC-FB42-B88B-6857018A6CFF}"/>
                  </a:ext>
                </a:extLst>
              </p:cNvPr>
              <p:cNvSpPr/>
              <p:nvPr/>
            </p:nvSpPr>
            <p:spPr>
              <a:xfrm>
                <a:off x="11125542" y="267640"/>
                <a:ext cx="69869" cy="61180"/>
              </a:xfrm>
              <a:custGeom>
                <a:avLst/>
                <a:gdLst>
                  <a:gd name="connsiteX0" fmla="*/ 480763 w 480763"/>
                  <a:gd name="connsiteY0" fmla="*/ 4751 h 420973"/>
                  <a:gd name="connsiteX1" fmla="*/ 447443 w 480763"/>
                  <a:gd name="connsiteY1" fmla="*/ 0 h 420973"/>
                  <a:gd name="connsiteX2" fmla="*/ 33320 w 480763"/>
                  <a:gd name="connsiteY2" fmla="*/ 0 h 420973"/>
                  <a:gd name="connsiteX3" fmla="*/ 0 w 480763"/>
                  <a:gd name="connsiteY3" fmla="*/ 4751 h 420973"/>
                  <a:gd name="connsiteX4" fmla="*/ 240858 w 480763"/>
                  <a:gd name="connsiteY4" fmla="*/ 420974 h 420973"/>
                  <a:gd name="connsiteX5" fmla="*/ 480763 w 480763"/>
                  <a:gd name="connsiteY5" fmla="*/ 4751 h 420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0763" h="420973">
                    <a:moveTo>
                      <a:pt x="480763" y="4751"/>
                    </a:moveTo>
                    <a:cubicBezTo>
                      <a:pt x="470291" y="1901"/>
                      <a:pt x="458867" y="0"/>
                      <a:pt x="447443" y="0"/>
                    </a:cubicBezTo>
                    <a:lnTo>
                      <a:pt x="33320" y="0"/>
                    </a:lnTo>
                    <a:cubicBezTo>
                      <a:pt x="21896" y="0"/>
                      <a:pt x="10472" y="1901"/>
                      <a:pt x="0" y="4751"/>
                    </a:cubicBezTo>
                    <a:lnTo>
                      <a:pt x="240858" y="420974"/>
                    </a:lnTo>
                    <a:lnTo>
                      <a:pt x="480763" y="4751"/>
                    </a:lnTo>
                    <a:close/>
                  </a:path>
                </a:pathLst>
              </a:custGeom>
              <a:solidFill>
                <a:srgbClr val="EF3834"/>
              </a:solidFill>
              <a:ln w="9510" cap="flat">
                <a:noFill/>
                <a:prstDash val="solid"/>
                <a:miter/>
              </a:ln>
            </p:spPr>
            <p:txBody>
              <a:bodyPr rtlCol="0" anchor="ctr"/>
              <a:lstStyle/>
              <a:p>
                <a:endParaRPr lang="en-US"/>
              </a:p>
            </p:txBody>
          </p:sp>
          <p:sp>
            <p:nvSpPr>
              <p:cNvPr id="44" name="Freeform 43">
                <a:extLst>
                  <a:ext uri="{FF2B5EF4-FFF2-40B4-BE49-F238E27FC236}">
                    <a16:creationId xmlns:a16="http://schemas.microsoft.com/office/drawing/2014/main" id="{742CFA1A-3998-B44C-AA49-5460D04E4D4A}"/>
                  </a:ext>
                </a:extLst>
              </p:cNvPr>
              <p:cNvSpPr/>
              <p:nvPr/>
            </p:nvSpPr>
            <p:spPr>
              <a:xfrm>
                <a:off x="11082237" y="341939"/>
                <a:ext cx="70838" cy="60489"/>
              </a:xfrm>
              <a:custGeom>
                <a:avLst/>
                <a:gdLst>
                  <a:gd name="connsiteX0" fmla="*/ 0 w 487427"/>
                  <a:gd name="connsiteY0" fmla="*/ 0 h 416222"/>
                  <a:gd name="connsiteX1" fmla="*/ 225625 w 487427"/>
                  <a:gd name="connsiteY1" fmla="*/ 389615 h 416222"/>
                  <a:gd name="connsiteX2" fmla="*/ 246570 w 487427"/>
                  <a:gd name="connsiteY2" fmla="*/ 416222 h 416222"/>
                  <a:gd name="connsiteX3" fmla="*/ 487427 w 487427"/>
                  <a:gd name="connsiteY3" fmla="*/ 0 h 416222"/>
                  <a:gd name="connsiteX4" fmla="*/ 0 w 487427"/>
                  <a:gd name="connsiteY4" fmla="*/ 0 h 416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7427" h="416222">
                    <a:moveTo>
                      <a:pt x="0" y="0"/>
                    </a:moveTo>
                    <a:lnTo>
                      <a:pt x="225625" y="389615"/>
                    </a:lnTo>
                    <a:cubicBezTo>
                      <a:pt x="231338" y="399118"/>
                      <a:pt x="238002" y="408620"/>
                      <a:pt x="246570" y="416222"/>
                    </a:cubicBezTo>
                    <a:lnTo>
                      <a:pt x="487427" y="0"/>
                    </a:lnTo>
                    <a:lnTo>
                      <a:pt x="0" y="0"/>
                    </a:lnTo>
                    <a:close/>
                  </a:path>
                </a:pathLst>
              </a:custGeom>
              <a:solidFill>
                <a:srgbClr val="F0534C"/>
              </a:solidFill>
              <a:ln w="9510" cap="flat">
                <a:noFill/>
                <a:prstDash val="solid"/>
                <a:miter/>
              </a:ln>
            </p:spPr>
            <p:txBody>
              <a:bodyPr rtlCol="0" anchor="ctr"/>
              <a:lstStyle/>
              <a:p>
                <a:endParaRPr lang="en-US"/>
              </a:p>
            </p:txBody>
          </p:sp>
          <p:sp>
            <p:nvSpPr>
              <p:cNvPr id="45" name="Freeform 44">
                <a:extLst>
                  <a:ext uri="{FF2B5EF4-FFF2-40B4-BE49-F238E27FC236}">
                    <a16:creationId xmlns:a16="http://schemas.microsoft.com/office/drawing/2014/main" id="{13B77DC0-4502-DC42-82B8-7CC7DA3B5808}"/>
                  </a:ext>
                </a:extLst>
              </p:cNvPr>
              <p:cNvSpPr/>
              <p:nvPr/>
            </p:nvSpPr>
            <p:spPr>
              <a:xfrm>
                <a:off x="11168017" y="341939"/>
                <a:ext cx="70838" cy="60489"/>
              </a:xfrm>
              <a:custGeom>
                <a:avLst/>
                <a:gdLst>
                  <a:gd name="connsiteX0" fmla="*/ 261802 w 487427"/>
                  <a:gd name="connsiteY0" fmla="*/ 389615 h 416222"/>
                  <a:gd name="connsiteX1" fmla="*/ 487427 w 487427"/>
                  <a:gd name="connsiteY1" fmla="*/ 0 h 416222"/>
                  <a:gd name="connsiteX2" fmla="*/ 0 w 487427"/>
                  <a:gd name="connsiteY2" fmla="*/ 0 h 416222"/>
                  <a:gd name="connsiteX3" fmla="*/ 240858 w 487427"/>
                  <a:gd name="connsiteY3" fmla="*/ 416222 h 416222"/>
                  <a:gd name="connsiteX4" fmla="*/ 261802 w 487427"/>
                  <a:gd name="connsiteY4" fmla="*/ 389615 h 416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7427" h="416222">
                    <a:moveTo>
                      <a:pt x="261802" y="389615"/>
                    </a:moveTo>
                    <a:lnTo>
                      <a:pt x="487427" y="0"/>
                    </a:lnTo>
                    <a:lnTo>
                      <a:pt x="0" y="0"/>
                    </a:lnTo>
                    <a:lnTo>
                      <a:pt x="240858" y="416222"/>
                    </a:lnTo>
                    <a:cubicBezTo>
                      <a:pt x="248474" y="407670"/>
                      <a:pt x="256090" y="399118"/>
                      <a:pt x="261802" y="389615"/>
                    </a:cubicBezTo>
                  </a:path>
                </a:pathLst>
              </a:custGeom>
              <a:solidFill>
                <a:srgbClr val="F26F62"/>
              </a:solidFill>
              <a:ln w="9510" cap="flat">
                <a:noFill/>
                <a:prstDash val="solid"/>
                <a:miter/>
              </a:ln>
            </p:spPr>
            <p:txBody>
              <a:bodyPr rtlCol="0" anchor="ctr"/>
              <a:lstStyle/>
              <a:p>
                <a:endParaRPr lang="en-US"/>
              </a:p>
            </p:txBody>
          </p:sp>
          <p:sp>
            <p:nvSpPr>
              <p:cNvPr id="46" name="Freeform 45">
                <a:extLst>
                  <a:ext uri="{FF2B5EF4-FFF2-40B4-BE49-F238E27FC236}">
                    <a16:creationId xmlns:a16="http://schemas.microsoft.com/office/drawing/2014/main" id="{D3631C44-BD15-AC47-B4C5-88F36BB2D650}"/>
                  </a:ext>
                </a:extLst>
              </p:cNvPr>
              <p:cNvSpPr/>
              <p:nvPr/>
            </p:nvSpPr>
            <p:spPr>
              <a:xfrm>
                <a:off x="11125542" y="346221"/>
                <a:ext cx="70008" cy="61180"/>
              </a:xfrm>
              <a:custGeom>
                <a:avLst/>
                <a:gdLst>
                  <a:gd name="connsiteX0" fmla="*/ 0 w 481715"/>
                  <a:gd name="connsiteY0" fmla="*/ 416223 h 420973"/>
                  <a:gd name="connsiteX1" fmla="*/ 33320 w 481715"/>
                  <a:gd name="connsiteY1" fmla="*/ 420974 h 420973"/>
                  <a:gd name="connsiteX2" fmla="*/ 448395 w 481715"/>
                  <a:gd name="connsiteY2" fmla="*/ 420974 h 420973"/>
                  <a:gd name="connsiteX3" fmla="*/ 481715 w 481715"/>
                  <a:gd name="connsiteY3" fmla="*/ 416223 h 420973"/>
                  <a:gd name="connsiteX4" fmla="*/ 240858 w 481715"/>
                  <a:gd name="connsiteY4" fmla="*/ 0 h 420973"/>
                  <a:gd name="connsiteX5" fmla="*/ 0 w 481715"/>
                  <a:gd name="connsiteY5" fmla="*/ 416223 h 420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1715" h="420973">
                    <a:moveTo>
                      <a:pt x="0" y="416223"/>
                    </a:moveTo>
                    <a:cubicBezTo>
                      <a:pt x="10472" y="419073"/>
                      <a:pt x="21896" y="420974"/>
                      <a:pt x="33320" y="420974"/>
                    </a:cubicBezTo>
                    <a:lnTo>
                      <a:pt x="448395" y="420974"/>
                    </a:lnTo>
                    <a:cubicBezTo>
                      <a:pt x="459819" y="420974"/>
                      <a:pt x="471243" y="419073"/>
                      <a:pt x="481715" y="416223"/>
                    </a:cubicBezTo>
                    <a:lnTo>
                      <a:pt x="240858" y="0"/>
                    </a:lnTo>
                    <a:lnTo>
                      <a:pt x="0" y="416223"/>
                    </a:lnTo>
                    <a:close/>
                  </a:path>
                </a:pathLst>
              </a:custGeom>
              <a:solidFill>
                <a:srgbClr val="F58C7F"/>
              </a:solidFill>
              <a:ln w="9510" cap="flat">
                <a:noFill/>
                <a:prstDash val="solid"/>
                <a:miter/>
              </a:ln>
            </p:spPr>
            <p:txBody>
              <a:bodyPr rtlCol="0" anchor="ctr"/>
              <a:lstStyle/>
              <a:p>
                <a:endParaRPr lang="en-US"/>
              </a:p>
            </p:txBody>
          </p:sp>
          <p:sp>
            <p:nvSpPr>
              <p:cNvPr id="47" name="Freeform 46">
                <a:extLst>
                  <a:ext uri="{FF2B5EF4-FFF2-40B4-BE49-F238E27FC236}">
                    <a16:creationId xmlns:a16="http://schemas.microsoft.com/office/drawing/2014/main" id="{83D3490F-88B1-CD4E-8986-4076046546A3}"/>
                  </a:ext>
                </a:extLst>
              </p:cNvPr>
              <p:cNvSpPr/>
              <p:nvPr/>
            </p:nvSpPr>
            <p:spPr>
              <a:xfrm>
                <a:off x="11168017" y="272749"/>
                <a:ext cx="70699" cy="60489"/>
              </a:xfrm>
              <a:custGeom>
                <a:avLst/>
                <a:gdLst>
                  <a:gd name="connsiteX0" fmla="*/ 486475 w 486475"/>
                  <a:gd name="connsiteY0" fmla="*/ 416223 h 416222"/>
                  <a:gd name="connsiteX1" fmla="*/ 260850 w 486475"/>
                  <a:gd name="connsiteY1" fmla="*/ 26608 h 416222"/>
                  <a:gd name="connsiteX2" fmla="*/ 239906 w 486475"/>
                  <a:gd name="connsiteY2" fmla="*/ 0 h 416222"/>
                  <a:gd name="connsiteX3" fmla="*/ 0 w 486475"/>
                  <a:gd name="connsiteY3" fmla="*/ 416223 h 416222"/>
                  <a:gd name="connsiteX4" fmla="*/ 486475 w 486475"/>
                  <a:gd name="connsiteY4" fmla="*/ 416223 h 416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475" h="416222">
                    <a:moveTo>
                      <a:pt x="486475" y="416223"/>
                    </a:moveTo>
                    <a:lnTo>
                      <a:pt x="260850" y="26608"/>
                    </a:lnTo>
                    <a:cubicBezTo>
                      <a:pt x="255138" y="17105"/>
                      <a:pt x="248474" y="7602"/>
                      <a:pt x="239906" y="0"/>
                    </a:cubicBezTo>
                    <a:lnTo>
                      <a:pt x="0" y="416223"/>
                    </a:lnTo>
                    <a:lnTo>
                      <a:pt x="486475" y="416223"/>
                    </a:lnTo>
                    <a:close/>
                  </a:path>
                </a:pathLst>
              </a:custGeom>
              <a:solidFill>
                <a:srgbClr val="F0534C"/>
              </a:solidFill>
              <a:ln w="9510" cap="flat">
                <a:noFill/>
                <a:prstDash val="solid"/>
                <a:miter/>
              </a:ln>
            </p:spPr>
            <p:txBody>
              <a:bodyPr rtlCol="0" anchor="ctr"/>
              <a:lstStyle/>
              <a:p>
                <a:endParaRPr lang="en-US"/>
              </a:p>
            </p:txBody>
          </p:sp>
        </p:grpSp>
      </p:grpSp>
      <p:sp>
        <p:nvSpPr>
          <p:cNvPr id="27" name="Text Placeholder 7">
            <a:extLst>
              <a:ext uri="{FF2B5EF4-FFF2-40B4-BE49-F238E27FC236}">
                <a16:creationId xmlns:a16="http://schemas.microsoft.com/office/drawing/2014/main" id="{63EDA510-6E56-0641-B044-2C7D551E6FE8}"/>
              </a:ext>
            </a:extLst>
          </p:cNvPr>
          <p:cNvSpPr>
            <a:spLocks noGrp="1"/>
          </p:cNvSpPr>
          <p:nvPr>
            <p:ph type="body" sz="quarter" idx="24"/>
          </p:nvPr>
        </p:nvSpPr>
        <p:spPr>
          <a:xfrm>
            <a:off x="228600" y="502920"/>
            <a:ext cx="5865812" cy="233718"/>
          </a:xfrm>
          <a:prstGeom prst="rect">
            <a:avLst/>
          </a:prstGeom>
        </p:spPr>
        <p:txBody>
          <a:bodyPr wrap="square">
            <a:spAutoFit/>
          </a:bodyPr>
          <a:lstStyle>
            <a:lvl1pPr marL="0" marR="0" indent="0" algn="l" defTabSz="182742" rtl="0" eaLnBrk="1" fontAlgn="auto" latinLnBrk="0" hangingPunct="1">
              <a:lnSpc>
                <a:spcPct val="120000"/>
              </a:lnSpc>
              <a:spcBef>
                <a:spcPts val="0"/>
              </a:spcBef>
              <a:spcAft>
                <a:spcPts val="0"/>
              </a:spcAft>
              <a:buClrTx/>
              <a:buSzTx/>
              <a:buFont typeface="Arial" panose="020B0604020202020204" pitchFamily="34" charset="0"/>
              <a:buNone/>
              <a:tabLst/>
              <a:defRPr lang="en-US"/>
            </a:lvl1pPr>
            <a:lvl4pPr marL="182880" marR="0" indent="-182880" algn="l" defTabSz="182880" rtl="0" eaLnBrk="1" fontAlgn="auto" latinLnBrk="0" hangingPunct="1">
              <a:lnSpc>
                <a:spcPct val="100000"/>
              </a:lnSpc>
              <a:spcBef>
                <a:spcPts val="0"/>
              </a:spcBef>
              <a:spcAft>
                <a:spcPts val="600"/>
              </a:spcAft>
              <a:buClr>
                <a:schemeClr val="tx2"/>
              </a:buClr>
              <a:buSzPct val="100000"/>
              <a:buFont typeface="Arial" panose="020B0604020202020204" pitchFamily="34" charset="0"/>
              <a:buChar char="•"/>
              <a:tabLst>
                <a:tab pos="182880" algn="l"/>
                <a:tab pos="365760" algn="l"/>
                <a:tab pos="548640" algn="l"/>
              </a:tabLst>
              <a:defRPr/>
            </a:lvl4pPr>
          </a:lstStyle>
          <a:p>
            <a:pPr lvl="0"/>
            <a:r>
              <a:rPr lang="en-US"/>
              <a:t>Click to edit Master text styles</a:t>
            </a:r>
          </a:p>
        </p:txBody>
      </p:sp>
      <p:sp>
        <p:nvSpPr>
          <p:cNvPr id="29" name="Text Placeholder 7">
            <a:extLst>
              <a:ext uri="{FF2B5EF4-FFF2-40B4-BE49-F238E27FC236}">
                <a16:creationId xmlns:a16="http://schemas.microsoft.com/office/drawing/2014/main" id="{87ADB40D-475F-1C4C-AF0A-C2EE6B3AC7C7}"/>
              </a:ext>
            </a:extLst>
          </p:cNvPr>
          <p:cNvSpPr>
            <a:spLocks noGrp="1"/>
          </p:cNvSpPr>
          <p:nvPr>
            <p:ph type="body" sz="quarter" idx="28" hasCustomPrompt="1"/>
          </p:nvPr>
        </p:nvSpPr>
        <p:spPr>
          <a:xfrm>
            <a:off x="10148986" y="6632886"/>
            <a:ext cx="1821776" cy="92333"/>
          </a:xfrm>
        </p:spPr>
        <p:txBody>
          <a:bodyPr anchor="b" anchorCtr="0">
            <a:spAutoFit/>
          </a:bodyPr>
          <a:lstStyle>
            <a:lvl1pPr algn="r">
              <a:lnSpc>
                <a:spcPct val="100000"/>
              </a:lnSpc>
              <a:defRPr sz="600">
                <a:solidFill>
                  <a:schemeClr val="tx2">
                    <a:lumMod val="50000"/>
                    <a:lumOff val="50000"/>
                  </a:schemeClr>
                </a:solidFill>
              </a:defRPr>
            </a:lvl1pPr>
          </a:lstStyle>
          <a:p>
            <a:pPr lvl="0"/>
            <a:r>
              <a:rPr lang="en-US"/>
              <a:t>Source Info</a:t>
            </a:r>
          </a:p>
        </p:txBody>
      </p:sp>
      <p:sp>
        <p:nvSpPr>
          <p:cNvPr id="5" name="Footer Placeholder 4">
            <a:extLst>
              <a:ext uri="{FF2B5EF4-FFF2-40B4-BE49-F238E27FC236}">
                <a16:creationId xmlns:a16="http://schemas.microsoft.com/office/drawing/2014/main" id="{3176725D-9921-5747-93A5-3AE57B48715A}"/>
              </a:ext>
            </a:extLst>
          </p:cNvPr>
          <p:cNvSpPr>
            <a:spLocks noGrp="1"/>
          </p:cNvSpPr>
          <p:nvPr>
            <p:ph type="ftr" sz="quarter" idx="29"/>
          </p:nvPr>
        </p:nvSpPr>
        <p:spPr/>
        <p:txBody>
          <a:bodyPr/>
          <a:lstStyle/>
          <a:p>
            <a:r>
              <a:rPr lang="en-US" kern="0"/>
              <a:t>© 2021 Xandr Inc. Xandr℠, the Kite logo, AT&amp;T, the Globe logo and other marks are trademarks and service marks of AT&amp;T Intellectual Property and/or AT&amp;T affiliated companies. All other marks contained herein are the property of their respective owners.</a:t>
            </a:r>
          </a:p>
        </p:txBody>
      </p:sp>
      <p:sp>
        <p:nvSpPr>
          <p:cNvPr id="7" name="Slide Number Placeholder 6">
            <a:extLst>
              <a:ext uri="{FF2B5EF4-FFF2-40B4-BE49-F238E27FC236}">
                <a16:creationId xmlns:a16="http://schemas.microsoft.com/office/drawing/2014/main" id="{16696DC8-EFE0-8B49-8AFB-0CE34029549C}"/>
              </a:ext>
            </a:extLst>
          </p:cNvPr>
          <p:cNvSpPr>
            <a:spLocks noGrp="1"/>
          </p:cNvSpPr>
          <p:nvPr>
            <p:ph type="sldNum" sz="quarter" idx="30"/>
          </p:nvPr>
        </p:nvSpPr>
        <p:spPr/>
        <p:txBody>
          <a:bodyPr/>
          <a:lstStyle/>
          <a:p>
            <a:fld id="{B039CED7-89A6-0D48-93AF-800B78660EBD}" type="slidenum">
              <a:rPr lang="en-US"/>
              <a:pPr/>
              <a:t>‹#›</a:t>
            </a:fld>
            <a:endParaRPr lang="en-US"/>
          </a:p>
        </p:txBody>
      </p:sp>
    </p:spTree>
    <p:extLst>
      <p:ext uri="{BB962C8B-B14F-4D97-AF65-F5344CB8AC3E}">
        <p14:creationId xmlns:p14="http://schemas.microsoft.com/office/powerpoint/2010/main" val="409191203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t-Up">
    <p:spTree>
      <p:nvGrpSpPr>
        <p:cNvPr id="1" name=""/>
        <p:cNvGrpSpPr/>
        <p:nvPr/>
      </p:nvGrpSpPr>
      <p:grpSpPr>
        <a:xfrm>
          <a:off x="0" y="0"/>
          <a:ext cx="0" cy="0"/>
          <a:chOff x="0" y="0"/>
          <a:chExt cx="0" cy="0"/>
        </a:xfrm>
      </p:grpSpPr>
      <p:sp>
        <p:nvSpPr>
          <p:cNvPr id="34" name="Picture Placeholder 33">
            <a:extLst>
              <a:ext uri="{FF2B5EF4-FFF2-40B4-BE49-F238E27FC236}">
                <a16:creationId xmlns:a16="http://schemas.microsoft.com/office/drawing/2014/main" id="{BD15EC51-7F71-B947-A1E0-56B1FFD9A70B}"/>
              </a:ext>
            </a:extLst>
          </p:cNvPr>
          <p:cNvSpPr>
            <a:spLocks noGrp="1"/>
          </p:cNvSpPr>
          <p:nvPr>
            <p:ph type="pic" sz="quarter" idx="14" hasCustomPrompt="1"/>
          </p:nvPr>
        </p:nvSpPr>
        <p:spPr>
          <a:xfrm>
            <a:off x="3121266" y="1096820"/>
            <a:ext cx="2560320" cy="3063240"/>
          </a:xfrm>
          <a:blipFill>
            <a:blip r:embed="rId2" cstate="email">
              <a:extLst>
                <a:ext uri="{28A0092B-C50C-407E-A947-70E740481C1C}">
                  <a14:useLocalDpi xmlns:a14="http://schemas.microsoft.com/office/drawing/2010/main"/>
                </a:ext>
              </a:extLst>
            </a:blip>
            <a:srcRect/>
            <a:stretch>
              <a:fillRect/>
            </a:stretch>
          </a:blipFill>
        </p:spPr>
        <p:txBody>
          <a:bodyPr/>
          <a:lstStyle>
            <a:lvl1pPr>
              <a:defRPr sz="800"/>
            </a:lvl1pPr>
          </a:lstStyle>
          <a:p>
            <a:r>
              <a:rPr lang="en-US"/>
              <a:t>Click icon to Insert image</a:t>
            </a:r>
          </a:p>
        </p:txBody>
      </p:sp>
      <p:sp>
        <p:nvSpPr>
          <p:cNvPr id="37" name="Picture Placeholder 33">
            <a:extLst>
              <a:ext uri="{FF2B5EF4-FFF2-40B4-BE49-F238E27FC236}">
                <a16:creationId xmlns:a16="http://schemas.microsoft.com/office/drawing/2014/main" id="{0B8B2A7F-101E-B840-B9E8-E30DA290A336}"/>
              </a:ext>
            </a:extLst>
          </p:cNvPr>
          <p:cNvSpPr>
            <a:spLocks noGrp="1"/>
          </p:cNvSpPr>
          <p:nvPr>
            <p:ph type="pic" sz="quarter" idx="17" hasCustomPrompt="1"/>
          </p:nvPr>
        </p:nvSpPr>
        <p:spPr>
          <a:xfrm>
            <a:off x="6070880" y="1096820"/>
            <a:ext cx="2560320" cy="3063240"/>
          </a:xfrm>
          <a:blipFill>
            <a:blip r:embed="rId3" cstate="email">
              <a:extLst>
                <a:ext uri="{28A0092B-C50C-407E-A947-70E740481C1C}">
                  <a14:useLocalDpi xmlns:a14="http://schemas.microsoft.com/office/drawing/2010/main"/>
                </a:ext>
              </a:extLst>
            </a:blip>
            <a:srcRect/>
            <a:stretch>
              <a:fillRect/>
            </a:stretch>
          </a:blipFill>
        </p:spPr>
        <p:txBody>
          <a:bodyPr/>
          <a:lstStyle>
            <a:lvl1pPr>
              <a:defRPr sz="800"/>
            </a:lvl1pPr>
          </a:lstStyle>
          <a:p>
            <a:r>
              <a:rPr lang="en-US"/>
              <a:t>Click icon to Insert image</a:t>
            </a:r>
          </a:p>
        </p:txBody>
      </p:sp>
      <p:sp>
        <p:nvSpPr>
          <p:cNvPr id="40" name="Picture Placeholder 33">
            <a:extLst>
              <a:ext uri="{FF2B5EF4-FFF2-40B4-BE49-F238E27FC236}">
                <a16:creationId xmlns:a16="http://schemas.microsoft.com/office/drawing/2014/main" id="{598B2E9C-58C0-3B40-BF03-4AB347CB5F12}"/>
              </a:ext>
            </a:extLst>
          </p:cNvPr>
          <p:cNvSpPr>
            <a:spLocks noGrp="1"/>
          </p:cNvSpPr>
          <p:nvPr>
            <p:ph type="pic" sz="quarter" idx="20" hasCustomPrompt="1"/>
          </p:nvPr>
        </p:nvSpPr>
        <p:spPr>
          <a:xfrm>
            <a:off x="9020492" y="1096820"/>
            <a:ext cx="2560320" cy="3063240"/>
          </a:xfrm>
          <a:blipFill dpi="0" rotWithShape="1">
            <a:blip r:embed="rId4" cstate="email">
              <a:extLst>
                <a:ext uri="{28A0092B-C50C-407E-A947-70E740481C1C}">
                  <a14:useLocalDpi xmlns:a14="http://schemas.microsoft.com/office/drawing/2010/main"/>
                </a:ext>
              </a:extLst>
            </a:blip>
            <a:srcRect/>
            <a:stretch>
              <a:fillRect/>
            </a:stretch>
          </a:blipFill>
        </p:spPr>
        <p:txBody>
          <a:bodyPr/>
          <a:lstStyle>
            <a:lvl1pPr>
              <a:defRPr sz="800"/>
            </a:lvl1pPr>
          </a:lstStyle>
          <a:p>
            <a:r>
              <a:rPr lang="en-US"/>
              <a:t>Click icon to Insert image</a:t>
            </a:r>
          </a:p>
        </p:txBody>
      </p:sp>
      <p:sp>
        <p:nvSpPr>
          <p:cNvPr id="2" name="Title 1">
            <a:extLst>
              <a:ext uri="{FF2B5EF4-FFF2-40B4-BE49-F238E27FC236}">
                <a16:creationId xmlns:a16="http://schemas.microsoft.com/office/drawing/2014/main" id="{D30695C3-51B4-C644-BC4C-83898F0C226E}"/>
              </a:ext>
            </a:extLst>
          </p:cNvPr>
          <p:cNvSpPr>
            <a:spLocks noGrp="1"/>
          </p:cNvSpPr>
          <p:nvPr>
            <p:ph type="title" hasCustomPrompt="1"/>
          </p:nvPr>
        </p:nvSpPr>
        <p:spPr/>
        <p:txBody>
          <a:bodyPr/>
          <a:lstStyle/>
          <a:p>
            <a:r>
              <a:rPr lang="en-US"/>
              <a:t>Set-up Slide</a:t>
            </a:r>
          </a:p>
        </p:txBody>
      </p:sp>
      <p:sp>
        <p:nvSpPr>
          <p:cNvPr id="32" name="Text Placeholder 30">
            <a:extLst>
              <a:ext uri="{FF2B5EF4-FFF2-40B4-BE49-F238E27FC236}">
                <a16:creationId xmlns:a16="http://schemas.microsoft.com/office/drawing/2014/main" id="{4DCB60CB-69A9-F343-97EB-29E48B0B08D6}"/>
              </a:ext>
            </a:extLst>
          </p:cNvPr>
          <p:cNvSpPr>
            <a:spLocks noGrp="1"/>
          </p:cNvSpPr>
          <p:nvPr>
            <p:ph type="body" sz="quarter" idx="13"/>
          </p:nvPr>
        </p:nvSpPr>
        <p:spPr>
          <a:xfrm>
            <a:off x="3121599" y="4344602"/>
            <a:ext cx="2559653" cy="1827598"/>
          </a:xfrm>
          <a:noFill/>
          <a:ln>
            <a:noFill/>
          </a:ln>
        </p:spPr>
        <p:txBody>
          <a:bodyPr tIns="0" anchor="t" anchorCtr="0"/>
          <a:lstStyle>
            <a:lvl1pPr marL="0">
              <a:lnSpc>
                <a:spcPct val="100000"/>
              </a:lnSpc>
              <a:defRPr sz="1400" b="0" i="0" baseline="0">
                <a:solidFill>
                  <a:schemeClr val="tx2"/>
                </a:solidFill>
              </a:defRPr>
            </a:lvl1pPr>
          </a:lstStyle>
          <a:p>
            <a:pPr lvl="0"/>
            <a:r>
              <a:rPr lang="en-US"/>
              <a:t>Click to edit Master text styles</a:t>
            </a:r>
          </a:p>
        </p:txBody>
      </p:sp>
      <p:sp>
        <p:nvSpPr>
          <p:cNvPr id="36" name="Text Placeholder 30">
            <a:extLst>
              <a:ext uri="{FF2B5EF4-FFF2-40B4-BE49-F238E27FC236}">
                <a16:creationId xmlns:a16="http://schemas.microsoft.com/office/drawing/2014/main" id="{FBEC0B46-4F72-1449-B1F2-BAAB50CF87BD}"/>
              </a:ext>
            </a:extLst>
          </p:cNvPr>
          <p:cNvSpPr>
            <a:spLocks noGrp="1"/>
          </p:cNvSpPr>
          <p:nvPr>
            <p:ph type="body" sz="quarter" idx="16"/>
          </p:nvPr>
        </p:nvSpPr>
        <p:spPr>
          <a:xfrm>
            <a:off x="6071213" y="4368464"/>
            <a:ext cx="2559653" cy="1827598"/>
          </a:xfrm>
          <a:noFill/>
          <a:ln>
            <a:noFill/>
          </a:ln>
        </p:spPr>
        <p:txBody>
          <a:bodyPr tIns="0" anchor="t" anchorCtr="0"/>
          <a:lstStyle>
            <a:lvl1pPr marL="0">
              <a:lnSpc>
                <a:spcPct val="100000"/>
              </a:lnSpc>
              <a:defRPr sz="1400" b="0" i="0" baseline="0">
                <a:solidFill>
                  <a:schemeClr val="tx2"/>
                </a:solidFill>
              </a:defRPr>
            </a:lvl1pPr>
          </a:lstStyle>
          <a:p>
            <a:pPr lvl="0"/>
            <a:r>
              <a:rPr lang="en-US"/>
              <a:t>Click to edit Master text styles</a:t>
            </a:r>
          </a:p>
        </p:txBody>
      </p:sp>
      <p:sp>
        <p:nvSpPr>
          <p:cNvPr id="39" name="Text Placeholder 30">
            <a:extLst>
              <a:ext uri="{FF2B5EF4-FFF2-40B4-BE49-F238E27FC236}">
                <a16:creationId xmlns:a16="http://schemas.microsoft.com/office/drawing/2014/main" id="{A710ACA4-7B73-0A48-A135-B49B06D05A3C}"/>
              </a:ext>
            </a:extLst>
          </p:cNvPr>
          <p:cNvSpPr>
            <a:spLocks noGrp="1"/>
          </p:cNvSpPr>
          <p:nvPr>
            <p:ph type="body" sz="quarter" idx="19"/>
          </p:nvPr>
        </p:nvSpPr>
        <p:spPr>
          <a:xfrm>
            <a:off x="9020492" y="4344602"/>
            <a:ext cx="2559653" cy="1827598"/>
          </a:xfrm>
          <a:noFill/>
          <a:ln>
            <a:noFill/>
          </a:ln>
        </p:spPr>
        <p:txBody>
          <a:bodyPr tIns="0" anchor="t" anchorCtr="0"/>
          <a:lstStyle>
            <a:lvl1pPr marL="0">
              <a:lnSpc>
                <a:spcPct val="100000"/>
              </a:lnSpc>
              <a:defRPr sz="1400" b="0" i="0" baseline="0">
                <a:solidFill>
                  <a:schemeClr val="tx2"/>
                </a:solidFill>
              </a:defRPr>
            </a:lvl1pPr>
          </a:lstStyle>
          <a:p>
            <a:pPr lvl="0"/>
            <a:r>
              <a:rPr lang="en-US"/>
              <a:t>Click to edit Master text styles</a:t>
            </a:r>
          </a:p>
        </p:txBody>
      </p:sp>
      <p:grpSp>
        <p:nvGrpSpPr>
          <p:cNvPr id="41" name="Group 40">
            <a:extLst>
              <a:ext uri="{FF2B5EF4-FFF2-40B4-BE49-F238E27FC236}">
                <a16:creationId xmlns:a16="http://schemas.microsoft.com/office/drawing/2014/main" id="{338A6F4A-0996-3B43-BB58-7B929CE0CEEC}"/>
              </a:ext>
            </a:extLst>
          </p:cNvPr>
          <p:cNvGrpSpPr>
            <a:grpSpLocks noChangeAspect="1"/>
          </p:cNvGrpSpPr>
          <p:nvPr userDrawn="1"/>
        </p:nvGrpSpPr>
        <p:grpSpPr>
          <a:xfrm>
            <a:off x="11082099" y="215851"/>
            <a:ext cx="886025" cy="193345"/>
            <a:chOff x="11082099" y="215851"/>
            <a:chExt cx="886025" cy="193345"/>
          </a:xfrm>
        </p:grpSpPr>
        <p:sp>
          <p:nvSpPr>
            <p:cNvPr id="42" name="Freeform 41">
              <a:extLst>
                <a:ext uri="{FF2B5EF4-FFF2-40B4-BE49-F238E27FC236}">
                  <a16:creationId xmlns:a16="http://schemas.microsoft.com/office/drawing/2014/main" id="{7410A22D-8662-4B49-8491-133D820A0460}"/>
                </a:ext>
              </a:extLst>
            </p:cNvPr>
            <p:cNvSpPr/>
            <p:nvPr/>
          </p:nvSpPr>
          <p:spPr>
            <a:xfrm>
              <a:off x="11248402" y="215851"/>
              <a:ext cx="719722" cy="193345"/>
            </a:xfrm>
            <a:custGeom>
              <a:avLst/>
              <a:gdLst>
                <a:gd name="connsiteX0" fmla="*/ 212098 w 719722"/>
                <a:gd name="connsiteY0" fmla="*/ 78028 h 193345"/>
                <a:gd name="connsiteX1" fmla="*/ 182351 w 719722"/>
                <a:gd name="connsiteY1" fmla="*/ 90043 h 193345"/>
                <a:gd name="connsiteX2" fmla="*/ 170730 w 719722"/>
                <a:gd name="connsiteY2" fmla="*/ 121669 h 193345"/>
                <a:gd name="connsiteX3" fmla="*/ 182351 w 719722"/>
                <a:gd name="connsiteY3" fmla="*/ 153294 h 193345"/>
                <a:gd name="connsiteX4" fmla="*/ 212098 w 719722"/>
                <a:gd name="connsiteY4" fmla="*/ 165309 h 193345"/>
                <a:gd name="connsiteX5" fmla="*/ 241982 w 719722"/>
                <a:gd name="connsiteY5" fmla="*/ 153294 h 193345"/>
                <a:gd name="connsiteX6" fmla="*/ 253742 w 719722"/>
                <a:gd name="connsiteY6" fmla="*/ 121669 h 193345"/>
                <a:gd name="connsiteX7" fmla="*/ 241982 w 719722"/>
                <a:gd name="connsiteY7" fmla="*/ 90043 h 193345"/>
                <a:gd name="connsiteX8" fmla="*/ 212098 w 719722"/>
                <a:gd name="connsiteY8" fmla="*/ 78028 h 193345"/>
                <a:gd name="connsiteX9" fmla="*/ 539445 w 719722"/>
                <a:gd name="connsiteY9" fmla="*/ 77891 h 193345"/>
                <a:gd name="connsiteX10" fmla="*/ 518277 w 719722"/>
                <a:gd name="connsiteY10" fmla="*/ 83277 h 193345"/>
                <a:gd name="connsiteX11" fmla="*/ 503335 w 719722"/>
                <a:gd name="connsiteY11" fmla="*/ 98606 h 193345"/>
                <a:gd name="connsiteX12" fmla="*/ 497801 w 719722"/>
                <a:gd name="connsiteY12" fmla="*/ 121669 h 193345"/>
                <a:gd name="connsiteX13" fmla="*/ 503335 w 719722"/>
                <a:gd name="connsiteY13" fmla="*/ 144733 h 193345"/>
                <a:gd name="connsiteX14" fmla="*/ 518277 w 719722"/>
                <a:gd name="connsiteY14" fmla="*/ 160062 h 193345"/>
                <a:gd name="connsiteX15" fmla="*/ 539445 w 719722"/>
                <a:gd name="connsiteY15" fmla="*/ 165448 h 193345"/>
                <a:gd name="connsiteX16" fmla="*/ 560614 w 719722"/>
                <a:gd name="connsiteY16" fmla="*/ 160062 h 193345"/>
                <a:gd name="connsiteX17" fmla="*/ 575556 w 719722"/>
                <a:gd name="connsiteY17" fmla="*/ 144733 h 193345"/>
                <a:gd name="connsiteX18" fmla="*/ 581090 w 719722"/>
                <a:gd name="connsiteY18" fmla="*/ 121669 h 193345"/>
                <a:gd name="connsiteX19" fmla="*/ 575556 w 719722"/>
                <a:gd name="connsiteY19" fmla="*/ 98606 h 193345"/>
                <a:gd name="connsiteX20" fmla="*/ 560614 w 719722"/>
                <a:gd name="connsiteY20" fmla="*/ 83277 h 193345"/>
                <a:gd name="connsiteX21" fmla="*/ 539445 w 719722"/>
                <a:gd name="connsiteY21" fmla="*/ 77891 h 193345"/>
                <a:gd name="connsiteX22" fmla="*/ 2352 w 719722"/>
                <a:gd name="connsiteY22" fmla="*/ 51650 h 193345"/>
                <a:gd name="connsiteX23" fmla="*/ 30300 w 719722"/>
                <a:gd name="connsiteY23" fmla="*/ 51650 h 193345"/>
                <a:gd name="connsiteX24" fmla="*/ 43997 w 719722"/>
                <a:gd name="connsiteY24" fmla="*/ 58417 h 193345"/>
                <a:gd name="connsiteX25" fmla="*/ 73190 w 719722"/>
                <a:gd name="connsiteY25" fmla="*/ 99020 h 193345"/>
                <a:gd name="connsiteX26" fmla="*/ 102383 w 719722"/>
                <a:gd name="connsiteY26" fmla="*/ 58417 h 193345"/>
                <a:gd name="connsiteX27" fmla="*/ 116080 w 719722"/>
                <a:gd name="connsiteY27" fmla="*/ 51650 h 193345"/>
                <a:gd name="connsiteX28" fmla="*/ 142921 w 719722"/>
                <a:gd name="connsiteY28" fmla="*/ 51650 h 193345"/>
                <a:gd name="connsiteX29" fmla="*/ 90484 w 719722"/>
                <a:gd name="connsiteY29" fmla="*/ 121531 h 193345"/>
                <a:gd name="connsiteX30" fmla="*/ 145273 w 719722"/>
                <a:gd name="connsiteY30" fmla="*/ 191411 h 193345"/>
                <a:gd name="connsiteX31" fmla="*/ 116910 w 719722"/>
                <a:gd name="connsiteY31" fmla="*/ 191411 h 193345"/>
                <a:gd name="connsiteX32" fmla="*/ 103213 w 719722"/>
                <a:gd name="connsiteY32" fmla="*/ 184644 h 193345"/>
                <a:gd name="connsiteX33" fmla="*/ 72360 w 719722"/>
                <a:gd name="connsiteY33" fmla="*/ 144732 h 193345"/>
                <a:gd name="connsiteX34" fmla="*/ 41368 w 719722"/>
                <a:gd name="connsiteY34" fmla="*/ 184644 h 193345"/>
                <a:gd name="connsiteX35" fmla="*/ 27671 w 719722"/>
                <a:gd name="connsiteY35" fmla="*/ 191411 h 193345"/>
                <a:gd name="connsiteX36" fmla="*/ 0 w 719722"/>
                <a:gd name="connsiteY36" fmla="*/ 191411 h 193345"/>
                <a:gd name="connsiteX37" fmla="*/ 54512 w 719722"/>
                <a:gd name="connsiteY37" fmla="*/ 121531 h 193345"/>
                <a:gd name="connsiteX38" fmla="*/ 389469 w 719722"/>
                <a:gd name="connsiteY38" fmla="*/ 50408 h 193345"/>
                <a:gd name="connsiteX39" fmla="*/ 431944 w 719722"/>
                <a:gd name="connsiteY39" fmla="*/ 65737 h 193345"/>
                <a:gd name="connsiteX40" fmla="*/ 447993 w 719722"/>
                <a:gd name="connsiteY40" fmla="*/ 111449 h 193345"/>
                <a:gd name="connsiteX41" fmla="*/ 447993 w 719722"/>
                <a:gd name="connsiteY41" fmla="*/ 191549 h 193345"/>
                <a:gd name="connsiteX42" fmla="*/ 432220 w 719722"/>
                <a:gd name="connsiteY42" fmla="*/ 191549 h 193345"/>
                <a:gd name="connsiteX43" fmla="*/ 415203 w 719722"/>
                <a:gd name="connsiteY43" fmla="*/ 174562 h 193345"/>
                <a:gd name="connsiteX44" fmla="*/ 415203 w 719722"/>
                <a:gd name="connsiteY44" fmla="*/ 115730 h 193345"/>
                <a:gd name="connsiteX45" fmla="*/ 406486 w 719722"/>
                <a:gd name="connsiteY45" fmla="*/ 88110 h 193345"/>
                <a:gd name="connsiteX46" fmla="*/ 381859 w 719722"/>
                <a:gd name="connsiteY46" fmla="*/ 78857 h 193345"/>
                <a:gd name="connsiteX47" fmla="*/ 353358 w 719722"/>
                <a:gd name="connsiteY47" fmla="*/ 89767 h 193345"/>
                <a:gd name="connsiteX48" fmla="*/ 342843 w 719722"/>
                <a:gd name="connsiteY48" fmla="*/ 120978 h 193345"/>
                <a:gd name="connsiteX49" fmla="*/ 342843 w 719722"/>
                <a:gd name="connsiteY49" fmla="*/ 174562 h 193345"/>
                <a:gd name="connsiteX50" fmla="*/ 325826 w 719722"/>
                <a:gd name="connsiteY50" fmla="*/ 191549 h 193345"/>
                <a:gd name="connsiteX51" fmla="*/ 310053 w 719722"/>
                <a:gd name="connsiteY51" fmla="*/ 191549 h 193345"/>
                <a:gd name="connsiteX52" fmla="*/ 310053 w 719722"/>
                <a:gd name="connsiteY52" fmla="*/ 51927 h 193345"/>
                <a:gd name="connsiteX53" fmla="*/ 324165 w 719722"/>
                <a:gd name="connsiteY53" fmla="*/ 51927 h 193345"/>
                <a:gd name="connsiteX54" fmla="*/ 341183 w 719722"/>
                <a:gd name="connsiteY54" fmla="*/ 68914 h 193345"/>
                <a:gd name="connsiteX55" fmla="*/ 341183 w 719722"/>
                <a:gd name="connsiteY55" fmla="*/ 70018 h 193345"/>
                <a:gd name="connsiteX56" fmla="*/ 361659 w 719722"/>
                <a:gd name="connsiteY56" fmla="*/ 55379 h 193345"/>
                <a:gd name="connsiteX57" fmla="*/ 389469 w 719722"/>
                <a:gd name="connsiteY57" fmla="*/ 50408 h 193345"/>
                <a:gd name="connsiteX58" fmla="*/ 719722 w 719722"/>
                <a:gd name="connsiteY58" fmla="*/ 50269 h 193345"/>
                <a:gd name="connsiteX59" fmla="*/ 719722 w 719722"/>
                <a:gd name="connsiteY59" fmla="*/ 81342 h 193345"/>
                <a:gd name="connsiteX60" fmla="*/ 712113 w 719722"/>
                <a:gd name="connsiteY60" fmla="*/ 80514 h 193345"/>
                <a:gd name="connsiteX61" fmla="*/ 682228 w 719722"/>
                <a:gd name="connsiteY61" fmla="*/ 91700 h 193345"/>
                <a:gd name="connsiteX62" fmla="*/ 671436 w 719722"/>
                <a:gd name="connsiteY62" fmla="*/ 123740 h 193345"/>
                <a:gd name="connsiteX63" fmla="*/ 671436 w 719722"/>
                <a:gd name="connsiteY63" fmla="*/ 174424 h 193345"/>
                <a:gd name="connsiteX64" fmla="*/ 654419 w 719722"/>
                <a:gd name="connsiteY64" fmla="*/ 191411 h 193345"/>
                <a:gd name="connsiteX65" fmla="*/ 638646 w 719722"/>
                <a:gd name="connsiteY65" fmla="*/ 191411 h 193345"/>
                <a:gd name="connsiteX66" fmla="*/ 638646 w 719722"/>
                <a:gd name="connsiteY66" fmla="*/ 51926 h 193345"/>
                <a:gd name="connsiteX67" fmla="*/ 669776 w 719722"/>
                <a:gd name="connsiteY67" fmla="*/ 51926 h 193345"/>
                <a:gd name="connsiteX68" fmla="*/ 669776 w 719722"/>
                <a:gd name="connsiteY68" fmla="*/ 72366 h 193345"/>
                <a:gd name="connsiteX69" fmla="*/ 719722 w 719722"/>
                <a:gd name="connsiteY69" fmla="*/ 50269 h 193345"/>
                <a:gd name="connsiteX70" fmla="*/ 208500 w 719722"/>
                <a:gd name="connsiteY70" fmla="*/ 50269 h 193345"/>
                <a:gd name="connsiteX71" fmla="*/ 233543 w 719722"/>
                <a:gd name="connsiteY71" fmla="*/ 54964 h 193345"/>
                <a:gd name="connsiteX72" fmla="*/ 253327 w 719722"/>
                <a:gd name="connsiteY72" fmla="*/ 68775 h 193345"/>
                <a:gd name="connsiteX73" fmla="*/ 270345 w 719722"/>
                <a:gd name="connsiteY73" fmla="*/ 51788 h 193345"/>
                <a:gd name="connsiteX74" fmla="*/ 285979 w 719722"/>
                <a:gd name="connsiteY74" fmla="*/ 51788 h 193345"/>
                <a:gd name="connsiteX75" fmla="*/ 285979 w 719722"/>
                <a:gd name="connsiteY75" fmla="*/ 51926 h 193345"/>
                <a:gd name="connsiteX76" fmla="*/ 285979 w 719722"/>
                <a:gd name="connsiteY76" fmla="*/ 191549 h 193345"/>
                <a:gd name="connsiteX77" fmla="*/ 271867 w 719722"/>
                <a:gd name="connsiteY77" fmla="*/ 191549 h 193345"/>
                <a:gd name="connsiteX78" fmla="*/ 254849 w 719722"/>
                <a:gd name="connsiteY78" fmla="*/ 174562 h 193345"/>
                <a:gd name="connsiteX79" fmla="*/ 254849 w 719722"/>
                <a:gd name="connsiteY79" fmla="*/ 173457 h 193345"/>
                <a:gd name="connsiteX80" fmla="*/ 234788 w 719722"/>
                <a:gd name="connsiteY80" fmla="*/ 188372 h 193345"/>
                <a:gd name="connsiteX81" fmla="*/ 208500 w 719722"/>
                <a:gd name="connsiteY81" fmla="*/ 193344 h 193345"/>
                <a:gd name="connsiteX82" fmla="*/ 171975 w 719722"/>
                <a:gd name="connsiteY82" fmla="*/ 184506 h 193345"/>
                <a:gd name="connsiteX83" fmla="*/ 146794 w 719722"/>
                <a:gd name="connsiteY83" fmla="*/ 159371 h 193345"/>
                <a:gd name="connsiteX84" fmla="*/ 137801 w 719722"/>
                <a:gd name="connsiteY84" fmla="*/ 121669 h 193345"/>
                <a:gd name="connsiteX85" fmla="*/ 146794 w 719722"/>
                <a:gd name="connsiteY85" fmla="*/ 84104 h 193345"/>
                <a:gd name="connsiteX86" fmla="*/ 171975 w 719722"/>
                <a:gd name="connsiteY86" fmla="*/ 59108 h 193345"/>
                <a:gd name="connsiteX87" fmla="*/ 208500 w 719722"/>
                <a:gd name="connsiteY87" fmla="*/ 50269 h 193345"/>
                <a:gd name="connsiteX88" fmla="*/ 580675 w 719722"/>
                <a:gd name="connsiteY88" fmla="*/ 0 h 193345"/>
                <a:gd name="connsiteX89" fmla="*/ 613327 w 719722"/>
                <a:gd name="connsiteY89" fmla="*/ 0 h 193345"/>
                <a:gd name="connsiteX90" fmla="*/ 613327 w 719722"/>
                <a:gd name="connsiteY90" fmla="*/ 191550 h 193345"/>
                <a:gd name="connsiteX91" fmla="*/ 598938 w 719722"/>
                <a:gd name="connsiteY91" fmla="*/ 191550 h 193345"/>
                <a:gd name="connsiteX92" fmla="*/ 581920 w 719722"/>
                <a:gd name="connsiteY92" fmla="*/ 174563 h 193345"/>
                <a:gd name="connsiteX93" fmla="*/ 581920 w 719722"/>
                <a:gd name="connsiteY93" fmla="*/ 173458 h 193345"/>
                <a:gd name="connsiteX94" fmla="*/ 561859 w 719722"/>
                <a:gd name="connsiteY94" fmla="*/ 188373 h 193345"/>
                <a:gd name="connsiteX95" fmla="*/ 535571 w 719722"/>
                <a:gd name="connsiteY95" fmla="*/ 193345 h 193345"/>
                <a:gd name="connsiteX96" fmla="*/ 499322 w 719722"/>
                <a:gd name="connsiteY96" fmla="*/ 184507 h 193345"/>
                <a:gd name="connsiteX97" fmla="*/ 474003 w 719722"/>
                <a:gd name="connsiteY97" fmla="*/ 159234 h 193345"/>
                <a:gd name="connsiteX98" fmla="*/ 464872 w 719722"/>
                <a:gd name="connsiteY98" fmla="*/ 121669 h 193345"/>
                <a:gd name="connsiteX99" fmla="*/ 474003 w 719722"/>
                <a:gd name="connsiteY99" fmla="*/ 84243 h 193345"/>
                <a:gd name="connsiteX100" fmla="*/ 499322 w 719722"/>
                <a:gd name="connsiteY100" fmla="*/ 59108 h 193345"/>
                <a:gd name="connsiteX101" fmla="*/ 535571 w 719722"/>
                <a:gd name="connsiteY101" fmla="*/ 50270 h 193345"/>
                <a:gd name="connsiteX102" fmla="*/ 561029 w 719722"/>
                <a:gd name="connsiteY102" fmla="*/ 54965 h 193345"/>
                <a:gd name="connsiteX103" fmla="*/ 580675 w 719722"/>
                <a:gd name="connsiteY103" fmla="*/ 69052 h 193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l="l" t="t" r="r" b="b"/>
              <a:pathLst>
                <a:path w="719722" h="193345">
                  <a:moveTo>
                    <a:pt x="212098" y="78028"/>
                  </a:moveTo>
                  <a:cubicBezTo>
                    <a:pt x="200061" y="78028"/>
                    <a:pt x="190099" y="82033"/>
                    <a:pt x="182351" y="90043"/>
                  </a:cubicBezTo>
                  <a:cubicBezTo>
                    <a:pt x="174603" y="98053"/>
                    <a:pt x="170730" y="108549"/>
                    <a:pt x="170730" y="121669"/>
                  </a:cubicBezTo>
                  <a:cubicBezTo>
                    <a:pt x="170730" y="134788"/>
                    <a:pt x="174603" y="145284"/>
                    <a:pt x="182351" y="153294"/>
                  </a:cubicBezTo>
                  <a:cubicBezTo>
                    <a:pt x="190099" y="161304"/>
                    <a:pt x="200061" y="165309"/>
                    <a:pt x="212098" y="165309"/>
                  </a:cubicBezTo>
                  <a:cubicBezTo>
                    <a:pt x="224134" y="165447"/>
                    <a:pt x="234096" y="161442"/>
                    <a:pt x="241982" y="153294"/>
                  </a:cubicBezTo>
                  <a:cubicBezTo>
                    <a:pt x="249868" y="145284"/>
                    <a:pt x="253742" y="134788"/>
                    <a:pt x="253742" y="121669"/>
                  </a:cubicBezTo>
                  <a:cubicBezTo>
                    <a:pt x="253742" y="108549"/>
                    <a:pt x="249868" y="98053"/>
                    <a:pt x="241982" y="90043"/>
                  </a:cubicBezTo>
                  <a:cubicBezTo>
                    <a:pt x="234096" y="82033"/>
                    <a:pt x="224134" y="78028"/>
                    <a:pt x="212098" y="78028"/>
                  </a:cubicBezTo>
                  <a:close/>
                  <a:moveTo>
                    <a:pt x="539445" y="77891"/>
                  </a:moveTo>
                  <a:cubicBezTo>
                    <a:pt x="531559" y="77891"/>
                    <a:pt x="524503" y="79686"/>
                    <a:pt x="518277" y="83277"/>
                  </a:cubicBezTo>
                  <a:cubicBezTo>
                    <a:pt x="512051" y="86867"/>
                    <a:pt x="507070" y="91977"/>
                    <a:pt x="503335" y="98606"/>
                  </a:cubicBezTo>
                  <a:cubicBezTo>
                    <a:pt x="499599" y="105235"/>
                    <a:pt x="497801" y="112969"/>
                    <a:pt x="497801" y="121669"/>
                  </a:cubicBezTo>
                  <a:cubicBezTo>
                    <a:pt x="497801" y="130370"/>
                    <a:pt x="499599" y="138104"/>
                    <a:pt x="503335" y="144733"/>
                  </a:cubicBezTo>
                  <a:cubicBezTo>
                    <a:pt x="507070" y="151362"/>
                    <a:pt x="511913" y="156471"/>
                    <a:pt x="518277" y="160062"/>
                  </a:cubicBezTo>
                  <a:cubicBezTo>
                    <a:pt x="524503" y="163653"/>
                    <a:pt x="531698" y="165448"/>
                    <a:pt x="539445" y="165448"/>
                  </a:cubicBezTo>
                  <a:cubicBezTo>
                    <a:pt x="547193" y="165448"/>
                    <a:pt x="554388" y="163653"/>
                    <a:pt x="560614" y="160062"/>
                  </a:cubicBezTo>
                  <a:cubicBezTo>
                    <a:pt x="566840" y="156471"/>
                    <a:pt x="571821" y="151362"/>
                    <a:pt x="575556" y="144733"/>
                  </a:cubicBezTo>
                  <a:cubicBezTo>
                    <a:pt x="579292" y="138104"/>
                    <a:pt x="581090" y="130370"/>
                    <a:pt x="581090" y="121669"/>
                  </a:cubicBezTo>
                  <a:cubicBezTo>
                    <a:pt x="581090" y="112969"/>
                    <a:pt x="579292" y="105235"/>
                    <a:pt x="575556" y="98606"/>
                  </a:cubicBezTo>
                  <a:cubicBezTo>
                    <a:pt x="571821" y="91977"/>
                    <a:pt x="566840" y="86867"/>
                    <a:pt x="560614" y="83277"/>
                  </a:cubicBezTo>
                  <a:cubicBezTo>
                    <a:pt x="554388" y="79686"/>
                    <a:pt x="547193" y="77891"/>
                    <a:pt x="539445" y="77891"/>
                  </a:cubicBezTo>
                  <a:close/>
                  <a:moveTo>
                    <a:pt x="2352" y="51650"/>
                  </a:moveTo>
                  <a:lnTo>
                    <a:pt x="30300" y="51650"/>
                  </a:lnTo>
                  <a:cubicBezTo>
                    <a:pt x="35696" y="51650"/>
                    <a:pt x="40676" y="54136"/>
                    <a:pt x="43997" y="58417"/>
                  </a:cubicBezTo>
                  <a:lnTo>
                    <a:pt x="73190" y="99020"/>
                  </a:lnTo>
                  <a:lnTo>
                    <a:pt x="102383" y="58417"/>
                  </a:lnTo>
                  <a:cubicBezTo>
                    <a:pt x="105565" y="54136"/>
                    <a:pt x="110684" y="51650"/>
                    <a:pt x="116080" y="51650"/>
                  </a:cubicBezTo>
                  <a:lnTo>
                    <a:pt x="142921" y="51650"/>
                  </a:lnTo>
                  <a:lnTo>
                    <a:pt x="90484" y="121531"/>
                  </a:lnTo>
                  <a:lnTo>
                    <a:pt x="145273" y="191411"/>
                  </a:lnTo>
                  <a:lnTo>
                    <a:pt x="116910" y="191411"/>
                  </a:lnTo>
                  <a:cubicBezTo>
                    <a:pt x="111514" y="191549"/>
                    <a:pt x="106395" y="188925"/>
                    <a:pt x="103213" y="184644"/>
                  </a:cubicBezTo>
                  <a:lnTo>
                    <a:pt x="72360" y="144732"/>
                  </a:lnTo>
                  <a:lnTo>
                    <a:pt x="41368" y="184644"/>
                  </a:lnTo>
                  <a:cubicBezTo>
                    <a:pt x="38186" y="188925"/>
                    <a:pt x="33067" y="191411"/>
                    <a:pt x="27671" y="191411"/>
                  </a:cubicBezTo>
                  <a:lnTo>
                    <a:pt x="0" y="191411"/>
                  </a:lnTo>
                  <a:lnTo>
                    <a:pt x="54512" y="121531"/>
                  </a:lnTo>
                  <a:close/>
                  <a:moveTo>
                    <a:pt x="389469" y="50408"/>
                  </a:moveTo>
                  <a:cubicBezTo>
                    <a:pt x="407040" y="50270"/>
                    <a:pt x="421290" y="55379"/>
                    <a:pt x="431944" y="65737"/>
                  </a:cubicBezTo>
                  <a:cubicBezTo>
                    <a:pt x="442597" y="76095"/>
                    <a:pt x="447993" y="91286"/>
                    <a:pt x="447993" y="111449"/>
                  </a:cubicBezTo>
                  <a:lnTo>
                    <a:pt x="447993" y="191549"/>
                  </a:lnTo>
                  <a:lnTo>
                    <a:pt x="432220" y="191549"/>
                  </a:lnTo>
                  <a:cubicBezTo>
                    <a:pt x="422812" y="191549"/>
                    <a:pt x="415203" y="183953"/>
                    <a:pt x="415203" y="174562"/>
                  </a:cubicBezTo>
                  <a:lnTo>
                    <a:pt x="415203" y="115730"/>
                  </a:lnTo>
                  <a:cubicBezTo>
                    <a:pt x="415203" y="103577"/>
                    <a:pt x="412297" y="94325"/>
                    <a:pt x="406486" y="88110"/>
                  </a:cubicBezTo>
                  <a:cubicBezTo>
                    <a:pt x="400676" y="81895"/>
                    <a:pt x="392513" y="78857"/>
                    <a:pt x="381859" y="78857"/>
                  </a:cubicBezTo>
                  <a:cubicBezTo>
                    <a:pt x="369822" y="78857"/>
                    <a:pt x="360276" y="82448"/>
                    <a:pt x="353358" y="89767"/>
                  </a:cubicBezTo>
                  <a:cubicBezTo>
                    <a:pt x="346302" y="96948"/>
                    <a:pt x="342843" y="107444"/>
                    <a:pt x="342843" y="120978"/>
                  </a:cubicBezTo>
                  <a:lnTo>
                    <a:pt x="342843" y="174562"/>
                  </a:lnTo>
                  <a:cubicBezTo>
                    <a:pt x="342843" y="183953"/>
                    <a:pt x="335234" y="191549"/>
                    <a:pt x="325826" y="191549"/>
                  </a:cubicBezTo>
                  <a:lnTo>
                    <a:pt x="310053" y="191549"/>
                  </a:lnTo>
                  <a:lnTo>
                    <a:pt x="310053" y="51927"/>
                  </a:lnTo>
                  <a:lnTo>
                    <a:pt x="324165" y="51927"/>
                  </a:lnTo>
                  <a:cubicBezTo>
                    <a:pt x="333573" y="51927"/>
                    <a:pt x="341183" y="59523"/>
                    <a:pt x="341183" y="68914"/>
                  </a:cubicBezTo>
                  <a:lnTo>
                    <a:pt x="341183" y="70018"/>
                  </a:lnTo>
                  <a:cubicBezTo>
                    <a:pt x="346579" y="63527"/>
                    <a:pt x="353358" y="58694"/>
                    <a:pt x="361659" y="55379"/>
                  </a:cubicBezTo>
                  <a:cubicBezTo>
                    <a:pt x="369822" y="52065"/>
                    <a:pt x="379092" y="50408"/>
                    <a:pt x="389469" y="50408"/>
                  </a:cubicBezTo>
                  <a:close/>
                  <a:moveTo>
                    <a:pt x="719722" y="50269"/>
                  </a:moveTo>
                  <a:lnTo>
                    <a:pt x="719722" y="81342"/>
                  </a:lnTo>
                  <a:cubicBezTo>
                    <a:pt x="716955" y="80790"/>
                    <a:pt x="714326" y="80514"/>
                    <a:pt x="712113" y="80514"/>
                  </a:cubicBezTo>
                  <a:cubicBezTo>
                    <a:pt x="699384" y="80514"/>
                    <a:pt x="689422" y="84243"/>
                    <a:pt x="682228" y="91700"/>
                  </a:cubicBezTo>
                  <a:cubicBezTo>
                    <a:pt x="675033" y="99158"/>
                    <a:pt x="671436" y="109792"/>
                    <a:pt x="671436" y="123740"/>
                  </a:cubicBezTo>
                  <a:lnTo>
                    <a:pt x="671436" y="174424"/>
                  </a:lnTo>
                  <a:cubicBezTo>
                    <a:pt x="671436" y="183815"/>
                    <a:pt x="663827" y="191411"/>
                    <a:pt x="654419" y="191411"/>
                  </a:cubicBezTo>
                  <a:lnTo>
                    <a:pt x="638646" y="191411"/>
                  </a:lnTo>
                  <a:lnTo>
                    <a:pt x="638646" y="51926"/>
                  </a:lnTo>
                  <a:lnTo>
                    <a:pt x="669776" y="51926"/>
                  </a:lnTo>
                  <a:lnTo>
                    <a:pt x="669776" y="72366"/>
                  </a:lnTo>
                  <a:cubicBezTo>
                    <a:pt x="679322" y="57589"/>
                    <a:pt x="695925" y="50269"/>
                    <a:pt x="719722" y="50269"/>
                  </a:cubicBezTo>
                  <a:close/>
                  <a:moveTo>
                    <a:pt x="208500" y="50269"/>
                  </a:moveTo>
                  <a:cubicBezTo>
                    <a:pt x="217632" y="50269"/>
                    <a:pt x="225933" y="51788"/>
                    <a:pt x="233543" y="54964"/>
                  </a:cubicBezTo>
                  <a:cubicBezTo>
                    <a:pt x="241152" y="58141"/>
                    <a:pt x="247793" y="62698"/>
                    <a:pt x="253327" y="68775"/>
                  </a:cubicBezTo>
                  <a:cubicBezTo>
                    <a:pt x="253327" y="59384"/>
                    <a:pt x="260937" y="51788"/>
                    <a:pt x="270345" y="51788"/>
                  </a:cubicBezTo>
                  <a:lnTo>
                    <a:pt x="285979" y="51788"/>
                  </a:lnTo>
                  <a:lnTo>
                    <a:pt x="285979" y="51926"/>
                  </a:lnTo>
                  <a:lnTo>
                    <a:pt x="285979" y="191549"/>
                  </a:lnTo>
                  <a:lnTo>
                    <a:pt x="271867" y="191549"/>
                  </a:lnTo>
                  <a:cubicBezTo>
                    <a:pt x="262459" y="191549"/>
                    <a:pt x="254849" y="183953"/>
                    <a:pt x="254849" y="174562"/>
                  </a:cubicBezTo>
                  <a:lnTo>
                    <a:pt x="254849" y="173457"/>
                  </a:lnTo>
                  <a:cubicBezTo>
                    <a:pt x="249453" y="180086"/>
                    <a:pt x="242812" y="185058"/>
                    <a:pt x="234788" y="188372"/>
                  </a:cubicBezTo>
                  <a:cubicBezTo>
                    <a:pt x="226902" y="191687"/>
                    <a:pt x="218047" y="193344"/>
                    <a:pt x="208500" y="193344"/>
                  </a:cubicBezTo>
                  <a:cubicBezTo>
                    <a:pt x="194941" y="193344"/>
                    <a:pt x="182628" y="190444"/>
                    <a:pt x="171975" y="184506"/>
                  </a:cubicBezTo>
                  <a:cubicBezTo>
                    <a:pt x="161183" y="178567"/>
                    <a:pt x="152882" y="170143"/>
                    <a:pt x="146794" y="159371"/>
                  </a:cubicBezTo>
                  <a:cubicBezTo>
                    <a:pt x="140706" y="148599"/>
                    <a:pt x="137801" y="136031"/>
                    <a:pt x="137801" y="121669"/>
                  </a:cubicBezTo>
                  <a:cubicBezTo>
                    <a:pt x="137801" y="107306"/>
                    <a:pt x="140845" y="94876"/>
                    <a:pt x="146794" y="84104"/>
                  </a:cubicBezTo>
                  <a:cubicBezTo>
                    <a:pt x="152882" y="73332"/>
                    <a:pt x="161183" y="65046"/>
                    <a:pt x="171975" y="59108"/>
                  </a:cubicBezTo>
                  <a:cubicBezTo>
                    <a:pt x="182766" y="53169"/>
                    <a:pt x="194941" y="50269"/>
                    <a:pt x="208500" y="50269"/>
                  </a:cubicBezTo>
                  <a:close/>
                  <a:moveTo>
                    <a:pt x="580675" y="0"/>
                  </a:moveTo>
                  <a:lnTo>
                    <a:pt x="613327" y="0"/>
                  </a:lnTo>
                  <a:lnTo>
                    <a:pt x="613327" y="191550"/>
                  </a:lnTo>
                  <a:lnTo>
                    <a:pt x="598938" y="191550"/>
                  </a:lnTo>
                  <a:cubicBezTo>
                    <a:pt x="589530" y="191550"/>
                    <a:pt x="581920" y="183954"/>
                    <a:pt x="581920" y="174563"/>
                  </a:cubicBezTo>
                  <a:lnTo>
                    <a:pt x="581920" y="173458"/>
                  </a:lnTo>
                  <a:cubicBezTo>
                    <a:pt x="576525" y="180087"/>
                    <a:pt x="569884" y="185059"/>
                    <a:pt x="561859" y="188373"/>
                  </a:cubicBezTo>
                  <a:cubicBezTo>
                    <a:pt x="553973" y="191688"/>
                    <a:pt x="545118" y="193345"/>
                    <a:pt x="535571" y="193345"/>
                  </a:cubicBezTo>
                  <a:cubicBezTo>
                    <a:pt x="522151" y="193345"/>
                    <a:pt x="509976" y="190445"/>
                    <a:pt x="499322" y="184507"/>
                  </a:cubicBezTo>
                  <a:cubicBezTo>
                    <a:pt x="488531" y="178568"/>
                    <a:pt x="480091" y="170144"/>
                    <a:pt x="474003" y="159234"/>
                  </a:cubicBezTo>
                  <a:cubicBezTo>
                    <a:pt x="467916" y="148323"/>
                    <a:pt x="464872" y="135756"/>
                    <a:pt x="464872" y="121669"/>
                  </a:cubicBezTo>
                  <a:cubicBezTo>
                    <a:pt x="464872" y="107583"/>
                    <a:pt x="467916" y="95015"/>
                    <a:pt x="474003" y="84243"/>
                  </a:cubicBezTo>
                  <a:cubicBezTo>
                    <a:pt x="480091" y="73471"/>
                    <a:pt x="488531" y="65047"/>
                    <a:pt x="499322" y="59108"/>
                  </a:cubicBezTo>
                  <a:cubicBezTo>
                    <a:pt x="510114" y="53170"/>
                    <a:pt x="522151" y="50270"/>
                    <a:pt x="535571" y="50270"/>
                  </a:cubicBezTo>
                  <a:cubicBezTo>
                    <a:pt x="544841" y="50270"/>
                    <a:pt x="553281" y="51789"/>
                    <a:pt x="561029" y="54965"/>
                  </a:cubicBezTo>
                  <a:cubicBezTo>
                    <a:pt x="568777" y="58142"/>
                    <a:pt x="575279" y="62837"/>
                    <a:pt x="580675" y="69052"/>
                  </a:cubicBezTo>
                  <a:close/>
                </a:path>
              </a:pathLst>
            </a:custGeom>
            <a:solidFill>
              <a:schemeClr val="tx2"/>
            </a:solidFill>
            <a:ln w="9510" cap="flat">
              <a:noFill/>
              <a:prstDash val="solid"/>
              <a:miter/>
            </a:ln>
          </p:spPr>
          <p:txBody>
            <a:bodyPr wrap="square" rtlCol="0" anchor="ctr">
              <a:noAutofit/>
            </a:bodyPr>
            <a:lstStyle/>
            <a:p>
              <a:endParaRPr lang="en-US"/>
            </a:p>
          </p:txBody>
        </p:sp>
        <p:grpSp>
          <p:nvGrpSpPr>
            <p:cNvPr id="43" name="Group 42">
              <a:extLst>
                <a:ext uri="{FF2B5EF4-FFF2-40B4-BE49-F238E27FC236}">
                  <a16:creationId xmlns:a16="http://schemas.microsoft.com/office/drawing/2014/main" id="{BB4DADF3-D7AB-3B41-ADBC-C01C878451E2}"/>
                </a:ext>
              </a:extLst>
            </p:cNvPr>
            <p:cNvGrpSpPr/>
            <p:nvPr userDrawn="1"/>
          </p:nvGrpSpPr>
          <p:grpSpPr>
            <a:xfrm>
              <a:off x="11082099" y="267640"/>
              <a:ext cx="156756" cy="139761"/>
              <a:chOff x="11082099" y="267640"/>
              <a:chExt cx="156756" cy="139761"/>
            </a:xfrm>
          </p:grpSpPr>
          <p:sp>
            <p:nvSpPr>
              <p:cNvPr id="44" name="Freeform 43">
                <a:extLst>
                  <a:ext uri="{FF2B5EF4-FFF2-40B4-BE49-F238E27FC236}">
                    <a16:creationId xmlns:a16="http://schemas.microsoft.com/office/drawing/2014/main" id="{5FDF5AC7-F373-EE4A-845C-2E426FE944EE}"/>
                  </a:ext>
                </a:extLst>
              </p:cNvPr>
              <p:cNvSpPr/>
              <p:nvPr/>
            </p:nvSpPr>
            <p:spPr>
              <a:xfrm>
                <a:off x="11082099" y="272749"/>
                <a:ext cx="70699" cy="60489"/>
              </a:xfrm>
              <a:custGeom>
                <a:avLst/>
                <a:gdLst>
                  <a:gd name="connsiteX0" fmla="*/ 246570 w 486475"/>
                  <a:gd name="connsiteY0" fmla="*/ 0 h 416222"/>
                  <a:gd name="connsiteX1" fmla="*/ 225625 w 486475"/>
                  <a:gd name="connsiteY1" fmla="*/ 26608 h 416222"/>
                  <a:gd name="connsiteX2" fmla="*/ 0 w 486475"/>
                  <a:gd name="connsiteY2" fmla="*/ 416223 h 416222"/>
                  <a:gd name="connsiteX3" fmla="*/ 486475 w 486475"/>
                  <a:gd name="connsiteY3" fmla="*/ 416223 h 416222"/>
                  <a:gd name="connsiteX4" fmla="*/ 246570 w 486475"/>
                  <a:gd name="connsiteY4" fmla="*/ 0 h 416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475" h="416222">
                    <a:moveTo>
                      <a:pt x="246570" y="0"/>
                    </a:moveTo>
                    <a:cubicBezTo>
                      <a:pt x="238954" y="7602"/>
                      <a:pt x="231338" y="16155"/>
                      <a:pt x="225625" y="26608"/>
                    </a:cubicBezTo>
                    <a:lnTo>
                      <a:pt x="0" y="416223"/>
                    </a:lnTo>
                    <a:lnTo>
                      <a:pt x="486475" y="416223"/>
                    </a:lnTo>
                    <a:lnTo>
                      <a:pt x="246570" y="0"/>
                    </a:lnTo>
                    <a:close/>
                  </a:path>
                </a:pathLst>
              </a:custGeom>
              <a:solidFill>
                <a:srgbClr val="DF1E26"/>
              </a:solidFill>
              <a:ln w="9510" cap="flat">
                <a:noFill/>
                <a:prstDash val="solid"/>
                <a:miter/>
              </a:ln>
            </p:spPr>
            <p:txBody>
              <a:bodyPr rtlCol="0" anchor="ctr"/>
              <a:lstStyle/>
              <a:p>
                <a:endParaRPr lang="en-US"/>
              </a:p>
            </p:txBody>
          </p:sp>
          <p:sp>
            <p:nvSpPr>
              <p:cNvPr id="45" name="Freeform 44">
                <a:extLst>
                  <a:ext uri="{FF2B5EF4-FFF2-40B4-BE49-F238E27FC236}">
                    <a16:creationId xmlns:a16="http://schemas.microsoft.com/office/drawing/2014/main" id="{C9EEFDF7-C0E7-0A4D-9AC7-0A2F3D784202}"/>
                  </a:ext>
                </a:extLst>
              </p:cNvPr>
              <p:cNvSpPr/>
              <p:nvPr/>
            </p:nvSpPr>
            <p:spPr>
              <a:xfrm>
                <a:off x="11125542" y="267640"/>
                <a:ext cx="69869" cy="61180"/>
              </a:xfrm>
              <a:custGeom>
                <a:avLst/>
                <a:gdLst>
                  <a:gd name="connsiteX0" fmla="*/ 480763 w 480763"/>
                  <a:gd name="connsiteY0" fmla="*/ 4751 h 420973"/>
                  <a:gd name="connsiteX1" fmla="*/ 447443 w 480763"/>
                  <a:gd name="connsiteY1" fmla="*/ 0 h 420973"/>
                  <a:gd name="connsiteX2" fmla="*/ 33320 w 480763"/>
                  <a:gd name="connsiteY2" fmla="*/ 0 h 420973"/>
                  <a:gd name="connsiteX3" fmla="*/ 0 w 480763"/>
                  <a:gd name="connsiteY3" fmla="*/ 4751 h 420973"/>
                  <a:gd name="connsiteX4" fmla="*/ 240858 w 480763"/>
                  <a:gd name="connsiteY4" fmla="*/ 420974 h 420973"/>
                  <a:gd name="connsiteX5" fmla="*/ 480763 w 480763"/>
                  <a:gd name="connsiteY5" fmla="*/ 4751 h 420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0763" h="420973">
                    <a:moveTo>
                      <a:pt x="480763" y="4751"/>
                    </a:moveTo>
                    <a:cubicBezTo>
                      <a:pt x="470291" y="1901"/>
                      <a:pt x="458867" y="0"/>
                      <a:pt x="447443" y="0"/>
                    </a:cubicBezTo>
                    <a:lnTo>
                      <a:pt x="33320" y="0"/>
                    </a:lnTo>
                    <a:cubicBezTo>
                      <a:pt x="21896" y="0"/>
                      <a:pt x="10472" y="1901"/>
                      <a:pt x="0" y="4751"/>
                    </a:cubicBezTo>
                    <a:lnTo>
                      <a:pt x="240858" y="420974"/>
                    </a:lnTo>
                    <a:lnTo>
                      <a:pt x="480763" y="4751"/>
                    </a:lnTo>
                    <a:close/>
                  </a:path>
                </a:pathLst>
              </a:custGeom>
              <a:solidFill>
                <a:srgbClr val="EF3834"/>
              </a:solidFill>
              <a:ln w="9510" cap="flat">
                <a:noFill/>
                <a:prstDash val="solid"/>
                <a:miter/>
              </a:ln>
            </p:spPr>
            <p:txBody>
              <a:bodyPr rtlCol="0" anchor="ctr"/>
              <a:lstStyle/>
              <a:p>
                <a:endParaRPr lang="en-US"/>
              </a:p>
            </p:txBody>
          </p:sp>
          <p:sp>
            <p:nvSpPr>
              <p:cNvPr id="46" name="Freeform 45">
                <a:extLst>
                  <a:ext uri="{FF2B5EF4-FFF2-40B4-BE49-F238E27FC236}">
                    <a16:creationId xmlns:a16="http://schemas.microsoft.com/office/drawing/2014/main" id="{68B629E9-4FEF-884E-BCDF-9D954A538E3D}"/>
                  </a:ext>
                </a:extLst>
              </p:cNvPr>
              <p:cNvSpPr/>
              <p:nvPr/>
            </p:nvSpPr>
            <p:spPr>
              <a:xfrm>
                <a:off x="11082237" y="341939"/>
                <a:ext cx="70838" cy="60489"/>
              </a:xfrm>
              <a:custGeom>
                <a:avLst/>
                <a:gdLst>
                  <a:gd name="connsiteX0" fmla="*/ 0 w 487427"/>
                  <a:gd name="connsiteY0" fmla="*/ 0 h 416222"/>
                  <a:gd name="connsiteX1" fmla="*/ 225625 w 487427"/>
                  <a:gd name="connsiteY1" fmla="*/ 389615 h 416222"/>
                  <a:gd name="connsiteX2" fmla="*/ 246570 w 487427"/>
                  <a:gd name="connsiteY2" fmla="*/ 416222 h 416222"/>
                  <a:gd name="connsiteX3" fmla="*/ 487427 w 487427"/>
                  <a:gd name="connsiteY3" fmla="*/ 0 h 416222"/>
                  <a:gd name="connsiteX4" fmla="*/ 0 w 487427"/>
                  <a:gd name="connsiteY4" fmla="*/ 0 h 416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7427" h="416222">
                    <a:moveTo>
                      <a:pt x="0" y="0"/>
                    </a:moveTo>
                    <a:lnTo>
                      <a:pt x="225625" y="389615"/>
                    </a:lnTo>
                    <a:cubicBezTo>
                      <a:pt x="231338" y="399118"/>
                      <a:pt x="238002" y="408620"/>
                      <a:pt x="246570" y="416222"/>
                    </a:cubicBezTo>
                    <a:lnTo>
                      <a:pt x="487427" y="0"/>
                    </a:lnTo>
                    <a:lnTo>
                      <a:pt x="0" y="0"/>
                    </a:lnTo>
                    <a:close/>
                  </a:path>
                </a:pathLst>
              </a:custGeom>
              <a:solidFill>
                <a:srgbClr val="F0534C"/>
              </a:solidFill>
              <a:ln w="9510" cap="flat">
                <a:noFill/>
                <a:prstDash val="solid"/>
                <a:miter/>
              </a:ln>
            </p:spPr>
            <p:txBody>
              <a:bodyPr rtlCol="0" anchor="ctr"/>
              <a:lstStyle/>
              <a:p>
                <a:endParaRPr lang="en-US"/>
              </a:p>
            </p:txBody>
          </p:sp>
          <p:sp>
            <p:nvSpPr>
              <p:cNvPr id="47" name="Freeform 46">
                <a:extLst>
                  <a:ext uri="{FF2B5EF4-FFF2-40B4-BE49-F238E27FC236}">
                    <a16:creationId xmlns:a16="http://schemas.microsoft.com/office/drawing/2014/main" id="{F0640D80-1053-1A41-ACD9-56F4834E106B}"/>
                  </a:ext>
                </a:extLst>
              </p:cNvPr>
              <p:cNvSpPr/>
              <p:nvPr/>
            </p:nvSpPr>
            <p:spPr>
              <a:xfrm>
                <a:off x="11168017" y="341939"/>
                <a:ext cx="70838" cy="60489"/>
              </a:xfrm>
              <a:custGeom>
                <a:avLst/>
                <a:gdLst>
                  <a:gd name="connsiteX0" fmla="*/ 261802 w 487427"/>
                  <a:gd name="connsiteY0" fmla="*/ 389615 h 416222"/>
                  <a:gd name="connsiteX1" fmla="*/ 487427 w 487427"/>
                  <a:gd name="connsiteY1" fmla="*/ 0 h 416222"/>
                  <a:gd name="connsiteX2" fmla="*/ 0 w 487427"/>
                  <a:gd name="connsiteY2" fmla="*/ 0 h 416222"/>
                  <a:gd name="connsiteX3" fmla="*/ 240858 w 487427"/>
                  <a:gd name="connsiteY3" fmla="*/ 416222 h 416222"/>
                  <a:gd name="connsiteX4" fmla="*/ 261802 w 487427"/>
                  <a:gd name="connsiteY4" fmla="*/ 389615 h 416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7427" h="416222">
                    <a:moveTo>
                      <a:pt x="261802" y="389615"/>
                    </a:moveTo>
                    <a:lnTo>
                      <a:pt x="487427" y="0"/>
                    </a:lnTo>
                    <a:lnTo>
                      <a:pt x="0" y="0"/>
                    </a:lnTo>
                    <a:lnTo>
                      <a:pt x="240858" y="416222"/>
                    </a:lnTo>
                    <a:cubicBezTo>
                      <a:pt x="248474" y="407670"/>
                      <a:pt x="256090" y="399118"/>
                      <a:pt x="261802" y="389615"/>
                    </a:cubicBezTo>
                  </a:path>
                </a:pathLst>
              </a:custGeom>
              <a:solidFill>
                <a:srgbClr val="F26F62"/>
              </a:solidFill>
              <a:ln w="9510" cap="flat">
                <a:noFill/>
                <a:prstDash val="solid"/>
                <a:miter/>
              </a:ln>
            </p:spPr>
            <p:txBody>
              <a:bodyPr rtlCol="0" anchor="ctr"/>
              <a:lstStyle/>
              <a:p>
                <a:endParaRPr lang="en-US"/>
              </a:p>
            </p:txBody>
          </p:sp>
          <p:sp>
            <p:nvSpPr>
              <p:cNvPr id="48" name="Freeform 47">
                <a:extLst>
                  <a:ext uri="{FF2B5EF4-FFF2-40B4-BE49-F238E27FC236}">
                    <a16:creationId xmlns:a16="http://schemas.microsoft.com/office/drawing/2014/main" id="{D240C6D2-592F-2344-86B5-D79987CB76D7}"/>
                  </a:ext>
                </a:extLst>
              </p:cNvPr>
              <p:cNvSpPr/>
              <p:nvPr/>
            </p:nvSpPr>
            <p:spPr>
              <a:xfrm>
                <a:off x="11125542" y="346221"/>
                <a:ext cx="70008" cy="61180"/>
              </a:xfrm>
              <a:custGeom>
                <a:avLst/>
                <a:gdLst>
                  <a:gd name="connsiteX0" fmla="*/ 0 w 481715"/>
                  <a:gd name="connsiteY0" fmla="*/ 416223 h 420973"/>
                  <a:gd name="connsiteX1" fmla="*/ 33320 w 481715"/>
                  <a:gd name="connsiteY1" fmla="*/ 420974 h 420973"/>
                  <a:gd name="connsiteX2" fmla="*/ 448395 w 481715"/>
                  <a:gd name="connsiteY2" fmla="*/ 420974 h 420973"/>
                  <a:gd name="connsiteX3" fmla="*/ 481715 w 481715"/>
                  <a:gd name="connsiteY3" fmla="*/ 416223 h 420973"/>
                  <a:gd name="connsiteX4" fmla="*/ 240858 w 481715"/>
                  <a:gd name="connsiteY4" fmla="*/ 0 h 420973"/>
                  <a:gd name="connsiteX5" fmla="*/ 0 w 481715"/>
                  <a:gd name="connsiteY5" fmla="*/ 416223 h 420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1715" h="420973">
                    <a:moveTo>
                      <a:pt x="0" y="416223"/>
                    </a:moveTo>
                    <a:cubicBezTo>
                      <a:pt x="10472" y="419073"/>
                      <a:pt x="21896" y="420974"/>
                      <a:pt x="33320" y="420974"/>
                    </a:cubicBezTo>
                    <a:lnTo>
                      <a:pt x="448395" y="420974"/>
                    </a:lnTo>
                    <a:cubicBezTo>
                      <a:pt x="459819" y="420974"/>
                      <a:pt x="471243" y="419073"/>
                      <a:pt x="481715" y="416223"/>
                    </a:cubicBezTo>
                    <a:lnTo>
                      <a:pt x="240858" y="0"/>
                    </a:lnTo>
                    <a:lnTo>
                      <a:pt x="0" y="416223"/>
                    </a:lnTo>
                    <a:close/>
                  </a:path>
                </a:pathLst>
              </a:custGeom>
              <a:solidFill>
                <a:srgbClr val="F58C7F"/>
              </a:solidFill>
              <a:ln w="9510" cap="flat">
                <a:noFill/>
                <a:prstDash val="solid"/>
                <a:miter/>
              </a:ln>
            </p:spPr>
            <p:txBody>
              <a:bodyPr rtlCol="0" anchor="ctr"/>
              <a:lstStyle/>
              <a:p>
                <a:endParaRPr lang="en-US"/>
              </a:p>
            </p:txBody>
          </p:sp>
          <p:sp>
            <p:nvSpPr>
              <p:cNvPr id="49" name="Freeform 48">
                <a:extLst>
                  <a:ext uri="{FF2B5EF4-FFF2-40B4-BE49-F238E27FC236}">
                    <a16:creationId xmlns:a16="http://schemas.microsoft.com/office/drawing/2014/main" id="{011DC642-B01C-E147-B3A3-6991E0433BC1}"/>
                  </a:ext>
                </a:extLst>
              </p:cNvPr>
              <p:cNvSpPr/>
              <p:nvPr/>
            </p:nvSpPr>
            <p:spPr>
              <a:xfrm>
                <a:off x="11168017" y="272749"/>
                <a:ext cx="70699" cy="60489"/>
              </a:xfrm>
              <a:custGeom>
                <a:avLst/>
                <a:gdLst>
                  <a:gd name="connsiteX0" fmla="*/ 486475 w 486475"/>
                  <a:gd name="connsiteY0" fmla="*/ 416223 h 416222"/>
                  <a:gd name="connsiteX1" fmla="*/ 260850 w 486475"/>
                  <a:gd name="connsiteY1" fmla="*/ 26608 h 416222"/>
                  <a:gd name="connsiteX2" fmla="*/ 239906 w 486475"/>
                  <a:gd name="connsiteY2" fmla="*/ 0 h 416222"/>
                  <a:gd name="connsiteX3" fmla="*/ 0 w 486475"/>
                  <a:gd name="connsiteY3" fmla="*/ 416223 h 416222"/>
                  <a:gd name="connsiteX4" fmla="*/ 486475 w 486475"/>
                  <a:gd name="connsiteY4" fmla="*/ 416223 h 416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475" h="416222">
                    <a:moveTo>
                      <a:pt x="486475" y="416223"/>
                    </a:moveTo>
                    <a:lnTo>
                      <a:pt x="260850" y="26608"/>
                    </a:lnTo>
                    <a:cubicBezTo>
                      <a:pt x="255138" y="17105"/>
                      <a:pt x="248474" y="7602"/>
                      <a:pt x="239906" y="0"/>
                    </a:cubicBezTo>
                    <a:lnTo>
                      <a:pt x="0" y="416223"/>
                    </a:lnTo>
                    <a:lnTo>
                      <a:pt x="486475" y="416223"/>
                    </a:lnTo>
                    <a:close/>
                  </a:path>
                </a:pathLst>
              </a:custGeom>
              <a:solidFill>
                <a:srgbClr val="F0534C"/>
              </a:solidFill>
              <a:ln w="9510" cap="flat">
                <a:noFill/>
                <a:prstDash val="solid"/>
                <a:miter/>
              </a:ln>
            </p:spPr>
            <p:txBody>
              <a:bodyPr rtlCol="0" anchor="ctr"/>
              <a:lstStyle/>
              <a:p>
                <a:endParaRPr lang="en-US"/>
              </a:p>
            </p:txBody>
          </p:sp>
        </p:grpSp>
      </p:grpSp>
      <p:sp>
        <p:nvSpPr>
          <p:cNvPr id="51" name="Text Placeholder 50">
            <a:extLst>
              <a:ext uri="{FF2B5EF4-FFF2-40B4-BE49-F238E27FC236}">
                <a16:creationId xmlns:a16="http://schemas.microsoft.com/office/drawing/2014/main" id="{C5588857-5263-D447-B281-6EC015719A5B}"/>
              </a:ext>
            </a:extLst>
          </p:cNvPr>
          <p:cNvSpPr>
            <a:spLocks noGrp="1"/>
          </p:cNvSpPr>
          <p:nvPr>
            <p:ph type="body" sz="quarter" idx="21"/>
          </p:nvPr>
        </p:nvSpPr>
        <p:spPr>
          <a:xfrm>
            <a:off x="608012" y="1096820"/>
            <a:ext cx="2123607" cy="5075380"/>
          </a:xfrm>
        </p:spPr>
        <p:txBody>
          <a:bodyPr/>
          <a:lstStyle/>
          <a:p>
            <a:pPr lvl="0"/>
            <a:r>
              <a:rPr lang="en-US"/>
              <a:t>Click to edit Master text styles</a:t>
            </a:r>
          </a:p>
        </p:txBody>
      </p:sp>
      <p:grpSp>
        <p:nvGrpSpPr>
          <p:cNvPr id="5" name="Group 4">
            <a:extLst>
              <a:ext uri="{FF2B5EF4-FFF2-40B4-BE49-F238E27FC236}">
                <a16:creationId xmlns:a16="http://schemas.microsoft.com/office/drawing/2014/main" id="{43742CE4-AC2A-4941-9642-0BC1B8E72A14}"/>
              </a:ext>
            </a:extLst>
          </p:cNvPr>
          <p:cNvGrpSpPr/>
          <p:nvPr userDrawn="1"/>
        </p:nvGrpSpPr>
        <p:grpSpPr>
          <a:xfrm>
            <a:off x="2926619" y="1096820"/>
            <a:ext cx="5899228" cy="5099242"/>
            <a:chOff x="2879727" y="1096820"/>
            <a:chExt cx="5899228" cy="4754880"/>
          </a:xfrm>
        </p:grpSpPr>
        <p:cxnSp>
          <p:nvCxnSpPr>
            <p:cNvPr id="33" name="Straight Connector 32">
              <a:extLst>
                <a:ext uri="{FF2B5EF4-FFF2-40B4-BE49-F238E27FC236}">
                  <a16:creationId xmlns:a16="http://schemas.microsoft.com/office/drawing/2014/main" id="{BC4519D8-76D0-E74B-81E6-2A818525208E}"/>
                </a:ext>
              </a:extLst>
            </p:cNvPr>
            <p:cNvCxnSpPr>
              <a:cxnSpLocks/>
            </p:cNvCxnSpPr>
            <p:nvPr userDrawn="1"/>
          </p:nvCxnSpPr>
          <p:spPr>
            <a:xfrm>
              <a:off x="2879727" y="1096820"/>
              <a:ext cx="0" cy="4754880"/>
            </a:xfrm>
            <a:prstGeom prst="line">
              <a:avLst/>
            </a:prstGeom>
            <a:ln w="3175" cmpd="sng">
              <a:solidFill>
                <a:schemeClr val="accent5"/>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CB6C02E5-FEB4-914B-B448-36227688BFAE}"/>
                </a:ext>
              </a:extLst>
            </p:cNvPr>
            <p:cNvCxnSpPr>
              <a:cxnSpLocks/>
            </p:cNvCxnSpPr>
            <p:nvPr userDrawn="1"/>
          </p:nvCxnSpPr>
          <p:spPr>
            <a:xfrm>
              <a:off x="5829341" y="1096820"/>
              <a:ext cx="0" cy="4754880"/>
            </a:xfrm>
            <a:prstGeom prst="line">
              <a:avLst/>
            </a:prstGeom>
            <a:ln w="3175" cmpd="sng">
              <a:solidFill>
                <a:schemeClr val="accent5"/>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D43A82B3-C67B-9141-9C29-E23E6A3A95CB}"/>
                </a:ext>
              </a:extLst>
            </p:cNvPr>
            <p:cNvCxnSpPr>
              <a:cxnSpLocks/>
            </p:cNvCxnSpPr>
            <p:nvPr userDrawn="1"/>
          </p:nvCxnSpPr>
          <p:spPr>
            <a:xfrm>
              <a:off x="8778955" y="1096820"/>
              <a:ext cx="0" cy="4754880"/>
            </a:xfrm>
            <a:prstGeom prst="line">
              <a:avLst/>
            </a:prstGeom>
            <a:ln w="3175" cmpd="sng">
              <a:solidFill>
                <a:schemeClr val="accent5"/>
              </a:solidFill>
            </a:ln>
            <a:effectLst/>
          </p:spPr>
          <p:style>
            <a:lnRef idx="2">
              <a:schemeClr val="accent1"/>
            </a:lnRef>
            <a:fillRef idx="0">
              <a:schemeClr val="accent1"/>
            </a:fillRef>
            <a:effectRef idx="1">
              <a:schemeClr val="accent1"/>
            </a:effectRef>
            <a:fontRef idx="minor">
              <a:schemeClr val="tx1"/>
            </a:fontRef>
          </p:style>
        </p:cxnSp>
      </p:grpSp>
      <p:sp>
        <p:nvSpPr>
          <p:cNvPr id="25" name="Text Placeholder 7">
            <a:extLst>
              <a:ext uri="{FF2B5EF4-FFF2-40B4-BE49-F238E27FC236}">
                <a16:creationId xmlns:a16="http://schemas.microsoft.com/office/drawing/2014/main" id="{2BCF2F3A-D8F6-0C41-A2A3-4DF4817E3EB6}"/>
              </a:ext>
            </a:extLst>
          </p:cNvPr>
          <p:cNvSpPr>
            <a:spLocks noGrp="1"/>
          </p:cNvSpPr>
          <p:nvPr>
            <p:ph type="body" sz="quarter" idx="28" hasCustomPrompt="1"/>
          </p:nvPr>
        </p:nvSpPr>
        <p:spPr>
          <a:xfrm>
            <a:off x="10148986" y="6632886"/>
            <a:ext cx="1821776" cy="92333"/>
          </a:xfrm>
        </p:spPr>
        <p:txBody>
          <a:bodyPr anchor="b" anchorCtr="0">
            <a:spAutoFit/>
          </a:bodyPr>
          <a:lstStyle>
            <a:lvl1pPr algn="r">
              <a:lnSpc>
                <a:spcPct val="100000"/>
              </a:lnSpc>
              <a:defRPr sz="600">
                <a:solidFill>
                  <a:schemeClr val="tx2">
                    <a:lumMod val="50000"/>
                    <a:lumOff val="50000"/>
                  </a:schemeClr>
                </a:solidFill>
              </a:defRPr>
            </a:lvl1pPr>
          </a:lstStyle>
          <a:p>
            <a:pPr lvl="0"/>
            <a:r>
              <a:rPr lang="en-US"/>
              <a:t>Source Info</a:t>
            </a:r>
          </a:p>
        </p:txBody>
      </p:sp>
      <p:sp>
        <p:nvSpPr>
          <p:cNvPr id="6" name="Footer Placeholder 5">
            <a:extLst>
              <a:ext uri="{FF2B5EF4-FFF2-40B4-BE49-F238E27FC236}">
                <a16:creationId xmlns:a16="http://schemas.microsoft.com/office/drawing/2014/main" id="{5D00508B-F89C-8A44-937B-65EF43936EFF}"/>
              </a:ext>
            </a:extLst>
          </p:cNvPr>
          <p:cNvSpPr>
            <a:spLocks noGrp="1"/>
          </p:cNvSpPr>
          <p:nvPr>
            <p:ph type="ftr" sz="quarter" idx="29"/>
          </p:nvPr>
        </p:nvSpPr>
        <p:spPr/>
        <p:txBody>
          <a:bodyPr/>
          <a:lstStyle/>
          <a:p>
            <a:r>
              <a:rPr lang="en-US" kern="0"/>
              <a:t>© 2021 Xandr Inc. Xandr℠, the Kite logo, AT&amp;T, the Globe logo and other marks are trademarks and service marks of AT&amp;T Intellectual Property and/or AT&amp;T affiliated companies. All other marks contained herein are the property of their respective owners.</a:t>
            </a:r>
          </a:p>
        </p:txBody>
      </p:sp>
      <p:sp>
        <p:nvSpPr>
          <p:cNvPr id="7" name="Slide Number Placeholder 6">
            <a:extLst>
              <a:ext uri="{FF2B5EF4-FFF2-40B4-BE49-F238E27FC236}">
                <a16:creationId xmlns:a16="http://schemas.microsoft.com/office/drawing/2014/main" id="{A507181F-ACDD-744A-9CE5-7D739C2F9929}"/>
              </a:ext>
            </a:extLst>
          </p:cNvPr>
          <p:cNvSpPr>
            <a:spLocks noGrp="1"/>
          </p:cNvSpPr>
          <p:nvPr>
            <p:ph type="sldNum" sz="quarter" idx="30"/>
          </p:nvPr>
        </p:nvSpPr>
        <p:spPr/>
        <p:txBody>
          <a:bodyPr/>
          <a:lstStyle/>
          <a:p>
            <a:fld id="{B039CED7-89A6-0D48-93AF-800B78660EBD}" type="slidenum">
              <a:rPr lang="en-US"/>
              <a:pPr/>
              <a:t>‹#›</a:t>
            </a:fld>
            <a:endParaRPr lang="en-US"/>
          </a:p>
        </p:txBody>
      </p:sp>
    </p:spTree>
    <p:extLst>
      <p:ext uri="{BB962C8B-B14F-4D97-AF65-F5344CB8AC3E}">
        <p14:creationId xmlns:p14="http://schemas.microsoft.com/office/powerpoint/2010/main" val="2343676763"/>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Overview">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2FCC98-E06A-D042-8238-CD147A8DCD6B}"/>
              </a:ext>
            </a:extLst>
          </p:cNvPr>
          <p:cNvSpPr>
            <a:spLocks noGrp="1"/>
          </p:cNvSpPr>
          <p:nvPr>
            <p:ph type="title" hasCustomPrompt="1"/>
          </p:nvPr>
        </p:nvSpPr>
        <p:spPr/>
        <p:txBody>
          <a:bodyPr/>
          <a:lstStyle/>
          <a:p>
            <a:r>
              <a:rPr lang="en-US"/>
              <a:t>Overview</a:t>
            </a:r>
          </a:p>
        </p:txBody>
      </p:sp>
      <p:sp>
        <p:nvSpPr>
          <p:cNvPr id="5" name="Freeform 4">
            <a:extLst>
              <a:ext uri="{FF2B5EF4-FFF2-40B4-BE49-F238E27FC236}">
                <a16:creationId xmlns:a16="http://schemas.microsoft.com/office/drawing/2014/main" id="{349ED512-A4D3-3744-926F-3D7C2254D94F}"/>
              </a:ext>
            </a:extLst>
          </p:cNvPr>
          <p:cNvSpPr/>
          <p:nvPr userDrawn="1"/>
        </p:nvSpPr>
        <p:spPr>
          <a:xfrm>
            <a:off x="3276709" y="3832076"/>
            <a:ext cx="8912116" cy="2334308"/>
          </a:xfrm>
          <a:custGeom>
            <a:avLst/>
            <a:gdLst>
              <a:gd name="connsiteX0" fmla="*/ 1985912 w 8914437"/>
              <a:gd name="connsiteY0" fmla="*/ 1100475 h 2334916"/>
              <a:gd name="connsiteX1" fmla="*/ 8914437 w 8914437"/>
              <a:gd name="connsiteY1" fmla="*/ 1100476 h 2334916"/>
              <a:gd name="connsiteX2" fmla="*/ 8914437 w 8914437"/>
              <a:gd name="connsiteY2" fmla="*/ 2334915 h 2334916"/>
              <a:gd name="connsiteX3" fmla="*/ 1516163 w 8914437"/>
              <a:gd name="connsiteY3" fmla="*/ 2334914 h 2334916"/>
              <a:gd name="connsiteX4" fmla="*/ 1516160 w 8914437"/>
              <a:gd name="connsiteY4" fmla="*/ 2334916 h 2334916"/>
              <a:gd name="connsiteX5" fmla="*/ 1481331 w 8914437"/>
              <a:gd name="connsiteY5" fmla="*/ 2334916 h 2334916"/>
              <a:gd name="connsiteX6" fmla="*/ 223621 w 8914437"/>
              <a:gd name="connsiteY6" fmla="*/ 1100476 h 2334916"/>
              <a:gd name="connsiteX7" fmla="*/ 1985913 w 8914437"/>
              <a:gd name="connsiteY7" fmla="*/ 1100477 h 2334916"/>
              <a:gd name="connsiteX8" fmla="*/ 864693 w 8914437"/>
              <a:gd name="connsiteY8" fmla="*/ 0 h 2334916"/>
              <a:gd name="connsiteX9" fmla="*/ 1985912 w 8914437"/>
              <a:gd name="connsiteY9" fmla="*/ 1100475 h 2334916"/>
              <a:gd name="connsiteX10" fmla="*/ 223620 w 8914437"/>
              <a:gd name="connsiteY10" fmla="*/ 1100475 h 2334916"/>
              <a:gd name="connsiteX11" fmla="*/ 0 w 8914437"/>
              <a:gd name="connsiteY11" fmla="*/ 880993 h 2334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914437" h="2334916">
                <a:moveTo>
                  <a:pt x="1985912" y="1100475"/>
                </a:moveTo>
                <a:lnTo>
                  <a:pt x="8914437" y="1100476"/>
                </a:lnTo>
                <a:lnTo>
                  <a:pt x="8914437" y="2334915"/>
                </a:lnTo>
                <a:lnTo>
                  <a:pt x="1516163" y="2334914"/>
                </a:lnTo>
                <a:lnTo>
                  <a:pt x="1516160" y="2334916"/>
                </a:lnTo>
                <a:lnTo>
                  <a:pt x="1481331" y="2334916"/>
                </a:lnTo>
                <a:lnTo>
                  <a:pt x="223621" y="1100476"/>
                </a:lnTo>
                <a:lnTo>
                  <a:pt x="1985913" y="1100477"/>
                </a:lnTo>
                <a:close/>
                <a:moveTo>
                  <a:pt x="864693" y="0"/>
                </a:moveTo>
                <a:lnTo>
                  <a:pt x="1985912" y="1100475"/>
                </a:lnTo>
                <a:lnTo>
                  <a:pt x="223620" y="1100475"/>
                </a:lnTo>
                <a:lnTo>
                  <a:pt x="0" y="880993"/>
                </a:lnTo>
                <a:close/>
              </a:path>
            </a:pathLst>
          </a:custGeom>
          <a:solidFill>
            <a:schemeClr val="tx2">
              <a:lumMod val="25000"/>
              <a:lumOff val="75000"/>
            </a:schemeClr>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defTabSz="456925"/>
            <a:endParaRPr lang="en-US">
              <a:solidFill>
                <a:srgbClr val="FCF7F7"/>
              </a:solidFill>
              <a:latin typeface="Century Gothic"/>
            </a:endParaRPr>
          </a:p>
        </p:txBody>
      </p:sp>
      <p:sp>
        <p:nvSpPr>
          <p:cNvPr id="6" name="Freeform 5">
            <a:extLst>
              <a:ext uri="{FF2B5EF4-FFF2-40B4-BE49-F238E27FC236}">
                <a16:creationId xmlns:a16="http://schemas.microsoft.com/office/drawing/2014/main" id="{6E073662-DED1-304E-AC63-44D30D78310A}"/>
              </a:ext>
            </a:extLst>
          </p:cNvPr>
          <p:cNvSpPr/>
          <p:nvPr userDrawn="1"/>
        </p:nvSpPr>
        <p:spPr>
          <a:xfrm>
            <a:off x="4132979" y="2959496"/>
            <a:ext cx="8055846" cy="1980640"/>
          </a:xfrm>
          <a:custGeom>
            <a:avLst/>
            <a:gdLst>
              <a:gd name="connsiteX0" fmla="*/ 1625486 w 8057944"/>
              <a:gd name="connsiteY0" fmla="*/ 746716 h 1981156"/>
              <a:gd name="connsiteX1" fmla="*/ 8057944 w 8057944"/>
              <a:gd name="connsiteY1" fmla="*/ 746716 h 1981156"/>
              <a:gd name="connsiteX2" fmla="*/ 8057944 w 8057944"/>
              <a:gd name="connsiteY2" fmla="*/ 1981156 h 1981156"/>
              <a:gd name="connsiteX3" fmla="*/ 1863374 w 8057944"/>
              <a:gd name="connsiteY3" fmla="*/ 1981156 h 1981156"/>
              <a:gd name="connsiteX4" fmla="*/ 2363763 w 8057944"/>
              <a:gd name="connsiteY4" fmla="*/ 1471334 h 1981156"/>
              <a:gd name="connsiteX5" fmla="*/ 864693 w 8057944"/>
              <a:gd name="connsiteY5" fmla="*/ 0 h 1981156"/>
              <a:gd name="connsiteX6" fmla="*/ 1625485 w 8057944"/>
              <a:gd name="connsiteY6" fmla="*/ 746716 h 1981156"/>
              <a:gd name="connsiteX7" fmla="*/ 2363762 w 8057944"/>
              <a:gd name="connsiteY7" fmla="*/ 1471334 h 1981156"/>
              <a:gd name="connsiteX8" fmla="*/ 1863373 w 8057944"/>
              <a:gd name="connsiteY8" fmla="*/ 1981156 h 1981156"/>
              <a:gd name="connsiteX9" fmla="*/ 1120902 w 8057944"/>
              <a:gd name="connsiteY9" fmla="*/ 1981156 h 1981156"/>
              <a:gd name="connsiteX10" fmla="*/ 0 w 8057944"/>
              <a:gd name="connsiteY10" fmla="*/ 880993 h 1981156"/>
              <a:gd name="connsiteX11" fmla="*/ 131793 w 8057944"/>
              <a:gd name="connsiteY11" fmla="*/ 746716 h 1981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057944" h="1981156">
                <a:moveTo>
                  <a:pt x="1625486" y="746716"/>
                </a:moveTo>
                <a:lnTo>
                  <a:pt x="8057944" y="746716"/>
                </a:lnTo>
                <a:lnTo>
                  <a:pt x="8057944" y="1981156"/>
                </a:lnTo>
                <a:lnTo>
                  <a:pt x="1863374" y="1981156"/>
                </a:lnTo>
                <a:lnTo>
                  <a:pt x="2363763" y="1471334"/>
                </a:lnTo>
                <a:close/>
                <a:moveTo>
                  <a:pt x="864693" y="0"/>
                </a:moveTo>
                <a:lnTo>
                  <a:pt x="1625485" y="746716"/>
                </a:lnTo>
                <a:lnTo>
                  <a:pt x="2363762" y="1471334"/>
                </a:lnTo>
                <a:lnTo>
                  <a:pt x="1863373" y="1981156"/>
                </a:lnTo>
                <a:lnTo>
                  <a:pt x="1120902" y="1981156"/>
                </a:lnTo>
                <a:lnTo>
                  <a:pt x="0" y="880993"/>
                </a:lnTo>
                <a:lnTo>
                  <a:pt x="131793" y="746716"/>
                </a:lnTo>
                <a:close/>
              </a:path>
            </a:pathLst>
          </a:custGeom>
          <a:solidFill>
            <a:schemeClr val="accent4">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defTabSz="456925"/>
            <a:endParaRPr lang="en-US">
              <a:solidFill>
                <a:srgbClr val="FCF7F7"/>
              </a:solidFill>
              <a:latin typeface="Century Gothic"/>
            </a:endParaRPr>
          </a:p>
        </p:txBody>
      </p:sp>
      <p:sp>
        <p:nvSpPr>
          <p:cNvPr id="7" name="Freeform 6">
            <a:extLst>
              <a:ext uri="{FF2B5EF4-FFF2-40B4-BE49-F238E27FC236}">
                <a16:creationId xmlns:a16="http://schemas.microsoft.com/office/drawing/2014/main" id="{8E30CB70-34ED-0546-9250-A0826ED4B51D}"/>
              </a:ext>
            </a:extLst>
          </p:cNvPr>
          <p:cNvSpPr/>
          <p:nvPr userDrawn="1"/>
        </p:nvSpPr>
        <p:spPr>
          <a:xfrm>
            <a:off x="4997447" y="2084544"/>
            <a:ext cx="7191378" cy="1627284"/>
          </a:xfrm>
          <a:custGeom>
            <a:avLst/>
            <a:gdLst>
              <a:gd name="connsiteX0" fmla="*/ 864693 w 7193251"/>
              <a:gd name="connsiteY0" fmla="*/ 0 h 1627708"/>
              <a:gd name="connsiteX1" fmla="*/ 1265375 w 7193251"/>
              <a:gd name="connsiteY1" fmla="*/ 393268 h 1627708"/>
              <a:gd name="connsiteX2" fmla="*/ 1265376 w 7193251"/>
              <a:gd name="connsiteY2" fmla="*/ 393268 h 1627708"/>
              <a:gd name="connsiteX3" fmla="*/ 7193251 w 7193251"/>
              <a:gd name="connsiteY3" fmla="*/ 393268 h 1627708"/>
              <a:gd name="connsiteX4" fmla="*/ 7193251 w 7193251"/>
              <a:gd name="connsiteY4" fmla="*/ 1627708 h 1627708"/>
              <a:gd name="connsiteX5" fmla="*/ 2210280 w 7193251"/>
              <a:gd name="connsiteY5" fmla="*/ 1627708 h 1627708"/>
              <a:gd name="connsiteX6" fmla="*/ 760793 w 7193251"/>
              <a:gd name="connsiteY6" fmla="*/ 1627708 h 1627708"/>
              <a:gd name="connsiteX7" fmla="*/ 0 w 7193251"/>
              <a:gd name="connsiteY7" fmla="*/ 880992 h 1627708"/>
              <a:gd name="connsiteX8" fmla="*/ 478700 w 7193251"/>
              <a:gd name="connsiteY8" fmla="*/ 393268 h 1627708"/>
              <a:gd name="connsiteX9" fmla="*/ 478701 w 7193251"/>
              <a:gd name="connsiteY9" fmla="*/ 393268 h 1627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193251" h="1627708">
                <a:moveTo>
                  <a:pt x="864693" y="0"/>
                </a:moveTo>
                <a:lnTo>
                  <a:pt x="1265375" y="393268"/>
                </a:lnTo>
                <a:lnTo>
                  <a:pt x="1265376" y="393268"/>
                </a:lnTo>
                <a:lnTo>
                  <a:pt x="7193251" y="393268"/>
                </a:lnTo>
                <a:lnTo>
                  <a:pt x="7193251" y="1627708"/>
                </a:lnTo>
                <a:lnTo>
                  <a:pt x="2210280" y="1627708"/>
                </a:lnTo>
                <a:lnTo>
                  <a:pt x="760793" y="1627708"/>
                </a:lnTo>
                <a:lnTo>
                  <a:pt x="0" y="880992"/>
                </a:lnTo>
                <a:lnTo>
                  <a:pt x="478700" y="393268"/>
                </a:lnTo>
                <a:lnTo>
                  <a:pt x="478701" y="393268"/>
                </a:lnTo>
                <a:close/>
              </a:path>
            </a:pathLst>
          </a:custGeom>
          <a:solidFill>
            <a:schemeClr val="accent4">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defTabSz="456925"/>
            <a:endParaRPr lang="en-US">
              <a:solidFill>
                <a:srgbClr val="FCF7F7"/>
              </a:solidFill>
              <a:latin typeface="Century Gothic"/>
            </a:endParaRPr>
          </a:p>
        </p:txBody>
      </p:sp>
      <p:grpSp>
        <p:nvGrpSpPr>
          <p:cNvPr id="8" name="Group 7">
            <a:extLst>
              <a:ext uri="{FF2B5EF4-FFF2-40B4-BE49-F238E27FC236}">
                <a16:creationId xmlns:a16="http://schemas.microsoft.com/office/drawing/2014/main" id="{87444542-9780-9C46-A1A9-EA15AF52D1B1}"/>
              </a:ext>
            </a:extLst>
          </p:cNvPr>
          <p:cNvGrpSpPr>
            <a:grpSpLocks noChangeAspect="1"/>
          </p:cNvGrpSpPr>
          <p:nvPr userDrawn="1"/>
        </p:nvGrpSpPr>
        <p:grpSpPr>
          <a:xfrm>
            <a:off x="-1209415" y="530230"/>
            <a:ext cx="7014275" cy="4979934"/>
            <a:chOff x="-324426" y="210312"/>
            <a:chExt cx="12874845" cy="9140776"/>
          </a:xfrm>
        </p:grpSpPr>
        <p:sp>
          <p:nvSpPr>
            <p:cNvPr id="9" name="Freeform 8">
              <a:extLst>
                <a:ext uri="{FF2B5EF4-FFF2-40B4-BE49-F238E27FC236}">
                  <a16:creationId xmlns:a16="http://schemas.microsoft.com/office/drawing/2014/main" id="{D664393E-36AD-CB43-9FF8-D3904402C5B8}"/>
                </a:ext>
              </a:extLst>
            </p:cNvPr>
            <p:cNvSpPr>
              <a:spLocks noChangeAspect="1"/>
            </p:cNvSpPr>
            <p:nvPr/>
          </p:nvSpPr>
          <p:spPr>
            <a:xfrm flipV="1">
              <a:off x="2895105" y="4782311"/>
              <a:ext cx="6435778" cy="2965209"/>
            </a:xfrm>
            <a:custGeom>
              <a:avLst/>
              <a:gdLst>
                <a:gd name="connsiteX0" fmla="*/ 3217889 w 6435778"/>
                <a:gd name="connsiteY0" fmla="*/ 2965208 h 2965208"/>
                <a:gd name="connsiteX1" fmla="*/ 6291999 w 6435778"/>
                <a:gd name="connsiteY1" fmla="*/ 1777485 h 2965208"/>
                <a:gd name="connsiteX2" fmla="*/ 6435778 w 6435778"/>
                <a:gd name="connsiteY2" fmla="*/ 1640404 h 2965208"/>
                <a:gd name="connsiteX3" fmla="*/ 4808563 w 6435778"/>
                <a:gd name="connsiteY3" fmla="*/ 0 h 2965208"/>
                <a:gd name="connsiteX4" fmla="*/ 4656409 w 6435778"/>
                <a:gd name="connsiteY4" fmla="*/ 138287 h 2965208"/>
                <a:gd name="connsiteX5" fmla="*/ 3217889 w 6435778"/>
                <a:gd name="connsiteY5" fmla="*/ 654702 h 2965208"/>
                <a:gd name="connsiteX6" fmla="*/ 1779369 w 6435778"/>
                <a:gd name="connsiteY6" fmla="*/ 138287 h 2965208"/>
                <a:gd name="connsiteX7" fmla="*/ 1627215 w 6435778"/>
                <a:gd name="connsiteY7" fmla="*/ 0 h 2965208"/>
                <a:gd name="connsiteX8" fmla="*/ 0 w 6435778"/>
                <a:gd name="connsiteY8" fmla="*/ 1640404 h 2965208"/>
                <a:gd name="connsiteX9" fmla="*/ 143779 w 6435778"/>
                <a:gd name="connsiteY9" fmla="*/ 1777485 h 2965208"/>
                <a:gd name="connsiteX10" fmla="*/ 3217889 w 6435778"/>
                <a:gd name="connsiteY10" fmla="*/ 2965208 h 2965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435778" h="2965208">
                  <a:moveTo>
                    <a:pt x="3217889" y="2965208"/>
                  </a:moveTo>
                  <a:cubicBezTo>
                    <a:pt x="4401505" y="2965208"/>
                    <a:pt x="5480070" y="2515438"/>
                    <a:pt x="6291999" y="1777485"/>
                  </a:cubicBezTo>
                  <a:lnTo>
                    <a:pt x="6435778" y="1640404"/>
                  </a:lnTo>
                  <a:lnTo>
                    <a:pt x="4808563" y="0"/>
                  </a:lnTo>
                  <a:lnTo>
                    <a:pt x="4656409" y="138287"/>
                  </a:lnTo>
                  <a:cubicBezTo>
                    <a:pt x="4265490" y="460902"/>
                    <a:pt x="3764322" y="654702"/>
                    <a:pt x="3217889" y="654702"/>
                  </a:cubicBezTo>
                  <a:cubicBezTo>
                    <a:pt x="2671457" y="654702"/>
                    <a:pt x="2170288" y="460902"/>
                    <a:pt x="1779369" y="138287"/>
                  </a:cubicBezTo>
                  <a:lnTo>
                    <a:pt x="1627215" y="0"/>
                  </a:lnTo>
                  <a:lnTo>
                    <a:pt x="0" y="1640404"/>
                  </a:lnTo>
                  <a:lnTo>
                    <a:pt x="143779" y="1777485"/>
                  </a:lnTo>
                  <a:cubicBezTo>
                    <a:pt x="955708" y="2515438"/>
                    <a:pt x="2034274" y="2965208"/>
                    <a:pt x="3217889" y="2965208"/>
                  </a:cubicBezTo>
                  <a:close/>
                </a:path>
              </a:pathLst>
            </a:custGeom>
            <a:solidFill>
              <a:srgbClr val="FC5047"/>
            </a:solidFill>
            <a:ln>
              <a:noFill/>
            </a:ln>
            <a:effectLst>
              <a:outerShdw blurRad="63500" dist="38100" dir="5400000" algn="t" rotWithShape="0">
                <a:prstClr val="black">
                  <a:alpha val="50000"/>
                </a:prstClr>
              </a:outerShdw>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defTabSz="456925"/>
              <a:endParaRPr lang="en-US" sz="1200">
                <a:solidFill>
                  <a:srgbClr val="FCF7F7"/>
                </a:solidFill>
                <a:latin typeface="Century Gothic"/>
              </a:endParaRPr>
            </a:p>
          </p:txBody>
        </p:sp>
        <p:sp>
          <p:nvSpPr>
            <p:cNvPr id="10" name="Freeform 9">
              <a:extLst>
                <a:ext uri="{FF2B5EF4-FFF2-40B4-BE49-F238E27FC236}">
                  <a16:creationId xmlns:a16="http://schemas.microsoft.com/office/drawing/2014/main" id="{F3BF1A02-083C-DA46-BF4C-53CFE2C140FA}"/>
                </a:ext>
              </a:extLst>
            </p:cNvPr>
            <p:cNvSpPr>
              <a:spLocks noChangeAspect="1"/>
            </p:cNvSpPr>
            <p:nvPr/>
          </p:nvSpPr>
          <p:spPr>
            <a:xfrm flipV="1">
              <a:off x="1285342" y="2496312"/>
              <a:ext cx="9655312" cy="3610805"/>
            </a:xfrm>
            <a:custGeom>
              <a:avLst/>
              <a:gdLst>
                <a:gd name="connsiteX0" fmla="*/ 4827655 w 9655311"/>
                <a:gd name="connsiteY0" fmla="*/ 3610804 h 3610804"/>
                <a:gd name="connsiteX1" fmla="*/ 9438819 w 9655311"/>
                <a:gd name="connsiteY1" fmla="*/ 1829220 h 3610804"/>
                <a:gd name="connsiteX2" fmla="*/ 9655311 w 9655311"/>
                <a:gd name="connsiteY2" fmla="*/ 1622815 h 3610804"/>
                <a:gd name="connsiteX3" fmla="*/ 8045544 w 9655311"/>
                <a:gd name="connsiteY3" fmla="*/ 0 h 3610804"/>
                <a:gd name="connsiteX4" fmla="*/ 7901765 w 9655311"/>
                <a:gd name="connsiteY4" fmla="*/ 137081 h 3610804"/>
                <a:gd name="connsiteX5" fmla="*/ 4827655 w 9655311"/>
                <a:gd name="connsiteY5" fmla="*/ 1324804 h 3610804"/>
                <a:gd name="connsiteX6" fmla="*/ 1753545 w 9655311"/>
                <a:gd name="connsiteY6" fmla="*/ 137081 h 3610804"/>
                <a:gd name="connsiteX7" fmla="*/ 1609766 w 9655311"/>
                <a:gd name="connsiteY7" fmla="*/ 0 h 3610804"/>
                <a:gd name="connsiteX8" fmla="*/ 0 w 9655311"/>
                <a:gd name="connsiteY8" fmla="*/ 1622815 h 3610804"/>
                <a:gd name="connsiteX9" fmla="*/ 216491 w 9655311"/>
                <a:gd name="connsiteY9" fmla="*/ 1829220 h 3610804"/>
                <a:gd name="connsiteX10" fmla="*/ 4827655 w 9655311"/>
                <a:gd name="connsiteY10" fmla="*/ 3610804 h 3610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655311" h="3610804">
                  <a:moveTo>
                    <a:pt x="4827655" y="3610804"/>
                  </a:moveTo>
                  <a:cubicBezTo>
                    <a:pt x="6603078" y="3610804"/>
                    <a:pt x="8220927" y="2936149"/>
                    <a:pt x="9438819" y="1829220"/>
                  </a:cubicBezTo>
                  <a:lnTo>
                    <a:pt x="9655311" y="1622815"/>
                  </a:lnTo>
                  <a:lnTo>
                    <a:pt x="8045544" y="0"/>
                  </a:lnTo>
                  <a:lnTo>
                    <a:pt x="7901765" y="137081"/>
                  </a:lnTo>
                  <a:cubicBezTo>
                    <a:pt x="7089836" y="875034"/>
                    <a:pt x="6011271" y="1324804"/>
                    <a:pt x="4827655" y="1324804"/>
                  </a:cubicBezTo>
                  <a:cubicBezTo>
                    <a:pt x="3644040" y="1324804"/>
                    <a:pt x="2565474" y="875034"/>
                    <a:pt x="1753545" y="137081"/>
                  </a:cubicBezTo>
                  <a:lnTo>
                    <a:pt x="1609766" y="0"/>
                  </a:lnTo>
                  <a:lnTo>
                    <a:pt x="0" y="1622815"/>
                  </a:lnTo>
                  <a:lnTo>
                    <a:pt x="216491" y="1829220"/>
                  </a:lnTo>
                  <a:cubicBezTo>
                    <a:pt x="1434383" y="2936149"/>
                    <a:pt x="3052232" y="3610804"/>
                    <a:pt x="4827655" y="3610804"/>
                  </a:cubicBezTo>
                  <a:close/>
                </a:path>
              </a:pathLst>
            </a:custGeom>
            <a:solidFill>
              <a:srgbClr val="FC5047"/>
            </a:solidFill>
            <a:ln>
              <a:noFill/>
            </a:ln>
            <a:effectLst>
              <a:outerShdw blurRad="419100" dist="228600" dir="5400000" sx="97000" sy="97000" algn="t"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defTabSz="456925"/>
              <a:endParaRPr lang="en-US" sz="1200">
                <a:solidFill>
                  <a:srgbClr val="FCF7F7"/>
                </a:solidFill>
                <a:latin typeface="Century Gothic"/>
              </a:endParaRPr>
            </a:p>
          </p:txBody>
        </p:sp>
        <p:sp>
          <p:nvSpPr>
            <p:cNvPr id="11" name="Freeform 10">
              <a:extLst>
                <a:ext uri="{FF2B5EF4-FFF2-40B4-BE49-F238E27FC236}">
                  <a16:creationId xmlns:a16="http://schemas.microsoft.com/office/drawing/2014/main" id="{E5748D8C-5F8E-524B-9ADF-EDED5E52EC14}"/>
                </a:ext>
              </a:extLst>
            </p:cNvPr>
            <p:cNvSpPr>
              <a:spLocks noChangeAspect="1"/>
            </p:cNvSpPr>
            <p:nvPr/>
          </p:nvSpPr>
          <p:spPr>
            <a:xfrm flipV="1">
              <a:off x="4522321" y="7092819"/>
              <a:ext cx="3181347" cy="2258269"/>
            </a:xfrm>
            <a:custGeom>
              <a:avLst/>
              <a:gdLst>
                <a:gd name="connsiteX0" fmla="*/ 1590674 w 3181348"/>
                <a:gd name="connsiteY0" fmla="*/ 2258269 h 2258269"/>
                <a:gd name="connsiteX1" fmla="*/ 3029194 w 3181348"/>
                <a:gd name="connsiteY1" fmla="*/ 1741854 h 2258269"/>
                <a:gd name="connsiteX2" fmla="*/ 3181348 w 3181348"/>
                <a:gd name="connsiteY2" fmla="*/ 1603567 h 2258269"/>
                <a:gd name="connsiteX3" fmla="*/ 1590674 w 3181348"/>
                <a:gd name="connsiteY3" fmla="*/ 0 h 2258269"/>
                <a:gd name="connsiteX4" fmla="*/ 0 w 3181348"/>
                <a:gd name="connsiteY4" fmla="*/ 1603567 h 2258269"/>
                <a:gd name="connsiteX5" fmla="*/ 152154 w 3181348"/>
                <a:gd name="connsiteY5" fmla="*/ 1741854 h 2258269"/>
                <a:gd name="connsiteX6" fmla="*/ 1590674 w 3181348"/>
                <a:gd name="connsiteY6" fmla="*/ 2258269 h 2258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81348" h="2258269">
                  <a:moveTo>
                    <a:pt x="1590674" y="2258269"/>
                  </a:moveTo>
                  <a:cubicBezTo>
                    <a:pt x="2137107" y="2258269"/>
                    <a:pt x="2638275" y="2064469"/>
                    <a:pt x="3029194" y="1741854"/>
                  </a:cubicBezTo>
                  <a:lnTo>
                    <a:pt x="3181348" y="1603567"/>
                  </a:lnTo>
                  <a:lnTo>
                    <a:pt x="1590674" y="0"/>
                  </a:lnTo>
                  <a:lnTo>
                    <a:pt x="0" y="1603567"/>
                  </a:lnTo>
                  <a:lnTo>
                    <a:pt x="152154" y="1741854"/>
                  </a:lnTo>
                  <a:cubicBezTo>
                    <a:pt x="543073" y="2064469"/>
                    <a:pt x="1044242" y="2258269"/>
                    <a:pt x="1590674" y="2258269"/>
                  </a:cubicBezTo>
                  <a:close/>
                </a:path>
              </a:pathLst>
            </a:cu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defTabSz="456925"/>
              <a:endParaRPr lang="en-US" sz="1200">
                <a:solidFill>
                  <a:srgbClr val="FCF7F7"/>
                </a:solidFill>
                <a:latin typeface="Century Gothic"/>
              </a:endParaRPr>
            </a:p>
          </p:txBody>
        </p:sp>
        <p:sp>
          <p:nvSpPr>
            <p:cNvPr id="12" name="Freeform 11">
              <a:extLst>
                <a:ext uri="{FF2B5EF4-FFF2-40B4-BE49-F238E27FC236}">
                  <a16:creationId xmlns:a16="http://schemas.microsoft.com/office/drawing/2014/main" id="{F57AC39E-7099-E54B-B1B5-74625BE3B58D}"/>
                </a:ext>
              </a:extLst>
            </p:cNvPr>
            <p:cNvSpPr>
              <a:spLocks noChangeAspect="1"/>
            </p:cNvSpPr>
            <p:nvPr/>
          </p:nvSpPr>
          <p:spPr>
            <a:xfrm flipV="1">
              <a:off x="-324426" y="210312"/>
              <a:ext cx="12874845" cy="4273989"/>
            </a:xfrm>
            <a:custGeom>
              <a:avLst/>
              <a:gdLst>
                <a:gd name="connsiteX0" fmla="*/ 6437422 w 12874845"/>
                <a:gd name="connsiteY0" fmla="*/ 4273989 h 4273989"/>
                <a:gd name="connsiteX1" fmla="*/ 12585641 w 12874845"/>
                <a:gd name="connsiteY1" fmla="*/ 1898544 h 4273989"/>
                <a:gd name="connsiteX2" fmla="*/ 12874845 w 12874845"/>
                <a:gd name="connsiteY2" fmla="*/ 1622814 h 4273989"/>
                <a:gd name="connsiteX3" fmla="*/ 11265078 w 12874845"/>
                <a:gd name="connsiteY3" fmla="*/ 0 h 4273989"/>
                <a:gd name="connsiteX4" fmla="*/ 11048586 w 12874845"/>
                <a:gd name="connsiteY4" fmla="*/ 206405 h 4273989"/>
                <a:gd name="connsiteX5" fmla="*/ 6437422 w 12874845"/>
                <a:gd name="connsiteY5" fmla="*/ 1987989 h 4273989"/>
                <a:gd name="connsiteX6" fmla="*/ 1826258 w 12874845"/>
                <a:gd name="connsiteY6" fmla="*/ 206405 h 4273989"/>
                <a:gd name="connsiteX7" fmla="*/ 1609767 w 12874845"/>
                <a:gd name="connsiteY7" fmla="*/ 0 h 4273989"/>
                <a:gd name="connsiteX8" fmla="*/ 0 w 12874845"/>
                <a:gd name="connsiteY8" fmla="*/ 1622814 h 4273989"/>
                <a:gd name="connsiteX9" fmla="*/ 289203 w 12874845"/>
                <a:gd name="connsiteY9" fmla="*/ 1898544 h 4273989"/>
                <a:gd name="connsiteX10" fmla="*/ 6437422 w 12874845"/>
                <a:gd name="connsiteY10" fmla="*/ 4273989 h 4273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874845" h="4273989">
                  <a:moveTo>
                    <a:pt x="6437422" y="4273989"/>
                  </a:moveTo>
                  <a:cubicBezTo>
                    <a:pt x="8804653" y="4273989"/>
                    <a:pt x="10961784" y="3374449"/>
                    <a:pt x="12585641" y="1898544"/>
                  </a:cubicBezTo>
                  <a:lnTo>
                    <a:pt x="12874845" y="1622814"/>
                  </a:lnTo>
                  <a:lnTo>
                    <a:pt x="11265078" y="0"/>
                  </a:lnTo>
                  <a:lnTo>
                    <a:pt x="11048586" y="206405"/>
                  </a:lnTo>
                  <a:cubicBezTo>
                    <a:pt x="9830694" y="1313334"/>
                    <a:pt x="8212845" y="1987989"/>
                    <a:pt x="6437422" y="1987989"/>
                  </a:cubicBezTo>
                  <a:cubicBezTo>
                    <a:pt x="4661999" y="1987989"/>
                    <a:pt x="3044150" y="1313334"/>
                    <a:pt x="1826258" y="206405"/>
                  </a:cubicBezTo>
                  <a:lnTo>
                    <a:pt x="1609767" y="0"/>
                  </a:lnTo>
                  <a:lnTo>
                    <a:pt x="0" y="1622814"/>
                  </a:lnTo>
                  <a:lnTo>
                    <a:pt x="289203" y="1898544"/>
                  </a:lnTo>
                  <a:cubicBezTo>
                    <a:pt x="1913060" y="3374449"/>
                    <a:pt x="4070192" y="4273989"/>
                    <a:pt x="6437422" y="4273989"/>
                  </a:cubicBezTo>
                  <a:close/>
                </a:path>
              </a:pathLst>
            </a:custGeom>
            <a:solidFill>
              <a:srgbClr val="FC5047"/>
            </a:solidFill>
            <a:ln>
              <a:noFill/>
            </a:ln>
            <a:effectLst>
              <a:outerShdw blurRad="444500" dist="254000" dir="5400000" sx="99000" sy="99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defTabSz="456925"/>
              <a:endParaRPr lang="en-US" sz="1200">
                <a:solidFill>
                  <a:srgbClr val="FCF7F7"/>
                </a:solidFill>
                <a:latin typeface="Century Gothic"/>
              </a:endParaRPr>
            </a:p>
          </p:txBody>
        </p:sp>
      </p:grpSp>
      <p:grpSp>
        <p:nvGrpSpPr>
          <p:cNvPr id="13" name="Group 12">
            <a:extLst>
              <a:ext uri="{FF2B5EF4-FFF2-40B4-BE49-F238E27FC236}">
                <a16:creationId xmlns:a16="http://schemas.microsoft.com/office/drawing/2014/main" id="{A230F9F9-13E7-D04B-B57A-3A1DD1E41B0D}"/>
              </a:ext>
            </a:extLst>
          </p:cNvPr>
          <p:cNvGrpSpPr>
            <a:grpSpLocks noChangeAspect="1"/>
          </p:cNvGrpSpPr>
          <p:nvPr userDrawn="1"/>
        </p:nvGrpSpPr>
        <p:grpSpPr>
          <a:xfrm>
            <a:off x="11082099" y="215851"/>
            <a:ext cx="886025" cy="193345"/>
            <a:chOff x="11082099" y="215851"/>
            <a:chExt cx="886025" cy="193345"/>
          </a:xfrm>
        </p:grpSpPr>
        <p:sp>
          <p:nvSpPr>
            <p:cNvPr id="14" name="Freeform 13">
              <a:extLst>
                <a:ext uri="{FF2B5EF4-FFF2-40B4-BE49-F238E27FC236}">
                  <a16:creationId xmlns:a16="http://schemas.microsoft.com/office/drawing/2014/main" id="{BCCC42BA-39BA-AB4A-83B9-483A86F5ABAC}"/>
                </a:ext>
              </a:extLst>
            </p:cNvPr>
            <p:cNvSpPr/>
            <p:nvPr/>
          </p:nvSpPr>
          <p:spPr>
            <a:xfrm>
              <a:off x="11248402" y="215851"/>
              <a:ext cx="719722" cy="193345"/>
            </a:xfrm>
            <a:custGeom>
              <a:avLst/>
              <a:gdLst>
                <a:gd name="connsiteX0" fmla="*/ 212098 w 719722"/>
                <a:gd name="connsiteY0" fmla="*/ 78028 h 193345"/>
                <a:gd name="connsiteX1" fmla="*/ 182351 w 719722"/>
                <a:gd name="connsiteY1" fmla="*/ 90043 h 193345"/>
                <a:gd name="connsiteX2" fmla="*/ 170730 w 719722"/>
                <a:gd name="connsiteY2" fmla="*/ 121669 h 193345"/>
                <a:gd name="connsiteX3" fmla="*/ 182351 w 719722"/>
                <a:gd name="connsiteY3" fmla="*/ 153294 h 193345"/>
                <a:gd name="connsiteX4" fmla="*/ 212098 w 719722"/>
                <a:gd name="connsiteY4" fmla="*/ 165309 h 193345"/>
                <a:gd name="connsiteX5" fmla="*/ 241982 w 719722"/>
                <a:gd name="connsiteY5" fmla="*/ 153294 h 193345"/>
                <a:gd name="connsiteX6" fmla="*/ 253742 w 719722"/>
                <a:gd name="connsiteY6" fmla="*/ 121669 h 193345"/>
                <a:gd name="connsiteX7" fmla="*/ 241982 w 719722"/>
                <a:gd name="connsiteY7" fmla="*/ 90043 h 193345"/>
                <a:gd name="connsiteX8" fmla="*/ 212098 w 719722"/>
                <a:gd name="connsiteY8" fmla="*/ 78028 h 193345"/>
                <a:gd name="connsiteX9" fmla="*/ 539445 w 719722"/>
                <a:gd name="connsiteY9" fmla="*/ 77891 h 193345"/>
                <a:gd name="connsiteX10" fmla="*/ 518277 w 719722"/>
                <a:gd name="connsiteY10" fmla="*/ 83277 h 193345"/>
                <a:gd name="connsiteX11" fmla="*/ 503335 w 719722"/>
                <a:gd name="connsiteY11" fmla="*/ 98606 h 193345"/>
                <a:gd name="connsiteX12" fmla="*/ 497801 w 719722"/>
                <a:gd name="connsiteY12" fmla="*/ 121669 h 193345"/>
                <a:gd name="connsiteX13" fmla="*/ 503335 w 719722"/>
                <a:gd name="connsiteY13" fmla="*/ 144733 h 193345"/>
                <a:gd name="connsiteX14" fmla="*/ 518277 w 719722"/>
                <a:gd name="connsiteY14" fmla="*/ 160062 h 193345"/>
                <a:gd name="connsiteX15" fmla="*/ 539445 w 719722"/>
                <a:gd name="connsiteY15" fmla="*/ 165448 h 193345"/>
                <a:gd name="connsiteX16" fmla="*/ 560614 w 719722"/>
                <a:gd name="connsiteY16" fmla="*/ 160062 h 193345"/>
                <a:gd name="connsiteX17" fmla="*/ 575556 w 719722"/>
                <a:gd name="connsiteY17" fmla="*/ 144733 h 193345"/>
                <a:gd name="connsiteX18" fmla="*/ 581090 w 719722"/>
                <a:gd name="connsiteY18" fmla="*/ 121669 h 193345"/>
                <a:gd name="connsiteX19" fmla="*/ 575556 w 719722"/>
                <a:gd name="connsiteY19" fmla="*/ 98606 h 193345"/>
                <a:gd name="connsiteX20" fmla="*/ 560614 w 719722"/>
                <a:gd name="connsiteY20" fmla="*/ 83277 h 193345"/>
                <a:gd name="connsiteX21" fmla="*/ 539445 w 719722"/>
                <a:gd name="connsiteY21" fmla="*/ 77891 h 193345"/>
                <a:gd name="connsiteX22" fmla="*/ 2352 w 719722"/>
                <a:gd name="connsiteY22" fmla="*/ 51650 h 193345"/>
                <a:gd name="connsiteX23" fmla="*/ 30300 w 719722"/>
                <a:gd name="connsiteY23" fmla="*/ 51650 h 193345"/>
                <a:gd name="connsiteX24" fmla="*/ 43997 w 719722"/>
                <a:gd name="connsiteY24" fmla="*/ 58417 h 193345"/>
                <a:gd name="connsiteX25" fmla="*/ 73190 w 719722"/>
                <a:gd name="connsiteY25" fmla="*/ 99020 h 193345"/>
                <a:gd name="connsiteX26" fmla="*/ 102383 w 719722"/>
                <a:gd name="connsiteY26" fmla="*/ 58417 h 193345"/>
                <a:gd name="connsiteX27" fmla="*/ 116080 w 719722"/>
                <a:gd name="connsiteY27" fmla="*/ 51650 h 193345"/>
                <a:gd name="connsiteX28" fmla="*/ 142921 w 719722"/>
                <a:gd name="connsiteY28" fmla="*/ 51650 h 193345"/>
                <a:gd name="connsiteX29" fmla="*/ 90484 w 719722"/>
                <a:gd name="connsiteY29" fmla="*/ 121531 h 193345"/>
                <a:gd name="connsiteX30" fmla="*/ 145273 w 719722"/>
                <a:gd name="connsiteY30" fmla="*/ 191411 h 193345"/>
                <a:gd name="connsiteX31" fmla="*/ 116910 w 719722"/>
                <a:gd name="connsiteY31" fmla="*/ 191411 h 193345"/>
                <a:gd name="connsiteX32" fmla="*/ 103213 w 719722"/>
                <a:gd name="connsiteY32" fmla="*/ 184644 h 193345"/>
                <a:gd name="connsiteX33" fmla="*/ 72360 w 719722"/>
                <a:gd name="connsiteY33" fmla="*/ 144732 h 193345"/>
                <a:gd name="connsiteX34" fmla="*/ 41368 w 719722"/>
                <a:gd name="connsiteY34" fmla="*/ 184644 h 193345"/>
                <a:gd name="connsiteX35" fmla="*/ 27671 w 719722"/>
                <a:gd name="connsiteY35" fmla="*/ 191411 h 193345"/>
                <a:gd name="connsiteX36" fmla="*/ 0 w 719722"/>
                <a:gd name="connsiteY36" fmla="*/ 191411 h 193345"/>
                <a:gd name="connsiteX37" fmla="*/ 54512 w 719722"/>
                <a:gd name="connsiteY37" fmla="*/ 121531 h 193345"/>
                <a:gd name="connsiteX38" fmla="*/ 389469 w 719722"/>
                <a:gd name="connsiteY38" fmla="*/ 50408 h 193345"/>
                <a:gd name="connsiteX39" fmla="*/ 431944 w 719722"/>
                <a:gd name="connsiteY39" fmla="*/ 65737 h 193345"/>
                <a:gd name="connsiteX40" fmla="*/ 447993 w 719722"/>
                <a:gd name="connsiteY40" fmla="*/ 111449 h 193345"/>
                <a:gd name="connsiteX41" fmla="*/ 447993 w 719722"/>
                <a:gd name="connsiteY41" fmla="*/ 191549 h 193345"/>
                <a:gd name="connsiteX42" fmla="*/ 432220 w 719722"/>
                <a:gd name="connsiteY42" fmla="*/ 191549 h 193345"/>
                <a:gd name="connsiteX43" fmla="*/ 415203 w 719722"/>
                <a:gd name="connsiteY43" fmla="*/ 174562 h 193345"/>
                <a:gd name="connsiteX44" fmla="*/ 415203 w 719722"/>
                <a:gd name="connsiteY44" fmla="*/ 115730 h 193345"/>
                <a:gd name="connsiteX45" fmla="*/ 406486 w 719722"/>
                <a:gd name="connsiteY45" fmla="*/ 88110 h 193345"/>
                <a:gd name="connsiteX46" fmla="*/ 381859 w 719722"/>
                <a:gd name="connsiteY46" fmla="*/ 78857 h 193345"/>
                <a:gd name="connsiteX47" fmla="*/ 353358 w 719722"/>
                <a:gd name="connsiteY47" fmla="*/ 89767 h 193345"/>
                <a:gd name="connsiteX48" fmla="*/ 342843 w 719722"/>
                <a:gd name="connsiteY48" fmla="*/ 120978 h 193345"/>
                <a:gd name="connsiteX49" fmla="*/ 342843 w 719722"/>
                <a:gd name="connsiteY49" fmla="*/ 174562 h 193345"/>
                <a:gd name="connsiteX50" fmla="*/ 325826 w 719722"/>
                <a:gd name="connsiteY50" fmla="*/ 191549 h 193345"/>
                <a:gd name="connsiteX51" fmla="*/ 310053 w 719722"/>
                <a:gd name="connsiteY51" fmla="*/ 191549 h 193345"/>
                <a:gd name="connsiteX52" fmla="*/ 310053 w 719722"/>
                <a:gd name="connsiteY52" fmla="*/ 51927 h 193345"/>
                <a:gd name="connsiteX53" fmla="*/ 324165 w 719722"/>
                <a:gd name="connsiteY53" fmla="*/ 51927 h 193345"/>
                <a:gd name="connsiteX54" fmla="*/ 341183 w 719722"/>
                <a:gd name="connsiteY54" fmla="*/ 68914 h 193345"/>
                <a:gd name="connsiteX55" fmla="*/ 341183 w 719722"/>
                <a:gd name="connsiteY55" fmla="*/ 70018 h 193345"/>
                <a:gd name="connsiteX56" fmla="*/ 361659 w 719722"/>
                <a:gd name="connsiteY56" fmla="*/ 55379 h 193345"/>
                <a:gd name="connsiteX57" fmla="*/ 389469 w 719722"/>
                <a:gd name="connsiteY57" fmla="*/ 50408 h 193345"/>
                <a:gd name="connsiteX58" fmla="*/ 719722 w 719722"/>
                <a:gd name="connsiteY58" fmla="*/ 50269 h 193345"/>
                <a:gd name="connsiteX59" fmla="*/ 719722 w 719722"/>
                <a:gd name="connsiteY59" fmla="*/ 81342 h 193345"/>
                <a:gd name="connsiteX60" fmla="*/ 712113 w 719722"/>
                <a:gd name="connsiteY60" fmla="*/ 80514 h 193345"/>
                <a:gd name="connsiteX61" fmla="*/ 682228 w 719722"/>
                <a:gd name="connsiteY61" fmla="*/ 91700 h 193345"/>
                <a:gd name="connsiteX62" fmla="*/ 671436 w 719722"/>
                <a:gd name="connsiteY62" fmla="*/ 123740 h 193345"/>
                <a:gd name="connsiteX63" fmla="*/ 671436 w 719722"/>
                <a:gd name="connsiteY63" fmla="*/ 174424 h 193345"/>
                <a:gd name="connsiteX64" fmla="*/ 654419 w 719722"/>
                <a:gd name="connsiteY64" fmla="*/ 191411 h 193345"/>
                <a:gd name="connsiteX65" fmla="*/ 638646 w 719722"/>
                <a:gd name="connsiteY65" fmla="*/ 191411 h 193345"/>
                <a:gd name="connsiteX66" fmla="*/ 638646 w 719722"/>
                <a:gd name="connsiteY66" fmla="*/ 51926 h 193345"/>
                <a:gd name="connsiteX67" fmla="*/ 669776 w 719722"/>
                <a:gd name="connsiteY67" fmla="*/ 51926 h 193345"/>
                <a:gd name="connsiteX68" fmla="*/ 669776 w 719722"/>
                <a:gd name="connsiteY68" fmla="*/ 72366 h 193345"/>
                <a:gd name="connsiteX69" fmla="*/ 719722 w 719722"/>
                <a:gd name="connsiteY69" fmla="*/ 50269 h 193345"/>
                <a:gd name="connsiteX70" fmla="*/ 208500 w 719722"/>
                <a:gd name="connsiteY70" fmla="*/ 50269 h 193345"/>
                <a:gd name="connsiteX71" fmla="*/ 233543 w 719722"/>
                <a:gd name="connsiteY71" fmla="*/ 54964 h 193345"/>
                <a:gd name="connsiteX72" fmla="*/ 253327 w 719722"/>
                <a:gd name="connsiteY72" fmla="*/ 68775 h 193345"/>
                <a:gd name="connsiteX73" fmla="*/ 270345 w 719722"/>
                <a:gd name="connsiteY73" fmla="*/ 51788 h 193345"/>
                <a:gd name="connsiteX74" fmla="*/ 285979 w 719722"/>
                <a:gd name="connsiteY74" fmla="*/ 51788 h 193345"/>
                <a:gd name="connsiteX75" fmla="*/ 285979 w 719722"/>
                <a:gd name="connsiteY75" fmla="*/ 51926 h 193345"/>
                <a:gd name="connsiteX76" fmla="*/ 285979 w 719722"/>
                <a:gd name="connsiteY76" fmla="*/ 191549 h 193345"/>
                <a:gd name="connsiteX77" fmla="*/ 271867 w 719722"/>
                <a:gd name="connsiteY77" fmla="*/ 191549 h 193345"/>
                <a:gd name="connsiteX78" fmla="*/ 254849 w 719722"/>
                <a:gd name="connsiteY78" fmla="*/ 174562 h 193345"/>
                <a:gd name="connsiteX79" fmla="*/ 254849 w 719722"/>
                <a:gd name="connsiteY79" fmla="*/ 173457 h 193345"/>
                <a:gd name="connsiteX80" fmla="*/ 234788 w 719722"/>
                <a:gd name="connsiteY80" fmla="*/ 188372 h 193345"/>
                <a:gd name="connsiteX81" fmla="*/ 208500 w 719722"/>
                <a:gd name="connsiteY81" fmla="*/ 193344 h 193345"/>
                <a:gd name="connsiteX82" fmla="*/ 171975 w 719722"/>
                <a:gd name="connsiteY82" fmla="*/ 184506 h 193345"/>
                <a:gd name="connsiteX83" fmla="*/ 146794 w 719722"/>
                <a:gd name="connsiteY83" fmla="*/ 159371 h 193345"/>
                <a:gd name="connsiteX84" fmla="*/ 137801 w 719722"/>
                <a:gd name="connsiteY84" fmla="*/ 121669 h 193345"/>
                <a:gd name="connsiteX85" fmla="*/ 146794 w 719722"/>
                <a:gd name="connsiteY85" fmla="*/ 84104 h 193345"/>
                <a:gd name="connsiteX86" fmla="*/ 171975 w 719722"/>
                <a:gd name="connsiteY86" fmla="*/ 59108 h 193345"/>
                <a:gd name="connsiteX87" fmla="*/ 208500 w 719722"/>
                <a:gd name="connsiteY87" fmla="*/ 50269 h 193345"/>
                <a:gd name="connsiteX88" fmla="*/ 580675 w 719722"/>
                <a:gd name="connsiteY88" fmla="*/ 0 h 193345"/>
                <a:gd name="connsiteX89" fmla="*/ 613327 w 719722"/>
                <a:gd name="connsiteY89" fmla="*/ 0 h 193345"/>
                <a:gd name="connsiteX90" fmla="*/ 613327 w 719722"/>
                <a:gd name="connsiteY90" fmla="*/ 191550 h 193345"/>
                <a:gd name="connsiteX91" fmla="*/ 598938 w 719722"/>
                <a:gd name="connsiteY91" fmla="*/ 191550 h 193345"/>
                <a:gd name="connsiteX92" fmla="*/ 581920 w 719722"/>
                <a:gd name="connsiteY92" fmla="*/ 174563 h 193345"/>
                <a:gd name="connsiteX93" fmla="*/ 581920 w 719722"/>
                <a:gd name="connsiteY93" fmla="*/ 173458 h 193345"/>
                <a:gd name="connsiteX94" fmla="*/ 561859 w 719722"/>
                <a:gd name="connsiteY94" fmla="*/ 188373 h 193345"/>
                <a:gd name="connsiteX95" fmla="*/ 535571 w 719722"/>
                <a:gd name="connsiteY95" fmla="*/ 193345 h 193345"/>
                <a:gd name="connsiteX96" fmla="*/ 499322 w 719722"/>
                <a:gd name="connsiteY96" fmla="*/ 184507 h 193345"/>
                <a:gd name="connsiteX97" fmla="*/ 474003 w 719722"/>
                <a:gd name="connsiteY97" fmla="*/ 159234 h 193345"/>
                <a:gd name="connsiteX98" fmla="*/ 464872 w 719722"/>
                <a:gd name="connsiteY98" fmla="*/ 121669 h 193345"/>
                <a:gd name="connsiteX99" fmla="*/ 474003 w 719722"/>
                <a:gd name="connsiteY99" fmla="*/ 84243 h 193345"/>
                <a:gd name="connsiteX100" fmla="*/ 499322 w 719722"/>
                <a:gd name="connsiteY100" fmla="*/ 59108 h 193345"/>
                <a:gd name="connsiteX101" fmla="*/ 535571 w 719722"/>
                <a:gd name="connsiteY101" fmla="*/ 50270 h 193345"/>
                <a:gd name="connsiteX102" fmla="*/ 561029 w 719722"/>
                <a:gd name="connsiteY102" fmla="*/ 54965 h 193345"/>
                <a:gd name="connsiteX103" fmla="*/ 580675 w 719722"/>
                <a:gd name="connsiteY103" fmla="*/ 69052 h 193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l="l" t="t" r="r" b="b"/>
              <a:pathLst>
                <a:path w="719722" h="193345">
                  <a:moveTo>
                    <a:pt x="212098" y="78028"/>
                  </a:moveTo>
                  <a:cubicBezTo>
                    <a:pt x="200061" y="78028"/>
                    <a:pt x="190099" y="82033"/>
                    <a:pt x="182351" y="90043"/>
                  </a:cubicBezTo>
                  <a:cubicBezTo>
                    <a:pt x="174603" y="98053"/>
                    <a:pt x="170730" y="108549"/>
                    <a:pt x="170730" y="121669"/>
                  </a:cubicBezTo>
                  <a:cubicBezTo>
                    <a:pt x="170730" y="134788"/>
                    <a:pt x="174603" y="145284"/>
                    <a:pt x="182351" y="153294"/>
                  </a:cubicBezTo>
                  <a:cubicBezTo>
                    <a:pt x="190099" y="161304"/>
                    <a:pt x="200061" y="165309"/>
                    <a:pt x="212098" y="165309"/>
                  </a:cubicBezTo>
                  <a:cubicBezTo>
                    <a:pt x="224134" y="165447"/>
                    <a:pt x="234096" y="161442"/>
                    <a:pt x="241982" y="153294"/>
                  </a:cubicBezTo>
                  <a:cubicBezTo>
                    <a:pt x="249868" y="145284"/>
                    <a:pt x="253742" y="134788"/>
                    <a:pt x="253742" y="121669"/>
                  </a:cubicBezTo>
                  <a:cubicBezTo>
                    <a:pt x="253742" y="108549"/>
                    <a:pt x="249868" y="98053"/>
                    <a:pt x="241982" y="90043"/>
                  </a:cubicBezTo>
                  <a:cubicBezTo>
                    <a:pt x="234096" y="82033"/>
                    <a:pt x="224134" y="78028"/>
                    <a:pt x="212098" y="78028"/>
                  </a:cubicBezTo>
                  <a:close/>
                  <a:moveTo>
                    <a:pt x="539445" y="77891"/>
                  </a:moveTo>
                  <a:cubicBezTo>
                    <a:pt x="531559" y="77891"/>
                    <a:pt x="524503" y="79686"/>
                    <a:pt x="518277" y="83277"/>
                  </a:cubicBezTo>
                  <a:cubicBezTo>
                    <a:pt x="512051" y="86867"/>
                    <a:pt x="507070" y="91977"/>
                    <a:pt x="503335" y="98606"/>
                  </a:cubicBezTo>
                  <a:cubicBezTo>
                    <a:pt x="499599" y="105235"/>
                    <a:pt x="497801" y="112969"/>
                    <a:pt x="497801" y="121669"/>
                  </a:cubicBezTo>
                  <a:cubicBezTo>
                    <a:pt x="497801" y="130370"/>
                    <a:pt x="499599" y="138104"/>
                    <a:pt x="503335" y="144733"/>
                  </a:cubicBezTo>
                  <a:cubicBezTo>
                    <a:pt x="507070" y="151362"/>
                    <a:pt x="511913" y="156471"/>
                    <a:pt x="518277" y="160062"/>
                  </a:cubicBezTo>
                  <a:cubicBezTo>
                    <a:pt x="524503" y="163653"/>
                    <a:pt x="531698" y="165448"/>
                    <a:pt x="539445" y="165448"/>
                  </a:cubicBezTo>
                  <a:cubicBezTo>
                    <a:pt x="547193" y="165448"/>
                    <a:pt x="554388" y="163653"/>
                    <a:pt x="560614" y="160062"/>
                  </a:cubicBezTo>
                  <a:cubicBezTo>
                    <a:pt x="566840" y="156471"/>
                    <a:pt x="571821" y="151362"/>
                    <a:pt x="575556" y="144733"/>
                  </a:cubicBezTo>
                  <a:cubicBezTo>
                    <a:pt x="579292" y="138104"/>
                    <a:pt x="581090" y="130370"/>
                    <a:pt x="581090" y="121669"/>
                  </a:cubicBezTo>
                  <a:cubicBezTo>
                    <a:pt x="581090" y="112969"/>
                    <a:pt x="579292" y="105235"/>
                    <a:pt x="575556" y="98606"/>
                  </a:cubicBezTo>
                  <a:cubicBezTo>
                    <a:pt x="571821" y="91977"/>
                    <a:pt x="566840" y="86867"/>
                    <a:pt x="560614" y="83277"/>
                  </a:cubicBezTo>
                  <a:cubicBezTo>
                    <a:pt x="554388" y="79686"/>
                    <a:pt x="547193" y="77891"/>
                    <a:pt x="539445" y="77891"/>
                  </a:cubicBezTo>
                  <a:close/>
                  <a:moveTo>
                    <a:pt x="2352" y="51650"/>
                  </a:moveTo>
                  <a:lnTo>
                    <a:pt x="30300" y="51650"/>
                  </a:lnTo>
                  <a:cubicBezTo>
                    <a:pt x="35696" y="51650"/>
                    <a:pt x="40676" y="54136"/>
                    <a:pt x="43997" y="58417"/>
                  </a:cubicBezTo>
                  <a:lnTo>
                    <a:pt x="73190" y="99020"/>
                  </a:lnTo>
                  <a:lnTo>
                    <a:pt x="102383" y="58417"/>
                  </a:lnTo>
                  <a:cubicBezTo>
                    <a:pt x="105565" y="54136"/>
                    <a:pt x="110684" y="51650"/>
                    <a:pt x="116080" y="51650"/>
                  </a:cubicBezTo>
                  <a:lnTo>
                    <a:pt x="142921" y="51650"/>
                  </a:lnTo>
                  <a:lnTo>
                    <a:pt x="90484" y="121531"/>
                  </a:lnTo>
                  <a:lnTo>
                    <a:pt x="145273" y="191411"/>
                  </a:lnTo>
                  <a:lnTo>
                    <a:pt x="116910" y="191411"/>
                  </a:lnTo>
                  <a:cubicBezTo>
                    <a:pt x="111514" y="191549"/>
                    <a:pt x="106395" y="188925"/>
                    <a:pt x="103213" y="184644"/>
                  </a:cubicBezTo>
                  <a:lnTo>
                    <a:pt x="72360" y="144732"/>
                  </a:lnTo>
                  <a:lnTo>
                    <a:pt x="41368" y="184644"/>
                  </a:lnTo>
                  <a:cubicBezTo>
                    <a:pt x="38186" y="188925"/>
                    <a:pt x="33067" y="191411"/>
                    <a:pt x="27671" y="191411"/>
                  </a:cubicBezTo>
                  <a:lnTo>
                    <a:pt x="0" y="191411"/>
                  </a:lnTo>
                  <a:lnTo>
                    <a:pt x="54512" y="121531"/>
                  </a:lnTo>
                  <a:close/>
                  <a:moveTo>
                    <a:pt x="389469" y="50408"/>
                  </a:moveTo>
                  <a:cubicBezTo>
                    <a:pt x="407040" y="50270"/>
                    <a:pt x="421290" y="55379"/>
                    <a:pt x="431944" y="65737"/>
                  </a:cubicBezTo>
                  <a:cubicBezTo>
                    <a:pt x="442597" y="76095"/>
                    <a:pt x="447993" y="91286"/>
                    <a:pt x="447993" y="111449"/>
                  </a:cubicBezTo>
                  <a:lnTo>
                    <a:pt x="447993" y="191549"/>
                  </a:lnTo>
                  <a:lnTo>
                    <a:pt x="432220" y="191549"/>
                  </a:lnTo>
                  <a:cubicBezTo>
                    <a:pt x="422812" y="191549"/>
                    <a:pt x="415203" y="183953"/>
                    <a:pt x="415203" y="174562"/>
                  </a:cubicBezTo>
                  <a:lnTo>
                    <a:pt x="415203" y="115730"/>
                  </a:lnTo>
                  <a:cubicBezTo>
                    <a:pt x="415203" y="103577"/>
                    <a:pt x="412297" y="94325"/>
                    <a:pt x="406486" y="88110"/>
                  </a:cubicBezTo>
                  <a:cubicBezTo>
                    <a:pt x="400676" y="81895"/>
                    <a:pt x="392513" y="78857"/>
                    <a:pt x="381859" y="78857"/>
                  </a:cubicBezTo>
                  <a:cubicBezTo>
                    <a:pt x="369822" y="78857"/>
                    <a:pt x="360276" y="82448"/>
                    <a:pt x="353358" y="89767"/>
                  </a:cubicBezTo>
                  <a:cubicBezTo>
                    <a:pt x="346302" y="96948"/>
                    <a:pt x="342843" y="107444"/>
                    <a:pt x="342843" y="120978"/>
                  </a:cubicBezTo>
                  <a:lnTo>
                    <a:pt x="342843" y="174562"/>
                  </a:lnTo>
                  <a:cubicBezTo>
                    <a:pt x="342843" y="183953"/>
                    <a:pt x="335234" y="191549"/>
                    <a:pt x="325826" y="191549"/>
                  </a:cubicBezTo>
                  <a:lnTo>
                    <a:pt x="310053" y="191549"/>
                  </a:lnTo>
                  <a:lnTo>
                    <a:pt x="310053" y="51927"/>
                  </a:lnTo>
                  <a:lnTo>
                    <a:pt x="324165" y="51927"/>
                  </a:lnTo>
                  <a:cubicBezTo>
                    <a:pt x="333573" y="51927"/>
                    <a:pt x="341183" y="59523"/>
                    <a:pt x="341183" y="68914"/>
                  </a:cubicBezTo>
                  <a:lnTo>
                    <a:pt x="341183" y="70018"/>
                  </a:lnTo>
                  <a:cubicBezTo>
                    <a:pt x="346579" y="63527"/>
                    <a:pt x="353358" y="58694"/>
                    <a:pt x="361659" y="55379"/>
                  </a:cubicBezTo>
                  <a:cubicBezTo>
                    <a:pt x="369822" y="52065"/>
                    <a:pt x="379092" y="50408"/>
                    <a:pt x="389469" y="50408"/>
                  </a:cubicBezTo>
                  <a:close/>
                  <a:moveTo>
                    <a:pt x="719722" y="50269"/>
                  </a:moveTo>
                  <a:lnTo>
                    <a:pt x="719722" y="81342"/>
                  </a:lnTo>
                  <a:cubicBezTo>
                    <a:pt x="716955" y="80790"/>
                    <a:pt x="714326" y="80514"/>
                    <a:pt x="712113" y="80514"/>
                  </a:cubicBezTo>
                  <a:cubicBezTo>
                    <a:pt x="699384" y="80514"/>
                    <a:pt x="689422" y="84243"/>
                    <a:pt x="682228" y="91700"/>
                  </a:cubicBezTo>
                  <a:cubicBezTo>
                    <a:pt x="675033" y="99158"/>
                    <a:pt x="671436" y="109792"/>
                    <a:pt x="671436" y="123740"/>
                  </a:cubicBezTo>
                  <a:lnTo>
                    <a:pt x="671436" y="174424"/>
                  </a:lnTo>
                  <a:cubicBezTo>
                    <a:pt x="671436" y="183815"/>
                    <a:pt x="663827" y="191411"/>
                    <a:pt x="654419" y="191411"/>
                  </a:cubicBezTo>
                  <a:lnTo>
                    <a:pt x="638646" y="191411"/>
                  </a:lnTo>
                  <a:lnTo>
                    <a:pt x="638646" y="51926"/>
                  </a:lnTo>
                  <a:lnTo>
                    <a:pt x="669776" y="51926"/>
                  </a:lnTo>
                  <a:lnTo>
                    <a:pt x="669776" y="72366"/>
                  </a:lnTo>
                  <a:cubicBezTo>
                    <a:pt x="679322" y="57589"/>
                    <a:pt x="695925" y="50269"/>
                    <a:pt x="719722" y="50269"/>
                  </a:cubicBezTo>
                  <a:close/>
                  <a:moveTo>
                    <a:pt x="208500" y="50269"/>
                  </a:moveTo>
                  <a:cubicBezTo>
                    <a:pt x="217632" y="50269"/>
                    <a:pt x="225933" y="51788"/>
                    <a:pt x="233543" y="54964"/>
                  </a:cubicBezTo>
                  <a:cubicBezTo>
                    <a:pt x="241152" y="58141"/>
                    <a:pt x="247793" y="62698"/>
                    <a:pt x="253327" y="68775"/>
                  </a:cubicBezTo>
                  <a:cubicBezTo>
                    <a:pt x="253327" y="59384"/>
                    <a:pt x="260937" y="51788"/>
                    <a:pt x="270345" y="51788"/>
                  </a:cubicBezTo>
                  <a:lnTo>
                    <a:pt x="285979" y="51788"/>
                  </a:lnTo>
                  <a:lnTo>
                    <a:pt x="285979" y="51926"/>
                  </a:lnTo>
                  <a:lnTo>
                    <a:pt x="285979" y="191549"/>
                  </a:lnTo>
                  <a:lnTo>
                    <a:pt x="271867" y="191549"/>
                  </a:lnTo>
                  <a:cubicBezTo>
                    <a:pt x="262459" y="191549"/>
                    <a:pt x="254849" y="183953"/>
                    <a:pt x="254849" y="174562"/>
                  </a:cubicBezTo>
                  <a:lnTo>
                    <a:pt x="254849" y="173457"/>
                  </a:lnTo>
                  <a:cubicBezTo>
                    <a:pt x="249453" y="180086"/>
                    <a:pt x="242812" y="185058"/>
                    <a:pt x="234788" y="188372"/>
                  </a:cubicBezTo>
                  <a:cubicBezTo>
                    <a:pt x="226902" y="191687"/>
                    <a:pt x="218047" y="193344"/>
                    <a:pt x="208500" y="193344"/>
                  </a:cubicBezTo>
                  <a:cubicBezTo>
                    <a:pt x="194941" y="193344"/>
                    <a:pt x="182628" y="190444"/>
                    <a:pt x="171975" y="184506"/>
                  </a:cubicBezTo>
                  <a:cubicBezTo>
                    <a:pt x="161183" y="178567"/>
                    <a:pt x="152882" y="170143"/>
                    <a:pt x="146794" y="159371"/>
                  </a:cubicBezTo>
                  <a:cubicBezTo>
                    <a:pt x="140706" y="148599"/>
                    <a:pt x="137801" y="136031"/>
                    <a:pt x="137801" y="121669"/>
                  </a:cubicBezTo>
                  <a:cubicBezTo>
                    <a:pt x="137801" y="107306"/>
                    <a:pt x="140845" y="94876"/>
                    <a:pt x="146794" y="84104"/>
                  </a:cubicBezTo>
                  <a:cubicBezTo>
                    <a:pt x="152882" y="73332"/>
                    <a:pt x="161183" y="65046"/>
                    <a:pt x="171975" y="59108"/>
                  </a:cubicBezTo>
                  <a:cubicBezTo>
                    <a:pt x="182766" y="53169"/>
                    <a:pt x="194941" y="50269"/>
                    <a:pt x="208500" y="50269"/>
                  </a:cubicBezTo>
                  <a:close/>
                  <a:moveTo>
                    <a:pt x="580675" y="0"/>
                  </a:moveTo>
                  <a:lnTo>
                    <a:pt x="613327" y="0"/>
                  </a:lnTo>
                  <a:lnTo>
                    <a:pt x="613327" y="191550"/>
                  </a:lnTo>
                  <a:lnTo>
                    <a:pt x="598938" y="191550"/>
                  </a:lnTo>
                  <a:cubicBezTo>
                    <a:pt x="589530" y="191550"/>
                    <a:pt x="581920" y="183954"/>
                    <a:pt x="581920" y="174563"/>
                  </a:cubicBezTo>
                  <a:lnTo>
                    <a:pt x="581920" y="173458"/>
                  </a:lnTo>
                  <a:cubicBezTo>
                    <a:pt x="576525" y="180087"/>
                    <a:pt x="569884" y="185059"/>
                    <a:pt x="561859" y="188373"/>
                  </a:cubicBezTo>
                  <a:cubicBezTo>
                    <a:pt x="553973" y="191688"/>
                    <a:pt x="545118" y="193345"/>
                    <a:pt x="535571" y="193345"/>
                  </a:cubicBezTo>
                  <a:cubicBezTo>
                    <a:pt x="522151" y="193345"/>
                    <a:pt x="509976" y="190445"/>
                    <a:pt x="499322" y="184507"/>
                  </a:cubicBezTo>
                  <a:cubicBezTo>
                    <a:pt x="488531" y="178568"/>
                    <a:pt x="480091" y="170144"/>
                    <a:pt x="474003" y="159234"/>
                  </a:cubicBezTo>
                  <a:cubicBezTo>
                    <a:pt x="467916" y="148323"/>
                    <a:pt x="464872" y="135756"/>
                    <a:pt x="464872" y="121669"/>
                  </a:cubicBezTo>
                  <a:cubicBezTo>
                    <a:pt x="464872" y="107583"/>
                    <a:pt x="467916" y="95015"/>
                    <a:pt x="474003" y="84243"/>
                  </a:cubicBezTo>
                  <a:cubicBezTo>
                    <a:pt x="480091" y="73471"/>
                    <a:pt x="488531" y="65047"/>
                    <a:pt x="499322" y="59108"/>
                  </a:cubicBezTo>
                  <a:cubicBezTo>
                    <a:pt x="510114" y="53170"/>
                    <a:pt x="522151" y="50270"/>
                    <a:pt x="535571" y="50270"/>
                  </a:cubicBezTo>
                  <a:cubicBezTo>
                    <a:pt x="544841" y="50270"/>
                    <a:pt x="553281" y="51789"/>
                    <a:pt x="561029" y="54965"/>
                  </a:cubicBezTo>
                  <a:cubicBezTo>
                    <a:pt x="568777" y="58142"/>
                    <a:pt x="575279" y="62837"/>
                    <a:pt x="580675" y="69052"/>
                  </a:cubicBezTo>
                  <a:close/>
                </a:path>
              </a:pathLst>
            </a:custGeom>
            <a:solidFill>
              <a:schemeClr val="tx2"/>
            </a:solidFill>
            <a:ln w="9510" cap="flat">
              <a:noFill/>
              <a:prstDash val="solid"/>
              <a:miter/>
            </a:ln>
          </p:spPr>
          <p:txBody>
            <a:bodyPr wrap="square" rtlCol="0" anchor="ctr">
              <a:noAutofit/>
            </a:bodyPr>
            <a:lstStyle/>
            <a:p>
              <a:endParaRPr lang="en-US"/>
            </a:p>
          </p:txBody>
        </p:sp>
        <p:grpSp>
          <p:nvGrpSpPr>
            <p:cNvPr id="15" name="Group 14">
              <a:extLst>
                <a:ext uri="{FF2B5EF4-FFF2-40B4-BE49-F238E27FC236}">
                  <a16:creationId xmlns:a16="http://schemas.microsoft.com/office/drawing/2014/main" id="{65CA46A1-7809-AA43-B7C7-CE8D8900527B}"/>
                </a:ext>
              </a:extLst>
            </p:cNvPr>
            <p:cNvGrpSpPr/>
            <p:nvPr userDrawn="1"/>
          </p:nvGrpSpPr>
          <p:grpSpPr>
            <a:xfrm>
              <a:off x="11082099" y="267640"/>
              <a:ext cx="156756" cy="139761"/>
              <a:chOff x="11082099" y="267640"/>
              <a:chExt cx="156756" cy="139761"/>
            </a:xfrm>
          </p:grpSpPr>
          <p:sp>
            <p:nvSpPr>
              <p:cNvPr id="16" name="Freeform 15">
                <a:extLst>
                  <a:ext uri="{FF2B5EF4-FFF2-40B4-BE49-F238E27FC236}">
                    <a16:creationId xmlns:a16="http://schemas.microsoft.com/office/drawing/2014/main" id="{AE448C64-4087-7541-AE83-5B50E0C20208}"/>
                  </a:ext>
                </a:extLst>
              </p:cNvPr>
              <p:cNvSpPr/>
              <p:nvPr/>
            </p:nvSpPr>
            <p:spPr>
              <a:xfrm>
                <a:off x="11082099" y="272749"/>
                <a:ext cx="70699" cy="60489"/>
              </a:xfrm>
              <a:custGeom>
                <a:avLst/>
                <a:gdLst>
                  <a:gd name="connsiteX0" fmla="*/ 246570 w 486475"/>
                  <a:gd name="connsiteY0" fmla="*/ 0 h 416222"/>
                  <a:gd name="connsiteX1" fmla="*/ 225625 w 486475"/>
                  <a:gd name="connsiteY1" fmla="*/ 26608 h 416222"/>
                  <a:gd name="connsiteX2" fmla="*/ 0 w 486475"/>
                  <a:gd name="connsiteY2" fmla="*/ 416223 h 416222"/>
                  <a:gd name="connsiteX3" fmla="*/ 486475 w 486475"/>
                  <a:gd name="connsiteY3" fmla="*/ 416223 h 416222"/>
                  <a:gd name="connsiteX4" fmla="*/ 246570 w 486475"/>
                  <a:gd name="connsiteY4" fmla="*/ 0 h 416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475" h="416222">
                    <a:moveTo>
                      <a:pt x="246570" y="0"/>
                    </a:moveTo>
                    <a:cubicBezTo>
                      <a:pt x="238954" y="7602"/>
                      <a:pt x="231338" y="16155"/>
                      <a:pt x="225625" y="26608"/>
                    </a:cubicBezTo>
                    <a:lnTo>
                      <a:pt x="0" y="416223"/>
                    </a:lnTo>
                    <a:lnTo>
                      <a:pt x="486475" y="416223"/>
                    </a:lnTo>
                    <a:lnTo>
                      <a:pt x="246570" y="0"/>
                    </a:lnTo>
                    <a:close/>
                  </a:path>
                </a:pathLst>
              </a:custGeom>
              <a:solidFill>
                <a:srgbClr val="DF1E26"/>
              </a:solidFill>
              <a:ln w="9510"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BFFB8B8E-6D19-1F4D-8602-42E7E359C668}"/>
                  </a:ext>
                </a:extLst>
              </p:cNvPr>
              <p:cNvSpPr/>
              <p:nvPr/>
            </p:nvSpPr>
            <p:spPr>
              <a:xfrm>
                <a:off x="11125542" y="267640"/>
                <a:ext cx="69869" cy="61180"/>
              </a:xfrm>
              <a:custGeom>
                <a:avLst/>
                <a:gdLst>
                  <a:gd name="connsiteX0" fmla="*/ 480763 w 480763"/>
                  <a:gd name="connsiteY0" fmla="*/ 4751 h 420973"/>
                  <a:gd name="connsiteX1" fmla="*/ 447443 w 480763"/>
                  <a:gd name="connsiteY1" fmla="*/ 0 h 420973"/>
                  <a:gd name="connsiteX2" fmla="*/ 33320 w 480763"/>
                  <a:gd name="connsiteY2" fmla="*/ 0 h 420973"/>
                  <a:gd name="connsiteX3" fmla="*/ 0 w 480763"/>
                  <a:gd name="connsiteY3" fmla="*/ 4751 h 420973"/>
                  <a:gd name="connsiteX4" fmla="*/ 240858 w 480763"/>
                  <a:gd name="connsiteY4" fmla="*/ 420974 h 420973"/>
                  <a:gd name="connsiteX5" fmla="*/ 480763 w 480763"/>
                  <a:gd name="connsiteY5" fmla="*/ 4751 h 420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0763" h="420973">
                    <a:moveTo>
                      <a:pt x="480763" y="4751"/>
                    </a:moveTo>
                    <a:cubicBezTo>
                      <a:pt x="470291" y="1901"/>
                      <a:pt x="458867" y="0"/>
                      <a:pt x="447443" y="0"/>
                    </a:cubicBezTo>
                    <a:lnTo>
                      <a:pt x="33320" y="0"/>
                    </a:lnTo>
                    <a:cubicBezTo>
                      <a:pt x="21896" y="0"/>
                      <a:pt x="10472" y="1901"/>
                      <a:pt x="0" y="4751"/>
                    </a:cubicBezTo>
                    <a:lnTo>
                      <a:pt x="240858" y="420974"/>
                    </a:lnTo>
                    <a:lnTo>
                      <a:pt x="480763" y="4751"/>
                    </a:lnTo>
                    <a:close/>
                  </a:path>
                </a:pathLst>
              </a:custGeom>
              <a:solidFill>
                <a:srgbClr val="EF3834"/>
              </a:solidFill>
              <a:ln w="9510"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2DE7FBEE-C96D-7543-B168-2DDCE9600A21}"/>
                  </a:ext>
                </a:extLst>
              </p:cNvPr>
              <p:cNvSpPr/>
              <p:nvPr/>
            </p:nvSpPr>
            <p:spPr>
              <a:xfrm>
                <a:off x="11082237" y="341939"/>
                <a:ext cx="70838" cy="60489"/>
              </a:xfrm>
              <a:custGeom>
                <a:avLst/>
                <a:gdLst>
                  <a:gd name="connsiteX0" fmla="*/ 0 w 487427"/>
                  <a:gd name="connsiteY0" fmla="*/ 0 h 416222"/>
                  <a:gd name="connsiteX1" fmla="*/ 225625 w 487427"/>
                  <a:gd name="connsiteY1" fmla="*/ 389615 h 416222"/>
                  <a:gd name="connsiteX2" fmla="*/ 246570 w 487427"/>
                  <a:gd name="connsiteY2" fmla="*/ 416222 h 416222"/>
                  <a:gd name="connsiteX3" fmla="*/ 487427 w 487427"/>
                  <a:gd name="connsiteY3" fmla="*/ 0 h 416222"/>
                  <a:gd name="connsiteX4" fmla="*/ 0 w 487427"/>
                  <a:gd name="connsiteY4" fmla="*/ 0 h 416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7427" h="416222">
                    <a:moveTo>
                      <a:pt x="0" y="0"/>
                    </a:moveTo>
                    <a:lnTo>
                      <a:pt x="225625" y="389615"/>
                    </a:lnTo>
                    <a:cubicBezTo>
                      <a:pt x="231338" y="399118"/>
                      <a:pt x="238002" y="408620"/>
                      <a:pt x="246570" y="416222"/>
                    </a:cubicBezTo>
                    <a:lnTo>
                      <a:pt x="487427" y="0"/>
                    </a:lnTo>
                    <a:lnTo>
                      <a:pt x="0" y="0"/>
                    </a:lnTo>
                    <a:close/>
                  </a:path>
                </a:pathLst>
              </a:custGeom>
              <a:solidFill>
                <a:srgbClr val="F0534C"/>
              </a:solidFill>
              <a:ln w="9510"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62BF87D1-AB6A-6C45-9EB1-6F116383460A}"/>
                  </a:ext>
                </a:extLst>
              </p:cNvPr>
              <p:cNvSpPr/>
              <p:nvPr/>
            </p:nvSpPr>
            <p:spPr>
              <a:xfrm>
                <a:off x="11168017" y="341939"/>
                <a:ext cx="70838" cy="60489"/>
              </a:xfrm>
              <a:custGeom>
                <a:avLst/>
                <a:gdLst>
                  <a:gd name="connsiteX0" fmla="*/ 261802 w 487427"/>
                  <a:gd name="connsiteY0" fmla="*/ 389615 h 416222"/>
                  <a:gd name="connsiteX1" fmla="*/ 487427 w 487427"/>
                  <a:gd name="connsiteY1" fmla="*/ 0 h 416222"/>
                  <a:gd name="connsiteX2" fmla="*/ 0 w 487427"/>
                  <a:gd name="connsiteY2" fmla="*/ 0 h 416222"/>
                  <a:gd name="connsiteX3" fmla="*/ 240858 w 487427"/>
                  <a:gd name="connsiteY3" fmla="*/ 416222 h 416222"/>
                  <a:gd name="connsiteX4" fmla="*/ 261802 w 487427"/>
                  <a:gd name="connsiteY4" fmla="*/ 389615 h 416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7427" h="416222">
                    <a:moveTo>
                      <a:pt x="261802" y="389615"/>
                    </a:moveTo>
                    <a:lnTo>
                      <a:pt x="487427" y="0"/>
                    </a:lnTo>
                    <a:lnTo>
                      <a:pt x="0" y="0"/>
                    </a:lnTo>
                    <a:lnTo>
                      <a:pt x="240858" y="416222"/>
                    </a:lnTo>
                    <a:cubicBezTo>
                      <a:pt x="248474" y="407670"/>
                      <a:pt x="256090" y="399118"/>
                      <a:pt x="261802" y="389615"/>
                    </a:cubicBezTo>
                  </a:path>
                </a:pathLst>
              </a:custGeom>
              <a:solidFill>
                <a:srgbClr val="F26F62"/>
              </a:solidFill>
              <a:ln w="9510"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E1A28210-C513-5E46-B5E0-91249AED8733}"/>
                  </a:ext>
                </a:extLst>
              </p:cNvPr>
              <p:cNvSpPr/>
              <p:nvPr/>
            </p:nvSpPr>
            <p:spPr>
              <a:xfrm>
                <a:off x="11125542" y="346221"/>
                <a:ext cx="70008" cy="61180"/>
              </a:xfrm>
              <a:custGeom>
                <a:avLst/>
                <a:gdLst>
                  <a:gd name="connsiteX0" fmla="*/ 0 w 481715"/>
                  <a:gd name="connsiteY0" fmla="*/ 416223 h 420973"/>
                  <a:gd name="connsiteX1" fmla="*/ 33320 w 481715"/>
                  <a:gd name="connsiteY1" fmla="*/ 420974 h 420973"/>
                  <a:gd name="connsiteX2" fmla="*/ 448395 w 481715"/>
                  <a:gd name="connsiteY2" fmla="*/ 420974 h 420973"/>
                  <a:gd name="connsiteX3" fmla="*/ 481715 w 481715"/>
                  <a:gd name="connsiteY3" fmla="*/ 416223 h 420973"/>
                  <a:gd name="connsiteX4" fmla="*/ 240858 w 481715"/>
                  <a:gd name="connsiteY4" fmla="*/ 0 h 420973"/>
                  <a:gd name="connsiteX5" fmla="*/ 0 w 481715"/>
                  <a:gd name="connsiteY5" fmla="*/ 416223 h 420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1715" h="420973">
                    <a:moveTo>
                      <a:pt x="0" y="416223"/>
                    </a:moveTo>
                    <a:cubicBezTo>
                      <a:pt x="10472" y="419073"/>
                      <a:pt x="21896" y="420974"/>
                      <a:pt x="33320" y="420974"/>
                    </a:cubicBezTo>
                    <a:lnTo>
                      <a:pt x="448395" y="420974"/>
                    </a:lnTo>
                    <a:cubicBezTo>
                      <a:pt x="459819" y="420974"/>
                      <a:pt x="471243" y="419073"/>
                      <a:pt x="481715" y="416223"/>
                    </a:cubicBezTo>
                    <a:lnTo>
                      <a:pt x="240858" y="0"/>
                    </a:lnTo>
                    <a:lnTo>
                      <a:pt x="0" y="416223"/>
                    </a:lnTo>
                    <a:close/>
                  </a:path>
                </a:pathLst>
              </a:custGeom>
              <a:solidFill>
                <a:srgbClr val="F58C7F"/>
              </a:solidFill>
              <a:ln w="9510"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5028D276-4236-F54D-84B2-5CDBF1B30401}"/>
                  </a:ext>
                </a:extLst>
              </p:cNvPr>
              <p:cNvSpPr/>
              <p:nvPr/>
            </p:nvSpPr>
            <p:spPr>
              <a:xfrm>
                <a:off x="11168017" y="272749"/>
                <a:ext cx="70699" cy="60489"/>
              </a:xfrm>
              <a:custGeom>
                <a:avLst/>
                <a:gdLst>
                  <a:gd name="connsiteX0" fmla="*/ 486475 w 486475"/>
                  <a:gd name="connsiteY0" fmla="*/ 416223 h 416222"/>
                  <a:gd name="connsiteX1" fmla="*/ 260850 w 486475"/>
                  <a:gd name="connsiteY1" fmla="*/ 26608 h 416222"/>
                  <a:gd name="connsiteX2" fmla="*/ 239906 w 486475"/>
                  <a:gd name="connsiteY2" fmla="*/ 0 h 416222"/>
                  <a:gd name="connsiteX3" fmla="*/ 0 w 486475"/>
                  <a:gd name="connsiteY3" fmla="*/ 416223 h 416222"/>
                  <a:gd name="connsiteX4" fmla="*/ 486475 w 486475"/>
                  <a:gd name="connsiteY4" fmla="*/ 416223 h 416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475" h="416222">
                    <a:moveTo>
                      <a:pt x="486475" y="416223"/>
                    </a:moveTo>
                    <a:lnTo>
                      <a:pt x="260850" y="26608"/>
                    </a:lnTo>
                    <a:cubicBezTo>
                      <a:pt x="255138" y="17105"/>
                      <a:pt x="248474" y="7602"/>
                      <a:pt x="239906" y="0"/>
                    </a:cubicBezTo>
                    <a:lnTo>
                      <a:pt x="0" y="416223"/>
                    </a:lnTo>
                    <a:lnTo>
                      <a:pt x="486475" y="416223"/>
                    </a:lnTo>
                    <a:close/>
                  </a:path>
                </a:pathLst>
              </a:custGeom>
              <a:solidFill>
                <a:srgbClr val="F0534C"/>
              </a:solidFill>
              <a:ln w="9510" cap="flat">
                <a:noFill/>
                <a:prstDash val="solid"/>
                <a:miter/>
              </a:ln>
            </p:spPr>
            <p:txBody>
              <a:bodyPr rtlCol="0" anchor="ctr"/>
              <a:lstStyle/>
              <a:p>
                <a:endParaRPr lang="en-US"/>
              </a:p>
            </p:txBody>
          </p:sp>
        </p:grpSp>
      </p:grpSp>
      <p:sp>
        <p:nvSpPr>
          <p:cNvPr id="23" name="Text Placeholder 22">
            <a:extLst>
              <a:ext uri="{FF2B5EF4-FFF2-40B4-BE49-F238E27FC236}">
                <a16:creationId xmlns:a16="http://schemas.microsoft.com/office/drawing/2014/main" id="{D7BE34A7-A3A5-0E4A-957B-EE6A2B11174D}"/>
              </a:ext>
            </a:extLst>
          </p:cNvPr>
          <p:cNvSpPr>
            <a:spLocks noGrp="1"/>
          </p:cNvSpPr>
          <p:nvPr>
            <p:ph type="body" sz="quarter" idx="12" hasCustomPrompt="1"/>
          </p:nvPr>
        </p:nvSpPr>
        <p:spPr>
          <a:xfrm>
            <a:off x="1145659" y="1093403"/>
            <a:ext cx="2304124" cy="356685"/>
          </a:xfrm>
        </p:spPr>
        <p:txBody>
          <a:bodyPr/>
          <a:lstStyle>
            <a:lvl1pPr algn="ctr">
              <a:defRPr sz="1600" b="1">
                <a:solidFill>
                  <a:schemeClr val="bg2"/>
                </a:solidFill>
              </a:defRPr>
            </a:lvl1pPr>
          </a:lstStyle>
          <a:p>
            <a:pPr lvl="0"/>
            <a:r>
              <a:rPr lang="en-US"/>
              <a:t>Insert Subtitle</a:t>
            </a:r>
          </a:p>
        </p:txBody>
      </p:sp>
      <p:sp>
        <p:nvSpPr>
          <p:cNvPr id="24" name="Freeform 23">
            <a:extLst>
              <a:ext uri="{FF2B5EF4-FFF2-40B4-BE49-F238E27FC236}">
                <a16:creationId xmlns:a16="http://schemas.microsoft.com/office/drawing/2014/main" id="{669A3253-3E95-B046-8E14-AE72749946E7}"/>
              </a:ext>
            </a:extLst>
          </p:cNvPr>
          <p:cNvSpPr>
            <a:spLocks noChangeAspect="1"/>
          </p:cNvSpPr>
          <p:nvPr userDrawn="1"/>
        </p:nvSpPr>
        <p:spPr>
          <a:xfrm>
            <a:off x="1812376" y="4948747"/>
            <a:ext cx="971449" cy="983522"/>
          </a:xfrm>
          <a:custGeom>
            <a:avLst/>
            <a:gdLst>
              <a:gd name="connsiteX0" fmla="*/ 1430655 w 1893570"/>
              <a:gd name="connsiteY0" fmla="*/ 134834 h 1917106"/>
              <a:gd name="connsiteX1" fmla="*/ 946785 w 1893570"/>
              <a:gd name="connsiteY1" fmla="*/ 0 h 1917106"/>
              <a:gd name="connsiteX2" fmla="*/ 455295 w 1893570"/>
              <a:gd name="connsiteY2" fmla="*/ 139581 h 1917106"/>
              <a:gd name="connsiteX3" fmla="*/ 388620 w 1893570"/>
              <a:gd name="connsiteY3" fmla="*/ 214594 h 1917106"/>
              <a:gd name="connsiteX4" fmla="*/ 905828 w 1893570"/>
              <a:gd name="connsiteY4" fmla="*/ 382662 h 1917106"/>
              <a:gd name="connsiteX5" fmla="*/ 1487805 w 1893570"/>
              <a:gd name="connsiteY5" fmla="*/ 195604 h 1917106"/>
              <a:gd name="connsiteX6" fmla="*/ 1430655 w 1893570"/>
              <a:gd name="connsiteY6" fmla="*/ 134834 h 1917106"/>
              <a:gd name="connsiteX7" fmla="*/ 1571625 w 1893570"/>
              <a:gd name="connsiteY7" fmla="*/ 241181 h 1917106"/>
              <a:gd name="connsiteX8" fmla="*/ 1577340 w 1893570"/>
              <a:gd name="connsiteY8" fmla="*/ 263021 h 1917106"/>
              <a:gd name="connsiteX9" fmla="*/ 742950 w 1893570"/>
              <a:gd name="connsiteY9" fmla="*/ 558325 h 1917106"/>
              <a:gd name="connsiteX10" fmla="*/ 296228 w 1893570"/>
              <a:gd name="connsiteY10" fmla="*/ 326639 h 1917106"/>
              <a:gd name="connsiteX11" fmla="*/ 335280 w 1893570"/>
              <a:gd name="connsiteY11" fmla="*/ 227888 h 1917106"/>
              <a:gd name="connsiteX12" fmla="*/ 333375 w 1893570"/>
              <a:gd name="connsiteY12" fmla="*/ 226938 h 1917106"/>
              <a:gd name="connsiteX13" fmla="*/ 200025 w 1893570"/>
              <a:gd name="connsiteY13" fmla="*/ 367469 h 1917106"/>
              <a:gd name="connsiteX14" fmla="*/ 169545 w 1893570"/>
              <a:gd name="connsiteY14" fmla="*/ 425391 h 1917106"/>
              <a:gd name="connsiteX15" fmla="*/ 1062990 w 1893570"/>
              <a:gd name="connsiteY15" fmla="*/ 747282 h 1917106"/>
              <a:gd name="connsiteX16" fmla="*/ 1727835 w 1893570"/>
              <a:gd name="connsiteY16" fmla="*/ 461473 h 1917106"/>
              <a:gd name="connsiteX17" fmla="*/ 1662113 w 1893570"/>
              <a:gd name="connsiteY17" fmla="*/ 331387 h 1917106"/>
              <a:gd name="connsiteX18" fmla="*/ 1572578 w 1893570"/>
              <a:gd name="connsiteY18" fmla="*/ 239282 h 1917106"/>
              <a:gd name="connsiteX19" fmla="*/ 1571625 w 1893570"/>
              <a:gd name="connsiteY19" fmla="*/ 241181 h 1917106"/>
              <a:gd name="connsiteX20" fmla="*/ 91440 w 1893570"/>
              <a:gd name="connsiteY20" fmla="*/ 546931 h 1917106"/>
              <a:gd name="connsiteX21" fmla="*/ 23813 w 1893570"/>
              <a:gd name="connsiteY21" fmla="*/ 745383 h 1917106"/>
              <a:gd name="connsiteX22" fmla="*/ 28575 w 1893570"/>
              <a:gd name="connsiteY22" fmla="*/ 791910 h 1917106"/>
              <a:gd name="connsiteX23" fmla="*/ 1065848 w 1893570"/>
              <a:gd name="connsiteY23" fmla="*/ 1116651 h 1917106"/>
              <a:gd name="connsiteX24" fmla="*/ 1861185 w 1893570"/>
              <a:gd name="connsiteY24" fmla="*/ 822295 h 1917106"/>
              <a:gd name="connsiteX25" fmla="*/ 1859280 w 1893570"/>
              <a:gd name="connsiteY25" fmla="*/ 700755 h 1917106"/>
              <a:gd name="connsiteX26" fmla="*/ 1797368 w 1893570"/>
              <a:gd name="connsiteY26" fmla="*/ 534587 h 1917106"/>
              <a:gd name="connsiteX27" fmla="*/ 1795463 w 1893570"/>
              <a:gd name="connsiteY27" fmla="*/ 535536 h 1917106"/>
              <a:gd name="connsiteX28" fmla="*/ 772478 w 1893570"/>
              <a:gd name="connsiteY28" fmla="*/ 944785 h 1917106"/>
              <a:gd name="connsiteX29" fmla="*/ 84773 w 1893570"/>
              <a:gd name="connsiteY29" fmla="*/ 602953 h 1917106"/>
              <a:gd name="connsiteX30" fmla="*/ 93345 w 1893570"/>
              <a:gd name="connsiteY30" fmla="*/ 546931 h 1917106"/>
              <a:gd name="connsiteX31" fmla="*/ 91440 w 1893570"/>
              <a:gd name="connsiteY31" fmla="*/ 546931 h 1917106"/>
              <a:gd name="connsiteX32" fmla="*/ 756285 w 1893570"/>
              <a:gd name="connsiteY32" fmla="*/ 1342639 h 1917106"/>
              <a:gd name="connsiteX33" fmla="*/ 1905 w 1893570"/>
              <a:gd name="connsiteY33" fmla="*/ 958079 h 1917106"/>
              <a:gd name="connsiteX34" fmla="*/ 0 w 1893570"/>
              <a:gd name="connsiteY34" fmla="*/ 958079 h 1917106"/>
              <a:gd name="connsiteX35" fmla="*/ 14288 w 1893570"/>
              <a:gd name="connsiteY35" fmla="*/ 1123297 h 1917106"/>
              <a:gd name="connsiteX36" fmla="*/ 61913 w 1893570"/>
              <a:gd name="connsiteY36" fmla="*/ 1206856 h 1917106"/>
              <a:gd name="connsiteX37" fmla="*/ 978218 w 1893570"/>
              <a:gd name="connsiteY37" fmla="*/ 1504060 h 1917106"/>
              <a:gd name="connsiteX38" fmla="*/ 1858328 w 1893570"/>
              <a:gd name="connsiteY38" fmla="*/ 1194512 h 1917106"/>
              <a:gd name="connsiteX39" fmla="*/ 1893570 w 1893570"/>
              <a:gd name="connsiteY39" fmla="*/ 958079 h 1917106"/>
              <a:gd name="connsiteX40" fmla="*/ 1892618 w 1893570"/>
              <a:gd name="connsiteY40" fmla="*/ 905854 h 1917106"/>
              <a:gd name="connsiteX41" fmla="*/ 1890713 w 1893570"/>
              <a:gd name="connsiteY41" fmla="*/ 905854 h 1917106"/>
              <a:gd name="connsiteX42" fmla="*/ 756285 w 1893570"/>
              <a:gd name="connsiteY42" fmla="*/ 1342639 h 1917106"/>
              <a:gd name="connsiteX43" fmla="*/ 1010603 w 1893570"/>
              <a:gd name="connsiteY43" fmla="*/ 1764232 h 1917106"/>
              <a:gd name="connsiteX44" fmla="*/ 1652588 w 1893570"/>
              <a:gd name="connsiteY44" fmla="*/ 1572426 h 1917106"/>
              <a:gd name="connsiteX45" fmla="*/ 1769745 w 1893570"/>
              <a:gd name="connsiteY45" fmla="*/ 1429047 h 1917106"/>
              <a:gd name="connsiteX46" fmla="*/ 1826895 w 1893570"/>
              <a:gd name="connsiteY46" fmla="*/ 1309406 h 1917106"/>
              <a:gd name="connsiteX47" fmla="*/ 1824990 w 1893570"/>
              <a:gd name="connsiteY47" fmla="*/ 1308456 h 1917106"/>
              <a:gd name="connsiteX48" fmla="*/ 844868 w 1893570"/>
              <a:gd name="connsiteY48" fmla="*/ 1653136 h 1917106"/>
              <a:gd name="connsiteX49" fmla="*/ 93345 w 1893570"/>
              <a:gd name="connsiteY49" fmla="*/ 1369226 h 1917106"/>
              <a:gd name="connsiteX50" fmla="*/ 91440 w 1893570"/>
              <a:gd name="connsiteY50" fmla="*/ 1370176 h 1917106"/>
              <a:gd name="connsiteX51" fmla="*/ 1010603 w 1893570"/>
              <a:gd name="connsiteY51" fmla="*/ 1764232 h 1917106"/>
              <a:gd name="connsiteX52" fmla="*/ 365760 w 1893570"/>
              <a:gd name="connsiteY52" fmla="*/ 1715806 h 1917106"/>
              <a:gd name="connsiteX53" fmla="*/ 946785 w 1893570"/>
              <a:gd name="connsiteY53" fmla="*/ 1917107 h 1917106"/>
              <a:gd name="connsiteX54" fmla="*/ 1570673 w 1893570"/>
              <a:gd name="connsiteY54" fmla="*/ 1679723 h 1917106"/>
              <a:gd name="connsiteX55" fmla="*/ 1569720 w 1893570"/>
              <a:gd name="connsiteY55" fmla="*/ 1677824 h 1917106"/>
              <a:gd name="connsiteX56" fmla="*/ 946785 w 1893570"/>
              <a:gd name="connsiteY56" fmla="*/ 1838295 h 1917106"/>
              <a:gd name="connsiteX57" fmla="*/ 367665 w 1893570"/>
              <a:gd name="connsiteY57" fmla="*/ 1713907 h 1917106"/>
              <a:gd name="connsiteX58" fmla="*/ 365760 w 1893570"/>
              <a:gd name="connsiteY58" fmla="*/ 1715806 h 1917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1893570" h="1917106">
                <a:moveTo>
                  <a:pt x="1430655" y="134834"/>
                </a:moveTo>
                <a:cubicBezTo>
                  <a:pt x="1288733" y="48426"/>
                  <a:pt x="1123950" y="0"/>
                  <a:pt x="946785" y="0"/>
                </a:cubicBezTo>
                <a:cubicBezTo>
                  <a:pt x="767715" y="0"/>
                  <a:pt x="598170" y="50325"/>
                  <a:pt x="455295" y="139581"/>
                </a:cubicBezTo>
                <a:cubicBezTo>
                  <a:pt x="412432" y="166168"/>
                  <a:pt x="388620" y="188007"/>
                  <a:pt x="388620" y="214594"/>
                </a:cubicBezTo>
                <a:cubicBezTo>
                  <a:pt x="388620" y="295305"/>
                  <a:pt x="575310" y="382662"/>
                  <a:pt x="905828" y="382662"/>
                </a:cubicBezTo>
                <a:cubicBezTo>
                  <a:pt x="1233488" y="382662"/>
                  <a:pt x="1487805" y="287708"/>
                  <a:pt x="1487805" y="195604"/>
                </a:cubicBezTo>
                <a:cubicBezTo>
                  <a:pt x="1487805" y="173764"/>
                  <a:pt x="1469708" y="157622"/>
                  <a:pt x="1430655" y="134834"/>
                </a:cubicBezTo>
                <a:close/>
                <a:moveTo>
                  <a:pt x="1571625" y="241181"/>
                </a:moveTo>
                <a:cubicBezTo>
                  <a:pt x="1575435" y="247828"/>
                  <a:pt x="1577340" y="254475"/>
                  <a:pt x="1577340" y="263021"/>
                </a:cubicBezTo>
                <a:cubicBezTo>
                  <a:pt x="1577340" y="369368"/>
                  <a:pt x="1255395" y="558325"/>
                  <a:pt x="742950" y="558325"/>
                </a:cubicBezTo>
                <a:cubicBezTo>
                  <a:pt x="366713" y="558325"/>
                  <a:pt x="296228" y="416845"/>
                  <a:pt x="296228" y="326639"/>
                </a:cubicBezTo>
                <a:cubicBezTo>
                  <a:pt x="296228" y="294355"/>
                  <a:pt x="308610" y="261121"/>
                  <a:pt x="335280" y="227888"/>
                </a:cubicBezTo>
                <a:cubicBezTo>
                  <a:pt x="337185" y="225989"/>
                  <a:pt x="335280" y="225039"/>
                  <a:pt x="333375" y="226938"/>
                </a:cubicBezTo>
                <a:cubicBezTo>
                  <a:pt x="284798" y="268718"/>
                  <a:pt x="240030" y="316194"/>
                  <a:pt x="200025" y="367469"/>
                </a:cubicBezTo>
                <a:cubicBezTo>
                  <a:pt x="180975" y="391207"/>
                  <a:pt x="169545" y="413047"/>
                  <a:pt x="169545" y="425391"/>
                </a:cubicBezTo>
                <a:cubicBezTo>
                  <a:pt x="169545" y="611499"/>
                  <a:pt x="631508" y="747282"/>
                  <a:pt x="1062990" y="747282"/>
                </a:cubicBezTo>
                <a:cubicBezTo>
                  <a:pt x="1523048" y="747282"/>
                  <a:pt x="1727835" y="595357"/>
                  <a:pt x="1727835" y="461473"/>
                </a:cubicBezTo>
                <a:cubicBezTo>
                  <a:pt x="1727835" y="413996"/>
                  <a:pt x="1709738" y="385510"/>
                  <a:pt x="1662113" y="331387"/>
                </a:cubicBezTo>
                <a:cubicBezTo>
                  <a:pt x="1631633" y="296254"/>
                  <a:pt x="1603058" y="267768"/>
                  <a:pt x="1572578" y="239282"/>
                </a:cubicBezTo>
                <a:cubicBezTo>
                  <a:pt x="1571625" y="239282"/>
                  <a:pt x="1570673" y="240232"/>
                  <a:pt x="1571625" y="241181"/>
                </a:cubicBezTo>
                <a:close/>
                <a:moveTo>
                  <a:pt x="91440" y="546931"/>
                </a:moveTo>
                <a:cubicBezTo>
                  <a:pt x="63818" y="602953"/>
                  <a:pt x="33338" y="696957"/>
                  <a:pt x="23813" y="745383"/>
                </a:cubicBezTo>
                <a:cubicBezTo>
                  <a:pt x="20002" y="766273"/>
                  <a:pt x="21908" y="776718"/>
                  <a:pt x="28575" y="791910"/>
                </a:cubicBezTo>
                <a:cubicBezTo>
                  <a:pt x="86677" y="916299"/>
                  <a:pt x="380048" y="1116651"/>
                  <a:pt x="1065848" y="1116651"/>
                </a:cubicBezTo>
                <a:cubicBezTo>
                  <a:pt x="1483995" y="1116651"/>
                  <a:pt x="1808798" y="1012202"/>
                  <a:pt x="1861185" y="822295"/>
                </a:cubicBezTo>
                <a:cubicBezTo>
                  <a:pt x="1870710" y="787163"/>
                  <a:pt x="1871663" y="750131"/>
                  <a:pt x="1859280" y="700755"/>
                </a:cubicBezTo>
                <a:cubicBezTo>
                  <a:pt x="1844993" y="645682"/>
                  <a:pt x="1819275" y="580164"/>
                  <a:pt x="1797368" y="534587"/>
                </a:cubicBezTo>
                <a:cubicBezTo>
                  <a:pt x="1796415" y="532688"/>
                  <a:pt x="1795463" y="533637"/>
                  <a:pt x="1795463" y="535536"/>
                </a:cubicBezTo>
                <a:cubicBezTo>
                  <a:pt x="1804035" y="784314"/>
                  <a:pt x="1118235" y="944785"/>
                  <a:pt x="772478" y="944785"/>
                </a:cubicBezTo>
                <a:cubicBezTo>
                  <a:pt x="398145" y="944785"/>
                  <a:pt x="84773" y="793809"/>
                  <a:pt x="84773" y="602953"/>
                </a:cubicBezTo>
                <a:cubicBezTo>
                  <a:pt x="84773" y="584912"/>
                  <a:pt x="88583" y="565921"/>
                  <a:pt x="93345" y="546931"/>
                </a:cubicBezTo>
                <a:cubicBezTo>
                  <a:pt x="93345" y="545981"/>
                  <a:pt x="92393" y="545981"/>
                  <a:pt x="91440" y="546931"/>
                </a:cubicBezTo>
                <a:close/>
                <a:moveTo>
                  <a:pt x="756285" y="1342639"/>
                </a:moveTo>
                <a:cubicBezTo>
                  <a:pt x="271463" y="1342639"/>
                  <a:pt x="42863" y="1113802"/>
                  <a:pt x="1905" y="958079"/>
                </a:cubicBezTo>
                <a:cubicBezTo>
                  <a:pt x="952" y="956180"/>
                  <a:pt x="0" y="956180"/>
                  <a:pt x="0" y="958079"/>
                </a:cubicBezTo>
                <a:cubicBezTo>
                  <a:pt x="0" y="1010303"/>
                  <a:pt x="4763" y="1078669"/>
                  <a:pt x="14288" y="1123297"/>
                </a:cubicBezTo>
                <a:cubicBezTo>
                  <a:pt x="18097" y="1145136"/>
                  <a:pt x="36195" y="1179320"/>
                  <a:pt x="61913" y="1206856"/>
                </a:cubicBezTo>
                <a:cubicBezTo>
                  <a:pt x="179070" y="1330295"/>
                  <a:pt x="471488" y="1504060"/>
                  <a:pt x="978218" y="1504060"/>
                </a:cubicBezTo>
                <a:cubicBezTo>
                  <a:pt x="1668780" y="1504060"/>
                  <a:pt x="1825943" y="1271424"/>
                  <a:pt x="1858328" y="1194512"/>
                </a:cubicBezTo>
                <a:cubicBezTo>
                  <a:pt x="1881188" y="1139439"/>
                  <a:pt x="1893570" y="1040688"/>
                  <a:pt x="1893570" y="958079"/>
                </a:cubicBezTo>
                <a:cubicBezTo>
                  <a:pt x="1893570" y="938138"/>
                  <a:pt x="1892618" y="921996"/>
                  <a:pt x="1892618" y="905854"/>
                </a:cubicBezTo>
                <a:cubicBezTo>
                  <a:pt x="1892618" y="903006"/>
                  <a:pt x="1890713" y="903006"/>
                  <a:pt x="1890713" y="905854"/>
                </a:cubicBezTo>
                <a:cubicBezTo>
                  <a:pt x="1855470" y="1093862"/>
                  <a:pt x="1265873" y="1342639"/>
                  <a:pt x="756285" y="1342639"/>
                </a:cubicBezTo>
                <a:close/>
                <a:moveTo>
                  <a:pt x="1010603" y="1764232"/>
                </a:moveTo>
                <a:cubicBezTo>
                  <a:pt x="1243965" y="1764232"/>
                  <a:pt x="1499235" y="1699664"/>
                  <a:pt x="1652588" y="1572426"/>
                </a:cubicBezTo>
                <a:cubicBezTo>
                  <a:pt x="1694498" y="1538243"/>
                  <a:pt x="1734503" y="1491716"/>
                  <a:pt x="1769745" y="1429047"/>
                </a:cubicBezTo>
                <a:cubicBezTo>
                  <a:pt x="1790700" y="1392965"/>
                  <a:pt x="1810703" y="1351185"/>
                  <a:pt x="1826895" y="1309406"/>
                </a:cubicBezTo>
                <a:cubicBezTo>
                  <a:pt x="1827848" y="1307507"/>
                  <a:pt x="1825943" y="1306557"/>
                  <a:pt x="1824990" y="1308456"/>
                </a:cubicBezTo>
                <a:cubicBezTo>
                  <a:pt x="1682115" y="1521151"/>
                  <a:pt x="1270635" y="1653136"/>
                  <a:pt x="844868" y="1653136"/>
                </a:cubicBezTo>
                <a:cubicBezTo>
                  <a:pt x="543878" y="1653136"/>
                  <a:pt x="220028" y="1555335"/>
                  <a:pt x="93345" y="1369226"/>
                </a:cubicBezTo>
                <a:cubicBezTo>
                  <a:pt x="92393" y="1367327"/>
                  <a:pt x="90487" y="1368277"/>
                  <a:pt x="91440" y="1370176"/>
                </a:cubicBezTo>
                <a:cubicBezTo>
                  <a:pt x="210503" y="1625600"/>
                  <a:pt x="568643" y="1764232"/>
                  <a:pt x="1010603" y="1764232"/>
                </a:cubicBezTo>
                <a:close/>
                <a:moveTo>
                  <a:pt x="365760" y="1715806"/>
                </a:moveTo>
                <a:cubicBezTo>
                  <a:pt x="526733" y="1842094"/>
                  <a:pt x="727710" y="1917107"/>
                  <a:pt x="946785" y="1917107"/>
                </a:cubicBezTo>
                <a:cubicBezTo>
                  <a:pt x="1185863" y="1917107"/>
                  <a:pt x="1403985" y="1826901"/>
                  <a:pt x="1570673" y="1679723"/>
                </a:cubicBezTo>
                <a:cubicBezTo>
                  <a:pt x="1572578" y="1677824"/>
                  <a:pt x="1571625" y="1676875"/>
                  <a:pt x="1569720" y="1677824"/>
                </a:cubicBezTo>
                <a:cubicBezTo>
                  <a:pt x="1495425" y="1728150"/>
                  <a:pt x="1282065" y="1838295"/>
                  <a:pt x="946785" y="1838295"/>
                </a:cubicBezTo>
                <a:cubicBezTo>
                  <a:pt x="655320" y="1838295"/>
                  <a:pt x="471488" y="1772778"/>
                  <a:pt x="367665" y="1713907"/>
                </a:cubicBezTo>
                <a:cubicBezTo>
                  <a:pt x="365760" y="1712957"/>
                  <a:pt x="364807" y="1713907"/>
                  <a:pt x="365760" y="1715806"/>
                </a:cubicBezTo>
                <a:close/>
              </a:path>
            </a:pathLst>
          </a:custGeom>
          <a:solidFill>
            <a:srgbClr val="32A8E2"/>
          </a:solidFill>
          <a:ln w="9525" cap="flat">
            <a:noFill/>
            <a:prstDash val="solid"/>
            <a:miter/>
          </a:ln>
        </p:spPr>
        <p:txBody>
          <a:bodyPr rtlCol="0" anchor="ctr"/>
          <a:lstStyle/>
          <a:p>
            <a:pPr defTabSz="456925"/>
            <a:endParaRPr lang="en-US">
              <a:solidFill>
                <a:srgbClr val="FCF7F7"/>
              </a:solidFill>
              <a:latin typeface="Century Gothic"/>
            </a:endParaRPr>
          </a:p>
        </p:txBody>
      </p:sp>
      <p:sp>
        <p:nvSpPr>
          <p:cNvPr id="25" name="Text Placeholder 22">
            <a:extLst>
              <a:ext uri="{FF2B5EF4-FFF2-40B4-BE49-F238E27FC236}">
                <a16:creationId xmlns:a16="http://schemas.microsoft.com/office/drawing/2014/main" id="{56AE5AAD-F280-E647-8ACF-D3A77772E794}"/>
              </a:ext>
            </a:extLst>
          </p:cNvPr>
          <p:cNvSpPr>
            <a:spLocks noGrp="1"/>
          </p:cNvSpPr>
          <p:nvPr>
            <p:ph type="body" sz="quarter" idx="13" hasCustomPrompt="1"/>
          </p:nvPr>
        </p:nvSpPr>
        <p:spPr>
          <a:xfrm>
            <a:off x="1145659" y="2290436"/>
            <a:ext cx="2304124" cy="356685"/>
          </a:xfrm>
        </p:spPr>
        <p:txBody>
          <a:bodyPr/>
          <a:lstStyle>
            <a:lvl1pPr algn="ctr">
              <a:defRPr sz="1600" b="1">
                <a:solidFill>
                  <a:schemeClr val="bg2"/>
                </a:solidFill>
              </a:defRPr>
            </a:lvl1pPr>
          </a:lstStyle>
          <a:p>
            <a:pPr lvl="0"/>
            <a:r>
              <a:rPr lang="en-US"/>
              <a:t>Insert Subtitle</a:t>
            </a:r>
          </a:p>
        </p:txBody>
      </p:sp>
      <p:sp>
        <p:nvSpPr>
          <p:cNvPr id="26" name="Text Placeholder 22">
            <a:extLst>
              <a:ext uri="{FF2B5EF4-FFF2-40B4-BE49-F238E27FC236}">
                <a16:creationId xmlns:a16="http://schemas.microsoft.com/office/drawing/2014/main" id="{C1E9E5A0-E6A9-B14C-9B98-A25CD3E7CA98}"/>
              </a:ext>
            </a:extLst>
          </p:cNvPr>
          <p:cNvSpPr>
            <a:spLocks noGrp="1"/>
          </p:cNvSpPr>
          <p:nvPr>
            <p:ph type="body" sz="quarter" idx="14" hasCustomPrompt="1"/>
          </p:nvPr>
        </p:nvSpPr>
        <p:spPr>
          <a:xfrm>
            <a:off x="1145659" y="3570596"/>
            <a:ext cx="2304124" cy="356685"/>
          </a:xfrm>
        </p:spPr>
        <p:txBody>
          <a:bodyPr/>
          <a:lstStyle>
            <a:lvl1pPr algn="ctr">
              <a:defRPr sz="1600" b="1">
                <a:solidFill>
                  <a:schemeClr val="bg2"/>
                </a:solidFill>
              </a:defRPr>
            </a:lvl1pPr>
          </a:lstStyle>
          <a:p>
            <a:pPr lvl="0"/>
            <a:r>
              <a:rPr lang="en-US"/>
              <a:t>Insert Subtitle</a:t>
            </a:r>
          </a:p>
        </p:txBody>
      </p:sp>
      <p:sp>
        <p:nvSpPr>
          <p:cNvPr id="27" name="Text Placeholder 22">
            <a:extLst>
              <a:ext uri="{FF2B5EF4-FFF2-40B4-BE49-F238E27FC236}">
                <a16:creationId xmlns:a16="http://schemas.microsoft.com/office/drawing/2014/main" id="{6B47EDCB-8046-6D41-A94D-8B95F44F09D6}"/>
              </a:ext>
            </a:extLst>
          </p:cNvPr>
          <p:cNvSpPr>
            <a:spLocks noGrp="1"/>
          </p:cNvSpPr>
          <p:nvPr>
            <p:ph type="body" sz="quarter" idx="15" hasCustomPrompt="1"/>
          </p:nvPr>
        </p:nvSpPr>
        <p:spPr>
          <a:xfrm>
            <a:off x="6289012" y="1796736"/>
            <a:ext cx="5679112" cy="468945"/>
          </a:xfrm>
        </p:spPr>
        <p:txBody>
          <a:bodyPr/>
          <a:lstStyle>
            <a:lvl1pPr algn="l">
              <a:lnSpc>
                <a:spcPct val="90000"/>
              </a:lnSpc>
              <a:defRPr sz="4000" b="0" spc="-30" baseline="0">
                <a:solidFill>
                  <a:schemeClr val="tx1"/>
                </a:solidFill>
                <a:latin typeface="+mj-lt"/>
              </a:defRPr>
            </a:lvl1pPr>
          </a:lstStyle>
          <a:p>
            <a:pPr lvl="0"/>
            <a:r>
              <a:rPr lang="en-US"/>
              <a:t>Insert Title</a:t>
            </a:r>
          </a:p>
        </p:txBody>
      </p:sp>
      <p:sp>
        <p:nvSpPr>
          <p:cNvPr id="28" name="Text Placeholder 22">
            <a:extLst>
              <a:ext uri="{FF2B5EF4-FFF2-40B4-BE49-F238E27FC236}">
                <a16:creationId xmlns:a16="http://schemas.microsoft.com/office/drawing/2014/main" id="{96D1C8D1-F553-3B47-9BB0-1B711FAF188D}"/>
              </a:ext>
            </a:extLst>
          </p:cNvPr>
          <p:cNvSpPr>
            <a:spLocks noGrp="1"/>
          </p:cNvSpPr>
          <p:nvPr>
            <p:ph type="body" sz="quarter" idx="16"/>
          </p:nvPr>
        </p:nvSpPr>
        <p:spPr>
          <a:xfrm>
            <a:off x="6289012" y="2611384"/>
            <a:ext cx="5679112" cy="468945"/>
          </a:xfrm>
        </p:spPr>
        <p:txBody>
          <a:bodyPr/>
          <a:lstStyle>
            <a:lvl1pPr algn="l">
              <a:lnSpc>
                <a:spcPct val="100000"/>
              </a:lnSpc>
              <a:defRPr sz="1200" b="0" spc="0" baseline="0">
                <a:solidFill>
                  <a:schemeClr val="tx2"/>
                </a:solidFill>
                <a:latin typeface="+mn-lt"/>
              </a:defRPr>
            </a:lvl1pPr>
          </a:lstStyle>
          <a:p>
            <a:pPr lvl="0"/>
            <a:r>
              <a:rPr lang="en-US"/>
              <a:t>Click to edit Master text styles</a:t>
            </a:r>
          </a:p>
        </p:txBody>
      </p:sp>
      <p:sp>
        <p:nvSpPr>
          <p:cNvPr id="29" name="Text Placeholder 22">
            <a:extLst>
              <a:ext uri="{FF2B5EF4-FFF2-40B4-BE49-F238E27FC236}">
                <a16:creationId xmlns:a16="http://schemas.microsoft.com/office/drawing/2014/main" id="{94145BF1-47D1-934F-A294-506F12197353}"/>
              </a:ext>
            </a:extLst>
          </p:cNvPr>
          <p:cNvSpPr>
            <a:spLocks noGrp="1"/>
          </p:cNvSpPr>
          <p:nvPr>
            <p:ph type="body" sz="quarter" idx="17"/>
          </p:nvPr>
        </p:nvSpPr>
        <p:spPr>
          <a:xfrm>
            <a:off x="6289012" y="3825043"/>
            <a:ext cx="5679112" cy="468945"/>
          </a:xfrm>
        </p:spPr>
        <p:txBody>
          <a:bodyPr/>
          <a:lstStyle>
            <a:lvl1pPr algn="l">
              <a:lnSpc>
                <a:spcPct val="100000"/>
              </a:lnSpc>
              <a:defRPr sz="1200" b="0" spc="0" baseline="0">
                <a:solidFill>
                  <a:schemeClr val="tx2"/>
                </a:solidFill>
                <a:latin typeface="+mn-lt"/>
              </a:defRPr>
            </a:lvl1pPr>
          </a:lstStyle>
          <a:p>
            <a:pPr lvl="0"/>
            <a:r>
              <a:rPr lang="en-US"/>
              <a:t>Click to edit Master text styles</a:t>
            </a:r>
          </a:p>
        </p:txBody>
      </p:sp>
      <p:sp>
        <p:nvSpPr>
          <p:cNvPr id="30" name="Text Placeholder 22">
            <a:extLst>
              <a:ext uri="{FF2B5EF4-FFF2-40B4-BE49-F238E27FC236}">
                <a16:creationId xmlns:a16="http://schemas.microsoft.com/office/drawing/2014/main" id="{4686F3F7-8E48-9E46-9F5E-6F730DE338B1}"/>
              </a:ext>
            </a:extLst>
          </p:cNvPr>
          <p:cNvSpPr>
            <a:spLocks noGrp="1"/>
          </p:cNvSpPr>
          <p:nvPr>
            <p:ph type="body" sz="quarter" idx="18"/>
          </p:nvPr>
        </p:nvSpPr>
        <p:spPr>
          <a:xfrm>
            <a:off x="6289012" y="5055326"/>
            <a:ext cx="5679112" cy="468945"/>
          </a:xfrm>
        </p:spPr>
        <p:txBody>
          <a:bodyPr/>
          <a:lstStyle>
            <a:lvl1pPr algn="l">
              <a:lnSpc>
                <a:spcPct val="100000"/>
              </a:lnSpc>
              <a:defRPr sz="1200" b="0" spc="0" baseline="0">
                <a:solidFill>
                  <a:schemeClr val="tx2"/>
                </a:solidFill>
                <a:latin typeface="+mn-lt"/>
              </a:defRPr>
            </a:lvl1pPr>
          </a:lstStyle>
          <a:p>
            <a:pPr lvl="0"/>
            <a:r>
              <a:rPr lang="en-US"/>
              <a:t>Click to edit Master text styles</a:t>
            </a:r>
          </a:p>
        </p:txBody>
      </p:sp>
      <p:sp>
        <p:nvSpPr>
          <p:cNvPr id="31" name="Text Placeholder 7">
            <a:extLst>
              <a:ext uri="{FF2B5EF4-FFF2-40B4-BE49-F238E27FC236}">
                <a16:creationId xmlns:a16="http://schemas.microsoft.com/office/drawing/2014/main" id="{370DEFF0-475C-2D4A-B608-18C5FF9603C5}"/>
              </a:ext>
            </a:extLst>
          </p:cNvPr>
          <p:cNvSpPr>
            <a:spLocks noGrp="1"/>
          </p:cNvSpPr>
          <p:nvPr>
            <p:ph type="body" sz="quarter" idx="28" hasCustomPrompt="1"/>
          </p:nvPr>
        </p:nvSpPr>
        <p:spPr>
          <a:xfrm>
            <a:off x="10148986" y="6632886"/>
            <a:ext cx="1821776" cy="92333"/>
          </a:xfrm>
        </p:spPr>
        <p:txBody>
          <a:bodyPr anchor="b" anchorCtr="0">
            <a:spAutoFit/>
          </a:bodyPr>
          <a:lstStyle>
            <a:lvl1pPr algn="r">
              <a:lnSpc>
                <a:spcPct val="100000"/>
              </a:lnSpc>
              <a:defRPr sz="600">
                <a:solidFill>
                  <a:schemeClr val="tx2">
                    <a:lumMod val="50000"/>
                    <a:lumOff val="50000"/>
                  </a:schemeClr>
                </a:solidFill>
              </a:defRPr>
            </a:lvl1pPr>
          </a:lstStyle>
          <a:p>
            <a:pPr lvl="0"/>
            <a:r>
              <a:rPr lang="en-US"/>
              <a:t>Source Info</a:t>
            </a:r>
          </a:p>
        </p:txBody>
      </p:sp>
      <p:sp>
        <p:nvSpPr>
          <p:cNvPr id="22" name="Footer Placeholder 21">
            <a:extLst>
              <a:ext uri="{FF2B5EF4-FFF2-40B4-BE49-F238E27FC236}">
                <a16:creationId xmlns:a16="http://schemas.microsoft.com/office/drawing/2014/main" id="{EE091240-DFC3-9A48-997F-8CF02B932273}"/>
              </a:ext>
            </a:extLst>
          </p:cNvPr>
          <p:cNvSpPr>
            <a:spLocks noGrp="1"/>
          </p:cNvSpPr>
          <p:nvPr>
            <p:ph type="ftr" sz="quarter" idx="29"/>
          </p:nvPr>
        </p:nvSpPr>
        <p:spPr/>
        <p:txBody>
          <a:bodyPr/>
          <a:lstStyle/>
          <a:p>
            <a:r>
              <a:rPr lang="en-US" kern="0"/>
              <a:t>© 2021 Xandr Inc. Xandr℠, the Kite logo, AT&amp;T, the Globe logo and other marks are trademarks and service marks of AT&amp;T Intellectual Property and/or AT&amp;T affiliated companies. All other marks contained herein are the property of their respective owners.</a:t>
            </a:r>
          </a:p>
        </p:txBody>
      </p:sp>
      <p:sp>
        <p:nvSpPr>
          <p:cNvPr id="32" name="Slide Number Placeholder 31">
            <a:extLst>
              <a:ext uri="{FF2B5EF4-FFF2-40B4-BE49-F238E27FC236}">
                <a16:creationId xmlns:a16="http://schemas.microsoft.com/office/drawing/2014/main" id="{9D554D3C-2915-C045-919F-1F710B4993EF}"/>
              </a:ext>
            </a:extLst>
          </p:cNvPr>
          <p:cNvSpPr>
            <a:spLocks noGrp="1"/>
          </p:cNvSpPr>
          <p:nvPr>
            <p:ph type="sldNum" sz="quarter" idx="30"/>
          </p:nvPr>
        </p:nvSpPr>
        <p:spPr/>
        <p:txBody>
          <a:bodyPr/>
          <a:lstStyle/>
          <a:p>
            <a:fld id="{B039CED7-89A6-0D48-93AF-800B78660EBD}" type="slidenum">
              <a:rPr lang="en-US"/>
              <a:pPr/>
              <a:t>‹#›</a:t>
            </a:fld>
            <a:endParaRPr lang="en-US"/>
          </a:p>
        </p:txBody>
      </p:sp>
    </p:spTree>
    <p:extLst>
      <p:ext uri="{BB962C8B-B14F-4D97-AF65-F5344CB8AC3E}">
        <p14:creationId xmlns:p14="http://schemas.microsoft.com/office/powerpoint/2010/main" val="3556305291"/>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Pillars">
    <p:spTree>
      <p:nvGrpSpPr>
        <p:cNvPr id="1" name=""/>
        <p:cNvGrpSpPr/>
        <p:nvPr/>
      </p:nvGrpSpPr>
      <p:grpSpPr>
        <a:xfrm>
          <a:off x="0" y="0"/>
          <a:ext cx="0" cy="0"/>
          <a:chOff x="0" y="0"/>
          <a:chExt cx="0" cy="0"/>
        </a:xfrm>
      </p:grpSpPr>
      <p:sp>
        <p:nvSpPr>
          <p:cNvPr id="42" name="Picture Placeholder 41">
            <a:extLst>
              <a:ext uri="{FF2B5EF4-FFF2-40B4-BE49-F238E27FC236}">
                <a16:creationId xmlns:a16="http://schemas.microsoft.com/office/drawing/2014/main" id="{FFDD85BC-623B-5344-96C7-A55C5AA7173E}"/>
              </a:ext>
            </a:extLst>
          </p:cNvPr>
          <p:cNvSpPr>
            <a:spLocks noGrp="1" noChangeAspect="1"/>
          </p:cNvSpPr>
          <p:nvPr>
            <p:ph type="pic" sz="quarter" idx="18" hasCustomPrompt="1"/>
          </p:nvPr>
        </p:nvSpPr>
        <p:spPr>
          <a:xfrm>
            <a:off x="0" y="0"/>
            <a:ext cx="6089650" cy="6856214"/>
          </a:xfrm>
          <a:blipFill dpi="0" rotWithShape="1">
            <a:blip r:embed="rId2" cstate="email">
              <a:extLst>
                <a:ext uri="{28A0092B-C50C-407E-A947-70E740481C1C}">
                  <a14:useLocalDpi xmlns:a14="http://schemas.microsoft.com/office/drawing/2010/main"/>
                </a:ext>
              </a:extLst>
            </a:blip>
            <a:srcRect/>
            <a:stretch>
              <a:fillRect/>
            </a:stretch>
          </a:blipFill>
        </p:spPr>
        <p:txBody>
          <a:bodyPr/>
          <a:lstStyle>
            <a:lvl1pPr>
              <a:defRPr sz="800"/>
            </a:lvl1pPr>
          </a:lstStyle>
          <a:p>
            <a:r>
              <a:rPr lang="en-US"/>
              <a:t>Click center icon to insert image</a:t>
            </a:r>
          </a:p>
        </p:txBody>
      </p:sp>
      <p:sp>
        <p:nvSpPr>
          <p:cNvPr id="23" name="Rectangle 22">
            <a:extLst>
              <a:ext uri="{FF2B5EF4-FFF2-40B4-BE49-F238E27FC236}">
                <a16:creationId xmlns:a16="http://schemas.microsoft.com/office/drawing/2014/main" id="{1F5B6F87-1444-9E43-882E-284E7CD20925}"/>
              </a:ext>
            </a:extLst>
          </p:cNvPr>
          <p:cNvSpPr/>
          <p:nvPr userDrawn="1"/>
        </p:nvSpPr>
        <p:spPr>
          <a:xfrm>
            <a:off x="6089905" y="0"/>
            <a:ext cx="6098920" cy="68580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a:p>
        </p:txBody>
      </p:sp>
      <p:sp>
        <p:nvSpPr>
          <p:cNvPr id="6" name="Right Arrow Callout 5">
            <a:extLst>
              <a:ext uri="{FF2B5EF4-FFF2-40B4-BE49-F238E27FC236}">
                <a16:creationId xmlns:a16="http://schemas.microsoft.com/office/drawing/2014/main" id="{2D455B2D-6EE7-DE43-BAF4-6BDD9BBA524F}"/>
              </a:ext>
            </a:extLst>
          </p:cNvPr>
          <p:cNvSpPr/>
          <p:nvPr userDrawn="1"/>
        </p:nvSpPr>
        <p:spPr>
          <a:xfrm>
            <a:off x="6089905" y="893"/>
            <a:ext cx="3199567" cy="3428107"/>
          </a:xfrm>
          <a:prstGeom prst="rightArrowCallout">
            <a:avLst>
              <a:gd name="adj1" fmla="val 0"/>
              <a:gd name="adj2" fmla="val 3952"/>
              <a:gd name="adj3" fmla="val 4578"/>
              <a:gd name="adj4" fmla="val 95422"/>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defTabSz="456925"/>
            <a:endParaRPr lang="en-US">
              <a:solidFill>
                <a:srgbClr val="FCF7F7"/>
              </a:solidFill>
              <a:latin typeface="Century Gothic"/>
            </a:endParaRPr>
          </a:p>
        </p:txBody>
      </p:sp>
      <p:sp>
        <p:nvSpPr>
          <p:cNvPr id="7" name="Right Arrow Callout 6">
            <a:extLst>
              <a:ext uri="{FF2B5EF4-FFF2-40B4-BE49-F238E27FC236}">
                <a16:creationId xmlns:a16="http://schemas.microsoft.com/office/drawing/2014/main" id="{E263CE88-DD6F-2941-A38E-0D82943DEE9D}"/>
              </a:ext>
            </a:extLst>
          </p:cNvPr>
          <p:cNvSpPr/>
          <p:nvPr userDrawn="1"/>
        </p:nvSpPr>
        <p:spPr>
          <a:xfrm flipH="1">
            <a:off x="8989258" y="3429893"/>
            <a:ext cx="3199567" cy="3428107"/>
          </a:xfrm>
          <a:prstGeom prst="rightArrowCallout">
            <a:avLst>
              <a:gd name="adj1" fmla="val 0"/>
              <a:gd name="adj2" fmla="val 3952"/>
              <a:gd name="adj3" fmla="val 4877"/>
              <a:gd name="adj4" fmla="val 95122"/>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defTabSz="456925"/>
            <a:endParaRPr lang="en-US">
              <a:solidFill>
                <a:srgbClr val="FCF7F7"/>
              </a:solidFill>
              <a:latin typeface="Century Gothic"/>
            </a:endParaRPr>
          </a:p>
        </p:txBody>
      </p:sp>
      <p:sp>
        <p:nvSpPr>
          <p:cNvPr id="12" name="Triangle 11">
            <a:extLst>
              <a:ext uri="{FF2B5EF4-FFF2-40B4-BE49-F238E27FC236}">
                <a16:creationId xmlns:a16="http://schemas.microsoft.com/office/drawing/2014/main" id="{FF8CDEB1-5AF7-CA44-90AC-48582AB7E6BC}"/>
              </a:ext>
            </a:extLst>
          </p:cNvPr>
          <p:cNvSpPr>
            <a:spLocks noChangeAspect="1"/>
          </p:cNvSpPr>
          <p:nvPr userDrawn="1"/>
        </p:nvSpPr>
        <p:spPr>
          <a:xfrm>
            <a:off x="7484671" y="3285289"/>
            <a:ext cx="241519" cy="156772"/>
          </a:xfrm>
          <a:prstGeom prst="triangl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defTabSz="456925"/>
            <a:endParaRPr lang="en-US">
              <a:solidFill>
                <a:srgbClr val="FCF7F7"/>
              </a:solidFill>
              <a:latin typeface="Century Gothic"/>
            </a:endParaRPr>
          </a:p>
        </p:txBody>
      </p:sp>
      <p:sp>
        <p:nvSpPr>
          <p:cNvPr id="13" name="Triangle 12">
            <a:extLst>
              <a:ext uri="{FF2B5EF4-FFF2-40B4-BE49-F238E27FC236}">
                <a16:creationId xmlns:a16="http://schemas.microsoft.com/office/drawing/2014/main" id="{83DF5DD1-D0DD-A941-9F99-890120D77F26}"/>
              </a:ext>
            </a:extLst>
          </p:cNvPr>
          <p:cNvSpPr>
            <a:spLocks noChangeAspect="1"/>
          </p:cNvSpPr>
          <p:nvPr userDrawn="1"/>
        </p:nvSpPr>
        <p:spPr>
          <a:xfrm flipV="1">
            <a:off x="10539209" y="3427493"/>
            <a:ext cx="241519" cy="156772"/>
          </a:xfrm>
          <a:prstGeom prst="triangl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defTabSz="456925"/>
            <a:endParaRPr lang="en-US">
              <a:solidFill>
                <a:srgbClr val="FCF7F7"/>
              </a:solidFill>
              <a:latin typeface="Century Gothic"/>
            </a:endParaRPr>
          </a:p>
        </p:txBody>
      </p:sp>
      <p:sp>
        <p:nvSpPr>
          <p:cNvPr id="2" name="Title 1">
            <a:extLst>
              <a:ext uri="{FF2B5EF4-FFF2-40B4-BE49-F238E27FC236}">
                <a16:creationId xmlns:a16="http://schemas.microsoft.com/office/drawing/2014/main" id="{9911B1A5-80EB-064D-A9DC-DDD61167E502}"/>
              </a:ext>
            </a:extLst>
          </p:cNvPr>
          <p:cNvSpPr>
            <a:spLocks noGrp="1"/>
          </p:cNvSpPr>
          <p:nvPr>
            <p:ph type="title"/>
          </p:nvPr>
        </p:nvSpPr>
        <p:spPr/>
        <p:txBody>
          <a:bodyPr/>
          <a:lstStyle/>
          <a:p>
            <a:r>
              <a:rPr lang="en-US"/>
              <a:t>Click to edit Master title style</a:t>
            </a:r>
          </a:p>
        </p:txBody>
      </p:sp>
      <p:sp>
        <p:nvSpPr>
          <p:cNvPr id="25" name="Text Placeholder 24">
            <a:extLst>
              <a:ext uri="{FF2B5EF4-FFF2-40B4-BE49-F238E27FC236}">
                <a16:creationId xmlns:a16="http://schemas.microsoft.com/office/drawing/2014/main" id="{D40C3A78-38E8-4940-87BC-67C1412B21F2}"/>
              </a:ext>
            </a:extLst>
          </p:cNvPr>
          <p:cNvSpPr>
            <a:spLocks noGrp="1"/>
          </p:cNvSpPr>
          <p:nvPr>
            <p:ph type="body" sz="quarter" idx="12"/>
          </p:nvPr>
        </p:nvSpPr>
        <p:spPr>
          <a:xfrm>
            <a:off x="609598" y="3427493"/>
            <a:ext cx="5029200" cy="344407"/>
          </a:xfrm>
        </p:spPr>
        <p:txBody>
          <a:bodyPr anchor="b" anchorCtr="0"/>
          <a:lstStyle>
            <a:lvl1pPr>
              <a:lnSpc>
                <a:spcPct val="90000"/>
              </a:lnSpc>
              <a:defRPr sz="2800" spc="-30" baseline="0">
                <a:solidFill>
                  <a:schemeClr val="bg1"/>
                </a:solidFill>
                <a:latin typeface="+mj-lt"/>
              </a:defRPr>
            </a:lvl1pPr>
          </a:lstStyle>
          <a:p>
            <a:pPr lvl="0"/>
            <a:r>
              <a:rPr lang="en-US"/>
              <a:t>Click to edit Master text styles</a:t>
            </a:r>
          </a:p>
        </p:txBody>
      </p:sp>
      <p:sp>
        <p:nvSpPr>
          <p:cNvPr id="27" name="Text Placeholder 26">
            <a:extLst>
              <a:ext uri="{FF2B5EF4-FFF2-40B4-BE49-F238E27FC236}">
                <a16:creationId xmlns:a16="http://schemas.microsoft.com/office/drawing/2014/main" id="{217619C3-9CB1-5E44-99A2-360F8CCE9616}"/>
              </a:ext>
            </a:extLst>
          </p:cNvPr>
          <p:cNvSpPr>
            <a:spLocks noGrp="1"/>
          </p:cNvSpPr>
          <p:nvPr>
            <p:ph type="body" sz="quarter" idx="13"/>
          </p:nvPr>
        </p:nvSpPr>
        <p:spPr>
          <a:xfrm>
            <a:off x="609598" y="3930162"/>
            <a:ext cx="5029200" cy="2269026"/>
          </a:xfrm>
        </p:spPr>
        <p:txBody>
          <a:bodyPr/>
          <a:lstStyle/>
          <a:p>
            <a:pPr lvl="0"/>
            <a:r>
              <a:rPr lang="en-US"/>
              <a:t>Click to edit Master text styles</a:t>
            </a:r>
          </a:p>
        </p:txBody>
      </p:sp>
      <p:sp>
        <p:nvSpPr>
          <p:cNvPr id="28" name="Text Placeholder 26">
            <a:extLst>
              <a:ext uri="{FF2B5EF4-FFF2-40B4-BE49-F238E27FC236}">
                <a16:creationId xmlns:a16="http://schemas.microsoft.com/office/drawing/2014/main" id="{69787D61-312F-DB48-8FF0-F6E8D0930389}"/>
              </a:ext>
            </a:extLst>
          </p:cNvPr>
          <p:cNvSpPr>
            <a:spLocks noGrp="1"/>
          </p:cNvSpPr>
          <p:nvPr>
            <p:ph type="body" sz="quarter" idx="14"/>
          </p:nvPr>
        </p:nvSpPr>
        <p:spPr>
          <a:xfrm>
            <a:off x="6089906" y="1465390"/>
            <a:ext cx="3041206" cy="1962103"/>
          </a:xfrm>
        </p:spPr>
        <p:txBody>
          <a:bodyPr lIns="182880" rIns="182880"/>
          <a:lstStyle>
            <a:lvl1pPr algn="ctr">
              <a:lnSpc>
                <a:spcPct val="100000"/>
              </a:lnSpc>
              <a:defRPr>
                <a:solidFill>
                  <a:schemeClr val="bg2"/>
                </a:solidFill>
              </a:defRPr>
            </a:lvl1pPr>
            <a:lvl2pPr algn="ctr">
              <a:defRPr>
                <a:solidFill>
                  <a:schemeClr val="bg2"/>
                </a:solidFill>
              </a:defRPr>
            </a:lvl2pPr>
            <a:lvl3pPr algn="ctr">
              <a:defRPr>
                <a:solidFill>
                  <a:schemeClr val="bg2"/>
                </a:solidFill>
              </a:defRPr>
            </a:lvl3pPr>
          </a:lstStyle>
          <a:p>
            <a:pPr lvl="0"/>
            <a:r>
              <a:rPr lang="en-US"/>
              <a:t>Click to edit Master text styles</a:t>
            </a:r>
          </a:p>
        </p:txBody>
      </p:sp>
      <p:sp>
        <p:nvSpPr>
          <p:cNvPr id="29" name="Text Placeholder 26">
            <a:extLst>
              <a:ext uri="{FF2B5EF4-FFF2-40B4-BE49-F238E27FC236}">
                <a16:creationId xmlns:a16="http://schemas.microsoft.com/office/drawing/2014/main" id="{91914F46-2D4C-EA43-9007-A19C4FFB31DF}"/>
              </a:ext>
            </a:extLst>
          </p:cNvPr>
          <p:cNvSpPr>
            <a:spLocks noGrp="1"/>
          </p:cNvSpPr>
          <p:nvPr>
            <p:ph type="body" sz="quarter" idx="15"/>
          </p:nvPr>
        </p:nvSpPr>
        <p:spPr>
          <a:xfrm>
            <a:off x="9132044" y="1465390"/>
            <a:ext cx="3041206" cy="1962103"/>
          </a:xfrm>
        </p:spPr>
        <p:txBody>
          <a:bodyPr lIns="182880" rIns="182880"/>
          <a:lstStyle>
            <a:lvl1pPr algn="ctr">
              <a:lnSpc>
                <a:spcPct val="100000"/>
              </a:lnSpc>
              <a:defRPr>
                <a:solidFill>
                  <a:schemeClr val="bg2"/>
                </a:solidFill>
              </a:defRPr>
            </a:lvl1pPr>
            <a:lvl2pPr algn="ctr">
              <a:defRPr>
                <a:solidFill>
                  <a:schemeClr val="bg2"/>
                </a:solidFill>
              </a:defRPr>
            </a:lvl2pPr>
            <a:lvl3pPr algn="ctr">
              <a:defRPr>
                <a:solidFill>
                  <a:schemeClr val="bg2"/>
                </a:solidFill>
              </a:defRPr>
            </a:lvl3pPr>
          </a:lstStyle>
          <a:p>
            <a:pPr lvl="0"/>
            <a:r>
              <a:rPr lang="en-US"/>
              <a:t>Click to edit Master text styles</a:t>
            </a:r>
          </a:p>
        </p:txBody>
      </p:sp>
      <p:sp>
        <p:nvSpPr>
          <p:cNvPr id="30" name="Text Placeholder 26">
            <a:extLst>
              <a:ext uri="{FF2B5EF4-FFF2-40B4-BE49-F238E27FC236}">
                <a16:creationId xmlns:a16="http://schemas.microsoft.com/office/drawing/2014/main" id="{DF21FF0A-483B-794C-9095-F811BA13E80C}"/>
              </a:ext>
            </a:extLst>
          </p:cNvPr>
          <p:cNvSpPr>
            <a:spLocks noGrp="1"/>
          </p:cNvSpPr>
          <p:nvPr>
            <p:ph type="body" sz="quarter" idx="16"/>
          </p:nvPr>
        </p:nvSpPr>
        <p:spPr>
          <a:xfrm>
            <a:off x="6089906" y="4911975"/>
            <a:ext cx="3041206" cy="1962103"/>
          </a:xfrm>
        </p:spPr>
        <p:txBody>
          <a:bodyPr lIns="182880" rIns="182880"/>
          <a:lstStyle>
            <a:lvl1pPr algn="ctr">
              <a:lnSpc>
                <a:spcPct val="100000"/>
              </a:lnSpc>
              <a:defRPr>
                <a:solidFill>
                  <a:schemeClr val="bg2"/>
                </a:solidFill>
              </a:defRPr>
            </a:lvl1pPr>
            <a:lvl2pPr algn="ctr">
              <a:defRPr>
                <a:solidFill>
                  <a:schemeClr val="bg2"/>
                </a:solidFill>
              </a:defRPr>
            </a:lvl2pPr>
            <a:lvl3pPr algn="ctr">
              <a:defRPr>
                <a:solidFill>
                  <a:schemeClr val="bg2"/>
                </a:solidFill>
              </a:defRPr>
            </a:lvl3pPr>
          </a:lstStyle>
          <a:p>
            <a:pPr lvl="0"/>
            <a:r>
              <a:rPr lang="en-US"/>
              <a:t>Click to edit Master text styles</a:t>
            </a:r>
          </a:p>
        </p:txBody>
      </p:sp>
      <p:sp>
        <p:nvSpPr>
          <p:cNvPr id="31" name="Text Placeholder 26">
            <a:extLst>
              <a:ext uri="{FF2B5EF4-FFF2-40B4-BE49-F238E27FC236}">
                <a16:creationId xmlns:a16="http://schemas.microsoft.com/office/drawing/2014/main" id="{D92B6339-8E42-A44F-AA10-352B08A1A3A9}"/>
              </a:ext>
            </a:extLst>
          </p:cNvPr>
          <p:cNvSpPr>
            <a:spLocks noGrp="1"/>
          </p:cNvSpPr>
          <p:nvPr>
            <p:ph type="body" sz="quarter" idx="17"/>
          </p:nvPr>
        </p:nvSpPr>
        <p:spPr>
          <a:xfrm>
            <a:off x="9132044" y="4911975"/>
            <a:ext cx="3041206" cy="1962103"/>
          </a:xfrm>
        </p:spPr>
        <p:txBody>
          <a:bodyPr lIns="182880" rIns="182880"/>
          <a:lstStyle>
            <a:lvl1pPr algn="ctr">
              <a:lnSpc>
                <a:spcPct val="100000"/>
              </a:lnSpc>
              <a:defRPr>
                <a:solidFill>
                  <a:schemeClr val="bg2"/>
                </a:solidFill>
              </a:defRPr>
            </a:lvl1pPr>
            <a:lvl2pPr algn="ctr">
              <a:defRPr>
                <a:solidFill>
                  <a:schemeClr val="bg2"/>
                </a:solidFill>
              </a:defRPr>
            </a:lvl2pPr>
            <a:lvl3pPr algn="ctr">
              <a:defRPr>
                <a:solidFill>
                  <a:schemeClr val="bg2"/>
                </a:solidFill>
              </a:defRPr>
            </a:lvl3pPr>
          </a:lstStyle>
          <a:p>
            <a:pPr lvl="0"/>
            <a:r>
              <a:rPr lang="en-US"/>
              <a:t>Click to edit Master text styles</a:t>
            </a:r>
          </a:p>
        </p:txBody>
      </p:sp>
      <p:grpSp>
        <p:nvGrpSpPr>
          <p:cNvPr id="32" name="Group 31">
            <a:extLst>
              <a:ext uri="{FF2B5EF4-FFF2-40B4-BE49-F238E27FC236}">
                <a16:creationId xmlns:a16="http://schemas.microsoft.com/office/drawing/2014/main" id="{C2C4F22E-9DDC-D64B-BF72-F06A5378B20A}"/>
              </a:ext>
            </a:extLst>
          </p:cNvPr>
          <p:cNvGrpSpPr>
            <a:grpSpLocks noChangeAspect="1"/>
          </p:cNvGrpSpPr>
          <p:nvPr userDrawn="1"/>
        </p:nvGrpSpPr>
        <p:grpSpPr>
          <a:xfrm>
            <a:off x="11082099" y="215851"/>
            <a:ext cx="886025" cy="193345"/>
            <a:chOff x="11082099" y="215851"/>
            <a:chExt cx="886025" cy="193345"/>
          </a:xfrm>
          <a:solidFill>
            <a:srgbClr val="FCF7F7"/>
          </a:solidFill>
        </p:grpSpPr>
        <p:sp>
          <p:nvSpPr>
            <p:cNvPr id="33" name="Freeform 32">
              <a:extLst>
                <a:ext uri="{FF2B5EF4-FFF2-40B4-BE49-F238E27FC236}">
                  <a16:creationId xmlns:a16="http://schemas.microsoft.com/office/drawing/2014/main" id="{E2577978-5F22-8C49-9D0F-16CE1071FAF0}"/>
                </a:ext>
              </a:extLst>
            </p:cNvPr>
            <p:cNvSpPr/>
            <p:nvPr/>
          </p:nvSpPr>
          <p:spPr>
            <a:xfrm>
              <a:off x="11248402" y="215851"/>
              <a:ext cx="719722" cy="193345"/>
            </a:xfrm>
            <a:custGeom>
              <a:avLst/>
              <a:gdLst>
                <a:gd name="connsiteX0" fmla="*/ 212098 w 719722"/>
                <a:gd name="connsiteY0" fmla="*/ 78028 h 193345"/>
                <a:gd name="connsiteX1" fmla="*/ 182351 w 719722"/>
                <a:gd name="connsiteY1" fmla="*/ 90043 h 193345"/>
                <a:gd name="connsiteX2" fmla="*/ 170730 w 719722"/>
                <a:gd name="connsiteY2" fmla="*/ 121669 h 193345"/>
                <a:gd name="connsiteX3" fmla="*/ 182351 w 719722"/>
                <a:gd name="connsiteY3" fmla="*/ 153294 h 193345"/>
                <a:gd name="connsiteX4" fmla="*/ 212098 w 719722"/>
                <a:gd name="connsiteY4" fmla="*/ 165309 h 193345"/>
                <a:gd name="connsiteX5" fmla="*/ 241982 w 719722"/>
                <a:gd name="connsiteY5" fmla="*/ 153294 h 193345"/>
                <a:gd name="connsiteX6" fmla="*/ 253742 w 719722"/>
                <a:gd name="connsiteY6" fmla="*/ 121669 h 193345"/>
                <a:gd name="connsiteX7" fmla="*/ 241982 w 719722"/>
                <a:gd name="connsiteY7" fmla="*/ 90043 h 193345"/>
                <a:gd name="connsiteX8" fmla="*/ 212098 w 719722"/>
                <a:gd name="connsiteY8" fmla="*/ 78028 h 193345"/>
                <a:gd name="connsiteX9" fmla="*/ 539445 w 719722"/>
                <a:gd name="connsiteY9" fmla="*/ 77891 h 193345"/>
                <a:gd name="connsiteX10" fmla="*/ 518277 w 719722"/>
                <a:gd name="connsiteY10" fmla="*/ 83277 h 193345"/>
                <a:gd name="connsiteX11" fmla="*/ 503335 w 719722"/>
                <a:gd name="connsiteY11" fmla="*/ 98606 h 193345"/>
                <a:gd name="connsiteX12" fmla="*/ 497801 w 719722"/>
                <a:gd name="connsiteY12" fmla="*/ 121669 h 193345"/>
                <a:gd name="connsiteX13" fmla="*/ 503335 w 719722"/>
                <a:gd name="connsiteY13" fmla="*/ 144733 h 193345"/>
                <a:gd name="connsiteX14" fmla="*/ 518277 w 719722"/>
                <a:gd name="connsiteY14" fmla="*/ 160062 h 193345"/>
                <a:gd name="connsiteX15" fmla="*/ 539445 w 719722"/>
                <a:gd name="connsiteY15" fmla="*/ 165448 h 193345"/>
                <a:gd name="connsiteX16" fmla="*/ 560614 w 719722"/>
                <a:gd name="connsiteY16" fmla="*/ 160062 h 193345"/>
                <a:gd name="connsiteX17" fmla="*/ 575556 w 719722"/>
                <a:gd name="connsiteY17" fmla="*/ 144733 h 193345"/>
                <a:gd name="connsiteX18" fmla="*/ 581090 w 719722"/>
                <a:gd name="connsiteY18" fmla="*/ 121669 h 193345"/>
                <a:gd name="connsiteX19" fmla="*/ 575556 w 719722"/>
                <a:gd name="connsiteY19" fmla="*/ 98606 h 193345"/>
                <a:gd name="connsiteX20" fmla="*/ 560614 w 719722"/>
                <a:gd name="connsiteY20" fmla="*/ 83277 h 193345"/>
                <a:gd name="connsiteX21" fmla="*/ 539445 w 719722"/>
                <a:gd name="connsiteY21" fmla="*/ 77891 h 193345"/>
                <a:gd name="connsiteX22" fmla="*/ 2352 w 719722"/>
                <a:gd name="connsiteY22" fmla="*/ 51650 h 193345"/>
                <a:gd name="connsiteX23" fmla="*/ 30300 w 719722"/>
                <a:gd name="connsiteY23" fmla="*/ 51650 h 193345"/>
                <a:gd name="connsiteX24" fmla="*/ 43997 w 719722"/>
                <a:gd name="connsiteY24" fmla="*/ 58417 h 193345"/>
                <a:gd name="connsiteX25" fmla="*/ 73190 w 719722"/>
                <a:gd name="connsiteY25" fmla="*/ 99020 h 193345"/>
                <a:gd name="connsiteX26" fmla="*/ 102383 w 719722"/>
                <a:gd name="connsiteY26" fmla="*/ 58417 h 193345"/>
                <a:gd name="connsiteX27" fmla="*/ 116080 w 719722"/>
                <a:gd name="connsiteY27" fmla="*/ 51650 h 193345"/>
                <a:gd name="connsiteX28" fmla="*/ 142921 w 719722"/>
                <a:gd name="connsiteY28" fmla="*/ 51650 h 193345"/>
                <a:gd name="connsiteX29" fmla="*/ 90484 w 719722"/>
                <a:gd name="connsiteY29" fmla="*/ 121531 h 193345"/>
                <a:gd name="connsiteX30" fmla="*/ 145273 w 719722"/>
                <a:gd name="connsiteY30" fmla="*/ 191411 h 193345"/>
                <a:gd name="connsiteX31" fmla="*/ 116910 w 719722"/>
                <a:gd name="connsiteY31" fmla="*/ 191411 h 193345"/>
                <a:gd name="connsiteX32" fmla="*/ 103213 w 719722"/>
                <a:gd name="connsiteY32" fmla="*/ 184644 h 193345"/>
                <a:gd name="connsiteX33" fmla="*/ 72360 w 719722"/>
                <a:gd name="connsiteY33" fmla="*/ 144732 h 193345"/>
                <a:gd name="connsiteX34" fmla="*/ 41368 w 719722"/>
                <a:gd name="connsiteY34" fmla="*/ 184644 h 193345"/>
                <a:gd name="connsiteX35" fmla="*/ 27671 w 719722"/>
                <a:gd name="connsiteY35" fmla="*/ 191411 h 193345"/>
                <a:gd name="connsiteX36" fmla="*/ 0 w 719722"/>
                <a:gd name="connsiteY36" fmla="*/ 191411 h 193345"/>
                <a:gd name="connsiteX37" fmla="*/ 54512 w 719722"/>
                <a:gd name="connsiteY37" fmla="*/ 121531 h 193345"/>
                <a:gd name="connsiteX38" fmla="*/ 389469 w 719722"/>
                <a:gd name="connsiteY38" fmla="*/ 50408 h 193345"/>
                <a:gd name="connsiteX39" fmla="*/ 431944 w 719722"/>
                <a:gd name="connsiteY39" fmla="*/ 65737 h 193345"/>
                <a:gd name="connsiteX40" fmla="*/ 447993 w 719722"/>
                <a:gd name="connsiteY40" fmla="*/ 111449 h 193345"/>
                <a:gd name="connsiteX41" fmla="*/ 447993 w 719722"/>
                <a:gd name="connsiteY41" fmla="*/ 191549 h 193345"/>
                <a:gd name="connsiteX42" fmla="*/ 432220 w 719722"/>
                <a:gd name="connsiteY42" fmla="*/ 191549 h 193345"/>
                <a:gd name="connsiteX43" fmla="*/ 415203 w 719722"/>
                <a:gd name="connsiteY43" fmla="*/ 174562 h 193345"/>
                <a:gd name="connsiteX44" fmla="*/ 415203 w 719722"/>
                <a:gd name="connsiteY44" fmla="*/ 115730 h 193345"/>
                <a:gd name="connsiteX45" fmla="*/ 406486 w 719722"/>
                <a:gd name="connsiteY45" fmla="*/ 88110 h 193345"/>
                <a:gd name="connsiteX46" fmla="*/ 381859 w 719722"/>
                <a:gd name="connsiteY46" fmla="*/ 78857 h 193345"/>
                <a:gd name="connsiteX47" fmla="*/ 353358 w 719722"/>
                <a:gd name="connsiteY47" fmla="*/ 89767 h 193345"/>
                <a:gd name="connsiteX48" fmla="*/ 342843 w 719722"/>
                <a:gd name="connsiteY48" fmla="*/ 120978 h 193345"/>
                <a:gd name="connsiteX49" fmla="*/ 342843 w 719722"/>
                <a:gd name="connsiteY49" fmla="*/ 174562 h 193345"/>
                <a:gd name="connsiteX50" fmla="*/ 325826 w 719722"/>
                <a:gd name="connsiteY50" fmla="*/ 191549 h 193345"/>
                <a:gd name="connsiteX51" fmla="*/ 310053 w 719722"/>
                <a:gd name="connsiteY51" fmla="*/ 191549 h 193345"/>
                <a:gd name="connsiteX52" fmla="*/ 310053 w 719722"/>
                <a:gd name="connsiteY52" fmla="*/ 51927 h 193345"/>
                <a:gd name="connsiteX53" fmla="*/ 324165 w 719722"/>
                <a:gd name="connsiteY53" fmla="*/ 51927 h 193345"/>
                <a:gd name="connsiteX54" fmla="*/ 341183 w 719722"/>
                <a:gd name="connsiteY54" fmla="*/ 68914 h 193345"/>
                <a:gd name="connsiteX55" fmla="*/ 341183 w 719722"/>
                <a:gd name="connsiteY55" fmla="*/ 70018 h 193345"/>
                <a:gd name="connsiteX56" fmla="*/ 361659 w 719722"/>
                <a:gd name="connsiteY56" fmla="*/ 55379 h 193345"/>
                <a:gd name="connsiteX57" fmla="*/ 389469 w 719722"/>
                <a:gd name="connsiteY57" fmla="*/ 50408 h 193345"/>
                <a:gd name="connsiteX58" fmla="*/ 719722 w 719722"/>
                <a:gd name="connsiteY58" fmla="*/ 50269 h 193345"/>
                <a:gd name="connsiteX59" fmla="*/ 719722 w 719722"/>
                <a:gd name="connsiteY59" fmla="*/ 81342 h 193345"/>
                <a:gd name="connsiteX60" fmla="*/ 712113 w 719722"/>
                <a:gd name="connsiteY60" fmla="*/ 80514 h 193345"/>
                <a:gd name="connsiteX61" fmla="*/ 682228 w 719722"/>
                <a:gd name="connsiteY61" fmla="*/ 91700 h 193345"/>
                <a:gd name="connsiteX62" fmla="*/ 671436 w 719722"/>
                <a:gd name="connsiteY62" fmla="*/ 123740 h 193345"/>
                <a:gd name="connsiteX63" fmla="*/ 671436 w 719722"/>
                <a:gd name="connsiteY63" fmla="*/ 174424 h 193345"/>
                <a:gd name="connsiteX64" fmla="*/ 654419 w 719722"/>
                <a:gd name="connsiteY64" fmla="*/ 191411 h 193345"/>
                <a:gd name="connsiteX65" fmla="*/ 638646 w 719722"/>
                <a:gd name="connsiteY65" fmla="*/ 191411 h 193345"/>
                <a:gd name="connsiteX66" fmla="*/ 638646 w 719722"/>
                <a:gd name="connsiteY66" fmla="*/ 51926 h 193345"/>
                <a:gd name="connsiteX67" fmla="*/ 669776 w 719722"/>
                <a:gd name="connsiteY67" fmla="*/ 51926 h 193345"/>
                <a:gd name="connsiteX68" fmla="*/ 669776 w 719722"/>
                <a:gd name="connsiteY68" fmla="*/ 72366 h 193345"/>
                <a:gd name="connsiteX69" fmla="*/ 719722 w 719722"/>
                <a:gd name="connsiteY69" fmla="*/ 50269 h 193345"/>
                <a:gd name="connsiteX70" fmla="*/ 208500 w 719722"/>
                <a:gd name="connsiteY70" fmla="*/ 50269 h 193345"/>
                <a:gd name="connsiteX71" fmla="*/ 233543 w 719722"/>
                <a:gd name="connsiteY71" fmla="*/ 54964 h 193345"/>
                <a:gd name="connsiteX72" fmla="*/ 253327 w 719722"/>
                <a:gd name="connsiteY72" fmla="*/ 68775 h 193345"/>
                <a:gd name="connsiteX73" fmla="*/ 270345 w 719722"/>
                <a:gd name="connsiteY73" fmla="*/ 51788 h 193345"/>
                <a:gd name="connsiteX74" fmla="*/ 285979 w 719722"/>
                <a:gd name="connsiteY74" fmla="*/ 51788 h 193345"/>
                <a:gd name="connsiteX75" fmla="*/ 285979 w 719722"/>
                <a:gd name="connsiteY75" fmla="*/ 51926 h 193345"/>
                <a:gd name="connsiteX76" fmla="*/ 285979 w 719722"/>
                <a:gd name="connsiteY76" fmla="*/ 191549 h 193345"/>
                <a:gd name="connsiteX77" fmla="*/ 271867 w 719722"/>
                <a:gd name="connsiteY77" fmla="*/ 191549 h 193345"/>
                <a:gd name="connsiteX78" fmla="*/ 254849 w 719722"/>
                <a:gd name="connsiteY78" fmla="*/ 174562 h 193345"/>
                <a:gd name="connsiteX79" fmla="*/ 254849 w 719722"/>
                <a:gd name="connsiteY79" fmla="*/ 173457 h 193345"/>
                <a:gd name="connsiteX80" fmla="*/ 234788 w 719722"/>
                <a:gd name="connsiteY80" fmla="*/ 188372 h 193345"/>
                <a:gd name="connsiteX81" fmla="*/ 208500 w 719722"/>
                <a:gd name="connsiteY81" fmla="*/ 193344 h 193345"/>
                <a:gd name="connsiteX82" fmla="*/ 171975 w 719722"/>
                <a:gd name="connsiteY82" fmla="*/ 184506 h 193345"/>
                <a:gd name="connsiteX83" fmla="*/ 146794 w 719722"/>
                <a:gd name="connsiteY83" fmla="*/ 159371 h 193345"/>
                <a:gd name="connsiteX84" fmla="*/ 137801 w 719722"/>
                <a:gd name="connsiteY84" fmla="*/ 121669 h 193345"/>
                <a:gd name="connsiteX85" fmla="*/ 146794 w 719722"/>
                <a:gd name="connsiteY85" fmla="*/ 84104 h 193345"/>
                <a:gd name="connsiteX86" fmla="*/ 171975 w 719722"/>
                <a:gd name="connsiteY86" fmla="*/ 59108 h 193345"/>
                <a:gd name="connsiteX87" fmla="*/ 208500 w 719722"/>
                <a:gd name="connsiteY87" fmla="*/ 50269 h 193345"/>
                <a:gd name="connsiteX88" fmla="*/ 580675 w 719722"/>
                <a:gd name="connsiteY88" fmla="*/ 0 h 193345"/>
                <a:gd name="connsiteX89" fmla="*/ 613327 w 719722"/>
                <a:gd name="connsiteY89" fmla="*/ 0 h 193345"/>
                <a:gd name="connsiteX90" fmla="*/ 613327 w 719722"/>
                <a:gd name="connsiteY90" fmla="*/ 191550 h 193345"/>
                <a:gd name="connsiteX91" fmla="*/ 598938 w 719722"/>
                <a:gd name="connsiteY91" fmla="*/ 191550 h 193345"/>
                <a:gd name="connsiteX92" fmla="*/ 581920 w 719722"/>
                <a:gd name="connsiteY92" fmla="*/ 174563 h 193345"/>
                <a:gd name="connsiteX93" fmla="*/ 581920 w 719722"/>
                <a:gd name="connsiteY93" fmla="*/ 173458 h 193345"/>
                <a:gd name="connsiteX94" fmla="*/ 561859 w 719722"/>
                <a:gd name="connsiteY94" fmla="*/ 188373 h 193345"/>
                <a:gd name="connsiteX95" fmla="*/ 535571 w 719722"/>
                <a:gd name="connsiteY95" fmla="*/ 193345 h 193345"/>
                <a:gd name="connsiteX96" fmla="*/ 499322 w 719722"/>
                <a:gd name="connsiteY96" fmla="*/ 184507 h 193345"/>
                <a:gd name="connsiteX97" fmla="*/ 474003 w 719722"/>
                <a:gd name="connsiteY97" fmla="*/ 159234 h 193345"/>
                <a:gd name="connsiteX98" fmla="*/ 464872 w 719722"/>
                <a:gd name="connsiteY98" fmla="*/ 121669 h 193345"/>
                <a:gd name="connsiteX99" fmla="*/ 474003 w 719722"/>
                <a:gd name="connsiteY99" fmla="*/ 84243 h 193345"/>
                <a:gd name="connsiteX100" fmla="*/ 499322 w 719722"/>
                <a:gd name="connsiteY100" fmla="*/ 59108 h 193345"/>
                <a:gd name="connsiteX101" fmla="*/ 535571 w 719722"/>
                <a:gd name="connsiteY101" fmla="*/ 50270 h 193345"/>
                <a:gd name="connsiteX102" fmla="*/ 561029 w 719722"/>
                <a:gd name="connsiteY102" fmla="*/ 54965 h 193345"/>
                <a:gd name="connsiteX103" fmla="*/ 580675 w 719722"/>
                <a:gd name="connsiteY103" fmla="*/ 69052 h 193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l="l" t="t" r="r" b="b"/>
              <a:pathLst>
                <a:path w="719722" h="193345">
                  <a:moveTo>
                    <a:pt x="212098" y="78028"/>
                  </a:moveTo>
                  <a:cubicBezTo>
                    <a:pt x="200061" y="78028"/>
                    <a:pt x="190099" y="82033"/>
                    <a:pt x="182351" y="90043"/>
                  </a:cubicBezTo>
                  <a:cubicBezTo>
                    <a:pt x="174603" y="98053"/>
                    <a:pt x="170730" y="108549"/>
                    <a:pt x="170730" y="121669"/>
                  </a:cubicBezTo>
                  <a:cubicBezTo>
                    <a:pt x="170730" y="134788"/>
                    <a:pt x="174603" y="145284"/>
                    <a:pt x="182351" y="153294"/>
                  </a:cubicBezTo>
                  <a:cubicBezTo>
                    <a:pt x="190099" y="161304"/>
                    <a:pt x="200061" y="165309"/>
                    <a:pt x="212098" y="165309"/>
                  </a:cubicBezTo>
                  <a:cubicBezTo>
                    <a:pt x="224134" y="165447"/>
                    <a:pt x="234096" y="161442"/>
                    <a:pt x="241982" y="153294"/>
                  </a:cubicBezTo>
                  <a:cubicBezTo>
                    <a:pt x="249868" y="145284"/>
                    <a:pt x="253742" y="134788"/>
                    <a:pt x="253742" y="121669"/>
                  </a:cubicBezTo>
                  <a:cubicBezTo>
                    <a:pt x="253742" y="108549"/>
                    <a:pt x="249868" y="98053"/>
                    <a:pt x="241982" y="90043"/>
                  </a:cubicBezTo>
                  <a:cubicBezTo>
                    <a:pt x="234096" y="82033"/>
                    <a:pt x="224134" y="78028"/>
                    <a:pt x="212098" y="78028"/>
                  </a:cubicBezTo>
                  <a:close/>
                  <a:moveTo>
                    <a:pt x="539445" y="77891"/>
                  </a:moveTo>
                  <a:cubicBezTo>
                    <a:pt x="531559" y="77891"/>
                    <a:pt x="524503" y="79686"/>
                    <a:pt x="518277" y="83277"/>
                  </a:cubicBezTo>
                  <a:cubicBezTo>
                    <a:pt x="512051" y="86867"/>
                    <a:pt x="507070" y="91977"/>
                    <a:pt x="503335" y="98606"/>
                  </a:cubicBezTo>
                  <a:cubicBezTo>
                    <a:pt x="499599" y="105235"/>
                    <a:pt x="497801" y="112969"/>
                    <a:pt x="497801" y="121669"/>
                  </a:cubicBezTo>
                  <a:cubicBezTo>
                    <a:pt x="497801" y="130370"/>
                    <a:pt x="499599" y="138104"/>
                    <a:pt x="503335" y="144733"/>
                  </a:cubicBezTo>
                  <a:cubicBezTo>
                    <a:pt x="507070" y="151362"/>
                    <a:pt x="511913" y="156471"/>
                    <a:pt x="518277" y="160062"/>
                  </a:cubicBezTo>
                  <a:cubicBezTo>
                    <a:pt x="524503" y="163653"/>
                    <a:pt x="531698" y="165448"/>
                    <a:pt x="539445" y="165448"/>
                  </a:cubicBezTo>
                  <a:cubicBezTo>
                    <a:pt x="547193" y="165448"/>
                    <a:pt x="554388" y="163653"/>
                    <a:pt x="560614" y="160062"/>
                  </a:cubicBezTo>
                  <a:cubicBezTo>
                    <a:pt x="566840" y="156471"/>
                    <a:pt x="571821" y="151362"/>
                    <a:pt x="575556" y="144733"/>
                  </a:cubicBezTo>
                  <a:cubicBezTo>
                    <a:pt x="579292" y="138104"/>
                    <a:pt x="581090" y="130370"/>
                    <a:pt x="581090" y="121669"/>
                  </a:cubicBezTo>
                  <a:cubicBezTo>
                    <a:pt x="581090" y="112969"/>
                    <a:pt x="579292" y="105235"/>
                    <a:pt x="575556" y="98606"/>
                  </a:cubicBezTo>
                  <a:cubicBezTo>
                    <a:pt x="571821" y="91977"/>
                    <a:pt x="566840" y="86867"/>
                    <a:pt x="560614" y="83277"/>
                  </a:cubicBezTo>
                  <a:cubicBezTo>
                    <a:pt x="554388" y="79686"/>
                    <a:pt x="547193" y="77891"/>
                    <a:pt x="539445" y="77891"/>
                  </a:cubicBezTo>
                  <a:close/>
                  <a:moveTo>
                    <a:pt x="2352" y="51650"/>
                  </a:moveTo>
                  <a:lnTo>
                    <a:pt x="30300" y="51650"/>
                  </a:lnTo>
                  <a:cubicBezTo>
                    <a:pt x="35696" y="51650"/>
                    <a:pt x="40676" y="54136"/>
                    <a:pt x="43997" y="58417"/>
                  </a:cubicBezTo>
                  <a:lnTo>
                    <a:pt x="73190" y="99020"/>
                  </a:lnTo>
                  <a:lnTo>
                    <a:pt x="102383" y="58417"/>
                  </a:lnTo>
                  <a:cubicBezTo>
                    <a:pt x="105565" y="54136"/>
                    <a:pt x="110684" y="51650"/>
                    <a:pt x="116080" y="51650"/>
                  </a:cubicBezTo>
                  <a:lnTo>
                    <a:pt x="142921" y="51650"/>
                  </a:lnTo>
                  <a:lnTo>
                    <a:pt x="90484" y="121531"/>
                  </a:lnTo>
                  <a:lnTo>
                    <a:pt x="145273" y="191411"/>
                  </a:lnTo>
                  <a:lnTo>
                    <a:pt x="116910" y="191411"/>
                  </a:lnTo>
                  <a:cubicBezTo>
                    <a:pt x="111514" y="191549"/>
                    <a:pt x="106395" y="188925"/>
                    <a:pt x="103213" y="184644"/>
                  </a:cubicBezTo>
                  <a:lnTo>
                    <a:pt x="72360" y="144732"/>
                  </a:lnTo>
                  <a:lnTo>
                    <a:pt x="41368" y="184644"/>
                  </a:lnTo>
                  <a:cubicBezTo>
                    <a:pt x="38186" y="188925"/>
                    <a:pt x="33067" y="191411"/>
                    <a:pt x="27671" y="191411"/>
                  </a:cubicBezTo>
                  <a:lnTo>
                    <a:pt x="0" y="191411"/>
                  </a:lnTo>
                  <a:lnTo>
                    <a:pt x="54512" y="121531"/>
                  </a:lnTo>
                  <a:close/>
                  <a:moveTo>
                    <a:pt x="389469" y="50408"/>
                  </a:moveTo>
                  <a:cubicBezTo>
                    <a:pt x="407040" y="50270"/>
                    <a:pt x="421290" y="55379"/>
                    <a:pt x="431944" y="65737"/>
                  </a:cubicBezTo>
                  <a:cubicBezTo>
                    <a:pt x="442597" y="76095"/>
                    <a:pt x="447993" y="91286"/>
                    <a:pt x="447993" y="111449"/>
                  </a:cubicBezTo>
                  <a:lnTo>
                    <a:pt x="447993" y="191549"/>
                  </a:lnTo>
                  <a:lnTo>
                    <a:pt x="432220" y="191549"/>
                  </a:lnTo>
                  <a:cubicBezTo>
                    <a:pt x="422812" y="191549"/>
                    <a:pt x="415203" y="183953"/>
                    <a:pt x="415203" y="174562"/>
                  </a:cubicBezTo>
                  <a:lnTo>
                    <a:pt x="415203" y="115730"/>
                  </a:lnTo>
                  <a:cubicBezTo>
                    <a:pt x="415203" y="103577"/>
                    <a:pt x="412297" y="94325"/>
                    <a:pt x="406486" y="88110"/>
                  </a:cubicBezTo>
                  <a:cubicBezTo>
                    <a:pt x="400676" y="81895"/>
                    <a:pt x="392513" y="78857"/>
                    <a:pt x="381859" y="78857"/>
                  </a:cubicBezTo>
                  <a:cubicBezTo>
                    <a:pt x="369822" y="78857"/>
                    <a:pt x="360276" y="82448"/>
                    <a:pt x="353358" y="89767"/>
                  </a:cubicBezTo>
                  <a:cubicBezTo>
                    <a:pt x="346302" y="96948"/>
                    <a:pt x="342843" y="107444"/>
                    <a:pt x="342843" y="120978"/>
                  </a:cubicBezTo>
                  <a:lnTo>
                    <a:pt x="342843" y="174562"/>
                  </a:lnTo>
                  <a:cubicBezTo>
                    <a:pt x="342843" y="183953"/>
                    <a:pt x="335234" y="191549"/>
                    <a:pt x="325826" y="191549"/>
                  </a:cubicBezTo>
                  <a:lnTo>
                    <a:pt x="310053" y="191549"/>
                  </a:lnTo>
                  <a:lnTo>
                    <a:pt x="310053" y="51927"/>
                  </a:lnTo>
                  <a:lnTo>
                    <a:pt x="324165" y="51927"/>
                  </a:lnTo>
                  <a:cubicBezTo>
                    <a:pt x="333573" y="51927"/>
                    <a:pt x="341183" y="59523"/>
                    <a:pt x="341183" y="68914"/>
                  </a:cubicBezTo>
                  <a:lnTo>
                    <a:pt x="341183" y="70018"/>
                  </a:lnTo>
                  <a:cubicBezTo>
                    <a:pt x="346579" y="63527"/>
                    <a:pt x="353358" y="58694"/>
                    <a:pt x="361659" y="55379"/>
                  </a:cubicBezTo>
                  <a:cubicBezTo>
                    <a:pt x="369822" y="52065"/>
                    <a:pt x="379092" y="50408"/>
                    <a:pt x="389469" y="50408"/>
                  </a:cubicBezTo>
                  <a:close/>
                  <a:moveTo>
                    <a:pt x="719722" y="50269"/>
                  </a:moveTo>
                  <a:lnTo>
                    <a:pt x="719722" y="81342"/>
                  </a:lnTo>
                  <a:cubicBezTo>
                    <a:pt x="716955" y="80790"/>
                    <a:pt x="714326" y="80514"/>
                    <a:pt x="712113" y="80514"/>
                  </a:cubicBezTo>
                  <a:cubicBezTo>
                    <a:pt x="699384" y="80514"/>
                    <a:pt x="689422" y="84243"/>
                    <a:pt x="682228" y="91700"/>
                  </a:cubicBezTo>
                  <a:cubicBezTo>
                    <a:pt x="675033" y="99158"/>
                    <a:pt x="671436" y="109792"/>
                    <a:pt x="671436" y="123740"/>
                  </a:cubicBezTo>
                  <a:lnTo>
                    <a:pt x="671436" y="174424"/>
                  </a:lnTo>
                  <a:cubicBezTo>
                    <a:pt x="671436" y="183815"/>
                    <a:pt x="663827" y="191411"/>
                    <a:pt x="654419" y="191411"/>
                  </a:cubicBezTo>
                  <a:lnTo>
                    <a:pt x="638646" y="191411"/>
                  </a:lnTo>
                  <a:lnTo>
                    <a:pt x="638646" y="51926"/>
                  </a:lnTo>
                  <a:lnTo>
                    <a:pt x="669776" y="51926"/>
                  </a:lnTo>
                  <a:lnTo>
                    <a:pt x="669776" y="72366"/>
                  </a:lnTo>
                  <a:cubicBezTo>
                    <a:pt x="679322" y="57589"/>
                    <a:pt x="695925" y="50269"/>
                    <a:pt x="719722" y="50269"/>
                  </a:cubicBezTo>
                  <a:close/>
                  <a:moveTo>
                    <a:pt x="208500" y="50269"/>
                  </a:moveTo>
                  <a:cubicBezTo>
                    <a:pt x="217632" y="50269"/>
                    <a:pt x="225933" y="51788"/>
                    <a:pt x="233543" y="54964"/>
                  </a:cubicBezTo>
                  <a:cubicBezTo>
                    <a:pt x="241152" y="58141"/>
                    <a:pt x="247793" y="62698"/>
                    <a:pt x="253327" y="68775"/>
                  </a:cubicBezTo>
                  <a:cubicBezTo>
                    <a:pt x="253327" y="59384"/>
                    <a:pt x="260937" y="51788"/>
                    <a:pt x="270345" y="51788"/>
                  </a:cubicBezTo>
                  <a:lnTo>
                    <a:pt x="285979" y="51788"/>
                  </a:lnTo>
                  <a:lnTo>
                    <a:pt x="285979" y="51926"/>
                  </a:lnTo>
                  <a:lnTo>
                    <a:pt x="285979" y="191549"/>
                  </a:lnTo>
                  <a:lnTo>
                    <a:pt x="271867" y="191549"/>
                  </a:lnTo>
                  <a:cubicBezTo>
                    <a:pt x="262459" y="191549"/>
                    <a:pt x="254849" y="183953"/>
                    <a:pt x="254849" y="174562"/>
                  </a:cubicBezTo>
                  <a:lnTo>
                    <a:pt x="254849" y="173457"/>
                  </a:lnTo>
                  <a:cubicBezTo>
                    <a:pt x="249453" y="180086"/>
                    <a:pt x="242812" y="185058"/>
                    <a:pt x="234788" y="188372"/>
                  </a:cubicBezTo>
                  <a:cubicBezTo>
                    <a:pt x="226902" y="191687"/>
                    <a:pt x="218047" y="193344"/>
                    <a:pt x="208500" y="193344"/>
                  </a:cubicBezTo>
                  <a:cubicBezTo>
                    <a:pt x="194941" y="193344"/>
                    <a:pt x="182628" y="190444"/>
                    <a:pt x="171975" y="184506"/>
                  </a:cubicBezTo>
                  <a:cubicBezTo>
                    <a:pt x="161183" y="178567"/>
                    <a:pt x="152882" y="170143"/>
                    <a:pt x="146794" y="159371"/>
                  </a:cubicBezTo>
                  <a:cubicBezTo>
                    <a:pt x="140706" y="148599"/>
                    <a:pt x="137801" y="136031"/>
                    <a:pt x="137801" y="121669"/>
                  </a:cubicBezTo>
                  <a:cubicBezTo>
                    <a:pt x="137801" y="107306"/>
                    <a:pt x="140845" y="94876"/>
                    <a:pt x="146794" y="84104"/>
                  </a:cubicBezTo>
                  <a:cubicBezTo>
                    <a:pt x="152882" y="73332"/>
                    <a:pt x="161183" y="65046"/>
                    <a:pt x="171975" y="59108"/>
                  </a:cubicBezTo>
                  <a:cubicBezTo>
                    <a:pt x="182766" y="53169"/>
                    <a:pt x="194941" y="50269"/>
                    <a:pt x="208500" y="50269"/>
                  </a:cubicBezTo>
                  <a:close/>
                  <a:moveTo>
                    <a:pt x="580675" y="0"/>
                  </a:moveTo>
                  <a:lnTo>
                    <a:pt x="613327" y="0"/>
                  </a:lnTo>
                  <a:lnTo>
                    <a:pt x="613327" y="191550"/>
                  </a:lnTo>
                  <a:lnTo>
                    <a:pt x="598938" y="191550"/>
                  </a:lnTo>
                  <a:cubicBezTo>
                    <a:pt x="589530" y="191550"/>
                    <a:pt x="581920" y="183954"/>
                    <a:pt x="581920" y="174563"/>
                  </a:cubicBezTo>
                  <a:lnTo>
                    <a:pt x="581920" y="173458"/>
                  </a:lnTo>
                  <a:cubicBezTo>
                    <a:pt x="576525" y="180087"/>
                    <a:pt x="569884" y="185059"/>
                    <a:pt x="561859" y="188373"/>
                  </a:cubicBezTo>
                  <a:cubicBezTo>
                    <a:pt x="553973" y="191688"/>
                    <a:pt x="545118" y="193345"/>
                    <a:pt x="535571" y="193345"/>
                  </a:cubicBezTo>
                  <a:cubicBezTo>
                    <a:pt x="522151" y="193345"/>
                    <a:pt x="509976" y="190445"/>
                    <a:pt x="499322" y="184507"/>
                  </a:cubicBezTo>
                  <a:cubicBezTo>
                    <a:pt x="488531" y="178568"/>
                    <a:pt x="480091" y="170144"/>
                    <a:pt x="474003" y="159234"/>
                  </a:cubicBezTo>
                  <a:cubicBezTo>
                    <a:pt x="467916" y="148323"/>
                    <a:pt x="464872" y="135756"/>
                    <a:pt x="464872" y="121669"/>
                  </a:cubicBezTo>
                  <a:cubicBezTo>
                    <a:pt x="464872" y="107583"/>
                    <a:pt x="467916" y="95015"/>
                    <a:pt x="474003" y="84243"/>
                  </a:cubicBezTo>
                  <a:cubicBezTo>
                    <a:pt x="480091" y="73471"/>
                    <a:pt x="488531" y="65047"/>
                    <a:pt x="499322" y="59108"/>
                  </a:cubicBezTo>
                  <a:cubicBezTo>
                    <a:pt x="510114" y="53170"/>
                    <a:pt x="522151" y="50270"/>
                    <a:pt x="535571" y="50270"/>
                  </a:cubicBezTo>
                  <a:cubicBezTo>
                    <a:pt x="544841" y="50270"/>
                    <a:pt x="553281" y="51789"/>
                    <a:pt x="561029" y="54965"/>
                  </a:cubicBezTo>
                  <a:cubicBezTo>
                    <a:pt x="568777" y="58142"/>
                    <a:pt x="575279" y="62837"/>
                    <a:pt x="580675" y="69052"/>
                  </a:cubicBezTo>
                  <a:close/>
                </a:path>
              </a:pathLst>
            </a:custGeom>
            <a:grpFill/>
            <a:ln w="9510" cap="flat">
              <a:noFill/>
              <a:prstDash val="solid"/>
              <a:miter/>
            </a:ln>
          </p:spPr>
          <p:txBody>
            <a:bodyPr wrap="square" rtlCol="0" anchor="ctr">
              <a:noAutofit/>
            </a:bodyPr>
            <a:lstStyle/>
            <a:p>
              <a:endParaRPr lang="en-US"/>
            </a:p>
          </p:txBody>
        </p:sp>
        <p:grpSp>
          <p:nvGrpSpPr>
            <p:cNvPr id="34" name="Group 33">
              <a:extLst>
                <a:ext uri="{FF2B5EF4-FFF2-40B4-BE49-F238E27FC236}">
                  <a16:creationId xmlns:a16="http://schemas.microsoft.com/office/drawing/2014/main" id="{97BCD7BF-0BA1-3649-B4A0-940EFF59B8C1}"/>
                </a:ext>
              </a:extLst>
            </p:cNvPr>
            <p:cNvGrpSpPr/>
            <p:nvPr userDrawn="1"/>
          </p:nvGrpSpPr>
          <p:grpSpPr>
            <a:xfrm>
              <a:off x="11082099" y="267640"/>
              <a:ext cx="156756" cy="139761"/>
              <a:chOff x="11082099" y="267640"/>
              <a:chExt cx="156756" cy="139761"/>
            </a:xfrm>
            <a:grpFill/>
          </p:grpSpPr>
          <p:sp>
            <p:nvSpPr>
              <p:cNvPr id="35" name="Freeform 34">
                <a:extLst>
                  <a:ext uri="{FF2B5EF4-FFF2-40B4-BE49-F238E27FC236}">
                    <a16:creationId xmlns:a16="http://schemas.microsoft.com/office/drawing/2014/main" id="{91C9E447-5C87-D644-9386-47032E4F2CC9}"/>
                  </a:ext>
                </a:extLst>
              </p:cNvPr>
              <p:cNvSpPr/>
              <p:nvPr/>
            </p:nvSpPr>
            <p:spPr>
              <a:xfrm>
                <a:off x="11082099" y="272749"/>
                <a:ext cx="70699" cy="60489"/>
              </a:xfrm>
              <a:custGeom>
                <a:avLst/>
                <a:gdLst>
                  <a:gd name="connsiteX0" fmla="*/ 246570 w 486475"/>
                  <a:gd name="connsiteY0" fmla="*/ 0 h 416222"/>
                  <a:gd name="connsiteX1" fmla="*/ 225625 w 486475"/>
                  <a:gd name="connsiteY1" fmla="*/ 26608 h 416222"/>
                  <a:gd name="connsiteX2" fmla="*/ 0 w 486475"/>
                  <a:gd name="connsiteY2" fmla="*/ 416223 h 416222"/>
                  <a:gd name="connsiteX3" fmla="*/ 486475 w 486475"/>
                  <a:gd name="connsiteY3" fmla="*/ 416223 h 416222"/>
                  <a:gd name="connsiteX4" fmla="*/ 246570 w 486475"/>
                  <a:gd name="connsiteY4" fmla="*/ 0 h 416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475" h="416222">
                    <a:moveTo>
                      <a:pt x="246570" y="0"/>
                    </a:moveTo>
                    <a:cubicBezTo>
                      <a:pt x="238954" y="7602"/>
                      <a:pt x="231338" y="16155"/>
                      <a:pt x="225625" y="26608"/>
                    </a:cubicBezTo>
                    <a:lnTo>
                      <a:pt x="0" y="416223"/>
                    </a:lnTo>
                    <a:lnTo>
                      <a:pt x="486475" y="416223"/>
                    </a:lnTo>
                    <a:lnTo>
                      <a:pt x="246570" y="0"/>
                    </a:lnTo>
                    <a:close/>
                  </a:path>
                </a:pathLst>
              </a:custGeom>
              <a:grpFill/>
              <a:ln w="9510" cap="flat">
                <a:noFill/>
                <a:prstDash val="solid"/>
                <a:miter/>
              </a:ln>
            </p:spPr>
            <p:txBody>
              <a:bodyPr rtlCol="0" anchor="ctr"/>
              <a:lstStyle/>
              <a:p>
                <a:endParaRPr lang="en-US"/>
              </a:p>
            </p:txBody>
          </p:sp>
          <p:sp>
            <p:nvSpPr>
              <p:cNvPr id="36" name="Freeform 35">
                <a:extLst>
                  <a:ext uri="{FF2B5EF4-FFF2-40B4-BE49-F238E27FC236}">
                    <a16:creationId xmlns:a16="http://schemas.microsoft.com/office/drawing/2014/main" id="{BFD4B96F-8BD8-964F-BA16-7F39F04F5FFE}"/>
                  </a:ext>
                </a:extLst>
              </p:cNvPr>
              <p:cNvSpPr/>
              <p:nvPr/>
            </p:nvSpPr>
            <p:spPr>
              <a:xfrm>
                <a:off x="11125542" y="267640"/>
                <a:ext cx="69869" cy="61180"/>
              </a:xfrm>
              <a:custGeom>
                <a:avLst/>
                <a:gdLst>
                  <a:gd name="connsiteX0" fmla="*/ 480763 w 480763"/>
                  <a:gd name="connsiteY0" fmla="*/ 4751 h 420973"/>
                  <a:gd name="connsiteX1" fmla="*/ 447443 w 480763"/>
                  <a:gd name="connsiteY1" fmla="*/ 0 h 420973"/>
                  <a:gd name="connsiteX2" fmla="*/ 33320 w 480763"/>
                  <a:gd name="connsiteY2" fmla="*/ 0 h 420973"/>
                  <a:gd name="connsiteX3" fmla="*/ 0 w 480763"/>
                  <a:gd name="connsiteY3" fmla="*/ 4751 h 420973"/>
                  <a:gd name="connsiteX4" fmla="*/ 240858 w 480763"/>
                  <a:gd name="connsiteY4" fmla="*/ 420974 h 420973"/>
                  <a:gd name="connsiteX5" fmla="*/ 480763 w 480763"/>
                  <a:gd name="connsiteY5" fmla="*/ 4751 h 420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0763" h="420973">
                    <a:moveTo>
                      <a:pt x="480763" y="4751"/>
                    </a:moveTo>
                    <a:cubicBezTo>
                      <a:pt x="470291" y="1901"/>
                      <a:pt x="458867" y="0"/>
                      <a:pt x="447443" y="0"/>
                    </a:cubicBezTo>
                    <a:lnTo>
                      <a:pt x="33320" y="0"/>
                    </a:lnTo>
                    <a:cubicBezTo>
                      <a:pt x="21896" y="0"/>
                      <a:pt x="10472" y="1901"/>
                      <a:pt x="0" y="4751"/>
                    </a:cubicBezTo>
                    <a:lnTo>
                      <a:pt x="240858" y="420974"/>
                    </a:lnTo>
                    <a:lnTo>
                      <a:pt x="480763" y="4751"/>
                    </a:lnTo>
                    <a:close/>
                  </a:path>
                </a:pathLst>
              </a:custGeom>
              <a:grpFill/>
              <a:ln w="9510" cap="flat">
                <a:noFill/>
                <a:prstDash val="solid"/>
                <a:miter/>
              </a:ln>
            </p:spPr>
            <p:txBody>
              <a:bodyPr rtlCol="0" anchor="ctr"/>
              <a:lstStyle/>
              <a:p>
                <a:endParaRPr lang="en-US"/>
              </a:p>
            </p:txBody>
          </p:sp>
          <p:sp>
            <p:nvSpPr>
              <p:cNvPr id="37" name="Freeform 36">
                <a:extLst>
                  <a:ext uri="{FF2B5EF4-FFF2-40B4-BE49-F238E27FC236}">
                    <a16:creationId xmlns:a16="http://schemas.microsoft.com/office/drawing/2014/main" id="{1ECC3D98-571C-9D49-816B-EA4678BB39EB}"/>
                  </a:ext>
                </a:extLst>
              </p:cNvPr>
              <p:cNvSpPr/>
              <p:nvPr/>
            </p:nvSpPr>
            <p:spPr>
              <a:xfrm>
                <a:off x="11082237" y="341939"/>
                <a:ext cx="70838" cy="60489"/>
              </a:xfrm>
              <a:custGeom>
                <a:avLst/>
                <a:gdLst>
                  <a:gd name="connsiteX0" fmla="*/ 0 w 487427"/>
                  <a:gd name="connsiteY0" fmla="*/ 0 h 416222"/>
                  <a:gd name="connsiteX1" fmla="*/ 225625 w 487427"/>
                  <a:gd name="connsiteY1" fmla="*/ 389615 h 416222"/>
                  <a:gd name="connsiteX2" fmla="*/ 246570 w 487427"/>
                  <a:gd name="connsiteY2" fmla="*/ 416222 h 416222"/>
                  <a:gd name="connsiteX3" fmla="*/ 487427 w 487427"/>
                  <a:gd name="connsiteY3" fmla="*/ 0 h 416222"/>
                  <a:gd name="connsiteX4" fmla="*/ 0 w 487427"/>
                  <a:gd name="connsiteY4" fmla="*/ 0 h 416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7427" h="416222">
                    <a:moveTo>
                      <a:pt x="0" y="0"/>
                    </a:moveTo>
                    <a:lnTo>
                      <a:pt x="225625" y="389615"/>
                    </a:lnTo>
                    <a:cubicBezTo>
                      <a:pt x="231338" y="399118"/>
                      <a:pt x="238002" y="408620"/>
                      <a:pt x="246570" y="416222"/>
                    </a:cubicBezTo>
                    <a:lnTo>
                      <a:pt x="487427" y="0"/>
                    </a:lnTo>
                    <a:lnTo>
                      <a:pt x="0" y="0"/>
                    </a:lnTo>
                    <a:close/>
                  </a:path>
                </a:pathLst>
              </a:custGeom>
              <a:grpFill/>
              <a:ln w="9510" cap="flat">
                <a:noFill/>
                <a:prstDash val="solid"/>
                <a:miter/>
              </a:ln>
            </p:spPr>
            <p:txBody>
              <a:bodyPr rtlCol="0" anchor="ctr"/>
              <a:lstStyle/>
              <a:p>
                <a:endParaRPr lang="en-US"/>
              </a:p>
            </p:txBody>
          </p:sp>
          <p:sp>
            <p:nvSpPr>
              <p:cNvPr id="38" name="Freeform 37">
                <a:extLst>
                  <a:ext uri="{FF2B5EF4-FFF2-40B4-BE49-F238E27FC236}">
                    <a16:creationId xmlns:a16="http://schemas.microsoft.com/office/drawing/2014/main" id="{C67E4359-30A5-F24E-A80A-4AAD2A35B58C}"/>
                  </a:ext>
                </a:extLst>
              </p:cNvPr>
              <p:cNvSpPr/>
              <p:nvPr/>
            </p:nvSpPr>
            <p:spPr>
              <a:xfrm>
                <a:off x="11168017" y="341939"/>
                <a:ext cx="70838" cy="60489"/>
              </a:xfrm>
              <a:custGeom>
                <a:avLst/>
                <a:gdLst>
                  <a:gd name="connsiteX0" fmla="*/ 261802 w 487427"/>
                  <a:gd name="connsiteY0" fmla="*/ 389615 h 416222"/>
                  <a:gd name="connsiteX1" fmla="*/ 487427 w 487427"/>
                  <a:gd name="connsiteY1" fmla="*/ 0 h 416222"/>
                  <a:gd name="connsiteX2" fmla="*/ 0 w 487427"/>
                  <a:gd name="connsiteY2" fmla="*/ 0 h 416222"/>
                  <a:gd name="connsiteX3" fmla="*/ 240858 w 487427"/>
                  <a:gd name="connsiteY3" fmla="*/ 416222 h 416222"/>
                  <a:gd name="connsiteX4" fmla="*/ 261802 w 487427"/>
                  <a:gd name="connsiteY4" fmla="*/ 389615 h 416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7427" h="416222">
                    <a:moveTo>
                      <a:pt x="261802" y="389615"/>
                    </a:moveTo>
                    <a:lnTo>
                      <a:pt x="487427" y="0"/>
                    </a:lnTo>
                    <a:lnTo>
                      <a:pt x="0" y="0"/>
                    </a:lnTo>
                    <a:lnTo>
                      <a:pt x="240858" y="416222"/>
                    </a:lnTo>
                    <a:cubicBezTo>
                      <a:pt x="248474" y="407670"/>
                      <a:pt x="256090" y="399118"/>
                      <a:pt x="261802" y="389615"/>
                    </a:cubicBezTo>
                  </a:path>
                </a:pathLst>
              </a:custGeom>
              <a:grpFill/>
              <a:ln w="9510" cap="flat">
                <a:noFill/>
                <a:prstDash val="solid"/>
                <a:miter/>
              </a:ln>
            </p:spPr>
            <p:txBody>
              <a:bodyPr rtlCol="0" anchor="ctr"/>
              <a:lstStyle/>
              <a:p>
                <a:endParaRPr lang="en-US"/>
              </a:p>
            </p:txBody>
          </p:sp>
          <p:sp>
            <p:nvSpPr>
              <p:cNvPr id="39" name="Freeform 38">
                <a:extLst>
                  <a:ext uri="{FF2B5EF4-FFF2-40B4-BE49-F238E27FC236}">
                    <a16:creationId xmlns:a16="http://schemas.microsoft.com/office/drawing/2014/main" id="{1F39C1A2-1550-5947-9740-75E02C1C8086}"/>
                  </a:ext>
                </a:extLst>
              </p:cNvPr>
              <p:cNvSpPr/>
              <p:nvPr/>
            </p:nvSpPr>
            <p:spPr>
              <a:xfrm>
                <a:off x="11125542" y="346221"/>
                <a:ext cx="70008" cy="61180"/>
              </a:xfrm>
              <a:custGeom>
                <a:avLst/>
                <a:gdLst>
                  <a:gd name="connsiteX0" fmla="*/ 0 w 481715"/>
                  <a:gd name="connsiteY0" fmla="*/ 416223 h 420973"/>
                  <a:gd name="connsiteX1" fmla="*/ 33320 w 481715"/>
                  <a:gd name="connsiteY1" fmla="*/ 420974 h 420973"/>
                  <a:gd name="connsiteX2" fmla="*/ 448395 w 481715"/>
                  <a:gd name="connsiteY2" fmla="*/ 420974 h 420973"/>
                  <a:gd name="connsiteX3" fmla="*/ 481715 w 481715"/>
                  <a:gd name="connsiteY3" fmla="*/ 416223 h 420973"/>
                  <a:gd name="connsiteX4" fmla="*/ 240858 w 481715"/>
                  <a:gd name="connsiteY4" fmla="*/ 0 h 420973"/>
                  <a:gd name="connsiteX5" fmla="*/ 0 w 481715"/>
                  <a:gd name="connsiteY5" fmla="*/ 416223 h 420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1715" h="420973">
                    <a:moveTo>
                      <a:pt x="0" y="416223"/>
                    </a:moveTo>
                    <a:cubicBezTo>
                      <a:pt x="10472" y="419073"/>
                      <a:pt x="21896" y="420974"/>
                      <a:pt x="33320" y="420974"/>
                    </a:cubicBezTo>
                    <a:lnTo>
                      <a:pt x="448395" y="420974"/>
                    </a:lnTo>
                    <a:cubicBezTo>
                      <a:pt x="459819" y="420974"/>
                      <a:pt x="471243" y="419073"/>
                      <a:pt x="481715" y="416223"/>
                    </a:cubicBezTo>
                    <a:lnTo>
                      <a:pt x="240858" y="0"/>
                    </a:lnTo>
                    <a:lnTo>
                      <a:pt x="0" y="416223"/>
                    </a:lnTo>
                    <a:close/>
                  </a:path>
                </a:pathLst>
              </a:custGeom>
              <a:grpFill/>
              <a:ln w="9510" cap="flat">
                <a:noFill/>
                <a:prstDash val="solid"/>
                <a:miter/>
              </a:ln>
            </p:spPr>
            <p:txBody>
              <a:bodyPr rtlCol="0" anchor="ctr"/>
              <a:lstStyle/>
              <a:p>
                <a:endParaRPr lang="en-US"/>
              </a:p>
            </p:txBody>
          </p:sp>
          <p:sp>
            <p:nvSpPr>
              <p:cNvPr id="40" name="Freeform 39">
                <a:extLst>
                  <a:ext uri="{FF2B5EF4-FFF2-40B4-BE49-F238E27FC236}">
                    <a16:creationId xmlns:a16="http://schemas.microsoft.com/office/drawing/2014/main" id="{42E7933F-CC19-A74D-BFFA-6BBEA803F9C3}"/>
                  </a:ext>
                </a:extLst>
              </p:cNvPr>
              <p:cNvSpPr/>
              <p:nvPr/>
            </p:nvSpPr>
            <p:spPr>
              <a:xfrm>
                <a:off x="11168017" y="272749"/>
                <a:ext cx="70699" cy="60489"/>
              </a:xfrm>
              <a:custGeom>
                <a:avLst/>
                <a:gdLst>
                  <a:gd name="connsiteX0" fmla="*/ 486475 w 486475"/>
                  <a:gd name="connsiteY0" fmla="*/ 416223 h 416222"/>
                  <a:gd name="connsiteX1" fmla="*/ 260850 w 486475"/>
                  <a:gd name="connsiteY1" fmla="*/ 26608 h 416222"/>
                  <a:gd name="connsiteX2" fmla="*/ 239906 w 486475"/>
                  <a:gd name="connsiteY2" fmla="*/ 0 h 416222"/>
                  <a:gd name="connsiteX3" fmla="*/ 0 w 486475"/>
                  <a:gd name="connsiteY3" fmla="*/ 416223 h 416222"/>
                  <a:gd name="connsiteX4" fmla="*/ 486475 w 486475"/>
                  <a:gd name="connsiteY4" fmla="*/ 416223 h 416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475" h="416222">
                    <a:moveTo>
                      <a:pt x="486475" y="416223"/>
                    </a:moveTo>
                    <a:lnTo>
                      <a:pt x="260850" y="26608"/>
                    </a:lnTo>
                    <a:cubicBezTo>
                      <a:pt x="255138" y="17105"/>
                      <a:pt x="248474" y="7602"/>
                      <a:pt x="239906" y="0"/>
                    </a:cubicBezTo>
                    <a:lnTo>
                      <a:pt x="0" y="416223"/>
                    </a:lnTo>
                    <a:lnTo>
                      <a:pt x="486475" y="416223"/>
                    </a:lnTo>
                    <a:close/>
                  </a:path>
                </a:pathLst>
              </a:custGeom>
              <a:grpFill/>
              <a:ln w="9510" cap="flat">
                <a:noFill/>
                <a:prstDash val="solid"/>
                <a:miter/>
              </a:ln>
            </p:spPr>
            <p:txBody>
              <a:bodyPr rtlCol="0" anchor="ctr"/>
              <a:lstStyle/>
              <a:p>
                <a:endParaRPr lang="en-US"/>
              </a:p>
            </p:txBody>
          </p:sp>
        </p:grpSp>
      </p:grpSp>
      <p:sp>
        <p:nvSpPr>
          <p:cNvPr id="43" name="Text Placeholder 7">
            <a:extLst>
              <a:ext uri="{FF2B5EF4-FFF2-40B4-BE49-F238E27FC236}">
                <a16:creationId xmlns:a16="http://schemas.microsoft.com/office/drawing/2014/main" id="{EF7FC6B7-B1B6-6B41-97BA-D23ADA0F8147}"/>
              </a:ext>
            </a:extLst>
          </p:cNvPr>
          <p:cNvSpPr>
            <a:spLocks noGrp="1"/>
          </p:cNvSpPr>
          <p:nvPr>
            <p:ph type="body" sz="quarter" idx="24"/>
          </p:nvPr>
        </p:nvSpPr>
        <p:spPr>
          <a:xfrm>
            <a:off x="228600" y="502920"/>
            <a:ext cx="5865812" cy="233718"/>
          </a:xfrm>
          <a:prstGeom prst="rect">
            <a:avLst/>
          </a:prstGeom>
        </p:spPr>
        <p:txBody>
          <a:bodyPr wrap="square">
            <a:spAutoFit/>
          </a:bodyPr>
          <a:lstStyle>
            <a:lvl1pPr marL="0" marR="0" indent="0" algn="l" defTabSz="182742" rtl="0" eaLnBrk="1" fontAlgn="auto" latinLnBrk="0" hangingPunct="1">
              <a:lnSpc>
                <a:spcPct val="120000"/>
              </a:lnSpc>
              <a:spcBef>
                <a:spcPts val="0"/>
              </a:spcBef>
              <a:spcAft>
                <a:spcPts val="0"/>
              </a:spcAft>
              <a:buClrTx/>
              <a:buSzTx/>
              <a:buFont typeface="Arial" panose="020B0604020202020204" pitchFamily="34" charset="0"/>
              <a:buNone/>
              <a:tabLst/>
              <a:defRPr lang="en-US"/>
            </a:lvl1pPr>
            <a:lvl4pPr marL="182880" marR="0" indent="-182880" algn="l" defTabSz="182880" rtl="0" eaLnBrk="1" fontAlgn="auto" latinLnBrk="0" hangingPunct="1">
              <a:lnSpc>
                <a:spcPct val="100000"/>
              </a:lnSpc>
              <a:spcBef>
                <a:spcPts val="0"/>
              </a:spcBef>
              <a:spcAft>
                <a:spcPts val="600"/>
              </a:spcAft>
              <a:buClr>
                <a:schemeClr val="tx2"/>
              </a:buClr>
              <a:buSzPct val="100000"/>
              <a:buFont typeface="Arial" panose="020B0604020202020204" pitchFamily="34" charset="0"/>
              <a:buChar char="•"/>
              <a:tabLst>
                <a:tab pos="182880" algn="l"/>
                <a:tab pos="365760" algn="l"/>
                <a:tab pos="548640" algn="l"/>
              </a:tabLst>
              <a:defRPr/>
            </a:lvl4pPr>
          </a:lstStyle>
          <a:p>
            <a:pPr lvl="0"/>
            <a:r>
              <a:rPr lang="en-US"/>
              <a:t>Click to edit Master text styles</a:t>
            </a:r>
          </a:p>
        </p:txBody>
      </p:sp>
      <p:sp>
        <p:nvSpPr>
          <p:cNvPr id="41" name="Text Placeholder 7">
            <a:extLst>
              <a:ext uri="{FF2B5EF4-FFF2-40B4-BE49-F238E27FC236}">
                <a16:creationId xmlns:a16="http://schemas.microsoft.com/office/drawing/2014/main" id="{A5DCEBE8-E136-5B42-B0F6-C491C8E43782}"/>
              </a:ext>
            </a:extLst>
          </p:cNvPr>
          <p:cNvSpPr>
            <a:spLocks noGrp="1"/>
          </p:cNvSpPr>
          <p:nvPr>
            <p:ph type="body" sz="quarter" idx="28" hasCustomPrompt="1"/>
          </p:nvPr>
        </p:nvSpPr>
        <p:spPr>
          <a:xfrm>
            <a:off x="10148986" y="6632886"/>
            <a:ext cx="1821776" cy="92333"/>
          </a:xfrm>
        </p:spPr>
        <p:txBody>
          <a:bodyPr anchor="b" anchorCtr="0">
            <a:spAutoFit/>
          </a:bodyPr>
          <a:lstStyle>
            <a:lvl1pPr algn="r">
              <a:lnSpc>
                <a:spcPct val="100000"/>
              </a:lnSpc>
              <a:defRPr sz="600">
                <a:solidFill>
                  <a:schemeClr val="bg2"/>
                </a:solidFill>
              </a:defRPr>
            </a:lvl1pPr>
          </a:lstStyle>
          <a:p>
            <a:pPr lvl="0"/>
            <a:r>
              <a:rPr lang="en-US"/>
              <a:t>Source Info</a:t>
            </a:r>
          </a:p>
        </p:txBody>
      </p:sp>
      <p:sp>
        <p:nvSpPr>
          <p:cNvPr id="5" name="Footer Placeholder 4">
            <a:extLst>
              <a:ext uri="{FF2B5EF4-FFF2-40B4-BE49-F238E27FC236}">
                <a16:creationId xmlns:a16="http://schemas.microsoft.com/office/drawing/2014/main" id="{72A2C1FF-238A-A548-9213-F70B2942BBF8}"/>
              </a:ext>
            </a:extLst>
          </p:cNvPr>
          <p:cNvSpPr>
            <a:spLocks noGrp="1"/>
          </p:cNvSpPr>
          <p:nvPr>
            <p:ph type="ftr" sz="quarter" idx="29"/>
          </p:nvPr>
        </p:nvSpPr>
        <p:spPr/>
        <p:txBody>
          <a:bodyPr/>
          <a:lstStyle/>
          <a:p>
            <a:r>
              <a:rPr lang="en-US" kern="0"/>
              <a:t>© 2021 Xandr Inc. Xandr℠, the Kite logo, AT&amp;T, the Globe logo and other marks are trademarks and service marks of AT&amp;T Intellectual Property and/or AT&amp;T affiliated companies. All other marks contained herein are the property of their respective owners.</a:t>
            </a:r>
          </a:p>
        </p:txBody>
      </p:sp>
      <p:sp>
        <p:nvSpPr>
          <p:cNvPr id="8" name="Slide Number Placeholder 7">
            <a:extLst>
              <a:ext uri="{FF2B5EF4-FFF2-40B4-BE49-F238E27FC236}">
                <a16:creationId xmlns:a16="http://schemas.microsoft.com/office/drawing/2014/main" id="{A39055BA-657E-7B4E-96E8-C2C3EF1B6890}"/>
              </a:ext>
            </a:extLst>
          </p:cNvPr>
          <p:cNvSpPr>
            <a:spLocks noGrp="1"/>
          </p:cNvSpPr>
          <p:nvPr>
            <p:ph type="sldNum" sz="quarter" idx="30"/>
          </p:nvPr>
        </p:nvSpPr>
        <p:spPr/>
        <p:txBody>
          <a:bodyPr/>
          <a:lstStyle/>
          <a:p>
            <a:fld id="{B039CED7-89A6-0D48-93AF-800B78660EBD}" type="slidenum">
              <a:rPr lang="en-US"/>
              <a:pPr/>
              <a:t>‹#›</a:t>
            </a:fld>
            <a:endParaRPr lang="en-US"/>
          </a:p>
        </p:txBody>
      </p:sp>
    </p:spTree>
    <p:extLst>
      <p:ext uri="{BB962C8B-B14F-4D97-AF65-F5344CB8AC3E}">
        <p14:creationId xmlns:p14="http://schemas.microsoft.com/office/powerpoint/2010/main" val="1895287836"/>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Pillars-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67A979-36A5-5744-8BF1-458B252A9B1C}"/>
              </a:ext>
            </a:extLst>
          </p:cNvPr>
          <p:cNvSpPr>
            <a:spLocks noGrp="1"/>
          </p:cNvSpPr>
          <p:nvPr>
            <p:ph type="title"/>
          </p:nvPr>
        </p:nvSpPr>
        <p:spPr/>
        <p:txBody>
          <a:bodyPr/>
          <a:lstStyle/>
          <a:p>
            <a:r>
              <a:rPr lang="en-US"/>
              <a:t>Click to edit Master title style</a:t>
            </a:r>
          </a:p>
        </p:txBody>
      </p:sp>
      <p:grpSp>
        <p:nvGrpSpPr>
          <p:cNvPr id="8" name="Group 7">
            <a:extLst>
              <a:ext uri="{FF2B5EF4-FFF2-40B4-BE49-F238E27FC236}">
                <a16:creationId xmlns:a16="http://schemas.microsoft.com/office/drawing/2014/main" id="{6496CA1B-FF6E-9543-890A-66F9FD3EC1B0}"/>
              </a:ext>
            </a:extLst>
          </p:cNvPr>
          <p:cNvGrpSpPr/>
          <p:nvPr userDrawn="1"/>
        </p:nvGrpSpPr>
        <p:grpSpPr>
          <a:xfrm>
            <a:off x="1461302" y="3770798"/>
            <a:ext cx="9275842" cy="2401402"/>
            <a:chOff x="1461302" y="2519614"/>
            <a:chExt cx="9275842" cy="3532504"/>
          </a:xfrm>
        </p:grpSpPr>
        <p:cxnSp>
          <p:nvCxnSpPr>
            <p:cNvPr id="9" name="Straight Connector 8">
              <a:extLst>
                <a:ext uri="{FF2B5EF4-FFF2-40B4-BE49-F238E27FC236}">
                  <a16:creationId xmlns:a16="http://schemas.microsoft.com/office/drawing/2014/main" id="{E0D73BEA-3449-5A41-98C2-96D2CA70A8D8}"/>
                </a:ext>
              </a:extLst>
            </p:cNvPr>
            <p:cNvCxnSpPr>
              <a:cxnSpLocks/>
            </p:cNvCxnSpPr>
            <p:nvPr/>
          </p:nvCxnSpPr>
          <p:spPr>
            <a:xfrm>
              <a:off x="1461302" y="2519614"/>
              <a:ext cx="0" cy="3462626"/>
            </a:xfrm>
            <a:prstGeom prst="line">
              <a:avLst/>
            </a:prstGeom>
            <a:ln w="6350" cmpd="sng">
              <a:solidFill>
                <a:schemeClr val="tx2">
                  <a:lumMod val="25000"/>
                  <a:lumOff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739A60E2-85FF-284A-B4A5-0C2635CFB14C}"/>
                </a:ext>
              </a:extLst>
            </p:cNvPr>
            <p:cNvCxnSpPr>
              <a:cxnSpLocks/>
            </p:cNvCxnSpPr>
            <p:nvPr/>
          </p:nvCxnSpPr>
          <p:spPr>
            <a:xfrm>
              <a:off x="3812451" y="2565959"/>
              <a:ext cx="0" cy="3462626"/>
            </a:xfrm>
            <a:prstGeom prst="line">
              <a:avLst/>
            </a:prstGeom>
            <a:ln w="6350" cmpd="sng">
              <a:solidFill>
                <a:schemeClr val="tx2">
                  <a:lumMod val="25000"/>
                  <a:lumOff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D5753792-3B2F-5245-AA84-6003BD326550}"/>
                </a:ext>
              </a:extLst>
            </p:cNvPr>
            <p:cNvCxnSpPr>
              <a:cxnSpLocks/>
            </p:cNvCxnSpPr>
            <p:nvPr/>
          </p:nvCxnSpPr>
          <p:spPr>
            <a:xfrm>
              <a:off x="6097399" y="2565959"/>
              <a:ext cx="0" cy="3462626"/>
            </a:xfrm>
            <a:prstGeom prst="line">
              <a:avLst/>
            </a:prstGeom>
            <a:ln w="6350" cmpd="sng">
              <a:solidFill>
                <a:schemeClr val="tx2">
                  <a:lumMod val="25000"/>
                  <a:lumOff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08C46F2D-3A4A-2F48-B7F0-4C2CBF7BD424}"/>
                </a:ext>
              </a:extLst>
            </p:cNvPr>
            <p:cNvCxnSpPr>
              <a:cxnSpLocks/>
            </p:cNvCxnSpPr>
            <p:nvPr/>
          </p:nvCxnSpPr>
          <p:spPr>
            <a:xfrm>
              <a:off x="8384636" y="2589492"/>
              <a:ext cx="0" cy="3462626"/>
            </a:xfrm>
            <a:prstGeom prst="line">
              <a:avLst/>
            </a:prstGeom>
            <a:ln w="6350" cmpd="sng">
              <a:solidFill>
                <a:schemeClr val="tx2">
                  <a:lumMod val="25000"/>
                  <a:lumOff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FD7E3FE7-C717-4E44-A723-87841CBBC25C}"/>
                </a:ext>
              </a:extLst>
            </p:cNvPr>
            <p:cNvCxnSpPr>
              <a:cxnSpLocks/>
            </p:cNvCxnSpPr>
            <p:nvPr/>
          </p:nvCxnSpPr>
          <p:spPr>
            <a:xfrm>
              <a:off x="10737144" y="2519614"/>
              <a:ext cx="0" cy="3462626"/>
            </a:xfrm>
            <a:prstGeom prst="line">
              <a:avLst/>
            </a:prstGeom>
            <a:ln w="6350" cmpd="sng">
              <a:solidFill>
                <a:schemeClr val="tx2">
                  <a:lumMod val="25000"/>
                  <a:lumOff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23" name="Group 22">
            <a:extLst>
              <a:ext uri="{FF2B5EF4-FFF2-40B4-BE49-F238E27FC236}">
                <a16:creationId xmlns:a16="http://schemas.microsoft.com/office/drawing/2014/main" id="{708F2C20-7A88-CD4F-BEBA-A9F504DE4990}"/>
              </a:ext>
            </a:extLst>
          </p:cNvPr>
          <p:cNvGrpSpPr/>
          <p:nvPr/>
        </p:nvGrpSpPr>
        <p:grpSpPr>
          <a:xfrm>
            <a:off x="1454255" y="1028893"/>
            <a:ext cx="9282889" cy="2422323"/>
            <a:chOff x="1454255" y="1234616"/>
            <a:chExt cx="9282889" cy="2422323"/>
          </a:xfrm>
        </p:grpSpPr>
        <p:sp>
          <p:nvSpPr>
            <p:cNvPr id="24" name="Diagonal Stripe 23">
              <a:extLst>
                <a:ext uri="{FF2B5EF4-FFF2-40B4-BE49-F238E27FC236}">
                  <a16:creationId xmlns:a16="http://schemas.microsoft.com/office/drawing/2014/main" id="{1C7B902A-58A5-DD4D-B930-C1F98E6B790C}"/>
                </a:ext>
              </a:extLst>
            </p:cNvPr>
            <p:cNvSpPr>
              <a:spLocks noChangeAspect="1"/>
            </p:cNvSpPr>
            <p:nvPr/>
          </p:nvSpPr>
          <p:spPr>
            <a:xfrm>
              <a:off x="2665988" y="2445206"/>
              <a:ext cx="1211733" cy="1211733"/>
            </a:xfrm>
            <a:prstGeom prst="diagStripe">
              <a:avLst>
                <a:gd name="adj" fmla="val 88896"/>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a:solidFill>
                  <a:schemeClr val="tx1"/>
                </a:solidFill>
              </a:endParaRPr>
            </a:p>
          </p:txBody>
        </p:sp>
        <p:sp>
          <p:nvSpPr>
            <p:cNvPr id="25" name="Diagonal Stripe 24">
              <a:extLst>
                <a:ext uri="{FF2B5EF4-FFF2-40B4-BE49-F238E27FC236}">
                  <a16:creationId xmlns:a16="http://schemas.microsoft.com/office/drawing/2014/main" id="{34B750FB-86B0-2F4C-B314-6DC8E4D0CD47}"/>
                </a:ext>
              </a:extLst>
            </p:cNvPr>
            <p:cNvSpPr>
              <a:spLocks noChangeAspect="1"/>
            </p:cNvSpPr>
            <p:nvPr/>
          </p:nvSpPr>
          <p:spPr>
            <a:xfrm flipH="1">
              <a:off x="1454255" y="2445206"/>
              <a:ext cx="1211733" cy="1211733"/>
            </a:xfrm>
            <a:prstGeom prst="diagStripe">
              <a:avLst>
                <a:gd name="adj" fmla="val 88896"/>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a:solidFill>
                  <a:schemeClr val="tx1"/>
                </a:solidFill>
              </a:endParaRPr>
            </a:p>
          </p:txBody>
        </p:sp>
        <p:sp>
          <p:nvSpPr>
            <p:cNvPr id="26" name="Diagonal Stripe 25">
              <a:extLst>
                <a:ext uri="{FF2B5EF4-FFF2-40B4-BE49-F238E27FC236}">
                  <a16:creationId xmlns:a16="http://schemas.microsoft.com/office/drawing/2014/main" id="{E3C449AC-1944-5540-84BE-DBFE2CD8768F}"/>
                </a:ext>
              </a:extLst>
            </p:cNvPr>
            <p:cNvSpPr>
              <a:spLocks noChangeAspect="1"/>
            </p:cNvSpPr>
            <p:nvPr/>
          </p:nvSpPr>
          <p:spPr>
            <a:xfrm flipH="1" flipV="1">
              <a:off x="1454255" y="1234616"/>
              <a:ext cx="1211733" cy="1211733"/>
            </a:xfrm>
            <a:prstGeom prst="diagStripe">
              <a:avLst>
                <a:gd name="adj" fmla="val 88896"/>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a:solidFill>
                  <a:schemeClr val="tx1"/>
                </a:solidFill>
              </a:endParaRPr>
            </a:p>
          </p:txBody>
        </p:sp>
        <p:sp>
          <p:nvSpPr>
            <p:cNvPr id="27" name="Diagonal Stripe 26">
              <a:extLst>
                <a:ext uri="{FF2B5EF4-FFF2-40B4-BE49-F238E27FC236}">
                  <a16:creationId xmlns:a16="http://schemas.microsoft.com/office/drawing/2014/main" id="{B1984857-3865-624D-83A3-373A370A5ECE}"/>
                </a:ext>
              </a:extLst>
            </p:cNvPr>
            <p:cNvSpPr>
              <a:spLocks noChangeAspect="1"/>
            </p:cNvSpPr>
            <p:nvPr/>
          </p:nvSpPr>
          <p:spPr>
            <a:xfrm>
              <a:off x="4952462" y="2445206"/>
              <a:ext cx="1211733" cy="1211733"/>
            </a:xfrm>
            <a:prstGeom prst="diagStripe">
              <a:avLst>
                <a:gd name="adj" fmla="val 88896"/>
              </a:avLst>
            </a:prstGeom>
            <a:solidFill>
              <a:schemeClr val="tx2">
                <a:lumMod val="50000"/>
                <a:lumOff val="50000"/>
              </a:schemeClr>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a:solidFill>
                  <a:schemeClr val="tx1"/>
                </a:solidFill>
              </a:endParaRPr>
            </a:p>
          </p:txBody>
        </p:sp>
        <p:sp>
          <p:nvSpPr>
            <p:cNvPr id="28" name="Diagonal Stripe 27">
              <a:extLst>
                <a:ext uri="{FF2B5EF4-FFF2-40B4-BE49-F238E27FC236}">
                  <a16:creationId xmlns:a16="http://schemas.microsoft.com/office/drawing/2014/main" id="{019626BD-71AC-B044-AF25-A36753E0F52A}"/>
                </a:ext>
              </a:extLst>
            </p:cNvPr>
            <p:cNvSpPr>
              <a:spLocks noChangeAspect="1"/>
            </p:cNvSpPr>
            <p:nvPr/>
          </p:nvSpPr>
          <p:spPr>
            <a:xfrm flipH="1" flipV="1">
              <a:off x="3740729" y="1234616"/>
              <a:ext cx="1211733" cy="1211733"/>
            </a:xfrm>
            <a:prstGeom prst="diagStripe">
              <a:avLst>
                <a:gd name="adj" fmla="val 88896"/>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a:solidFill>
                  <a:schemeClr val="tx1"/>
                </a:solidFill>
              </a:endParaRPr>
            </a:p>
          </p:txBody>
        </p:sp>
        <p:sp>
          <p:nvSpPr>
            <p:cNvPr id="29" name="Diagonal Stripe 28">
              <a:extLst>
                <a:ext uri="{FF2B5EF4-FFF2-40B4-BE49-F238E27FC236}">
                  <a16:creationId xmlns:a16="http://schemas.microsoft.com/office/drawing/2014/main" id="{14789D5B-A30D-D846-B7DE-567C7C8E51EA}"/>
                </a:ext>
              </a:extLst>
            </p:cNvPr>
            <p:cNvSpPr>
              <a:spLocks noChangeAspect="1"/>
            </p:cNvSpPr>
            <p:nvPr/>
          </p:nvSpPr>
          <p:spPr>
            <a:xfrm>
              <a:off x="7238936" y="2445206"/>
              <a:ext cx="1211733" cy="1211733"/>
            </a:xfrm>
            <a:prstGeom prst="diagStripe">
              <a:avLst>
                <a:gd name="adj" fmla="val 88896"/>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a:solidFill>
                  <a:schemeClr val="tx1"/>
                </a:solidFill>
              </a:endParaRPr>
            </a:p>
          </p:txBody>
        </p:sp>
        <p:sp>
          <p:nvSpPr>
            <p:cNvPr id="30" name="Diagonal Stripe 29">
              <a:extLst>
                <a:ext uri="{FF2B5EF4-FFF2-40B4-BE49-F238E27FC236}">
                  <a16:creationId xmlns:a16="http://schemas.microsoft.com/office/drawing/2014/main" id="{CD29B9F5-653A-6C4F-B861-69917D71061C}"/>
                </a:ext>
              </a:extLst>
            </p:cNvPr>
            <p:cNvSpPr>
              <a:spLocks noChangeAspect="1"/>
            </p:cNvSpPr>
            <p:nvPr/>
          </p:nvSpPr>
          <p:spPr>
            <a:xfrm flipH="1" flipV="1">
              <a:off x="6027203" y="1234616"/>
              <a:ext cx="1211733" cy="1211733"/>
            </a:xfrm>
            <a:prstGeom prst="diagStripe">
              <a:avLst>
                <a:gd name="adj" fmla="val 88896"/>
              </a:avLst>
            </a:prstGeom>
            <a:solidFill>
              <a:schemeClr val="tx2">
                <a:lumMod val="50000"/>
                <a:lumOff val="50000"/>
              </a:schemeClr>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a:solidFill>
                  <a:schemeClr val="tx1"/>
                </a:solidFill>
              </a:endParaRPr>
            </a:p>
          </p:txBody>
        </p:sp>
        <p:sp>
          <p:nvSpPr>
            <p:cNvPr id="31" name="Diagonal Stripe 30">
              <a:extLst>
                <a:ext uri="{FF2B5EF4-FFF2-40B4-BE49-F238E27FC236}">
                  <a16:creationId xmlns:a16="http://schemas.microsoft.com/office/drawing/2014/main" id="{D13D6DD3-74CA-B64C-AB44-9C7FB6ACEF4D}"/>
                </a:ext>
              </a:extLst>
            </p:cNvPr>
            <p:cNvSpPr>
              <a:spLocks noChangeAspect="1"/>
            </p:cNvSpPr>
            <p:nvPr/>
          </p:nvSpPr>
          <p:spPr>
            <a:xfrm flipH="1" flipV="1">
              <a:off x="8313678" y="1234616"/>
              <a:ext cx="1211733" cy="1211733"/>
            </a:xfrm>
            <a:prstGeom prst="diagStripe">
              <a:avLst>
                <a:gd name="adj" fmla="val 88896"/>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a:solidFill>
                  <a:schemeClr val="tx1"/>
                </a:solidFill>
              </a:endParaRPr>
            </a:p>
          </p:txBody>
        </p:sp>
        <p:sp>
          <p:nvSpPr>
            <p:cNvPr id="32" name="Diagonal Stripe 31">
              <a:extLst>
                <a:ext uri="{FF2B5EF4-FFF2-40B4-BE49-F238E27FC236}">
                  <a16:creationId xmlns:a16="http://schemas.microsoft.com/office/drawing/2014/main" id="{687C9B80-5400-D243-BC5A-743A475EE512}"/>
                </a:ext>
              </a:extLst>
            </p:cNvPr>
            <p:cNvSpPr>
              <a:spLocks noChangeAspect="1"/>
            </p:cNvSpPr>
            <p:nvPr/>
          </p:nvSpPr>
          <p:spPr>
            <a:xfrm flipV="1">
              <a:off x="2665988" y="1234616"/>
              <a:ext cx="1211733" cy="1211733"/>
            </a:xfrm>
            <a:prstGeom prst="diagStripe">
              <a:avLst>
                <a:gd name="adj" fmla="val 88896"/>
              </a:avLst>
            </a:prstGeom>
            <a:solidFill>
              <a:schemeClr val="tx2">
                <a:lumMod val="50000"/>
                <a:lumOff val="50000"/>
              </a:schemeClr>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a:solidFill>
                  <a:schemeClr val="tx1"/>
                </a:solidFill>
              </a:endParaRPr>
            </a:p>
          </p:txBody>
        </p:sp>
        <p:sp>
          <p:nvSpPr>
            <p:cNvPr id="33" name="Diagonal Stripe 32">
              <a:extLst>
                <a:ext uri="{FF2B5EF4-FFF2-40B4-BE49-F238E27FC236}">
                  <a16:creationId xmlns:a16="http://schemas.microsoft.com/office/drawing/2014/main" id="{B9DDA3A0-568E-C548-81F0-B310257B943C}"/>
                </a:ext>
              </a:extLst>
            </p:cNvPr>
            <p:cNvSpPr>
              <a:spLocks noChangeAspect="1"/>
            </p:cNvSpPr>
            <p:nvPr/>
          </p:nvSpPr>
          <p:spPr>
            <a:xfrm flipH="1">
              <a:off x="3740729" y="2445206"/>
              <a:ext cx="1211733" cy="1211733"/>
            </a:xfrm>
            <a:prstGeom prst="diagStripe">
              <a:avLst>
                <a:gd name="adj" fmla="val 88896"/>
              </a:avLst>
            </a:prstGeom>
            <a:solidFill>
              <a:schemeClr val="tx2">
                <a:lumMod val="50000"/>
                <a:lumOff val="50000"/>
              </a:schemeClr>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a:solidFill>
                  <a:schemeClr val="tx1"/>
                </a:solidFill>
              </a:endParaRPr>
            </a:p>
          </p:txBody>
        </p:sp>
        <p:sp>
          <p:nvSpPr>
            <p:cNvPr id="34" name="Diagonal Stripe 33">
              <a:extLst>
                <a:ext uri="{FF2B5EF4-FFF2-40B4-BE49-F238E27FC236}">
                  <a16:creationId xmlns:a16="http://schemas.microsoft.com/office/drawing/2014/main" id="{56CB6B6C-73C7-9646-B2E9-3F3D75660D24}"/>
                </a:ext>
              </a:extLst>
            </p:cNvPr>
            <p:cNvSpPr>
              <a:spLocks noChangeAspect="1"/>
            </p:cNvSpPr>
            <p:nvPr/>
          </p:nvSpPr>
          <p:spPr>
            <a:xfrm flipV="1">
              <a:off x="4952462" y="1234616"/>
              <a:ext cx="1211733" cy="1211733"/>
            </a:xfrm>
            <a:prstGeom prst="diagStripe">
              <a:avLst>
                <a:gd name="adj" fmla="val 88896"/>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a:solidFill>
                  <a:schemeClr val="tx1"/>
                </a:solidFill>
              </a:endParaRPr>
            </a:p>
          </p:txBody>
        </p:sp>
        <p:sp>
          <p:nvSpPr>
            <p:cNvPr id="35" name="Diagonal Stripe 34">
              <a:extLst>
                <a:ext uri="{FF2B5EF4-FFF2-40B4-BE49-F238E27FC236}">
                  <a16:creationId xmlns:a16="http://schemas.microsoft.com/office/drawing/2014/main" id="{77F33681-E4D1-FD48-B9D1-37EF06C47310}"/>
                </a:ext>
              </a:extLst>
            </p:cNvPr>
            <p:cNvSpPr>
              <a:spLocks noChangeAspect="1"/>
            </p:cNvSpPr>
            <p:nvPr/>
          </p:nvSpPr>
          <p:spPr>
            <a:xfrm flipH="1">
              <a:off x="6027203" y="2445206"/>
              <a:ext cx="1211733" cy="1211733"/>
            </a:xfrm>
            <a:prstGeom prst="diagStripe">
              <a:avLst>
                <a:gd name="adj" fmla="val 88896"/>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a:solidFill>
                  <a:schemeClr val="tx1"/>
                </a:solidFill>
              </a:endParaRPr>
            </a:p>
          </p:txBody>
        </p:sp>
        <p:sp>
          <p:nvSpPr>
            <p:cNvPr id="36" name="Diagonal Stripe 35">
              <a:extLst>
                <a:ext uri="{FF2B5EF4-FFF2-40B4-BE49-F238E27FC236}">
                  <a16:creationId xmlns:a16="http://schemas.microsoft.com/office/drawing/2014/main" id="{5091901C-1F69-924F-8889-EEFB1C173243}"/>
                </a:ext>
              </a:extLst>
            </p:cNvPr>
            <p:cNvSpPr>
              <a:spLocks noChangeAspect="1"/>
            </p:cNvSpPr>
            <p:nvPr/>
          </p:nvSpPr>
          <p:spPr>
            <a:xfrm>
              <a:off x="9525411" y="2445206"/>
              <a:ext cx="1211733" cy="1211733"/>
            </a:xfrm>
            <a:prstGeom prst="diagStripe">
              <a:avLst>
                <a:gd name="adj" fmla="val 88896"/>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a:solidFill>
                  <a:schemeClr val="tx1"/>
                </a:solidFill>
              </a:endParaRPr>
            </a:p>
          </p:txBody>
        </p:sp>
        <p:sp>
          <p:nvSpPr>
            <p:cNvPr id="37" name="Diagonal Stripe 36">
              <a:extLst>
                <a:ext uri="{FF2B5EF4-FFF2-40B4-BE49-F238E27FC236}">
                  <a16:creationId xmlns:a16="http://schemas.microsoft.com/office/drawing/2014/main" id="{9EA26726-A07F-504C-B023-6715D8391B1C}"/>
                </a:ext>
              </a:extLst>
            </p:cNvPr>
            <p:cNvSpPr>
              <a:spLocks noChangeAspect="1"/>
            </p:cNvSpPr>
            <p:nvPr/>
          </p:nvSpPr>
          <p:spPr>
            <a:xfrm flipV="1">
              <a:off x="9525411" y="1234616"/>
              <a:ext cx="1211733" cy="1211733"/>
            </a:xfrm>
            <a:prstGeom prst="diagStripe">
              <a:avLst>
                <a:gd name="adj" fmla="val 88896"/>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a:solidFill>
                  <a:schemeClr val="tx1"/>
                </a:solidFill>
              </a:endParaRPr>
            </a:p>
          </p:txBody>
        </p:sp>
        <p:sp>
          <p:nvSpPr>
            <p:cNvPr id="38" name="Diagonal Stripe 37">
              <a:extLst>
                <a:ext uri="{FF2B5EF4-FFF2-40B4-BE49-F238E27FC236}">
                  <a16:creationId xmlns:a16="http://schemas.microsoft.com/office/drawing/2014/main" id="{E3FD7370-6447-DA49-98B1-D8D2B8D47CEB}"/>
                </a:ext>
              </a:extLst>
            </p:cNvPr>
            <p:cNvSpPr>
              <a:spLocks noChangeAspect="1"/>
            </p:cNvSpPr>
            <p:nvPr/>
          </p:nvSpPr>
          <p:spPr>
            <a:xfrm flipV="1">
              <a:off x="7238936" y="1234616"/>
              <a:ext cx="1211733" cy="1211733"/>
            </a:xfrm>
            <a:prstGeom prst="diagStripe">
              <a:avLst>
                <a:gd name="adj" fmla="val 88896"/>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a:solidFill>
                  <a:schemeClr val="tx1"/>
                </a:solidFill>
              </a:endParaRPr>
            </a:p>
          </p:txBody>
        </p:sp>
        <p:sp>
          <p:nvSpPr>
            <p:cNvPr id="39" name="Diagonal Stripe 38">
              <a:extLst>
                <a:ext uri="{FF2B5EF4-FFF2-40B4-BE49-F238E27FC236}">
                  <a16:creationId xmlns:a16="http://schemas.microsoft.com/office/drawing/2014/main" id="{A44BDC8C-105A-274B-B185-8154A5427E6C}"/>
                </a:ext>
              </a:extLst>
            </p:cNvPr>
            <p:cNvSpPr>
              <a:spLocks noChangeAspect="1"/>
            </p:cNvSpPr>
            <p:nvPr/>
          </p:nvSpPr>
          <p:spPr>
            <a:xfrm flipH="1">
              <a:off x="8313678" y="2445206"/>
              <a:ext cx="1211733" cy="1211733"/>
            </a:xfrm>
            <a:prstGeom prst="diagStripe">
              <a:avLst>
                <a:gd name="adj" fmla="val 88896"/>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a:solidFill>
                  <a:schemeClr val="tx1"/>
                </a:solidFill>
              </a:endParaRPr>
            </a:p>
          </p:txBody>
        </p:sp>
      </p:grpSp>
      <p:sp>
        <p:nvSpPr>
          <p:cNvPr id="41" name="Text Placeholder 7">
            <a:extLst>
              <a:ext uri="{FF2B5EF4-FFF2-40B4-BE49-F238E27FC236}">
                <a16:creationId xmlns:a16="http://schemas.microsoft.com/office/drawing/2014/main" id="{18E2CF09-56F0-2C45-87EF-64F7AD53035D}"/>
              </a:ext>
            </a:extLst>
          </p:cNvPr>
          <p:cNvSpPr>
            <a:spLocks noGrp="1"/>
          </p:cNvSpPr>
          <p:nvPr>
            <p:ph type="body" sz="quarter" idx="24"/>
          </p:nvPr>
        </p:nvSpPr>
        <p:spPr>
          <a:xfrm>
            <a:off x="228600" y="502920"/>
            <a:ext cx="5865812" cy="233718"/>
          </a:xfrm>
          <a:prstGeom prst="rect">
            <a:avLst/>
          </a:prstGeom>
        </p:spPr>
        <p:txBody>
          <a:bodyPr wrap="square">
            <a:spAutoFit/>
          </a:bodyPr>
          <a:lstStyle>
            <a:lvl1pPr marL="0" marR="0" indent="0" algn="l" defTabSz="182742" rtl="0" eaLnBrk="1" fontAlgn="auto" latinLnBrk="0" hangingPunct="1">
              <a:lnSpc>
                <a:spcPct val="120000"/>
              </a:lnSpc>
              <a:spcBef>
                <a:spcPts val="0"/>
              </a:spcBef>
              <a:spcAft>
                <a:spcPts val="0"/>
              </a:spcAft>
              <a:buClrTx/>
              <a:buSzTx/>
              <a:buFont typeface="Arial" panose="020B0604020202020204" pitchFamily="34" charset="0"/>
              <a:buNone/>
              <a:tabLst/>
              <a:defRPr lang="en-US"/>
            </a:lvl1pPr>
            <a:lvl4pPr marL="182880" marR="0" indent="-182880" algn="l" defTabSz="182880" rtl="0" eaLnBrk="1" fontAlgn="auto" latinLnBrk="0" hangingPunct="1">
              <a:lnSpc>
                <a:spcPct val="100000"/>
              </a:lnSpc>
              <a:spcBef>
                <a:spcPts val="0"/>
              </a:spcBef>
              <a:spcAft>
                <a:spcPts val="600"/>
              </a:spcAft>
              <a:buClr>
                <a:schemeClr val="tx2"/>
              </a:buClr>
              <a:buSzPct val="100000"/>
              <a:buFont typeface="Arial" panose="020B0604020202020204" pitchFamily="34" charset="0"/>
              <a:buChar char="•"/>
              <a:tabLst>
                <a:tab pos="182880" algn="l"/>
                <a:tab pos="365760" algn="l"/>
                <a:tab pos="548640" algn="l"/>
              </a:tabLst>
              <a:defRPr/>
            </a:lvl4pPr>
          </a:lstStyle>
          <a:p>
            <a:pPr lvl="0"/>
            <a:r>
              <a:rPr lang="en-US"/>
              <a:t>Click to edit Master text styles</a:t>
            </a:r>
          </a:p>
        </p:txBody>
      </p:sp>
      <p:sp>
        <p:nvSpPr>
          <p:cNvPr id="43" name="Text Placeholder 42">
            <a:extLst>
              <a:ext uri="{FF2B5EF4-FFF2-40B4-BE49-F238E27FC236}">
                <a16:creationId xmlns:a16="http://schemas.microsoft.com/office/drawing/2014/main" id="{0DA429A8-EB04-A044-9D34-4E364E5B2E09}"/>
              </a:ext>
            </a:extLst>
          </p:cNvPr>
          <p:cNvSpPr>
            <a:spLocks noGrp="1"/>
          </p:cNvSpPr>
          <p:nvPr>
            <p:ph type="body" sz="quarter" idx="25"/>
          </p:nvPr>
        </p:nvSpPr>
        <p:spPr>
          <a:xfrm>
            <a:off x="1616075" y="3778366"/>
            <a:ext cx="2058988" cy="2353899"/>
          </a:xfrm>
        </p:spPr>
        <p:txBody>
          <a:bodyPr/>
          <a:lstStyle>
            <a:lvl1pPr>
              <a:defRPr sz="1200"/>
            </a:lvl1pPr>
          </a:lstStyle>
          <a:p>
            <a:pPr lvl="0"/>
            <a:r>
              <a:rPr lang="en-US"/>
              <a:t>Click to edit Master text styles</a:t>
            </a:r>
          </a:p>
        </p:txBody>
      </p:sp>
      <p:sp>
        <p:nvSpPr>
          <p:cNvPr id="44" name="Text Placeholder 42">
            <a:extLst>
              <a:ext uri="{FF2B5EF4-FFF2-40B4-BE49-F238E27FC236}">
                <a16:creationId xmlns:a16="http://schemas.microsoft.com/office/drawing/2014/main" id="{F29C1DE2-5444-9A45-AE2E-AF62BA7E6FB7}"/>
              </a:ext>
            </a:extLst>
          </p:cNvPr>
          <p:cNvSpPr>
            <a:spLocks noGrp="1"/>
          </p:cNvSpPr>
          <p:nvPr>
            <p:ph type="body" sz="quarter" idx="26"/>
          </p:nvPr>
        </p:nvSpPr>
        <p:spPr>
          <a:xfrm>
            <a:off x="3922590" y="3778366"/>
            <a:ext cx="2058988" cy="2353899"/>
          </a:xfrm>
        </p:spPr>
        <p:txBody>
          <a:bodyPr/>
          <a:lstStyle>
            <a:lvl1pPr>
              <a:defRPr sz="1200"/>
            </a:lvl1pPr>
            <a:lvl3pPr>
              <a:defRPr>
                <a:solidFill>
                  <a:schemeClr val="accent4"/>
                </a:solidFill>
              </a:defRPr>
            </a:lvl3pPr>
          </a:lstStyle>
          <a:p>
            <a:pPr lvl="0"/>
            <a:r>
              <a:rPr lang="en-US"/>
              <a:t>Click to edit Master text styles</a:t>
            </a:r>
          </a:p>
        </p:txBody>
      </p:sp>
      <p:sp>
        <p:nvSpPr>
          <p:cNvPr id="45" name="Text Placeholder 42">
            <a:extLst>
              <a:ext uri="{FF2B5EF4-FFF2-40B4-BE49-F238E27FC236}">
                <a16:creationId xmlns:a16="http://schemas.microsoft.com/office/drawing/2014/main" id="{E7E9E075-FBFF-B14F-931F-19612CC07E2C}"/>
              </a:ext>
            </a:extLst>
          </p:cNvPr>
          <p:cNvSpPr>
            <a:spLocks noGrp="1"/>
          </p:cNvSpPr>
          <p:nvPr>
            <p:ph type="body" sz="quarter" idx="27"/>
          </p:nvPr>
        </p:nvSpPr>
        <p:spPr>
          <a:xfrm>
            <a:off x="6220313" y="3778366"/>
            <a:ext cx="2058988" cy="2353899"/>
          </a:xfrm>
        </p:spPr>
        <p:txBody>
          <a:bodyPr/>
          <a:lstStyle>
            <a:lvl1pPr>
              <a:defRPr sz="1200"/>
            </a:lvl1pPr>
            <a:lvl3pPr>
              <a:defRPr>
                <a:solidFill>
                  <a:schemeClr val="accent1"/>
                </a:solidFill>
              </a:defRPr>
            </a:lvl3pPr>
          </a:lstStyle>
          <a:p>
            <a:pPr lvl="0"/>
            <a:r>
              <a:rPr lang="en-US"/>
              <a:t>Click to edit Master text styles</a:t>
            </a:r>
          </a:p>
        </p:txBody>
      </p:sp>
      <p:sp>
        <p:nvSpPr>
          <p:cNvPr id="46" name="Text Placeholder 42">
            <a:extLst>
              <a:ext uri="{FF2B5EF4-FFF2-40B4-BE49-F238E27FC236}">
                <a16:creationId xmlns:a16="http://schemas.microsoft.com/office/drawing/2014/main" id="{942E6F80-0FF5-D64E-9A1E-40A4242AF62D}"/>
              </a:ext>
            </a:extLst>
          </p:cNvPr>
          <p:cNvSpPr>
            <a:spLocks noGrp="1"/>
          </p:cNvSpPr>
          <p:nvPr>
            <p:ph type="body" sz="quarter" idx="28"/>
          </p:nvPr>
        </p:nvSpPr>
        <p:spPr>
          <a:xfrm>
            <a:off x="8535621" y="3778366"/>
            <a:ext cx="2058988" cy="2353899"/>
          </a:xfrm>
        </p:spPr>
        <p:txBody>
          <a:bodyPr/>
          <a:lstStyle>
            <a:lvl1pPr>
              <a:defRPr sz="1200"/>
            </a:lvl1pPr>
            <a:lvl3pPr>
              <a:defRPr>
                <a:solidFill>
                  <a:schemeClr val="tx2"/>
                </a:solidFill>
              </a:defRPr>
            </a:lvl3pPr>
          </a:lstStyle>
          <a:p>
            <a:pPr lvl="0"/>
            <a:r>
              <a:rPr lang="en-US"/>
              <a:t>Click to edit Master text styles</a:t>
            </a:r>
          </a:p>
        </p:txBody>
      </p:sp>
      <p:sp>
        <p:nvSpPr>
          <p:cNvPr id="47" name="Text Placeholder 42">
            <a:extLst>
              <a:ext uri="{FF2B5EF4-FFF2-40B4-BE49-F238E27FC236}">
                <a16:creationId xmlns:a16="http://schemas.microsoft.com/office/drawing/2014/main" id="{6B3E9718-5031-054E-BB2A-2591593F8604}"/>
              </a:ext>
            </a:extLst>
          </p:cNvPr>
          <p:cNvSpPr>
            <a:spLocks noGrp="1"/>
          </p:cNvSpPr>
          <p:nvPr>
            <p:ph type="body" sz="quarter" idx="29"/>
          </p:nvPr>
        </p:nvSpPr>
        <p:spPr>
          <a:xfrm>
            <a:off x="1616075" y="2242104"/>
            <a:ext cx="2058988" cy="459354"/>
          </a:xfrm>
        </p:spPr>
        <p:txBody>
          <a:bodyPr/>
          <a:lstStyle>
            <a:lvl1pPr algn="ctr">
              <a:defRPr sz="1200" b="1">
                <a:solidFill>
                  <a:schemeClr val="bg1"/>
                </a:solidFill>
              </a:defRPr>
            </a:lvl1pPr>
            <a:lvl3pPr algn="ctr">
              <a:defRPr/>
            </a:lvl3pPr>
          </a:lstStyle>
          <a:p>
            <a:pPr lvl="0"/>
            <a:r>
              <a:rPr lang="en-US"/>
              <a:t>Click to edit Master text styles</a:t>
            </a:r>
          </a:p>
        </p:txBody>
      </p:sp>
      <p:sp>
        <p:nvSpPr>
          <p:cNvPr id="48" name="Text Placeholder 42">
            <a:extLst>
              <a:ext uri="{FF2B5EF4-FFF2-40B4-BE49-F238E27FC236}">
                <a16:creationId xmlns:a16="http://schemas.microsoft.com/office/drawing/2014/main" id="{FDC293BC-FA5E-CA43-A729-B510429EB71A}"/>
              </a:ext>
            </a:extLst>
          </p:cNvPr>
          <p:cNvSpPr>
            <a:spLocks noGrp="1"/>
          </p:cNvSpPr>
          <p:nvPr>
            <p:ph type="body" sz="quarter" idx="30"/>
          </p:nvPr>
        </p:nvSpPr>
        <p:spPr>
          <a:xfrm>
            <a:off x="3922590" y="2242104"/>
            <a:ext cx="2058988" cy="459354"/>
          </a:xfrm>
        </p:spPr>
        <p:txBody>
          <a:bodyPr/>
          <a:lstStyle>
            <a:lvl1pPr algn="ctr">
              <a:defRPr sz="1200" b="1">
                <a:solidFill>
                  <a:schemeClr val="accent4"/>
                </a:solidFill>
              </a:defRPr>
            </a:lvl1pPr>
            <a:lvl3pPr algn="ctr">
              <a:defRPr>
                <a:solidFill>
                  <a:schemeClr val="accent4"/>
                </a:solidFill>
              </a:defRPr>
            </a:lvl3pPr>
          </a:lstStyle>
          <a:p>
            <a:pPr lvl="0"/>
            <a:r>
              <a:rPr lang="en-US"/>
              <a:t>Click to edit Master text styles</a:t>
            </a:r>
          </a:p>
        </p:txBody>
      </p:sp>
      <p:sp>
        <p:nvSpPr>
          <p:cNvPr id="49" name="Text Placeholder 42">
            <a:extLst>
              <a:ext uri="{FF2B5EF4-FFF2-40B4-BE49-F238E27FC236}">
                <a16:creationId xmlns:a16="http://schemas.microsoft.com/office/drawing/2014/main" id="{384D7CF0-1313-B34D-BF9C-E9F0D2DEBD57}"/>
              </a:ext>
            </a:extLst>
          </p:cNvPr>
          <p:cNvSpPr>
            <a:spLocks noGrp="1"/>
          </p:cNvSpPr>
          <p:nvPr>
            <p:ph type="body" sz="quarter" idx="31"/>
          </p:nvPr>
        </p:nvSpPr>
        <p:spPr>
          <a:xfrm>
            <a:off x="6229105" y="2242104"/>
            <a:ext cx="2058988" cy="459354"/>
          </a:xfrm>
        </p:spPr>
        <p:txBody>
          <a:bodyPr/>
          <a:lstStyle>
            <a:lvl1pPr algn="ctr">
              <a:defRPr sz="1200" b="1">
                <a:solidFill>
                  <a:schemeClr val="accent1"/>
                </a:solidFill>
              </a:defRPr>
            </a:lvl1pPr>
            <a:lvl3pPr algn="ctr">
              <a:defRPr>
                <a:solidFill>
                  <a:schemeClr val="accent1"/>
                </a:solidFill>
              </a:defRPr>
            </a:lvl3pPr>
          </a:lstStyle>
          <a:p>
            <a:pPr lvl="0"/>
            <a:r>
              <a:rPr lang="en-US"/>
              <a:t>Click to edit Master text styles</a:t>
            </a:r>
          </a:p>
        </p:txBody>
      </p:sp>
      <p:sp>
        <p:nvSpPr>
          <p:cNvPr id="50" name="Text Placeholder 42">
            <a:extLst>
              <a:ext uri="{FF2B5EF4-FFF2-40B4-BE49-F238E27FC236}">
                <a16:creationId xmlns:a16="http://schemas.microsoft.com/office/drawing/2014/main" id="{29F452B3-FF8B-0E45-BC70-A6583D0A5587}"/>
              </a:ext>
            </a:extLst>
          </p:cNvPr>
          <p:cNvSpPr>
            <a:spLocks noGrp="1"/>
          </p:cNvSpPr>
          <p:nvPr>
            <p:ph type="body" sz="quarter" idx="32"/>
          </p:nvPr>
        </p:nvSpPr>
        <p:spPr>
          <a:xfrm>
            <a:off x="8535621" y="2242104"/>
            <a:ext cx="2058988" cy="459354"/>
          </a:xfrm>
        </p:spPr>
        <p:txBody>
          <a:bodyPr/>
          <a:lstStyle>
            <a:lvl1pPr algn="ctr">
              <a:defRPr sz="1200" b="1"/>
            </a:lvl1pPr>
            <a:lvl3pPr algn="ctr">
              <a:defRPr>
                <a:solidFill>
                  <a:schemeClr val="tx2"/>
                </a:solidFill>
              </a:defRPr>
            </a:lvl3pPr>
          </a:lstStyle>
          <a:p>
            <a:pPr lvl="0"/>
            <a:r>
              <a:rPr lang="en-US"/>
              <a:t>Click to edit Master text styles</a:t>
            </a:r>
          </a:p>
        </p:txBody>
      </p:sp>
      <p:sp>
        <p:nvSpPr>
          <p:cNvPr id="42" name="Text Placeholder 7">
            <a:extLst>
              <a:ext uri="{FF2B5EF4-FFF2-40B4-BE49-F238E27FC236}">
                <a16:creationId xmlns:a16="http://schemas.microsoft.com/office/drawing/2014/main" id="{D5D224B5-0516-0948-BBD6-F994F144DFAC}"/>
              </a:ext>
            </a:extLst>
          </p:cNvPr>
          <p:cNvSpPr>
            <a:spLocks noGrp="1"/>
          </p:cNvSpPr>
          <p:nvPr>
            <p:ph type="body" sz="quarter" idx="33" hasCustomPrompt="1"/>
          </p:nvPr>
        </p:nvSpPr>
        <p:spPr>
          <a:xfrm>
            <a:off x="10148986" y="6632886"/>
            <a:ext cx="1821776" cy="92333"/>
          </a:xfrm>
        </p:spPr>
        <p:txBody>
          <a:bodyPr anchor="b" anchorCtr="0">
            <a:spAutoFit/>
          </a:bodyPr>
          <a:lstStyle>
            <a:lvl1pPr algn="r">
              <a:lnSpc>
                <a:spcPct val="100000"/>
              </a:lnSpc>
              <a:defRPr sz="600">
                <a:solidFill>
                  <a:schemeClr val="tx2">
                    <a:lumMod val="50000"/>
                    <a:lumOff val="50000"/>
                  </a:schemeClr>
                </a:solidFill>
              </a:defRPr>
            </a:lvl1pPr>
          </a:lstStyle>
          <a:p>
            <a:pPr lvl="0"/>
            <a:r>
              <a:rPr lang="en-US"/>
              <a:t>Source Info</a:t>
            </a:r>
          </a:p>
        </p:txBody>
      </p:sp>
      <p:grpSp>
        <p:nvGrpSpPr>
          <p:cNvPr id="51" name="Group 50">
            <a:extLst>
              <a:ext uri="{FF2B5EF4-FFF2-40B4-BE49-F238E27FC236}">
                <a16:creationId xmlns:a16="http://schemas.microsoft.com/office/drawing/2014/main" id="{33B89A7B-2CC2-2546-A05C-CAABD05D60E9}"/>
              </a:ext>
            </a:extLst>
          </p:cNvPr>
          <p:cNvGrpSpPr>
            <a:grpSpLocks noChangeAspect="1"/>
          </p:cNvGrpSpPr>
          <p:nvPr userDrawn="1"/>
        </p:nvGrpSpPr>
        <p:grpSpPr>
          <a:xfrm>
            <a:off x="11082099" y="215853"/>
            <a:ext cx="886025" cy="193345"/>
            <a:chOff x="11082099" y="215851"/>
            <a:chExt cx="886025" cy="193345"/>
          </a:xfrm>
        </p:grpSpPr>
        <p:sp>
          <p:nvSpPr>
            <p:cNvPr id="52" name="Freeform 51">
              <a:extLst>
                <a:ext uri="{FF2B5EF4-FFF2-40B4-BE49-F238E27FC236}">
                  <a16:creationId xmlns:a16="http://schemas.microsoft.com/office/drawing/2014/main" id="{107A8B27-226B-A043-8F1C-1A97AD3210E4}"/>
                </a:ext>
              </a:extLst>
            </p:cNvPr>
            <p:cNvSpPr/>
            <p:nvPr/>
          </p:nvSpPr>
          <p:spPr>
            <a:xfrm>
              <a:off x="11248402" y="215851"/>
              <a:ext cx="719722" cy="193345"/>
            </a:xfrm>
            <a:custGeom>
              <a:avLst/>
              <a:gdLst>
                <a:gd name="connsiteX0" fmla="*/ 212098 w 719722"/>
                <a:gd name="connsiteY0" fmla="*/ 78028 h 193345"/>
                <a:gd name="connsiteX1" fmla="*/ 182351 w 719722"/>
                <a:gd name="connsiteY1" fmla="*/ 90043 h 193345"/>
                <a:gd name="connsiteX2" fmla="*/ 170730 w 719722"/>
                <a:gd name="connsiteY2" fmla="*/ 121669 h 193345"/>
                <a:gd name="connsiteX3" fmla="*/ 182351 w 719722"/>
                <a:gd name="connsiteY3" fmla="*/ 153294 h 193345"/>
                <a:gd name="connsiteX4" fmla="*/ 212098 w 719722"/>
                <a:gd name="connsiteY4" fmla="*/ 165309 h 193345"/>
                <a:gd name="connsiteX5" fmla="*/ 241982 w 719722"/>
                <a:gd name="connsiteY5" fmla="*/ 153294 h 193345"/>
                <a:gd name="connsiteX6" fmla="*/ 253742 w 719722"/>
                <a:gd name="connsiteY6" fmla="*/ 121669 h 193345"/>
                <a:gd name="connsiteX7" fmla="*/ 241982 w 719722"/>
                <a:gd name="connsiteY7" fmla="*/ 90043 h 193345"/>
                <a:gd name="connsiteX8" fmla="*/ 212098 w 719722"/>
                <a:gd name="connsiteY8" fmla="*/ 78028 h 193345"/>
                <a:gd name="connsiteX9" fmla="*/ 539445 w 719722"/>
                <a:gd name="connsiteY9" fmla="*/ 77891 h 193345"/>
                <a:gd name="connsiteX10" fmla="*/ 518277 w 719722"/>
                <a:gd name="connsiteY10" fmla="*/ 83277 h 193345"/>
                <a:gd name="connsiteX11" fmla="*/ 503335 w 719722"/>
                <a:gd name="connsiteY11" fmla="*/ 98606 h 193345"/>
                <a:gd name="connsiteX12" fmla="*/ 497801 w 719722"/>
                <a:gd name="connsiteY12" fmla="*/ 121669 h 193345"/>
                <a:gd name="connsiteX13" fmla="*/ 503335 w 719722"/>
                <a:gd name="connsiteY13" fmla="*/ 144733 h 193345"/>
                <a:gd name="connsiteX14" fmla="*/ 518277 w 719722"/>
                <a:gd name="connsiteY14" fmla="*/ 160062 h 193345"/>
                <a:gd name="connsiteX15" fmla="*/ 539445 w 719722"/>
                <a:gd name="connsiteY15" fmla="*/ 165448 h 193345"/>
                <a:gd name="connsiteX16" fmla="*/ 560614 w 719722"/>
                <a:gd name="connsiteY16" fmla="*/ 160062 h 193345"/>
                <a:gd name="connsiteX17" fmla="*/ 575556 w 719722"/>
                <a:gd name="connsiteY17" fmla="*/ 144733 h 193345"/>
                <a:gd name="connsiteX18" fmla="*/ 581090 w 719722"/>
                <a:gd name="connsiteY18" fmla="*/ 121669 h 193345"/>
                <a:gd name="connsiteX19" fmla="*/ 575556 w 719722"/>
                <a:gd name="connsiteY19" fmla="*/ 98606 h 193345"/>
                <a:gd name="connsiteX20" fmla="*/ 560614 w 719722"/>
                <a:gd name="connsiteY20" fmla="*/ 83277 h 193345"/>
                <a:gd name="connsiteX21" fmla="*/ 539445 w 719722"/>
                <a:gd name="connsiteY21" fmla="*/ 77891 h 193345"/>
                <a:gd name="connsiteX22" fmla="*/ 2352 w 719722"/>
                <a:gd name="connsiteY22" fmla="*/ 51650 h 193345"/>
                <a:gd name="connsiteX23" fmla="*/ 30300 w 719722"/>
                <a:gd name="connsiteY23" fmla="*/ 51650 h 193345"/>
                <a:gd name="connsiteX24" fmla="*/ 43997 w 719722"/>
                <a:gd name="connsiteY24" fmla="*/ 58417 h 193345"/>
                <a:gd name="connsiteX25" fmla="*/ 73190 w 719722"/>
                <a:gd name="connsiteY25" fmla="*/ 99020 h 193345"/>
                <a:gd name="connsiteX26" fmla="*/ 102383 w 719722"/>
                <a:gd name="connsiteY26" fmla="*/ 58417 h 193345"/>
                <a:gd name="connsiteX27" fmla="*/ 116080 w 719722"/>
                <a:gd name="connsiteY27" fmla="*/ 51650 h 193345"/>
                <a:gd name="connsiteX28" fmla="*/ 142921 w 719722"/>
                <a:gd name="connsiteY28" fmla="*/ 51650 h 193345"/>
                <a:gd name="connsiteX29" fmla="*/ 90484 w 719722"/>
                <a:gd name="connsiteY29" fmla="*/ 121531 h 193345"/>
                <a:gd name="connsiteX30" fmla="*/ 145273 w 719722"/>
                <a:gd name="connsiteY30" fmla="*/ 191411 h 193345"/>
                <a:gd name="connsiteX31" fmla="*/ 116910 w 719722"/>
                <a:gd name="connsiteY31" fmla="*/ 191411 h 193345"/>
                <a:gd name="connsiteX32" fmla="*/ 103213 w 719722"/>
                <a:gd name="connsiteY32" fmla="*/ 184644 h 193345"/>
                <a:gd name="connsiteX33" fmla="*/ 72360 w 719722"/>
                <a:gd name="connsiteY33" fmla="*/ 144732 h 193345"/>
                <a:gd name="connsiteX34" fmla="*/ 41368 w 719722"/>
                <a:gd name="connsiteY34" fmla="*/ 184644 h 193345"/>
                <a:gd name="connsiteX35" fmla="*/ 27671 w 719722"/>
                <a:gd name="connsiteY35" fmla="*/ 191411 h 193345"/>
                <a:gd name="connsiteX36" fmla="*/ 0 w 719722"/>
                <a:gd name="connsiteY36" fmla="*/ 191411 h 193345"/>
                <a:gd name="connsiteX37" fmla="*/ 54512 w 719722"/>
                <a:gd name="connsiteY37" fmla="*/ 121531 h 193345"/>
                <a:gd name="connsiteX38" fmla="*/ 389469 w 719722"/>
                <a:gd name="connsiteY38" fmla="*/ 50408 h 193345"/>
                <a:gd name="connsiteX39" fmla="*/ 431944 w 719722"/>
                <a:gd name="connsiteY39" fmla="*/ 65737 h 193345"/>
                <a:gd name="connsiteX40" fmla="*/ 447993 w 719722"/>
                <a:gd name="connsiteY40" fmla="*/ 111449 h 193345"/>
                <a:gd name="connsiteX41" fmla="*/ 447993 w 719722"/>
                <a:gd name="connsiteY41" fmla="*/ 191549 h 193345"/>
                <a:gd name="connsiteX42" fmla="*/ 432220 w 719722"/>
                <a:gd name="connsiteY42" fmla="*/ 191549 h 193345"/>
                <a:gd name="connsiteX43" fmla="*/ 415203 w 719722"/>
                <a:gd name="connsiteY43" fmla="*/ 174562 h 193345"/>
                <a:gd name="connsiteX44" fmla="*/ 415203 w 719722"/>
                <a:gd name="connsiteY44" fmla="*/ 115730 h 193345"/>
                <a:gd name="connsiteX45" fmla="*/ 406486 w 719722"/>
                <a:gd name="connsiteY45" fmla="*/ 88110 h 193345"/>
                <a:gd name="connsiteX46" fmla="*/ 381859 w 719722"/>
                <a:gd name="connsiteY46" fmla="*/ 78857 h 193345"/>
                <a:gd name="connsiteX47" fmla="*/ 353358 w 719722"/>
                <a:gd name="connsiteY47" fmla="*/ 89767 h 193345"/>
                <a:gd name="connsiteX48" fmla="*/ 342843 w 719722"/>
                <a:gd name="connsiteY48" fmla="*/ 120978 h 193345"/>
                <a:gd name="connsiteX49" fmla="*/ 342843 w 719722"/>
                <a:gd name="connsiteY49" fmla="*/ 174562 h 193345"/>
                <a:gd name="connsiteX50" fmla="*/ 325826 w 719722"/>
                <a:gd name="connsiteY50" fmla="*/ 191549 h 193345"/>
                <a:gd name="connsiteX51" fmla="*/ 310053 w 719722"/>
                <a:gd name="connsiteY51" fmla="*/ 191549 h 193345"/>
                <a:gd name="connsiteX52" fmla="*/ 310053 w 719722"/>
                <a:gd name="connsiteY52" fmla="*/ 51927 h 193345"/>
                <a:gd name="connsiteX53" fmla="*/ 324165 w 719722"/>
                <a:gd name="connsiteY53" fmla="*/ 51927 h 193345"/>
                <a:gd name="connsiteX54" fmla="*/ 341183 w 719722"/>
                <a:gd name="connsiteY54" fmla="*/ 68914 h 193345"/>
                <a:gd name="connsiteX55" fmla="*/ 341183 w 719722"/>
                <a:gd name="connsiteY55" fmla="*/ 70018 h 193345"/>
                <a:gd name="connsiteX56" fmla="*/ 361659 w 719722"/>
                <a:gd name="connsiteY56" fmla="*/ 55379 h 193345"/>
                <a:gd name="connsiteX57" fmla="*/ 389469 w 719722"/>
                <a:gd name="connsiteY57" fmla="*/ 50408 h 193345"/>
                <a:gd name="connsiteX58" fmla="*/ 719722 w 719722"/>
                <a:gd name="connsiteY58" fmla="*/ 50269 h 193345"/>
                <a:gd name="connsiteX59" fmla="*/ 719722 w 719722"/>
                <a:gd name="connsiteY59" fmla="*/ 81342 h 193345"/>
                <a:gd name="connsiteX60" fmla="*/ 712113 w 719722"/>
                <a:gd name="connsiteY60" fmla="*/ 80514 h 193345"/>
                <a:gd name="connsiteX61" fmla="*/ 682228 w 719722"/>
                <a:gd name="connsiteY61" fmla="*/ 91700 h 193345"/>
                <a:gd name="connsiteX62" fmla="*/ 671436 w 719722"/>
                <a:gd name="connsiteY62" fmla="*/ 123740 h 193345"/>
                <a:gd name="connsiteX63" fmla="*/ 671436 w 719722"/>
                <a:gd name="connsiteY63" fmla="*/ 174424 h 193345"/>
                <a:gd name="connsiteX64" fmla="*/ 654419 w 719722"/>
                <a:gd name="connsiteY64" fmla="*/ 191411 h 193345"/>
                <a:gd name="connsiteX65" fmla="*/ 638646 w 719722"/>
                <a:gd name="connsiteY65" fmla="*/ 191411 h 193345"/>
                <a:gd name="connsiteX66" fmla="*/ 638646 w 719722"/>
                <a:gd name="connsiteY66" fmla="*/ 51926 h 193345"/>
                <a:gd name="connsiteX67" fmla="*/ 669776 w 719722"/>
                <a:gd name="connsiteY67" fmla="*/ 51926 h 193345"/>
                <a:gd name="connsiteX68" fmla="*/ 669776 w 719722"/>
                <a:gd name="connsiteY68" fmla="*/ 72366 h 193345"/>
                <a:gd name="connsiteX69" fmla="*/ 719722 w 719722"/>
                <a:gd name="connsiteY69" fmla="*/ 50269 h 193345"/>
                <a:gd name="connsiteX70" fmla="*/ 208500 w 719722"/>
                <a:gd name="connsiteY70" fmla="*/ 50269 h 193345"/>
                <a:gd name="connsiteX71" fmla="*/ 233543 w 719722"/>
                <a:gd name="connsiteY71" fmla="*/ 54964 h 193345"/>
                <a:gd name="connsiteX72" fmla="*/ 253327 w 719722"/>
                <a:gd name="connsiteY72" fmla="*/ 68775 h 193345"/>
                <a:gd name="connsiteX73" fmla="*/ 270345 w 719722"/>
                <a:gd name="connsiteY73" fmla="*/ 51788 h 193345"/>
                <a:gd name="connsiteX74" fmla="*/ 285979 w 719722"/>
                <a:gd name="connsiteY74" fmla="*/ 51788 h 193345"/>
                <a:gd name="connsiteX75" fmla="*/ 285979 w 719722"/>
                <a:gd name="connsiteY75" fmla="*/ 51926 h 193345"/>
                <a:gd name="connsiteX76" fmla="*/ 285979 w 719722"/>
                <a:gd name="connsiteY76" fmla="*/ 191549 h 193345"/>
                <a:gd name="connsiteX77" fmla="*/ 271867 w 719722"/>
                <a:gd name="connsiteY77" fmla="*/ 191549 h 193345"/>
                <a:gd name="connsiteX78" fmla="*/ 254849 w 719722"/>
                <a:gd name="connsiteY78" fmla="*/ 174562 h 193345"/>
                <a:gd name="connsiteX79" fmla="*/ 254849 w 719722"/>
                <a:gd name="connsiteY79" fmla="*/ 173457 h 193345"/>
                <a:gd name="connsiteX80" fmla="*/ 234788 w 719722"/>
                <a:gd name="connsiteY80" fmla="*/ 188372 h 193345"/>
                <a:gd name="connsiteX81" fmla="*/ 208500 w 719722"/>
                <a:gd name="connsiteY81" fmla="*/ 193344 h 193345"/>
                <a:gd name="connsiteX82" fmla="*/ 171975 w 719722"/>
                <a:gd name="connsiteY82" fmla="*/ 184506 h 193345"/>
                <a:gd name="connsiteX83" fmla="*/ 146794 w 719722"/>
                <a:gd name="connsiteY83" fmla="*/ 159371 h 193345"/>
                <a:gd name="connsiteX84" fmla="*/ 137801 w 719722"/>
                <a:gd name="connsiteY84" fmla="*/ 121669 h 193345"/>
                <a:gd name="connsiteX85" fmla="*/ 146794 w 719722"/>
                <a:gd name="connsiteY85" fmla="*/ 84104 h 193345"/>
                <a:gd name="connsiteX86" fmla="*/ 171975 w 719722"/>
                <a:gd name="connsiteY86" fmla="*/ 59108 h 193345"/>
                <a:gd name="connsiteX87" fmla="*/ 208500 w 719722"/>
                <a:gd name="connsiteY87" fmla="*/ 50269 h 193345"/>
                <a:gd name="connsiteX88" fmla="*/ 580675 w 719722"/>
                <a:gd name="connsiteY88" fmla="*/ 0 h 193345"/>
                <a:gd name="connsiteX89" fmla="*/ 613327 w 719722"/>
                <a:gd name="connsiteY89" fmla="*/ 0 h 193345"/>
                <a:gd name="connsiteX90" fmla="*/ 613327 w 719722"/>
                <a:gd name="connsiteY90" fmla="*/ 191550 h 193345"/>
                <a:gd name="connsiteX91" fmla="*/ 598938 w 719722"/>
                <a:gd name="connsiteY91" fmla="*/ 191550 h 193345"/>
                <a:gd name="connsiteX92" fmla="*/ 581920 w 719722"/>
                <a:gd name="connsiteY92" fmla="*/ 174563 h 193345"/>
                <a:gd name="connsiteX93" fmla="*/ 581920 w 719722"/>
                <a:gd name="connsiteY93" fmla="*/ 173458 h 193345"/>
                <a:gd name="connsiteX94" fmla="*/ 561859 w 719722"/>
                <a:gd name="connsiteY94" fmla="*/ 188373 h 193345"/>
                <a:gd name="connsiteX95" fmla="*/ 535571 w 719722"/>
                <a:gd name="connsiteY95" fmla="*/ 193345 h 193345"/>
                <a:gd name="connsiteX96" fmla="*/ 499322 w 719722"/>
                <a:gd name="connsiteY96" fmla="*/ 184507 h 193345"/>
                <a:gd name="connsiteX97" fmla="*/ 474003 w 719722"/>
                <a:gd name="connsiteY97" fmla="*/ 159234 h 193345"/>
                <a:gd name="connsiteX98" fmla="*/ 464872 w 719722"/>
                <a:gd name="connsiteY98" fmla="*/ 121669 h 193345"/>
                <a:gd name="connsiteX99" fmla="*/ 474003 w 719722"/>
                <a:gd name="connsiteY99" fmla="*/ 84243 h 193345"/>
                <a:gd name="connsiteX100" fmla="*/ 499322 w 719722"/>
                <a:gd name="connsiteY100" fmla="*/ 59108 h 193345"/>
                <a:gd name="connsiteX101" fmla="*/ 535571 w 719722"/>
                <a:gd name="connsiteY101" fmla="*/ 50270 h 193345"/>
                <a:gd name="connsiteX102" fmla="*/ 561029 w 719722"/>
                <a:gd name="connsiteY102" fmla="*/ 54965 h 193345"/>
                <a:gd name="connsiteX103" fmla="*/ 580675 w 719722"/>
                <a:gd name="connsiteY103" fmla="*/ 69052 h 193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l="l" t="t" r="r" b="b"/>
              <a:pathLst>
                <a:path w="719722" h="193345">
                  <a:moveTo>
                    <a:pt x="212098" y="78028"/>
                  </a:moveTo>
                  <a:cubicBezTo>
                    <a:pt x="200061" y="78028"/>
                    <a:pt x="190099" y="82033"/>
                    <a:pt x="182351" y="90043"/>
                  </a:cubicBezTo>
                  <a:cubicBezTo>
                    <a:pt x="174603" y="98053"/>
                    <a:pt x="170730" y="108549"/>
                    <a:pt x="170730" y="121669"/>
                  </a:cubicBezTo>
                  <a:cubicBezTo>
                    <a:pt x="170730" y="134788"/>
                    <a:pt x="174603" y="145284"/>
                    <a:pt x="182351" y="153294"/>
                  </a:cubicBezTo>
                  <a:cubicBezTo>
                    <a:pt x="190099" y="161304"/>
                    <a:pt x="200061" y="165309"/>
                    <a:pt x="212098" y="165309"/>
                  </a:cubicBezTo>
                  <a:cubicBezTo>
                    <a:pt x="224134" y="165447"/>
                    <a:pt x="234096" y="161442"/>
                    <a:pt x="241982" y="153294"/>
                  </a:cubicBezTo>
                  <a:cubicBezTo>
                    <a:pt x="249868" y="145284"/>
                    <a:pt x="253742" y="134788"/>
                    <a:pt x="253742" y="121669"/>
                  </a:cubicBezTo>
                  <a:cubicBezTo>
                    <a:pt x="253742" y="108549"/>
                    <a:pt x="249868" y="98053"/>
                    <a:pt x="241982" y="90043"/>
                  </a:cubicBezTo>
                  <a:cubicBezTo>
                    <a:pt x="234096" y="82033"/>
                    <a:pt x="224134" y="78028"/>
                    <a:pt x="212098" y="78028"/>
                  </a:cubicBezTo>
                  <a:close/>
                  <a:moveTo>
                    <a:pt x="539445" y="77891"/>
                  </a:moveTo>
                  <a:cubicBezTo>
                    <a:pt x="531559" y="77891"/>
                    <a:pt x="524503" y="79686"/>
                    <a:pt x="518277" y="83277"/>
                  </a:cubicBezTo>
                  <a:cubicBezTo>
                    <a:pt x="512051" y="86867"/>
                    <a:pt x="507070" y="91977"/>
                    <a:pt x="503335" y="98606"/>
                  </a:cubicBezTo>
                  <a:cubicBezTo>
                    <a:pt x="499599" y="105235"/>
                    <a:pt x="497801" y="112969"/>
                    <a:pt x="497801" y="121669"/>
                  </a:cubicBezTo>
                  <a:cubicBezTo>
                    <a:pt x="497801" y="130370"/>
                    <a:pt x="499599" y="138104"/>
                    <a:pt x="503335" y="144733"/>
                  </a:cubicBezTo>
                  <a:cubicBezTo>
                    <a:pt x="507070" y="151362"/>
                    <a:pt x="511913" y="156471"/>
                    <a:pt x="518277" y="160062"/>
                  </a:cubicBezTo>
                  <a:cubicBezTo>
                    <a:pt x="524503" y="163653"/>
                    <a:pt x="531698" y="165448"/>
                    <a:pt x="539445" y="165448"/>
                  </a:cubicBezTo>
                  <a:cubicBezTo>
                    <a:pt x="547193" y="165448"/>
                    <a:pt x="554388" y="163653"/>
                    <a:pt x="560614" y="160062"/>
                  </a:cubicBezTo>
                  <a:cubicBezTo>
                    <a:pt x="566840" y="156471"/>
                    <a:pt x="571821" y="151362"/>
                    <a:pt x="575556" y="144733"/>
                  </a:cubicBezTo>
                  <a:cubicBezTo>
                    <a:pt x="579292" y="138104"/>
                    <a:pt x="581090" y="130370"/>
                    <a:pt x="581090" y="121669"/>
                  </a:cubicBezTo>
                  <a:cubicBezTo>
                    <a:pt x="581090" y="112969"/>
                    <a:pt x="579292" y="105235"/>
                    <a:pt x="575556" y="98606"/>
                  </a:cubicBezTo>
                  <a:cubicBezTo>
                    <a:pt x="571821" y="91977"/>
                    <a:pt x="566840" y="86867"/>
                    <a:pt x="560614" y="83277"/>
                  </a:cubicBezTo>
                  <a:cubicBezTo>
                    <a:pt x="554388" y="79686"/>
                    <a:pt x="547193" y="77891"/>
                    <a:pt x="539445" y="77891"/>
                  </a:cubicBezTo>
                  <a:close/>
                  <a:moveTo>
                    <a:pt x="2352" y="51650"/>
                  </a:moveTo>
                  <a:lnTo>
                    <a:pt x="30300" y="51650"/>
                  </a:lnTo>
                  <a:cubicBezTo>
                    <a:pt x="35696" y="51650"/>
                    <a:pt x="40676" y="54136"/>
                    <a:pt x="43997" y="58417"/>
                  </a:cubicBezTo>
                  <a:lnTo>
                    <a:pt x="73190" y="99020"/>
                  </a:lnTo>
                  <a:lnTo>
                    <a:pt x="102383" y="58417"/>
                  </a:lnTo>
                  <a:cubicBezTo>
                    <a:pt x="105565" y="54136"/>
                    <a:pt x="110684" y="51650"/>
                    <a:pt x="116080" y="51650"/>
                  </a:cubicBezTo>
                  <a:lnTo>
                    <a:pt x="142921" y="51650"/>
                  </a:lnTo>
                  <a:lnTo>
                    <a:pt x="90484" y="121531"/>
                  </a:lnTo>
                  <a:lnTo>
                    <a:pt x="145273" y="191411"/>
                  </a:lnTo>
                  <a:lnTo>
                    <a:pt x="116910" y="191411"/>
                  </a:lnTo>
                  <a:cubicBezTo>
                    <a:pt x="111514" y="191549"/>
                    <a:pt x="106395" y="188925"/>
                    <a:pt x="103213" y="184644"/>
                  </a:cubicBezTo>
                  <a:lnTo>
                    <a:pt x="72360" y="144732"/>
                  </a:lnTo>
                  <a:lnTo>
                    <a:pt x="41368" y="184644"/>
                  </a:lnTo>
                  <a:cubicBezTo>
                    <a:pt x="38186" y="188925"/>
                    <a:pt x="33067" y="191411"/>
                    <a:pt x="27671" y="191411"/>
                  </a:cubicBezTo>
                  <a:lnTo>
                    <a:pt x="0" y="191411"/>
                  </a:lnTo>
                  <a:lnTo>
                    <a:pt x="54512" y="121531"/>
                  </a:lnTo>
                  <a:close/>
                  <a:moveTo>
                    <a:pt x="389469" y="50408"/>
                  </a:moveTo>
                  <a:cubicBezTo>
                    <a:pt x="407040" y="50270"/>
                    <a:pt x="421290" y="55379"/>
                    <a:pt x="431944" y="65737"/>
                  </a:cubicBezTo>
                  <a:cubicBezTo>
                    <a:pt x="442597" y="76095"/>
                    <a:pt x="447993" y="91286"/>
                    <a:pt x="447993" y="111449"/>
                  </a:cubicBezTo>
                  <a:lnTo>
                    <a:pt x="447993" y="191549"/>
                  </a:lnTo>
                  <a:lnTo>
                    <a:pt x="432220" y="191549"/>
                  </a:lnTo>
                  <a:cubicBezTo>
                    <a:pt x="422812" y="191549"/>
                    <a:pt x="415203" y="183953"/>
                    <a:pt x="415203" y="174562"/>
                  </a:cubicBezTo>
                  <a:lnTo>
                    <a:pt x="415203" y="115730"/>
                  </a:lnTo>
                  <a:cubicBezTo>
                    <a:pt x="415203" y="103577"/>
                    <a:pt x="412297" y="94325"/>
                    <a:pt x="406486" y="88110"/>
                  </a:cubicBezTo>
                  <a:cubicBezTo>
                    <a:pt x="400676" y="81895"/>
                    <a:pt x="392513" y="78857"/>
                    <a:pt x="381859" y="78857"/>
                  </a:cubicBezTo>
                  <a:cubicBezTo>
                    <a:pt x="369822" y="78857"/>
                    <a:pt x="360276" y="82448"/>
                    <a:pt x="353358" y="89767"/>
                  </a:cubicBezTo>
                  <a:cubicBezTo>
                    <a:pt x="346302" y="96948"/>
                    <a:pt x="342843" y="107444"/>
                    <a:pt x="342843" y="120978"/>
                  </a:cubicBezTo>
                  <a:lnTo>
                    <a:pt x="342843" y="174562"/>
                  </a:lnTo>
                  <a:cubicBezTo>
                    <a:pt x="342843" y="183953"/>
                    <a:pt x="335234" y="191549"/>
                    <a:pt x="325826" y="191549"/>
                  </a:cubicBezTo>
                  <a:lnTo>
                    <a:pt x="310053" y="191549"/>
                  </a:lnTo>
                  <a:lnTo>
                    <a:pt x="310053" y="51927"/>
                  </a:lnTo>
                  <a:lnTo>
                    <a:pt x="324165" y="51927"/>
                  </a:lnTo>
                  <a:cubicBezTo>
                    <a:pt x="333573" y="51927"/>
                    <a:pt x="341183" y="59523"/>
                    <a:pt x="341183" y="68914"/>
                  </a:cubicBezTo>
                  <a:lnTo>
                    <a:pt x="341183" y="70018"/>
                  </a:lnTo>
                  <a:cubicBezTo>
                    <a:pt x="346579" y="63527"/>
                    <a:pt x="353358" y="58694"/>
                    <a:pt x="361659" y="55379"/>
                  </a:cubicBezTo>
                  <a:cubicBezTo>
                    <a:pt x="369822" y="52065"/>
                    <a:pt x="379092" y="50408"/>
                    <a:pt x="389469" y="50408"/>
                  </a:cubicBezTo>
                  <a:close/>
                  <a:moveTo>
                    <a:pt x="719722" y="50269"/>
                  </a:moveTo>
                  <a:lnTo>
                    <a:pt x="719722" y="81342"/>
                  </a:lnTo>
                  <a:cubicBezTo>
                    <a:pt x="716955" y="80790"/>
                    <a:pt x="714326" y="80514"/>
                    <a:pt x="712113" y="80514"/>
                  </a:cubicBezTo>
                  <a:cubicBezTo>
                    <a:pt x="699384" y="80514"/>
                    <a:pt x="689422" y="84243"/>
                    <a:pt x="682228" y="91700"/>
                  </a:cubicBezTo>
                  <a:cubicBezTo>
                    <a:pt x="675033" y="99158"/>
                    <a:pt x="671436" y="109792"/>
                    <a:pt x="671436" y="123740"/>
                  </a:cubicBezTo>
                  <a:lnTo>
                    <a:pt x="671436" y="174424"/>
                  </a:lnTo>
                  <a:cubicBezTo>
                    <a:pt x="671436" y="183815"/>
                    <a:pt x="663827" y="191411"/>
                    <a:pt x="654419" y="191411"/>
                  </a:cubicBezTo>
                  <a:lnTo>
                    <a:pt x="638646" y="191411"/>
                  </a:lnTo>
                  <a:lnTo>
                    <a:pt x="638646" y="51926"/>
                  </a:lnTo>
                  <a:lnTo>
                    <a:pt x="669776" y="51926"/>
                  </a:lnTo>
                  <a:lnTo>
                    <a:pt x="669776" y="72366"/>
                  </a:lnTo>
                  <a:cubicBezTo>
                    <a:pt x="679322" y="57589"/>
                    <a:pt x="695925" y="50269"/>
                    <a:pt x="719722" y="50269"/>
                  </a:cubicBezTo>
                  <a:close/>
                  <a:moveTo>
                    <a:pt x="208500" y="50269"/>
                  </a:moveTo>
                  <a:cubicBezTo>
                    <a:pt x="217632" y="50269"/>
                    <a:pt x="225933" y="51788"/>
                    <a:pt x="233543" y="54964"/>
                  </a:cubicBezTo>
                  <a:cubicBezTo>
                    <a:pt x="241152" y="58141"/>
                    <a:pt x="247793" y="62698"/>
                    <a:pt x="253327" y="68775"/>
                  </a:cubicBezTo>
                  <a:cubicBezTo>
                    <a:pt x="253327" y="59384"/>
                    <a:pt x="260937" y="51788"/>
                    <a:pt x="270345" y="51788"/>
                  </a:cubicBezTo>
                  <a:lnTo>
                    <a:pt x="285979" y="51788"/>
                  </a:lnTo>
                  <a:lnTo>
                    <a:pt x="285979" y="51926"/>
                  </a:lnTo>
                  <a:lnTo>
                    <a:pt x="285979" y="191549"/>
                  </a:lnTo>
                  <a:lnTo>
                    <a:pt x="271867" y="191549"/>
                  </a:lnTo>
                  <a:cubicBezTo>
                    <a:pt x="262459" y="191549"/>
                    <a:pt x="254849" y="183953"/>
                    <a:pt x="254849" y="174562"/>
                  </a:cubicBezTo>
                  <a:lnTo>
                    <a:pt x="254849" y="173457"/>
                  </a:lnTo>
                  <a:cubicBezTo>
                    <a:pt x="249453" y="180086"/>
                    <a:pt x="242812" y="185058"/>
                    <a:pt x="234788" y="188372"/>
                  </a:cubicBezTo>
                  <a:cubicBezTo>
                    <a:pt x="226902" y="191687"/>
                    <a:pt x="218047" y="193344"/>
                    <a:pt x="208500" y="193344"/>
                  </a:cubicBezTo>
                  <a:cubicBezTo>
                    <a:pt x="194941" y="193344"/>
                    <a:pt x="182628" y="190444"/>
                    <a:pt x="171975" y="184506"/>
                  </a:cubicBezTo>
                  <a:cubicBezTo>
                    <a:pt x="161183" y="178567"/>
                    <a:pt x="152882" y="170143"/>
                    <a:pt x="146794" y="159371"/>
                  </a:cubicBezTo>
                  <a:cubicBezTo>
                    <a:pt x="140706" y="148599"/>
                    <a:pt x="137801" y="136031"/>
                    <a:pt x="137801" y="121669"/>
                  </a:cubicBezTo>
                  <a:cubicBezTo>
                    <a:pt x="137801" y="107306"/>
                    <a:pt x="140845" y="94876"/>
                    <a:pt x="146794" y="84104"/>
                  </a:cubicBezTo>
                  <a:cubicBezTo>
                    <a:pt x="152882" y="73332"/>
                    <a:pt x="161183" y="65046"/>
                    <a:pt x="171975" y="59108"/>
                  </a:cubicBezTo>
                  <a:cubicBezTo>
                    <a:pt x="182766" y="53169"/>
                    <a:pt x="194941" y="50269"/>
                    <a:pt x="208500" y="50269"/>
                  </a:cubicBezTo>
                  <a:close/>
                  <a:moveTo>
                    <a:pt x="580675" y="0"/>
                  </a:moveTo>
                  <a:lnTo>
                    <a:pt x="613327" y="0"/>
                  </a:lnTo>
                  <a:lnTo>
                    <a:pt x="613327" y="191550"/>
                  </a:lnTo>
                  <a:lnTo>
                    <a:pt x="598938" y="191550"/>
                  </a:lnTo>
                  <a:cubicBezTo>
                    <a:pt x="589530" y="191550"/>
                    <a:pt x="581920" y="183954"/>
                    <a:pt x="581920" y="174563"/>
                  </a:cubicBezTo>
                  <a:lnTo>
                    <a:pt x="581920" y="173458"/>
                  </a:lnTo>
                  <a:cubicBezTo>
                    <a:pt x="576525" y="180087"/>
                    <a:pt x="569884" y="185059"/>
                    <a:pt x="561859" y="188373"/>
                  </a:cubicBezTo>
                  <a:cubicBezTo>
                    <a:pt x="553973" y="191688"/>
                    <a:pt x="545118" y="193345"/>
                    <a:pt x="535571" y="193345"/>
                  </a:cubicBezTo>
                  <a:cubicBezTo>
                    <a:pt x="522151" y="193345"/>
                    <a:pt x="509976" y="190445"/>
                    <a:pt x="499322" y="184507"/>
                  </a:cubicBezTo>
                  <a:cubicBezTo>
                    <a:pt x="488531" y="178568"/>
                    <a:pt x="480091" y="170144"/>
                    <a:pt x="474003" y="159234"/>
                  </a:cubicBezTo>
                  <a:cubicBezTo>
                    <a:pt x="467916" y="148323"/>
                    <a:pt x="464872" y="135756"/>
                    <a:pt x="464872" y="121669"/>
                  </a:cubicBezTo>
                  <a:cubicBezTo>
                    <a:pt x="464872" y="107583"/>
                    <a:pt x="467916" y="95015"/>
                    <a:pt x="474003" y="84243"/>
                  </a:cubicBezTo>
                  <a:cubicBezTo>
                    <a:pt x="480091" y="73471"/>
                    <a:pt x="488531" y="65047"/>
                    <a:pt x="499322" y="59108"/>
                  </a:cubicBezTo>
                  <a:cubicBezTo>
                    <a:pt x="510114" y="53170"/>
                    <a:pt x="522151" y="50270"/>
                    <a:pt x="535571" y="50270"/>
                  </a:cubicBezTo>
                  <a:cubicBezTo>
                    <a:pt x="544841" y="50270"/>
                    <a:pt x="553281" y="51789"/>
                    <a:pt x="561029" y="54965"/>
                  </a:cubicBezTo>
                  <a:cubicBezTo>
                    <a:pt x="568777" y="58142"/>
                    <a:pt x="575279" y="62837"/>
                    <a:pt x="580675" y="69052"/>
                  </a:cubicBezTo>
                  <a:close/>
                </a:path>
              </a:pathLst>
            </a:custGeom>
            <a:solidFill>
              <a:schemeClr val="tx2"/>
            </a:solidFill>
            <a:ln w="9510" cap="flat">
              <a:noFill/>
              <a:prstDash val="solid"/>
              <a:miter/>
            </a:ln>
          </p:spPr>
          <p:txBody>
            <a:bodyPr wrap="square" rtlCol="0" anchor="ctr">
              <a:noAutofit/>
            </a:bodyPr>
            <a:lstStyle/>
            <a:p>
              <a:endParaRPr lang="en-US" sz="1799"/>
            </a:p>
          </p:txBody>
        </p:sp>
        <p:grpSp>
          <p:nvGrpSpPr>
            <p:cNvPr id="53" name="Group 52">
              <a:extLst>
                <a:ext uri="{FF2B5EF4-FFF2-40B4-BE49-F238E27FC236}">
                  <a16:creationId xmlns:a16="http://schemas.microsoft.com/office/drawing/2014/main" id="{D4A433CD-9AAA-1D43-A8B7-79757B57E473}"/>
                </a:ext>
              </a:extLst>
            </p:cNvPr>
            <p:cNvGrpSpPr/>
            <p:nvPr userDrawn="1"/>
          </p:nvGrpSpPr>
          <p:grpSpPr>
            <a:xfrm>
              <a:off x="11082099" y="267640"/>
              <a:ext cx="156756" cy="139761"/>
              <a:chOff x="11082099" y="267640"/>
              <a:chExt cx="156756" cy="139761"/>
            </a:xfrm>
          </p:grpSpPr>
          <p:sp>
            <p:nvSpPr>
              <p:cNvPr id="54" name="Freeform 53">
                <a:extLst>
                  <a:ext uri="{FF2B5EF4-FFF2-40B4-BE49-F238E27FC236}">
                    <a16:creationId xmlns:a16="http://schemas.microsoft.com/office/drawing/2014/main" id="{76CB55CC-8363-5D49-91AF-6238FFB0D7AA}"/>
                  </a:ext>
                </a:extLst>
              </p:cNvPr>
              <p:cNvSpPr/>
              <p:nvPr/>
            </p:nvSpPr>
            <p:spPr>
              <a:xfrm>
                <a:off x="11082099" y="272749"/>
                <a:ext cx="70699" cy="60489"/>
              </a:xfrm>
              <a:custGeom>
                <a:avLst/>
                <a:gdLst>
                  <a:gd name="connsiteX0" fmla="*/ 246570 w 486475"/>
                  <a:gd name="connsiteY0" fmla="*/ 0 h 416222"/>
                  <a:gd name="connsiteX1" fmla="*/ 225625 w 486475"/>
                  <a:gd name="connsiteY1" fmla="*/ 26608 h 416222"/>
                  <a:gd name="connsiteX2" fmla="*/ 0 w 486475"/>
                  <a:gd name="connsiteY2" fmla="*/ 416223 h 416222"/>
                  <a:gd name="connsiteX3" fmla="*/ 486475 w 486475"/>
                  <a:gd name="connsiteY3" fmla="*/ 416223 h 416222"/>
                  <a:gd name="connsiteX4" fmla="*/ 246570 w 486475"/>
                  <a:gd name="connsiteY4" fmla="*/ 0 h 416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475" h="416222">
                    <a:moveTo>
                      <a:pt x="246570" y="0"/>
                    </a:moveTo>
                    <a:cubicBezTo>
                      <a:pt x="238954" y="7602"/>
                      <a:pt x="231338" y="16155"/>
                      <a:pt x="225625" y="26608"/>
                    </a:cubicBezTo>
                    <a:lnTo>
                      <a:pt x="0" y="416223"/>
                    </a:lnTo>
                    <a:lnTo>
                      <a:pt x="486475" y="416223"/>
                    </a:lnTo>
                    <a:lnTo>
                      <a:pt x="246570" y="0"/>
                    </a:lnTo>
                    <a:close/>
                  </a:path>
                </a:pathLst>
              </a:custGeom>
              <a:solidFill>
                <a:srgbClr val="DF1E26"/>
              </a:solidFill>
              <a:ln w="9510" cap="flat">
                <a:noFill/>
                <a:prstDash val="solid"/>
                <a:miter/>
              </a:ln>
            </p:spPr>
            <p:txBody>
              <a:bodyPr rtlCol="0" anchor="ctr"/>
              <a:lstStyle/>
              <a:p>
                <a:endParaRPr lang="en-US" sz="1799"/>
              </a:p>
            </p:txBody>
          </p:sp>
          <p:sp>
            <p:nvSpPr>
              <p:cNvPr id="55" name="Freeform 54">
                <a:extLst>
                  <a:ext uri="{FF2B5EF4-FFF2-40B4-BE49-F238E27FC236}">
                    <a16:creationId xmlns:a16="http://schemas.microsoft.com/office/drawing/2014/main" id="{87CC60C1-3289-A14A-B8CC-3104135BD6A3}"/>
                  </a:ext>
                </a:extLst>
              </p:cNvPr>
              <p:cNvSpPr/>
              <p:nvPr/>
            </p:nvSpPr>
            <p:spPr>
              <a:xfrm>
                <a:off x="11125542" y="267640"/>
                <a:ext cx="69869" cy="61180"/>
              </a:xfrm>
              <a:custGeom>
                <a:avLst/>
                <a:gdLst>
                  <a:gd name="connsiteX0" fmla="*/ 480763 w 480763"/>
                  <a:gd name="connsiteY0" fmla="*/ 4751 h 420973"/>
                  <a:gd name="connsiteX1" fmla="*/ 447443 w 480763"/>
                  <a:gd name="connsiteY1" fmla="*/ 0 h 420973"/>
                  <a:gd name="connsiteX2" fmla="*/ 33320 w 480763"/>
                  <a:gd name="connsiteY2" fmla="*/ 0 h 420973"/>
                  <a:gd name="connsiteX3" fmla="*/ 0 w 480763"/>
                  <a:gd name="connsiteY3" fmla="*/ 4751 h 420973"/>
                  <a:gd name="connsiteX4" fmla="*/ 240858 w 480763"/>
                  <a:gd name="connsiteY4" fmla="*/ 420974 h 420973"/>
                  <a:gd name="connsiteX5" fmla="*/ 480763 w 480763"/>
                  <a:gd name="connsiteY5" fmla="*/ 4751 h 420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0763" h="420973">
                    <a:moveTo>
                      <a:pt x="480763" y="4751"/>
                    </a:moveTo>
                    <a:cubicBezTo>
                      <a:pt x="470291" y="1901"/>
                      <a:pt x="458867" y="0"/>
                      <a:pt x="447443" y="0"/>
                    </a:cubicBezTo>
                    <a:lnTo>
                      <a:pt x="33320" y="0"/>
                    </a:lnTo>
                    <a:cubicBezTo>
                      <a:pt x="21896" y="0"/>
                      <a:pt x="10472" y="1901"/>
                      <a:pt x="0" y="4751"/>
                    </a:cubicBezTo>
                    <a:lnTo>
                      <a:pt x="240858" y="420974"/>
                    </a:lnTo>
                    <a:lnTo>
                      <a:pt x="480763" y="4751"/>
                    </a:lnTo>
                    <a:close/>
                  </a:path>
                </a:pathLst>
              </a:custGeom>
              <a:solidFill>
                <a:srgbClr val="EF3834"/>
              </a:solidFill>
              <a:ln w="9510" cap="flat">
                <a:noFill/>
                <a:prstDash val="solid"/>
                <a:miter/>
              </a:ln>
            </p:spPr>
            <p:txBody>
              <a:bodyPr rtlCol="0" anchor="ctr"/>
              <a:lstStyle/>
              <a:p>
                <a:endParaRPr lang="en-US" sz="1799"/>
              </a:p>
            </p:txBody>
          </p:sp>
          <p:sp>
            <p:nvSpPr>
              <p:cNvPr id="56" name="Freeform 55">
                <a:extLst>
                  <a:ext uri="{FF2B5EF4-FFF2-40B4-BE49-F238E27FC236}">
                    <a16:creationId xmlns:a16="http://schemas.microsoft.com/office/drawing/2014/main" id="{70A38790-2EC2-464F-BAEF-598DCE0953B6}"/>
                  </a:ext>
                </a:extLst>
              </p:cNvPr>
              <p:cNvSpPr/>
              <p:nvPr/>
            </p:nvSpPr>
            <p:spPr>
              <a:xfrm>
                <a:off x="11082237" y="341939"/>
                <a:ext cx="70838" cy="60489"/>
              </a:xfrm>
              <a:custGeom>
                <a:avLst/>
                <a:gdLst>
                  <a:gd name="connsiteX0" fmla="*/ 0 w 487427"/>
                  <a:gd name="connsiteY0" fmla="*/ 0 h 416222"/>
                  <a:gd name="connsiteX1" fmla="*/ 225625 w 487427"/>
                  <a:gd name="connsiteY1" fmla="*/ 389615 h 416222"/>
                  <a:gd name="connsiteX2" fmla="*/ 246570 w 487427"/>
                  <a:gd name="connsiteY2" fmla="*/ 416222 h 416222"/>
                  <a:gd name="connsiteX3" fmla="*/ 487427 w 487427"/>
                  <a:gd name="connsiteY3" fmla="*/ 0 h 416222"/>
                  <a:gd name="connsiteX4" fmla="*/ 0 w 487427"/>
                  <a:gd name="connsiteY4" fmla="*/ 0 h 416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7427" h="416222">
                    <a:moveTo>
                      <a:pt x="0" y="0"/>
                    </a:moveTo>
                    <a:lnTo>
                      <a:pt x="225625" y="389615"/>
                    </a:lnTo>
                    <a:cubicBezTo>
                      <a:pt x="231338" y="399118"/>
                      <a:pt x="238002" y="408620"/>
                      <a:pt x="246570" y="416222"/>
                    </a:cubicBezTo>
                    <a:lnTo>
                      <a:pt x="487427" y="0"/>
                    </a:lnTo>
                    <a:lnTo>
                      <a:pt x="0" y="0"/>
                    </a:lnTo>
                    <a:close/>
                  </a:path>
                </a:pathLst>
              </a:custGeom>
              <a:solidFill>
                <a:srgbClr val="F0534C"/>
              </a:solidFill>
              <a:ln w="9510" cap="flat">
                <a:noFill/>
                <a:prstDash val="solid"/>
                <a:miter/>
              </a:ln>
            </p:spPr>
            <p:txBody>
              <a:bodyPr rtlCol="0" anchor="ctr"/>
              <a:lstStyle/>
              <a:p>
                <a:endParaRPr lang="en-US" sz="1799"/>
              </a:p>
            </p:txBody>
          </p:sp>
          <p:sp>
            <p:nvSpPr>
              <p:cNvPr id="57" name="Freeform 56">
                <a:extLst>
                  <a:ext uri="{FF2B5EF4-FFF2-40B4-BE49-F238E27FC236}">
                    <a16:creationId xmlns:a16="http://schemas.microsoft.com/office/drawing/2014/main" id="{BCDD2808-DF3E-0346-ABDB-BDEF4B338CA5}"/>
                  </a:ext>
                </a:extLst>
              </p:cNvPr>
              <p:cNvSpPr/>
              <p:nvPr/>
            </p:nvSpPr>
            <p:spPr>
              <a:xfrm>
                <a:off x="11168017" y="341939"/>
                <a:ext cx="70838" cy="60489"/>
              </a:xfrm>
              <a:custGeom>
                <a:avLst/>
                <a:gdLst>
                  <a:gd name="connsiteX0" fmla="*/ 261802 w 487427"/>
                  <a:gd name="connsiteY0" fmla="*/ 389615 h 416222"/>
                  <a:gd name="connsiteX1" fmla="*/ 487427 w 487427"/>
                  <a:gd name="connsiteY1" fmla="*/ 0 h 416222"/>
                  <a:gd name="connsiteX2" fmla="*/ 0 w 487427"/>
                  <a:gd name="connsiteY2" fmla="*/ 0 h 416222"/>
                  <a:gd name="connsiteX3" fmla="*/ 240858 w 487427"/>
                  <a:gd name="connsiteY3" fmla="*/ 416222 h 416222"/>
                  <a:gd name="connsiteX4" fmla="*/ 261802 w 487427"/>
                  <a:gd name="connsiteY4" fmla="*/ 389615 h 416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7427" h="416222">
                    <a:moveTo>
                      <a:pt x="261802" y="389615"/>
                    </a:moveTo>
                    <a:lnTo>
                      <a:pt x="487427" y="0"/>
                    </a:lnTo>
                    <a:lnTo>
                      <a:pt x="0" y="0"/>
                    </a:lnTo>
                    <a:lnTo>
                      <a:pt x="240858" y="416222"/>
                    </a:lnTo>
                    <a:cubicBezTo>
                      <a:pt x="248474" y="407670"/>
                      <a:pt x="256090" y="399118"/>
                      <a:pt x="261802" y="389615"/>
                    </a:cubicBezTo>
                  </a:path>
                </a:pathLst>
              </a:custGeom>
              <a:solidFill>
                <a:srgbClr val="F26F62"/>
              </a:solidFill>
              <a:ln w="9510" cap="flat">
                <a:noFill/>
                <a:prstDash val="solid"/>
                <a:miter/>
              </a:ln>
            </p:spPr>
            <p:txBody>
              <a:bodyPr rtlCol="0" anchor="ctr"/>
              <a:lstStyle/>
              <a:p>
                <a:endParaRPr lang="en-US" sz="1799"/>
              </a:p>
            </p:txBody>
          </p:sp>
          <p:sp>
            <p:nvSpPr>
              <p:cNvPr id="58" name="Freeform 57">
                <a:extLst>
                  <a:ext uri="{FF2B5EF4-FFF2-40B4-BE49-F238E27FC236}">
                    <a16:creationId xmlns:a16="http://schemas.microsoft.com/office/drawing/2014/main" id="{652CD006-2397-AC41-B228-6E23C68C8F93}"/>
                  </a:ext>
                </a:extLst>
              </p:cNvPr>
              <p:cNvSpPr/>
              <p:nvPr/>
            </p:nvSpPr>
            <p:spPr>
              <a:xfrm>
                <a:off x="11125542" y="346221"/>
                <a:ext cx="70008" cy="61180"/>
              </a:xfrm>
              <a:custGeom>
                <a:avLst/>
                <a:gdLst>
                  <a:gd name="connsiteX0" fmla="*/ 0 w 481715"/>
                  <a:gd name="connsiteY0" fmla="*/ 416223 h 420973"/>
                  <a:gd name="connsiteX1" fmla="*/ 33320 w 481715"/>
                  <a:gd name="connsiteY1" fmla="*/ 420974 h 420973"/>
                  <a:gd name="connsiteX2" fmla="*/ 448395 w 481715"/>
                  <a:gd name="connsiteY2" fmla="*/ 420974 h 420973"/>
                  <a:gd name="connsiteX3" fmla="*/ 481715 w 481715"/>
                  <a:gd name="connsiteY3" fmla="*/ 416223 h 420973"/>
                  <a:gd name="connsiteX4" fmla="*/ 240858 w 481715"/>
                  <a:gd name="connsiteY4" fmla="*/ 0 h 420973"/>
                  <a:gd name="connsiteX5" fmla="*/ 0 w 481715"/>
                  <a:gd name="connsiteY5" fmla="*/ 416223 h 420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1715" h="420973">
                    <a:moveTo>
                      <a:pt x="0" y="416223"/>
                    </a:moveTo>
                    <a:cubicBezTo>
                      <a:pt x="10472" y="419073"/>
                      <a:pt x="21896" y="420974"/>
                      <a:pt x="33320" y="420974"/>
                    </a:cubicBezTo>
                    <a:lnTo>
                      <a:pt x="448395" y="420974"/>
                    </a:lnTo>
                    <a:cubicBezTo>
                      <a:pt x="459819" y="420974"/>
                      <a:pt x="471243" y="419073"/>
                      <a:pt x="481715" y="416223"/>
                    </a:cubicBezTo>
                    <a:lnTo>
                      <a:pt x="240858" y="0"/>
                    </a:lnTo>
                    <a:lnTo>
                      <a:pt x="0" y="416223"/>
                    </a:lnTo>
                    <a:close/>
                  </a:path>
                </a:pathLst>
              </a:custGeom>
              <a:solidFill>
                <a:srgbClr val="F58C7F"/>
              </a:solidFill>
              <a:ln w="9510" cap="flat">
                <a:noFill/>
                <a:prstDash val="solid"/>
                <a:miter/>
              </a:ln>
            </p:spPr>
            <p:txBody>
              <a:bodyPr rtlCol="0" anchor="ctr"/>
              <a:lstStyle/>
              <a:p>
                <a:endParaRPr lang="en-US" sz="1799"/>
              </a:p>
            </p:txBody>
          </p:sp>
          <p:sp>
            <p:nvSpPr>
              <p:cNvPr id="59" name="Freeform 58">
                <a:extLst>
                  <a:ext uri="{FF2B5EF4-FFF2-40B4-BE49-F238E27FC236}">
                    <a16:creationId xmlns:a16="http://schemas.microsoft.com/office/drawing/2014/main" id="{B82EE087-1297-354C-93BA-3E8032F0CB2A}"/>
                  </a:ext>
                </a:extLst>
              </p:cNvPr>
              <p:cNvSpPr/>
              <p:nvPr/>
            </p:nvSpPr>
            <p:spPr>
              <a:xfrm>
                <a:off x="11168017" y="272749"/>
                <a:ext cx="70699" cy="60489"/>
              </a:xfrm>
              <a:custGeom>
                <a:avLst/>
                <a:gdLst>
                  <a:gd name="connsiteX0" fmla="*/ 486475 w 486475"/>
                  <a:gd name="connsiteY0" fmla="*/ 416223 h 416222"/>
                  <a:gd name="connsiteX1" fmla="*/ 260850 w 486475"/>
                  <a:gd name="connsiteY1" fmla="*/ 26608 h 416222"/>
                  <a:gd name="connsiteX2" fmla="*/ 239906 w 486475"/>
                  <a:gd name="connsiteY2" fmla="*/ 0 h 416222"/>
                  <a:gd name="connsiteX3" fmla="*/ 0 w 486475"/>
                  <a:gd name="connsiteY3" fmla="*/ 416223 h 416222"/>
                  <a:gd name="connsiteX4" fmla="*/ 486475 w 486475"/>
                  <a:gd name="connsiteY4" fmla="*/ 416223 h 416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475" h="416222">
                    <a:moveTo>
                      <a:pt x="486475" y="416223"/>
                    </a:moveTo>
                    <a:lnTo>
                      <a:pt x="260850" y="26608"/>
                    </a:lnTo>
                    <a:cubicBezTo>
                      <a:pt x="255138" y="17105"/>
                      <a:pt x="248474" y="7602"/>
                      <a:pt x="239906" y="0"/>
                    </a:cubicBezTo>
                    <a:lnTo>
                      <a:pt x="0" y="416223"/>
                    </a:lnTo>
                    <a:lnTo>
                      <a:pt x="486475" y="416223"/>
                    </a:lnTo>
                    <a:close/>
                  </a:path>
                </a:pathLst>
              </a:custGeom>
              <a:solidFill>
                <a:srgbClr val="F0534C"/>
              </a:solidFill>
              <a:ln w="9510" cap="flat">
                <a:noFill/>
                <a:prstDash val="solid"/>
                <a:miter/>
              </a:ln>
            </p:spPr>
            <p:txBody>
              <a:bodyPr rtlCol="0" anchor="ctr"/>
              <a:lstStyle/>
              <a:p>
                <a:endParaRPr lang="en-US" sz="1799"/>
              </a:p>
            </p:txBody>
          </p:sp>
        </p:grpSp>
      </p:grpSp>
      <p:sp>
        <p:nvSpPr>
          <p:cNvPr id="5" name="Footer Placeholder 4">
            <a:extLst>
              <a:ext uri="{FF2B5EF4-FFF2-40B4-BE49-F238E27FC236}">
                <a16:creationId xmlns:a16="http://schemas.microsoft.com/office/drawing/2014/main" id="{B16D3A3E-A29B-0541-883F-FF2A7B40C7E3}"/>
              </a:ext>
            </a:extLst>
          </p:cNvPr>
          <p:cNvSpPr>
            <a:spLocks noGrp="1"/>
          </p:cNvSpPr>
          <p:nvPr>
            <p:ph type="ftr" sz="quarter" idx="34"/>
          </p:nvPr>
        </p:nvSpPr>
        <p:spPr/>
        <p:txBody>
          <a:bodyPr/>
          <a:lstStyle/>
          <a:p>
            <a:r>
              <a:rPr lang="en-US" kern="0"/>
              <a:t>© 2021 Xandr Inc. Xandr℠, the Kite logo, AT&amp;T, the Globe logo and other marks are trademarks and service marks of AT&amp;T Intellectual Property and/or AT&amp;T affiliated companies. All other marks contained herein are the property of their respective owners.</a:t>
            </a:r>
          </a:p>
        </p:txBody>
      </p:sp>
      <p:sp>
        <p:nvSpPr>
          <p:cNvPr id="6" name="Slide Number Placeholder 5">
            <a:extLst>
              <a:ext uri="{FF2B5EF4-FFF2-40B4-BE49-F238E27FC236}">
                <a16:creationId xmlns:a16="http://schemas.microsoft.com/office/drawing/2014/main" id="{F418AB82-B79D-5F47-B739-9B6427464E1A}"/>
              </a:ext>
            </a:extLst>
          </p:cNvPr>
          <p:cNvSpPr>
            <a:spLocks noGrp="1"/>
          </p:cNvSpPr>
          <p:nvPr>
            <p:ph type="sldNum" sz="quarter" idx="35"/>
          </p:nvPr>
        </p:nvSpPr>
        <p:spPr/>
        <p:txBody>
          <a:bodyPr/>
          <a:lstStyle/>
          <a:p>
            <a:fld id="{B039CED7-89A6-0D48-93AF-800B78660EBD}" type="slidenum">
              <a:rPr lang="en-US"/>
              <a:pPr/>
              <a:t>‹#›</a:t>
            </a:fld>
            <a:endParaRPr lang="en-US"/>
          </a:p>
        </p:txBody>
      </p:sp>
    </p:spTree>
    <p:extLst>
      <p:ext uri="{BB962C8B-B14F-4D97-AF65-F5344CB8AC3E}">
        <p14:creationId xmlns:p14="http://schemas.microsoft.com/office/powerpoint/2010/main" val="1829149978"/>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Process 1">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2ECB781A-E0A4-4C4F-931B-EBFCDD7917F2}"/>
              </a:ext>
            </a:extLst>
          </p:cNvPr>
          <p:cNvGrpSpPr/>
          <p:nvPr userDrawn="1"/>
        </p:nvGrpSpPr>
        <p:grpSpPr>
          <a:xfrm>
            <a:off x="2305253" y="893"/>
            <a:ext cx="9883572" cy="6856214"/>
            <a:chOff x="441728" y="4138"/>
            <a:chExt cx="11747100" cy="6858000"/>
          </a:xfrm>
        </p:grpSpPr>
        <p:grpSp>
          <p:nvGrpSpPr>
            <p:cNvPr id="6" name="Group 5">
              <a:extLst>
                <a:ext uri="{FF2B5EF4-FFF2-40B4-BE49-F238E27FC236}">
                  <a16:creationId xmlns:a16="http://schemas.microsoft.com/office/drawing/2014/main" id="{2520E146-C849-AE4F-8CD3-FA47EBC01EFE}"/>
                </a:ext>
              </a:extLst>
            </p:cNvPr>
            <p:cNvGrpSpPr/>
            <p:nvPr/>
          </p:nvGrpSpPr>
          <p:grpSpPr>
            <a:xfrm>
              <a:off x="441728" y="4138"/>
              <a:ext cx="11747100" cy="6858000"/>
              <a:chOff x="2907663" y="0"/>
              <a:chExt cx="9281162" cy="6858000"/>
            </a:xfrm>
          </p:grpSpPr>
          <p:sp>
            <p:nvSpPr>
              <p:cNvPr id="31" name="Rectangle 30">
                <a:extLst>
                  <a:ext uri="{FF2B5EF4-FFF2-40B4-BE49-F238E27FC236}">
                    <a16:creationId xmlns:a16="http://schemas.microsoft.com/office/drawing/2014/main" id="{47F3058D-7AB4-5245-8EF9-2F5D7CE8FAAF}"/>
                  </a:ext>
                </a:extLst>
              </p:cNvPr>
              <p:cNvSpPr/>
              <p:nvPr/>
            </p:nvSpPr>
            <p:spPr>
              <a:xfrm>
                <a:off x="3044825" y="0"/>
                <a:ext cx="9144000" cy="6858000"/>
              </a:xfrm>
              <a:prstGeom prst="rect">
                <a:avLst/>
              </a:prstGeom>
              <a:solidFill>
                <a:srgbClr val="F88D7F"/>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defTabSz="456925"/>
                <a:endParaRPr lang="en-US">
                  <a:solidFill>
                    <a:srgbClr val="FCF7F7"/>
                  </a:solidFill>
                  <a:latin typeface="Century Gothic"/>
                </a:endParaRPr>
              </a:p>
            </p:txBody>
          </p:sp>
          <p:grpSp>
            <p:nvGrpSpPr>
              <p:cNvPr id="32" name="Group 31">
                <a:extLst>
                  <a:ext uri="{FF2B5EF4-FFF2-40B4-BE49-F238E27FC236}">
                    <a16:creationId xmlns:a16="http://schemas.microsoft.com/office/drawing/2014/main" id="{ED74F534-F756-E645-96BE-FF78D1DBFC55}"/>
                  </a:ext>
                </a:extLst>
              </p:cNvPr>
              <p:cNvGrpSpPr/>
              <p:nvPr/>
            </p:nvGrpSpPr>
            <p:grpSpPr>
              <a:xfrm>
                <a:off x="2907663" y="2240280"/>
                <a:ext cx="9279865" cy="777239"/>
                <a:chOff x="2899775" y="2240280"/>
                <a:chExt cx="9279865" cy="777239"/>
              </a:xfrm>
            </p:grpSpPr>
            <p:sp>
              <p:nvSpPr>
                <p:cNvPr id="34" name="Rectangle 33">
                  <a:extLst>
                    <a:ext uri="{FF2B5EF4-FFF2-40B4-BE49-F238E27FC236}">
                      <a16:creationId xmlns:a16="http://schemas.microsoft.com/office/drawing/2014/main" id="{72336498-25FC-C44B-A371-BBF8E5FE3B71}"/>
                    </a:ext>
                  </a:extLst>
                </p:cNvPr>
                <p:cNvSpPr/>
                <p:nvPr/>
              </p:nvSpPr>
              <p:spPr>
                <a:xfrm>
                  <a:off x="2899775" y="2240280"/>
                  <a:ext cx="9279865" cy="640080"/>
                </a:xfrm>
                <a:prstGeom prst="rect">
                  <a:avLst/>
                </a:prstGeom>
                <a:solidFill>
                  <a:srgbClr val="F77062"/>
                </a:solidFill>
                <a:ln>
                  <a:noFill/>
                </a:ln>
                <a:effectLst/>
              </p:spPr>
              <p:style>
                <a:lnRef idx="1">
                  <a:schemeClr val="accent1"/>
                </a:lnRef>
                <a:fillRef idx="3">
                  <a:schemeClr val="accent1"/>
                </a:fillRef>
                <a:effectRef idx="2">
                  <a:schemeClr val="accent1"/>
                </a:effectRef>
                <a:fontRef idx="minor">
                  <a:schemeClr val="lt1"/>
                </a:fontRef>
              </p:style>
              <p:txBody>
                <a:bodyPr lIns="365665" tIns="0" rIns="0" bIns="45708" rtlCol="0" anchor="ctr"/>
                <a:lstStyle/>
                <a:p>
                  <a:pPr lvl="2" defTabSz="456925">
                    <a:spcBef>
                      <a:spcPts val="0"/>
                    </a:spcBef>
                    <a:spcAft>
                      <a:spcPts val="0"/>
                    </a:spcAft>
                  </a:pPr>
                  <a:endParaRPr lang="en-US">
                    <a:solidFill>
                      <a:srgbClr val="FCF7F7"/>
                    </a:solidFill>
                    <a:latin typeface="Century Gothic"/>
                  </a:endParaRPr>
                </a:p>
              </p:txBody>
            </p:sp>
            <p:sp>
              <p:nvSpPr>
                <p:cNvPr id="35" name="Right Triangle 34">
                  <a:extLst>
                    <a:ext uri="{FF2B5EF4-FFF2-40B4-BE49-F238E27FC236}">
                      <a16:creationId xmlns:a16="http://schemas.microsoft.com/office/drawing/2014/main" id="{27A379DB-594D-E74E-A723-7FBEAFACFC99}"/>
                    </a:ext>
                  </a:extLst>
                </p:cNvPr>
                <p:cNvSpPr>
                  <a:spLocks noChangeAspect="1"/>
                </p:cNvSpPr>
                <p:nvPr/>
              </p:nvSpPr>
              <p:spPr>
                <a:xfrm rot="10800000">
                  <a:off x="2908170" y="2880359"/>
                  <a:ext cx="128766" cy="137160"/>
                </a:xfrm>
                <a:prstGeom prst="rtTriangle">
                  <a:avLst/>
                </a:prstGeom>
                <a:solidFill>
                  <a:srgbClr val="201F1F"/>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defTabSz="456925"/>
                  <a:endParaRPr lang="en-US">
                    <a:solidFill>
                      <a:srgbClr val="FCF7F7"/>
                    </a:solidFill>
                    <a:latin typeface="Century Gothic"/>
                  </a:endParaRPr>
                </a:p>
              </p:txBody>
            </p:sp>
          </p:grpSp>
        </p:grpSp>
        <p:grpSp>
          <p:nvGrpSpPr>
            <p:cNvPr id="7" name="Group 6">
              <a:extLst>
                <a:ext uri="{FF2B5EF4-FFF2-40B4-BE49-F238E27FC236}">
                  <a16:creationId xmlns:a16="http://schemas.microsoft.com/office/drawing/2014/main" id="{70440391-C6BA-344E-92FB-E68D2C746DA1}"/>
                </a:ext>
              </a:extLst>
            </p:cNvPr>
            <p:cNvGrpSpPr/>
            <p:nvPr/>
          </p:nvGrpSpPr>
          <p:grpSpPr>
            <a:xfrm>
              <a:off x="2752385" y="4138"/>
              <a:ext cx="9436443" cy="6858000"/>
              <a:chOff x="4733271" y="8276"/>
              <a:chExt cx="7455554" cy="6858000"/>
            </a:xfrm>
          </p:grpSpPr>
          <p:sp>
            <p:nvSpPr>
              <p:cNvPr id="26" name="Rectangle 25">
                <a:extLst>
                  <a:ext uri="{FF2B5EF4-FFF2-40B4-BE49-F238E27FC236}">
                    <a16:creationId xmlns:a16="http://schemas.microsoft.com/office/drawing/2014/main" id="{98A31651-9117-7840-9740-D0C3B939B134}"/>
                  </a:ext>
                </a:extLst>
              </p:cNvPr>
              <p:cNvSpPr/>
              <p:nvPr/>
            </p:nvSpPr>
            <p:spPr>
              <a:xfrm>
                <a:off x="4873625" y="8276"/>
                <a:ext cx="7315200" cy="6858000"/>
              </a:xfrm>
              <a:prstGeom prst="rect">
                <a:avLst/>
              </a:prstGeom>
              <a:solidFill>
                <a:srgbClr val="F7706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defTabSz="456925"/>
                <a:endParaRPr lang="en-US">
                  <a:solidFill>
                    <a:srgbClr val="FCF7F7"/>
                  </a:solidFill>
                  <a:latin typeface="Century Gothic"/>
                </a:endParaRPr>
              </a:p>
            </p:txBody>
          </p:sp>
          <p:grpSp>
            <p:nvGrpSpPr>
              <p:cNvPr id="27" name="Group 26">
                <a:extLst>
                  <a:ext uri="{FF2B5EF4-FFF2-40B4-BE49-F238E27FC236}">
                    <a16:creationId xmlns:a16="http://schemas.microsoft.com/office/drawing/2014/main" id="{72BB6F66-451C-704A-B416-52C907C0F9C1}"/>
                  </a:ext>
                </a:extLst>
              </p:cNvPr>
              <p:cNvGrpSpPr/>
              <p:nvPr/>
            </p:nvGrpSpPr>
            <p:grpSpPr>
              <a:xfrm>
                <a:off x="4733271" y="2248556"/>
                <a:ext cx="7444639" cy="777239"/>
                <a:chOff x="4716365" y="2248556"/>
                <a:chExt cx="7444639" cy="777239"/>
              </a:xfrm>
            </p:grpSpPr>
            <p:sp>
              <p:nvSpPr>
                <p:cNvPr id="29" name="Right Triangle 28">
                  <a:extLst>
                    <a:ext uri="{FF2B5EF4-FFF2-40B4-BE49-F238E27FC236}">
                      <a16:creationId xmlns:a16="http://schemas.microsoft.com/office/drawing/2014/main" id="{D9E1F9B7-D992-5D4B-B756-E81409C1A7A8}"/>
                    </a:ext>
                  </a:extLst>
                </p:cNvPr>
                <p:cNvSpPr>
                  <a:spLocks noChangeAspect="1"/>
                </p:cNvSpPr>
                <p:nvPr/>
              </p:nvSpPr>
              <p:spPr>
                <a:xfrm rot="10800000">
                  <a:off x="4724760" y="2888635"/>
                  <a:ext cx="128766" cy="137160"/>
                </a:xfrm>
                <a:prstGeom prst="rtTriangle">
                  <a:avLst/>
                </a:prstGeom>
                <a:solidFill>
                  <a:srgbClr val="201F1F"/>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defTabSz="456925"/>
                  <a:endParaRPr lang="en-US">
                    <a:solidFill>
                      <a:srgbClr val="FCF7F7"/>
                    </a:solidFill>
                    <a:latin typeface="Century Gothic"/>
                  </a:endParaRPr>
                </a:p>
              </p:txBody>
            </p:sp>
            <p:sp>
              <p:nvSpPr>
                <p:cNvPr id="30" name="Rectangle 29">
                  <a:extLst>
                    <a:ext uri="{FF2B5EF4-FFF2-40B4-BE49-F238E27FC236}">
                      <a16:creationId xmlns:a16="http://schemas.microsoft.com/office/drawing/2014/main" id="{8E45EBA1-FC32-1641-817D-FF162DC1CB2F}"/>
                    </a:ext>
                  </a:extLst>
                </p:cNvPr>
                <p:cNvSpPr/>
                <p:nvPr/>
              </p:nvSpPr>
              <p:spPr>
                <a:xfrm>
                  <a:off x="4716365" y="2248556"/>
                  <a:ext cx="7444639" cy="640080"/>
                </a:xfrm>
                <a:prstGeom prst="rect">
                  <a:avLst/>
                </a:prstGeom>
                <a:solidFill>
                  <a:srgbClr val="F65048"/>
                </a:solidFill>
                <a:ln>
                  <a:noFill/>
                </a:ln>
                <a:effectLst/>
              </p:spPr>
              <p:style>
                <a:lnRef idx="1">
                  <a:schemeClr val="accent1"/>
                </a:lnRef>
                <a:fillRef idx="3">
                  <a:schemeClr val="accent1"/>
                </a:fillRef>
                <a:effectRef idx="2">
                  <a:schemeClr val="accent1"/>
                </a:effectRef>
                <a:fontRef idx="minor">
                  <a:schemeClr val="lt1"/>
                </a:fontRef>
              </p:style>
              <p:txBody>
                <a:bodyPr lIns="365665" tIns="0" rIns="0" bIns="45708" rtlCol="0" anchor="ctr"/>
                <a:lstStyle/>
                <a:p>
                  <a:pPr lvl="2" defTabSz="456925">
                    <a:spcBef>
                      <a:spcPts val="0"/>
                    </a:spcBef>
                    <a:spcAft>
                      <a:spcPts val="0"/>
                    </a:spcAft>
                  </a:pPr>
                  <a:endParaRPr lang="en-US">
                    <a:solidFill>
                      <a:srgbClr val="FCF7F7"/>
                    </a:solidFill>
                    <a:latin typeface="Century Gothic"/>
                  </a:endParaRPr>
                </a:p>
              </p:txBody>
            </p:sp>
          </p:grpSp>
        </p:grpSp>
        <p:grpSp>
          <p:nvGrpSpPr>
            <p:cNvPr id="8" name="Group 7">
              <a:extLst>
                <a:ext uri="{FF2B5EF4-FFF2-40B4-BE49-F238E27FC236}">
                  <a16:creationId xmlns:a16="http://schemas.microsoft.com/office/drawing/2014/main" id="{8CD964F5-81AE-D642-85C7-40F60765053A}"/>
                </a:ext>
              </a:extLst>
            </p:cNvPr>
            <p:cNvGrpSpPr/>
            <p:nvPr/>
          </p:nvGrpSpPr>
          <p:grpSpPr>
            <a:xfrm>
              <a:off x="5070032" y="4138"/>
              <a:ext cx="7118796" cy="6858000"/>
              <a:chOff x="6564399" y="0"/>
              <a:chExt cx="5624426" cy="6858000"/>
            </a:xfrm>
          </p:grpSpPr>
          <p:sp>
            <p:nvSpPr>
              <p:cNvPr id="21" name="Rectangle 20">
                <a:extLst>
                  <a:ext uri="{FF2B5EF4-FFF2-40B4-BE49-F238E27FC236}">
                    <a16:creationId xmlns:a16="http://schemas.microsoft.com/office/drawing/2014/main" id="{D5402F20-4F04-E84B-B713-AA41CC9ED041}"/>
                  </a:ext>
                </a:extLst>
              </p:cNvPr>
              <p:cNvSpPr/>
              <p:nvPr/>
            </p:nvSpPr>
            <p:spPr>
              <a:xfrm>
                <a:off x="6702425" y="0"/>
                <a:ext cx="5486400" cy="6858000"/>
              </a:xfrm>
              <a:prstGeom prst="rect">
                <a:avLst/>
              </a:prstGeom>
              <a:solidFill>
                <a:srgbClr val="F65048"/>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defTabSz="456925"/>
                <a:endParaRPr lang="en-US">
                  <a:solidFill>
                    <a:srgbClr val="FCF7F7"/>
                  </a:solidFill>
                  <a:latin typeface="Century Gothic"/>
                </a:endParaRPr>
              </a:p>
            </p:txBody>
          </p:sp>
          <p:grpSp>
            <p:nvGrpSpPr>
              <p:cNvPr id="22" name="Group 21">
                <a:extLst>
                  <a:ext uri="{FF2B5EF4-FFF2-40B4-BE49-F238E27FC236}">
                    <a16:creationId xmlns:a16="http://schemas.microsoft.com/office/drawing/2014/main" id="{F05FA65F-449D-F245-869F-9A52FC5056F3}"/>
                  </a:ext>
                </a:extLst>
              </p:cNvPr>
              <p:cNvGrpSpPr/>
              <p:nvPr/>
            </p:nvGrpSpPr>
            <p:grpSpPr>
              <a:xfrm>
                <a:off x="6564399" y="2240280"/>
                <a:ext cx="5623560" cy="777239"/>
                <a:chOff x="6556511" y="2240280"/>
                <a:chExt cx="5623560" cy="777239"/>
              </a:xfrm>
            </p:grpSpPr>
            <p:sp>
              <p:nvSpPr>
                <p:cNvPr id="24" name="Right Triangle 23">
                  <a:extLst>
                    <a:ext uri="{FF2B5EF4-FFF2-40B4-BE49-F238E27FC236}">
                      <a16:creationId xmlns:a16="http://schemas.microsoft.com/office/drawing/2014/main" id="{A0B211A1-76F5-2242-B0B1-48598E0BB92B}"/>
                    </a:ext>
                  </a:extLst>
                </p:cNvPr>
                <p:cNvSpPr>
                  <a:spLocks noChangeAspect="1"/>
                </p:cNvSpPr>
                <p:nvPr/>
              </p:nvSpPr>
              <p:spPr>
                <a:xfrm rot="10800000">
                  <a:off x="6564905" y="2880359"/>
                  <a:ext cx="128766" cy="137160"/>
                </a:xfrm>
                <a:prstGeom prst="rtTriangle">
                  <a:avLst/>
                </a:prstGeom>
                <a:solidFill>
                  <a:srgbClr val="201F1F"/>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defTabSz="456925"/>
                  <a:endParaRPr lang="en-US">
                    <a:solidFill>
                      <a:srgbClr val="FCF7F7"/>
                    </a:solidFill>
                    <a:latin typeface="Century Gothic"/>
                  </a:endParaRPr>
                </a:p>
              </p:txBody>
            </p:sp>
            <p:sp>
              <p:nvSpPr>
                <p:cNvPr id="25" name="Rectangle 24">
                  <a:extLst>
                    <a:ext uri="{FF2B5EF4-FFF2-40B4-BE49-F238E27FC236}">
                      <a16:creationId xmlns:a16="http://schemas.microsoft.com/office/drawing/2014/main" id="{3930D4BA-202C-1E48-9929-20A80B69D00C}"/>
                    </a:ext>
                  </a:extLst>
                </p:cNvPr>
                <p:cNvSpPr/>
                <p:nvPr/>
              </p:nvSpPr>
              <p:spPr>
                <a:xfrm>
                  <a:off x="6556511" y="2240280"/>
                  <a:ext cx="5623560" cy="640080"/>
                </a:xfrm>
                <a:prstGeom prst="rect">
                  <a:avLst/>
                </a:prstGeom>
                <a:solidFill>
                  <a:srgbClr val="F53031"/>
                </a:solidFill>
                <a:ln>
                  <a:noFill/>
                </a:ln>
                <a:effectLst/>
              </p:spPr>
              <p:style>
                <a:lnRef idx="1">
                  <a:schemeClr val="accent1"/>
                </a:lnRef>
                <a:fillRef idx="3">
                  <a:schemeClr val="accent1"/>
                </a:fillRef>
                <a:effectRef idx="2">
                  <a:schemeClr val="accent1"/>
                </a:effectRef>
                <a:fontRef idx="minor">
                  <a:schemeClr val="lt1"/>
                </a:fontRef>
              </p:style>
              <p:txBody>
                <a:bodyPr lIns="365665" tIns="0" rIns="0" bIns="45708" rtlCol="0" anchor="ctr"/>
                <a:lstStyle/>
                <a:p>
                  <a:pPr lvl="2" defTabSz="456925">
                    <a:spcBef>
                      <a:spcPts val="0"/>
                    </a:spcBef>
                    <a:spcAft>
                      <a:spcPts val="0"/>
                    </a:spcAft>
                  </a:pPr>
                  <a:endParaRPr lang="en-US">
                    <a:solidFill>
                      <a:srgbClr val="FCF7F7"/>
                    </a:solidFill>
                    <a:latin typeface="Century Gothic"/>
                  </a:endParaRPr>
                </a:p>
              </p:txBody>
            </p:sp>
          </p:grpSp>
        </p:grpSp>
        <p:grpSp>
          <p:nvGrpSpPr>
            <p:cNvPr id="9" name="Group 8">
              <a:extLst>
                <a:ext uri="{FF2B5EF4-FFF2-40B4-BE49-F238E27FC236}">
                  <a16:creationId xmlns:a16="http://schemas.microsoft.com/office/drawing/2014/main" id="{5BA90C0F-06A7-754F-A677-A621ED75ADAC}"/>
                </a:ext>
              </a:extLst>
            </p:cNvPr>
            <p:cNvGrpSpPr/>
            <p:nvPr/>
          </p:nvGrpSpPr>
          <p:grpSpPr>
            <a:xfrm>
              <a:off x="7384734" y="4138"/>
              <a:ext cx="4804094" cy="6858000"/>
              <a:chOff x="8393201" y="0"/>
              <a:chExt cx="3795624" cy="6858000"/>
            </a:xfrm>
          </p:grpSpPr>
          <p:sp>
            <p:nvSpPr>
              <p:cNvPr id="16" name="Rectangle 15">
                <a:extLst>
                  <a:ext uri="{FF2B5EF4-FFF2-40B4-BE49-F238E27FC236}">
                    <a16:creationId xmlns:a16="http://schemas.microsoft.com/office/drawing/2014/main" id="{0A514E45-61FB-084E-BB31-405010ED1C02}"/>
                  </a:ext>
                </a:extLst>
              </p:cNvPr>
              <p:cNvSpPr/>
              <p:nvPr/>
            </p:nvSpPr>
            <p:spPr>
              <a:xfrm>
                <a:off x="8531225" y="0"/>
                <a:ext cx="3657600" cy="6858000"/>
              </a:xfrm>
              <a:prstGeom prst="rect">
                <a:avLst/>
              </a:prstGeom>
              <a:solidFill>
                <a:srgbClr val="F5303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defTabSz="456925"/>
                <a:endParaRPr lang="en-US">
                  <a:solidFill>
                    <a:srgbClr val="FCF7F7"/>
                  </a:solidFill>
                  <a:latin typeface="Century Gothic"/>
                </a:endParaRPr>
              </a:p>
            </p:txBody>
          </p:sp>
          <p:grpSp>
            <p:nvGrpSpPr>
              <p:cNvPr id="17" name="Group 16">
                <a:extLst>
                  <a:ext uri="{FF2B5EF4-FFF2-40B4-BE49-F238E27FC236}">
                    <a16:creationId xmlns:a16="http://schemas.microsoft.com/office/drawing/2014/main" id="{3A5B7353-A1D6-DF4A-A446-4C6C5A9AD9E6}"/>
                  </a:ext>
                </a:extLst>
              </p:cNvPr>
              <p:cNvGrpSpPr/>
              <p:nvPr/>
            </p:nvGrpSpPr>
            <p:grpSpPr>
              <a:xfrm>
                <a:off x="8393201" y="2240280"/>
                <a:ext cx="3794760" cy="777239"/>
                <a:chOff x="8385313" y="2240280"/>
                <a:chExt cx="3794760" cy="777239"/>
              </a:xfrm>
            </p:grpSpPr>
            <p:sp>
              <p:nvSpPr>
                <p:cNvPr id="19" name="Right Triangle 18">
                  <a:extLst>
                    <a:ext uri="{FF2B5EF4-FFF2-40B4-BE49-F238E27FC236}">
                      <a16:creationId xmlns:a16="http://schemas.microsoft.com/office/drawing/2014/main" id="{1D36177B-42B4-1142-9A01-818817ECD53B}"/>
                    </a:ext>
                  </a:extLst>
                </p:cNvPr>
                <p:cNvSpPr>
                  <a:spLocks noChangeAspect="1"/>
                </p:cNvSpPr>
                <p:nvPr/>
              </p:nvSpPr>
              <p:spPr>
                <a:xfrm rot="10800000">
                  <a:off x="8393706" y="2880359"/>
                  <a:ext cx="128766" cy="137160"/>
                </a:xfrm>
                <a:prstGeom prst="rtTriangle">
                  <a:avLst/>
                </a:prstGeom>
                <a:solidFill>
                  <a:srgbClr val="201F1F"/>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defTabSz="456925"/>
                  <a:endParaRPr lang="en-US">
                    <a:solidFill>
                      <a:srgbClr val="FCF7F7"/>
                    </a:solidFill>
                    <a:latin typeface="Century Gothic"/>
                  </a:endParaRPr>
                </a:p>
              </p:txBody>
            </p:sp>
            <p:sp>
              <p:nvSpPr>
                <p:cNvPr id="20" name="Rectangle 19">
                  <a:extLst>
                    <a:ext uri="{FF2B5EF4-FFF2-40B4-BE49-F238E27FC236}">
                      <a16:creationId xmlns:a16="http://schemas.microsoft.com/office/drawing/2014/main" id="{43B1FF66-49EF-9749-B3A8-5CF384347693}"/>
                    </a:ext>
                  </a:extLst>
                </p:cNvPr>
                <p:cNvSpPr/>
                <p:nvPr/>
              </p:nvSpPr>
              <p:spPr>
                <a:xfrm>
                  <a:off x="8385313" y="2240280"/>
                  <a:ext cx="3794760" cy="640080"/>
                </a:xfrm>
                <a:prstGeom prst="rect">
                  <a:avLst/>
                </a:prstGeom>
                <a:solidFill>
                  <a:srgbClr val="E20B00"/>
                </a:solidFill>
                <a:ln>
                  <a:noFill/>
                </a:ln>
                <a:effectLst/>
              </p:spPr>
              <p:style>
                <a:lnRef idx="1">
                  <a:schemeClr val="accent1"/>
                </a:lnRef>
                <a:fillRef idx="3">
                  <a:schemeClr val="accent1"/>
                </a:fillRef>
                <a:effectRef idx="2">
                  <a:schemeClr val="accent1"/>
                </a:effectRef>
                <a:fontRef idx="minor">
                  <a:schemeClr val="lt1"/>
                </a:fontRef>
              </p:style>
              <p:txBody>
                <a:bodyPr lIns="365665" tIns="0" rIns="0" bIns="45708" rtlCol="0" anchor="ctr"/>
                <a:lstStyle/>
                <a:p>
                  <a:pPr lvl="2" defTabSz="456925">
                    <a:spcBef>
                      <a:spcPts val="0"/>
                    </a:spcBef>
                    <a:spcAft>
                      <a:spcPts val="0"/>
                    </a:spcAft>
                  </a:pPr>
                  <a:endParaRPr lang="en-US">
                    <a:solidFill>
                      <a:srgbClr val="FCF7F7"/>
                    </a:solidFill>
                    <a:latin typeface="Century Gothic"/>
                  </a:endParaRPr>
                </a:p>
              </p:txBody>
            </p:sp>
          </p:grpSp>
        </p:grpSp>
        <p:grpSp>
          <p:nvGrpSpPr>
            <p:cNvPr id="10" name="Group 9">
              <a:extLst>
                <a:ext uri="{FF2B5EF4-FFF2-40B4-BE49-F238E27FC236}">
                  <a16:creationId xmlns:a16="http://schemas.microsoft.com/office/drawing/2014/main" id="{1E25B5CB-7FAF-4548-A0C1-E60667E46DEE}"/>
                </a:ext>
              </a:extLst>
            </p:cNvPr>
            <p:cNvGrpSpPr/>
            <p:nvPr/>
          </p:nvGrpSpPr>
          <p:grpSpPr>
            <a:xfrm>
              <a:off x="9700527" y="4138"/>
              <a:ext cx="2488301" cy="6858000"/>
              <a:chOff x="10222992" y="0"/>
              <a:chExt cx="1965960" cy="6858000"/>
            </a:xfrm>
          </p:grpSpPr>
          <p:sp>
            <p:nvSpPr>
              <p:cNvPr id="11" name="Rectangle 10">
                <a:extLst>
                  <a:ext uri="{FF2B5EF4-FFF2-40B4-BE49-F238E27FC236}">
                    <a16:creationId xmlns:a16="http://schemas.microsoft.com/office/drawing/2014/main" id="{B4F6A671-97E0-B942-BB3A-209105A25C8D}"/>
                  </a:ext>
                </a:extLst>
              </p:cNvPr>
              <p:cNvSpPr/>
              <p:nvPr/>
            </p:nvSpPr>
            <p:spPr>
              <a:xfrm>
                <a:off x="10358496" y="0"/>
                <a:ext cx="1828800" cy="6858000"/>
              </a:xfrm>
              <a:prstGeom prst="rect">
                <a:avLst/>
              </a:prstGeom>
              <a:solidFill>
                <a:srgbClr val="E20B00"/>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defTabSz="456925"/>
                <a:endParaRPr lang="en-US">
                  <a:solidFill>
                    <a:srgbClr val="FCF7F7"/>
                  </a:solidFill>
                  <a:latin typeface="Century Gothic"/>
                </a:endParaRPr>
              </a:p>
            </p:txBody>
          </p:sp>
          <p:grpSp>
            <p:nvGrpSpPr>
              <p:cNvPr id="12" name="Group 11">
                <a:extLst>
                  <a:ext uri="{FF2B5EF4-FFF2-40B4-BE49-F238E27FC236}">
                    <a16:creationId xmlns:a16="http://schemas.microsoft.com/office/drawing/2014/main" id="{61AB61A6-EEE3-BA4D-9B08-5D458AEEC248}"/>
                  </a:ext>
                </a:extLst>
              </p:cNvPr>
              <p:cNvGrpSpPr/>
              <p:nvPr/>
            </p:nvGrpSpPr>
            <p:grpSpPr>
              <a:xfrm>
                <a:off x="10222992" y="2240280"/>
                <a:ext cx="1965960" cy="777241"/>
                <a:chOff x="10216633" y="2240280"/>
                <a:chExt cx="1965960" cy="777241"/>
              </a:xfrm>
            </p:grpSpPr>
            <p:sp>
              <p:nvSpPr>
                <p:cNvPr id="14" name="Right Triangle 13">
                  <a:extLst>
                    <a:ext uri="{FF2B5EF4-FFF2-40B4-BE49-F238E27FC236}">
                      <a16:creationId xmlns:a16="http://schemas.microsoft.com/office/drawing/2014/main" id="{82CEAAF0-56D8-194F-BB1E-C0C5C52AA5A2}"/>
                    </a:ext>
                  </a:extLst>
                </p:cNvPr>
                <p:cNvSpPr>
                  <a:spLocks noChangeAspect="1"/>
                </p:cNvSpPr>
                <p:nvPr/>
              </p:nvSpPr>
              <p:spPr>
                <a:xfrm rot="10800000">
                  <a:off x="10225024" y="2880360"/>
                  <a:ext cx="128766" cy="137161"/>
                </a:xfrm>
                <a:prstGeom prst="rtTriangle">
                  <a:avLst/>
                </a:prstGeom>
                <a:solidFill>
                  <a:srgbClr val="201F1F"/>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defTabSz="456925"/>
                  <a:endParaRPr lang="en-US">
                    <a:solidFill>
                      <a:srgbClr val="FCF7F7"/>
                    </a:solidFill>
                    <a:latin typeface="Century Gothic"/>
                  </a:endParaRPr>
                </a:p>
              </p:txBody>
            </p:sp>
            <p:sp>
              <p:nvSpPr>
                <p:cNvPr id="15" name="Rectangle 14">
                  <a:extLst>
                    <a:ext uri="{FF2B5EF4-FFF2-40B4-BE49-F238E27FC236}">
                      <a16:creationId xmlns:a16="http://schemas.microsoft.com/office/drawing/2014/main" id="{0520A0FF-5216-8446-AA54-308256E409EA}"/>
                    </a:ext>
                  </a:extLst>
                </p:cNvPr>
                <p:cNvSpPr/>
                <p:nvPr/>
              </p:nvSpPr>
              <p:spPr>
                <a:xfrm>
                  <a:off x="10216633" y="2240280"/>
                  <a:ext cx="1965960" cy="640080"/>
                </a:xfrm>
                <a:prstGeom prst="rect">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lIns="365665" tIns="0" rIns="0" bIns="45708" rtlCol="0" anchor="ctr"/>
                <a:lstStyle/>
                <a:p>
                  <a:pPr lvl="2" defTabSz="456925">
                    <a:spcBef>
                      <a:spcPts val="0"/>
                    </a:spcBef>
                    <a:spcAft>
                      <a:spcPts val="0"/>
                    </a:spcAft>
                  </a:pPr>
                  <a:endParaRPr lang="en-US">
                    <a:solidFill>
                      <a:srgbClr val="FCF7F7"/>
                    </a:solidFill>
                    <a:latin typeface="Century Gothic"/>
                  </a:endParaRPr>
                </a:p>
              </p:txBody>
            </p:sp>
          </p:grpSp>
        </p:grpSp>
      </p:grpSp>
      <p:grpSp>
        <p:nvGrpSpPr>
          <p:cNvPr id="36" name="Graphic 4">
            <a:extLst>
              <a:ext uri="{FF2B5EF4-FFF2-40B4-BE49-F238E27FC236}">
                <a16:creationId xmlns:a16="http://schemas.microsoft.com/office/drawing/2014/main" id="{BEB0B6EC-FB0A-CE49-8F8F-8A008659CE4B}"/>
              </a:ext>
            </a:extLst>
          </p:cNvPr>
          <p:cNvGrpSpPr>
            <a:grpSpLocks noChangeAspect="1"/>
          </p:cNvGrpSpPr>
          <p:nvPr userDrawn="1"/>
        </p:nvGrpSpPr>
        <p:grpSpPr>
          <a:xfrm>
            <a:off x="11078449" y="214202"/>
            <a:ext cx="889390" cy="197437"/>
            <a:chOff x="3033712" y="2749550"/>
            <a:chExt cx="6121400" cy="1358900"/>
          </a:xfrm>
          <a:solidFill>
            <a:schemeClr val="bg2"/>
          </a:solidFill>
        </p:grpSpPr>
        <p:sp>
          <p:nvSpPr>
            <p:cNvPr id="37" name="Freeform 36">
              <a:extLst>
                <a:ext uri="{FF2B5EF4-FFF2-40B4-BE49-F238E27FC236}">
                  <a16:creationId xmlns:a16="http://schemas.microsoft.com/office/drawing/2014/main" id="{DD5CD454-8CA7-9546-8592-389D385FA379}"/>
                </a:ext>
              </a:extLst>
            </p:cNvPr>
            <p:cNvSpPr/>
            <p:nvPr/>
          </p:nvSpPr>
          <p:spPr>
            <a:xfrm>
              <a:off x="4194207" y="3122059"/>
              <a:ext cx="999606" cy="961718"/>
            </a:xfrm>
            <a:custGeom>
              <a:avLst/>
              <a:gdLst>
                <a:gd name="connsiteX0" fmla="*/ 710197 w 999606"/>
                <a:gd name="connsiteY0" fmla="*/ 915119 h 961718"/>
                <a:gd name="connsiteX1" fmla="*/ 497899 w 999606"/>
                <a:gd name="connsiteY1" fmla="*/ 640489 h 961718"/>
                <a:gd name="connsiteX2" fmla="*/ 284650 w 999606"/>
                <a:gd name="connsiteY2" fmla="*/ 915119 h 961718"/>
                <a:gd name="connsiteX3" fmla="*/ 190401 w 999606"/>
                <a:gd name="connsiteY3" fmla="*/ 961683 h 961718"/>
                <a:gd name="connsiteX4" fmla="*/ 0 w 999606"/>
                <a:gd name="connsiteY4" fmla="*/ 961683 h 961718"/>
                <a:gd name="connsiteX5" fmla="*/ 375090 w 999606"/>
                <a:gd name="connsiteY5" fmla="*/ 480842 h 961718"/>
                <a:gd name="connsiteX6" fmla="*/ 16184 w 999606"/>
                <a:gd name="connsiteY6" fmla="*/ 0 h 961718"/>
                <a:gd name="connsiteX7" fmla="*/ 208489 w 999606"/>
                <a:gd name="connsiteY7" fmla="*/ 0 h 961718"/>
                <a:gd name="connsiteX8" fmla="*/ 302738 w 999606"/>
                <a:gd name="connsiteY8" fmla="*/ 46564 h 961718"/>
                <a:gd name="connsiteX9" fmla="*/ 503611 w 999606"/>
                <a:gd name="connsiteY9" fmla="*/ 325946 h 961718"/>
                <a:gd name="connsiteX10" fmla="*/ 704485 w 999606"/>
                <a:gd name="connsiteY10" fmla="*/ 46564 h 961718"/>
                <a:gd name="connsiteX11" fmla="*/ 798733 w 999606"/>
                <a:gd name="connsiteY11" fmla="*/ 0 h 961718"/>
                <a:gd name="connsiteX12" fmla="*/ 983422 w 999606"/>
                <a:gd name="connsiteY12" fmla="*/ 0 h 961718"/>
                <a:gd name="connsiteX13" fmla="*/ 622612 w 999606"/>
                <a:gd name="connsiteY13" fmla="*/ 480842 h 961718"/>
                <a:gd name="connsiteX14" fmla="*/ 999606 w 999606"/>
                <a:gd name="connsiteY14" fmla="*/ 961683 h 961718"/>
                <a:gd name="connsiteX15" fmla="*/ 804445 w 999606"/>
                <a:gd name="connsiteY15" fmla="*/ 961683 h 961718"/>
                <a:gd name="connsiteX16" fmla="*/ 710197 w 999606"/>
                <a:gd name="connsiteY16" fmla="*/ 915119 h 961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99606" h="961718">
                  <a:moveTo>
                    <a:pt x="710197" y="915119"/>
                  </a:moveTo>
                  <a:lnTo>
                    <a:pt x="497899" y="640489"/>
                  </a:lnTo>
                  <a:lnTo>
                    <a:pt x="284650" y="915119"/>
                  </a:lnTo>
                  <a:cubicBezTo>
                    <a:pt x="262754" y="944578"/>
                    <a:pt x="227530" y="961683"/>
                    <a:pt x="190401" y="961683"/>
                  </a:cubicBezTo>
                  <a:lnTo>
                    <a:pt x="0" y="961683"/>
                  </a:lnTo>
                  <a:lnTo>
                    <a:pt x="375090" y="480842"/>
                  </a:lnTo>
                  <a:lnTo>
                    <a:pt x="16184" y="0"/>
                  </a:lnTo>
                  <a:lnTo>
                    <a:pt x="208489" y="0"/>
                  </a:lnTo>
                  <a:cubicBezTo>
                    <a:pt x="245618" y="0"/>
                    <a:pt x="279890" y="17105"/>
                    <a:pt x="302738" y="46564"/>
                  </a:cubicBezTo>
                  <a:lnTo>
                    <a:pt x="503611" y="325946"/>
                  </a:lnTo>
                  <a:lnTo>
                    <a:pt x="704485" y="46564"/>
                  </a:lnTo>
                  <a:cubicBezTo>
                    <a:pt x="726381" y="17105"/>
                    <a:pt x="761605" y="0"/>
                    <a:pt x="798733" y="0"/>
                  </a:cubicBezTo>
                  <a:lnTo>
                    <a:pt x="983422" y="0"/>
                  </a:lnTo>
                  <a:lnTo>
                    <a:pt x="622612" y="480842"/>
                  </a:lnTo>
                  <a:lnTo>
                    <a:pt x="999606" y="961683"/>
                  </a:lnTo>
                  <a:lnTo>
                    <a:pt x="804445" y="961683"/>
                  </a:lnTo>
                  <a:cubicBezTo>
                    <a:pt x="767317" y="962633"/>
                    <a:pt x="732093" y="944578"/>
                    <a:pt x="710197" y="915119"/>
                  </a:cubicBezTo>
                </a:path>
              </a:pathLst>
            </a:custGeom>
            <a:grpFill/>
            <a:ln w="9510" cap="flat">
              <a:noFill/>
              <a:prstDash val="solid"/>
              <a:miter/>
            </a:ln>
          </p:spPr>
          <p:txBody>
            <a:bodyPr rtlCol="0" anchor="ctr"/>
            <a:lstStyle/>
            <a:p>
              <a:pPr defTabSz="456925"/>
              <a:endParaRPr lang="en-US">
                <a:solidFill>
                  <a:srgbClr val="201F1F"/>
                </a:solidFill>
                <a:latin typeface="Century Gothic"/>
              </a:endParaRPr>
            </a:p>
          </p:txBody>
        </p:sp>
        <p:sp>
          <p:nvSpPr>
            <p:cNvPr id="38" name="Freeform 37">
              <a:extLst>
                <a:ext uri="{FF2B5EF4-FFF2-40B4-BE49-F238E27FC236}">
                  <a16:creationId xmlns:a16="http://schemas.microsoft.com/office/drawing/2014/main" id="{259EB82C-2069-DC4B-9281-784E1A523656}"/>
                </a:ext>
              </a:extLst>
            </p:cNvPr>
            <p:cNvSpPr/>
            <p:nvPr/>
          </p:nvSpPr>
          <p:spPr>
            <a:xfrm>
              <a:off x="5142405" y="3112556"/>
              <a:ext cx="1019598" cy="984489"/>
            </a:xfrm>
            <a:custGeom>
              <a:avLst/>
              <a:gdLst>
                <a:gd name="connsiteX0" fmla="*/ 716861 w 1019598"/>
                <a:gd name="connsiteY0" fmla="*/ 708909 h 984489"/>
                <a:gd name="connsiteX1" fmla="*/ 797781 w 1019598"/>
                <a:gd name="connsiteY1" fmla="*/ 491295 h 984489"/>
                <a:gd name="connsiteX2" fmla="*/ 716861 w 1019598"/>
                <a:gd name="connsiteY2" fmla="*/ 273681 h 984489"/>
                <a:gd name="connsiteX3" fmla="*/ 511227 w 1019598"/>
                <a:gd name="connsiteY3" fmla="*/ 191006 h 984489"/>
                <a:gd name="connsiteX4" fmla="*/ 306546 w 1019598"/>
                <a:gd name="connsiteY4" fmla="*/ 273681 h 984489"/>
                <a:gd name="connsiteX5" fmla="*/ 226578 w 1019598"/>
                <a:gd name="connsiteY5" fmla="*/ 491295 h 984489"/>
                <a:gd name="connsiteX6" fmla="*/ 306546 w 1019598"/>
                <a:gd name="connsiteY6" fmla="*/ 708909 h 984489"/>
                <a:gd name="connsiteX7" fmla="*/ 511227 w 1019598"/>
                <a:gd name="connsiteY7" fmla="*/ 791583 h 984489"/>
                <a:gd name="connsiteX8" fmla="*/ 716861 w 1019598"/>
                <a:gd name="connsiteY8" fmla="*/ 708909 h 984489"/>
                <a:gd name="connsiteX9" fmla="*/ 1019599 w 1019598"/>
                <a:gd name="connsiteY9" fmla="*/ 11403 h 984489"/>
                <a:gd name="connsiteX10" fmla="*/ 1019599 w 1019598"/>
                <a:gd name="connsiteY10" fmla="*/ 972136 h 984489"/>
                <a:gd name="connsiteX11" fmla="*/ 922494 w 1019598"/>
                <a:gd name="connsiteY11" fmla="*/ 972136 h 984489"/>
                <a:gd name="connsiteX12" fmla="*/ 805397 w 1019598"/>
                <a:gd name="connsiteY12" fmla="*/ 855252 h 984489"/>
                <a:gd name="connsiteX13" fmla="*/ 805397 w 1019598"/>
                <a:gd name="connsiteY13" fmla="*/ 847650 h 984489"/>
                <a:gd name="connsiteX14" fmla="*/ 667356 w 1019598"/>
                <a:gd name="connsiteY14" fmla="*/ 950280 h 984489"/>
                <a:gd name="connsiteX15" fmla="*/ 486475 w 1019598"/>
                <a:gd name="connsiteY15" fmla="*/ 984490 h 984489"/>
                <a:gd name="connsiteX16" fmla="*/ 235146 w 1019598"/>
                <a:gd name="connsiteY16" fmla="*/ 923672 h 984489"/>
                <a:gd name="connsiteX17" fmla="*/ 61880 w 1019598"/>
                <a:gd name="connsiteY17" fmla="*/ 750721 h 984489"/>
                <a:gd name="connsiteX18" fmla="*/ 0 w 1019598"/>
                <a:gd name="connsiteY18" fmla="*/ 491295 h 984489"/>
                <a:gd name="connsiteX19" fmla="*/ 61880 w 1019598"/>
                <a:gd name="connsiteY19" fmla="*/ 232819 h 984489"/>
                <a:gd name="connsiteX20" fmla="*/ 235146 w 1019598"/>
                <a:gd name="connsiteY20" fmla="*/ 60818 h 984489"/>
                <a:gd name="connsiteX21" fmla="*/ 486475 w 1019598"/>
                <a:gd name="connsiteY21" fmla="*/ 0 h 984489"/>
                <a:gd name="connsiteX22" fmla="*/ 658788 w 1019598"/>
                <a:gd name="connsiteY22" fmla="*/ 32309 h 984489"/>
                <a:gd name="connsiteX23" fmla="*/ 794925 w 1019598"/>
                <a:gd name="connsiteY23" fmla="*/ 127337 h 984489"/>
                <a:gd name="connsiteX24" fmla="*/ 912022 w 1019598"/>
                <a:gd name="connsiteY24" fmla="*/ 10453 h 984489"/>
                <a:gd name="connsiteX25" fmla="*/ 1019599 w 1019598"/>
                <a:gd name="connsiteY25" fmla="*/ 10453 h 984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019598" h="984489">
                  <a:moveTo>
                    <a:pt x="716861" y="708909"/>
                  </a:moveTo>
                  <a:cubicBezTo>
                    <a:pt x="771125" y="653792"/>
                    <a:pt x="797781" y="581571"/>
                    <a:pt x="797781" y="491295"/>
                  </a:cubicBezTo>
                  <a:cubicBezTo>
                    <a:pt x="797781" y="401018"/>
                    <a:pt x="771125" y="328797"/>
                    <a:pt x="716861" y="273681"/>
                  </a:cubicBezTo>
                  <a:cubicBezTo>
                    <a:pt x="662596" y="218564"/>
                    <a:pt x="594052" y="191006"/>
                    <a:pt x="511227" y="191006"/>
                  </a:cubicBezTo>
                  <a:cubicBezTo>
                    <a:pt x="428403" y="191006"/>
                    <a:pt x="359858" y="218564"/>
                    <a:pt x="306546" y="273681"/>
                  </a:cubicBezTo>
                  <a:cubicBezTo>
                    <a:pt x="253234" y="328797"/>
                    <a:pt x="226578" y="401018"/>
                    <a:pt x="226578" y="491295"/>
                  </a:cubicBezTo>
                  <a:cubicBezTo>
                    <a:pt x="226578" y="581571"/>
                    <a:pt x="253234" y="653792"/>
                    <a:pt x="306546" y="708909"/>
                  </a:cubicBezTo>
                  <a:cubicBezTo>
                    <a:pt x="359858" y="764025"/>
                    <a:pt x="428403" y="791583"/>
                    <a:pt x="511227" y="791583"/>
                  </a:cubicBezTo>
                  <a:cubicBezTo>
                    <a:pt x="594052" y="792533"/>
                    <a:pt x="662596" y="764975"/>
                    <a:pt x="716861" y="708909"/>
                  </a:cubicBezTo>
                  <a:moveTo>
                    <a:pt x="1019599" y="11403"/>
                  </a:moveTo>
                  <a:lnTo>
                    <a:pt x="1019599" y="972136"/>
                  </a:lnTo>
                  <a:lnTo>
                    <a:pt x="922494" y="972136"/>
                  </a:lnTo>
                  <a:cubicBezTo>
                    <a:pt x="857758" y="972136"/>
                    <a:pt x="805397" y="919871"/>
                    <a:pt x="805397" y="855252"/>
                  </a:cubicBezTo>
                  <a:lnTo>
                    <a:pt x="805397" y="847650"/>
                  </a:lnTo>
                  <a:cubicBezTo>
                    <a:pt x="768269" y="893263"/>
                    <a:pt x="722573" y="927473"/>
                    <a:pt x="667356" y="950280"/>
                  </a:cubicBezTo>
                  <a:cubicBezTo>
                    <a:pt x="613092" y="973087"/>
                    <a:pt x="552164" y="984490"/>
                    <a:pt x="486475" y="984490"/>
                  </a:cubicBezTo>
                  <a:cubicBezTo>
                    <a:pt x="393178" y="984490"/>
                    <a:pt x="308450" y="964534"/>
                    <a:pt x="235146" y="923672"/>
                  </a:cubicBezTo>
                  <a:cubicBezTo>
                    <a:pt x="160889" y="882810"/>
                    <a:pt x="103769" y="824843"/>
                    <a:pt x="61880" y="750721"/>
                  </a:cubicBezTo>
                  <a:cubicBezTo>
                    <a:pt x="19992" y="676599"/>
                    <a:pt x="0" y="590124"/>
                    <a:pt x="0" y="491295"/>
                  </a:cubicBezTo>
                  <a:cubicBezTo>
                    <a:pt x="0" y="392466"/>
                    <a:pt x="20944" y="306940"/>
                    <a:pt x="61880" y="232819"/>
                  </a:cubicBezTo>
                  <a:cubicBezTo>
                    <a:pt x="103769" y="158697"/>
                    <a:pt x="160889" y="101680"/>
                    <a:pt x="235146" y="60818"/>
                  </a:cubicBezTo>
                  <a:cubicBezTo>
                    <a:pt x="309402" y="19956"/>
                    <a:pt x="393178" y="0"/>
                    <a:pt x="486475" y="0"/>
                  </a:cubicBezTo>
                  <a:cubicBezTo>
                    <a:pt x="549308" y="0"/>
                    <a:pt x="606428" y="10453"/>
                    <a:pt x="658788" y="32309"/>
                  </a:cubicBezTo>
                  <a:cubicBezTo>
                    <a:pt x="711149" y="54166"/>
                    <a:pt x="756845" y="85525"/>
                    <a:pt x="794925" y="127337"/>
                  </a:cubicBezTo>
                  <a:cubicBezTo>
                    <a:pt x="794925" y="62718"/>
                    <a:pt x="847286" y="10453"/>
                    <a:pt x="912022" y="10453"/>
                  </a:cubicBezTo>
                  <a:lnTo>
                    <a:pt x="1019599" y="10453"/>
                  </a:lnTo>
                  <a:close/>
                </a:path>
              </a:pathLst>
            </a:custGeom>
            <a:grpFill/>
            <a:ln w="9510" cap="flat">
              <a:noFill/>
              <a:prstDash val="solid"/>
              <a:miter/>
            </a:ln>
          </p:spPr>
          <p:txBody>
            <a:bodyPr rtlCol="0" anchor="ctr"/>
            <a:lstStyle/>
            <a:p>
              <a:pPr defTabSz="456925"/>
              <a:endParaRPr lang="en-US">
                <a:solidFill>
                  <a:srgbClr val="201F1F"/>
                </a:solidFill>
                <a:latin typeface="Century Gothic"/>
              </a:endParaRPr>
            </a:p>
          </p:txBody>
        </p:sp>
        <p:sp>
          <p:nvSpPr>
            <p:cNvPr id="39" name="Freeform 38">
              <a:extLst>
                <a:ext uri="{FF2B5EF4-FFF2-40B4-BE49-F238E27FC236}">
                  <a16:creationId xmlns:a16="http://schemas.microsoft.com/office/drawing/2014/main" id="{6E976ADF-3BB0-7A4E-9B43-6A6ECF03FECE}"/>
                </a:ext>
              </a:extLst>
            </p:cNvPr>
            <p:cNvSpPr/>
            <p:nvPr/>
          </p:nvSpPr>
          <p:spPr>
            <a:xfrm>
              <a:off x="6327653" y="3113488"/>
              <a:ext cx="949150" cy="971204"/>
            </a:xfrm>
            <a:custGeom>
              <a:avLst/>
              <a:gdLst>
                <a:gd name="connsiteX0" fmla="*/ 838718 w 949150"/>
                <a:gd name="connsiteY0" fmla="*/ 105500 h 971204"/>
                <a:gd name="connsiteX1" fmla="*/ 949150 w 949150"/>
                <a:gd name="connsiteY1" fmla="*/ 420042 h 971204"/>
                <a:gd name="connsiteX2" fmla="*/ 949150 w 949150"/>
                <a:gd name="connsiteY2" fmla="*/ 971205 h 971204"/>
                <a:gd name="connsiteX3" fmla="*/ 840621 w 949150"/>
                <a:gd name="connsiteY3" fmla="*/ 971205 h 971204"/>
                <a:gd name="connsiteX4" fmla="*/ 723525 w 949150"/>
                <a:gd name="connsiteY4" fmla="*/ 854320 h 971204"/>
                <a:gd name="connsiteX5" fmla="*/ 723525 w 949150"/>
                <a:gd name="connsiteY5" fmla="*/ 449501 h 971204"/>
                <a:gd name="connsiteX6" fmla="*/ 663548 w 949150"/>
                <a:gd name="connsiteY6" fmla="*/ 259445 h 971204"/>
                <a:gd name="connsiteX7" fmla="*/ 494091 w 949150"/>
                <a:gd name="connsiteY7" fmla="*/ 195776 h 971204"/>
                <a:gd name="connsiteX8" fmla="*/ 297978 w 949150"/>
                <a:gd name="connsiteY8" fmla="*/ 270849 h 971204"/>
                <a:gd name="connsiteX9" fmla="*/ 225626 w 949150"/>
                <a:gd name="connsiteY9" fmla="*/ 485612 h 971204"/>
                <a:gd name="connsiteX10" fmla="*/ 225626 w 949150"/>
                <a:gd name="connsiteY10" fmla="*/ 854320 h 971204"/>
                <a:gd name="connsiteX11" fmla="*/ 108529 w 949150"/>
                <a:gd name="connsiteY11" fmla="*/ 971205 h 971204"/>
                <a:gd name="connsiteX12" fmla="*/ 0 w 949150"/>
                <a:gd name="connsiteY12" fmla="*/ 971205 h 971204"/>
                <a:gd name="connsiteX13" fmla="*/ 0 w 949150"/>
                <a:gd name="connsiteY13" fmla="*/ 10472 h 971204"/>
                <a:gd name="connsiteX14" fmla="*/ 97105 w 949150"/>
                <a:gd name="connsiteY14" fmla="*/ 10472 h 971204"/>
                <a:gd name="connsiteX15" fmla="*/ 214201 w 949150"/>
                <a:gd name="connsiteY15" fmla="*/ 127356 h 971204"/>
                <a:gd name="connsiteX16" fmla="*/ 214201 w 949150"/>
                <a:gd name="connsiteY16" fmla="*/ 134958 h 971204"/>
                <a:gd name="connsiteX17" fmla="*/ 355098 w 949150"/>
                <a:gd name="connsiteY17" fmla="*/ 34229 h 971204"/>
                <a:gd name="connsiteX18" fmla="*/ 546452 w 949150"/>
                <a:gd name="connsiteY18" fmla="*/ 19 h 971204"/>
                <a:gd name="connsiteX19" fmla="*/ 838718 w 949150"/>
                <a:gd name="connsiteY19" fmla="*/ 105500 h 971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49150" h="971204">
                  <a:moveTo>
                    <a:pt x="838718" y="105500"/>
                  </a:moveTo>
                  <a:cubicBezTo>
                    <a:pt x="912022" y="176771"/>
                    <a:pt x="949150" y="281302"/>
                    <a:pt x="949150" y="420042"/>
                  </a:cubicBezTo>
                  <a:lnTo>
                    <a:pt x="949150" y="971205"/>
                  </a:lnTo>
                  <a:lnTo>
                    <a:pt x="840621" y="971205"/>
                  </a:lnTo>
                  <a:cubicBezTo>
                    <a:pt x="775885" y="971205"/>
                    <a:pt x="723525" y="918939"/>
                    <a:pt x="723525" y="854320"/>
                  </a:cubicBezTo>
                  <a:lnTo>
                    <a:pt x="723525" y="449501"/>
                  </a:lnTo>
                  <a:cubicBezTo>
                    <a:pt x="723525" y="365876"/>
                    <a:pt x="703533" y="302208"/>
                    <a:pt x="663548" y="259445"/>
                  </a:cubicBezTo>
                  <a:cubicBezTo>
                    <a:pt x="623564" y="216683"/>
                    <a:pt x="567396" y="195776"/>
                    <a:pt x="494091" y="195776"/>
                  </a:cubicBezTo>
                  <a:cubicBezTo>
                    <a:pt x="411267" y="195776"/>
                    <a:pt x="345578" y="220484"/>
                    <a:pt x="297978" y="270849"/>
                  </a:cubicBezTo>
                  <a:cubicBezTo>
                    <a:pt x="249426" y="320263"/>
                    <a:pt x="225626" y="392484"/>
                    <a:pt x="225626" y="485612"/>
                  </a:cubicBezTo>
                  <a:lnTo>
                    <a:pt x="225626" y="854320"/>
                  </a:lnTo>
                  <a:cubicBezTo>
                    <a:pt x="225626" y="918939"/>
                    <a:pt x="173265" y="971205"/>
                    <a:pt x="108529" y="971205"/>
                  </a:cubicBezTo>
                  <a:lnTo>
                    <a:pt x="0" y="971205"/>
                  </a:lnTo>
                  <a:lnTo>
                    <a:pt x="0" y="10472"/>
                  </a:lnTo>
                  <a:lnTo>
                    <a:pt x="97105" y="10472"/>
                  </a:lnTo>
                  <a:cubicBezTo>
                    <a:pt x="161841" y="10472"/>
                    <a:pt x="214201" y="62737"/>
                    <a:pt x="214201" y="127356"/>
                  </a:cubicBezTo>
                  <a:lnTo>
                    <a:pt x="214201" y="134958"/>
                  </a:lnTo>
                  <a:cubicBezTo>
                    <a:pt x="251330" y="90295"/>
                    <a:pt x="297978" y="57036"/>
                    <a:pt x="355098" y="34229"/>
                  </a:cubicBezTo>
                  <a:cubicBezTo>
                    <a:pt x="411267" y="11422"/>
                    <a:pt x="475051" y="19"/>
                    <a:pt x="546452" y="19"/>
                  </a:cubicBezTo>
                  <a:cubicBezTo>
                    <a:pt x="667356" y="-932"/>
                    <a:pt x="765413" y="34229"/>
                    <a:pt x="838718" y="105500"/>
                  </a:cubicBezTo>
                </a:path>
              </a:pathLst>
            </a:custGeom>
            <a:grpFill/>
            <a:ln w="9510" cap="flat">
              <a:noFill/>
              <a:prstDash val="solid"/>
              <a:miter/>
            </a:ln>
          </p:spPr>
          <p:txBody>
            <a:bodyPr rtlCol="0" anchor="ctr"/>
            <a:lstStyle/>
            <a:p>
              <a:pPr defTabSz="456925"/>
              <a:endParaRPr lang="en-US">
                <a:solidFill>
                  <a:srgbClr val="201F1F"/>
                </a:solidFill>
                <a:latin typeface="Century Gothic"/>
              </a:endParaRPr>
            </a:p>
          </p:txBody>
        </p:sp>
        <p:sp>
          <p:nvSpPr>
            <p:cNvPr id="40" name="Freeform 39">
              <a:extLst>
                <a:ext uri="{FF2B5EF4-FFF2-40B4-BE49-F238E27FC236}">
                  <a16:creationId xmlns:a16="http://schemas.microsoft.com/office/drawing/2014/main" id="{79F62004-D9EA-7D46-B97F-C8B1F14013AA}"/>
                </a:ext>
              </a:extLst>
            </p:cNvPr>
            <p:cNvSpPr/>
            <p:nvPr/>
          </p:nvSpPr>
          <p:spPr>
            <a:xfrm>
              <a:off x="7392948" y="2766655"/>
              <a:ext cx="1021502" cy="1330391"/>
            </a:xfrm>
            <a:custGeom>
              <a:avLst/>
              <a:gdLst>
                <a:gd name="connsiteX0" fmla="*/ 658788 w 1021502"/>
                <a:gd name="connsiteY0" fmla="*/ 1101374 h 1330391"/>
                <a:gd name="connsiteX1" fmla="*/ 761605 w 1021502"/>
                <a:gd name="connsiteY1" fmla="*/ 995893 h 1330391"/>
                <a:gd name="connsiteX2" fmla="*/ 799686 w 1021502"/>
                <a:gd name="connsiteY2" fmla="*/ 837196 h 1330391"/>
                <a:gd name="connsiteX3" fmla="*/ 761605 w 1021502"/>
                <a:gd name="connsiteY3" fmla="*/ 678500 h 1330391"/>
                <a:gd name="connsiteX4" fmla="*/ 658788 w 1021502"/>
                <a:gd name="connsiteY4" fmla="*/ 573019 h 1330391"/>
                <a:gd name="connsiteX5" fmla="*/ 513131 w 1021502"/>
                <a:gd name="connsiteY5" fmla="*/ 535958 h 1330391"/>
                <a:gd name="connsiteX6" fmla="*/ 367474 w 1021502"/>
                <a:gd name="connsiteY6" fmla="*/ 573019 h 1330391"/>
                <a:gd name="connsiteX7" fmla="*/ 264658 w 1021502"/>
                <a:gd name="connsiteY7" fmla="*/ 678500 h 1330391"/>
                <a:gd name="connsiteX8" fmla="*/ 226578 w 1021502"/>
                <a:gd name="connsiteY8" fmla="*/ 837196 h 1330391"/>
                <a:gd name="connsiteX9" fmla="*/ 264658 w 1021502"/>
                <a:gd name="connsiteY9" fmla="*/ 995893 h 1330391"/>
                <a:gd name="connsiteX10" fmla="*/ 367474 w 1021502"/>
                <a:gd name="connsiteY10" fmla="*/ 1101374 h 1330391"/>
                <a:gd name="connsiteX11" fmla="*/ 513131 w 1021502"/>
                <a:gd name="connsiteY11" fmla="*/ 1138435 h 1330391"/>
                <a:gd name="connsiteX12" fmla="*/ 658788 w 1021502"/>
                <a:gd name="connsiteY12" fmla="*/ 1101374 h 1330391"/>
                <a:gd name="connsiteX13" fmla="*/ 1021503 w 1021502"/>
                <a:gd name="connsiteY13" fmla="*/ 0 h 1330391"/>
                <a:gd name="connsiteX14" fmla="*/ 1021503 w 1021502"/>
                <a:gd name="connsiteY14" fmla="*/ 1318038 h 1330391"/>
                <a:gd name="connsiteX15" fmla="*/ 922494 w 1021502"/>
                <a:gd name="connsiteY15" fmla="*/ 1318038 h 1330391"/>
                <a:gd name="connsiteX16" fmla="*/ 805397 w 1021502"/>
                <a:gd name="connsiteY16" fmla="*/ 1201154 h 1330391"/>
                <a:gd name="connsiteX17" fmla="*/ 805397 w 1021502"/>
                <a:gd name="connsiteY17" fmla="*/ 1193551 h 1330391"/>
                <a:gd name="connsiteX18" fmla="*/ 667356 w 1021502"/>
                <a:gd name="connsiteY18" fmla="*/ 1296182 h 1330391"/>
                <a:gd name="connsiteX19" fmla="*/ 486475 w 1021502"/>
                <a:gd name="connsiteY19" fmla="*/ 1330392 h 1330391"/>
                <a:gd name="connsiteX20" fmla="*/ 237049 w 1021502"/>
                <a:gd name="connsiteY20" fmla="*/ 1269574 h 1330391"/>
                <a:gd name="connsiteX21" fmla="*/ 62832 w 1021502"/>
                <a:gd name="connsiteY21" fmla="*/ 1095673 h 1330391"/>
                <a:gd name="connsiteX22" fmla="*/ 0 w 1021502"/>
                <a:gd name="connsiteY22" fmla="*/ 837196 h 1330391"/>
                <a:gd name="connsiteX23" fmla="*/ 62832 w 1021502"/>
                <a:gd name="connsiteY23" fmla="*/ 579671 h 1330391"/>
                <a:gd name="connsiteX24" fmla="*/ 237049 w 1021502"/>
                <a:gd name="connsiteY24" fmla="*/ 406720 h 1330391"/>
                <a:gd name="connsiteX25" fmla="*/ 486475 w 1021502"/>
                <a:gd name="connsiteY25" fmla="*/ 345902 h 1330391"/>
                <a:gd name="connsiteX26" fmla="*/ 661645 w 1021502"/>
                <a:gd name="connsiteY26" fmla="*/ 378211 h 1330391"/>
                <a:gd name="connsiteX27" fmla="*/ 796829 w 1021502"/>
                <a:gd name="connsiteY27" fmla="*/ 475140 h 1330391"/>
                <a:gd name="connsiteX28" fmla="*/ 796829 w 1021502"/>
                <a:gd name="connsiteY28" fmla="*/ 0 h 1330391"/>
                <a:gd name="connsiteX29" fmla="*/ 1021503 w 1021502"/>
                <a:gd name="connsiteY29" fmla="*/ 0 h 1330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21502" h="1330391">
                  <a:moveTo>
                    <a:pt x="658788" y="1101374"/>
                  </a:moveTo>
                  <a:cubicBezTo>
                    <a:pt x="701628" y="1076667"/>
                    <a:pt x="735901" y="1041507"/>
                    <a:pt x="761605" y="995893"/>
                  </a:cubicBezTo>
                  <a:cubicBezTo>
                    <a:pt x="787309" y="950280"/>
                    <a:pt x="799686" y="897064"/>
                    <a:pt x="799686" y="837196"/>
                  </a:cubicBezTo>
                  <a:cubicBezTo>
                    <a:pt x="799686" y="777329"/>
                    <a:pt x="787309" y="724113"/>
                    <a:pt x="761605" y="678500"/>
                  </a:cubicBezTo>
                  <a:cubicBezTo>
                    <a:pt x="735901" y="632886"/>
                    <a:pt x="701628" y="597726"/>
                    <a:pt x="658788" y="573019"/>
                  </a:cubicBezTo>
                  <a:cubicBezTo>
                    <a:pt x="615948" y="548311"/>
                    <a:pt x="566444" y="535958"/>
                    <a:pt x="513131" y="535958"/>
                  </a:cubicBezTo>
                  <a:cubicBezTo>
                    <a:pt x="458867" y="535958"/>
                    <a:pt x="410315" y="548311"/>
                    <a:pt x="367474" y="573019"/>
                  </a:cubicBezTo>
                  <a:cubicBezTo>
                    <a:pt x="324634" y="597726"/>
                    <a:pt x="290362" y="632886"/>
                    <a:pt x="264658" y="678500"/>
                  </a:cubicBezTo>
                  <a:cubicBezTo>
                    <a:pt x="238954" y="724113"/>
                    <a:pt x="226578" y="777329"/>
                    <a:pt x="226578" y="837196"/>
                  </a:cubicBezTo>
                  <a:cubicBezTo>
                    <a:pt x="226578" y="897064"/>
                    <a:pt x="238954" y="950280"/>
                    <a:pt x="264658" y="995893"/>
                  </a:cubicBezTo>
                  <a:cubicBezTo>
                    <a:pt x="290362" y="1041507"/>
                    <a:pt x="323682" y="1076667"/>
                    <a:pt x="367474" y="1101374"/>
                  </a:cubicBezTo>
                  <a:cubicBezTo>
                    <a:pt x="410315" y="1126082"/>
                    <a:pt x="459819" y="1138435"/>
                    <a:pt x="513131" y="1138435"/>
                  </a:cubicBezTo>
                  <a:cubicBezTo>
                    <a:pt x="566444" y="1138435"/>
                    <a:pt x="615948" y="1126082"/>
                    <a:pt x="658788" y="1101374"/>
                  </a:cubicBezTo>
                  <a:moveTo>
                    <a:pt x="1021503" y="0"/>
                  </a:moveTo>
                  <a:lnTo>
                    <a:pt x="1021503" y="1318038"/>
                  </a:lnTo>
                  <a:lnTo>
                    <a:pt x="922494" y="1318038"/>
                  </a:lnTo>
                  <a:cubicBezTo>
                    <a:pt x="857758" y="1318038"/>
                    <a:pt x="805397" y="1265773"/>
                    <a:pt x="805397" y="1201154"/>
                  </a:cubicBezTo>
                  <a:lnTo>
                    <a:pt x="805397" y="1193551"/>
                  </a:lnTo>
                  <a:cubicBezTo>
                    <a:pt x="768269" y="1239165"/>
                    <a:pt x="722573" y="1273375"/>
                    <a:pt x="667356" y="1296182"/>
                  </a:cubicBezTo>
                  <a:cubicBezTo>
                    <a:pt x="613092" y="1318988"/>
                    <a:pt x="552164" y="1330392"/>
                    <a:pt x="486475" y="1330392"/>
                  </a:cubicBezTo>
                  <a:cubicBezTo>
                    <a:pt x="394131" y="1330392"/>
                    <a:pt x="310354" y="1310436"/>
                    <a:pt x="237049" y="1269574"/>
                  </a:cubicBezTo>
                  <a:cubicBezTo>
                    <a:pt x="162793" y="1228712"/>
                    <a:pt x="104721" y="1170745"/>
                    <a:pt x="62832" y="1095673"/>
                  </a:cubicBezTo>
                  <a:cubicBezTo>
                    <a:pt x="20944" y="1020600"/>
                    <a:pt x="0" y="934125"/>
                    <a:pt x="0" y="837196"/>
                  </a:cubicBezTo>
                  <a:cubicBezTo>
                    <a:pt x="0" y="740268"/>
                    <a:pt x="20944" y="653792"/>
                    <a:pt x="62832" y="579671"/>
                  </a:cubicBezTo>
                  <a:cubicBezTo>
                    <a:pt x="104721" y="505549"/>
                    <a:pt x="162793" y="447582"/>
                    <a:pt x="237049" y="406720"/>
                  </a:cubicBezTo>
                  <a:cubicBezTo>
                    <a:pt x="311306" y="365858"/>
                    <a:pt x="394131" y="345902"/>
                    <a:pt x="486475" y="345902"/>
                  </a:cubicBezTo>
                  <a:cubicBezTo>
                    <a:pt x="550260" y="345902"/>
                    <a:pt x="608332" y="356355"/>
                    <a:pt x="661645" y="378211"/>
                  </a:cubicBezTo>
                  <a:cubicBezTo>
                    <a:pt x="714957" y="400068"/>
                    <a:pt x="759701" y="432377"/>
                    <a:pt x="796829" y="475140"/>
                  </a:cubicBezTo>
                  <a:lnTo>
                    <a:pt x="796829" y="0"/>
                  </a:lnTo>
                  <a:lnTo>
                    <a:pt x="1021503" y="0"/>
                  </a:lnTo>
                  <a:close/>
                </a:path>
              </a:pathLst>
            </a:custGeom>
            <a:grpFill/>
            <a:ln w="9510" cap="flat">
              <a:noFill/>
              <a:prstDash val="solid"/>
              <a:miter/>
            </a:ln>
          </p:spPr>
          <p:txBody>
            <a:bodyPr rtlCol="0" anchor="ctr"/>
            <a:lstStyle/>
            <a:p>
              <a:pPr defTabSz="456925"/>
              <a:endParaRPr lang="en-US">
                <a:solidFill>
                  <a:srgbClr val="201F1F"/>
                </a:solidFill>
                <a:latin typeface="Century Gothic"/>
              </a:endParaRPr>
            </a:p>
          </p:txBody>
        </p:sp>
        <p:sp>
          <p:nvSpPr>
            <p:cNvPr id="41" name="Freeform 40">
              <a:extLst>
                <a:ext uri="{FF2B5EF4-FFF2-40B4-BE49-F238E27FC236}">
                  <a16:creationId xmlns:a16="http://schemas.microsoft.com/office/drawing/2014/main" id="{B3D24054-D260-324B-A6D2-FD61F24EFAAA}"/>
                </a:ext>
              </a:extLst>
            </p:cNvPr>
            <p:cNvSpPr/>
            <p:nvPr/>
          </p:nvSpPr>
          <p:spPr>
            <a:xfrm>
              <a:off x="8588668" y="3112556"/>
              <a:ext cx="557875" cy="971185"/>
            </a:xfrm>
            <a:custGeom>
              <a:avLst/>
              <a:gdLst>
                <a:gd name="connsiteX0" fmla="*/ 557875 w 557875"/>
                <a:gd name="connsiteY0" fmla="*/ 0 h 971185"/>
                <a:gd name="connsiteX1" fmla="*/ 557875 w 557875"/>
                <a:gd name="connsiteY1" fmla="*/ 213813 h 971185"/>
                <a:gd name="connsiteX2" fmla="*/ 505515 w 557875"/>
                <a:gd name="connsiteY2" fmla="*/ 208111 h 971185"/>
                <a:gd name="connsiteX3" fmla="*/ 299882 w 557875"/>
                <a:gd name="connsiteY3" fmla="*/ 285084 h 971185"/>
                <a:gd name="connsiteX4" fmla="*/ 225626 w 557875"/>
                <a:gd name="connsiteY4" fmla="*/ 505549 h 971185"/>
                <a:gd name="connsiteX5" fmla="*/ 225626 w 557875"/>
                <a:gd name="connsiteY5" fmla="*/ 854302 h 971185"/>
                <a:gd name="connsiteX6" fmla="*/ 108529 w 557875"/>
                <a:gd name="connsiteY6" fmla="*/ 971186 h 971185"/>
                <a:gd name="connsiteX7" fmla="*/ 0 w 557875"/>
                <a:gd name="connsiteY7" fmla="*/ 971186 h 971185"/>
                <a:gd name="connsiteX8" fmla="*/ 0 w 557875"/>
                <a:gd name="connsiteY8" fmla="*/ 11403 h 971185"/>
                <a:gd name="connsiteX9" fmla="*/ 214201 w 557875"/>
                <a:gd name="connsiteY9" fmla="*/ 11403 h 971185"/>
                <a:gd name="connsiteX10" fmla="*/ 214201 w 557875"/>
                <a:gd name="connsiteY10" fmla="*/ 152045 h 971185"/>
                <a:gd name="connsiteX11" fmla="*/ 557875 w 557875"/>
                <a:gd name="connsiteY11" fmla="*/ 0 h 971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7875" h="971185">
                  <a:moveTo>
                    <a:pt x="557875" y="0"/>
                  </a:moveTo>
                  <a:lnTo>
                    <a:pt x="557875" y="213813"/>
                  </a:lnTo>
                  <a:cubicBezTo>
                    <a:pt x="538835" y="210012"/>
                    <a:pt x="520748" y="208111"/>
                    <a:pt x="505515" y="208111"/>
                  </a:cubicBezTo>
                  <a:cubicBezTo>
                    <a:pt x="417931" y="208111"/>
                    <a:pt x="349386" y="233769"/>
                    <a:pt x="299882" y="285084"/>
                  </a:cubicBezTo>
                  <a:cubicBezTo>
                    <a:pt x="250378" y="336399"/>
                    <a:pt x="225626" y="409571"/>
                    <a:pt x="225626" y="505549"/>
                  </a:cubicBezTo>
                  <a:lnTo>
                    <a:pt x="225626" y="854302"/>
                  </a:lnTo>
                  <a:cubicBezTo>
                    <a:pt x="225626" y="918920"/>
                    <a:pt x="173265" y="971186"/>
                    <a:pt x="108529" y="971186"/>
                  </a:cubicBezTo>
                  <a:lnTo>
                    <a:pt x="0" y="971186"/>
                  </a:lnTo>
                  <a:lnTo>
                    <a:pt x="0" y="11403"/>
                  </a:lnTo>
                  <a:lnTo>
                    <a:pt x="214201" y="11403"/>
                  </a:lnTo>
                  <a:lnTo>
                    <a:pt x="214201" y="152045"/>
                  </a:lnTo>
                  <a:cubicBezTo>
                    <a:pt x="279890" y="50365"/>
                    <a:pt x="394131" y="0"/>
                    <a:pt x="557875" y="0"/>
                  </a:cubicBezTo>
                </a:path>
              </a:pathLst>
            </a:custGeom>
            <a:grpFill/>
            <a:ln w="9510" cap="flat">
              <a:noFill/>
              <a:prstDash val="solid"/>
              <a:miter/>
            </a:ln>
          </p:spPr>
          <p:txBody>
            <a:bodyPr rtlCol="0" anchor="ctr"/>
            <a:lstStyle/>
            <a:p>
              <a:pPr defTabSz="456925"/>
              <a:endParaRPr lang="en-US">
                <a:solidFill>
                  <a:srgbClr val="201F1F"/>
                </a:solidFill>
                <a:latin typeface="Century Gothic"/>
              </a:endParaRPr>
            </a:p>
          </p:txBody>
        </p:sp>
        <p:sp>
          <p:nvSpPr>
            <p:cNvPr id="42" name="Freeform 41">
              <a:extLst>
                <a:ext uri="{FF2B5EF4-FFF2-40B4-BE49-F238E27FC236}">
                  <a16:creationId xmlns:a16="http://schemas.microsoft.com/office/drawing/2014/main" id="{5A9AE112-EBBC-A246-B65C-7A2FBD5914B5}"/>
                </a:ext>
              </a:extLst>
            </p:cNvPr>
            <p:cNvSpPr/>
            <p:nvPr/>
          </p:nvSpPr>
          <p:spPr>
            <a:xfrm>
              <a:off x="3049896" y="3158170"/>
              <a:ext cx="486475" cy="416222"/>
            </a:xfrm>
            <a:custGeom>
              <a:avLst/>
              <a:gdLst>
                <a:gd name="connsiteX0" fmla="*/ 246570 w 486475"/>
                <a:gd name="connsiteY0" fmla="*/ 0 h 416222"/>
                <a:gd name="connsiteX1" fmla="*/ 225625 w 486475"/>
                <a:gd name="connsiteY1" fmla="*/ 26608 h 416222"/>
                <a:gd name="connsiteX2" fmla="*/ 0 w 486475"/>
                <a:gd name="connsiteY2" fmla="*/ 416223 h 416222"/>
                <a:gd name="connsiteX3" fmla="*/ 486475 w 486475"/>
                <a:gd name="connsiteY3" fmla="*/ 416223 h 416222"/>
                <a:gd name="connsiteX4" fmla="*/ 246570 w 486475"/>
                <a:gd name="connsiteY4" fmla="*/ 0 h 416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475" h="416222">
                  <a:moveTo>
                    <a:pt x="246570" y="0"/>
                  </a:moveTo>
                  <a:cubicBezTo>
                    <a:pt x="238954" y="7602"/>
                    <a:pt x="231338" y="16155"/>
                    <a:pt x="225625" y="26608"/>
                  </a:cubicBezTo>
                  <a:lnTo>
                    <a:pt x="0" y="416223"/>
                  </a:lnTo>
                  <a:lnTo>
                    <a:pt x="486475" y="416223"/>
                  </a:lnTo>
                  <a:lnTo>
                    <a:pt x="246570" y="0"/>
                  </a:lnTo>
                  <a:close/>
                </a:path>
              </a:pathLst>
            </a:custGeom>
            <a:grpFill/>
            <a:ln w="9510" cap="flat">
              <a:noFill/>
              <a:prstDash val="solid"/>
              <a:miter/>
            </a:ln>
          </p:spPr>
          <p:txBody>
            <a:bodyPr rtlCol="0" anchor="ctr"/>
            <a:lstStyle/>
            <a:p>
              <a:pPr defTabSz="456925"/>
              <a:endParaRPr lang="en-US">
                <a:solidFill>
                  <a:srgbClr val="201F1F"/>
                </a:solidFill>
                <a:latin typeface="Century Gothic"/>
              </a:endParaRPr>
            </a:p>
          </p:txBody>
        </p:sp>
        <p:sp>
          <p:nvSpPr>
            <p:cNvPr id="43" name="Freeform 42">
              <a:extLst>
                <a:ext uri="{FF2B5EF4-FFF2-40B4-BE49-F238E27FC236}">
                  <a16:creationId xmlns:a16="http://schemas.microsoft.com/office/drawing/2014/main" id="{960824FC-1139-B746-BBA5-696EF4CA7B84}"/>
                </a:ext>
              </a:extLst>
            </p:cNvPr>
            <p:cNvSpPr/>
            <p:nvPr/>
          </p:nvSpPr>
          <p:spPr>
            <a:xfrm>
              <a:off x="3348826" y="3123009"/>
              <a:ext cx="480763" cy="420973"/>
            </a:xfrm>
            <a:custGeom>
              <a:avLst/>
              <a:gdLst>
                <a:gd name="connsiteX0" fmla="*/ 480763 w 480763"/>
                <a:gd name="connsiteY0" fmla="*/ 4751 h 420973"/>
                <a:gd name="connsiteX1" fmla="*/ 447443 w 480763"/>
                <a:gd name="connsiteY1" fmla="*/ 0 h 420973"/>
                <a:gd name="connsiteX2" fmla="*/ 33320 w 480763"/>
                <a:gd name="connsiteY2" fmla="*/ 0 h 420973"/>
                <a:gd name="connsiteX3" fmla="*/ 0 w 480763"/>
                <a:gd name="connsiteY3" fmla="*/ 4751 h 420973"/>
                <a:gd name="connsiteX4" fmla="*/ 240858 w 480763"/>
                <a:gd name="connsiteY4" fmla="*/ 420974 h 420973"/>
                <a:gd name="connsiteX5" fmla="*/ 480763 w 480763"/>
                <a:gd name="connsiteY5" fmla="*/ 4751 h 420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0763" h="420973">
                  <a:moveTo>
                    <a:pt x="480763" y="4751"/>
                  </a:moveTo>
                  <a:cubicBezTo>
                    <a:pt x="470291" y="1901"/>
                    <a:pt x="458867" y="0"/>
                    <a:pt x="447443" y="0"/>
                  </a:cubicBezTo>
                  <a:lnTo>
                    <a:pt x="33320" y="0"/>
                  </a:lnTo>
                  <a:cubicBezTo>
                    <a:pt x="21896" y="0"/>
                    <a:pt x="10472" y="1901"/>
                    <a:pt x="0" y="4751"/>
                  </a:cubicBezTo>
                  <a:lnTo>
                    <a:pt x="240858" y="420974"/>
                  </a:lnTo>
                  <a:lnTo>
                    <a:pt x="480763" y="4751"/>
                  </a:lnTo>
                  <a:close/>
                </a:path>
              </a:pathLst>
            </a:custGeom>
            <a:grpFill/>
            <a:ln w="9510" cap="flat">
              <a:noFill/>
              <a:prstDash val="solid"/>
              <a:miter/>
            </a:ln>
          </p:spPr>
          <p:txBody>
            <a:bodyPr rtlCol="0" anchor="ctr"/>
            <a:lstStyle/>
            <a:p>
              <a:pPr defTabSz="456925"/>
              <a:endParaRPr lang="en-US">
                <a:solidFill>
                  <a:srgbClr val="201F1F"/>
                </a:solidFill>
                <a:latin typeface="Century Gothic"/>
              </a:endParaRPr>
            </a:p>
          </p:txBody>
        </p:sp>
        <p:sp>
          <p:nvSpPr>
            <p:cNvPr id="44" name="Freeform 43">
              <a:extLst>
                <a:ext uri="{FF2B5EF4-FFF2-40B4-BE49-F238E27FC236}">
                  <a16:creationId xmlns:a16="http://schemas.microsoft.com/office/drawing/2014/main" id="{A198CC49-69E0-C241-8D0F-1396E9EC2F89}"/>
                </a:ext>
              </a:extLst>
            </p:cNvPr>
            <p:cNvSpPr/>
            <p:nvPr/>
          </p:nvSpPr>
          <p:spPr>
            <a:xfrm>
              <a:off x="3050848" y="3634260"/>
              <a:ext cx="487427" cy="416222"/>
            </a:xfrm>
            <a:custGeom>
              <a:avLst/>
              <a:gdLst>
                <a:gd name="connsiteX0" fmla="*/ 0 w 487427"/>
                <a:gd name="connsiteY0" fmla="*/ 0 h 416222"/>
                <a:gd name="connsiteX1" fmla="*/ 225625 w 487427"/>
                <a:gd name="connsiteY1" fmla="*/ 389615 h 416222"/>
                <a:gd name="connsiteX2" fmla="*/ 246570 w 487427"/>
                <a:gd name="connsiteY2" fmla="*/ 416222 h 416222"/>
                <a:gd name="connsiteX3" fmla="*/ 487427 w 487427"/>
                <a:gd name="connsiteY3" fmla="*/ 0 h 416222"/>
                <a:gd name="connsiteX4" fmla="*/ 0 w 487427"/>
                <a:gd name="connsiteY4" fmla="*/ 0 h 416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7427" h="416222">
                  <a:moveTo>
                    <a:pt x="0" y="0"/>
                  </a:moveTo>
                  <a:lnTo>
                    <a:pt x="225625" y="389615"/>
                  </a:lnTo>
                  <a:cubicBezTo>
                    <a:pt x="231338" y="399118"/>
                    <a:pt x="238002" y="408620"/>
                    <a:pt x="246570" y="416222"/>
                  </a:cubicBezTo>
                  <a:lnTo>
                    <a:pt x="487427" y="0"/>
                  </a:lnTo>
                  <a:lnTo>
                    <a:pt x="0" y="0"/>
                  </a:lnTo>
                  <a:close/>
                </a:path>
              </a:pathLst>
            </a:custGeom>
            <a:grpFill/>
            <a:ln w="9510" cap="flat">
              <a:noFill/>
              <a:prstDash val="solid"/>
              <a:miter/>
            </a:ln>
          </p:spPr>
          <p:txBody>
            <a:bodyPr rtlCol="0" anchor="ctr"/>
            <a:lstStyle/>
            <a:p>
              <a:pPr defTabSz="456925"/>
              <a:endParaRPr lang="en-US">
                <a:solidFill>
                  <a:srgbClr val="201F1F"/>
                </a:solidFill>
                <a:latin typeface="Century Gothic"/>
              </a:endParaRPr>
            </a:p>
          </p:txBody>
        </p:sp>
        <p:sp>
          <p:nvSpPr>
            <p:cNvPr id="45" name="Freeform 44">
              <a:extLst>
                <a:ext uri="{FF2B5EF4-FFF2-40B4-BE49-F238E27FC236}">
                  <a16:creationId xmlns:a16="http://schemas.microsoft.com/office/drawing/2014/main" id="{377096E4-406B-0940-990B-071850C74B7E}"/>
                </a:ext>
              </a:extLst>
            </p:cNvPr>
            <p:cNvSpPr/>
            <p:nvPr/>
          </p:nvSpPr>
          <p:spPr>
            <a:xfrm>
              <a:off x="3641091" y="3634260"/>
              <a:ext cx="487427" cy="416222"/>
            </a:xfrm>
            <a:custGeom>
              <a:avLst/>
              <a:gdLst>
                <a:gd name="connsiteX0" fmla="*/ 261802 w 487427"/>
                <a:gd name="connsiteY0" fmla="*/ 389615 h 416222"/>
                <a:gd name="connsiteX1" fmla="*/ 487427 w 487427"/>
                <a:gd name="connsiteY1" fmla="*/ 0 h 416222"/>
                <a:gd name="connsiteX2" fmla="*/ 0 w 487427"/>
                <a:gd name="connsiteY2" fmla="*/ 0 h 416222"/>
                <a:gd name="connsiteX3" fmla="*/ 240858 w 487427"/>
                <a:gd name="connsiteY3" fmla="*/ 416222 h 416222"/>
                <a:gd name="connsiteX4" fmla="*/ 261802 w 487427"/>
                <a:gd name="connsiteY4" fmla="*/ 389615 h 416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7427" h="416222">
                  <a:moveTo>
                    <a:pt x="261802" y="389615"/>
                  </a:moveTo>
                  <a:lnTo>
                    <a:pt x="487427" y="0"/>
                  </a:lnTo>
                  <a:lnTo>
                    <a:pt x="0" y="0"/>
                  </a:lnTo>
                  <a:lnTo>
                    <a:pt x="240858" y="416222"/>
                  </a:lnTo>
                  <a:cubicBezTo>
                    <a:pt x="248474" y="407670"/>
                    <a:pt x="256090" y="399118"/>
                    <a:pt x="261802" y="389615"/>
                  </a:cubicBezTo>
                </a:path>
              </a:pathLst>
            </a:custGeom>
            <a:grpFill/>
            <a:ln w="9510" cap="flat">
              <a:noFill/>
              <a:prstDash val="solid"/>
              <a:miter/>
            </a:ln>
          </p:spPr>
          <p:txBody>
            <a:bodyPr rtlCol="0" anchor="ctr"/>
            <a:lstStyle/>
            <a:p>
              <a:pPr defTabSz="456925"/>
              <a:endParaRPr lang="en-US">
                <a:solidFill>
                  <a:srgbClr val="201F1F"/>
                </a:solidFill>
                <a:latin typeface="Century Gothic"/>
              </a:endParaRPr>
            </a:p>
          </p:txBody>
        </p:sp>
        <p:sp>
          <p:nvSpPr>
            <p:cNvPr id="46" name="Freeform 45">
              <a:extLst>
                <a:ext uri="{FF2B5EF4-FFF2-40B4-BE49-F238E27FC236}">
                  <a16:creationId xmlns:a16="http://schemas.microsoft.com/office/drawing/2014/main" id="{2703D275-C672-A942-A252-5AA2BB493ED5}"/>
                </a:ext>
              </a:extLst>
            </p:cNvPr>
            <p:cNvSpPr/>
            <p:nvPr/>
          </p:nvSpPr>
          <p:spPr>
            <a:xfrm>
              <a:off x="3348826" y="3663719"/>
              <a:ext cx="481715" cy="420973"/>
            </a:xfrm>
            <a:custGeom>
              <a:avLst/>
              <a:gdLst>
                <a:gd name="connsiteX0" fmla="*/ 0 w 481715"/>
                <a:gd name="connsiteY0" fmla="*/ 416223 h 420973"/>
                <a:gd name="connsiteX1" fmla="*/ 33320 w 481715"/>
                <a:gd name="connsiteY1" fmla="*/ 420974 h 420973"/>
                <a:gd name="connsiteX2" fmla="*/ 448395 w 481715"/>
                <a:gd name="connsiteY2" fmla="*/ 420974 h 420973"/>
                <a:gd name="connsiteX3" fmla="*/ 481715 w 481715"/>
                <a:gd name="connsiteY3" fmla="*/ 416223 h 420973"/>
                <a:gd name="connsiteX4" fmla="*/ 240858 w 481715"/>
                <a:gd name="connsiteY4" fmla="*/ 0 h 420973"/>
                <a:gd name="connsiteX5" fmla="*/ 0 w 481715"/>
                <a:gd name="connsiteY5" fmla="*/ 416223 h 420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1715" h="420973">
                  <a:moveTo>
                    <a:pt x="0" y="416223"/>
                  </a:moveTo>
                  <a:cubicBezTo>
                    <a:pt x="10472" y="419073"/>
                    <a:pt x="21896" y="420974"/>
                    <a:pt x="33320" y="420974"/>
                  </a:cubicBezTo>
                  <a:lnTo>
                    <a:pt x="448395" y="420974"/>
                  </a:lnTo>
                  <a:cubicBezTo>
                    <a:pt x="459819" y="420974"/>
                    <a:pt x="471243" y="419073"/>
                    <a:pt x="481715" y="416223"/>
                  </a:cubicBezTo>
                  <a:lnTo>
                    <a:pt x="240858" y="0"/>
                  </a:lnTo>
                  <a:lnTo>
                    <a:pt x="0" y="416223"/>
                  </a:lnTo>
                  <a:close/>
                </a:path>
              </a:pathLst>
            </a:custGeom>
            <a:grpFill/>
            <a:ln w="9510" cap="flat">
              <a:noFill/>
              <a:prstDash val="solid"/>
              <a:miter/>
            </a:ln>
          </p:spPr>
          <p:txBody>
            <a:bodyPr rtlCol="0" anchor="ctr"/>
            <a:lstStyle/>
            <a:p>
              <a:pPr defTabSz="456925"/>
              <a:endParaRPr lang="en-US">
                <a:solidFill>
                  <a:srgbClr val="201F1F"/>
                </a:solidFill>
                <a:latin typeface="Century Gothic"/>
              </a:endParaRPr>
            </a:p>
          </p:txBody>
        </p:sp>
        <p:sp>
          <p:nvSpPr>
            <p:cNvPr id="47" name="Freeform 46">
              <a:extLst>
                <a:ext uri="{FF2B5EF4-FFF2-40B4-BE49-F238E27FC236}">
                  <a16:creationId xmlns:a16="http://schemas.microsoft.com/office/drawing/2014/main" id="{9AB954EB-4242-D948-B521-47ADFFE50A63}"/>
                </a:ext>
              </a:extLst>
            </p:cNvPr>
            <p:cNvSpPr/>
            <p:nvPr/>
          </p:nvSpPr>
          <p:spPr>
            <a:xfrm>
              <a:off x="3641091" y="3158170"/>
              <a:ext cx="486475" cy="416222"/>
            </a:xfrm>
            <a:custGeom>
              <a:avLst/>
              <a:gdLst>
                <a:gd name="connsiteX0" fmla="*/ 486475 w 486475"/>
                <a:gd name="connsiteY0" fmla="*/ 416223 h 416222"/>
                <a:gd name="connsiteX1" fmla="*/ 260850 w 486475"/>
                <a:gd name="connsiteY1" fmla="*/ 26608 h 416222"/>
                <a:gd name="connsiteX2" fmla="*/ 239906 w 486475"/>
                <a:gd name="connsiteY2" fmla="*/ 0 h 416222"/>
                <a:gd name="connsiteX3" fmla="*/ 0 w 486475"/>
                <a:gd name="connsiteY3" fmla="*/ 416223 h 416222"/>
                <a:gd name="connsiteX4" fmla="*/ 486475 w 486475"/>
                <a:gd name="connsiteY4" fmla="*/ 416223 h 416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475" h="416222">
                  <a:moveTo>
                    <a:pt x="486475" y="416223"/>
                  </a:moveTo>
                  <a:lnTo>
                    <a:pt x="260850" y="26608"/>
                  </a:lnTo>
                  <a:cubicBezTo>
                    <a:pt x="255138" y="17105"/>
                    <a:pt x="248474" y="7602"/>
                    <a:pt x="239906" y="0"/>
                  </a:cubicBezTo>
                  <a:lnTo>
                    <a:pt x="0" y="416223"/>
                  </a:lnTo>
                  <a:lnTo>
                    <a:pt x="486475" y="416223"/>
                  </a:lnTo>
                  <a:close/>
                </a:path>
              </a:pathLst>
            </a:custGeom>
            <a:grpFill/>
            <a:ln w="9510" cap="flat">
              <a:noFill/>
              <a:prstDash val="solid"/>
              <a:miter/>
            </a:ln>
          </p:spPr>
          <p:txBody>
            <a:bodyPr rtlCol="0" anchor="ctr"/>
            <a:lstStyle/>
            <a:p>
              <a:pPr defTabSz="456925"/>
              <a:endParaRPr lang="en-US">
                <a:solidFill>
                  <a:srgbClr val="201F1F"/>
                </a:solidFill>
                <a:latin typeface="Century Gothic"/>
              </a:endParaRPr>
            </a:p>
          </p:txBody>
        </p:sp>
      </p:grpSp>
      <p:grpSp>
        <p:nvGrpSpPr>
          <p:cNvPr id="48" name="Group 47">
            <a:extLst>
              <a:ext uri="{FF2B5EF4-FFF2-40B4-BE49-F238E27FC236}">
                <a16:creationId xmlns:a16="http://schemas.microsoft.com/office/drawing/2014/main" id="{40384060-A426-1A4D-AEEE-82E9EBBCF9BF}"/>
              </a:ext>
            </a:extLst>
          </p:cNvPr>
          <p:cNvGrpSpPr>
            <a:grpSpLocks noChangeAspect="1"/>
          </p:cNvGrpSpPr>
          <p:nvPr userDrawn="1"/>
        </p:nvGrpSpPr>
        <p:grpSpPr>
          <a:xfrm>
            <a:off x="2730099" y="1509261"/>
            <a:ext cx="8024752" cy="481644"/>
            <a:chOff x="2729223" y="1380371"/>
            <a:chExt cx="8026842" cy="481769"/>
          </a:xfrm>
          <a:solidFill>
            <a:schemeClr val="bg2"/>
          </a:solidFill>
        </p:grpSpPr>
        <p:sp>
          <p:nvSpPr>
            <p:cNvPr id="49" name="[T2O] TextBox 78">
              <a:extLst>
                <a:ext uri="{FF2B5EF4-FFF2-40B4-BE49-F238E27FC236}">
                  <a16:creationId xmlns:a16="http://schemas.microsoft.com/office/drawing/2014/main" id="{AE2F6AA6-58B9-E54F-9E9F-6415C2475080}"/>
                </a:ext>
              </a:extLst>
            </p:cNvPr>
            <p:cNvSpPr>
              <a:spLocks noChangeAspect="1"/>
            </p:cNvSpPr>
            <p:nvPr/>
          </p:nvSpPr>
          <p:spPr>
            <a:xfrm>
              <a:off x="2729223" y="1380371"/>
              <a:ext cx="178817" cy="463451"/>
            </a:xfrm>
            <a:custGeom>
              <a:avLst/>
              <a:gdLst/>
              <a:ahLst/>
              <a:cxnLst/>
              <a:rect l="l" t="t" r="r" b="b"/>
              <a:pathLst>
                <a:path w="178817" h="463451">
                  <a:moveTo>
                    <a:pt x="110505" y="0"/>
                  </a:moveTo>
                  <a:lnTo>
                    <a:pt x="121556" y="0"/>
                  </a:lnTo>
                  <a:lnTo>
                    <a:pt x="121556" y="383419"/>
                  </a:lnTo>
                  <a:cubicBezTo>
                    <a:pt x="121556" y="408868"/>
                    <a:pt x="122616" y="424719"/>
                    <a:pt x="124737" y="430969"/>
                  </a:cubicBezTo>
                  <a:cubicBezTo>
                    <a:pt x="126858" y="437220"/>
                    <a:pt x="131267" y="442020"/>
                    <a:pt x="137964" y="445368"/>
                  </a:cubicBezTo>
                  <a:cubicBezTo>
                    <a:pt x="144661" y="448717"/>
                    <a:pt x="158279" y="450615"/>
                    <a:pt x="178817" y="451061"/>
                  </a:cubicBezTo>
                  <a:lnTo>
                    <a:pt x="178817" y="463451"/>
                  </a:lnTo>
                  <a:lnTo>
                    <a:pt x="8037" y="463451"/>
                  </a:lnTo>
                  <a:lnTo>
                    <a:pt x="8037" y="451061"/>
                  </a:lnTo>
                  <a:cubicBezTo>
                    <a:pt x="29468" y="450615"/>
                    <a:pt x="43309" y="448773"/>
                    <a:pt x="49560" y="445536"/>
                  </a:cubicBezTo>
                  <a:cubicBezTo>
                    <a:pt x="55811" y="442299"/>
                    <a:pt x="60164" y="437946"/>
                    <a:pt x="62620" y="432476"/>
                  </a:cubicBezTo>
                  <a:cubicBezTo>
                    <a:pt x="65075" y="427007"/>
                    <a:pt x="66303" y="410654"/>
                    <a:pt x="66303" y="383419"/>
                  </a:cubicBezTo>
                  <a:lnTo>
                    <a:pt x="66303" y="138299"/>
                  </a:lnTo>
                  <a:cubicBezTo>
                    <a:pt x="66303" y="105259"/>
                    <a:pt x="65187" y="84051"/>
                    <a:pt x="62955" y="74675"/>
                  </a:cubicBezTo>
                  <a:cubicBezTo>
                    <a:pt x="61392" y="67531"/>
                    <a:pt x="58546" y="62285"/>
                    <a:pt x="54416" y="58936"/>
                  </a:cubicBezTo>
                  <a:cubicBezTo>
                    <a:pt x="50286" y="55588"/>
                    <a:pt x="45318" y="53913"/>
                    <a:pt x="39514" y="53913"/>
                  </a:cubicBezTo>
                  <a:cubicBezTo>
                    <a:pt x="31254" y="53913"/>
                    <a:pt x="19757" y="57374"/>
                    <a:pt x="5023" y="64294"/>
                  </a:cubicBezTo>
                  <a:lnTo>
                    <a:pt x="0" y="53913"/>
                  </a:ln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defTabSz="456925"/>
              <a:endParaRPr lang="en-US">
                <a:solidFill>
                  <a:srgbClr val="FCF7F7"/>
                </a:solidFill>
                <a:latin typeface="Century Gothic"/>
              </a:endParaRPr>
            </a:p>
          </p:txBody>
        </p:sp>
        <p:sp>
          <p:nvSpPr>
            <p:cNvPr id="50" name="[T2O] TextBox 61">
              <a:extLst>
                <a:ext uri="{FF2B5EF4-FFF2-40B4-BE49-F238E27FC236}">
                  <a16:creationId xmlns:a16="http://schemas.microsoft.com/office/drawing/2014/main" id="{998D52B1-E439-B843-9B08-E6D2EB51C4F9}"/>
                </a:ext>
              </a:extLst>
            </p:cNvPr>
            <p:cNvSpPr>
              <a:spLocks noChangeAspect="1"/>
            </p:cNvSpPr>
            <p:nvPr/>
          </p:nvSpPr>
          <p:spPr>
            <a:xfrm>
              <a:off x="4637372" y="1390652"/>
              <a:ext cx="299703" cy="463451"/>
            </a:xfrm>
            <a:custGeom>
              <a:avLst/>
              <a:gdLst/>
              <a:ahLst/>
              <a:cxnLst/>
              <a:rect l="l" t="t" r="r" b="b"/>
              <a:pathLst>
                <a:path w="299703" h="463451">
                  <a:moveTo>
                    <a:pt x="142652" y="0"/>
                  </a:moveTo>
                  <a:cubicBezTo>
                    <a:pt x="179487" y="0"/>
                    <a:pt x="210239" y="11832"/>
                    <a:pt x="234907" y="35496"/>
                  </a:cubicBezTo>
                  <a:cubicBezTo>
                    <a:pt x="259575" y="59160"/>
                    <a:pt x="271909" y="87065"/>
                    <a:pt x="271909" y="119212"/>
                  </a:cubicBezTo>
                  <a:cubicBezTo>
                    <a:pt x="271909" y="142206"/>
                    <a:pt x="266551" y="165200"/>
                    <a:pt x="255836" y="188193"/>
                  </a:cubicBezTo>
                  <a:cubicBezTo>
                    <a:pt x="239316" y="224359"/>
                    <a:pt x="212527" y="262645"/>
                    <a:pt x="175469" y="303052"/>
                  </a:cubicBezTo>
                  <a:cubicBezTo>
                    <a:pt x="119881" y="363773"/>
                    <a:pt x="85167" y="400385"/>
                    <a:pt x="71326" y="412887"/>
                  </a:cubicBezTo>
                  <a:lnTo>
                    <a:pt x="189868" y="412887"/>
                  </a:lnTo>
                  <a:cubicBezTo>
                    <a:pt x="213978" y="412887"/>
                    <a:pt x="230888" y="411994"/>
                    <a:pt x="240599" y="410208"/>
                  </a:cubicBezTo>
                  <a:cubicBezTo>
                    <a:pt x="250311" y="408422"/>
                    <a:pt x="259073" y="404794"/>
                    <a:pt x="266886" y="399325"/>
                  </a:cubicBezTo>
                  <a:cubicBezTo>
                    <a:pt x="274700" y="393855"/>
                    <a:pt x="281509" y="386098"/>
                    <a:pt x="287313" y="376052"/>
                  </a:cubicBezTo>
                  <a:lnTo>
                    <a:pt x="299703" y="376052"/>
                  </a:lnTo>
                  <a:lnTo>
                    <a:pt x="267891" y="463451"/>
                  </a:lnTo>
                  <a:lnTo>
                    <a:pt x="0" y="463451"/>
                  </a:lnTo>
                  <a:lnTo>
                    <a:pt x="0" y="451061"/>
                  </a:lnTo>
                  <a:cubicBezTo>
                    <a:pt x="78805" y="379177"/>
                    <a:pt x="134280" y="320464"/>
                    <a:pt x="166427" y="274923"/>
                  </a:cubicBezTo>
                  <a:cubicBezTo>
                    <a:pt x="198574" y="229382"/>
                    <a:pt x="214648" y="187747"/>
                    <a:pt x="214648" y="150019"/>
                  </a:cubicBezTo>
                  <a:cubicBezTo>
                    <a:pt x="214648" y="121221"/>
                    <a:pt x="205830" y="97557"/>
                    <a:pt x="188193" y="79028"/>
                  </a:cubicBezTo>
                  <a:cubicBezTo>
                    <a:pt x="170557" y="60499"/>
                    <a:pt x="149461" y="51234"/>
                    <a:pt x="124904" y="51234"/>
                  </a:cubicBezTo>
                  <a:cubicBezTo>
                    <a:pt x="102580" y="51234"/>
                    <a:pt x="82544" y="57764"/>
                    <a:pt x="64796" y="70824"/>
                  </a:cubicBezTo>
                  <a:cubicBezTo>
                    <a:pt x="47049" y="83884"/>
                    <a:pt x="33933" y="103027"/>
                    <a:pt x="25450" y="128253"/>
                  </a:cubicBezTo>
                  <a:lnTo>
                    <a:pt x="13060" y="128253"/>
                  </a:lnTo>
                  <a:cubicBezTo>
                    <a:pt x="18641" y="86953"/>
                    <a:pt x="32984" y="55253"/>
                    <a:pt x="56090" y="33152"/>
                  </a:cubicBezTo>
                  <a:cubicBezTo>
                    <a:pt x="79195" y="11051"/>
                    <a:pt x="108049" y="0"/>
                    <a:pt x="142652" y="0"/>
                  </a:cubicBez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defTabSz="456925"/>
              <a:endParaRPr lang="en-US">
                <a:solidFill>
                  <a:srgbClr val="FCF7F7"/>
                </a:solidFill>
                <a:latin typeface="Century Gothic"/>
              </a:endParaRPr>
            </a:p>
          </p:txBody>
        </p:sp>
        <p:sp>
          <p:nvSpPr>
            <p:cNvPr id="51" name="[T2O] TextBox 62">
              <a:extLst>
                <a:ext uri="{FF2B5EF4-FFF2-40B4-BE49-F238E27FC236}">
                  <a16:creationId xmlns:a16="http://schemas.microsoft.com/office/drawing/2014/main" id="{F48FD34E-46DF-1A4C-A57E-1C0C5810BBCE}"/>
                </a:ext>
              </a:extLst>
            </p:cNvPr>
            <p:cNvSpPr>
              <a:spLocks noChangeAspect="1"/>
            </p:cNvSpPr>
            <p:nvPr/>
          </p:nvSpPr>
          <p:spPr>
            <a:xfrm>
              <a:off x="6588404" y="1390652"/>
              <a:ext cx="258179" cy="471488"/>
            </a:xfrm>
            <a:custGeom>
              <a:avLst/>
              <a:gdLst/>
              <a:ahLst/>
              <a:cxnLst/>
              <a:rect l="l" t="t" r="r" b="b"/>
              <a:pathLst>
                <a:path w="258179" h="471488">
                  <a:moveTo>
                    <a:pt x="129927" y="0"/>
                  </a:moveTo>
                  <a:cubicBezTo>
                    <a:pt x="166315" y="0"/>
                    <a:pt x="194221" y="11832"/>
                    <a:pt x="213643" y="35496"/>
                  </a:cubicBezTo>
                  <a:cubicBezTo>
                    <a:pt x="228377" y="53132"/>
                    <a:pt x="235744" y="71996"/>
                    <a:pt x="235744" y="92088"/>
                  </a:cubicBezTo>
                  <a:cubicBezTo>
                    <a:pt x="235744" y="125128"/>
                    <a:pt x="214982" y="159284"/>
                    <a:pt x="173459" y="194556"/>
                  </a:cubicBezTo>
                  <a:cubicBezTo>
                    <a:pt x="201364" y="205495"/>
                    <a:pt x="222461" y="221122"/>
                    <a:pt x="236748" y="241437"/>
                  </a:cubicBezTo>
                  <a:cubicBezTo>
                    <a:pt x="251036" y="261752"/>
                    <a:pt x="258179" y="285639"/>
                    <a:pt x="258179" y="313097"/>
                  </a:cubicBezTo>
                  <a:cubicBezTo>
                    <a:pt x="258179" y="352388"/>
                    <a:pt x="245678" y="386433"/>
                    <a:pt x="220675" y="415231"/>
                  </a:cubicBezTo>
                  <a:cubicBezTo>
                    <a:pt x="188081" y="452735"/>
                    <a:pt x="140866" y="471488"/>
                    <a:pt x="79028" y="471488"/>
                  </a:cubicBezTo>
                  <a:cubicBezTo>
                    <a:pt x="48443" y="471488"/>
                    <a:pt x="27626" y="467693"/>
                    <a:pt x="16576" y="460102"/>
                  </a:cubicBezTo>
                  <a:cubicBezTo>
                    <a:pt x="5525" y="452512"/>
                    <a:pt x="0" y="444364"/>
                    <a:pt x="0" y="435657"/>
                  </a:cubicBezTo>
                  <a:cubicBezTo>
                    <a:pt x="0" y="429183"/>
                    <a:pt x="2623" y="423491"/>
                    <a:pt x="7869" y="418579"/>
                  </a:cubicBezTo>
                  <a:cubicBezTo>
                    <a:pt x="13115" y="413668"/>
                    <a:pt x="19422" y="411212"/>
                    <a:pt x="26789" y="411212"/>
                  </a:cubicBezTo>
                  <a:cubicBezTo>
                    <a:pt x="32370" y="411212"/>
                    <a:pt x="38063" y="412105"/>
                    <a:pt x="43867" y="413891"/>
                  </a:cubicBezTo>
                  <a:cubicBezTo>
                    <a:pt x="47662" y="415008"/>
                    <a:pt x="56257" y="419082"/>
                    <a:pt x="69651" y="426114"/>
                  </a:cubicBezTo>
                  <a:cubicBezTo>
                    <a:pt x="83046" y="433146"/>
                    <a:pt x="92311" y="437332"/>
                    <a:pt x="97445" y="438671"/>
                  </a:cubicBezTo>
                  <a:cubicBezTo>
                    <a:pt x="105705" y="441127"/>
                    <a:pt x="114523" y="442355"/>
                    <a:pt x="123899" y="442355"/>
                  </a:cubicBezTo>
                  <a:cubicBezTo>
                    <a:pt x="146670" y="442355"/>
                    <a:pt x="166483" y="433537"/>
                    <a:pt x="183338" y="415901"/>
                  </a:cubicBezTo>
                  <a:cubicBezTo>
                    <a:pt x="200192" y="398264"/>
                    <a:pt x="208620" y="377391"/>
                    <a:pt x="208620" y="353281"/>
                  </a:cubicBezTo>
                  <a:cubicBezTo>
                    <a:pt x="208620" y="335645"/>
                    <a:pt x="204713" y="318455"/>
                    <a:pt x="196900" y="301712"/>
                  </a:cubicBezTo>
                  <a:cubicBezTo>
                    <a:pt x="191095" y="289211"/>
                    <a:pt x="184733" y="279723"/>
                    <a:pt x="177812" y="273249"/>
                  </a:cubicBezTo>
                  <a:cubicBezTo>
                    <a:pt x="168213" y="264319"/>
                    <a:pt x="155042" y="256227"/>
                    <a:pt x="138298" y="248971"/>
                  </a:cubicBezTo>
                  <a:cubicBezTo>
                    <a:pt x="121555" y="241716"/>
                    <a:pt x="104477" y="238088"/>
                    <a:pt x="87064" y="238088"/>
                  </a:cubicBezTo>
                  <a:lnTo>
                    <a:pt x="76349" y="238088"/>
                  </a:lnTo>
                  <a:lnTo>
                    <a:pt x="76349" y="228042"/>
                  </a:lnTo>
                  <a:cubicBezTo>
                    <a:pt x="93985" y="225810"/>
                    <a:pt x="111677" y="219447"/>
                    <a:pt x="129425" y="208955"/>
                  </a:cubicBezTo>
                  <a:cubicBezTo>
                    <a:pt x="147172" y="198463"/>
                    <a:pt x="160065" y="185849"/>
                    <a:pt x="168101" y="171115"/>
                  </a:cubicBezTo>
                  <a:cubicBezTo>
                    <a:pt x="176138" y="156381"/>
                    <a:pt x="180156" y="140196"/>
                    <a:pt x="180156" y="122560"/>
                  </a:cubicBezTo>
                  <a:cubicBezTo>
                    <a:pt x="180156" y="99566"/>
                    <a:pt x="172957" y="80981"/>
                    <a:pt x="158558" y="66806"/>
                  </a:cubicBezTo>
                  <a:cubicBezTo>
                    <a:pt x="144159" y="52630"/>
                    <a:pt x="126243" y="45542"/>
                    <a:pt x="104812" y="45542"/>
                  </a:cubicBezTo>
                  <a:cubicBezTo>
                    <a:pt x="70210" y="45542"/>
                    <a:pt x="41300" y="64071"/>
                    <a:pt x="18083" y="101129"/>
                  </a:cubicBezTo>
                  <a:lnTo>
                    <a:pt x="7032" y="95771"/>
                  </a:lnTo>
                  <a:cubicBezTo>
                    <a:pt x="19980" y="65187"/>
                    <a:pt x="36333" y="41579"/>
                    <a:pt x="56090" y="24948"/>
                  </a:cubicBezTo>
                  <a:cubicBezTo>
                    <a:pt x="75846" y="8316"/>
                    <a:pt x="100459" y="0"/>
                    <a:pt x="129927" y="0"/>
                  </a:cubicBez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defTabSz="456925"/>
              <a:endParaRPr lang="en-US">
                <a:solidFill>
                  <a:srgbClr val="FCF7F7"/>
                </a:solidFill>
                <a:latin typeface="Century Gothic"/>
              </a:endParaRPr>
            </a:p>
          </p:txBody>
        </p:sp>
        <p:sp>
          <p:nvSpPr>
            <p:cNvPr id="52" name="[T2O] TextBox 63">
              <a:extLst>
                <a:ext uri="{FF2B5EF4-FFF2-40B4-BE49-F238E27FC236}">
                  <a16:creationId xmlns:a16="http://schemas.microsoft.com/office/drawing/2014/main" id="{01FCE0EF-F525-C34F-B193-AC2E645650C3}"/>
                </a:ext>
              </a:extLst>
            </p:cNvPr>
            <p:cNvSpPr>
              <a:spLocks noChangeAspect="1"/>
            </p:cNvSpPr>
            <p:nvPr/>
          </p:nvSpPr>
          <p:spPr>
            <a:xfrm>
              <a:off x="8549019" y="1390652"/>
              <a:ext cx="308409" cy="463451"/>
            </a:xfrm>
            <a:custGeom>
              <a:avLst/>
              <a:gdLst/>
              <a:ahLst/>
              <a:cxnLst/>
              <a:rect l="l" t="t" r="r" b="b"/>
              <a:pathLst>
                <a:path w="308409" h="463451">
                  <a:moveTo>
                    <a:pt x="192211" y="70656"/>
                  </a:moveTo>
                  <a:lnTo>
                    <a:pt x="32816" y="296019"/>
                  </a:lnTo>
                  <a:lnTo>
                    <a:pt x="192211" y="296019"/>
                  </a:lnTo>
                  <a:close/>
                  <a:moveTo>
                    <a:pt x="210629" y="0"/>
                  </a:moveTo>
                  <a:lnTo>
                    <a:pt x="247464" y="0"/>
                  </a:lnTo>
                  <a:lnTo>
                    <a:pt x="247464" y="296019"/>
                  </a:lnTo>
                  <a:lnTo>
                    <a:pt x="308409" y="296019"/>
                  </a:lnTo>
                  <a:lnTo>
                    <a:pt x="308409" y="343570"/>
                  </a:lnTo>
                  <a:lnTo>
                    <a:pt x="247464" y="343570"/>
                  </a:lnTo>
                  <a:lnTo>
                    <a:pt x="247464" y="463451"/>
                  </a:lnTo>
                  <a:lnTo>
                    <a:pt x="192211" y="463451"/>
                  </a:lnTo>
                  <a:lnTo>
                    <a:pt x="192211" y="343570"/>
                  </a:lnTo>
                  <a:lnTo>
                    <a:pt x="0" y="343570"/>
                  </a:lnTo>
                  <a:lnTo>
                    <a:pt x="0" y="300708"/>
                  </a:ln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defTabSz="456925"/>
              <a:endParaRPr lang="en-US">
                <a:solidFill>
                  <a:srgbClr val="FCF7F7"/>
                </a:solidFill>
                <a:latin typeface="Century Gothic"/>
              </a:endParaRPr>
            </a:p>
          </p:txBody>
        </p:sp>
        <p:sp>
          <p:nvSpPr>
            <p:cNvPr id="53" name="[T2O] TextBox 64">
              <a:extLst>
                <a:ext uri="{FF2B5EF4-FFF2-40B4-BE49-F238E27FC236}">
                  <a16:creationId xmlns:a16="http://schemas.microsoft.com/office/drawing/2014/main" id="{04CBF463-88BA-124E-8338-896648F5E805}"/>
                </a:ext>
              </a:extLst>
            </p:cNvPr>
            <p:cNvSpPr>
              <a:spLocks noChangeAspect="1"/>
            </p:cNvSpPr>
            <p:nvPr/>
          </p:nvSpPr>
          <p:spPr>
            <a:xfrm>
              <a:off x="10491189" y="1400028"/>
              <a:ext cx="264876" cy="462112"/>
            </a:xfrm>
            <a:custGeom>
              <a:avLst/>
              <a:gdLst/>
              <a:ahLst/>
              <a:cxnLst/>
              <a:rect l="l" t="t" r="r" b="b"/>
              <a:pathLst>
                <a:path w="264876" h="462112">
                  <a:moveTo>
                    <a:pt x="102133" y="0"/>
                  </a:moveTo>
                  <a:lnTo>
                    <a:pt x="264876" y="0"/>
                  </a:lnTo>
                  <a:lnTo>
                    <a:pt x="238757" y="56927"/>
                  </a:lnTo>
                  <a:lnTo>
                    <a:pt x="102133" y="56927"/>
                  </a:lnTo>
                  <a:lnTo>
                    <a:pt x="72330" y="117872"/>
                  </a:lnTo>
                  <a:cubicBezTo>
                    <a:pt x="131489" y="126579"/>
                    <a:pt x="178370" y="148568"/>
                    <a:pt x="212973" y="183840"/>
                  </a:cubicBezTo>
                  <a:cubicBezTo>
                    <a:pt x="242664" y="214201"/>
                    <a:pt x="257509" y="249920"/>
                    <a:pt x="257509" y="290997"/>
                  </a:cubicBezTo>
                  <a:cubicBezTo>
                    <a:pt x="257509" y="314884"/>
                    <a:pt x="252654" y="336985"/>
                    <a:pt x="242943" y="357300"/>
                  </a:cubicBezTo>
                  <a:cubicBezTo>
                    <a:pt x="233232" y="377615"/>
                    <a:pt x="221009" y="394916"/>
                    <a:pt x="206275" y="409203"/>
                  </a:cubicBezTo>
                  <a:cubicBezTo>
                    <a:pt x="191541" y="423491"/>
                    <a:pt x="175133" y="434988"/>
                    <a:pt x="157050" y="443694"/>
                  </a:cubicBezTo>
                  <a:cubicBezTo>
                    <a:pt x="131378" y="455973"/>
                    <a:pt x="105035" y="462112"/>
                    <a:pt x="78023" y="462112"/>
                  </a:cubicBezTo>
                  <a:cubicBezTo>
                    <a:pt x="50787" y="462112"/>
                    <a:pt x="30974" y="457480"/>
                    <a:pt x="18585" y="448215"/>
                  </a:cubicBezTo>
                  <a:cubicBezTo>
                    <a:pt x="6195" y="438950"/>
                    <a:pt x="0" y="428737"/>
                    <a:pt x="0" y="417575"/>
                  </a:cubicBezTo>
                  <a:cubicBezTo>
                    <a:pt x="0" y="411324"/>
                    <a:pt x="2567" y="405799"/>
                    <a:pt x="7701" y="400999"/>
                  </a:cubicBezTo>
                  <a:cubicBezTo>
                    <a:pt x="12836" y="396200"/>
                    <a:pt x="19310" y="393800"/>
                    <a:pt x="27124" y="393800"/>
                  </a:cubicBezTo>
                  <a:cubicBezTo>
                    <a:pt x="32928" y="393800"/>
                    <a:pt x="38007" y="394693"/>
                    <a:pt x="42360" y="396479"/>
                  </a:cubicBezTo>
                  <a:cubicBezTo>
                    <a:pt x="46713" y="398265"/>
                    <a:pt x="54136" y="402841"/>
                    <a:pt x="64628" y="410208"/>
                  </a:cubicBezTo>
                  <a:cubicBezTo>
                    <a:pt x="81371" y="421817"/>
                    <a:pt x="98338" y="427621"/>
                    <a:pt x="115527" y="427621"/>
                  </a:cubicBezTo>
                  <a:cubicBezTo>
                    <a:pt x="141647" y="427621"/>
                    <a:pt x="164585" y="417742"/>
                    <a:pt x="184342" y="397985"/>
                  </a:cubicBezTo>
                  <a:cubicBezTo>
                    <a:pt x="204099" y="378229"/>
                    <a:pt x="213977" y="354174"/>
                    <a:pt x="213977" y="325822"/>
                  </a:cubicBezTo>
                  <a:cubicBezTo>
                    <a:pt x="213977" y="298364"/>
                    <a:pt x="205159" y="272747"/>
                    <a:pt x="187523" y="248971"/>
                  </a:cubicBezTo>
                  <a:cubicBezTo>
                    <a:pt x="169887" y="225196"/>
                    <a:pt x="145553" y="206834"/>
                    <a:pt x="114523" y="193886"/>
                  </a:cubicBezTo>
                  <a:cubicBezTo>
                    <a:pt x="90189" y="183840"/>
                    <a:pt x="57038" y="178036"/>
                    <a:pt x="15068" y="176473"/>
                  </a:cubicBez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defTabSz="456925"/>
              <a:endParaRPr lang="en-US">
                <a:solidFill>
                  <a:srgbClr val="FCF7F7"/>
                </a:solidFill>
                <a:latin typeface="Century Gothic"/>
              </a:endParaRPr>
            </a:p>
          </p:txBody>
        </p:sp>
      </p:grpSp>
      <p:sp>
        <p:nvSpPr>
          <p:cNvPr id="2" name="Title 1">
            <a:extLst>
              <a:ext uri="{FF2B5EF4-FFF2-40B4-BE49-F238E27FC236}">
                <a16:creationId xmlns:a16="http://schemas.microsoft.com/office/drawing/2014/main" id="{64FB94A0-922C-BB4B-AFF5-CE223389FC92}"/>
              </a:ext>
            </a:extLst>
          </p:cNvPr>
          <p:cNvSpPr>
            <a:spLocks noGrp="1"/>
          </p:cNvSpPr>
          <p:nvPr>
            <p:ph type="title"/>
          </p:nvPr>
        </p:nvSpPr>
        <p:spPr/>
        <p:txBody>
          <a:bodyPr/>
          <a:lstStyle/>
          <a:p>
            <a:r>
              <a:rPr lang="en-US"/>
              <a:t>Click to edit Master title style</a:t>
            </a:r>
          </a:p>
        </p:txBody>
      </p:sp>
      <p:sp>
        <p:nvSpPr>
          <p:cNvPr id="55" name="Text Placeholder 31">
            <a:extLst>
              <a:ext uri="{FF2B5EF4-FFF2-40B4-BE49-F238E27FC236}">
                <a16:creationId xmlns:a16="http://schemas.microsoft.com/office/drawing/2014/main" id="{96255938-8B83-8840-B2B7-AC58CCC509BE}"/>
              </a:ext>
            </a:extLst>
          </p:cNvPr>
          <p:cNvSpPr>
            <a:spLocks noGrp="1"/>
          </p:cNvSpPr>
          <p:nvPr>
            <p:ph type="body" sz="quarter" idx="12" hasCustomPrompt="1"/>
          </p:nvPr>
        </p:nvSpPr>
        <p:spPr>
          <a:xfrm>
            <a:off x="228599" y="2240590"/>
            <a:ext cx="2025651" cy="1251604"/>
          </a:xfrm>
        </p:spPr>
        <p:txBody>
          <a:bodyPr anchor="t" anchorCtr="0"/>
          <a:lstStyle>
            <a:lvl1pPr>
              <a:lnSpc>
                <a:spcPct val="90000"/>
              </a:lnSpc>
              <a:defRPr sz="2800" spc="-30" baseline="0">
                <a:solidFill>
                  <a:schemeClr val="tx1"/>
                </a:solidFill>
                <a:latin typeface="+mj-lt"/>
              </a:defRPr>
            </a:lvl1pPr>
          </a:lstStyle>
          <a:p>
            <a:pPr lvl="0"/>
            <a:r>
              <a:rPr lang="en-US"/>
              <a:t>Insert Headline</a:t>
            </a:r>
          </a:p>
        </p:txBody>
      </p:sp>
      <p:sp>
        <p:nvSpPr>
          <p:cNvPr id="56" name="Text Placeholder 7">
            <a:extLst>
              <a:ext uri="{FF2B5EF4-FFF2-40B4-BE49-F238E27FC236}">
                <a16:creationId xmlns:a16="http://schemas.microsoft.com/office/drawing/2014/main" id="{5BC929B8-8ED9-3249-943F-19902C698329}"/>
              </a:ext>
            </a:extLst>
          </p:cNvPr>
          <p:cNvSpPr>
            <a:spLocks noGrp="1"/>
          </p:cNvSpPr>
          <p:nvPr>
            <p:ph type="body" sz="quarter" idx="24"/>
          </p:nvPr>
        </p:nvSpPr>
        <p:spPr>
          <a:xfrm>
            <a:off x="228600" y="502920"/>
            <a:ext cx="5865812" cy="233718"/>
          </a:xfrm>
          <a:prstGeom prst="rect">
            <a:avLst/>
          </a:prstGeom>
        </p:spPr>
        <p:txBody>
          <a:bodyPr wrap="square">
            <a:spAutoFit/>
          </a:bodyPr>
          <a:lstStyle>
            <a:lvl1pPr marL="0" marR="0" indent="0" algn="l" defTabSz="182742" rtl="0" eaLnBrk="1" fontAlgn="auto" latinLnBrk="0" hangingPunct="1">
              <a:lnSpc>
                <a:spcPct val="120000"/>
              </a:lnSpc>
              <a:spcBef>
                <a:spcPts val="0"/>
              </a:spcBef>
              <a:spcAft>
                <a:spcPts val="0"/>
              </a:spcAft>
              <a:buClrTx/>
              <a:buSzTx/>
              <a:buFont typeface="Arial" panose="020B0604020202020204" pitchFamily="34" charset="0"/>
              <a:buNone/>
              <a:tabLst/>
              <a:defRPr lang="en-US"/>
            </a:lvl1pPr>
            <a:lvl4pPr marL="182880" marR="0" indent="-182880" algn="l" defTabSz="182880" rtl="0" eaLnBrk="1" fontAlgn="auto" latinLnBrk="0" hangingPunct="1">
              <a:lnSpc>
                <a:spcPct val="100000"/>
              </a:lnSpc>
              <a:spcBef>
                <a:spcPts val="0"/>
              </a:spcBef>
              <a:spcAft>
                <a:spcPts val="600"/>
              </a:spcAft>
              <a:buClr>
                <a:schemeClr val="tx2"/>
              </a:buClr>
              <a:buSzPct val="100000"/>
              <a:buFont typeface="Arial" panose="020B0604020202020204" pitchFamily="34" charset="0"/>
              <a:buChar char="•"/>
              <a:tabLst>
                <a:tab pos="182880" algn="l"/>
                <a:tab pos="365760" algn="l"/>
                <a:tab pos="548640" algn="l"/>
              </a:tabLst>
              <a:defRPr/>
            </a:lvl4pPr>
          </a:lstStyle>
          <a:p>
            <a:pPr lvl="0"/>
            <a:r>
              <a:rPr lang="en-US"/>
              <a:t>Click to edit Master text styles</a:t>
            </a:r>
          </a:p>
        </p:txBody>
      </p:sp>
      <p:sp>
        <p:nvSpPr>
          <p:cNvPr id="57" name="Text Placeholder 7">
            <a:extLst>
              <a:ext uri="{FF2B5EF4-FFF2-40B4-BE49-F238E27FC236}">
                <a16:creationId xmlns:a16="http://schemas.microsoft.com/office/drawing/2014/main" id="{B022C99F-0C68-3348-803B-8895DA44E680}"/>
              </a:ext>
            </a:extLst>
          </p:cNvPr>
          <p:cNvSpPr>
            <a:spLocks noGrp="1"/>
          </p:cNvSpPr>
          <p:nvPr>
            <p:ph type="body" sz="quarter" idx="25"/>
          </p:nvPr>
        </p:nvSpPr>
        <p:spPr>
          <a:xfrm>
            <a:off x="2431473" y="2425216"/>
            <a:ext cx="1808022" cy="267061"/>
          </a:xfrm>
          <a:prstGeom prst="rect">
            <a:avLst/>
          </a:prstGeom>
        </p:spPr>
        <p:txBody>
          <a:bodyPr wrap="square" anchor="ctr" anchorCtr="0">
            <a:noAutofit/>
          </a:bodyPr>
          <a:lstStyle>
            <a:lvl1pPr marL="0" marR="0" indent="0" algn="l" defTabSz="182742" rtl="0" eaLnBrk="1" fontAlgn="auto" latinLnBrk="0" hangingPunct="1">
              <a:lnSpc>
                <a:spcPct val="100000"/>
              </a:lnSpc>
              <a:spcBef>
                <a:spcPts val="0"/>
              </a:spcBef>
              <a:spcAft>
                <a:spcPts val="0"/>
              </a:spcAft>
              <a:buClrTx/>
              <a:buSzTx/>
              <a:buFont typeface="Arial" panose="020B0604020202020204" pitchFamily="34" charset="0"/>
              <a:buNone/>
              <a:tabLst/>
              <a:defRPr lang="en-US" sz="1600" b="1">
                <a:solidFill>
                  <a:schemeClr val="bg2"/>
                </a:solidFill>
              </a:defRPr>
            </a:lvl1pPr>
            <a:lvl4pPr marL="182880" marR="0" indent="-182880" algn="l" defTabSz="182880" rtl="0" eaLnBrk="1" fontAlgn="auto" latinLnBrk="0" hangingPunct="1">
              <a:lnSpc>
                <a:spcPct val="100000"/>
              </a:lnSpc>
              <a:spcBef>
                <a:spcPts val="0"/>
              </a:spcBef>
              <a:spcAft>
                <a:spcPts val="600"/>
              </a:spcAft>
              <a:buClr>
                <a:schemeClr val="tx2"/>
              </a:buClr>
              <a:buSzPct val="100000"/>
              <a:buFont typeface="Arial" panose="020B0604020202020204" pitchFamily="34" charset="0"/>
              <a:buChar char="•"/>
              <a:tabLst>
                <a:tab pos="182880" algn="l"/>
                <a:tab pos="365760" algn="l"/>
                <a:tab pos="548640" algn="l"/>
              </a:tabLst>
              <a:defRPr/>
            </a:lvl4pPr>
          </a:lstStyle>
          <a:p>
            <a:pPr lvl="0"/>
            <a:r>
              <a:rPr lang="en-US"/>
              <a:t>Click to edit Master text styles</a:t>
            </a:r>
          </a:p>
        </p:txBody>
      </p:sp>
      <p:sp>
        <p:nvSpPr>
          <p:cNvPr id="58" name="Text Placeholder 7">
            <a:extLst>
              <a:ext uri="{FF2B5EF4-FFF2-40B4-BE49-F238E27FC236}">
                <a16:creationId xmlns:a16="http://schemas.microsoft.com/office/drawing/2014/main" id="{F9BA2F05-908D-B149-BED9-C3862452B59F}"/>
              </a:ext>
            </a:extLst>
          </p:cNvPr>
          <p:cNvSpPr>
            <a:spLocks noGrp="1"/>
          </p:cNvSpPr>
          <p:nvPr>
            <p:ph type="body" sz="quarter" idx="26"/>
          </p:nvPr>
        </p:nvSpPr>
        <p:spPr>
          <a:xfrm>
            <a:off x="4371109" y="2425216"/>
            <a:ext cx="1808022" cy="267061"/>
          </a:xfrm>
          <a:prstGeom prst="rect">
            <a:avLst/>
          </a:prstGeom>
        </p:spPr>
        <p:txBody>
          <a:bodyPr wrap="square" anchor="ctr" anchorCtr="0">
            <a:noAutofit/>
          </a:bodyPr>
          <a:lstStyle>
            <a:lvl1pPr marL="0" marR="0" indent="0" algn="l" defTabSz="182742" rtl="0" eaLnBrk="1" fontAlgn="auto" latinLnBrk="0" hangingPunct="1">
              <a:lnSpc>
                <a:spcPct val="100000"/>
              </a:lnSpc>
              <a:spcBef>
                <a:spcPts val="0"/>
              </a:spcBef>
              <a:spcAft>
                <a:spcPts val="0"/>
              </a:spcAft>
              <a:buClrTx/>
              <a:buSzTx/>
              <a:buFont typeface="Arial" panose="020B0604020202020204" pitchFamily="34" charset="0"/>
              <a:buNone/>
              <a:tabLst/>
              <a:defRPr lang="en-US" sz="1600" b="1">
                <a:solidFill>
                  <a:schemeClr val="bg2"/>
                </a:solidFill>
              </a:defRPr>
            </a:lvl1pPr>
            <a:lvl4pPr marL="182880" marR="0" indent="-182880" algn="l" defTabSz="182880" rtl="0" eaLnBrk="1" fontAlgn="auto" latinLnBrk="0" hangingPunct="1">
              <a:lnSpc>
                <a:spcPct val="100000"/>
              </a:lnSpc>
              <a:spcBef>
                <a:spcPts val="0"/>
              </a:spcBef>
              <a:spcAft>
                <a:spcPts val="600"/>
              </a:spcAft>
              <a:buClr>
                <a:schemeClr val="tx2"/>
              </a:buClr>
              <a:buSzPct val="100000"/>
              <a:buFont typeface="Arial" panose="020B0604020202020204" pitchFamily="34" charset="0"/>
              <a:buChar char="•"/>
              <a:tabLst>
                <a:tab pos="182880" algn="l"/>
                <a:tab pos="365760" algn="l"/>
                <a:tab pos="548640" algn="l"/>
              </a:tabLst>
              <a:defRPr/>
            </a:lvl4pPr>
          </a:lstStyle>
          <a:p>
            <a:pPr lvl="0"/>
            <a:r>
              <a:rPr lang="en-US"/>
              <a:t>Click to edit Master text styles</a:t>
            </a:r>
          </a:p>
        </p:txBody>
      </p:sp>
      <p:sp>
        <p:nvSpPr>
          <p:cNvPr id="59" name="Text Placeholder 7">
            <a:extLst>
              <a:ext uri="{FF2B5EF4-FFF2-40B4-BE49-F238E27FC236}">
                <a16:creationId xmlns:a16="http://schemas.microsoft.com/office/drawing/2014/main" id="{4E1031F7-7901-6441-BECC-1EB2B45D8AF3}"/>
              </a:ext>
            </a:extLst>
          </p:cNvPr>
          <p:cNvSpPr>
            <a:spLocks noGrp="1"/>
          </p:cNvSpPr>
          <p:nvPr>
            <p:ph type="body" sz="quarter" idx="27"/>
          </p:nvPr>
        </p:nvSpPr>
        <p:spPr>
          <a:xfrm>
            <a:off x="6338455" y="2425216"/>
            <a:ext cx="1808022" cy="267061"/>
          </a:xfrm>
          <a:prstGeom prst="rect">
            <a:avLst/>
          </a:prstGeom>
        </p:spPr>
        <p:txBody>
          <a:bodyPr wrap="square" anchor="ctr" anchorCtr="0">
            <a:noAutofit/>
          </a:bodyPr>
          <a:lstStyle>
            <a:lvl1pPr marL="0" marR="0" indent="0" algn="l" defTabSz="182742" rtl="0" eaLnBrk="1" fontAlgn="auto" latinLnBrk="0" hangingPunct="1">
              <a:lnSpc>
                <a:spcPct val="100000"/>
              </a:lnSpc>
              <a:spcBef>
                <a:spcPts val="0"/>
              </a:spcBef>
              <a:spcAft>
                <a:spcPts val="0"/>
              </a:spcAft>
              <a:buClrTx/>
              <a:buSzTx/>
              <a:buFont typeface="Arial" panose="020B0604020202020204" pitchFamily="34" charset="0"/>
              <a:buNone/>
              <a:tabLst/>
              <a:defRPr lang="en-US" sz="1600" b="1">
                <a:solidFill>
                  <a:schemeClr val="bg2"/>
                </a:solidFill>
              </a:defRPr>
            </a:lvl1pPr>
            <a:lvl4pPr marL="182880" marR="0" indent="-182880" algn="l" defTabSz="182880" rtl="0" eaLnBrk="1" fontAlgn="auto" latinLnBrk="0" hangingPunct="1">
              <a:lnSpc>
                <a:spcPct val="100000"/>
              </a:lnSpc>
              <a:spcBef>
                <a:spcPts val="0"/>
              </a:spcBef>
              <a:spcAft>
                <a:spcPts val="600"/>
              </a:spcAft>
              <a:buClr>
                <a:schemeClr val="tx2"/>
              </a:buClr>
              <a:buSzPct val="100000"/>
              <a:buFont typeface="Arial" panose="020B0604020202020204" pitchFamily="34" charset="0"/>
              <a:buChar char="•"/>
              <a:tabLst>
                <a:tab pos="182880" algn="l"/>
                <a:tab pos="365760" algn="l"/>
                <a:tab pos="548640" algn="l"/>
              </a:tabLst>
              <a:defRPr/>
            </a:lvl4pPr>
          </a:lstStyle>
          <a:p>
            <a:pPr lvl="0"/>
            <a:r>
              <a:rPr lang="en-US"/>
              <a:t>Click to edit Master text styles</a:t>
            </a:r>
          </a:p>
        </p:txBody>
      </p:sp>
      <p:sp>
        <p:nvSpPr>
          <p:cNvPr id="60" name="Text Placeholder 7">
            <a:extLst>
              <a:ext uri="{FF2B5EF4-FFF2-40B4-BE49-F238E27FC236}">
                <a16:creationId xmlns:a16="http://schemas.microsoft.com/office/drawing/2014/main" id="{03B2C65B-9BE7-2847-A5E5-D51DD433C42F}"/>
              </a:ext>
            </a:extLst>
          </p:cNvPr>
          <p:cNvSpPr>
            <a:spLocks noGrp="1"/>
          </p:cNvSpPr>
          <p:nvPr>
            <p:ph type="body" sz="quarter" idx="28"/>
          </p:nvPr>
        </p:nvSpPr>
        <p:spPr>
          <a:xfrm>
            <a:off x="8278092" y="2425216"/>
            <a:ext cx="1808022" cy="267061"/>
          </a:xfrm>
          <a:prstGeom prst="rect">
            <a:avLst/>
          </a:prstGeom>
        </p:spPr>
        <p:txBody>
          <a:bodyPr wrap="square" anchor="ctr" anchorCtr="0">
            <a:noAutofit/>
          </a:bodyPr>
          <a:lstStyle>
            <a:lvl1pPr marL="0" marR="0" indent="0" algn="l" defTabSz="182742" rtl="0" eaLnBrk="1" fontAlgn="auto" latinLnBrk="0" hangingPunct="1">
              <a:lnSpc>
                <a:spcPct val="100000"/>
              </a:lnSpc>
              <a:spcBef>
                <a:spcPts val="0"/>
              </a:spcBef>
              <a:spcAft>
                <a:spcPts val="0"/>
              </a:spcAft>
              <a:buClrTx/>
              <a:buSzTx/>
              <a:buFont typeface="Arial" panose="020B0604020202020204" pitchFamily="34" charset="0"/>
              <a:buNone/>
              <a:tabLst/>
              <a:defRPr lang="en-US" sz="1600" b="1">
                <a:solidFill>
                  <a:schemeClr val="bg2"/>
                </a:solidFill>
              </a:defRPr>
            </a:lvl1pPr>
            <a:lvl4pPr marL="182880" marR="0" indent="-182880" algn="l" defTabSz="182880" rtl="0" eaLnBrk="1" fontAlgn="auto" latinLnBrk="0" hangingPunct="1">
              <a:lnSpc>
                <a:spcPct val="100000"/>
              </a:lnSpc>
              <a:spcBef>
                <a:spcPts val="0"/>
              </a:spcBef>
              <a:spcAft>
                <a:spcPts val="600"/>
              </a:spcAft>
              <a:buClr>
                <a:schemeClr val="tx2"/>
              </a:buClr>
              <a:buSzPct val="100000"/>
              <a:buFont typeface="Arial" panose="020B0604020202020204" pitchFamily="34" charset="0"/>
              <a:buChar char="•"/>
              <a:tabLst>
                <a:tab pos="182880" algn="l"/>
                <a:tab pos="365760" algn="l"/>
                <a:tab pos="548640" algn="l"/>
              </a:tabLst>
              <a:defRPr/>
            </a:lvl4pPr>
          </a:lstStyle>
          <a:p>
            <a:pPr lvl="0"/>
            <a:r>
              <a:rPr lang="en-US"/>
              <a:t>Click to edit Master text styles</a:t>
            </a:r>
          </a:p>
        </p:txBody>
      </p:sp>
      <p:sp>
        <p:nvSpPr>
          <p:cNvPr id="61" name="Text Placeholder 7">
            <a:extLst>
              <a:ext uri="{FF2B5EF4-FFF2-40B4-BE49-F238E27FC236}">
                <a16:creationId xmlns:a16="http://schemas.microsoft.com/office/drawing/2014/main" id="{F9EDE9D5-78E2-4D42-81E4-5C8B3CD49C4E}"/>
              </a:ext>
            </a:extLst>
          </p:cNvPr>
          <p:cNvSpPr>
            <a:spLocks noGrp="1"/>
          </p:cNvSpPr>
          <p:nvPr>
            <p:ph type="body" sz="quarter" idx="29"/>
          </p:nvPr>
        </p:nvSpPr>
        <p:spPr>
          <a:xfrm>
            <a:off x="10365510" y="2425216"/>
            <a:ext cx="1808022" cy="267061"/>
          </a:xfrm>
          <a:prstGeom prst="rect">
            <a:avLst/>
          </a:prstGeom>
        </p:spPr>
        <p:txBody>
          <a:bodyPr wrap="square" anchor="ctr" anchorCtr="0">
            <a:noAutofit/>
          </a:bodyPr>
          <a:lstStyle>
            <a:lvl1pPr marL="0" marR="0" indent="0" algn="l" defTabSz="182742" rtl="0" eaLnBrk="1" fontAlgn="auto" latinLnBrk="0" hangingPunct="1">
              <a:lnSpc>
                <a:spcPct val="100000"/>
              </a:lnSpc>
              <a:spcBef>
                <a:spcPts val="0"/>
              </a:spcBef>
              <a:spcAft>
                <a:spcPts val="0"/>
              </a:spcAft>
              <a:buClrTx/>
              <a:buSzTx/>
              <a:buFont typeface="Arial" panose="020B0604020202020204" pitchFamily="34" charset="0"/>
              <a:buNone/>
              <a:tabLst/>
              <a:defRPr lang="en-US" sz="1600" b="1">
                <a:solidFill>
                  <a:schemeClr val="bg2"/>
                </a:solidFill>
              </a:defRPr>
            </a:lvl1pPr>
            <a:lvl4pPr marL="182880" marR="0" indent="-182880" algn="l" defTabSz="182880" rtl="0" eaLnBrk="1" fontAlgn="auto" latinLnBrk="0" hangingPunct="1">
              <a:lnSpc>
                <a:spcPct val="100000"/>
              </a:lnSpc>
              <a:spcBef>
                <a:spcPts val="0"/>
              </a:spcBef>
              <a:spcAft>
                <a:spcPts val="600"/>
              </a:spcAft>
              <a:buClr>
                <a:schemeClr val="tx2"/>
              </a:buClr>
              <a:buSzPct val="100000"/>
              <a:buFont typeface="Arial" panose="020B0604020202020204" pitchFamily="34" charset="0"/>
              <a:buChar char="•"/>
              <a:tabLst>
                <a:tab pos="182880" algn="l"/>
                <a:tab pos="365760" algn="l"/>
                <a:tab pos="548640" algn="l"/>
              </a:tabLst>
              <a:defRPr/>
            </a:lvl4pPr>
          </a:lstStyle>
          <a:p>
            <a:pPr lvl="0"/>
            <a:r>
              <a:rPr lang="en-US"/>
              <a:t>Click to edit Master text styles</a:t>
            </a:r>
          </a:p>
        </p:txBody>
      </p:sp>
      <p:sp>
        <p:nvSpPr>
          <p:cNvPr id="62" name="Text Placeholder 7">
            <a:extLst>
              <a:ext uri="{FF2B5EF4-FFF2-40B4-BE49-F238E27FC236}">
                <a16:creationId xmlns:a16="http://schemas.microsoft.com/office/drawing/2014/main" id="{7B98B55E-1568-6D40-8F44-1394BA19D9C5}"/>
              </a:ext>
            </a:extLst>
          </p:cNvPr>
          <p:cNvSpPr>
            <a:spLocks noGrp="1"/>
          </p:cNvSpPr>
          <p:nvPr>
            <p:ph type="body" sz="quarter" idx="30"/>
          </p:nvPr>
        </p:nvSpPr>
        <p:spPr>
          <a:xfrm>
            <a:off x="2557331" y="3127180"/>
            <a:ext cx="1708282" cy="233718"/>
          </a:xfrm>
          <a:prstGeom prst="rect">
            <a:avLst/>
          </a:prstGeom>
        </p:spPr>
        <p:txBody>
          <a:bodyPr wrap="square" anchor="t" anchorCtr="0">
            <a:spAutoFit/>
          </a:bodyPr>
          <a:lstStyle>
            <a:lvl1pPr marL="0" marR="0" indent="0" algn="l" defTabSz="182742" rtl="0" eaLnBrk="1" fontAlgn="auto" latinLnBrk="0" hangingPunct="1">
              <a:lnSpc>
                <a:spcPct val="120000"/>
              </a:lnSpc>
              <a:spcBef>
                <a:spcPts val="0"/>
              </a:spcBef>
              <a:spcAft>
                <a:spcPts val="0"/>
              </a:spcAft>
              <a:buClrTx/>
              <a:buSzTx/>
              <a:buFont typeface="Arial" panose="020B0604020202020204" pitchFamily="34" charset="0"/>
              <a:buNone/>
              <a:tabLst/>
              <a:defRPr lang="en-US" sz="1400" b="0">
                <a:solidFill>
                  <a:schemeClr val="bg2"/>
                </a:solidFill>
              </a:defRPr>
            </a:lvl1pPr>
            <a:lvl4pPr marL="182880" marR="0" indent="-182880" algn="l" defTabSz="182880" rtl="0" eaLnBrk="1" fontAlgn="auto" latinLnBrk="0" hangingPunct="1">
              <a:lnSpc>
                <a:spcPct val="100000"/>
              </a:lnSpc>
              <a:spcBef>
                <a:spcPts val="0"/>
              </a:spcBef>
              <a:spcAft>
                <a:spcPts val="600"/>
              </a:spcAft>
              <a:buClr>
                <a:schemeClr val="tx2"/>
              </a:buClr>
              <a:buSzPct val="100000"/>
              <a:buFont typeface="Arial" panose="020B0604020202020204" pitchFamily="34" charset="0"/>
              <a:buChar char="•"/>
              <a:tabLst>
                <a:tab pos="182880" algn="l"/>
                <a:tab pos="365760" algn="l"/>
                <a:tab pos="548640" algn="l"/>
              </a:tabLst>
              <a:defRPr/>
            </a:lvl4pPr>
          </a:lstStyle>
          <a:p>
            <a:pPr lvl="0"/>
            <a:r>
              <a:rPr lang="en-US"/>
              <a:t>Click to edit Master text styles</a:t>
            </a:r>
          </a:p>
        </p:txBody>
      </p:sp>
      <p:sp>
        <p:nvSpPr>
          <p:cNvPr id="63" name="Text Placeholder 7">
            <a:extLst>
              <a:ext uri="{FF2B5EF4-FFF2-40B4-BE49-F238E27FC236}">
                <a16:creationId xmlns:a16="http://schemas.microsoft.com/office/drawing/2014/main" id="{A67C200D-CC73-0642-8026-CEFC6934D253}"/>
              </a:ext>
            </a:extLst>
          </p:cNvPr>
          <p:cNvSpPr>
            <a:spLocks noGrp="1"/>
          </p:cNvSpPr>
          <p:nvPr>
            <p:ph type="body" sz="quarter" idx="31"/>
          </p:nvPr>
        </p:nvSpPr>
        <p:spPr>
          <a:xfrm>
            <a:off x="4524676" y="3127180"/>
            <a:ext cx="1708282" cy="233718"/>
          </a:xfrm>
          <a:prstGeom prst="rect">
            <a:avLst/>
          </a:prstGeom>
        </p:spPr>
        <p:txBody>
          <a:bodyPr wrap="square" anchor="t" anchorCtr="0">
            <a:spAutoFit/>
          </a:bodyPr>
          <a:lstStyle>
            <a:lvl1pPr marL="0" marR="0" indent="0" algn="l" defTabSz="182742" rtl="0" eaLnBrk="1" fontAlgn="auto" latinLnBrk="0" hangingPunct="1">
              <a:lnSpc>
                <a:spcPct val="120000"/>
              </a:lnSpc>
              <a:spcBef>
                <a:spcPts val="0"/>
              </a:spcBef>
              <a:spcAft>
                <a:spcPts val="0"/>
              </a:spcAft>
              <a:buClrTx/>
              <a:buSzTx/>
              <a:buFont typeface="Arial" panose="020B0604020202020204" pitchFamily="34" charset="0"/>
              <a:buNone/>
              <a:tabLst/>
              <a:defRPr lang="en-US" sz="1400" b="0">
                <a:solidFill>
                  <a:schemeClr val="bg2"/>
                </a:solidFill>
              </a:defRPr>
            </a:lvl1pPr>
            <a:lvl4pPr marL="182880" marR="0" indent="-182880" algn="l" defTabSz="182880" rtl="0" eaLnBrk="1" fontAlgn="auto" latinLnBrk="0" hangingPunct="1">
              <a:lnSpc>
                <a:spcPct val="100000"/>
              </a:lnSpc>
              <a:spcBef>
                <a:spcPts val="0"/>
              </a:spcBef>
              <a:spcAft>
                <a:spcPts val="600"/>
              </a:spcAft>
              <a:buClr>
                <a:schemeClr val="tx2"/>
              </a:buClr>
              <a:buSzPct val="100000"/>
              <a:buFont typeface="Arial" panose="020B0604020202020204" pitchFamily="34" charset="0"/>
              <a:buChar char="•"/>
              <a:tabLst>
                <a:tab pos="182880" algn="l"/>
                <a:tab pos="365760" algn="l"/>
                <a:tab pos="548640" algn="l"/>
              </a:tabLst>
              <a:defRPr/>
            </a:lvl4pPr>
          </a:lstStyle>
          <a:p>
            <a:pPr lvl="0"/>
            <a:r>
              <a:rPr lang="en-US"/>
              <a:t>Click to edit Master text styles</a:t>
            </a:r>
          </a:p>
        </p:txBody>
      </p:sp>
      <p:sp>
        <p:nvSpPr>
          <p:cNvPr id="64" name="Text Placeholder 7">
            <a:extLst>
              <a:ext uri="{FF2B5EF4-FFF2-40B4-BE49-F238E27FC236}">
                <a16:creationId xmlns:a16="http://schemas.microsoft.com/office/drawing/2014/main" id="{A28E7543-DBB1-8642-A18F-C73321F43380}"/>
              </a:ext>
            </a:extLst>
          </p:cNvPr>
          <p:cNvSpPr>
            <a:spLocks noGrp="1"/>
          </p:cNvSpPr>
          <p:nvPr>
            <p:ph type="body" sz="quarter" idx="32"/>
          </p:nvPr>
        </p:nvSpPr>
        <p:spPr>
          <a:xfrm>
            <a:off x="6455076" y="3127180"/>
            <a:ext cx="1708282" cy="233718"/>
          </a:xfrm>
          <a:prstGeom prst="rect">
            <a:avLst/>
          </a:prstGeom>
        </p:spPr>
        <p:txBody>
          <a:bodyPr wrap="square" anchor="t" anchorCtr="0">
            <a:spAutoFit/>
          </a:bodyPr>
          <a:lstStyle>
            <a:lvl1pPr marL="0" marR="0" indent="0" algn="l" defTabSz="182742" rtl="0" eaLnBrk="1" fontAlgn="auto" latinLnBrk="0" hangingPunct="1">
              <a:lnSpc>
                <a:spcPct val="120000"/>
              </a:lnSpc>
              <a:spcBef>
                <a:spcPts val="0"/>
              </a:spcBef>
              <a:spcAft>
                <a:spcPts val="0"/>
              </a:spcAft>
              <a:buClrTx/>
              <a:buSzTx/>
              <a:buFont typeface="Arial" panose="020B0604020202020204" pitchFamily="34" charset="0"/>
              <a:buNone/>
              <a:tabLst/>
              <a:defRPr lang="en-US" sz="1400" b="0">
                <a:solidFill>
                  <a:schemeClr val="bg2"/>
                </a:solidFill>
              </a:defRPr>
            </a:lvl1pPr>
            <a:lvl4pPr marL="182880" marR="0" indent="-182880" algn="l" defTabSz="182880" rtl="0" eaLnBrk="1" fontAlgn="auto" latinLnBrk="0" hangingPunct="1">
              <a:lnSpc>
                <a:spcPct val="100000"/>
              </a:lnSpc>
              <a:spcBef>
                <a:spcPts val="0"/>
              </a:spcBef>
              <a:spcAft>
                <a:spcPts val="600"/>
              </a:spcAft>
              <a:buClr>
                <a:schemeClr val="tx2"/>
              </a:buClr>
              <a:buSzPct val="100000"/>
              <a:buFont typeface="Arial" panose="020B0604020202020204" pitchFamily="34" charset="0"/>
              <a:buChar char="•"/>
              <a:tabLst>
                <a:tab pos="182880" algn="l"/>
                <a:tab pos="365760" algn="l"/>
                <a:tab pos="548640" algn="l"/>
              </a:tabLst>
              <a:defRPr/>
            </a:lvl4pPr>
          </a:lstStyle>
          <a:p>
            <a:pPr lvl="0"/>
            <a:r>
              <a:rPr lang="en-US"/>
              <a:t>Click to edit Master text styles</a:t>
            </a:r>
          </a:p>
        </p:txBody>
      </p:sp>
      <p:sp>
        <p:nvSpPr>
          <p:cNvPr id="65" name="Text Placeholder 7">
            <a:extLst>
              <a:ext uri="{FF2B5EF4-FFF2-40B4-BE49-F238E27FC236}">
                <a16:creationId xmlns:a16="http://schemas.microsoft.com/office/drawing/2014/main" id="{F8A1E99C-878E-1249-9311-EF9E51E06BB6}"/>
              </a:ext>
            </a:extLst>
          </p:cNvPr>
          <p:cNvSpPr>
            <a:spLocks noGrp="1"/>
          </p:cNvSpPr>
          <p:nvPr>
            <p:ph type="body" sz="quarter" idx="33"/>
          </p:nvPr>
        </p:nvSpPr>
        <p:spPr>
          <a:xfrm>
            <a:off x="8403949" y="3127180"/>
            <a:ext cx="1708282" cy="233718"/>
          </a:xfrm>
          <a:prstGeom prst="rect">
            <a:avLst/>
          </a:prstGeom>
        </p:spPr>
        <p:txBody>
          <a:bodyPr wrap="square" anchor="t" anchorCtr="0">
            <a:spAutoFit/>
          </a:bodyPr>
          <a:lstStyle>
            <a:lvl1pPr marL="0" marR="0" indent="0" algn="l" defTabSz="182742" rtl="0" eaLnBrk="1" fontAlgn="auto" latinLnBrk="0" hangingPunct="1">
              <a:lnSpc>
                <a:spcPct val="120000"/>
              </a:lnSpc>
              <a:spcBef>
                <a:spcPts val="0"/>
              </a:spcBef>
              <a:spcAft>
                <a:spcPts val="0"/>
              </a:spcAft>
              <a:buClrTx/>
              <a:buSzTx/>
              <a:buFont typeface="Arial" panose="020B0604020202020204" pitchFamily="34" charset="0"/>
              <a:buNone/>
              <a:tabLst/>
              <a:defRPr lang="en-US" sz="1400" b="0">
                <a:solidFill>
                  <a:schemeClr val="bg2"/>
                </a:solidFill>
              </a:defRPr>
            </a:lvl1pPr>
            <a:lvl4pPr marL="182880" marR="0" indent="-182880" algn="l" defTabSz="182880" rtl="0" eaLnBrk="1" fontAlgn="auto" latinLnBrk="0" hangingPunct="1">
              <a:lnSpc>
                <a:spcPct val="100000"/>
              </a:lnSpc>
              <a:spcBef>
                <a:spcPts val="0"/>
              </a:spcBef>
              <a:spcAft>
                <a:spcPts val="600"/>
              </a:spcAft>
              <a:buClr>
                <a:schemeClr val="tx2"/>
              </a:buClr>
              <a:buSzPct val="100000"/>
              <a:buFont typeface="Arial" panose="020B0604020202020204" pitchFamily="34" charset="0"/>
              <a:buChar char="•"/>
              <a:tabLst>
                <a:tab pos="182880" algn="l"/>
                <a:tab pos="365760" algn="l"/>
                <a:tab pos="548640" algn="l"/>
              </a:tabLst>
              <a:defRPr/>
            </a:lvl4pPr>
          </a:lstStyle>
          <a:p>
            <a:pPr lvl="0"/>
            <a:r>
              <a:rPr lang="en-US"/>
              <a:t>Click to edit Master text styles</a:t>
            </a:r>
          </a:p>
        </p:txBody>
      </p:sp>
      <p:sp>
        <p:nvSpPr>
          <p:cNvPr id="66" name="Text Placeholder 7">
            <a:extLst>
              <a:ext uri="{FF2B5EF4-FFF2-40B4-BE49-F238E27FC236}">
                <a16:creationId xmlns:a16="http://schemas.microsoft.com/office/drawing/2014/main" id="{28F2A0A0-CC5C-E44D-B024-9786AB2036BE}"/>
              </a:ext>
            </a:extLst>
          </p:cNvPr>
          <p:cNvSpPr>
            <a:spLocks noGrp="1"/>
          </p:cNvSpPr>
          <p:nvPr>
            <p:ph type="body" sz="quarter" idx="34"/>
          </p:nvPr>
        </p:nvSpPr>
        <p:spPr>
          <a:xfrm>
            <a:off x="10371295" y="3127180"/>
            <a:ext cx="1708282" cy="233718"/>
          </a:xfrm>
          <a:prstGeom prst="rect">
            <a:avLst/>
          </a:prstGeom>
        </p:spPr>
        <p:txBody>
          <a:bodyPr wrap="square" anchor="t" anchorCtr="0">
            <a:spAutoFit/>
          </a:bodyPr>
          <a:lstStyle>
            <a:lvl1pPr marL="0" marR="0" indent="0" algn="l" defTabSz="182742" rtl="0" eaLnBrk="1" fontAlgn="auto" latinLnBrk="0" hangingPunct="1">
              <a:lnSpc>
                <a:spcPct val="120000"/>
              </a:lnSpc>
              <a:spcBef>
                <a:spcPts val="0"/>
              </a:spcBef>
              <a:spcAft>
                <a:spcPts val="0"/>
              </a:spcAft>
              <a:buClrTx/>
              <a:buSzTx/>
              <a:buFont typeface="Arial" panose="020B0604020202020204" pitchFamily="34" charset="0"/>
              <a:buNone/>
              <a:tabLst/>
              <a:defRPr lang="en-US" sz="1400" b="0">
                <a:solidFill>
                  <a:schemeClr val="bg2"/>
                </a:solidFill>
              </a:defRPr>
            </a:lvl1pPr>
            <a:lvl4pPr marL="182880" marR="0" indent="-182880" algn="l" defTabSz="182880" rtl="0" eaLnBrk="1" fontAlgn="auto" latinLnBrk="0" hangingPunct="1">
              <a:lnSpc>
                <a:spcPct val="100000"/>
              </a:lnSpc>
              <a:spcBef>
                <a:spcPts val="0"/>
              </a:spcBef>
              <a:spcAft>
                <a:spcPts val="600"/>
              </a:spcAft>
              <a:buClr>
                <a:schemeClr val="tx2"/>
              </a:buClr>
              <a:buSzPct val="100000"/>
              <a:buFont typeface="Arial" panose="020B0604020202020204" pitchFamily="34" charset="0"/>
              <a:buChar char="•"/>
              <a:tabLst>
                <a:tab pos="182880" algn="l"/>
                <a:tab pos="365760" algn="l"/>
                <a:tab pos="548640" algn="l"/>
              </a:tabLst>
              <a:defRPr/>
            </a:lvl4pPr>
          </a:lstStyle>
          <a:p>
            <a:pPr lvl="0"/>
            <a:r>
              <a:rPr lang="en-US"/>
              <a:t>Click to edit Master text styles</a:t>
            </a:r>
          </a:p>
        </p:txBody>
      </p:sp>
      <p:sp>
        <p:nvSpPr>
          <p:cNvPr id="67" name="Text Placeholder 7">
            <a:extLst>
              <a:ext uri="{FF2B5EF4-FFF2-40B4-BE49-F238E27FC236}">
                <a16:creationId xmlns:a16="http://schemas.microsoft.com/office/drawing/2014/main" id="{C3B4D966-BA61-C84D-BE75-F059901F38CF}"/>
              </a:ext>
            </a:extLst>
          </p:cNvPr>
          <p:cNvSpPr>
            <a:spLocks noGrp="1"/>
          </p:cNvSpPr>
          <p:nvPr>
            <p:ph type="body" sz="quarter" idx="35" hasCustomPrompt="1"/>
          </p:nvPr>
        </p:nvSpPr>
        <p:spPr>
          <a:xfrm>
            <a:off x="10148986" y="6632886"/>
            <a:ext cx="1821776" cy="92333"/>
          </a:xfrm>
        </p:spPr>
        <p:txBody>
          <a:bodyPr anchor="b" anchorCtr="0">
            <a:spAutoFit/>
          </a:bodyPr>
          <a:lstStyle>
            <a:lvl1pPr algn="r">
              <a:lnSpc>
                <a:spcPct val="100000"/>
              </a:lnSpc>
              <a:defRPr sz="600">
                <a:solidFill>
                  <a:srgbClr val="201F1F"/>
                </a:solidFill>
              </a:defRPr>
            </a:lvl1pPr>
          </a:lstStyle>
          <a:p>
            <a:pPr lvl="0"/>
            <a:r>
              <a:rPr lang="en-US"/>
              <a:t>Source Info</a:t>
            </a:r>
          </a:p>
        </p:txBody>
      </p:sp>
      <p:sp>
        <p:nvSpPr>
          <p:cNvPr id="13" name="Footer Placeholder 12">
            <a:extLst>
              <a:ext uri="{FF2B5EF4-FFF2-40B4-BE49-F238E27FC236}">
                <a16:creationId xmlns:a16="http://schemas.microsoft.com/office/drawing/2014/main" id="{16416933-02E1-6840-BDD4-BCE4DECF5F11}"/>
              </a:ext>
            </a:extLst>
          </p:cNvPr>
          <p:cNvSpPr>
            <a:spLocks noGrp="1"/>
          </p:cNvSpPr>
          <p:nvPr>
            <p:ph type="ftr" sz="quarter" idx="36"/>
          </p:nvPr>
        </p:nvSpPr>
        <p:spPr/>
        <p:txBody>
          <a:bodyPr/>
          <a:lstStyle/>
          <a:p>
            <a:r>
              <a:rPr lang="en-US" kern="0"/>
              <a:t>© 2021 Xandr Inc. Xandr℠, the Kite logo, AT&amp;T, the Globe logo and other marks are trademarks and service marks of AT&amp;T Intellectual Property and/or AT&amp;T affiliated companies. All other marks contained herein are the property of their respective owners.</a:t>
            </a:r>
          </a:p>
        </p:txBody>
      </p:sp>
      <p:sp>
        <p:nvSpPr>
          <p:cNvPr id="18" name="Slide Number Placeholder 17">
            <a:extLst>
              <a:ext uri="{FF2B5EF4-FFF2-40B4-BE49-F238E27FC236}">
                <a16:creationId xmlns:a16="http://schemas.microsoft.com/office/drawing/2014/main" id="{4AE62329-30BD-2642-8139-A023A1E55FDA}"/>
              </a:ext>
            </a:extLst>
          </p:cNvPr>
          <p:cNvSpPr>
            <a:spLocks noGrp="1"/>
          </p:cNvSpPr>
          <p:nvPr>
            <p:ph type="sldNum" sz="quarter" idx="37"/>
          </p:nvPr>
        </p:nvSpPr>
        <p:spPr/>
        <p:txBody>
          <a:bodyPr/>
          <a:lstStyle/>
          <a:p>
            <a:fld id="{B039CED7-89A6-0D48-93AF-800B78660EBD}" type="slidenum">
              <a:rPr lang="en-US"/>
              <a:pPr/>
              <a:t>‹#›</a:t>
            </a:fld>
            <a:endParaRPr lang="en-US"/>
          </a:p>
        </p:txBody>
      </p:sp>
    </p:spTree>
    <p:extLst>
      <p:ext uri="{BB962C8B-B14F-4D97-AF65-F5344CB8AC3E}">
        <p14:creationId xmlns:p14="http://schemas.microsoft.com/office/powerpoint/2010/main" val="1523924401"/>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Process 2">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D8FF4BBF-AA44-D141-8ED6-4E53490E8469}"/>
              </a:ext>
            </a:extLst>
          </p:cNvPr>
          <p:cNvGrpSpPr/>
          <p:nvPr userDrawn="1"/>
        </p:nvGrpSpPr>
        <p:grpSpPr>
          <a:xfrm>
            <a:off x="2312609" y="894"/>
            <a:ext cx="9876216" cy="6857513"/>
            <a:chOff x="2297871" y="0"/>
            <a:chExt cx="9878789" cy="6859299"/>
          </a:xfrm>
        </p:grpSpPr>
        <p:sp>
          <p:nvSpPr>
            <p:cNvPr id="6" name="Rectangle 5">
              <a:extLst>
                <a:ext uri="{FF2B5EF4-FFF2-40B4-BE49-F238E27FC236}">
                  <a16:creationId xmlns:a16="http://schemas.microsoft.com/office/drawing/2014/main" id="{D052EE7C-5948-7D41-A691-CE13AD585D84}"/>
                </a:ext>
              </a:extLst>
            </p:cNvPr>
            <p:cNvSpPr/>
            <p:nvPr/>
          </p:nvSpPr>
          <p:spPr>
            <a:xfrm>
              <a:off x="2435032" y="0"/>
              <a:ext cx="9741628" cy="6858000"/>
            </a:xfrm>
            <a:prstGeom prst="rect">
              <a:avLst/>
            </a:prstGeom>
            <a:solidFill>
              <a:srgbClr val="EAE9E9"/>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defTabSz="456925"/>
              <a:endParaRPr lang="en-US">
                <a:solidFill>
                  <a:srgbClr val="FCF7F7"/>
                </a:solidFill>
                <a:latin typeface="Century Gothic"/>
              </a:endParaRPr>
            </a:p>
          </p:txBody>
        </p:sp>
        <p:sp>
          <p:nvSpPr>
            <p:cNvPr id="7" name="Rectangle 6">
              <a:extLst>
                <a:ext uri="{FF2B5EF4-FFF2-40B4-BE49-F238E27FC236}">
                  <a16:creationId xmlns:a16="http://schemas.microsoft.com/office/drawing/2014/main" id="{C6FB740F-B876-454E-B3F7-63A4F25BA987}"/>
                </a:ext>
              </a:extLst>
            </p:cNvPr>
            <p:cNvSpPr/>
            <p:nvPr/>
          </p:nvSpPr>
          <p:spPr>
            <a:xfrm>
              <a:off x="4875751" y="0"/>
              <a:ext cx="7300179" cy="6858000"/>
            </a:xfrm>
            <a:prstGeom prst="rect">
              <a:avLst/>
            </a:prstGeom>
            <a:solidFill>
              <a:srgbClr val="E3E2E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defTabSz="456925"/>
              <a:endParaRPr lang="en-US">
                <a:solidFill>
                  <a:srgbClr val="FCF7F7"/>
                </a:solidFill>
                <a:latin typeface="Century Gothic"/>
              </a:endParaRPr>
            </a:p>
          </p:txBody>
        </p:sp>
        <p:sp>
          <p:nvSpPr>
            <p:cNvPr id="8" name="Rectangle 7">
              <a:extLst>
                <a:ext uri="{FF2B5EF4-FFF2-40B4-BE49-F238E27FC236}">
                  <a16:creationId xmlns:a16="http://schemas.microsoft.com/office/drawing/2014/main" id="{6B7A5FEB-C21F-F947-AB96-9BFB48F36B4B}"/>
                </a:ext>
              </a:extLst>
            </p:cNvPr>
            <p:cNvSpPr/>
            <p:nvPr/>
          </p:nvSpPr>
          <p:spPr>
            <a:xfrm>
              <a:off x="7304678" y="0"/>
              <a:ext cx="4871253" cy="6858000"/>
            </a:xfrm>
            <a:prstGeom prst="rect">
              <a:avLst/>
            </a:prstGeom>
            <a:solidFill>
              <a:srgbClr val="D9D8D8"/>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defTabSz="456925"/>
              <a:endParaRPr lang="en-US">
                <a:solidFill>
                  <a:srgbClr val="FCF7F7"/>
                </a:solidFill>
                <a:latin typeface="Century Gothic"/>
              </a:endParaRPr>
            </a:p>
          </p:txBody>
        </p:sp>
        <p:sp>
          <p:nvSpPr>
            <p:cNvPr id="9" name="Rectangle 8">
              <a:extLst>
                <a:ext uri="{FF2B5EF4-FFF2-40B4-BE49-F238E27FC236}">
                  <a16:creationId xmlns:a16="http://schemas.microsoft.com/office/drawing/2014/main" id="{F3BF21EB-EA99-8844-A833-3760E9216185}"/>
                </a:ext>
              </a:extLst>
            </p:cNvPr>
            <p:cNvSpPr/>
            <p:nvPr/>
          </p:nvSpPr>
          <p:spPr>
            <a:xfrm>
              <a:off x="9735212" y="1299"/>
              <a:ext cx="2441448" cy="6858000"/>
            </a:xfrm>
            <a:prstGeom prst="rect">
              <a:avLst/>
            </a:prstGeom>
            <a:solidFill>
              <a:srgbClr val="CFCCCC"/>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defTabSz="456925"/>
              <a:endParaRPr lang="en-US">
                <a:solidFill>
                  <a:srgbClr val="FCF7F7"/>
                </a:solidFill>
                <a:latin typeface="Century Gothic"/>
              </a:endParaRPr>
            </a:p>
          </p:txBody>
        </p:sp>
        <p:grpSp>
          <p:nvGrpSpPr>
            <p:cNvPr id="10" name="Group 9">
              <a:extLst>
                <a:ext uri="{FF2B5EF4-FFF2-40B4-BE49-F238E27FC236}">
                  <a16:creationId xmlns:a16="http://schemas.microsoft.com/office/drawing/2014/main" id="{3FD185A8-0BB2-194A-B8DF-E3EFDEC6C408}"/>
                </a:ext>
              </a:extLst>
            </p:cNvPr>
            <p:cNvGrpSpPr/>
            <p:nvPr/>
          </p:nvGrpSpPr>
          <p:grpSpPr>
            <a:xfrm>
              <a:off x="2297871" y="2244723"/>
              <a:ext cx="9878789" cy="773808"/>
              <a:chOff x="2767919" y="2232929"/>
              <a:chExt cx="9227276" cy="773808"/>
            </a:xfrm>
          </p:grpSpPr>
          <p:sp>
            <p:nvSpPr>
              <p:cNvPr id="19" name="Rectangle 18">
                <a:extLst>
                  <a:ext uri="{FF2B5EF4-FFF2-40B4-BE49-F238E27FC236}">
                    <a16:creationId xmlns:a16="http://schemas.microsoft.com/office/drawing/2014/main" id="{32CE418B-ED5E-AA41-A39B-82A7D6E326D9}"/>
                  </a:ext>
                </a:extLst>
              </p:cNvPr>
              <p:cNvSpPr/>
              <p:nvPr/>
            </p:nvSpPr>
            <p:spPr>
              <a:xfrm>
                <a:off x="2767920" y="2232929"/>
                <a:ext cx="9227275" cy="640080"/>
              </a:xfrm>
              <a:prstGeom prst="rect">
                <a:avLst/>
              </a:prstGeom>
              <a:solidFill>
                <a:srgbClr val="F56F61"/>
              </a:solidFill>
              <a:ln>
                <a:noFill/>
              </a:ln>
              <a:effectLst/>
            </p:spPr>
            <p:style>
              <a:lnRef idx="1">
                <a:schemeClr val="accent1"/>
              </a:lnRef>
              <a:fillRef idx="3">
                <a:schemeClr val="accent1"/>
              </a:fillRef>
              <a:effectRef idx="2">
                <a:schemeClr val="accent1"/>
              </a:effectRef>
              <a:fontRef idx="minor">
                <a:schemeClr val="lt1"/>
              </a:fontRef>
            </p:style>
            <p:txBody>
              <a:bodyPr lIns="365665" tIns="0" rIns="0" bIns="45708" rtlCol="0" anchor="ctr"/>
              <a:lstStyle/>
              <a:p>
                <a:pPr lvl="2" defTabSz="456925">
                  <a:spcBef>
                    <a:spcPts val="0"/>
                  </a:spcBef>
                  <a:spcAft>
                    <a:spcPts val="0"/>
                  </a:spcAft>
                </a:pPr>
                <a:endParaRPr lang="en-US">
                  <a:solidFill>
                    <a:srgbClr val="FCF7F7"/>
                  </a:solidFill>
                  <a:latin typeface="Century Gothic"/>
                </a:endParaRPr>
              </a:p>
            </p:txBody>
          </p:sp>
          <p:sp>
            <p:nvSpPr>
              <p:cNvPr id="20" name="Right Triangle 19">
                <a:extLst>
                  <a:ext uri="{FF2B5EF4-FFF2-40B4-BE49-F238E27FC236}">
                    <a16:creationId xmlns:a16="http://schemas.microsoft.com/office/drawing/2014/main" id="{2300BF32-DC78-5A4F-B226-BD8623E8BBAD}"/>
                  </a:ext>
                </a:extLst>
              </p:cNvPr>
              <p:cNvSpPr>
                <a:spLocks/>
              </p:cNvSpPr>
              <p:nvPr/>
            </p:nvSpPr>
            <p:spPr>
              <a:xfrm rot="10800000">
                <a:off x="2767919" y="2869577"/>
                <a:ext cx="128114" cy="137160"/>
              </a:xfrm>
              <a:prstGeom prst="rtTriangl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defTabSz="456925"/>
                <a:endParaRPr lang="en-US">
                  <a:solidFill>
                    <a:srgbClr val="FCF7F7"/>
                  </a:solidFill>
                  <a:latin typeface="Century Gothic"/>
                </a:endParaRPr>
              </a:p>
            </p:txBody>
          </p:sp>
        </p:grpSp>
        <p:grpSp>
          <p:nvGrpSpPr>
            <p:cNvPr id="11" name="Group 10">
              <a:extLst>
                <a:ext uri="{FF2B5EF4-FFF2-40B4-BE49-F238E27FC236}">
                  <a16:creationId xmlns:a16="http://schemas.microsoft.com/office/drawing/2014/main" id="{7E4877CC-A6F3-E342-9AB1-AF0B8B5707CF}"/>
                </a:ext>
              </a:extLst>
            </p:cNvPr>
            <p:cNvGrpSpPr/>
            <p:nvPr/>
          </p:nvGrpSpPr>
          <p:grpSpPr>
            <a:xfrm>
              <a:off x="4738592" y="2244723"/>
              <a:ext cx="7438068" cy="773808"/>
              <a:chOff x="4368863" y="2232929"/>
              <a:chExt cx="6947522" cy="773808"/>
            </a:xfrm>
          </p:grpSpPr>
          <p:sp>
            <p:nvSpPr>
              <p:cNvPr id="17" name="Right Triangle 16">
                <a:extLst>
                  <a:ext uri="{FF2B5EF4-FFF2-40B4-BE49-F238E27FC236}">
                    <a16:creationId xmlns:a16="http://schemas.microsoft.com/office/drawing/2014/main" id="{2986EFF3-B2B9-9940-872B-A086C94166B8}"/>
                  </a:ext>
                </a:extLst>
              </p:cNvPr>
              <p:cNvSpPr>
                <a:spLocks/>
              </p:cNvSpPr>
              <p:nvPr/>
            </p:nvSpPr>
            <p:spPr>
              <a:xfrm rot="10800000">
                <a:off x="4370693" y="2869577"/>
                <a:ext cx="128114" cy="137160"/>
              </a:xfrm>
              <a:prstGeom prst="rtTriangl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defTabSz="456925"/>
                <a:endParaRPr lang="en-US">
                  <a:solidFill>
                    <a:srgbClr val="FCF7F7"/>
                  </a:solidFill>
                  <a:latin typeface="Century Gothic"/>
                </a:endParaRPr>
              </a:p>
            </p:txBody>
          </p:sp>
          <p:sp>
            <p:nvSpPr>
              <p:cNvPr id="18" name="Rectangle 17">
                <a:extLst>
                  <a:ext uri="{FF2B5EF4-FFF2-40B4-BE49-F238E27FC236}">
                    <a16:creationId xmlns:a16="http://schemas.microsoft.com/office/drawing/2014/main" id="{D9AA0B71-FBB7-6741-9A56-A025C817DF9E}"/>
                  </a:ext>
                </a:extLst>
              </p:cNvPr>
              <p:cNvSpPr/>
              <p:nvPr/>
            </p:nvSpPr>
            <p:spPr>
              <a:xfrm>
                <a:off x="4368863" y="2232929"/>
                <a:ext cx="6947522" cy="640080"/>
              </a:xfrm>
              <a:prstGeom prst="rect">
                <a:avLst/>
              </a:prstGeom>
              <a:solidFill>
                <a:srgbClr val="F65048"/>
              </a:solidFill>
              <a:ln>
                <a:noFill/>
              </a:ln>
              <a:effectLst/>
            </p:spPr>
            <p:style>
              <a:lnRef idx="1">
                <a:schemeClr val="accent1"/>
              </a:lnRef>
              <a:fillRef idx="3">
                <a:schemeClr val="accent1"/>
              </a:fillRef>
              <a:effectRef idx="2">
                <a:schemeClr val="accent1"/>
              </a:effectRef>
              <a:fontRef idx="minor">
                <a:schemeClr val="lt1"/>
              </a:fontRef>
            </p:style>
            <p:txBody>
              <a:bodyPr lIns="365665" tIns="0" rIns="0" bIns="45708" rtlCol="0" anchor="ctr"/>
              <a:lstStyle/>
              <a:p>
                <a:pPr lvl="2" defTabSz="456925">
                  <a:spcBef>
                    <a:spcPts val="0"/>
                  </a:spcBef>
                  <a:spcAft>
                    <a:spcPts val="0"/>
                  </a:spcAft>
                </a:pPr>
                <a:endParaRPr lang="en-US">
                  <a:solidFill>
                    <a:srgbClr val="FCF7F7"/>
                  </a:solidFill>
                  <a:latin typeface="Century Gothic"/>
                </a:endParaRPr>
              </a:p>
            </p:txBody>
          </p:sp>
        </p:grpSp>
        <p:grpSp>
          <p:nvGrpSpPr>
            <p:cNvPr id="12" name="Group 11">
              <a:extLst>
                <a:ext uri="{FF2B5EF4-FFF2-40B4-BE49-F238E27FC236}">
                  <a16:creationId xmlns:a16="http://schemas.microsoft.com/office/drawing/2014/main" id="{94A00DEC-75B9-3845-AAE2-FA767883EDE4}"/>
                </a:ext>
              </a:extLst>
            </p:cNvPr>
            <p:cNvGrpSpPr/>
            <p:nvPr/>
          </p:nvGrpSpPr>
          <p:grpSpPr>
            <a:xfrm>
              <a:off x="7164964" y="2244723"/>
              <a:ext cx="5011696" cy="773809"/>
              <a:chOff x="6049358" y="2232929"/>
              <a:chExt cx="4681172" cy="773809"/>
            </a:xfrm>
          </p:grpSpPr>
          <p:sp>
            <p:nvSpPr>
              <p:cNvPr id="14" name="Right Triangle 13">
                <a:extLst>
                  <a:ext uri="{FF2B5EF4-FFF2-40B4-BE49-F238E27FC236}">
                    <a16:creationId xmlns:a16="http://schemas.microsoft.com/office/drawing/2014/main" id="{F85E9BDE-E34E-2B49-95E1-5B65ED7B6985}"/>
                  </a:ext>
                </a:extLst>
              </p:cNvPr>
              <p:cNvSpPr>
                <a:spLocks/>
              </p:cNvSpPr>
              <p:nvPr/>
            </p:nvSpPr>
            <p:spPr>
              <a:xfrm rot="10800000">
                <a:off x="6049358" y="2869577"/>
                <a:ext cx="128114" cy="137160"/>
              </a:xfrm>
              <a:prstGeom prst="rtTriangl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defTabSz="456925"/>
                <a:endParaRPr lang="en-US">
                  <a:solidFill>
                    <a:srgbClr val="FCF7F7"/>
                  </a:solidFill>
                  <a:latin typeface="Century Gothic"/>
                </a:endParaRPr>
              </a:p>
            </p:txBody>
          </p:sp>
          <p:sp>
            <p:nvSpPr>
              <p:cNvPr id="15" name="Rectangle 14">
                <a:extLst>
                  <a:ext uri="{FF2B5EF4-FFF2-40B4-BE49-F238E27FC236}">
                    <a16:creationId xmlns:a16="http://schemas.microsoft.com/office/drawing/2014/main" id="{A3B6E285-7C04-3D4A-AE08-57D56769D842}"/>
                  </a:ext>
                </a:extLst>
              </p:cNvPr>
              <p:cNvSpPr/>
              <p:nvPr/>
            </p:nvSpPr>
            <p:spPr>
              <a:xfrm>
                <a:off x="6051743" y="2232929"/>
                <a:ext cx="4678787" cy="640080"/>
              </a:xfrm>
              <a:prstGeom prst="rect">
                <a:avLst/>
              </a:prstGeom>
              <a:solidFill>
                <a:srgbClr val="F53031"/>
              </a:solidFill>
              <a:ln>
                <a:noFill/>
              </a:ln>
              <a:effectLst/>
            </p:spPr>
            <p:style>
              <a:lnRef idx="1">
                <a:schemeClr val="accent1"/>
              </a:lnRef>
              <a:fillRef idx="3">
                <a:schemeClr val="accent1"/>
              </a:fillRef>
              <a:effectRef idx="2">
                <a:schemeClr val="accent1"/>
              </a:effectRef>
              <a:fontRef idx="minor">
                <a:schemeClr val="lt1"/>
              </a:fontRef>
            </p:style>
            <p:txBody>
              <a:bodyPr lIns="365665" tIns="0" rIns="0" bIns="45708" rtlCol="0" anchor="ctr"/>
              <a:lstStyle/>
              <a:p>
                <a:pPr lvl="2" defTabSz="456925">
                  <a:spcBef>
                    <a:spcPts val="0"/>
                  </a:spcBef>
                  <a:spcAft>
                    <a:spcPts val="0"/>
                  </a:spcAft>
                </a:pPr>
                <a:endParaRPr lang="en-US">
                  <a:solidFill>
                    <a:srgbClr val="FCF7F7"/>
                  </a:solidFill>
                  <a:latin typeface="Century Gothic"/>
                </a:endParaRPr>
              </a:p>
            </p:txBody>
          </p:sp>
          <p:sp>
            <p:nvSpPr>
              <p:cNvPr id="16" name="Right Triangle 15">
                <a:extLst>
                  <a:ext uri="{FF2B5EF4-FFF2-40B4-BE49-F238E27FC236}">
                    <a16:creationId xmlns:a16="http://schemas.microsoft.com/office/drawing/2014/main" id="{A5FAB8F7-03FF-9748-BA19-149DD160BF03}"/>
                  </a:ext>
                </a:extLst>
              </p:cNvPr>
              <p:cNvSpPr>
                <a:spLocks/>
              </p:cNvSpPr>
              <p:nvPr/>
            </p:nvSpPr>
            <p:spPr>
              <a:xfrm rot="10800000">
                <a:off x="8326754" y="2869578"/>
                <a:ext cx="128114" cy="137160"/>
              </a:xfrm>
              <a:prstGeom prst="rtTriangl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defTabSz="456925"/>
                <a:endParaRPr lang="en-US">
                  <a:solidFill>
                    <a:srgbClr val="FCF7F7"/>
                  </a:solidFill>
                  <a:latin typeface="Century Gothic"/>
                </a:endParaRPr>
              </a:p>
            </p:txBody>
          </p:sp>
        </p:grpSp>
        <p:sp>
          <p:nvSpPr>
            <p:cNvPr id="13" name="Rectangle 12">
              <a:extLst>
                <a:ext uri="{FF2B5EF4-FFF2-40B4-BE49-F238E27FC236}">
                  <a16:creationId xmlns:a16="http://schemas.microsoft.com/office/drawing/2014/main" id="{F24CFBF3-5480-A049-8B44-9D4FACF85F85}"/>
                </a:ext>
              </a:extLst>
            </p:cNvPr>
            <p:cNvSpPr/>
            <p:nvPr/>
          </p:nvSpPr>
          <p:spPr>
            <a:xfrm>
              <a:off x="9598052" y="2246022"/>
              <a:ext cx="2578608" cy="640080"/>
            </a:xfrm>
            <a:prstGeom prst="rect">
              <a:avLst/>
            </a:prstGeom>
            <a:solidFill>
              <a:srgbClr val="E30B00"/>
            </a:solidFill>
            <a:ln>
              <a:noFill/>
            </a:ln>
            <a:effectLst/>
          </p:spPr>
          <p:style>
            <a:lnRef idx="1">
              <a:schemeClr val="accent1"/>
            </a:lnRef>
            <a:fillRef idx="3">
              <a:schemeClr val="accent1"/>
            </a:fillRef>
            <a:effectRef idx="2">
              <a:schemeClr val="accent1"/>
            </a:effectRef>
            <a:fontRef idx="minor">
              <a:schemeClr val="lt1"/>
            </a:fontRef>
          </p:style>
          <p:txBody>
            <a:bodyPr lIns="365665" tIns="0" rIns="0" bIns="45708" rtlCol="0" anchor="ctr"/>
            <a:lstStyle/>
            <a:p>
              <a:pPr lvl="2" defTabSz="456925">
                <a:spcBef>
                  <a:spcPts val="0"/>
                </a:spcBef>
                <a:spcAft>
                  <a:spcPts val="0"/>
                </a:spcAft>
              </a:pPr>
              <a:endParaRPr lang="en-US">
                <a:solidFill>
                  <a:srgbClr val="FCF7F7"/>
                </a:solidFill>
                <a:latin typeface="Century Gothic"/>
              </a:endParaRPr>
            </a:p>
          </p:txBody>
        </p:sp>
      </p:grpSp>
      <p:grpSp>
        <p:nvGrpSpPr>
          <p:cNvPr id="21" name="Graphic 4">
            <a:extLst>
              <a:ext uri="{FF2B5EF4-FFF2-40B4-BE49-F238E27FC236}">
                <a16:creationId xmlns:a16="http://schemas.microsoft.com/office/drawing/2014/main" id="{0B0A3A15-5403-5340-98C9-5718EDFD9F34}"/>
              </a:ext>
            </a:extLst>
          </p:cNvPr>
          <p:cNvGrpSpPr>
            <a:grpSpLocks noChangeAspect="1"/>
          </p:cNvGrpSpPr>
          <p:nvPr userDrawn="1"/>
        </p:nvGrpSpPr>
        <p:grpSpPr>
          <a:xfrm>
            <a:off x="11078449" y="214202"/>
            <a:ext cx="889390" cy="197437"/>
            <a:chOff x="3033712" y="2749550"/>
            <a:chExt cx="6121400" cy="1358900"/>
          </a:xfrm>
          <a:solidFill>
            <a:schemeClr val="bg2"/>
          </a:solidFill>
        </p:grpSpPr>
        <p:sp>
          <p:nvSpPr>
            <p:cNvPr id="22" name="Freeform 21">
              <a:extLst>
                <a:ext uri="{FF2B5EF4-FFF2-40B4-BE49-F238E27FC236}">
                  <a16:creationId xmlns:a16="http://schemas.microsoft.com/office/drawing/2014/main" id="{29ABFD62-3FD1-A449-B420-549B7158A070}"/>
                </a:ext>
              </a:extLst>
            </p:cNvPr>
            <p:cNvSpPr/>
            <p:nvPr/>
          </p:nvSpPr>
          <p:spPr>
            <a:xfrm>
              <a:off x="4194207" y="3122059"/>
              <a:ext cx="999606" cy="961718"/>
            </a:xfrm>
            <a:custGeom>
              <a:avLst/>
              <a:gdLst>
                <a:gd name="connsiteX0" fmla="*/ 710197 w 999606"/>
                <a:gd name="connsiteY0" fmla="*/ 915119 h 961718"/>
                <a:gd name="connsiteX1" fmla="*/ 497899 w 999606"/>
                <a:gd name="connsiteY1" fmla="*/ 640489 h 961718"/>
                <a:gd name="connsiteX2" fmla="*/ 284650 w 999606"/>
                <a:gd name="connsiteY2" fmla="*/ 915119 h 961718"/>
                <a:gd name="connsiteX3" fmla="*/ 190401 w 999606"/>
                <a:gd name="connsiteY3" fmla="*/ 961683 h 961718"/>
                <a:gd name="connsiteX4" fmla="*/ 0 w 999606"/>
                <a:gd name="connsiteY4" fmla="*/ 961683 h 961718"/>
                <a:gd name="connsiteX5" fmla="*/ 375090 w 999606"/>
                <a:gd name="connsiteY5" fmla="*/ 480842 h 961718"/>
                <a:gd name="connsiteX6" fmla="*/ 16184 w 999606"/>
                <a:gd name="connsiteY6" fmla="*/ 0 h 961718"/>
                <a:gd name="connsiteX7" fmla="*/ 208489 w 999606"/>
                <a:gd name="connsiteY7" fmla="*/ 0 h 961718"/>
                <a:gd name="connsiteX8" fmla="*/ 302738 w 999606"/>
                <a:gd name="connsiteY8" fmla="*/ 46564 h 961718"/>
                <a:gd name="connsiteX9" fmla="*/ 503611 w 999606"/>
                <a:gd name="connsiteY9" fmla="*/ 325946 h 961718"/>
                <a:gd name="connsiteX10" fmla="*/ 704485 w 999606"/>
                <a:gd name="connsiteY10" fmla="*/ 46564 h 961718"/>
                <a:gd name="connsiteX11" fmla="*/ 798733 w 999606"/>
                <a:gd name="connsiteY11" fmla="*/ 0 h 961718"/>
                <a:gd name="connsiteX12" fmla="*/ 983422 w 999606"/>
                <a:gd name="connsiteY12" fmla="*/ 0 h 961718"/>
                <a:gd name="connsiteX13" fmla="*/ 622612 w 999606"/>
                <a:gd name="connsiteY13" fmla="*/ 480842 h 961718"/>
                <a:gd name="connsiteX14" fmla="*/ 999606 w 999606"/>
                <a:gd name="connsiteY14" fmla="*/ 961683 h 961718"/>
                <a:gd name="connsiteX15" fmla="*/ 804445 w 999606"/>
                <a:gd name="connsiteY15" fmla="*/ 961683 h 961718"/>
                <a:gd name="connsiteX16" fmla="*/ 710197 w 999606"/>
                <a:gd name="connsiteY16" fmla="*/ 915119 h 961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99606" h="961718">
                  <a:moveTo>
                    <a:pt x="710197" y="915119"/>
                  </a:moveTo>
                  <a:lnTo>
                    <a:pt x="497899" y="640489"/>
                  </a:lnTo>
                  <a:lnTo>
                    <a:pt x="284650" y="915119"/>
                  </a:lnTo>
                  <a:cubicBezTo>
                    <a:pt x="262754" y="944578"/>
                    <a:pt x="227530" y="961683"/>
                    <a:pt x="190401" y="961683"/>
                  </a:cubicBezTo>
                  <a:lnTo>
                    <a:pt x="0" y="961683"/>
                  </a:lnTo>
                  <a:lnTo>
                    <a:pt x="375090" y="480842"/>
                  </a:lnTo>
                  <a:lnTo>
                    <a:pt x="16184" y="0"/>
                  </a:lnTo>
                  <a:lnTo>
                    <a:pt x="208489" y="0"/>
                  </a:lnTo>
                  <a:cubicBezTo>
                    <a:pt x="245618" y="0"/>
                    <a:pt x="279890" y="17105"/>
                    <a:pt x="302738" y="46564"/>
                  </a:cubicBezTo>
                  <a:lnTo>
                    <a:pt x="503611" y="325946"/>
                  </a:lnTo>
                  <a:lnTo>
                    <a:pt x="704485" y="46564"/>
                  </a:lnTo>
                  <a:cubicBezTo>
                    <a:pt x="726381" y="17105"/>
                    <a:pt x="761605" y="0"/>
                    <a:pt x="798733" y="0"/>
                  </a:cubicBezTo>
                  <a:lnTo>
                    <a:pt x="983422" y="0"/>
                  </a:lnTo>
                  <a:lnTo>
                    <a:pt x="622612" y="480842"/>
                  </a:lnTo>
                  <a:lnTo>
                    <a:pt x="999606" y="961683"/>
                  </a:lnTo>
                  <a:lnTo>
                    <a:pt x="804445" y="961683"/>
                  </a:lnTo>
                  <a:cubicBezTo>
                    <a:pt x="767317" y="962633"/>
                    <a:pt x="732093" y="944578"/>
                    <a:pt x="710197" y="915119"/>
                  </a:cubicBezTo>
                </a:path>
              </a:pathLst>
            </a:custGeom>
            <a:grpFill/>
            <a:ln w="9510" cap="flat">
              <a:noFill/>
              <a:prstDash val="solid"/>
              <a:miter/>
            </a:ln>
          </p:spPr>
          <p:txBody>
            <a:bodyPr rtlCol="0" anchor="ctr"/>
            <a:lstStyle/>
            <a:p>
              <a:pPr defTabSz="456925"/>
              <a:endParaRPr lang="en-US">
                <a:solidFill>
                  <a:srgbClr val="201F1F"/>
                </a:solidFill>
                <a:latin typeface="Century Gothic"/>
              </a:endParaRPr>
            </a:p>
          </p:txBody>
        </p:sp>
        <p:sp>
          <p:nvSpPr>
            <p:cNvPr id="23" name="Freeform 22">
              <a:extLst>
                <a:ext uri="{FF2B5EF4-FFF2-40B4-BE49-F238E27FC236}">
                  <a16:creationId xmlns:a16="http://schemas.microsoft.com/office/drawing/2014/main" id="{52AA49DD-FE2A-8D4D-8AFD-08AFDF31BF95}"/>
                </a:ext>
              </a:extLst>
            </p:cNvPr>
            <p:cNvSpPr/>
            <p:nvPr/>
          </p:nvSpPr>
          <p:spPr>
            <a:xfrm>
              <a:off x="5142405" y="3112556"/>
              <a:ext cx="1019598" cy="984489"/>
            </a:xfrm>
            <a:custGeom>
              <a:avLst/>
              <a:gdLst>
                <a:gd name="connsiteX0" fmla="*/ 716861 w 1019598"/>
                <a:gd name="connsiteY0" fmla="*/ 708909 h 984489"/>
                <a:gd name="connsiteX1" fmla="*/ 797781 w 1019598"/>
                <a:gd name="connsiteY1" fmla="*/ 491295 h 984489"/>
                <a:gd name="connsiteX2" fmla="*/ 716861 w 1019598"/>
                <a:gd name="connsiteY2" fmla="*/ 273681 h 984489"/>
                <a:gd name="connsiteX3" fmla="*/ 511227 w 1019598"/>
                <a:gd name="connsiteY3" fmla="*/ 191006 h 984489"/>
                <a:gd name="connsiteX4" fmla="*/ 306546 w 1019598"/>
                <a:gd name="connsiteY4" fmla="*/ 273681 h 984489"/>
                <a:gd name="connsiteX5" fmla="*/ 226578 w 1019598"/>
                <a:gd name="connsiteY5" fmla="*/ 491295 h 984489"/>
                <a:gd name="connsiteX6" fmla="*/ 306546 w 1019598"/>
                <a:gd name="connsiteY6" fmla="*/ 708909 h 984489"/>
                <a:gd name="connsiteX7" fmla="*/ 511227 w 1019598"/>
                <a:gd name="connsiteY7" fmla="*/ 791583 h 984489"/>
                <a:gd name="connsiteX8" fmla="*/ 716861 w 1019598"/>
                <a:gd name="connsiteY8" fmla="*/ 708909 h 984489"/>
                <a:gd name="connsiteX9" fmla="*/ 1019599 w 1019598"/>
                <a:gd name="connsiteY9" fmla="*/ 11403 h 984489"/>
                <a:gd name="connsiteX10" fmla="*/ 1019599 w 1019598"/>
                <a:gd name="connsiteY10" fmla="*/ 972136 h 984489"/>
                <a:gd name="connsiteX11" fmla="*/ 922494 w 1019598"/>
                <a:gd name="connsiteY11" fmla="*/ 972136 h 984489"/>
                <a:gd name="connsiteX12" fmla="*/ 805397 w 1019598"/>
                <a:gd name="connsiteY12" fmla="*/ 855252 h 984489"/>
                <a:gd name="connsiteX13" fmla="*/ 805397 w 1019598"/>
                <a:gd name="connsiteY13" fmla="*/ 847650 h 984489"/>
                <a:gd name="connsiteX14" fmla="*/ 667356 w 1019598"/>
                <a:gd name="connsiteY14" fmla="*/ 950280 h 984489"/>
                <a:gd name="connsiteX15" fmla="*/ 486475 w 1019598"/>
                <a:gd name="connsiteY15" fmla="*/ 984490 h 984489"/>
                <a:gd name="connsiteX16" fmla="*/ 235146 w 1019598"/>
                <a:gd name="connsiteY16" fmla="*/ 923672 h 984489"/>
                <a:gd name="connsiteX17" fmla="*/ 61880 w 1019598"/>
                <a:gd name="connsiteY17" fmla="*/ 750721 h 984489"/>
                <a:gd name="connsiteX18" fmla="*/ 0 w 1019598"/>
                <a:gd name="connsiteY18" fmla="*/ 491295 h 984489"/>
                <a:gd name="connsiteX19" fmla="*/ 61880 w 1019598"/>
                <a:gd name="connsiteY19" fmla="*/ 232819 h 984489"/>
                <a:gd name="connsiteX20" fmla="*/ 235146 w 1019598"/>
                <a:gd name="connsiteY20" fmla="*/ 60818 h 984489"/>
                <a:gd name="connsiteX21" fmla="*/ 486475 w 1019598"/>
                <a:gd name="connsiteY21" fmla="*/ 0 h 984489"/>
                <a:gd name="connsiteX22" fmla="*/ 658788 w 1019598"/>
                <a:gd name="connsiteY22" fmla="*/ 32309 h 984489"/>
                <a:gd name="connsiteX23" fmla="*/ 794925 w 1019598"/>
                <a:gd name="connsiteY23" fmla="*/ 127337 h 984489"/>
                <a:gd name="connsiteX24" fmla="*/ 912022 w 1019598"/>
                <a:gd name="connsiteY24" fmla="*/ 10453 h 984489"/>
                <a:gd name="connsiteX25" fmla="*/ 1019599 w 1019598"/>
                <a:gd name="connsiteY25" fmla="*/ 10453 h 984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019598" h="984489">
                  <a:moveTo>
                    <a:pt x="716861" y="708909"/>
                  </a:moveTo>
                  <a:cubicBezTo>
                    <a:pt x="771125" y="653792"/>
                    <a:pt x="797781" y="581571"/>
                    <a:pt x="797781" y="491295"/>
                  </a:cubicBezTo>
                  <a:cubicBezTo>
                    <a:pt x="797781" y="401018"/>
                    <a:pt x="771125" y="328797"/>
                    <a:pt x="716861" y="273681"/>
                  </a:cubicBezTo>
                  <a:cubicBezTo>
                    <a:pt x="662596" y="218564"/>
                    <a:pt x="594052" y="191006"/>
                    <a:pt x="511227" y="191006"/>
                  </a:cubicBezTo>
                  <a:cubicBezTo>
                    <a:pt x="428403" y="191006"/>
                    <a:pt x="359858" y="218564"/>
                    <a:pt x="306546" y="273681"/>
                  </a:cubicBezTo>
                  <a:cubicBezTo>
                    <a:pt x="253234" y="328797"/>
                    <a:pt x="226578" y="401018"/>
                    <a:pt x="226578" y="491295"/>
                  </a:cubicBezTo>
                  <a:cubicBezTo>
                    <a:pt x="226578" y="581571"/>
                    <a:pt x="253234" y="653792"/>
                    <a:pt x="306546" y="708909"/>
                  </a:cubicBezTo>
                  <a:cubicBezTo>
                    <a:pt x="359858" y="764025"/>
                    <a:pt x="428403" y="791583"/>
                    <a:pt x="511227" y="791583"/>
                  </a:cubicBezTo>
                  <a:cubicBezTo>
                    <a:pt x="594052" y="792533"/>
                    <a:pt x="662596" y="764975"/>
                    <a:pt x="716861" y="708909"/>
                  </a:cubicBezTo>
                  <a:moveTo>
                    <a:pt x="1019599" y="11403"/>
                  </a:moveTo>
                  <a:lnTo>
                    <a:pt x="1019599" y="972136"/>
                  </a:lnTo>
                  <a:lnTo>
                    <a:pt x="922494" y="972136"/>
                  </a:lnTo>
                  <a:cubicBezTo>
                    <a:pt x="857758" y="972136"/>
                    <a:pt x="805397" y="919871"/>
                    <a:pt x="805397" y="855252"/>
                  </a:cubicBezTo>
                  <a:lnTo>
                    <a:pt x="805397" y="847650"/>
                  </a:lnTo>
                  <a:cubicBezTo>
                    <a:pt x="768269" y="893263"/>
                    <a:pt x="722573" y="927473"/>
                    <a:pt x="667356" y="950280"/>
                  </a:cubicBezTo>
                  <a:cubicBezTo>
                    <a:pt x="613092" y="973087"/>
                    <a:pt x="552164" y="984490"/>
                    <a:pt x="486475" y="984490"/>
                  </a:cubicBezTo>
                  <a:cubicBezTo>
                    <a:pt x="393178" y="984490"/>
                    <a:pt x="308450" y="964534"/>
                    <a:pt x="235146" y="923672"/>
                  </a:cubicBezTo>
                  <a:cubicBezTo>
                    <a:pt x="160889" y="882810"/>
                    <a:pt x="103769" y="824843"/>
                    <a:pt x="61880" y="750721"/>
                  </a:cubicBezTo>
                  <a:cubicBezTo>
                    <a:pt x="19992" y="676599"/>
                    <a:pt x="0" y="590124"/>
                    <a:pt x="0" y="491295"/>
                  </a:cubicBezTo>
                  <a:cubicBezTo>
                    <a:pt x="0" y="392466"/>
                    <a:pt x="20944" y="306940"/>
                    <a:pt x="61880" y="232819"/>
                  </a:cubicBezTo>
                  <a:cubicBezTo>
                    <a:pt x="103769" y="158697"/>
                    <a:pt x="160889" y="101680"/>
                    <a:pt x="235146" y="60818"/>
                  </a:cubicBezTo>
                  <a:cubicBezTo>
                    <a:pt x="309402" y="19956"/>
                    <a:pt x="393178" y="0"/>
                    <a:pt x="486475" y="0"/>
                  </a:cubicBezTo>
                  <a:cubicBezTo>
                    <a:pt x="549308" y="0"/>
                    <a:pt x="606428" y="10453"/>
                    <a:pt x="658788" y="32309"/>
                  </a:cubicBezTo>
                  <a:cubicBezTo>
                    <a:pt x="711149" y="54166"/>
                    <a:pt x="756845" y="85525"/>
                    <a:pt x="794925" y="127337"/>
                  </a:cubicBezTo>
                  <a:cubicBezTo>
                    <a:pt x="794925" y="62718"/>
                    <a:pt x="847286" y="10453"/>
                    <a:pt x="912022" y="10453"/>
                  </a:cubicBezTo>
                  <a:lnTo>
                    <a:pt x="1019599" y="10453"/>
                  </a:lnTo>
                  <a:close/>
                </a:path>
              </a:pathLst>
            </a:custGeom>
            <a:grpFill/>
            <a:ln w="9510" cap="flat">
              <a:noFill/>
              <a:prstDash val="solid"/>
              <a:miter/>
            </a:ln>
          </p:spPr>
          <p:txBody>
            <a:bodyPr rtlCol="0" anchor="ctr"/>
            <a:lstStyle/>
            <a:p>
              <a:pPr defTabSz="456925"/>
              <a:endParaRPr lang="en-US">
                <a:solidFill>
                  <a:srgbClr val="201F1F"/>
                </a:solidFill>
                <a:latin typeface="Century Gothic"/>
              </a:endParaRPr>
            </a:p>
          </p:txBody>
        </p:sp>
        <p:sp>
          <p:nvSpPr>
            <p:cNvPr id="24" name="Freeform 23">
              <a:extLst>
                <a:ext uri="{FF2B5EF4-FFF2-40B4-BE49-F238E27FC236}">
                  <a16:creationId xmlns:a16="http://schemas.microsoft.com/office/drawing/2014/main" id="{0E4FAC87-60F8-2846-9557-DCC82CB7D3B6}"/>
                </a:ext>
              </a:extLst>
            </p:cNvPr>
            <p:cNvSpPr/>
            <p:nvPr/>
          </p:nvSpPr>
          <p:spPr>
            <a:xfrm>
              <a:off x="6327653" y="3113488"/>
              <a:ext cx="949150" cy="971204"/>
            </a:xfrm>
            <a:custGeom>
              <a:avLst/>
              <a:gdLst>
                <a:gd name="connsiteX0" fmla="*/ 838718 w 949150"/>
                <a:gd name="connsiteY0" fmla="*/ 105500 h 971204"/>
                <a:gd name="connsiteX1" fmla="*/ 949150 w 949150"/>
                <a:gd name="connsiteY1" fmla="*/ 420042 h 971204"/>
                <a:gd name="connsiteX2" fmla="*/ 949150 w 949150"/>
                <a:gd name="connsiteY2" fmla="*/ 971205 h 971204"/>
                <a:gd name="connsiteX3" fmla="*/ 840621 w 949150"/>
                <a:gd name="connsiteY3" fmla="*/ 971205 h 971204"/>
                <a:gd name="connsiteX4" fmla="*/ 723525 w 949150"/>
                <a:gd name="connsiteY4" fmla="*/ 854320 h 971204"/>
                <a:gd name="connsiteX5" fmla="*/ 723525 w 949150"/>
                <a:gd name="connsiteY5" fmla="*/ 449501 h 971204"/>
                <a:gd name="connsiteX6" fmla="*/ 663548 w 949150"/>
                <a:gd name="connsiteY6" fmla="*/ 259445 h 971204"/>
                <a:gd name="connsiteX7" fmla="*/ 494091 w 949150"/>
                <a:gd name="connsiteY7" fmla="*/ 195776 h 971204"/>
                <a:gd name="connsiteX8" fmla="*/ 297978 w 949150"/>
                <a:gd name="connsiteY8" fmla="*/ 270849 h 971204"/>
                <a:gd name="connsiteX9" fmla="*/ 225626 w 949150"/>
                <a:gd name="connsiteY9" fmla="*/ 485612 h 971204"/>
                <a:gd name="connsiteX10" fmla="*/ 225626 w 949150"/>
                <a:gd name="connsiteY10" fmla="*/ 854320 h 971204"/>
                <a:gd name="connsiteX11" fmla="*/ 108529 w 949150"/>
                <a:gd name="connsiteY11" fmla="*/ 971205 h 971204"/>
                <a:gd name="connsiteX12" fmla="*/ 0 w 949150"/>
                <a:gd name="connsiteY12" fmla="*/ 971205 h 971204"/>
                <a:gd name="connsiteX13" fmla="*/ 0 w 949150"/>
                <a:gd name="connsiteY13" fmla="*/ 10472 h 971204"/>
                <a:gd name="connsiteX14" fmla="*/ 97105 w 949150"/>
                <a:gd name="connsiteY14" fmla="*/ 10472 h 971204"/>
                <a:gd name="connsiteX15" fmla="*/ 214201 w 949150"/>
                <a:gd name="connsiteY15" fmla="*/ 127356 h 971204"/>
                <a:gd name="connsiteX16" fmla="*/ 214201 w 949150"/>
                <a:gd name="connsiteY16" fmla="*/ 134958 h 971204"/>
                <a:gd name="connsiteX17" fmla="*/ 355098 w 949150"/>
                <a:gd name="connsiteY17" fmla="*/ 34229 h 971204"/>
                <a:gd name="connsiteX18" fmla="*/ 546452 w 949150"/>
                <a:gd name="connsiteY18" fmla="*/ 19 h 971204"/>
                <a:gd name="connsiteX19" fmla="*/ 838718 w 949150"/>
                <a:gd name="connsiteY19" fmla="*/ 105500 h 971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49150" h="971204">
                  <a:moveTo>
                    <a:pt x="838718" y="105500"/>
                  </a:moveTo>
                  <a:cubicBezTo>
                    <a:pt x="912022" y="176771"/>
                    <a:pt x="949150" y="281302"/>
                    <a:pt x="949150" y="420042"/>
                  </a:cubicBezTo>
                  <a:lnTo>
                    <a:pt x="949150" y="971205"/>
                  </a:lnTo>
                  <a:lnTo>
                    <a:pt x="840621" y="971205"/>
                  </a:lnTo>
                  <a:cubicBezTo>
                    <a:pt x="775885" y="971205"/>
                    <a:pt x="723525" y="918939"/>
                    <a:pt x="723525" y="854320"/>
                  </a:cubicBezTo>
                  <a:lnTo>
                    <a:pt x="723525" y="449501"/>
                  </a:lnTo>
                  <a:cubicBezTo>
                    <a:pt x="723525" y="365876"/>
                    <a:pt x="703533" y="302208"/>
                    <a:pt x="663548" y="259445"/>
                  </a:cubicBezTo>
                  <a:cubicBezTo>
                    <a:pt x="623564" y="216683"/>
                    <a:pt x="567396" y="195776"/>
                    <a:pt x="494091" y="195776"/>
                  </a:cubicBezTo>
                  <a:cubicBezTo>
                    <a:pt x="411267" y="195776"/>
                    <a:pt x="345578" y="220484"/>
                    <a:pt x="297978" y="270849"/>
                  </a:cubicBezTo>
                  <a:cubicBezTo>
                    <a:pt x="249426" y="320263"/>
                    <a:pt x="225626" y="392484"/>
                    <a:pt x="225626" y="485612"/>
                  </a:cubicBezTo>
                  <a:lnTo>
                    <a:pt x="225626" y="854320"/>
                  </a:lnTo>
                  <a:cubicBezTo>
                    <a:pt x="225626" y="918939"/>
                    <a:pt x="173265" y="971205"/>
                    <a:pt x="108529" y="971205"/>
                  </a:cubicBezTo>
                  <a:lnTo>
                    <a:pt x="0" y="971205"/>
                  </a:lnTo>
                  <a:lnTo>
                    <a:pt x="0" y="10472"/>
                  </a:lnTo>
                  <a:lnTo>
                    <a:pt x="97105" y="10472"/>
                  </a:lnTo>
                  <a:cubicBezTo>
                    <a:pt x="161841" y="10472"/>
                    <a:pt x="214201" y="62737"/>
                    <a:pt x="214201" y="127356"/>
                  </a:cubicBezTo>
                  <a:lnTo>
                    <a:pt x="214201" y="134958"/>
                  </a:lnTo>
                  <a:cubicBezTo>
                    <a:pt x="251330" y="90295"/>
                    <a:pt x="297978" y="57036"/>
                    <a:pt x="355098" y="34229"/>
                  </a:cubicBezTo>
                  <a:cubicBezTo>
                    <a:pt x="411267" y="11422"/>
                    <a:pt x="475051" y="19"/>
                    <a:pt x="546452" y="19"/>
                  </a:cubicBezTo>
                  <a:cubicBezTo>
                    <a:pt x="667356" y="-932"/>
                    <a:pt x="765413" y="34229"/>
                    <a:pt x="838718" y="105500"/>
                  </a:cubicBezTo>
                </a:path>
              </a:pathLst>
            </a:custGeom>
            <a:grpFill/>
            <a:ln w="9510" cap="flat">
              <a:noFill/>
              <a:prstDash val="solid"/>
              <a:miter/>
            </a:ln>
          </p:spPr>
          <p:txBody>
            <a:bodyPr rtlCol="0" anchor="ctr"/>
            <a:lstStyle/>
            <a:p>
              <a:pPr defTabSz="456925"/>
              <a:endParaRPr lang="en-US">
                <a:solidFill>
                  <a:srgbClr val="201F1F"/>
                </a:solidFill>
                <a:latin typeface="Century Gothic"/>
              </a:endParaRPr>
            </a:p>
          </p:txBody>
        </p:sp>
        <p:sp>
          <p:nvSpPr>
            <p:cNvPr id="25" name="Freeform 24">
              <a:extLst>
                <a:ext uri="{FF2B5EF4-FFF2-40B4-BE49-F238E27FC236}">
                  <a16:creationId xmlns:a16="http://schemas.microsoft.com/office/drawing/2014/main" id="{DF7B2424-1382-0246-A4A8-A1AFC109C3C9}"/>
                </a:ext>
              </a:extLst>
            </p:cNvPr>
            <p:cNvSpPr/>
            <p:nvPr/>
          </p:nvSpPr>
          <p:spPr>
            <a:xfrm>
              <a:off x="7392948" y="2766655"/>
              <a:ext cx="1021502" cy="1330391"/>
            </a:xfrm>
            <a:custGeom>
              <a:avLst/>
              <a:gdLst>
                <a:gd name="connsiteX0" fmla="*/ 658788 w 1021502"/>
                <a:gd name="connsiteY0" fmla="*/ 1101374 h 1330391"/>
                <a:gd name="connsiteX1" fmla="*/ 761605 w 1021502"/>
                <a:gd name="connsiteY1" fmla="*/ 995893 h 1330391"/>
                <a:gd name="connsiteX2" fmla="*/ 799686 w 1021502"/>
                <a:gd name="connsiteY2" fmla="*/ 837196 h 1330391"/>
                <a:gd name="connsiteX3" fmla="*/ 761605 w 1021502"/>
                <a:gd name="connsiteY3" fmla="*/ 678500 h 1330391"/>
                <a:gd name="connsiteX4" fmla="*/ 658788 w 1021502"/>
                <a:gd name="connsiteY4" fmla="*/ 573019 h 1330391"/>
                <a:gd name="connsiteX5" fmla="*/ 513131 w 1021502"/>
                <a:gd name="connsiteY5" fmla="*/ 535958 h 1330391"/>
                <a:gd name="connsiteX6" fmla="*/ 367474 w 1021502"/>
                <a:gd name="connsiteY6" fmla="*/ 573019 h 1330391"/>
                <a:gd name="connsiteX7" fmla="*/ 264658 w 1021502"/>
                <a:gd name="connsiteY7" fmla="*/ 678500 h 1330391"/>
                <a:gd name="connsiteX8" fmla="*/ 226578 w 1021502"/>
                <a:gd name="connsiteY8" fmla="*/ 837196 h 1330391"/>
                <a:gd name="connsiteX9" fmla="*/ 264658 w 1021502"/>
                <a:gd name="connsiteY9" fmla="*/ 995893 h 1330391"/>
                <a:gd name="connsiteX10" fmla="*/ 367474 w 1021502"/>
                <a:gd name="connsiteY10" fmla="*/ 1101374 h 1330391"/>
                <a:gd name="connsiteX11" fmla="*/ 513131 w 1021502"/>
                <a:gd name="connsiteY11" fmla="*/ 1138435 h 1330391"/>
                <a:gd name="connsiteX12" fmla="*/ 658788 w 1021502"/>
                <a:gd name="connsiteY12" fmla="*/ 1101374 h 1330391"/>
                <a:gd name="connsiteX13" fmla="*/ 1021503 w 1021502"/>
                <a:gd name="connsiteY13" fmla="*/ 0 h 1330391"/>
                <a:gd name="connsiteX14" fmla="*/ 1021503 w 1021502"/>
                <a:gd name="connsiteY14" fmla="*/ 1318038 h 1330391"/>
                <a:gd name="connsiteX15" fmla="*/ 922494 w 1021502"/>
                <a:gd name="connsiteY15" fmla="*/ 1318038 h 1330391"/>
                <a:gd name="connsiteX16" fmla="*/ 805397 w 1021502"/>
                <a:gd name="connsiteY16" fmla="*/ 1201154 h 1330391"/>
                <a:gd name="connsiteX17" fmla="*/ 805397 w 1021502"/>
                <a:gd name="connsiteY17" fmla="*/ 1193551 h 1330391"/>
                <a:gd name="connsiteX18" fmla="*/ 667356 w 1021502"/>
                <a:gd name="connsiteY18" fmla="*/ 1296182 h 1330391"/>
                <a:gd name="connsiteX19" fmla="*/ 486475 w 1021502"/>
                <a:gd name="connsiteY19" fmla="*/ 1330392 h 1330391"/>
                <a:gd name="connsiteX20" fmla="*/ 237049 w 1021502"/>
                <a:gd name="connsiteY20" fmla="*/ 1269574 h 1330391"/>
                <a:gd name="connsiteX21" fmla="*/ 62832 w 1021502"/>
                <a:gd name="connsiteY21" fmla="*/ 1095673 h 1330391"/>
                <a:gd name="connsiteX22" fmla="*/ 0 w 1021502"/>
                <a:gd name="connsiteY22" fmla="*/ 837196 h 1330391"/>
                <a:gd name="connsiteX23" fmla="*/ 62832 w 1021502"/>
                <a:gd name="connsiteY23" fmla="*/ 579671 h 1330391"/>
                <a:gd name="connsiteX24" fmla="*/ 237049 w 1021502"/>
                <a:gd name="connsiteY24" fmla="*/ 406720 h 1330391"/>
                <a:gd name="connsiteX25" fmla="*/ 486475 w 1021502"/>
                <a:gd name="connsiteY25" fmla="*/ 345902 h 1330391"/>
                <a:gd name="connsiteX26" fmla="*/ 661645 w 1021502"/>
                <a:gd name="connsiteY26" fmla="*/ 378211 h 1330391"/>
                <a:gd name="connsiteX27" fmla="*/ 796829 w 1021502"/>
                <a:gd name="connsiteY27" fmla="*/ 475140 h 1330391"/>
                <a:gd name="connsiteX28" fmla="*/ 796829 w 1021502"/>
                <a:gd name="connsiteY28" fmla="*/ 0 h 1330391"/>
                <a:gd name="connsiteX29" fmla="*/ 1021503 w 1021502"/>
                <a:gd name="connsiteY29" fmla="*/ 0 h 1330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21502" h="1330391">
                  <a:moveTo>
                    <a:pt x="658788" y="1101374"/>
                  </a:moveTo>
                  <a:cubicBezTo>
                    <a:pt x="701628" y="1076667"/>
                    <a:pt x="735901" y="1041507"/>
                    <a:pt x="761605" y="995893"/>
                  </a:cubicBezTo>
                  <a:cubicBezTo>
                    <a:pt x="787309" y="950280"/>
                    <a:pt x="799686" y="897064"/>
                    <a:pt x="799686" y="837196"/>
                  </a:cubicBezTo>
                  <a:cubicBezTo>
                    <a:pt x="799686" y="777329"/>
                    <a:pt x="787309" y="724113"/>
                    <a:pt x="761605" y="678500"/>
                  </a:cubicBezTo>
                  <a:cubicBezTo>
                    <a:pt x="735901" y="632886"/>
                    <a:pt x="701628" y="597726"/>
                    <a:pt x="658788" y="573019"/>
                  </a:cubicBezTo>
                  <a:cubicBezTo>
                    <a:pt x="615948" y="548311"/>
                    <a:pt x="566444" y="535958"/>
                    <a:pt x="513131" y="535958"/>
                  </a:cubicBezTo>
                  <a:cubicBezTo>
                    <a:pt x="458867" y="535958"/>
                    <a:pt x="410315" y="548311"/>
                    <a:pt x="367474" y="573019"/>
                  </a:cubicBezTo>
                  <a:cubicBezTo>
                    <a:pt x="324634" y="597726"/>
                    <a:pt x="290362" y="632886"/>
                    <a:pt x="264658" y="678500"/>
                  </a:cubicBezTo>
                  <a:cubicBezTo>
                    <a:pt x="238954" y="724113"/>
                    <a:pt x="226578" y="777329"/>
                    <a:pt x="226578" y="837196"/>
                  </a:cubicBezTo>
                  <a:cubicBezTo>
                    <a:pt x="226578" y="897064"/>
                    <a:pt x="238954" y="950280"/>
                    <a:pt x="264658" y="995893"/>
                  </a:cubicBezTo>
                  <a:cubicBezTo>
                    <a:pt x="290362" y="1041507"/>
                    <a:pt x="323682" y="1076667"/>
                    <a:pt x="367474" y="1101374"/>
                  </a:cubicBezTo>
                  <a:cubicBezTo>
                    <a:pt x="410315" y="1126082"/>
                    <a:pt x="459819" y="1138435"/>
                    <a:pt x="513131" y="1138435"/>
                  </a:cubicBezTo>
                  <a:cubicBezTo>
                    <a:pt x="566444" y="1138435"/>
                    <a:pt x="615948" y="1126082"/>
                    <a:pt x="658788" y="1101374"/>
                  </a:cubicBezTo>
                  <a:moveTo>
                    <a:pt x="1021503" y="0"/>
                  </a:moveTo>
                  <a:lnTo>
                    <a:pt x="1021503" y="1318038"/>
                  </a:lnTo>
                  <a:lnTo>
                    <a:pt x="922494" y="1318038"/>
                  </a:lnTo>
                  <a:cubicBezTo>
                    <a:pt x="857758" y="1318038"/>
                    <a:pt x="805397" y="1265773"/>
                    <a:pt x="805397" y="1201154"/>
                  </a:cubicBezTo>
                  <a:lnTo>
                    <a:pt x="805397" y="1193551"/>
                  </a:lnTo>
                  <a:cubicBezTo>
                    <a:pt x="768269" y="1239165"/>
                    <a:pt x="722573" y="1273375"/>
                    <a:pt x="667356" y="1296182"/>
                  </a:cubicBezTo>
                  <a:cubicBezTo>
                    <a:pt x="613092" y="1318988"/>
                    <a:pt x="552164" y="1330392"/>
                    <a:pt x="486475" y="1330392"/>
                  </a:cubicBezTo>
                  <a:cubicBezTo>
                    <a:pt x="394131" y="1330392"/>
                    <a:pt x="310354" y="1310436"/>
                    <a:pt x="237049" y="1269574"/>
                  </a:cubicBezTo>
                  <a:cubicBezTo>
                    <a:pt x="162793" y="1228712"/>
                    <a:pt x="104721" y="1170745"/>
                    <a:pt x="62832" y="1095673"/>
                  </a:cubicBezTo>
                  <a:cubicBezTo>
                    <a:pt x="20944" y="1020600"/>
                    <a:pt x="0" y="934125"/>
                    <a:pt x="0" y="837196"/>
                  </a:cubicBezTo>
                  <a:cubicBezTo>
                    <a:pt x="0" y="740268"/>
                    <a:pt x="20944" y="653792"/>
                    <a:pt x="62832" y="579671"/>
                  </a:cubicBezTo>
                  <a:cubicBezTo>
                    <a:pt x="104721" y="505549"/>
                    <a:pt x="162793" y="447582"/>
                    <a:pt x="237049" y="406720"/>
                  </a:cubicBezTo>
                  <a:cubicBezTo>
                    <a:pt x="311306" y="365858"/>
                    <a:pt x="394131" y="345902"/>
                    <a:pt x="486475" y="345902"/>
                  </a:cubicBezTo>
                  <a:cubicBezTo>
                    <a:pt x="550260" y="345902"/>
                    <a:pt x="608332" y="356355"/>
                    <a:pt x="661645" y="378211"/>
                  </a:cubicBezTo>
                  <a:cubicBezTo>
                    <a:pt x="714957" y="400068"/>
                    <a:pt x="759701" y="432377"/>
                    <a:pt x="796829" y="475140"/>
                  </a:cubicBezTo>
                  <a:lnTo>
                    <a:pt x="796829" y="0"/>
                  </a:lnTo>
                  <a:lnTo>
                    <a:pt x="1021503" y="0"/>
                  </a:lnTo>
                  <a:close/>
                </a:path>
              </a:pathLst>
            </a:custGeom>
            <a:grpFill/>
            <a:ln w="9510" cap="flat">
              <a:noFill/>
              <a:prstDash val="solid"/>
              <a:miter/>
            </a:ln>
          </p:spPr>
          <p:txBody>
            <a:bodyPr rtlCol="0" anchor="ctr"/>
            <a:lstStyle/>
            <a:p>
              <a:pPr defTabSz="456925"/>
              <a:endParaRPr lang="en-US">
                <a:solidFill>
                  <a:srgbClr val="201F1F"/>
                </a:solidFill>
                <a:latin typeface="Century Gothic"/>
              </a:endParaRPr>
            </a:p>
          </p:txBody>
        </p:sp>
        <p:sp>
          <p:nvSpPr>
            <p:cNvPr id="26" name="Freeform 25">
              <a:extLst>
                <a:ext uri="{FF2B5EF4-FFF2-40B4-BE49-F238E27FC236}">
                  <a16:creationId xmlns:a16="http://schemas.microsoft.com/office/drawing/2014/main" id="{F100C241-CA78-6A41-9917-9A8941D5EFC9}"/>
                </a:ext>
              </a:extLst>
            </p:cNvPr>
            <p:cNvSpPr/>
            <p:nvPr/>
          </p:nvSpPr>
          <p:spPr>
            <a:xfrm>
              <a:off x="8588668" y="3112556"/>
              <a:ext cx="557875" cy="971185"/>
            </a:xfrm>
            <a:custGeom>
              <a:avLst/>
              <a:gdLst>
                <a:gd name="connsiteX0" fmla="*/ 557875 w 557875"/>
                <a:gd name="connsiteY0" fmla="*/ 0 h 971185"/>
                <a:gd name="connsiteX1" fmla="*/ 557875 w 557875"/>
                <a:gd name="connsiteY1" fmla="*/ 213813 h 971185"/>
                <a:gd name="connsiteX2" fmla="*/ 505515 w 557875"/>
                <a:gd name="connsiteY2" fmla="*/ 208111 h 971185"/>
                <a:gd name="connsiteX3" fmla="*/ 299882 w 557875"/>
                <a:gd name="connsiteY3" fmla="*/ 285084 h 971185"/>
                <a:gd name="connsiteX4" fmla="*/ 225626 w 557875"/>
                <a:gd name="connsiteY4" fmla="*/ 505549 h 971185"/>
                <a:gd name="connsiteX5" fmla="*/ 225626 w 557875"/>
                <a:gd name="connsiteY5" fmla="*/ 854302 h 971185"/>
                <a:gd name="connsiteX6" fmla="*/ 108529 w 557875"/>
                <a:gd name="connsiteY6" fmla="*/ 971186 h 971185"/>
                <a:gd name="connsiteX7" fmla="*/ 0 w 557875"/>
                <a:gd name="connsiteY7" fmla="*/ 971186 h 971185"/>
                <a:gd name="connsiteX8" fmla="*/ 0 w 557875"/>
                <a:gd name="connsiteY8" fmla="*/ 11403 h 971185"/>
                <a:gd name="connsiteX9" fmla="*/ 214201 w 557875"/>
                <a:gd name="connsiteY9" fmla="*/ 11403 h 971185"/>
                <a:gd name="connsiteX10" fmla="*/ 214201 w 557875"/>
                <a:gd name="connsiteY10" fmla="*/ 152045 h 971185"/>
                <a:gd name="connsiteX11" fmla="*/ 557875 w 557875"/>
                <a:gd name="connsiteY11" fmla="*/ 0 h 971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7875" h="971185">
                  <a:moveTo>
                    <a:pt x="557875" y="0"/>
                  </a:moveTo>
                  <a:lnTo>
                    <a:pt x="557875" y="213813"/>
                  </a:lnTo>
                  <a:cubicBezTo>
                    <a:pt x="538835" y="210012"/>
                    <a:pt x="520748" y="208111"/>
                    <a:pt x="505515" y="208111"/>
                  </a:cubicBezTo>
                  <a:cubicBezTo>
                    <a:pt x="417931" y="208111"/>
                    <a:pt x="349386" y="233769"/>
                    <a:pt x="299882" y="285084"/>
                  </a:cubicBezTo>
                  <a:cubicBezTo>
                    <a:pt x="250378" y="336399"/>
                    <a:pt x="225626" y="409571"/>
                    <a:pt x="225626" y="505549"/>
                  </a:cubicBezTo>
                  <a:lnTo>
                    <a:pt x="225626" y="854302"/>
                  </a:lnTo>
                  <a:cubicBezTo>
                    <a:pt x="225626" y="918920"/>
                    <a:pt x="173265" y="971186"/>
                    <a:pt x="108529" y="971186"/>
                  </a:cubicBezTo>
                  <a:lnTo>
                    <a:pt x="0" y="971186"/>
                  </a:lnTo>
                  <a:lnTo>
                    <a:pt x="0" y="11403"/>
                  </a:lnTo>
                  <a:lnTo>
                    <a:pt x="214201" y="11403"/>
                  </a:lnTo>
                  <a:lnTo>
                    <a:pt x="214201" y="152045"/>
                  </a:lnTo>
                  <a:cubicBezTo>
                    <a:pt x="279890" y="50365"/>
                    <a:pt x="394131" y="0"/>
                    <a:pt x="557875" y="0"/>
                  </a:cubicBezTo>
                </a:path>
              </a:pathLst>
            </a:custGeom>
            <a:grpFill/>
            <a:ln w="9510" cap="flat">
              <a:noFill/>
              <a:prstDash val="solid"/>
              <a:miter/>
            </a:ln>
          </p:spPr>
          <p:txBody>
            <a:bodyPr rtlCol="0" anchor="ctr"/>
            <a:lstStyle/>
            <a:p>
              <a:pPr defTabSz="456925"/>
              <a:endParaRPr lang="en-US">
                <a:solidFill>
                  <a:srgbClr val="201F1F"/>
                </a:solidFill>
                <a:latin typeface="Century Gothic"/>
              </a:endParaRPr>
            </a:p>
          </p:txBody>
        </p:sp>
        <p:sp>
          <p:nvSpPr>
            <p:cNvPr id="27" name="Freeform 26">
              <a:extLst>
                <a:ext uri="{FF2B5EF4-FFF2-40B4-BE49-F238E27FC236}">
                  <a16:creationId xmlns:a16="http://schemas.microsoft.com/office/drawing/2014/main" id="{8FD50582-694E-B649-A1F6-A943688FB041}"/>
                </a:ext>
              </a:extLst>
            </p:cNvPr>
            <p:cNvSpPr/>
            <p:nvPr/>
          </p:nvSpPr>
          <p:spPr>
            <a:xfrm>
              <a:off x="3049896" y="3158170"/>
              <a:ext cx="486475" cy="416222"/>
            </a:xfrm>
            <a:custGeom>
              <a:avLst/>
              <a:gdLst>
                <a:gd name="connsiteX0" fmla="*/ 246570 w 486475"/>
                <a:gd name="connsiteY0" fmla="*/ 0 h 416222"/>
                <a:gd name="connsiteX1" fmla="*/ 225625 w 486475"/>
                <a:gd name="connsiteY1" fmla="*/ 26608 h 416222"/>
                <a:gd name="connsiteX2" fmla="*/ 0 w 486475"/>
                <a:gd name="connsiteY2" fmla="*/ 416223 h 416222"/>
                <a:gd name="connsiteX3" fmla="*/ 486475 w 486475"/>
                <a:gd name="connsiteY3" fmla="*/ 416223 h 416222"/>
                <a:gd name="connsiteX4" fmla="*/ 246570 w 486475"/>
                <a:gd name="connsiteY4" fmla="*/ 0 h 416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475" h="416222">
                  <a:moveTo>
                    <a:pt x="246570" y="0"/>
                  </a:moveTo>
                  <a:cubicBezTo>
                    <a:pt x="238954" y="7602"/>
                    <a:pt x="231338" y="16155"/>
                    <a:pt x="225625" y="26608"/>
                  </a:cubicBezTo>
                  <a:lnTo>
                    <a:pt x="0" y="416223"/>
                  </a:lnTo>
                  <a:lnTo>
                    <a:pt x="486475" y="416223"/>
                  </a:lnTo>
                  <a:lnTo>
                    <a:pt x="246570" y="0"/>
                  </a:lnTo>
                  <a:close/>
                </a:path>
              </a:pathLst>
            </a:custGeom>
            <a:grpFill/>
            <a:ln w="9510" cap="flat">
              <a:noFill/>
              <a:prstDash val="solid"/>
              <a:miter/>
            </a:ln>
          </p:spPr>
          <p:txBody>
            <a:bodyPr rtlCol="0" anchor="ctr"/>
            <a:lstStyle/>
            <a:p>
              <a:pPr defTabSz="456925"/>
              <a:endParaRPr lang="en-US">
                <a:solidFill>
                  <a:srgbClr val="201F1F"/>
                </a:solidFill>
                <a:latin typeface="Century Gothic"/>
              </a:endParaRPr>
            </a:p>
          </p:txBody>
        </p:sp>
        <p:sp>
          <p:nvSpPr>
            <p:cNvPr id="28" name="Freeform 27">
              <a:extLst>
                <a:ext uri="{FF2B5EF4-FFF2-40B4-BE49-F238E27FC236}">
                  <a16:creationId xmlns:a16="http://schemas.microsoft.com/office/drawing/2014/main" id="{0A44F0B3-2C4A-7443-999C-2B68FE322BF9}"/>
                </a:ext>
              </a:extLst>
            </p:cNvPr>
            <p:cNvSpPr/>
            <p:nvPr/>
          </p:nvSpPr>
          <p:spPr>
            <a:xfrm>
              <a:off x="3348826" y="3123009"/>
              <a:ext cx="480763" cy="420973"/>
            </a:xfrm>
            <a:custGeom>
              <a:avLst/>
              <a:gdLst>
                <a:gd name="connsiteX0" fmla="*/ 480763 w 480763"/>
                <a:gd name="connsiteY0" fmla="*/ 4751 h 420973"/>
                <a:gd name="connsiteX1" fmla="*/ 447443 w 480763"/>
                <a:gd name="connsiteY1" fmla="*/ 0 h 420973"/>
                <a:gd name="connsiteX2" fmla="*/ 33320 w 480763"/>
                <a:gd name="connsiteY2" fmla="*/ 0 h 420973"/>
                <a:gd name="connsiteX3" fmla="*/ 0 w 480763"/>
                <a:gd name="connsiteY3" fmla="*/ 4751 h 420973"/>
                <a:gd name="connsiteX4" fmla="*/ 240858 w 480763"/>
                <a:gd name="connsiteY4" fmla="*/ 420974 h 420973"/>
                <a:gd name="connsiteX5" fmla="*/ 480763 w 480763"/>
                <a:gd name="connsiteY5" fmla="*/ 4751 h 420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0763" h="420973">
                  <a:moveTo>
                    <a:pt x="480763" y="4751"/>
                  </a:moveTo>
                  <a:cubicBezTo>
                    <a:pt x="470291" y="1901"/>
                    <a:pt x="458867" y="0"/>
                    <a:pt x="447443" y="0"/>
                  </a:cubicBezTo>
                  <a:lnTo>
                    <a:pt x="33320" y="0"/>
                  </a:lnTo>
                  <a:cubicBezTo>
                    <a:pt x="21896" y="0"/>
                    <a:pt x="10472" y="1901"/>
                    <a:pt x="0" y="4751"/>
                  </a:cubicBezTo>
                  <a:lnTo>
                    <a:pt x="240858" y="420974"/>
                  </a:lnTo>
                  <a:lnTo>
                    <a:pt x="480763" y="4751"/>
                  </a:lnTo>
                  <a:close/>
                </a:path>
              </a:pathLst>
            </a:custGeom>
            <a:grpFill/>
            <a:ln w="9510" cap="flat">
              <a:noFill/>
              <a:prstDash val="solid"/>
              <a:miter/>
            </a:ln>
          </p:spPr>
          <p:txBody>
            <a:bodyPr rtlCol="0" anchor="ctr"/>
            <a:lstStyle/>
            <a:p>
              <a:pPr defTabSz="456925"/>
              <a:endParaRPr lang="en-US">
                <a:solidFill>
                  <a:srgbClr val="201F1F"/>
                </a:solidFill>
                <a:latin typeface="Century Gothic"/>
              </a:endParaRPr>
            </a:p>
          </p:txBody>
        </p:sp>
        <p:sp>
          <p:nvSpPr>
            <p:cNvPr id="29" name="Freeform 28">
              <a:extLst>
                <a:ext uri="{FF2B5EF4-FFF2-40B4-BE49-F238E27FC236}">
                  <a16:creationId xmlns:a16="http://schemas.microsoft.com/office/drawing/2014/main" id="{CA382C06-16D6-EF45-AB5A-7BC8ACC0C36D}"/>
                </a:ext>
              </a:extLst>
            </p:cNvPr>
            <p:cNvSpPr/>
            <p:nvPr/>
          </p:nvSpPr>
          <p:spPr>
            <a:xfrm>
              <a:off x="3050848" y="3634260"/>
              <a:ext cx="487427" cy="416222"/>
            </a:xfrm>
            <a:custGeom>
              <a:avLst/>
              <a:gdLst>
                <a:gd name="connsiteX0" fmla="*/ 0 w 487427"/>
                <a:gd name="connsiteY0" fmla="*/ 0 h 416222"/>
                <a:gd name="connsiteX1" fmla="*/ 225625 w 487427"/>
                <a:gd name="connsiteY1" fmla="*/ 389615 h 416222"/>
                <a:gd name="connsiteX2" fmla="*/ 246570 w 487427"/>
                <a:gd name="connsiteY2" fmla="*/ 416222 h 416222"/>
                <a:gd name="connsiteX3" fmla="*/ 487427 w 487427"/>
                <a:gd name="connsiteY3" fmla="*/ 0 h 416222"/>
                <a:gd name="connsiteX4" fmla="*/ 0 w 487427"/>
                <a:gd name="connsiteY4" fmla="*/ 0 h 416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7427" h="416222">
                  <a:moveTo>
                    <a:pt x="0" y="0"/>
                  </a:moveTo>
                  <a:lnTo>
                    <a:pt x="225625" y="389615"/>
                  </a:lnTo>
                  <a:cubicBezTo>
                    <a:pt x="231338" y="399118"/>
                    <a:pt x="238002" y="408620"/>
                    <a:pt x="246570" y="416222"/>
                  </a:cubicBezTo>
                  <a:lnTo>
                    <a:pt x="487427" y="0"/>
                  </a:lnTo>
                  <a:lnTo>
                    <a:pt x="0" y="0"/>
                  </a:lnTo>
                  <a:close/>
                </a:path>
              </a:pathLst>
            </a:custGeom>
            <a:grpFill/>
            <a:ln w="9510" cap="flat">
              <a:noFill/>
              <a:prstDash val="solid"/>
              <a:miter/>
            </a:ln>
          </p:spPr>
          <p:txBody>
            <a:bodyPr rtlCol="0" anchor="ctr"/>
            <a:lstStyle/>
            <a:p>
              <a:pPr defTabSz="456925"/>
              <a:endParaRPr lang="en-US">
                <a:solidFill>
                  <a:srgbClr val="201F1F"/>
                </a:solidFill>
                <a:latin typeface="Century Gothic"/>
              </a:endParaRPr>
            </a:p>
          </p:txBody>
        </p:sp>
        <p:sp>
          <p:nvSpPr>
            <p:cNvPr id="30" name="Freeform 29">
              <a:extLst>
                <a:ext uri="{FF2B5EF4-FFF2-40B4-BE49-F238E27FC236}">
                  <a16:creationId xmlns:a16="http://schemas.microsoft.com/office/drawing/2014/main" id="{DA816281-8A39-A547-809E-281E3456C11D}"/>
                </a:ext>
              </a:extLst>
            </p:cNvPr>
            <p:cNvSpPr/>
            <p:nvPr/>
          </p:nvSpPr>
          <p:spPr>
            <a:xfrm>
              <a:off x="3641091" y="3634260"/>
              <a:ext cx="487427" cy="416222"/>
            </a:xfrm>
            <a:custGeom>
              <a:avLst/>
              <a:gdLst>
                <a:gd name="connsiteX0" fmla="*/ 261802 w 487427"/>
                <a:gd name="connsiteY0" fmla="*/ 389615 h 416222"/>
                <a:gd name="connsiteX1" fmla="*/ 487427 w 487427"/>
                <a:gd name="connsiteY1" fmla="*/ 0 h 416222"/>
                <a:gd name="connsiteX2" fmla="*/ 0 w 487427"/>
                <a:gd name="connsiteY2" fmla="*/ 0 h 416222"/>
                <a:gd name="connsiteX3" fmla="*/ 240858 w 487427"/>
                <a:gd name="connsiteY3" fmla="*/ 416222 h 416222"/>
                <a:gd name="connsiteX4" fmla="*/ 261802 w 487427"/>
                <a:gd name="connsiteY4" fmla="*/ 389615 h 416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7427" h="416222">
                  <a:moveTo>
                    <a:pt x="261802" y="389615"/>
                  </a:moveTo>
                  <a:lnTo>
                    <a:pt x="487427" y="0"/>
                  </a:lnTo>
                  <a:lnTo>
                    <a:pt x="0" y="0"/>
                  </a:lnTo>
                  <a:lnTo>
                    <a:pt x="240858" y="416222"/>
                  </a:lnTo>
                  <a:cubicBezTo>
                    <a:pt x="248474" y="407670"/>
                    <a:pt x="256090" y="399118"/>
                    <a:pt x="261802" y="389615"/>
                  </a:cubicBezTo>
                </a:path>
              </a:pathLst>
            </a:custGeom>
            <a:grpFill/>
            <a:ln w="9510" cap="flat">
              <a:noFill/>
              <a:prstDash val="solid"/>
              <a:miter/>
            </a:ln>
          </p:spPr>
          <p:txBody>
            <a:bodyPr rtlCol="0" anchor="ctr"/>
            <a:lstStyle/>
            <a:p>
              <a:pPr defTabSz="456925"/>
              <a:endParaRPr lang="en-US">
                <a:solidFill>
                  <a:srgbClr val="201F1F"/>
                </a:solidFill>
                <a:latin typeface="Century Gothic"/>
              </a:endParaRPr>
            </a:p>
          </p:txBody>
        </p:sp>
        <p:sp>
          <p:nvSpPr>
            <p:cNvPr id="31" name="Freeform 30">
              <a:extLst>
                <a:ext uri="{FF2B5EF4-FFF2-40B4-BE49-F238E27FC236}">
                  <a16:creationId xmlns:a16="http://schemas.microsoft.com/office/drawing/2014/main" id="{DE1F6AA1-416E-4545-842D-ADD3F000DE84}"/>
                </a:ext>
              </a:extLst>
            </p:cNvPr>
            <p:cNvSpPr/>
            <p:nvPr/>
          </p:nvSpPr>
          <p:spPr>
            <a:xfrm>
              <a:off x="3348826" y="3663719"/>
              <a:ext cx="481715" cy="420973"/>
            </a:xfrm>
            <a:custGeom>
              <a:avLst/>
              <a:gdLst>
                <a:gd name="connsiteX0" fmla="*/ 0 w 481715"/>
                <a:gd name="connsiteY0" fmla="*/ 416223 h 420973"/>
                <a:gd name="connsiteX1" fmla="*/ 33320 w 481715"/>
                <a:gd name="connsiteY1" fmla="*/ 420974 h 420973"/>
                <a:gd name="connsiteX2" fmla="*/ 448395 w 481715"/>
                <a:gd name="connsiteY2" fmla="*/ 420974 h 420973"/>
                <a:gd name="connsiteX3" fmla="*/ 481715 w 481715"/>
                <a:gd name="connsiteY3" fmla="*/ 416223 h 420973"/>
                <a:gd name="connsiteX4" fmla="*/ 240858 w 481715"/>
                <a:gd name="connsiteY4" fmla="*/ 0 h 420973"/>
                <a:gd name="connsiteX5" fmla="*/ 0 w 481715"/>
                <a:gd name="connsiteY5" fmla="*/ 416223 h 420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1715" h="420973">
                  <a:moveTo>
                    <a:pt x="0" y="416223"/>
                  </a:moveTo>
                  <a:cubicBezTo>
                    <a:pt x="10472" y="419073"/>
                    <a:pt x="21896" y="420974"/>
                    <a:pt x="33320" y="420974"/>
                  </a:cubicBezTo>
                  <a:lnTo>
                    <a:pt x="448395" y="420974"/>
                  </a:lnTo>
                  <a:cubicBezTo>
                    <a:pt x="459819" y="420974"/>
                    <a:pt x="471243" y="419073"/>
                    <a:pt x="481715" y="416223"/>
                  </a:cubicBezTo>
                  <a:lnTo>
                    <a:pt x="240858" y="0"/>
                  </a:lnTo>
                  <a:lnTo>
                    <a:pt x="0" y="416223"/>
                  </a:lnTo>
                  <a:close/>
                </a:path>
              </a:pathLst>
            </a:custGeom>
            <a:grpFill/>
            <a:ln w="9510" cap="flat">
              <a:noFill/>
              <a:prstDash val="solid"/>
              <a:miter/>
            </a:ln>
          </p:spPr>
          <p:txBody>
            <a:bodyPr rtlCol="0" anchor="ctr"/>
            <a:lstStyle/>
            <a:p>
              <a:pPr defTabSz="456925"/>
              <a:endParaRPr lang="en-US">
                <a:solidFill>
                  <a:srgbClr val="201F1F"/>
                </a:solidFill>
                <a:latin typeface="Century Gothic"/>
              </a:endParaRPr>
            </a:p>
          </p:txBody>
        </p:sp>
        <p:sp>
          <p:nvSpPr>
            <p:cNvPr id="32" name="Freeform 31">
              <a:extLst>
                <a:ext uri="{FF2B5EF4-FFF2-40B4-BE49-F238E27FC236}">
                  <a16:creationId xmlns:a16="http://schemas.microsoft.com/office/drawing/2014/main" id="{FE8542EC-1776-B647-9AAC-9955AFC02048}"/>
                </a:ext>
              </a:extLst>
            </p:cNvPr>
            <p:cNvSpPr/>
            <p:nvPr/>
          </p:nvSpPr>
          <p:spPr>
            <a:xfrm>
              <a:off x="3641091" y="3158170"/>
              <a:ext cx="486475" cy="416222"/>
            </a:xfrm>
            <a:custGeom>
              <a:avLst/>
              <a:gdLst>
                <a:gd name="connsiteX0" fmla="*/ 486475 w 486475"/>
                <a:gd name="connsiteY0" fmla="*/ 416223 h 416222"/>
                <a:gd name="connsiteX1" fmla="*/ 260850 w 486475"/>
                <a:gd name="connsiteY1" fmla="*/ 26608 h 416222"/>
                <a:gd name="connsiteX2" fmla="*/ 239906 w 486475"/>
                <a:gd name="connsiteY2" fmla="*/ 0 h 416222"/>
                <a:gd name="connsiteX3" fmla="*/ 0 w 486475"/>
                <a:gd name="connsiteY3" fmla="*/ 416223 h 416222"/>
                <a:gd name="connsiteX4" fmla="*/ 486475 w 486475"/>
                <a:gd name="connsiteY4" fmla="*/ 416223 h 416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475" h="416222">
                  <a:moveTo>
                    <a:pt x="486475" y="416223"/>
                  </a:moveTo>
                  <a:lnTo>
                    <a:pt x="260850" y="26608"/>
                  </a:lnTo>
                  <a:cubicBezTo>
                    <a:pt x="255138" y="17105"/>
                    <a:pt x="248474" y="7602"/>
                    <a:pt x="239906" y="0"/>
                  </a:cubicBezTo>
                  <a:lnTo>
                    <a:pt x="0" y="416223"/>
                  </a:lnTo>
                  <a:lnTo>
                    <a:pt x="486475" y="416223"/>
                  </a:lnTo>
                  <a:close/>
                </a:path>
              </a:pathLst>
            </a:custGeom>
            <a:grpFill/>
            <a:ln w="9510" cap="flat">
              <a:noFill/>
              <a:prstDash val="solid"/>
              <a:miter/>
            </a:ln>
          </p:spPr>
          <p:txBody>
            <a:bodyPr rtlCol="0" anchor="ctr"/>
            <a:lstStyle/>
            <a:p>
              <a:pPr defTabSz="456925"/>
              <a:endParaRPr lang="en-US">
                <a:solidFill>
                  <a:srgbClr val="201F1F"/>
                </a:solidFill>
                <a:latin typeface="Century Gothic"/>
              </a:endParaRPr>
            </a:p>
          </p:txBody>
        </p:sp>
      </p:grpSp>
      <p:grpSp>
        <p:nvGrpSpPr>
          <p:cNvPr id="37" name="Group 36">
            <a:extLst>
              <a:ext uri="{FF2B5EF4-FFF2-40B4-BE49-F238E27FC236}">
                <a16:creationId xmlns:a16="http://schemas.microsoft.com/office/drawing/2014/main" id="{3E066439-EB71-B34D-A95D-657DB66E979A}"/>
              </a:ext>
            </a:extLst>
          </p:cNvPr>
          <p:cNvGrpSpPr>
            <a:grpSpLocks noChangeAspect="1"/>
          </p:cNvGrpSpPr>
          <p:nvPr userDrawn="1"/>
        </p:nvGrpSpPr>
        <p:grpSpPr>
          <a:xfrm>
            <a:off x="2730099" y="1510235"/>
            <a:ext cx="7587362" cy="481644"/>
            <a:chOff x="2729223" y="1380371"/>
            <a:chExt cx="7589338" cy="481769"/>
          </a:xfrm>
        </p:grpSpPr>
        <p:sp>
          <p:nvSpPr>
            <p:cNvPr id="38" name="[T2O] TextBox 78">
              <a:extLst>
                <a:ext uri="{FF2B5EF4-FFF2-40B4-BE49-F238E27FC236}">
                  <a16:creationId xmlns:a16="http://schemas.microsoft.com/office/drawing/2014/main" id="{E770B932-0C49-1B4D-9813-0C8FB469651C}"/>
                </a:ext>
              </a:extLst>
            </p:cNvPr>
            <p:cNvSpPr>
              <a:spLocks noChangeAspect="1"/>
            </p:cNvSpPr>
            <p:nvPr/>
          </p:nvSpPr>
          <p:spPr>
            <a:xfrm>
              <a:off x="2729223" y="1380371"/>
              <a:ext cx="178817" cy="463451"/>
            </a:xfrm>
            <a:custGeom>
              <a:avLst/>
              <a:gdLst/>
              <a:ahLst/>
              <a:cxnLst/>
              <a:rect l="l" t="t" r="r" b="b"/>
              <a:pathLst>
                <a:path w="178817" h="463451">
                  <a:moveTo>
                    <a:pt x="110505" y="0"/>
                  </a:moveTo>
                  <a:lnTo>
                    <a:pt x="121556" y="0"/>
                  </a:lnTo>
                  <a:lnTo>
                    <a:pt x="121556" y="383419"/>
                  </a:lnTo>
                  <a:cubicBezTo>
                    <a:pt x="121556" y="408868"/>
                    <a:pt x="122616" y="424719"/>
                    <a:pt x="124737" y="430969"/>
                  </a:cubicBezTo>
                  <a:cubicBezTo>
                    <a:pt x="126858" y="437220"/>
                    <a:pt x="131267" y="442020"/>
                    <a:pt x="137964" y="445368"/>
                  </a:cubicBezTo>
                  <a:cubicBezTo>
                    <a:pt x="144661" y="448717"/>
                    <a:pt x="158279" y="450615"/>
                    <a:pt x="178817" y="451061"/>
                  </a:cubicBezTo>
                  <a:lnTo>
                    <a:pt x="178817" y="463451"/>
                  </a:lnTo>
                  <a:lnTo>
                    <a:pt x="8037" y="463451"/>
                  </a:lnTo>
                  <a:lnTo>
                    <a:pt x="8037" y="451061"/>
                  </a:lnTo>
                  <a:cubicBezTo>
                    <a:pt x="29468" y="450615"/>
                    <a:pt x="43309" y="448773"/>
                    <a:pt x="49560" y="445536"/>
                  </a:cubicBezTo>
                  <a:cubicBezTo>
                    <a:pt x="55811" y="442299"/>
                    <a:pt x="60164" y="437946"/>
                    <a:pt x="62620" y="432476"/>
                  </a:cubicBezTo>
                  <a:cubicBezTo>
                    <a:pt x="65075" y="427007"/>
                    <a:pt x="66303" y="410654"/>
                    <a:pt x="66303" y="383419"/>
                  </a:cubicBezTo>
                  <a:lnTo>
                    <a:pt x="66303" y="138299"/>
                  </a:lnTo>
                  <a:cubicBezTo>
                    <a:pt x="66303" y="105259"/>
                    <a:pt x="65187" y="84051"/>
                    <a:pt x="62955" y="74675"/>
                  </a:cubicBezTo>
                  <a:cubicBezTo>
                    <a:pt x="61392" y="67531"/>
                    <a:pt x="58546" y="62285"/>
                    <a:pt x="54416" y="58936"/>
                  </a:cubicBezTo>
                  <a:cubicBezTo>
                    <a:pt x="50286" y="55588"/>
                    <a:pt x="45318" y="53913"/>
                    <a:pt x="39514" y="53913"/>
                  </a:cubicBezTo>
                  <a:cubicBezTo>
                    <a:pt x="31254" y="53913"/>
                    <a:pt x="19757" y="57374"/>
                    <a:pt x="5023" y="64294"/>
                  </a:cubicBezTo>
                  <a:lnTo>
                    <a:pt x="0" y="53913"/>
                  </a:lnTo>
                  <a:close/>
                </a:path>
              </a:pathLst>
            </a:cu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defTabSz="456925"/>
              <a:endParaRPr lang="en-US">
                <a:solidFill>
                  <a:srgbClr val="FCF7F7"/>
                </a:solidFill>
                <a:latin typeface="Century Gothic"/>
              </a:endParaRPr>
            </a:p>
          </p:txBody>
        </p:sp>
        <p:sp>
          <p:nvSpPr>
            <p:cNvPr id="39" name="[T2O] TextBox 61">
              <a:extLst>
                <a:ext uri="{FF2B5EF4-FFF2-40B4-BE49-F238E27FC236}">
                  <a16:creationId xmlns:a16="http://schemas.microsoft.com/office/drawing/2014/main" id="{22F29ECF-BB99-024A-89F8-B6F8F028EED4}"/>
                </a:ext>
              </a:extLst>
            </p:cNvPr>
            <p:cNvSpPr>
              <a:spLocks noChangeAspect="1"/>
            </p:cNvSpPr>
            <p:nvPr/>
          </p:nvSpPr>
          <p:spPr>
            <a:xfrm>
              <a:off x="5169592" y="1390652"/>
              <a:ext cx="299703" cy="463451"/>
            </a:xfrm>
            <a:custGeom>
              <a:avLst/>
              <a:gdLst/>
              <a:ahLst/>
              <a:cxnLst/>
              <a:rect l="l" t="t" r="r" b="b"/>
              <a:pathLst>
                <a:path w="299703" h="463451">
                  <a:moveTo>
                    <a:pt x="142652" y="0"/>
                  </a:moveTo>
                  <a:cubicBezTo>
                    <a:pt x="179487" y="0"/>
                    <a:pt x="210239" y="11832"/>
                    <a:pt x="234907" y="35496"/>
                  </a:cubicBezTo>
                  <a:cubicBezTo>
                    <a:pt x="259575" y="59160"/>
                    <a:pt x="271909" y="87065"/>
                    <a:pt x="271909" y="119212"/>
                  </a:cubicBezTo>
                  <a:cubicBezTo>
                    <a:pt x="271909" y="142206"/>
                    <a:pt x="266551" y="165200"/>
                    <a:pt x="255836" y="188193"/>
                  </a:cubicBezTo>
                  <a:cubicBezTo>
                    <a:pt x="239316" y="224359"/>
                    <a:pt x="212527" y="262645"/>
                    <a:pt x="175469" y="303052"/>
                  </a:cubicBezTo>
                  <a:cubicBezTo>
                    <a:pt x="119881" y="363773"/>
                    <a:pt x="85167" y="400385"/>
                    <a:pt x="71326" y="412887"/>
                  </a:cubicBezTo>
                  <a:lnTo>
                    <a:pt x="189868" y="412887"/>
                  </a:lnTo>
                  <a:cubicBezTo>
                    <a:pt x="213978" y="412887"/>
                    <a:pt x="230888" y="411994"/>
                    <a:pt x="240599" y="410208"/>
                  </a:cubicBezTo>
                  <a:cubicBezTo>
                    <a:pt x="250311" y="408422"/>
                    <a:pt x="259073" y="404794"/>
                    <a:pt x="266886" y="399325"/>
                  </a:cubicBezTo>
                  <a:cubicBezTo>
                    <a:pt x="274700" y="393855"/>
                    <a:pt x="281509" y="386098"/>
                    <a:pt x="287313" y="376052"/>
                  </a:cubicBezTo>
                  <a:lnTo>
                    <a:pt x="299703" y="376052"/>
                  </a:lnTo>
                  <a:lnTo>
                    <a:pt x="267891" y="463451"/>
                  </a:lnTo>
                  <a:lnTo>
                    <a:pt x="0" y="463451"/>
                  </a:lnTo>
                  <a:lnTo>
                    <a:pt x="0" y="451061"/>
                  </a:lnTo>
                  <a:cubicBezTo>
                    <a:pt x="78805" y="379177"/>
                    <a:pt x="134280" y="320464"/>
                    <a:pt x="166427" y="274923"/>
                  </a:cubicBezTo>
                  <a:cubicBezTo>
                    <a:pt x="198574" y="229382"/>
                    <a:pt x="214648" y="187747"/>
                    <a:pt x="214648" y="150019"/>
                  </a:cubicBezTo>
                  <a:cubicBezTo>
                    <a:pt x="214648" y="121221"/>
                    <a:pt x="205830" y="97557"/>
                    <a:pt x="188193" y="79028"/>
                  </a:cubicBezTo>
                  <a:cubicBezTo>
                    <a:pt x="170557" y="60499"/>
                    <a:pt x="149461" y="51234"/>
                    <a:pt x="124904" y="51234"/>
                  </a:cubicBezTo>
                  <a:cubicBezTo>
                    <a:pt x="102580" y="51234"/>
                    <a:pt x="82544" y="57764"/>
                    <a:pt x="64796" y="70824"/>
                  </a:cubicBezTo>
                  <a:cubicBezTo>
                    <a:pt x="47049" y="83884"/>
                    <a:pt x="33933" y="103027"/>
                    <a:pt x="25450" y="128253"/>
                  </a:cubicBezTo>
                  <a:lnTo>
                    <a:pt x="13060" y="128253"/>
                  </a:lnTo>
                  <a:cubicBezTo>
                    <a:pt x="18641" y="86953"/>
                    <a:pt x="32984" y="55253"/>
                    <a:pt x="56090" y="33152"/>
                  </a:cubicBezTo>
                  <a:cubicBezTo>
                    <a:pt x="79195" y="11051"/>
                    <a:pt x="108049" y="0"/>
                    <a:pt x="142652" y="0"/>
                  </a:cubicBezTo>
                  <a:close/>
                </a:path>
              </a:pathLst>
            </a:cu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defTabSz="456925"/>
              <a:endParaRPr lang="en-US">
                <a:solidFill>
                  <a:srgbClr val="FCF7F7"/>
                </a:solidFill>
                <a:latin typeface="Century Gothic"/>
              </a:endParaRPr>
            </a:p>
          </p:txBody>
        </p:sp>
        <p:sp>
          <p:nvSpPr>
            <p:cNvPr id="40" name="[T2O] TextBox 62">
              <a:extLst>
                <a:ext uri="{FF2B5EF4-FFF2-40B4-BE49-F238E27FC236}">
                  <a16:creationId xmlns:a16="http://schemas.microsoft.com/office/drawing/2014/main" id="{67E85DCB-4310-6F48-B27B-02C14179DF75}"/>
                </a:ext>
              </a:extLst>
            </p:cNvPr>
            <p:cNvSpPr>
              <a:spLocks noChangeAspect="1"/>
            </p:cNvSpPr>
            <p:nvPr/>
          </p:nvSpPr>
          <p:spPr>
            <a:xfrm>
              <a:off x="7574699" y="1390652"/>
              <a:ext cx="258179" cy="471488"/>
            </a:xfrm>
            <a:custGeom>
              <a:avLst/>
              <a:gdLst/>
              <a:ahLst/>
              <a:cxnLst/>
              <a:rect l="l" t="t" r="r" b="b"/>
              <a:pathLst>
                <a:path w="258179" h="471488">
                  <a:moveTo>
                    <a:pt x="129927" y="0"/>
                  </a:moveTo>
                  <a:cubicBezTo>
                    <a:pt x="166315" y="0"/>
                    <a:pt x="194221" y="11832"/>
                    <a:pt x="213643" y="35496"/>
                  </a:cubicBezTo>
                  <a:cubicBezTo>
                    <a:pt x="228377" y="53132"/>
                    <a:pt x="235744" y="71996"/>
                    <a:pt x="235744" y="92088"/>
                  </a:cubicBezTo>
                  <a:cubicBezTo>
                    <a:pt x="235744" y="125128"/>
                    <a:pt x="214982" y="159284"/>
                    <a:pt x="173459" y="194556"/>
                  </a:cubicBezTo>
                  <a:cubicBezTo>
                    <a:pt x="201364" y="205495"/>
                    <a:pt x="222461" y="221122"/>
                    <a:pt x="236748" y="241437"/>
                  </a:cubicBezTo>
                  <a:cubicBezTo>
                    <a:pt x="251036" y="261752"/>
                    <a:pt x="258179" y="285639"/>
                    <a:pt x="258179" y="313097"/>
                  </a:cubicBezTo>
                  <a:cubicBezTo>
                    <a:pt x="258179" y="352388"/>
                    <a:pt x="245678" y="386433"/>
                    <a:pt x="220675" y="415231"/>
                  </a:cubicBezTo>
                  <a:cubicBezTo>
                    <a:pt x="188081" y="452735"/>
                    <a:pt x="140866" y="471488"/>
                    <a:pt x="79028" y="471488"/>
                  </a:cubicBezTo>
                  <a:cubicBezTo>
                    <a:pt x="48443" y="471488"/>
                    <a:pt x="27626" y="467693"/>
                    <a:pt x="16576" y="460102"/>
                  </a:cubicBezTo>
                  <a:cubicBezTo>
                    <a:pt x="5525" y="452512"/>
                    <a:pt x="0" y="444364"/>
                    <a:pt x="0" y="435657"/>
                  </a:cubicBezTo>
                  <a:cubicBezTo>
                    <a:pt x="0" y="429183"/>
                    <a:pt x="2623" y="423491"/>
                    <a:pt x="7869" y="418579"/>
                  </a:cubicBezTo>
                  <a:cubicBezTo>
                    <a:pt x="13115" y="413668"/>
                    <a:pt x="19422" y="411212"/>
                    <a:pt x="26789" y="411212"/>
                  </a:cubicBezTo>
                  <a:cubicBezTo>
                    <a:pt x="32370" y="411212"/>
                    <a:pt x="38063" y="412105"/>
                    <a:pt x="43867" y="413891"/>
                  </a:cubicBezTo>
                  <a:cubicBezTo>
                    <a:pt x="47662" y="415008"/>
                    <a:pt x="56257" y="419082"/>
                    <a:pt x="69651" y="426114"/>
                  </a:cubicBezTo>
                  <a:cubicBezTo>
                    <a:pt x="83046" y="433146"/>
                    <a:pt x="92311" y="437332"/>
                    <a:pt x="97445" y="438671"/>
                  </a:cubicBezTo>
                  <a:cubicBezTo>
                    <a:pt x="105705" y="441127"/>
                    <a:pt x="114523" y="442355"/>
                    <a:pt x="123899" y="442355"/>
                  </a:cubicBezTo>
                  <a:cubicBezTo>
                    <a:pt x="146670" y="442355"/>
                    <a:pt x="166483" y="433537"/>
                    <a:pt x="183338" y="415901"/>
                  </a:cubicBezTo>
                  <a:cubicBezTo>
                    <a:pt x="200192" y="398264"/>
                    <a:pt x="208620" y="377391"/>
                    <a:pt x="208620" y="353281"/>
                  </a:cubicBezTo>
                  <a:cubicBezTo>
                    <a:pt x="208620" y="335645"/>
                    <a:pt x="204713" y="318455"/>
                    <a:pt x="196900" y="301712"/>
                  </a:cubicBezTo>
                  <a:cubicBezTo>
                    <a:pt x="191095" y="289211"/>
                    <a:pt x="184733" y="279723"/>
                    <a:pt x="177812" y="273249"/>
                  </a:cubicBezTo>
                  <a:cubicBezTo>
                    <a:pt x="168213" y="264319"/>
                    <a:pt x="155042" y="256227"/>
                    <a:pt x="138298" y="248971"/>
                  </a:cubicBezTo>
                  <a:cubicBezTo>
                    <a:pt x="121555" y="241716"/>
                    <a:pt x="104477" y="238088"/>
                    <a:pt x="87064" y="238088"/>
                  </a:cubicBezTo>
                  <a:lnTo>
                    <a:pt x="76349" y="238088"/>
                  </a:lnTo>
                  <a:lnTo>
                    <a:pt x="76349" y="228042"/>
                  </a:lnTo>
                  <a:cubicBezTo>
                    <a:pt x="93985" y="225810"/>
                    <a:pt x="111677" y="219447"/>
                    <a:pt x="129425" y="208955"/>
                  </a:cubicBezTo>
                  <a:cubicBezTo>
                    <a:pt x="147172" y="198463"/>
                    <a:pt x="160065" y="185849"/>
                    <a:pt x="168101" y="171115"/>
                  </a:cubicBezTo>
                  <a:cubicBezTo>
                    <a:pt x="176138" y="156381"/>
                    <a:pt x="180156" y="140196"/>
                    <a:pt x="180156" y="122560"/>
                  </a:cubicBezTo>
                  <a:cubicBezTo>
                    <a:pt x="180156" y="99566"/>
                    <a:pt x="172957" y="80981"/>
                    <a:pt x="158558" y="66806"/>
                  </a:cubicBezTo>
                  <a:cubicBezTo>
                    <a:pt x="144159" y="52630"/>
                    <a:pt x="126243" y="45542"/>
                    <a:pt x="104812" y="45542"/>
                  </a:cubicBezTo>
                  <a:cubicBezTo>
                    <a:pt x="70210" y="45542"/>
                    <a:pt x="41300" y="64071"/>
                    <a:pt x="18083" y="101129"/>
                  </a:cubicBezTo>
                  <a:lnTo>
                    <a:pt x="7032" y="95771"/>
                  </a:lnTo>
                  <a:cubicBezTo>
                    <a:pt x="19980" y="65187"/>
                    <a:pt x="36333" y="41579"/>
                    <a:pt x="56090" y="24948"/>
                  </a:cubicBezTo>
                  <a:cubicBezTo>
                    <a:pt x="75846" y="8316"/>
                    <a:pt x="100459" y="0"/>
                    <a:pt x="129927" y="0"/>
                  </a:cubicBezTo>
                  <a:close/>
                </a:path>
              </a:pathLst>
            </a:cu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defTabSz="456925"/>
              <a:endParaRPr lang="en-US">
                <a:solidFill>
                  <a:srgbClr val="FCF7F7"/>
                </a:solidFill>
                <a:latin typeface="Century Gothic"/>
              </a:endParaRPr>
            </a:p>
          </p:txBody>
        </p:sp>
        <p:sp>
          <p:nvSpPr>
            <p:cNvPr id="41" name="[T2O] TextBox 63">
              <a:extLst>
                <a:ext uri="{FF2B5EF4-FFF2-40B4-BE49-F238E27FC236}">
                  <a16:creationId xmlns:a16="http://schemas.microsoft.com/office/drawing/2014/main" id="{929DFC50-4269-AA45-8531-F9E4225ED21F}"/>
                </a:ext>
              </a:extLst>
            </p:cNvPr>
            <p:cNvSpPr>
              <a:spLocks noChangeAspect="1"/>
            </p:cNvSpPr>
            <p:nvPr/>
          </p:nvSpPr>
          <p:spPr>
            <a:xfrm>
              <a:off x="10010152" y="1390652"/>
              <a:ext cx="308409" cy="463451"/>
            </a:xfrm>
            <a:custGeom>
              <a:avLst/>
              <a:gdLst/>
              <a:ahLst/>
              <a:cxnLst/>
              <a:rect l="l" t="t" r="r" b="b"/>
              <a:pathLst>
                <a:path w="308409" h="463451">
                  <a:moveTo>
                    <a:pt x="192211" y="70656"/>
                  </a:moveTo>
                  <a:lnTo>
                    <a:pt x="32816" y="296019"/>
                  </a:lnTo>
                  <a:lnTo>
                    <a:pt x="192211" y="296019"/>
                  </a:lnTo>
                  <a:close/>
                  <a:moveTo>
                    <a:pt x="210629" y="0"/>
                  </a:moveTo>
                  <a:lnTo>
                    <a:pt x="247464" y="0"/>
                  </a:lnTo>
                  <a:lnTo>
                    <a:pt x="247464" y="296019"/>
                  </a:lnTo>
                  <a:lnTo>
                    <a:pt x="308409" y="296019"/>
                  </a:lnTo>
                  <a:lnTo>
                    <a:pt x="308409" y="343570"/>
                  </a:lnTo>
                  <a:lnTo>
                    <a:pt x="247464" y="343570"/>
                  </a:lnTo>
                  <a:lnTo>
                    <a:pt x="247464" y="463451"/>
                  </a:lnTo>
                  <a:lnTo>
                    <a:pt x="192211" y="463451"/>
                  </a:lnTo>
                  <a:lnTo>
                    <a:pt x="192211" y="343570"/>
                  </a:lnTo>
                  <a:lnTo>
                    <a:pt x="0" y="343570"/>
                  </a:lnTo>
                  <a:lnTo>
                    <a:pt x="0" y="300708"/>
                  </a:lnTo>
                  <a:close/>
                </a:path>
              </a:pathLst>
            </a:cu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defTabSz="456925"/>
              <a:endParaRPr lang="en-US">
                <a:solidFill>
                  <a:srgbClr val="FCF7F7"/>
                </a:solidFill>
                <a:latin typeface="Century Gothic"/>
              </a:endParaRPr>
            </a:p>
          </p:txBody>
        </p:sp>
      </p:grpSp>
      <p:sp>
        <p:nvSpPr>
          <p:cNvPr id="2" name="Title 1">
            <a:extLst>
              <a:ext uri="{FF2B5EF4-FFF2-40B4-BE49-F238E27FC236}">
                <a16:creationId xmlns:a16="http://schemas.microsoft.com/office/drawing/2014/main" id="{AF453509-C9C8-5045-8FC0-4C102E3516E2}"/>
              </a:ext>
            </a:extLst>
          </p:cNvPr>
          <p:cNvSpPr>
            <a:spLocks noGrp="1"/>
          </p:cNvSpPr>
          <p:nvPr>
            <p:ph type="title"/>
          </p:nvPr>
        </p:nvSpPr>
        <p:spPr/>
        <p:txBody>
          <a:bodyPr/>
          <a:lstStyle/>
          <a:p>
            <a:r>
              <a:rPr lang="en-US"/>
              <a:t>Click to edit Master title style</a:t>
            </a:r>
          </a:p>
        </p:txBody>
      </p:sp>
      <p:sp>
        <p:nvSpPr>
          <p:cNvPr id="43" name="Text Placeholder 31">
            <a:extLst>
              <a:ext uri="{FF2B5EF4-FFF2-40B4-BE49-F238E27FC236}">
                <a16:creationId xmlns:a16="http://schemas.microsoft.com/office/drawing/2014/main" id="{BBD38EFC-6BE5-BD41-8DCE-88E0DEE4ACC6}"/>
              </a:ext>
            </a:extLst>
          </p:cNvPr>
          <p:cNvSpPr>
            <a:spLocks noGrp="1"/>
          </p:cNvSpPr>
          <p:nvPr>
            <p:ph type="body" sz="quarter" idx="12" hasCustomPrompt="1"/>
          </p:nvPr>
        </p:nvSpPr>
        <p:spPr>
          <a:xfrm>
            <a:off x="228599" y="2255714"/>
            <a:ext cx="2025651" cy="1251604"/>
          </a:xfrm>
        </p:spPr>
        <p:txBody>
          <a:bodyPr anchor="t" anchorCtr="0"/>
          <a:lstStyle>
            <a:lvl1pPr>
              <a:lnSpc>
                <a:spcPct val="90000"/>
              </a:lnSpc>
              <a:defRPr sz="2800" spc="-30" baseline="0">
                <a:solidFill>
                  <a:schemeClr val="tx1"/>
                </a:solidFill>
                <a:latin typeface="+mj-lt"/>
              </a:defRPr>
            </a:lvl1pPr>
          </a:lstStyle>
          <a:p>
            <a:pPr lvl="0"/>
            <a:r>
              <a:rPr lang="en-US"/>
              <a:t>Insert Headline</a:t>
            </a:r>
          </a:p>
        </p:txBody>
      </p:sp>
      <p:sp>
        <p:nvSpPr>
          <p:cNvPr id="44" name="Text Placeholder 7">
            <a:extLst>
              <a:ext uri="{FF2B5EF4-FFF2-40B4-BE49-F238E27FC236}">
                <a16:creationId xmlns:a16="http://schemas.microsoft.com/office/drawing/2014/main" id="{AE6C2DD5-4844-3C44-A364-52723DC7068B}"/>
              </a:ext>
            </a:extLst>
          </p:cNvPr>
          <p:cNvSpPr>
            <a:spLocks noGrp="1"/>
          </p:cNvSpPr>
          <p:nvPr>
            <p:ph type="body" sz="quarter" idx="25"/>
          </p:nvPr>
        </p:nvSpPr>
        <p:spPr>
          <a:xfrm>
            <a:off x="2431472" y="2425216"/>
            <a:ext cx="2240409" cy="267061"/>
          </a:xfrm>
          <a:prstGeom prst="rect">
            <a:avLst/>
          </a:prstGeom>
        </p:spPr>
        <p:txBody>
          <a:bodyPr wrap="square" anchor="ctr" anchorCtr="0">
            <a:noAutofit/>
          </a:bodyPr>
          <a:lstStyle>
            <a:lvl1pPr marL="0" marR="0" indent="0" algn="l" defTabSz="182742" rtl="0" eaLnBrk="1" fontAlgn="auto" latinLnBrk="0" hangingPunct="1">
              <a:lnSpc>
                <a:spcPct val="100000"/>
              </a:lnSpc>
              <a:spcBef>
                <a:spcPts val="0"/>
              </a:spcBef>
              <a:spcAft>
                <a:spcPts val="0"/>
              </a:spcAft>
              <a:buClrTx/>
              <a:buSzTx/>
              <a:buFont typeface="Arial" panose="020B0604020202020204" pitchFamily="34" charset="0"/>
              <a:buNone/>
              <a:tabLst/>
              <a:defRPr lang="en-US" sz="1600" b="1">
                <a:solidFill>
                  <a:schemeClr val="bg2"/>
                </a:solidFill>
              </a:defRPr>
            </a:lvl1pPr>
            <a:lvl4pPr marL="182880" marR="0" indent="-182880" algn="l" defTabSz="182880" rtl="0" eaLnBrk="1" fontAlgn="auto" latinLnBrk="0" hangingPunct="1">
              <a:lnSpc>
                <a:spcPct val="100000"/>
              </a:lnSpc>
              <a:spcBef>
                <a:spcPts val="0"/>
              </a:spcBef>
              <a:spcAft>
                <a:spcPts val="600"/>
              </a:spcAft>
              <a:buClr>
                <a:schemeClr val="tx2"/>
              </a:buClr>
              <a:buSzPct val="100000"/>
              <a:buFont typeface="Arial" panose="020B0604020202020204" pitchFamily="34" charset="0"/>
              <a:buChar char="•"/>
              <a:tabLst>
                <a:tab pos="182880" algn="l"/>
                <a:tab pos="365760" algn="l"/>
                <a:tab pos="548640" algn="l"/>
              </a:tabLst>
              <a:defRPr/>
            </a:lvl4pPr>
          </a:lstStyle>
          <a:p>
            <a:pPr lvl="0"/>
            <a:r>
              <a:rPr lang="en-US"/>
              <a:t>Click to edit Master text styles</a:t>
            </a:r>
          </a:p>
        </p:txBody>
      </p:sp>
      <p:sp>
        <p:nvSpPr>
          <p:cNvPr id="45" name="Text Placeholder 7">
            <a:extLst>
              <a:ext uri="{FF2B5EF4-FFF2-40B4-BE49-F238E27FC236}">
                <a16:creationId xmlns:a16="http://schemas.microsoft.com/office/drawing/2014/main" id="{627D1605-C114-8C40-87CF-49B9FF403152}"/>
              </a:ext>
            </a:extLst>
          </p:cNvPr>
          <p:cNvSpPr>
            <a:spLocks noGrp="1"/>
          </p:cNvSpPr>
          <p:nvPr>
            <p:ph type="body" sz="quarter" idx="26"/>
          </p:nvPr>
        </p:nvSpPr>
        <p:spPr>
          <a:xfrm>
            <a:off x="4904800" y="2425216"/>
            <a:ext cx="2240409" cy="267061"/>
          </a:xfrm>
          <a:prstGeom prst="rect">
            <a:avLst/>
          </a:prstGeom>
        </p:spPr>
        <p:txBody>
          <a:bodyPr wrap="square" anchor="ctr" anchorCtr="0">
            <a:noAutofit/>
          </a:bodyPr>
          <a:lstStyle>
            <a:lvl1pPr marL="0" marR="0" indent="0" algn="l" defTabSz="182742" rtl="0" eaLnBrk="1" fontAlgn="auto" latinLnBrk="0" hangingPunct="1">
              <a:lnSpc>
                <a:spcPct val="100000"/>
              </a:lnSpc>
              <a:spcBef>
                <a:spcPts val="0"/>
              </a:spcBef>
              <a:spcAft>
                <a:spcPts val="0"/>
              </a:spcAft>
              <a:buClrTx/>
              <a:buSzTx/>
              <a:buFont typeface="Arial" panose="020B0604020202020204" pitchFamily="34" charset="0"/>
              <a:buNone/>
              <a:tabLst/>
              <a:defRPr lang="en-US" sz="1600" b="1">
                <a:solidFill>
                  <a:schemeClr val="bg2"/>
                </a:solidFill>
              </a:defRPr>
            </a:lvl1pPr>
            <a:lvl4pPr marL="182880" marR="0" indent="-182880" algn="l" defTabSz="182880" rtl="0" eaLnBrk="1" fontAlgn="auto" latinLnBrk="0" hangingPunct="1">
              <a:lnSpc>
                <a:spcPct val="100000"/>
              </a:lnSpc>
              <a:spcBef>
                <a:spcPts val="0"/>
              </a:spcBef>
              <a:spcAft>
                <a:spcPts val="600"/>
              </a:spcAft>
              <a:buClr>
                <a:schemeClr val="tx2"/>
              </a:buClr>
              <a:buSzPct val="100000"/>
              <a:buFont typeface="Arial" panose="020B0604020202020204" pitchFamily="34" charset="0"/>
              <a:buChar char="•"/>
              <a:tabLst>
                <a:tab pos="182880" algn="l"/>
                <a:tab pos="365760" algn="l"/>
                <a:tab pos="548640" algn="l"/>
              </a:tabLst>
              <a:defRPr/>
            </a:lvl4pPr>
          </a:lstStyle>
          <a:p>
            <a:pPr lvl="0"/>
            <a:r>
              <a:rPr lang="en-US"/>
              <a:t>Click to edit Master text styles</a:t>
            </a:r>
          </a:p>
        </p:txBody>
      </p:sp>
      <p:sp>
        <p:nvSpPr>
          <p:cNvPr id="46" name="Text Placeholder 7">
            <a:extLst>
              <a:ext uri="{FF2B5EF4-FFF2-40B4-BE49-F238E27FC236}">
                <a16:creationId xmlns:a16="http://schemas.microsoft.com/office/drawing/2014/main" id="{D4B29DB0-5ED4-F645-9BF6-E6504A27879B}"/>
              </a:ext>
            </a:extLst>
          </p:cNvPr>
          <p:cNvSpPr>
            <a:spLocks noGrp="1"/>
          </p:cNvSpPr>
          <p:nvPr>
            <p:ph type="body" sz="quarter" idx="27"/>
          </p:nvPr>
        </p:nvSpPr>
        <p:spPr>
          <a:xfrm>
            <a:off x="7326208" y="2425216"/>
            <a:ext cx="2240409" cy="267061"/>
          </a:xfrm>
          <a:prstGeom prst="rect">
            <a:avLst/>
          </a:prstGeom>
        </p:spPr>
        <p:txBody>
          <a:bodyPr wrap="square" anchor="ctr" anchorCtr="0">
            <a:noAutofit/>
          </a:bodyPr>
          <a:lstStyle>
            <a:lvl1pPr marL="0" marR="0" indent="0" algn="l" defTabSz="182742" rtl="0" eaLnBrk="1" fontAlgn="auto" latinLnBrk="0" hangingPunct="1">
              <a:lnSpc>
                <a:spcPct val="100000"/>
              </a:lnSpc>
              <a:spcBef>
                <a:spcPts val="0"/>
              </a:spcBef>
              <a:spcAft>
                <a:spcPts val="0"/>
              </a:spcAft>
              <a:buClrTx/>
              <a:buSzTx/>
              <a:buFont typeface="Arial" panose="020B0604020202020204" pitchFamily="34" charset="0"/>
              <a:buNone/>
              <a:tabLst/>
              <a:defRPr lang="en-US" sz="1600" b="1">
                <a:solidFill>
                  <a:schemeClr val="bg2"/>
                </a:solidFill>
              </a:defRPr>
            </a:lvl1pPr>
            <a:lvl4pPr marL="182880" marR="0" indent="-182880" algn="l" defTabSz="182880" rtl="0" eaLnBrk="1" fontAlgn="auto" latinLnBrk="0" hangingPunct="1">
              <a:lnSpc>
                <a:spcPct val="100000"/>
              </a:lnSpc>
              <a:spcBef>
                <a:spcPts val="0"/>
              </a:spcBef>
              <a:spcAft>
                <a:spcPts val="600"/>
              </a:spcAft>
              <a:buClr>
                <a:schemeClr val="tx2"/>
              </a:buClr>
              <a:buSzPct val="100000"/>
              <a:buFont typeface="Arial" panose="020B0604020202020204" pitchFamily="34" charset="0"/>
              <a:buChar char="•"/>
              <a:tabLst>
                <a:tab pos="182880" algn="l"/>
                <a:tab pos="365760" algn="l"/>
                <a:tab pos="548640" algn="l"/>
              </a:tabLst>
              <a:defRPr/>
            </a:lvl4pPr>
          </a:lstStyle>
          <a:p>
            <a:pPr lvl="0"/>
            <a:r>
              <a:rPr lang="en-US"/>
              <a:t>Click to edit Master text styles</a:t>
            </a:r>
          </a:p>
        </p:txBody>
      </p:sp>
      <p:sp>
        <p:nvSpPr>
          <p:cNvPr id="47" name="Text Placeholder 7">
            <a:extLst>
              <a:ext uri="{FF2B5EF4-FFF2-40B4-BE49-F238E27FC236}">
                <a16:creationId xmlns:a16="http://schemas.microsoft.com/office/drawing/2014/main" id="{A3EAC61E-1BA9-5C43-8757-37302163AC7A}"/>
              </a:ext>
            </a:extLst>
          </p:cNvPr>
          <p:cNvSpPr>
            <a:spLocks noGrp="1"/>
          </p:cNvSpPr>
          <p:nvPr>
            <p:ph type="body" sz="quarter" idx="28"/>
          </p:nvPr>
        </p:nvSpPr>
        <p:spPr>
          <a:xfrm>
            <a:off x="9774976" y="2425216"/>
            <a:ext cx="2240409" cy="267061"/>
          </a:xfrm>
          <a:prstGeom prst="rect">
            <a:avLst/>
          </a:prstGeom>
        </p:spPr>
        <p:txBody>
          <a:bodyPr wrap="square" anchor="ctr" anchorCtr="0">
            <a:noAutofit/>
          </a:bodyPr>
          <a:lstStyle>
            <a:lvl1pPr marL="0" marR="0" indent="0" algn="l" defTabSz="182742" rtl="0" eaLnBrk="1" fontAlgn="auto" latinLnBrk="0" hangingPunct="1">
              <a:lnSpc>
                <a:spcPct val="100000"/>
              </a:lnSpc>
              <a:spcBef>
                <a:spcPts val="0"/>
              </a:spcBef>
              <a:spcAft>
                <a:spcPts val="0"/>
              </a:spcAft>
              <a:buClrTx/>
              <a:buSzTx/>
              <a:buFont typeface="Arial" panose="020B0604020202020204" pitchFamily="34" charset="0"/>
              <a:buNone/>
              <a:tabLst/>
              <a:defRPr lang="en-US" sz="1600" b="1">
                <a:solidFill>
                  <a:schemeClr val="bg2"/>
                </a:solidFill>
              </a:defRPr>
            </a:lvl1pPr>
            <a:lvl4pPr marL="182880" marR="0" indent="-182880" algn="l" defTabSz="182880" rtl="0" eaLnBrk="1" fontAlgn="auto" latinLnBrk="0" hangingPunct="1">
              <a:lnSpc>
                <a:spcPct val="100000"/>
              </a:lnSpc>
              <a:spcBef>
                <a:spcPts val="0"/>
              </a:spcBef>
              <a:spcAft>
                <a:spcPts val="600"/>
              </a:spcAft>
              <a:buClr>
                <a:schemeClr val="tx2"/>
              </a:buClr>
              <a:buSzPct val="100000"/>
              <a:buFont typeface="Arial" panose="020B0604020202020204" pitchFamily="34" charset="0"/>
              <a:buChar char="•"/>
              <a:tabLst>
                <a:tab pos="182880" algn="l"/>
                <a:tab pos="365760" algn="l"/>
                <a:tab pos="548640" algn="l"/>
              </a:tabLst>
              <a:defRPr/>
            </a:lvl4pPr>
          </a:lstStyle>
          <a:p>
            <a:pPr lvl="0"/>
            <a:r>
              <a:rPr lang="en-US"/>
              <a:t>Click to edit Master text styles</a:t>
            </a:r>
          </a:p>
        </p:txBody>
      </p:sp>
      <p:sp>
        <p:nvSpPr>
          <p:cNvPr id="48" name="Text Placeholder 7">
            <a:extLst>
              <a:ext uri="{FF2B5EF4-FFF2-40B4-BE49-F238E27FC236}">
                <a16:creationId xmlns:a16="http://schemas.microsoft.com/office/drawing/2014/main" id="{853F92CE-6224-DC4A-A52E-9220D28FF9DA}"/>
              </a:ext>
            </a:extLst>
          </p:cNvPr>
          <p:cNvSpPr>
            <a:spLocks noGrp="1"/>
          </p:cNvSpPr>
          <p:nvPr>
            <p:ph type="body" sz="quarter" idx="30"/>
          </p:nvPr>
        </p:nvSpPr>
        <p:spPr>
          <a:xfrm>
            <a:off x="2557330" y="3127180"/>
            <a:ext cx="1984705" cy="233718"/>
          </a:xfrm>
          <a:prstGeom prst="rect">
            <a:avLst/>
          </a:prstGeom>
        </p:spPr>
        <p:txBody>
          <a:bodyPr wrap="square" anchor="t" anchorCtr="0">
            <a:spAutoFit/>
          </a:bodyPr>
          <a:lstStyle>
            <a:lvl1pPr marL="0" marR="0" indent="0" algn="l" defTabSz="182742" rtl="0" eaLnBrk="1" fontAlgn="auto" latinLnBrk="0" hangingPunct="1">
              <a:lnSpc>
                <a:spcPct val="120000"/>
              </a:lnSpc>
              <a:spcBef>
                <a:spcPts val="0"/>
              </a:spcBef>
              <a:spcAft>
                <a:spcPts val="0"/>
              </a:spcAft>
              <a:buClrTx/>
              <a:buSzTx/>
              <a:buFont typeface="Arial" panose="020B0604020202020204" pitchFamily="34" charset="0"/>
              <a:buNone/>
              <a:tabLst/>
              <a:defRPr lang="en-US" sz="1400" b="0">
                <a:solidFill>
                  <a:schemeClr val="tx2"/>
                </a:solidFill>
              </a:defRPr>
            </a:lvl1pPr>
            <a:lvl4pPr marL="182880" marR="0" indent="-182880" algn="l" defTabSz="182880" rtl="0" eaLnBrk="1" fontAlgn="auto" latinLnBrk="0" hangingPunct="1">
              <a:lnSpc>
                <a:spcPct val="100000"/>
              </a:lnSpc>
              <a:spcBef>
                <a:spcPts val="0"/>
              </a:spcBef>
              <a:spcAft>
                <a:spcPts val="600"/>
              </a:spcAft>
              <a:buClr>
                <a:schemeClr val="tx2"/>
              </a:buClr>
              <a:buSzPct val="100000"/>
              <a:buFont typeface="Arial" panose="020B0604020202020204" pitchFamily="34" charset="0"/>
              <a:buChar char="•"/>
              <a:tabLst>
                <a:tab pos="182880" algn="l"/>
                <a:tab pos="365760" algn="l"/>
                <a:tab pos="548640" algn="l"/>
              </a:tabLst>
              <a:defRPr/>
            </a:lvl4pPr>
          </a:lstStyle>
          <a:p>
            <a:pPr lvl="0"/>
            <a:r>
              <a:rPr lang="en-US"/>
              <a:t>Click to edit Master text styles</a:t>
            </a:r>
          </a:p>
        </p:txBody>
      </p:sp>
      <p:sp>
        <p:nvSpPr>
          <p:cNvPr id="49" name="Text Placeholder 7">
            <a:extLst>
              <a:ext uri="{FF2B5EF4-FFF2-40B4-BE49-F238E27FC236}">
                <a16:creationId xmlns:a16="http://schemas.microsoft.com/office/drawing/2014/main" id="{7271F247-D240-2448-87D3-25C4BD3B1DC6}"/>
              </a:ext>
            </a:extLst>
          </p:cNvPr>
          <p:cNvSpPr>
            <a:spLocks noGrp="1"/>
          </p:cNvSpPr>
          <p:nvPr>
            <p:ph type="body" sz="quarter" idx="31"/>
          </p:nvPr>
        </p:nvSpPr>
        <p:spPr>
          <a:xfrm>
            <a:off x="5058367" y="3127180"/>
            <a:ext cx="1984705" cy="233718"/>
          </a:xfrm>
          <a:prstGeom prst="rect">
            <a:avLst/>
          </a:prstGeom>
        </p:spPr>
        <p:txBody>
          <a:bodyPr wrap="square" anchor="t" anchorCtr="0">
            <a:spAutoFit/>
          </a:bodyPr>
          <a:lstStyle>
            <a:lvl1pPr marL="0" marR="0" indent="0" algn="l" defTabSz="182742" rtl="0" eaLnBrk="1" fontAlgn="auto" latinLnBrk="0" hangingPunct="1">
              <a:lnSpc>
                <a:spcPct val="120000"/>
              </a:lnSpc>
              <a:spcBef>
                <a:spcPts val="0"/>
              </a:spcBef>
              <a:spcAft>
                <a:spcPts val="0"/>
              </a:spcAft>
              <a:buClrTx/>
              <a:buSzTx/>
              <a:buFont typeface="Arial" panose="020B0604020202020204" pitchFamily="34" charset="0"/>
              <a:buNone/>
              <a:tabLst/>
              <a:defRPr lang="en-US" sz="1400" b="0">
                <a:solidFill>
                  <a:schemeClr val="tx2"/>
                </a:solidFill>
              </a:defRPr>
            </a:lvl1pPr>
            <a:lvl4pPr marL="182880" marR="0" indent="-182880" algn="l" defTabSz="182880" rtl="0" eaLnBrk="1" fontAlgn="auto" latinLnBrk="0" hangingPunct="1">
              <a:lnSpc>
                <a:spcPct val="100000"/>
              </a:lnSpc>
              <a:spcBef>
                <a:spcPts val="0"/>
              </a:spcBef>
              <a:spcAft>
                <a:spcPts val="600"/>
              </a:spcAft>
              <a:buClr>
                <a:schemeClr val="tx2"/>
              </a:buClr>
              <a:buSzPct val="100000"/>
              <a:buFont typeface="Arial" panose="020B0604020202020204" pitchFamily="34" charset="0"/>
              <a:buChar char="•"/>
              <a:tabLst>
                <a:tab pos="182880" algn="l"/>
                <a:tab pos="365760" algn="l"/>
                <a:tab pos="548640" algn="l"/>
              </a:tabLst>
              <a:defRPr/>
            </a:lvl4pPr>
          </a:lstStyle>
          <a:p>
            <a:pPr lvl="0"/>
            <a:r>
              <a:rPr lang="en-US"/>
              <a:t>Click to edit Master text styles</a:t>
            </a:r>
          </a:p>
        </p:txBody>
      </p:sp>
      <p:sp>
        <p:nvSpPr>
          <p:cNvPr id="50" name="Text Placeholder 7">
            <a:extLst>
              <a:ext uri="{FF2B5EF4-FFF2-40B4-BE49-F238E27FC236}">
                <a16:creationId xmlns:a16="http://schemas.microsoft.com/office/drawing/2014/main" id="{33F11B69-9AC4-B143-9B24-A0ED1E216C00}"/>
              </a:ext>
            </a:extLst>
          </p:cNvPr>
          <p:cNvSpPr>
            <a:spLocks noGrp="1"/>
          </p:cNvSpPr>
          <p:nvPr>
            <p:ph type="body" sz="quarter" idx="32"/>
          </p:nvPr>
        </p:nvSpPr>
        <p:spPr>
          <a:xfrm>
            <a:off x="7442829" y="3127180"/>
            <a:ext cx="1984705" cy="233718"/>
          </a:xfrm>
          <a:prstGeom prst="rect">
            <a:avLst/>
          </a:prstGeom>
        </p:spPr>
        <p:txBody>
          <a:bodyPr wrap="square" anchor="t" anchorCtr="0">
            <a:spAutoFit/>
          </a:bodyPr>
          <a:lstStyle>
            <a:lvl1pPr marL="0" marR="0" indent="0" algn="l" defTabSz="182742" rtl="0" eaLnBrk="1" fontAlgn="auto" latinLnBrk="0" hangingPunct="1">
              <a:lnSpc>
                <a:spcPct val="120000"/>
              </a:lnSpc>
              <a:spcBef>
                <a:spcPts val="0"/>
              </a:spcBef>
              <a:spcAft>
                <a:spcPts val="0"/>
              </a:spcAft>
              <a:buClrTx/>
              <a:buSzTx/>
              <a:buFont typeface="Arial" panose="020B0604020202020204" pitchFamily="34" charset="0"/>
              <a:buNone/>
              <a:tabLst/>
              <a:defRPr lang="en-US" sz="1400" b="0">
                <a:solidFill>
                  <a:schemeClr val="tx2"/>
                </a:solidFill>
              </a:defRPr>
            </a:lvl1pPr>
            <a:lvl4pPr marL="182880" marR="0" indent="-182880" algn="l" defTabSz="182880" rtl="0" eaLnBrk="1" fontAlgn="auto" latinLnBrk="0" hangingPunct="1">
              <a:lnSpc>
                <a:spcPct val="100000"/>
              </a:lnSpc>
              <a:spcBef>
                <a:spcPts val="0"/>
              </a:spcBef>
              <a:spcAft>
                <a:spcPts val="600"/>
              </a:spcAft>
              <a:buClr>
                <a:schemeClr val="tx2"/>
              </a:buClr>
              <a:buSzPct val="100000"/>
              <a:buFont typeface="Arial" panose="020B0604020202020204" pitchFamily="34" charset="0"/>
              <a:buChar char="•"/>
              <a:tabLst>
                <a:tab pos="182880" algn="l"/>
                <a:tab pos="365760" algn="l"/>
                <a:tab pos="548640" algn="l"/>
              </a:tabLst>
              <a:defRPr/>
            </a:lvl4pPr>
          </a:lstStyle>
          <a:p>
            <a:pPr lvl="0"/>
            <a:r>
              <a:rPr lang="en-US"/>
              <a:t>Click to edit Master text styles</a:t>
            </a:r>
          </a:p>
        </p:txBody>
      </p:sp>
      <p:sp>
        <p:nvSpPr>
          <p:cNvPr id="51" name="Text Placeholder 7">
            <a:extLst>
              <a:ext uri="{FF2B5EF4-FFF2-40B4-BE49-F238E27FC236}">
                <a16:creationId xmlns:a16="http://schemas.microsoft.com/office/drawing/2014/main" id="{F4593472-77B2-BE41-AC63-2D95355C988D}"/>
              </a:ext>
            </a:extLst>
          </p:cNvPr>
          <p:cNvSpPr>
            <a:spLocks noGrp="1"/>
          </p:cNvSpPr>
          <p:nvPr>
            <p:ph type="body" sz="quarter" idx="33"/>
          </p:nvPr>
        </p:nvSpPr>
        <p:spPr>
          <a:xfrm>
            <a:off x="9900833" y="3127180"/>
            <a:ext cx="1984705" cy="233718"/>
          </a:xfrm>
          <a:prstGeom prst="rect">
            <a:avLst/>
          </a:prstGeom>
        </p:spPr>
        <p:txBody>
          <a:bodyPr wrap="square" anchor="t" anchorCtr="0">
            <a:spAutoFit/>
          </a:bodyPr>
          <a:lstStyle>
            <a:lvl1pPr marL="0" marR="0" indent="0" algn="l" defTabSz="182742" rtl="0" eaLnBrk="1" fontAlgn="auto" latinLnBrk="0" hangingPunct="1">
              <a:lnSpc>
                <a:spcPct val="120000"/>
              </a:lnSpc>
              <a:spcBef>
                <a:spcPts val="0"/>
              </a:spcBef>
              <a:spcAft>
                <a:spcPts val="0"/>
              </a:spcAft>
              <a:buClrTx/>
              <a:buSzTx/>
              <a:buFont typeface="Arial" panose="020B0604020202020204" pitchFamily="34" charset="0"/>
              <a:buNone/>
              <a:tabLst/>
              <a:defRPr lang="en-US" sz="1400" b="0">
                <a:solidFill>
                  <a:schemeClr val="tx2"/>
                </a:solidFill>
              </a:defRPr>
            </a:lvl1pPr>
            <a:lvl4pPr marL="182880" marR="0" indent="-182880" algn="l" defTabSz="182880" rtl="0" eaLnBrk="1" fontAlgn="auto" latinLnBrk="0" hangingPunct="1">
              <a:lnSpc>
                <a:spcPct val="100000"/>
              </a:lnSpc>
              <a:spcBef>
                <a:spcPts val="0"/>
              </a:spcBef>
              <a:spcAft>
                <a:spcPts val="600"/>
              </a:spcAft>
              <a:buClr>
                <a:schemeClr val="tx2"/>
              </a:buClr>
              <a:buSzPct val="100000"/>
              <a:buFont typeface="Arial" panose="020B0604020202020204" pitchFamily="34" charset="0"/>
              <a:buChar char="•"/>
              <a:tabLst>
                <a:tab pos="182880" algn="l"/>
                <a:tab pos="365760" algn="l"/>
                <a:tab pos="548640" algn="l"/>
              </a:tabLst>
              <a:defRPr/>
            </a:lvl4pPr>
          </a:lstStyle>
          <a:p>
            <a:pPr lvl="0"/>
            <a:r>
              <a:rPr lang="en-US"/>
              <a:t>Click to edit Master text styles</a:t>
            </a:r>
          </a:p>
        </p:txBody>
      </p:sp>
      <p:sp>
        <p:nvSpPr>
          <p:cNvPr id="52" name="Text Placeholder 7">
            <a:extLst>
              <a:ext uri="{FF2B5EF4-FFF2-40B4-BE49-F238E27FC236}">
                <a16:creationId xmlns:a16="http://schemas.microsoft.com/office/drawing/2014/main" id="{8F7405C1-3228-8A4E-8D0C-168B8D03A3FB}"/>
              </a:ext>
            </a:extLst>
          </p:cNvPr>
          <p:cNvSpPr>
            <a:spLocks noGrp="1"/>
          </p:cNvSpPr>
          <p:nvPr>
            <p:ph type="body" sz="quarter" idx="24"/>
          </p:nvPr>
        </p:nvSpPr>
        <p:spPr>
          <a:xfrm>
            <a:off x="228600" y="502920"/>
            <a:ext cx="5865812" cy="233718"/>
          </a:xfrm>
          <a:prstGeom prst="rect">
            <a:avLst/>
          </a:prstGeom>
        </p:spPr>
        <p:txBody>
          <a:bodyPr wrap="square">
            <a:spAutoFit/>
          </a:bodyPr>
          <a:lstStyle>
            <a:lvl1pPr marL="0" marR="0" indent="0" algn="l" defTabSz="182742" rtl="0" eaLnBrk="1" fontAlgn="auto" latinLnBrk="0" hangingPunct="1">
              <a:lnSpc>
                <a:spcPct val="120000"/>
              </a:lnSpc>
              <a:spcBef>
                <a:spcPts val="0"/>
              </a:spcBef>
              <a:spcAft>
                <a:spcPts val="0"/>
              </a:spcAft>
              <a:buClrTx/>
              <a:buSzTx/>
              <a:buFont typeface="Arial" panose="020B0604020202020204" pitchFamily="34" charset="0"/>
              <a:buNone/>
              <a:tabLst/>
              <a:defRPr lang="en-US"/>
            </a:lvl1pPr>
            <a:lvl4pPr marL="182880" marR="0" indent="-182880" algn="l" defTabSz="182880" rtl="0" eaLnBrk="1" fontAlgn="auto" latinLnBrk="0" hangingPunct="1">
              <a:lnSpc>
                <a:spcPct val="100000"/>
              </a:lnSpc>
              <a:spcBef>
                <a:spcPts val="0"/>
              </a:spcBef>
              <a:spcAft>
                <a:spcPts val="600"/>
              </a:spcAft>
              <a:buClr>
                <a:schemeClr val="tx2"/>
              </a:buClr>
              <a:buSzPct val="100000"/>
              <a:buFont typeface="Arial" panose="020B0604020202020204" pitchFamily="34" charset="0"/>
              <a:buChar char="•"/>
              <a:tabLst>
                <a:tab pos="182880" algn="l"/>
                <a:tab pos="365760" algn="l"/>
                <a:tab pos="548640" algn="l"/>
              </a:tabLst>
              <a:defRPr/>
            </a:lvl4pPr>
          </a:lstStyle>
          <a:p>
            <a:pPr lvl="0"/>
            <a:r>
              <a:rPr lang="en-US"/>
              <a:t>Click to edit Master text styles</a:t>
            </a:r>
          </a:p>
        </p:txBody>
      </p:sp>
      <p:sp>
        <p:nvSpPr>
          <p:cNvPr id="53" name="Text Placeholder 7">
            <a:extLst>
              <a:ext uri="{FF2B5EF4-FFF2-40B4-BE49-F238E27FC236}">
                <a16:creationId xmlns:a16="http://schemas.microsoft.com/office/drawing/2014/main" id="{B34404FA-4F3B-2544-A911-A867A385E87D}"/>
              </a:ext>
            </a:extLst>
          </p:cNvPr>
          <p:cNvSpPr>
            <a:spLocks noGrp="1"/>
          </p:cNvSpPr>
          <p:nvPr>
            <p:ph type="body" sz="quarter" idx="35" hasCustomPrompt="1"/>
          </p:nvPr>
        </p:nvSpPr>
        <p:spPr>
          <a:xfrm>
            <a:off x="10148986" y="6632886"/>
            <a:ext cx="1821776" cy="92333"/>
          </a:xfrm>
        </p:spPr>
        <p:txBody>
          <a:bodyPr anchor="b" anchorCtr="0">
            <a:spAutoFit/>
          </a:bodyPr>
          <a:lstStyle>
            <a:lvl1pPr algn="r">
              <a:lnSpc>
                <a:spcPct val="100000"/>
              </a:lnSpc>
              <a:defRPr sz="600">
                <a:solidFill>
                  <a:schemeClr val="tx2"/>
                </a:solidFill>
              </a:defRPr>
            </a:lvl1pPr>
          </a:lstStyle>
          <a:p>
            <a:pPr lvl="0"/>
            <a:r>
              <a:rPr lang="en-US"/>
              <a:t>Source Info</a:t>
            </a:r>
          </a:p>
        </p:txBody>
      </p:sp>
      <p:sp>
        <p:nvSpPr>
          <p:cNvPr id="33" name="Footer Placeholder 32">
            <a:extLst>
              <a:ext uri="{FF2B5EF4-FFF2-40B4-BE49-F238E27FC236}">
                <a16:creationId xmlns:a16="http://schemas.microsoft.com/office/drawing/2014/main" id="{EEB22214-8228-8444-9B8E-5B7B28448CD1}"/>
              </a:ext>
            </a:extLst>
          </p:cNvPr>
          <p:cNvSpPr>
            <a:spLocks noGrp="1"/>
          </p:cNvSpPr>
          <p:nvPr>
            <p:ph type="ftr" sz="quarter" idx="36"/>
          </p:nvPr>
        </p:nvSpPr>
        <p:spPr/>
        <p:txBody>
          <a:bodyPr/>
          <a:lstStyle/>
          <a:p>
            <a:r>
              <a:rPr lang="en-US" kern="0"/>
              <a:t>© 2021 Xandr Inc. Xandr℠, the Kite logo, AT&amp;T, the Globe logo and other marks are trademarks and service marks of AT&amp;T Intellectual Property and/or AT&amp;T affiliated companies. All other marks contained herein are the property of their respective owners.</a:t>
            </a:r>
          </a:p>
        </p:txBody>
      </p:sp>
      <p:sp>
        <p:nvSpPr>
          <p:cNvPr id="34" name="Slide Number Placeholder 33">
            <a:extLst>
              <a:ext uri="{FF2B5EF4-FFF2-40B4-BE49-F238E27FC236}">
                <a16:creationId xmlns:a16="http://schemas.microsoft.com/office/drawing/2014/main" id="{37F82722-236E-7045-B49B-0DCDDB46660D}"/>
              </a:ext>
            </a:extLst>
          </p:cNvPr>
          <p:cNvSpPr>
            <a:spLocks noGrp="1"/>
          </p:cNvSpPr>
          <p:nvPr>
            <p:ph type="sldNum" sz="quarter" idx="37"/>
          </p:nvPr>
        </p:nvSpPr>
        <p:spPr/>
        <p:txBody>
          <a:bodyPr/>
          <a:lstStyle/>
          <a:p>
            <a:fld id="{B039CED7-89A6-0D48-93AF-800B78660EBD}" type="slidenum">
              <a:rPr lang="en-US"/>
              <a:pPr/>
              <a:t>‹#›</a:t>
            </a:fld>
            <a:endParaRPr lang="en-US"/>
          </a:p>
        </p:txBody>
      </p:sp>
    </p:spTree>
    <p:extLst>
      <p:ext uri="{BB962C8B-B14F-4D97-AF65-F5344CB8AC3E}">
        <p14:creationId xmlns:p14="http://schemas.microsoft.com/office/powerpoint/2010/main" val="2252712916"/>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DCBF2B61-F530-4040-BB63-48BC0119C58E}"/>
              </a:ext>
            </a:extLst>
          </p:cNvPr>
          <p:cNvSpPr/>
          <p:nvPr userDrawn="1"/>
        </p:nvSpPr>
        <p:spPr>
          <a:xfrm>
            <a:off x="-1" y="2958704"/>
            <a:ext cx="12188826" cy="736758"/>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a:p>
        </p:txBody>
      </p:sp>
      <p:sp>
        <p:nvSpPr>
          <p:cNvPr id="2" name="Title 1">
            <a:extLst>
              <a:ext uri="{FF2B5EF4-FFF2-40B4-BE49-F238E27FC236}">
                <a16:creationId xmlns:a16="http://schemas.microsoft.com/office/drawing/2014/main" id="{E4783A7A-7798-E740-9AD6-3ABA8E730824}"/>
              </a:ext>
            </a:extLst>
          </p:cNvPr>
          <p:cNvSpPr>
            <a:spLocks noGrp="1"/>
          </p:cNvSpPr>
          <p:nvPr>
            <p:ph type="title"/>
          </p:nvPr>
        </p:nvSpPr>
        <p:spPr/>
        <p:txBody>
          <a:bodyPr/>
          <a:lstStyle/>
          <a:p>
            <a:r>
              <a:rPr lang="en-US"/>
              <a:t>Click to edit Master title style</a:t>
            </a:r>
          </a:p>
        </p:txBody>
      </p:sp>
      <p:sp>
        <p:nvSpPr>
          <p:cNvPr id="13" name="Text Placeholder 7">
            <a:extLst>
              <a:ext uri="{FF2B5EF4-FFF2-40B4-BE49-F238E27FC236}">
                <a16:creationId xmlns:a16="http://schemas.microsoft.com/office/drawing/2014/main" id="{171B6FBB-9B6F-634D-8F1E-7DB18BDEBE14}"/>
              </a:ext>
            </a:extLst>
          </p:cNvPr>
          <p:cNvSpPr>
            <a:spLocks noGrp="1"/>
          </p:cNvSpPr>
          <p:nvPr>
            <p:ph type="body" sz="quarter" idx="24"/>
          </p:nvPr>
        </p:nvSpPr>
        <p:spPr>
          <a:xfrm>
            <a:off x="228600" y="502920"/>
            <a:ext cx="5865812" cy="233718"/>
          </a:xfrm>
          <a:prstGeom prst="rect">
            <a:avLst/>
          </a:prstGeom>
        </p:spPr>
        <p:txBody>
          <a:bodyPr wrap="square">
            <a:spAutoFit/>
          </a:bodyPr>
          <a:lstStyle>
            <a:lvl1pPr marL="0" marR="0" indent="0" algn="l" defTabSz="182742" rtl="0" eaLnBrk="1" fontAlgn="auto" latinLnBrk="0" hangingPunct="1">
              <a:lnSpc>
                <a:spcPct val="120000"/>
              </a:lnSpc>
              <a:spcBef>
                <a:spcPts val="0"/>
              </a:spcBef>
              <a:spcAft>
                <a:spcPts val="0"/>
              </a:spcAft>
              <a:buClrTx/>
              <a:buSzTx/>
              <a:buFont typeface="Arial" panose="020B0604020202020204" pitchFamily="34" charset="0"/>
              <a:buNone/>
              <a:tabLst/>
              <a:defRPr lang="en-US"/>
            </a:lvl1pPr>
            <a:lvl4pPr marL="182880" marR="0" indent="-182880" algn="l" defTabSz="182880" rtl="0" eaLnBrk="1" fontAlgn="auto" latinLnBrk="0" hangingPunct="1">
              <a:lnSpc>
                <a:spcPct val="100000"/>
              </a:lnSpc>
              <a:spcBef>
                <a:spcPts val="0"/>
              </a:spcBef>
              <a:spcAft>
                <a:spcPts val="600"/>
              </a:spcAft>
              <a:buClr>
                <a:schemeClr val="tx2"/>
              </a:buClr>
              <a:buSzPct val="100000"/>
              <a:buFont typeface="Arial" panose="020B0604020202020204" pitchFamily="34" charset="0"/>
              <a:buChar char="•"/>
              <a:tabLst>
                <a:tab pos="182880" algn="l"/>
                <a:tab pos="365760" algn="l"/>
                <a:tab pos="548640" algn="l"/>
              </a:tabLst>
              <a:defRPr/>
            </a:lvl4pPr>
          </a:lstStyle>
          <a:p>
            <a:pPr lvl="0"/>
            <a:r>
              <a:rPr lang="en-US"/>
              <a:t>Click to edit Master text styles</a:t>
            </a:r>
          </a:p>
        </p:txBody>
      </p:sp>
      <p:grpSp>
        <p:nvGrpSpPr>
          <p:cNvPr id="14" name="Group 13">
            <a:extLst>
              <a:ext uri="{FF2B5EF4-FFF2-40B4-BE49-F238E27FC236}">
                <a16:creationId xmlns:a16="http://schemas.microsoft.com/office/drawing/2014/main" id="{D09E2503-C616-AE4C-A34C-EC25FBE367BD}"/>
              </a:ext>
            </a:extLst>
          </p:cNvPr>
          <p:cNvGrpSpPr>
            <a:grpSpLocks noChangeAspect="1"/>
          </p:cNvGrpSpPr>
          <p:nvPr userDrawn="1"/>
        </p:nvGrpSpPr>
        <p:grpSpPr>
          <a:xfrm>
            <a:off x="11082099" y="215853"/>
            <a:ext cx="886025" cy="193345"/>
            <a:chOff x="11082099" y="215851"/>
            <a:chExt cx="886025" cy="193345"/>
          </a:xfrm>
        </p:grpSpPr>
        <p:sp>
          <p:nvSpPr>
            <p:cNvPr id="15" name="Freeform 14">
              <a:extLst>
                <a:ext uri="{FF2B5EF4-FFF2-40B4-BE49-F238E27FC236}">
                  <a16:creationId xmlns:a16="http://schemas.microsoft.com/office/drawing/2014/main" id="{22841B7B-0E07-824C-AE6A-4680485AE4E8}"/>
                </a:ext>
              </a:extLst>
            </p:cNvPr>
            <p:cNvSpPr/>
            <p:nvPr/>
          </p:nvSpPr>
          <p:spPr>
            <a:xfrm>
              <a:off x="11248402" y="215851"/>
              <a:ext cx="719722" cy="193345"/>
            </a:xfrm>
            <a:custGeom>
              <a:avLst/>
              <a:gdLst>
                <a:gd name="connsiteX0" fmla="*/ 212098 w 719722"/>
                <a:gd name="connsiteY0" fmla="*/ 78028 h 193345"/>
                <a:gd name="connsiteX1" fmla="*/ 182351 w 719722"/>
                <a:gd name="connsiteY1" fmla="*/ 90043 h 193345"/>
                <a:gd name="connsiteX2" fmla="*/ 170730 w 719722"/>
                <a:gd name="connsiteY2" fmla="*/ 121669 h 193345"/>
                <a:gd name="connsiteX3" fmla="*/ 182351 w 719722"/>
                <a:gd name="connsiteY3" fmla="*/ 153294 h 193345"/>
                <a:gd name="connsiteX4" fmla="*/ 212098 w 719722"/>
                <a:gd name="connsiteY4" fmla="*/ 165309 h 193345"/>
                <a:gd name="connsiteX5" fmla="*/ 241982 w 719722"/>
                <a:gd name="connsiteY5" fmla="*/ 153294 h 193345"/>
                <a:gd name="connsiteX6" fmla="*/ 253742 w 719722"/>
                <a:gd name="connsiteY6" fmla="*/ 121669 h 193345"/>
                <a:gd name="connsiteX7" fmla="*/ 241982 w 719722"/>
                <a:gd name="connsiteY7" fmla="*/ 90043 h 193345"/>
                <a:gd name="connsiteX8" fmla="*/ 212098 w 719722"/>
                <a:gd name="connsiteY8" fmla="*/ 78028 h 193345"/>
                <a:gd name="connsiteX9" fmla="*/ 539445 w 719722"/>
                <a:gd name="connsiteY9" fmla="*/ 77891 h 193345"/>
                <a:gd name="connsiteX10" fmla="*/ 518277 w 719722"/>
                <a:gd name="connsiteY10" fmla="*/ 83277 h 193345"/>
                <a:gd name="connsiteX11" fmla="*/ 503335 w 719722"/>
                <a:gd name="connsiteY11" fmla="*/ 98606 h 193345"/>
                <a:gd name="connsiteX12" fmla="*/ 497801 w 719722"/>
                <a:gd name="connsiteY12" fmla="*/ 121669 h 193345"/>
                <a:gd name="connsiteX13" fmla="*/ 503335 w 719722"/>
                <a:gd name="connsiteY13" fmla="*/ 144733 h 193345"/>
                <a:gd name="connsiteX14" fmla="*/ 518277 w 719722"/>
                <a:gd name="connsiteY14" fmla="*/ 160062 h 193345"/>
                <a:gd name="connsiteX15" fmla="*/ 539445 w 719722"/>
                <a:gd name="connsiteY15" fmla="*/ 165448 h 193345"/>
                <a:gd name="connsiteX16" fmla="*/ 560614 w 719722"/>
                <a:gd name="connsiteY16" fmla="*/ 160062 h 193345"/>
                <a:gd name="connsiteX17" fmla="*/ 575556 w 719722"/>
                <a:gd name="connsiteY17" fmla="*/ 144733 h 193345"/>
                <a:gd name="connsiteX18" fmla="*/ 581090 w 719722"/>
                <a:gd name="connsiteY18" fmla="*/ 121669 h 193345"/>
                <a:gd name="connsiteX19" fmla="*/ 575556 w 719722"/>
                <a:gd name="connsiteY19" fmla="*/ 98606 h 193345"/>
                <a:gd name="connsiteX20" fmla="*/ 560614 w 719722"/>
                <a:gd name="connsiteY20" fmla="*/ 83277 h 193345"/>
                <a:gd name="connsiteX21" fmla="*/ 539445 w 719722"/>
                <a:gd name="connsiteY21" fmla="*/ 77891 h 193345"/>
                <a:gd name="connsiteX22" fmla="*/ 2352 w 719722"/>
                <a:gd name="connsiteY22" fmla="*/ 51650 h 193345"/>
                <a:gd name="connsiteX23" fmla="*/ 30300 w 719722"/>
                <a:gd name="connsiteY23" fmla="*/ 51650 h 193345"/>
                <a:gd name="connsiteX24" fmla="*/ 43997 w 719722"/>
                <a:gd name="connsiteY24" fmla="*/ 58417 h 193345"/>
                <a:gd name="connsiteX25" fmla="*/ 73190 w 719722"/>
                <a:gd name="connsiteY25" fmla="*/ 99020 h 193345"/>
                <a:gd name="connsiteX26" fmla="*/ 102383 w 719722"/>
                <a:gd name="connsiteY26" fmla="*/ 58417 h 193345"/>
                <a:gd name="connsiteX27" fmla="*/ 116080 w 719722"/>
                <a:gd name="connsiteY27" fmla="*/ 51650 h 193345"/>
                <a:gd name="connsiteX28" fmla="*/ 142921 w 719722"/>
                <a:gd name="connsiteY28" fmla="*/ 51650 h 193345"/>
                <a:gd name="connsiteX29" fmla="*/ 90484 w 719722"/>
                <a:gd name="connsiteY29" fmla="*/ 121531 h 193345"/>
                <a:gd name="connsiteX30" fmla="*/ 145273 w 719722"/>
                <a:gd name="connsiteY30" fmla="*/ 191411 h 193345"/>
                <a:gd name="connsiteX31" fmla="*/ 116910 w 719722"/>
                <a:gd name="connsiteY31" fmla="*/ 191411 h 193345"/>
                <a:gd name="connsiteX32" fmla="*/ 103213 w 719722"/>
                <a:gd name="connsiteY32" fmla="*/ 184644 h 193345"/>
                <a:gd name="connsiteX33" fmla="*/ 72360 w 719722"/>
                <a:gd name="connsiteY33" fmla="*/ 144732 h 193345"/>
                <a:gd name="connsiteX34" fmla="*/ 41368 w 719722"/>
                <a:gd name="connsiteY34" fmla="*/ 184644 h 193345"/>
                <a:gd name="connsiteX35" fmla="*/ 27671 w 719722"/>
                <a:gd name="connsiteY35" fmla="*/ 191411 h 193345"/>
                <a:gd name="connsiteX36" fmla="*/ 0 w 719722"/>
                <a:gd name="connsiteY36" fmla="*/ 191411 h 193345"/>
                <a:gd name="connsiteX37" fmla="*/ 54512 w 719722"/>
                <a:gd name="connsiteY37" fmla="*/ 121531 h 193345"/>
                <a:gd name="connsiteX38" fmla="*/ 389469 w 719722"/>
                <a:gd name="connsiteY38" fmla="*/ 50408 h 193345"/>
                <a:gd name="connsiteX39" fmla="*/ 431944 w 719722"/>
                <a:gd name="connsiteY39" fmla="*/ 65737 h 193345"/>
                <a:gd name="connsiteX40" fmla="*/ 447993 w 719722"/>
                <a:gd name="connsiteY40" fmla="*/ 111449 h 193345"/>
                <a:gd name="connsiteX41" fmla="*/ 447993 w 719722"/>
                <a:gd name="connsiteY41" fmla="*/ 191549 h 193345"/>
                <a:gd name="connsiteX42" fmla="*/ 432220 w 719722"/>
                <a:gd name="connsiteY42" fmla="*/ 191549 h 193345"/>
                <a:gd name="connsiteX43" fmla="*/ 415203 w 719722"/>
                <a:gd name="connsiteY43" fmla="*/ 174562 h 193345"/>
                <a:gd name="connsiteX44" fmla="*/ 415203 w 719722"/>
                <a:gd name="connsiteY44" fmla="*/ 115730 h 193345"/>
                <a:gd name="connsiteX45" fmla="*/ 406486 w 719722"/>
                <a:gd name="connsiteY45" fmla="*/ 88110 h 193345"/>
                <a:gd name="connsiteX46" fmla="*/ 381859 w 719722"/>
                <a:gd name="connsiteY46" fmla="*/ 78857 h 193345"/>
                <a:gd name="connsiteX47" fmla="*/ 353358 w 719722"/>
                <a:gd name="connsiteY47" fmla="*/ 89767 h 193345"/>
                <a:gd name="connsiteX48" fmla="*/ 342843 w 719722"/>
                <a:gd name="connsiteY48" fmla="*/ 120978 h 193345"/>
                <a:gd name="connsiteX49" fmla="*/ 342843 w 719722"/>
                <a:gd name="connsiteY49" fmla="*/ 174562 h 193345"/>
                <a:gd name="connsiteX50" fmla="*/ 325826 w 719722"/>
                <a:gd name="connsiteY50" fmla="*/ 191549 h 193345"/>
                <a:gd name="connsiteX51" fmla="*/ 310053 w 719722"/>
                <a:gd name="connsiteY51" fmla="*/ 191549 h 193345"/>
                <a:gd name="connsiteX52" fmla="*/ 310053 w 719722"/>
                <a:gd name="connsiteY52" fmla="*/ 51927 h 193345"/>
                <a:gd name="connsiteX53" fmla="*/ 324165 w 719722"/>
                <a:gd name="connsiteY53" fmla="*/ 51927 h 193345"/>
                <a:gd name="connsiteX54" fmla="*/ 341183 w 719722"/>
                <a:gd name="connsiteY54" fmla="*/ 68914 h 193345"/>
                <a:gd name="connsiteX55" fmla="*/ 341183 w 719722"/>
                <a:gd name="connsiteY55" fmla="*/ 70018 h 193345"/>
                <a:gd name="connsiteX56" fmla="*/ 361659 w 719722"/>
                <a:gd name="connsiteY56" fmla="*/ 55379 h 193345"/>
                <a:gd name="connsiteX57" fmla="*/ 389469 w 719722"/>
                <a:gd name="connsiteY57" fmla="*/ 50408 h 193345"/>
                <a:gd name="connsiteX58" fmla="*/ 719722 w 719722"/>
                <a:gd name="connsiteY58" fmla="*/ 50269 h 193345"/>
                <a:gd name="connsiteX59" fmla="*/ 719722 w 719722"/>
                <a:gd name="connsiteY59" fmla="*/ 81342 h 193345"/>
                <a:gd name="connsiteX60" fmla="*/ 712113 w 719722"/>
                <a:gd name="connsiteY60" fmla="*/ 80514 h 193345"/>
                <a:gd name="connsiteX61" fmla="*/ 682228 w 719722"/>
                <a:gd name="connsiteY61" fmla="*/ 91700 h 193345"/>
                <a:gd name="connsiteX62" fmla="*/ 671436 w 719722"/>
                <a:gd name="connsiteY62" fmla="*/ 123740 h 193345"/>
                <a:gd name="connsiteX63" fmla="*/ 671436 w 719722"/>
                <a:gd name="connsiteY63" fmla="*/ 174424 h 193345"/>
                <a:gd name="connsiteX64" fmla="*/ 654419 w 719722"/>
                <a:gd name="connsiteY64" fmla="*/ 191411 h 193345"/>
                <a:gd name="connsiteX65" fmla="*/ 638646 w 719722"/>
                <a:gd name="connsiteY65" fmla="*/ 191411 h 193345"/>
                <a:gd name="connsiteX66" fmla="*/ 638646 w 719722"/>
                <a:gd name="connsiteY66" fmla="*/ 51926 h 193345"/>
                <a:gd name="connsiteX67" fmla="*/ 669776 w 719722"/>
                <a:gd name="connsiteY67" fmla="*/ 51926 h 193345"/>
                <a:gd name="connsiteX68" fmla="*/ 669776 w 719722"/>
                <a:gd name="connsiteY68" fmla="*/ 72366 h 193345"/>
                <a:gd name="connsiteX69" fmla="*/ 719722 w 719722"/>
                <a:gd name="connsiteY69" fmla="*/ 50269 h 193345"/>
                <a:gd name="connsiteX70" fmla="*/ 208500 w 719722"/>
                <a:gd name="connsiteY70" fmla="*/ 50269 h 193345"/>
                <a:gd name="connsiteX71" fmla="*/ 233543 w 719722"/>
                <a:gd name="connsiteY71" fmla="*/ 54964 h 193345"/>
                <a:gd name="connsiteX72" fmla="*/ 253327 w 719722"/>
                <a:gd name="connsiteY72" fmla="*/ 68775 h 193345"/>
                <a:gd name="connsiteX73" fmla="*/ 270345 w 719722"/>
                <a:gd name="connsiteY73" fmla="*/ 51788 h 193345"/>
                <a:gd name="connsiteX74" fmla="*/ 285979 w 719722"/>
                <a:gd name="connsiteY74" fmla="*/ 51788 h 193345"/>
                <a:gd name="connsiteX75" fmla="*/ 285979 w 719722"/>
                <a:gd name="connsiteY75" fmla="*/ 51926 h 193345"/>
                <a:gd name="connsiteX76" fmla="*/ 285979 w 719722"/>
                <a:gd name="connsiteY76" fmla="*/ 191549 h 193345"/>
                <a:gd name="connsiteX77" fmla="*/ 271867 w 719722"/>
                <a:gd name="connsiteY77" fmla="*/ 191549 h 193345"/>
                <a:gd name="connsiteX78" fmla="*/ 254849 w 719722"/>
                <a:gd name="connsiteY78" fmla="*/ 174562 h 193345"/>
                <a:gd name="connsiteX79" fmla="*/ 254849 w 719722"/>
                <a:gd name="connsiteY79" fmla="*/ 173457 h 193345"/>
                <a:gd name="connsiteX80" fmla="*/ 234788 w 719722"/>
                <a:gd name="connsiteY80" fmla="*/ 188372 h 193345"/>
                <a:gd name="connsiteX81" fmla="*/ 208500 w 719722"/>
                <a:gd name="connsiteY81" fmla="*/ 193344 h 193345"/>
                <a:gd name="connsiteX82" fmla="*/ 171975 w 719722"/>
                <a:gd name="connsiteY82" fmla="*/ 184506 h 193345"/>
                <a:gd name="connsiteX83" fmla="*/ 146794 w 719722"/>
                <a:gd name="connsiteY83" fmla="*/ 159371 h 193345"/>
                <a:gd name="connsiteX84" fmla="*/ 137801 w 719722"/>
                <a:gd name="connsiteY84" fmla="*/ 121669 h 193345"/>
                <a:gd name="connsiteX85" fmla="*/ 146794 w 719722"/>
                <a:gd name="connsiteY85" fmla="*/ 84104 h 193345"/>
                <a:gd name="connsiteX86" fmla="*/ 171975 w 719722"/>
                <a:gd name="connsiteY86" fmla="*/ 59108 h 193345"/>
                <a:gd name="connsiteX87" fmla="*/ 208500 w 719722"/>
                <a:gd name="connsiteY87" fmla="*/ 50269 h 193345"/>
                <a:gd name="connsiteX88" fmla="*/ 580675 w 719722"/>
                <a:gd name="connsiteY88" fmla="*/ 0 h 193345"/>
                <a:gd name="connsiteX89" fmla="*/ 613327 w 719722"/>
                <a:gd name="connsiteY89" fmla="*/ 0 h 193345"/>
                <a:gd name="connsiteX90" fmla="*/ 613327 w 719722"/>
                <a:gd name="connsiteY90" fmla="*/ 191550 h 193345"/>
                <a:gd name="connsiteX91" fmla="*/ 598938 w 719722"/>
                <a:gd name="connsiteY91" fmla="*/ 191550 h 193345"/>
                <a:gd name="connsiteX92" fmla="*/ 581920 w 719722"/>
                <a:gd name="connsiteY92" fmla="*/ 174563 h 193345"/>
                <a:gd name="connsiteX93" fmla="*/ 581920 w 719722"/>
                <a:gd name="connsiteY93" fmla="*/ 173458 h 193345"/>
                <a:gd name="connsiteX94" fmla="*/ 561859 w 719722"/>
                <a:gd name="connsiteY94" fmla="*/ 188373 h 193345"/>
                <a:gd name="connsiteX95" fmla="*/ 535571 w 719722"/>
                <a:gd name="connsiteY95" fmla="*/ 193345 h 193345"/>
                <a:gd name="connsiteX96" fmla="*/ 499322 w 719722"/>
                <a:gd name="connsiteY96" fmla="*/ 184507 h 193345"/>
                <a:gd name="connsiteX97" fmla="*/ 474003 w 719722"/>
                <a:gd name="connsiteY97" fmla="*/ 159234 h 193345"/>
                <a:gd name="connsiteX98" fmla="*/ 464872 w 719722"/>
                <a:gd name="connsiteY98" fmla="*/ 121669 h 193345"/>
                <a:gd name="connsiteX99" fmla="*/ 474003 w 719722"/>
                <a:gd name="connsiteY99" fmla="*/ 84243 h 193345"/>
                <a:gd name="connsiteX100" fmla="*/ 499322 w 719722"/>
                <a:gd name="connsiteY100" fmla="*/ 59108 h 193345"/>
                <a:gd name="connsiteX101" fmla="*/ 535571 w 719722"/>
                <a:gd name="connsiteY101" fmla="*/ 50270 h 193345"/>
                <a:gd name="connsiteX102" fmla="*/ 561029 w 719722"/>
                <a:gd name="connsiteY102" fmla="*/ 54965 h 193345"/>
                <a:gd name="connsiteX103" fmla="*/ 580675 w 719722"/>
                <a:gd name="connsiteY103" fmla="*/ 69052 h 193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l="l" t="t" r="r" b="b"/>
              <a:pathLst>
                <a:path w="719722" h="193345">
                  <a:moveTo>
                    <a:pt x="212098" y="78028"/>
                  </a:moveTo>
                  <a:cubicBezTo>
                    <a:pt x="200061" y="78028"/>
                    <a:pt x="190099" y="82033"/>
                    <a:pt x="182351" y="90043"/>
                  </a:cubicBezTo>
                  <a:cubicBezTo>
                    <a:pt x="174603" y="98053"/>
                    <a:pt x="170730" y="108549"/>
                    <a:pt x="170730" y="121669"/>
                  </a:cubicBezTo>
                  <a:cubicBezTo>
                    <a:pt x="170730" y="134788"/>
                    <a:pt x="174603" y="145284"/>
                    <a:pt x="182351" y="153294"/>
                  </a:cubicBezTo>
                  <a:cubicBezTo>
                    <a:pt x="190099" y="161304"/>
                    <a:pt x="200061" y="165309"/>
                    <a:pt x="212098" y="165309"/>
                  </a:cubicBezTo>
                  <a:cubicBezTo>
                    <a:pt x="224134" y="165447"/>
                    <a:pt x="234096" y="161442"/>
                    <a:pt x="241982" y="153294"/>
                  </a:cubicBezTo>
                  <a:cubicBezTo>
                    <a:pt x="249868" y="145284"/>
                    <a:pt x="253742" y="134788"/>
                    <a:pt x="253742" y="121669"/>
                  </a:cubicBezTo>
                  <a:cubicBezTo>
                    <a:pt x="253742" y="108549"/>
                    <a:pt x="249868" y="98053"/>
                    <a:pt x="241982" y="90043"/>
                  </a:cubicBezTo>
                  <a:cubicBezTo>
                    <a:pt x="234096" y="82033"/>
                    <a:pt x="224134" y="78028"/>
                    <a:pt x="212098" y="78028"/>
                  </a:cubicBezTo>
                  <a:close/>
                  <a:moveTo>
                    <a:pt x="539445" y="77891"/>
                  </a:moveTo>
                  <a:cubicBezTo>
                    <a:pt x="531559" y="77891"/>
                    <a:pt x="524503" y="79686"/>
                    <a:pt x="518277" y="83277"/>
                  </a:cubicBezTo>
                  <a:cubicBezTo>
                    <a:pt x="512051" y="86867"/>
                    <a:pt x="507070" y="91977"/>
                    <a:pt x="503335" y="98606"/>
                  </a:cubicBezTo>
                  <a:cubicBezTo>
                    <a:pt x="499599" y="105235"/>
                    <a:pt x="497801" y="112969"/>
                    <a:pt x="497801" y="121669"/>
                  </a:cubicBezTo>
                  <a:cubicBezTo>
                    <a:pt x="497801" y="130370"/>
                    <a:pt x="499599" y="138104"/>
                    <a:pt x="503335" y="144733"/>
                  </a:cubicBezTo>
                  <a:cubicBezTo>
                    <a:pt x="507070" y="151362"/>
                    <a:pt x="511913" y="156471"/>
                    <a:pt x="518277" y="160062"/>
                  </a:cubicBezTo>
                  <a:cubicBezTo>
                    <a:pt x="524503" y="163653"/>
                    <a:pt x="531698" y="165448"/>
                    <a:pt x="539445" y="165448"/>
                  </a:cubicBezTo>
                  <a:cubicBezTo>
                    <a:pt x="547193" y="165448"/>
                    <a:pt x="554388" y="163653"/>
                    <a:pt x="560614" y="160062"/>
                  </a:cubicBezTo>
                  <a:cubicBezTo>
                    <a:pt x="566840" y="156471"/>
                    <a:pt x="571821" y="151362"/>
                    <a:pt x="575556" y="144733"/>
                  </a:cubicBezTo>
                  <a:cubicBezTo>
                    <a:pt x="579292" y="138104"/>
                    <a:pt x="581090" y="130370"/>
                    <a:pt x="581090" y="121669"/>
                  </a:cubicBezTo>
                  <a:cubicBezTo>
                    <a:pt x="581090" y="112969"/>
                    <a:pt x="579292" y="105235"/>
                    <a:pt x="575556" y="98606"/>
                  </a:cubicBezTo>
                  <a:cubicBezTo>
                    <a:pt x="571821" y="91977"/>
                    <a:pt x="566840" y="86867"/>
                    <a:pt x="560614" y="83277"/>
                  </a:cubicBezTo>
                  <a:cubicBezTo>
                    <a:pt x="554388" y="79686"/>
                    <a:pt x="547193" y="77891"/>
                    <a:pt x="539445" y="77891"/>
                  </a:cubicBezTo>
                  <a:close/>
                  <a:moveTo>
                    <a:pt x="2352" y="51650"/>
                  </a:moveTo>
                  <a:lnTo>
                    <a:pt x="30300" y="51650"/>
                  </a:lnTo>
                  <a:cubicBezTo>
                    <a:pt x="35696" y="51650"/>
                    <a:pt x="40676" y="54136"/>
                    <a:pt x="43997" y="58417"/>
                  </a:cubicBezTo>
                  <a:lnTo>
                    <a:pt x="73190" y="99020"/>
                  </a:lnTo>
                  <a:lnTo>
                    <a:pt x="102383" y="58417"/>
                  </a:lnTo>
                  <a:cubicBezTo>
                    <a:pt x="105565" y="54136"/>
                    <a:pt x="110684" y="51650"/>
                    <a:pt x="116080" y="51650"/>
                  </a:cubicBezTo>
                  <a:lnTo>
                    <a:pt x="142921" y="51650"/>
                  </a:lnTo>
                  <a:lnTo>
                    <a:pt x="90484" y="121531"/>
                  </a:lnTo>
                  <a:lnTo>
                    <a:pt x="145273" y="191411"/>
                  </a:lnTo>
                  <a:lnTo>
                    <a:pt x="116910" y="191411"/>
                  </a:lnTo>
                  <a:cubicBezTo>
                    <a:pt x="111514" y="191549"/>
                    <a:pt x="106395" y="188925"/>
                    <a:pt x="103213" y="184644"/>
                  </a:cubicBezTo>
                  <a:lnTo>
                    <a:pt x="72360" y="144732"/>
                  </a:lnTo>
                  <a:lnTo>
                    <a:pt x="41368" y="184644"/>
                  </a:lnTo>
                  <a:cubicBezTo>
                    <a:pt x="38186" y="188925"/>
                    <a:pt x="33067" y="191411"/>
                    <a:pt x="27671" y="191411"/>
                  </a:cubicBezTo>
                  <a:lnTo>
                    <a:pt x="0" y="191411"/>
                  </a:lnTo>
                  <a:lnTo>
                    <a:pt x="54512" y="121531"/>
                  </a:lnTo>
                  <a:close/>
                  <a:moveTo>
                    <a:pt x="389469" y="50408"/>
                  </a:moveTo>
                  <a:cubicBezTo>
                    <a:pt x="407040" y="50270"/>
                    <a:pt x="421290" y="55379"/>
                    <a:pt x="431944" y="65737"/>
                  </a:cubicBezTo>
                  <a:cubicBezTo>
                    <a:pt x="442597" y="76095"/>
                    <a:pt x="447993" y="91286"/>
                    <a:pt x="447993" y="111449"/>
                  </a:cubicBezTo>
                  <a:lnTo>
                    <a:pt x="447993" y="191549"/>
                  </a:lnTo>
                  <a:lnTo>
                    <a:pt x="432220" y="191549"/>
                  </a:lnTo>
                  <a:cubicBezTo>
                    <a:pt x="422812" y="191549"/>
                    <a:pt x="415203" y="183953"/>
                    <a:pt x="415203" y="174562"/>
                  </a:cubicBezTo>
                  <a:lnTo>
                    <a:pt x="415203" y="115730"/>
                  </a:lnTo>
                  <a:cubicBezTo>
                    <a:pt x="415203" y="103577"/>
                    <a:pt x="412297" y="94325"/>
                    <a:pt x="406486" y="88110"/>
                  </a:cubicBezTo>
                  <a:cubicBezTo>
                    <a:pt x="400676" y="81895"/>
                    <a:pt x="392513" y="78857"/>
                    <a:pt x="381859" y="78857"/>
                  </a:cubicBezTo>
                  <a:cubicBezTo>
                    <a:pt x="369822" y="78857"/>
                    <a:pt x="360276" y="82448"/>
                    <a:pt x="353358" y="89767"/>
                  </a:cubicBezTo>
                  <a:cubicBezTo>
                    <a:pt x="346302" y="96948"/>
                    <a:pt x="342843" y="107444"/>
                    <a:pt x="342843" y="120978"/>
                  </a:cubicBezTo>
                  <a:lnTo>
                    <a:pt x="342843" y="174562"/>
                  </a:lnTo>
                  <a:cubicBezTo>
                    <a:pt x="342843" y="183953"/>
                    <a:pt x="335234" y="191549"/>
                    <a:pt x="325826" y="191549"/>
                  </a:cubicBezTo>
                  <a:lnTo>
                    <a:pt x="310053" y="191549"/>
                  </a:lnTo>
                  <a:lnTo>
                    <a:pt x="310053" y="51927"/>
                  </a:lnTo>
                  <a:lnTo>
                    <a:pt x="324165" y="51927"/>
                  </a:lnTo>
                  <a:cubicBezTo>
                    <a:pt x="333573" y="51927"/>
                    <a:pt x="341183" y="59523"/>
                    <a:pt x="341183" y="68914"/>
                  </a:cubicBezTo>
                  <a:lnTo>
                    <a:pt x="341183" y="70018"/>
                  </a:lnTo>
                  <a:cubicBezTo>
                    <a:pt x="346579" y="63527"/>
                    <a:pt x="353358" y="58694"/>
                    <a:pt x="361659" y="55379"/>
                  </a:cubicBezTo>
                  <a:cubicBezTo>
                    <a:pt x="369822" y="52065"/>
                    <a:pt x="379092" y="50408"/>
                    <a:pt x="389469" y="50408"/>
                  </a:cubicBezTo>
                  <a:close/>
                  <a:moveTo>
                    <a:pt x="719722" y="50269"/>
                  </a:moveTo>
                  <a:lnTo>
                    <a:pt x="719722" y="81342"/>
                  </a:lnTo>
                  <a:cubicBezTo>
                    <a:pt x="716955" y="80790"/>
                    <a:pt x="714326" y="80514"/>
                    <a:pt x="712113" y="80514"/>
                  </a:cubicBezTo>
                  <a:cubicBezTo>
                    <a:pt x="699384" y="80514"/>
                    <a:pt x="689422" y="84243"/>
                    <a:pt x="682228" y="91700"/>
                  </a:cubicBezTo>
                  <a:cubicBezTo>
                    <a:pt x="675033" y="99158"/>
                    <a:pt x="671436" y="109792"/>
                    <a:pt x="671436" y="123740"/>
                  </a:cubicBezTo>
                  <a:lnTo>
                    <a:pt x="671436" y="174424"/>
                  </a:lnTo>
                  <a:cubicBezTo>
                    <a:pt x="671436" y="183815"/>
                    <a:pt x="663827" y="191411"/>
                    <a:pt x="654419" y="191411"/>
                  </a:cubicBezTo>
                  <a:lnTo>
                    <a:pt x="638646" y="191411"/>
                  </a:lnTo>
                  <a:lnTo>
                    <a:pt x="638646" y="51926"/>
                  </a:lnTo>
                  <a:lnTo>
                    <a:pt x="669776" y="51926"/>
                  </a:lnTo>
                  <a:lnTo>
                    <a:pt x="669776" y="72366"/>
                  </a:lnTo>
                  <a:cubicBezTo>
                    <a:pt x="679322" y="57589"/>
                    <a:pt x="695925" y="50269"/>
                    <a:pt x="719722" y="50269"/>
                  </a:cubicBezTo>
                  <a:close/>
                  <a:moveTo>
                    <a:pt x="208500" y="50269"/>
                  </a:moveTo>
                  <a:cubicBezTo>
                    <a:pt x="217632" y="50269"/>
                    <a:pt x="225933" y="51788"/>
                    <a:pt x="233543" y="54964"/>
                  </a:cubicBezTo>
                  <a:cubicBezTo>
                    <a:pt x="241152" y="58141"/>
                    <a:pt x="247793" y="62698"/>
                    <a:pt x="253327" y="68775"/>
                  </a:cubicBezTo>
                  <a:cubicBezTo>
                    <a:pt x="253327" y="59384"/>
                    <a:pt x="260937" y="51788"/>
                    <a:pt x="270345" y="51788"/>
                  </a:cubicBezTo>
                  <a:lnTo>
                    <a:pt x="285979" y="51788"/>
                  </a:lnTo>
                  <a:lnTo>
                    <a:pt x="285979" y="51926"/>
                  </a:lnTo>
                  <a:lnTo>
                    <a:pt x="285979" y="191549"/>
                  </a:lnTo>
                  <a:lnTo>
                    <a:pt x="271867" y="191549"/>
                  </a:lnTo>
                  <a:cubicBezTo>
                    <a:pt x="262459" y="191549"/>
                    <a:pt x="254849" y="183953"/>
                    <a:pt x="254849" y="174562"/>
                  </a:cubicBezTo>
                  <a:lnTo>
                    <a:pt x="254849" y="173457"/>
                  </a:lnTo>
                  <a:cubicBezTo>
                    <a:pt x="249453" y="180086"/>
                    <a:pt x="242812" y="185058"/>
                    <a:pt x="234788" y="188372"/>
                  </a:cubicBezTo>
                  <a:cubicBezTo>
                    <a:pt x="226902" y="191687"/>
                    <a:pt x="218047" y="193344"/>
                    <a:pt x="208500" y="193344"/>
                  </a:cubicBezTo>
                  <a:cubicBezTo>
                    <a:pt x="194941" y="193344"/>
                    <a:pt x="182628" y="190444"/>
                    <a:pt x="171975" y="184506"/>
                  </a:cubicBezTo>
                  <a:cubicBezTo>
                    <a:pt x="161183" y="178567"/>
                    <a:pt x="152882" y="170143"/>
                    <a:pt x="146794" y="159371"/>
                  </a:cubicBezTo>
                  <a:cubicBezTo>
                    <a:pt x="140706" y="148599"/>
                    <a:pt x="137801" y="136031"/>
                    <a:pt x="137801" y="121669"/>
                  </a:cubicBezTo>
                  <a:cubicBezTo>
                    <a:pt x="137801" y="107306"/>
                    <a:pt x="140845" y="94876"/>
                    <a:pt x="146794" y="84104"/>
                  </a:cubicBezTo>
                  <a:cubicBezTo>
                    <a:pt x="152882" y="73332"/>
                    <a:pt x="161183" y="65046"/>
                    <a:pt x="171975" y="59108"/>
                  </a:cubicBezTo>
                  <a:cubicBezTo>
                    <a:pt x="182766" y="53169"/>
                    <a:pt x="194941" y="50269"/>
                    <a:pt x="208500" y="50269"/>
                  </a:cubicBezTo>
                  <a:close/>
                  <a:moveTo>
                    <a:pt x="580675" y="0"/>
                  </a:moveTo>
                  <a:lnTo>
                    <a:pt x="613327" y="0"/>
                  </a:lnTo>
                  <a:lnTo>
                    <a:pt x="613327" y="191550"/>
                  </a:lnTo>
                  <a:lnTo>
                    <a:pt x="598938" y="191550"/>
                  </a:lnTo>
                  <a:cubicBezTo>
                    <a:pt x="589530" y="191550"/>
                    <a:pt x="581920" y="183954"/>
                    <a:pt x="581920" y="174563"/>
                  </a:cubicBezTo>
                  <a:lnTo>
                    <a:pt x="581920" y="173458"/>
                  </a:lnTo>
                  <a:cubicBezTo>
                    <a:pt x="576525" y="180087"/>
                    <a:pt x="569884" y="185059"/>
                    <a:pt x="561859" y="188373"/>
                  </a:cubicBezTo>
                  <a:cubicBezTo>
                    <a:pt x="553973" y="191688"/>
                    <a:pt x="545118" y="193345"/>
                    <a:pt x="535571" y="193345"/>
                  </a:cubicBezTo>
                  <a:cubicBezTo>
                    <a:pt x="522151" y="193345"/>
                    <a:pt x="509976" y="190445"/>
                    <a:pt x="499322" y="184507"/>
                  </a:cubicBezTo>
                  <a:cubicBezTo>
                    <a:pt x="488531" y="178568"/>
                    <a:pt x="480091" y="170144"/>
                    <a:pt x="474003" y="159234"/>
                  </a:cubicBezTo>
                  <a:cubicBezTo>
                    <a:pt x="467916" y="148323"/>
                    <a:pt x="464872" y="135756"/>
                    <a:pt x="464872" y="121669"/>
                  </a:cubicBezTo>
                  <a:cubicBezTo>
                    <a:pt x="464872" y="107583"/>
                    <a:pt x="467916" y="95015"/>
                    <a:pt x="474003" y="84243"/>
                  </a:cubicBezTo>
                  <a:cubicBezTo>
                    <a:pt x="480091" y="73471"/>
                    <a:pt x="488531" y="65047"/>
                    <a:pt x="499322" y="59108"/>
                  </a:cubicBezTo>
                  <a:cubicBezTo>
                    <a:pt x="510114" y="53170"/>
                    <a:pt x="522151" y="50270"/>
                    <a:pt x="535571" y="50270"/>
                  </a:cubicBezTo>
                  <a:cubicBezTo>
                    <a:pt x="544841" y="50270"/>
                    <a:pt x="553281" y="51789"/>
                    <a:pt x="561029" y="54965"/>
                  </a:cubicBezTo>
                  <a:cubicBezTo>
                    <a:pt x="568777" y="58142"/>
                    <a:pt x="575279" y="62837"/>
                    <a:pt x="580675" y="69052"/>
                  </a:cubicBezTo>
                  <a:close/>
                </a:path>
              </a:pathLst>
            </a:custGeom>
            <a:solidFill>
              <a:schemeClr val="tx2"/>
            </a:solidFill>
            <a:ln w="9510" cap="flat">
              <a:noFill/>
              <a:prstDash val="solid"/>
              <a:miter/>
            </a:ln>
          </p:spPr>
          <p:txBody>
            <a:bodyPr wrap="square" rtlCol="0" anchor="ctr">
              <a:noAutofit/>
            </a:bodyPr>
            <a:lstStyle/>
            <a:p>
              <a:endParaRPr lang="en-US" sz="1799"/>
            </a:p>
          </p:txBody>
        </p:sp>
        <p:grpSp>
          <p:nvGrpSpPr>
            <p:cNvPr id="16" name="Group 15">
              <a:extLst>
                <a:ext uri="{FF2B5EF4-FFF2-40B4-BE49-F238E27FC236}">
                  <a16:creationId xmlns:a16="http://schemas.microsoft.com/office/drawing/2014/main" id="{3B1D580E-3AC5-D44A-897F-05745F6A3191}"/>
                </a:ext>
              </a:extLst>
            </p:cNvPr>
            <p:cNvGrpSpPr/>
            <p:nvPr userDrawn="1"/>
          </p:nvGrpSpPr>
          <p:grpSpPr>
            <a:xfrm>
              <a:off x="11082099" y="267640"/>
              <a:ext cx="156756" cy="139761"/>
              <a:chOff x="11082099" y="267640"/>
              <a:chExt cx="156756" cy="139761"/>
            </a:xfrm>
          </p:grpSpPr>
          <p:sp>
            <p:nvSpPr>
              <p:cNvPr id="17" name="Freeform 16">
                <a:extLst>
                  <a:ext uri="{FF2B5EF4-FFF2-40B4-BE49-F238E27FC236}">
                    <a16:creationId xmlns:a16="http://schemas.microsoft.com/office/drawing/2014/main" id="{1939CAD4-1C72-0E4E-8884-D92FF553D6C9}"/>
                  </a:ext>
                </a:extLst>
              </p:cNvPr>
              <p:cNvSpPr/>
              <p:nvPr/>
            </p:nvSpPr>
            <p:spPr>
              <a:xfrm>
                <a:off x="11082099" y="272749"/>
                <a:ext cx="70699" cy="60489"/>
              </a:xfrm>
              <a:custGeom>
                <a:avLst/>
                <a:gdLst>
                  <a:gd name="connsiteX0" fmla="*/ 246570 w 486475"/>
                  <a:gd name="connsiteY0" fmla="*/ 0 h 416222"/>
                  <a:gd name="connsiteX1" fmla="*/ 225625 w 486475"/>
                  <a:gd name="connsiteY1" fmla="*/ 26608 h 416222"/>
                  <a:gd name="connsiteX2" fmla="*/ 0 w 486475"/>
                  <a:gd name="connsiteY2" fmla="*/ 416223 h 416222"/>
                  <a:gd name="connsiteX3" fmla="*/ 486475 w 486475"/>
                  <a:gd name="connsiteY3" fmla="*/ 416223 h 416222"/>
                  <a:gd name="connsiteX4" fmla="*/ 246570 w 486475"/>
                  <a:gd name="connsiteY4" fmla="*/ 0 h 416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475" h="416222">
                    <a:moveTo>
                      <a:pt x="246570" y="0"/>
                    </a:moveTo>
                    <a:cubicBezTo>
                      <a:pt x="238954" y="7602"/>
                      <a:pt x="231338" y="16155"/>
                      <a:pt x="225625" y="26608"/>
                    </a:cubicBezTo>
                    <a:lnTo>
                      <a:pt x="0" y="416223"/>
                    </a:lnTo>
                    <a:lnTo>
                      <a:pt x="486475" y="416223"/>
                    </a:lnTo>
                    <a:lnTo>
                      <a:pt x="246570" y="0"/>
                    </a:lnTo>
                    <a:close/>
                  </a:path>
                </a:pathLst>
              </a:custGeom>
              <a:solidFill>
                <a:srgbClr val="DF1E26"/>
              </a:solidFill>
              <a:ln w="9510" cap="flat">
                <a:noFill/>
                <a:prstDash val="solid"/>
                <a:miter/>
              </a:ln>
            </p:spPr>
            <p:txBody>
              <a:bodyPr rtlCol="0" anchor="ctr"/>
              <a:lstStyle/>
              <a:p>
                <a:endParaRPr lang="en-US" sz="1799"/>
              </a:p>
            </p:txBody>
          </p:sp>
          <p:sp>
            <p:nvSpPr>
              <p:cNvPr id="18" name="Freeform 17">
                <a:extLst>
                  <a:ext uri="{FF2B5EF4-FFF2-40B4-BE49-F238E27FC236}">
                    <a16:creationId xmlns:a16="http://schemas.microsoft.com/office/drawing/2014/main" id="{EB5A6B38-5D02-BF4E-AFB5-26AC294C6C12}"/>
                  </a:ext>
                </a:extLst>
              </p:cNvPr>
              <p:cNvSpPr/>
              <p:nvPr/>
            </p:nvSpPr>
            <p:spPr>
              <a:xfrm>
                <a:off x="11125542" y="267640"/>
                <a:ext cx="69869" cy="61180"/>
              </a:xfrm>
              <a:custGeom>
                <a:avLst/>
                <a:gdLst>
                  <a:gd name="connsiteX0" fmla="*/ 480763 w 480763"/>
                  <a:gd name="connsiteY0" fmla="*/ 4751 h 420973"/>
                  <a:gd name="connsiteX1" fmla="*/ 447443 w 480763"/>
                  <a:gd name="connsiteY1" fmla="*/ 0 h 420973"/>
                  <a:gd name="connsiteX2" fmla="*/ 33320 w 480763"/>
                  <a:gd name="connsiteY2" fmla="*/ 0 h 420973"/>
                  <a:gd name="connsiteX3" fmla="*/ 0 w 480763"/>
                  <a:gd name="connsiteY3" fmla="*/ 4751 h 420973"/>
                  <a:gd name="connsiteX4" fmla="*/ 240858 w 480763"/>
                  <a:gd name="connsiteY4" fmla="*/ 420974 h 420973"/>
                  <a:gd name="connsiteX5" fmla="*/ 480763 w 480763"/>
                  <a:gd name="connsiteY5" fmla="*/ 4751 h 420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0763" h="420973">
                    <a:moveTo>
                      <a:pt x="480763" y="4751"/>
                    </a:moveTo>
                    <a:cubicBezTo>
                      <a:pt x="470291" y="1901"/>
                      <a:pt x="458867" y="0"/>
                      <a:pt x="447443" y="0"/>
                    </a:cubicBezTo>
                    <a:lnTo>
                      <a:pt x="33320" y="0"/>
                    </a:lnTo>
                    <a:cubicBezTo>
                      <a:pt x="21896" y="0"/>
                      <a:pt x="10472" y="1901"/>
                      <a:pt x="0" y="4751"/>
                    </a:cubicBezTo>
                    <a:lnTo>
                      <a:pt x="240858" y="420974"/>
                    </a:lnTo>
                    <a:lnTo>
                      <a:pt x="480763" y="4751"/>
                    </a:lnTo>
                    <a:close/>
                  </a:path>
                </a:pathLst>
              </a:custGeom>
              <a:solidFill>
                <a:srgbClr val="EF3834"/>
              </a:solidFill>
              <a:ln w="9510" cap="flat">
                <a:noFill/>
                <a:prstDash val="solid"/>
                <a:miter/>
              </a:ln>
            </p:spPr>
            <p:txBody>
              <a:bodyPr rtlCol="0" anchor="ctr"/>
              <a:lstStyle/>
              <a:p>
                <a:endParaRPr lang="en-US" sz="1799"/>
              </a:p>
            </p:txBody>
          </p:sp>
          <p:sp>
            <p:nvSpPr>
              <p:cNvPr id="19" name="Freeform 18">
                <a:extLst>
                  <a:ext uri="{FF2B5EF4-FFF2-40B4-BE49-F238E27FC236}">
                    <a16:creationId xmlns:a16="http://schemas.microsoft.com/office/drawing/2014/main" id="{FFB8EC29-41B0-E640-8632-9225858B694B}"/>
                  </a:ext>
                </a:extLst>
              </p:cNvPr>
              <p:cNvSpPr/>
              <p:nvPr/>
            </p:nvSpPr>
            <p:spPr>
              <a:xfrm>
                <a:off x="11082237" y="341939"/>
                <a:ext cx="70838" cy="60489"/>
              </a:xfrm>
              <a:custGeom>
                <a:avLst/>
                <a:gdLst>
                  <a:gd name="connsiteX0" fmla="*/ 0 w 487427"/>
                  <a:gd name="connsiteY0" fmla="*/ 0 h 416222"/>
                  <a:gd name="connsiteX1" fmla="*/ 225625 w 487427"/>
                  <a:gd name="connsiteY1" fmla="*/ 389615 h 416222"/>
                  <a:gd name="connsiteX2" fmla="*/ 246570 w 487427"/>
                  <a:gd name="connsiteY2" fmla="*/ 416222 h 416222"/>
                  <a:gd name="connsiteX3" fmla="*/ 487427 w 487427"/>
                  <a:gd name="connsiteY3" fmla="*/ 0 h 416222"/>
                  <a:gd name="connsiteX4" fmla="*/ 0 w 487427"/>
                  <a:gd name="connsiteY4" fmla="*/ 0 h 416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7427" h="416222">
                    <a:moveTo>
                      <a:pt x="0" y="0"/>
                    </a:moveTo>
                    <a:lnTo>
                      <a:pt x="225625" y="389615"/>
                    </a:lnTo>
                    <a:cubicBezTo>
                      <a:pt x="231338" y="399118"/>
                      <a:pt x="238002" y="408620"/>
                      <a:pt x="246570" y="416222"/>
                    </a:cubicBezTo>
                    <a:lnTo>
                      <a:pt x="487427" y="0"/>
                    </a:lnTo>
                    <a:lnTo>
                      <a:pt x="0" y="0"/>
                    </a:lnTo>
                    <a:close/>
                  </a:path>
                </a:pathLst>
              </a:custGeom>
              <a:solidFill>
                <a:srgbClr val="F0534C"/>
              </a:solidFill>
              <a:ln w="9510" cap="flat">
                <a:noFill/>
                <a:prstDash val="solid"/>
                <a:miter/>
              </a:ln>
            </p:spPr>
            <p:txBody>
              <a:bodyPr rtlCol="0" anchor="ctr"/>
              <a:lstStyle/>
              <a:p>
                <a:endParaRPr lang="en-US" sz="1799"/>
              </a:p>
            </p:txBody>
          </p:sp>
          <p:sp>
            <p:nvSpPr>
              <p:cNvPr id="20" name="Freeform 19">
                <a:extLst>
                  <a:ext uri="{FF2B5EF4-FFF2-40B4-BE49-F238E27FC236}">
                    <a16:creationId xmlns:a16="http://schemas.microsoft.com/office/drawing/2014/main" id="{958300B5-8EAE-734D-9286-FD782AC846ED}"/>
                  </a:ext>
                </a:extLst>
              </p:cNvPr>
              <p:cNvSpPr/>
              <p:nvPr/>
            </p:nvSpPr>
            <p:spPr>
              <a:xfrm>
                <a:off x="11168017" y="341939"/>
                <a:ext cx="70838" cy="60489"/>
              </a:xfrm>
              <a:custGeom>
                <a:avLst/>
                <a:gdLst>
                  <a:gd name="connsiteX0" fmla="*/ 261802 w 487427"/>
                  <a:gd name="connsiteY0" fmla="*/ 389615 h 416222"/>
                  <a:gd name="connsiteX1" fmla="*/ 487427 w 487427"/>
                  <a:gd name="connsiteY1" fmla="*/ 0 h 416222"/>
                  <a:gd name="connsiteX2" fmla="*/ 0 w 487427"/>
                  <a:gd name="connsiteY2" fmla="*/ 0 h 416222"/>
                  <a:gd name="connsiteX3" fmla="*/ 240858 w 487427"/>
                  <a:gd name="connsiteY3" fmla="*/ 416222 h 416222"/>
                  <a:gd name="connsiteX4" fmla="*/ 261802 w 487427"/>
                  <a:gd name="connsiteY4" fmla="*/ 389615 h 416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7427" h="416222">
                    <a:moveTo>
                      <a:pt x="261802" y="389615"/>
                    </a:moveTo>
                    <a:lnTo>
                      <a:pt x="487427" y="0"/>
                    </a:lnTo>
                    <a:lnTo>
                      <a:pt x="0" y="0"/>
                    </a:lnTo>
                    <a:lnTo>
                      <a:pt x="240858" y="416222"/>
                    </a:lnTo>
                    <a:cubicBezTo>
                      <a:pt x="248474" y="407670"/>
                      <a:pt x="256090" y="399118"/>
                      <a:pt x="261802" y="389615"/>
                    </a:cubicBezTo>
                  </a:path>
                </a:pathLst>
              </a:custGeom>
              <a:solidFill>
                <a:srgbClr val="F26F62"/>
              </a:solidFill>
              <a:ln w="9510" cap="flat">
                <a:noFill/>
                <a:prstDash val="solid"/>
                <a:miter/>
              </a:ln>
            </p:spPr>
            <p:txBody>
              <a:bodyPr rtlCol="0" anchor="ctr"/>
              <a:lstStyle/>
              <a:p>
                <a:endParaRPr lang="en-US" sz="1799"/>
              </a:p>
            </p:txBody>
          </p:sp>
          <p:sp>
            <p:nvSpPr>
              <p:cNvPr id="21" name="Freeform 20">
                <a:extLst>
                  <a:ext uri="{FF2B5EF4-FFF2-40B4-BE49-F238E27FC236}">
                    <a16:creationId xmlns:a16="http://schemas.microsoft.com/office/drawing/2014/main" id="{A59654FA-F084-7B4A-9BEF-22CF96A7518E}"/>
                  </a:ext>
                </a:extLst>
              </p:cNvPr>
              <p:cNvSpPr/>
              <p:nvPr/>
            </p:nvSpPr>
            <p:spPr>
              <a:xfrm>
                <a:off x="11125542" y="346221"/>
                <a:ext cx="70008" cy="61180"/>
              </a:xfrm>
              <a:custGeom>
                <a:avLst/>
                <a:gdLst>
                  <a:gd name="connsiteX0" fmla="*/ 0 w 481715"/>
                  <a:gd name="connsiteY0" fmla="*/ 416223 h 420973"/>
                  <a:gd name="connsiteX1" fmla="*/ 33320 w 481715"/>
                  <a:gd name="connsiteY1" fmla="*/ 420974 h 420973"/>
                  <a:gd name="connsiteX2" fmla="*/ 448395 w 481715"/>
                  <a:gd name="connsiteY2" fmla="*/ 420974 h 420973"/>
                  <a:gd name="connsiteX3" fmla="*/ 481715 w 481715"/>
                  <a:gd name="connsiteY3" fmla="*/ 416223 h 420973"/>
                  <a:gd name="connsiteX4" fmla="*/ 240858 w 481715"/>
                  <a:gd name="connsiteY4" fmla="*/ 0 h 420973"/>
                  <a:gd name="connsiteX5" fmla="*/ 0 w 481715"/>
                  <a:gd name="connsiteY5" fmla="*/ 416223 h 420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1715" h="420973">
                    <a:moveTo>
                      <a:pt x="0" y="416223"/>
                    </a:moveTo>
                    <a:cubicBezTo>
                      <a:pt x="10472" y="419073"/>
                      <a:pt x="21896" y="420974"/>
                      <a:pt x="33320" y="420974"/>
                    </a:cubicBezTo>
                    <a:lnTo>
                      <a:pt x="448395" y="420974"/>
                    </a:lnTo>
                    <a:cubicBezTo>
                      <a:pt x="459819" y="420974"/>
                      <a:pt x="471243" y="419073"/>
                      <a:pt x="481715" y="416223"/>
                    </a:cubicBezTo>
                    <a:lnTo>
                      <a:pt x="240858" y="0"/>
                    </a:lnTo>
                    <a:lnTo>
                      <a:pt x="0" y="416223"/>
                    </a:lnTo>
                    <a:close/>
                  </a:path>
                </a:pathLst>
              </a:custGeom>
              <a:solidFill>
                <a:srgbClr val="F58C7F"/>
              </a:solidFill>
              <a:ln w="9510" cap="flat">
                <a:noFill/>
                <a:prstDash val="solid"/>
                <a:miter/>
              </a:ln>
            </p:spPr>
            <p:txBody>
              <a:bodyPr rtlCol="0" anchor="ctr"/>
              <a:lstStyle/>
              <a:p>
                <a:endParaRPr lang="en-US" sz="1799"/>
              </a:p>
            </p:txBody>
          </p:sp>
          <p:sp>
            <p:nvSpPr>
              <p:cNvPr id="22" name="Freeform 21">
                <a:extLst>
                  <a:ext uri="{FF2B5EF4-FFF2-40B4-BE49-F238E27FC236}">
                    <a16:creationId xmlns:a16="http://schemas.microsoft.com/office/drawing/2014/main" id="{3CAE23D9-C704-7D4A-9666-1C845EA6F2DE}"/>
                  </a:ext>
                </a:extLst>
              </p:cNvPr>
              <p:cNvSpPr/>
              <p:nvPr/>
            </p:nvSpPr>
            <p:spPr>
              <a:xfrm>
                <a:off x="11168017" y="272749"/>
                <a:ext cx="70699" cy="60489"/>
              </a:xfrm>
              <a:custGeom>
                <a:avLst/>
                <a:gdLst>
                  <a:gd name="connsiteX0" fmla="*/ 486475 w 486475"/>
                  <a:gd name="connsiteY0" fmla="*/ 416223 h 416222"/>
                  <a:gd name="connsiteX1" fmla="*/ 260850 w 486475"/>
                  <a:gd name="connsiteY1" fmla="*/ 26608 h 416222"/>
                  <a:gd name="connsiteX2" fmla="*/ 239906 w 486475"/>
                  <a:gd name="connsiteY2" fmla="*/ 0 h 416222"/>
                  <a:gd name="connsiteX3" fmla="*/ 0 w 486475"/>
                  <a:gd name="connsiteY3" fmla="*/ 416223 h 416222"/>
                  <a:gd name="connsiteX4" fmla="*/ 486475 w 486475"/>
                  <a:gd name="connsiteY4" fmla="*/ 416223 h 416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475" h="416222">
                    <a:moveTo>
                      <a:pt x="486475" y="416223"/>
                    </a:moveTo>
                    <a:lnTo>
                      <a:pt x="260850" y="26608"/>
                    </a:lnTo>
                    <a:cubicBezTo>
                      <a:pt x="255138" y="17105"/>
                      <a:pt x="248474" y="7602"/>
                      <a:pt x="239906" y="0"/>
                    </a:cubicBezTo>
                    <a:lnTo>
                      <a:pt x="0" y="416223"/>
                    </a:lnTo>
                    <a:lnTo>
                      <a:pt x="486475" y="416223"/>
                    </a:lnTo>
                    <a:close/>
                  </a:path>
                </a:pathLst>
              </a:custGeom>
              <a:solidFill>
                <a:srgbClr val="F0534C"/>
              </a:solidFill>
              <a:ln w="9510" cap="flat">
                <a:noFill/>
                <a:prstDash val="solid"/>
                <a:miter/>
              </a:ln>
            </p:spPr>
            <p:txBody>
              <a:bodyPr rtlCol="0" anchor="ctr"/>
              <a:lstStyle/>
              <a:p>
                <a:endParaRPr lang="en-US" sz="1799"/>
              </a:p>
            </p:txBody>
          </p:sp>
        </p:grpSp>
      </p:grpSp>
      <p:sp>
        <p:nvSpPr>
          <p:cNvPr id="23" name="Text Placeholder 7">
            <a:extLst>
              <a:ext uri="{FF2B5EF4-FFF2-40B4-BE49-F238E27FC236}">
                <a16:creationId xmlns:a16="http://schemas.microsoft.com/office/drawing/2014/main" id="{2BE78046-E78E-2E42-8D55-F939F9B77747}"/>
              </a:ext>
            </a:extLst>
          </p:cNvPr>
          <p:cNvSpPr>
            <a:spLocks noGrp="1"/>
          </p:cNvSpPr>
          <p:nvPr>
            <p:ph type="body" sz="quarter" idx="25"/>
          </p:nvPr>
        </p:nvSpPr>
        <p:spPr>
          <a:xfrm>
            <a:off x="1919048" y="2514600"/>
            <a:ext cx="1828801" cy="215444"/>
          </a:xfrm>
          <a:prstGeom prst="rect">
            <a:avLst/>
          </a:prstGeom>
        </p:spPr>
        <p:txBody>
          <a:bodyPr wrap="square" anchor="b" anchorCtr="0">
            <a:spAutoFit/>
          </a:bodyPr>
          <a:lstStyle>
            <a:lvl1pPr marL="0" marR="0" indent="0" algn="l" defTabSz="182742" rtl="0" eaLnBrk="1" fontAlgn="auto" latinLnBrk="0" hangingPunct="1">
              <a:lnSpc>
                <a:spcPct val="100000"/>
              </a:lnSpc>
              <a:spcBef>
                <a:spcPts val="0"/>
              </a:spcBef>
              <a:spcAft>
                <a:spcPts val="0"/>
              </a:spcAft>
              <a:buClrTx/>
              <a:buSzTx/>
              <a:buFont typeface="Arial" panose="020B0604020202020204" pitchFamily="34" charset="0"/>
              <a:buNone/>
              <a:tabLst/>
              <a:defRPr lang="en-US"/>
            </a:lvl1pPr>
            <a:lvl4pPr marL="182880" marR="0" indent="-182880" algn="l" defTabSz="182880" rtl="0" eaLnBrk="1" fontAlgn="auto" latinLnBrk="0" hangingPunct="1">
              <a:lnSpc>
                <a:spcPct val="100000"/>
              </a:lnSpc>
              <a:spcBef>
                <a:spcPts val="0"/>
              </a:spcBef>
              <a:spcAft>
                <a:spcPts val="600"/>
              </a:spcAft>
              <a:buClr>
                <a:schemeClr val="tx2"/>
              </a:buClr>
              <a:buSzPct val="100000"/>
              <a:buFont typeface="Arial" panose="020B0604020202020204" pitchFamily="34" charset="0"/>
              <a:buChar char="•"/>
              <a:tabLst>
                <a:tab pos="182880" algn="l"/>
                <a:tab pos="365760" algn="l"/>
                <a:tab pos="548640" algn="l"/>
              </a:tabLst>
              <a:defRPr/>
            </a:lvl4pPr>
          </a:lstStyle>
          <a:p>
            <a:pPr lvl="0"/>
            <a:r>
              <a:rPr lang="en-US"/>
              <a:t>Click to edit Master text styles</a:t>
            </a:r>
          </a:p>
        </p:txBody>
      </p:sp>
      <p:sp>
        <p:nvSpPr>
          <p:cNvPr id="24" name="Text Placeholder 7">
            <a:extLst>
              <a:ext uri="{FF2B5EF4-FFF2-40B4-BE49-F238E27FC236}">
                <a16:creationId xmlns:a16="http://schemas.microsoft.com/office/drawing/2014/main" id="{E2EE8228-9BFE-B745-B426-C4082D98B1BA}"/>
              </a:ext>
            </a:extLst>
          </p:cNvPr>
          <p:cNvSpPr>
            <a:spLocks noGrp="1"/>
          </p:cNvSpPr>
          <p:nvPr>
            <p:ph type="body" sz="quarter" idx="26"/>
          </p:nvPr>
        </p:nvSpPr>
        <p:spPr>
          <a:xfrm>
            <a:off x="4524494" y="2514600"/>
            <a:ext cx="1828801" cy="215444"/>
          </a:xfrm>
          <a:prstGeom prst="rect">
            <a:avLst/>
          </a:prstGeom>
        </p:spPr>
        <p:txBody>
          <a:bodyPr wrap="square" anchor="b" anchorCtr="0">
            <a:spAutoFit/>
          </a:bodyPr>
          <a:lstStyle>
            <a:lvl1pPr marL="0" marR="0" indent="0" algn="l" defTabSz="182742" rtl="0" eaLnBrk="1" fontAlgn="auto" latinLnBrk="0" hangingPunct="1">
              <a:lnSpc>
                <a:spcPct val="100000"/>
              </a:lnSpc>
              <a:spcBef>
                <a:spcPts val="0"/>
              </a:spcBef>
              <a:spcAft>
                <a:spcPts val="0"/>
              </a:spcAft>
              <a:buClrTx/>
              <a:buSzTx/>
              <a:buFont typeface="Arial" panose="020B0604020202020204" pitchFamily="34" charset="0"/>
              <a:buNone/>
              <a:tabLst/>
              <a:defRPr lang="en-US"/>
            </a:lvl1pPr>
            <a:lvl4pPr marL="182880" marR="0" indent="-182880" algn="l" defTabSz="182880" rtl="0" eaLnBrk="1" fontAlgn="auto" latinLnBrk="0" hangingPunct="1">
              <a:lnSpc>
                <a:spcPct val="100000"/>
              </a:lnSpc>
              <a:spcBef>
                <a:spcPts val="0"/>
              </a:spcBef>
              <a:spcAft>
                <a:spcPts val="600"/>
              </a:spcAft>
              <a:buClr>
                <a:schemeClr val="tx2"/>
              </a:buClr>
              <a:buSzPct val="100000"/>
              <a:buFont typeface="Arial" panose="020B0604020202020204" pitchFamily="34" charset="0"/>
              <a:buChar char="•"/>
              <a:tabLst>
                <a:tab pos="182880" algn="l"/>
                <a:tab pos="365760" algn="l"/>
                <a:tab pos="548640" algn="l"/>
              </a:tabLst>
              <a:defRPr/>
            </a:lvl4pPr>
          </a:lstStyle>
          <a:p>
            <a:pPr lvl="0"/>
            <a:r>
              <a:rPr lang="en-US"/>
              <a:t>Click to edit Master text styles</a:t>
            </a:r>
          </a:p>
        </p:txBody>
      </p:sp>
      <p:sp>
        <p:nvSpPr>
          <p:cNvPr id="25" name="Text Placeholder 7">
            <a:extLst>
              <a:ext uri="{FF2B5EF4-FFF2-40B4-BE49-F238E27FC236}">
                <a16:creationId xmlns:a16="http://schemas.microsoft.com/office/drawing/2014/main" id="{44F6B26F-46B9-DC4F-8ECE-5DB80E39E8FB}"/>
              </a:ext>
            </a:extLst>
          </p:cNvPr>
          <p:cNvSpPr>
            <a:spLocks noGrp="1"/>
          </p:cNvSpPr>
          <p:nvPr>
            <p:ph type="body" sz="quarter" idx="27"/>
          </p:nvPr>
        </p:nvSpPr>
        <p:spPr>
          <a:xfrm>
            <a:off x="7129940" y="2514600"/>
            <a:ext cx="1828801" cy="215444"/>
          </a:xfrm>
          <a:prstGeom prst="rect">
            <a:avLst/>
          </a:prstGeom>
        </p:spPr>
        <p:txBody>
          <a:bodyPr wrap="square" anchor="b" anchorCtr="0">
            <a:spAutoFit/>
          </a:bodyPr>
          <a:lstStyle>
            <a:lvl1pPr marL="0" marR="0" indent="0" algn="l" defTabSz="182742" rtl="0" eaLnBrk="1" fontAlgn="auto" latinLnBrk="0" hangingPunct="1">
              <a:lnSpc>
                <a:spcPct val="100000"/>
              </a:lnSpc>
              <a:spcBef>
                <a:spcPts val="0"/>
              </a:spcBef>
              <a:spcAft>
                <a:spcPts val="0"/>
              </a:spcAft>
              <a:buClrTx/>
              <a:buSzTx/>
              <a:buFont typeface="Arial" panose="020B0604020202020204" pitchFamily="34" charset="0"/>
              <a:buNone/>
              <a:tabLst/>
              <a:defRPr lang="en-US"/>
            </a:lvl1pPr>
            <a:lvl4pPr marL="182880" marR="0" indent="-182880" algn="l" defTabSz="182880" rtl="0" eaLnBrk="1" fontAlgn="auto" latinLnBrk="0" hangingPunct="1">
              <a:lnSpc>
                <a:spcPct val="100000"/>
              </a:lnSpc>
              <a:spcBef>
                <a:spcPts val="0"/>
              </a:spcBef>
              <a:spcAft>
                <a:spcPts val="600"/>
              </a:spcAft>
              <a:buClr>
                <a:schemeClr val="tx2"/>
              </a:buClr>
              <a:buSzPct val="100000"/>
              <a:buFont typeface="Arial" panose="020B0604020202020204" pitchFamily="34" charset="0"/>
              <a:buChar char="•"/>
              <a:tabLst>
                <a:tab pos="182880" algn="l"/>
                <a:tab pos="365760" algn="l"/>
                <a:tab pos="548640" algn="l"/>
              </a:tabLst>
              <a:defRPr/>
            </a:lvl4pPr>
          </a:lstStyle>
          <a:p>
            <a:pPr lvl="0"/>
            <a:r>
              <a:rPr lang="en-US"/>
              <a:t>Click to edit Master text styles</a:t>
            </a:r>
          </a:p>
        </p:txBody>
      </p:sp>
      <p:sp>
        <p:nvSpPr>
          <p:cNvPr id="26" name="Text Placeholder 7">
            <a:extLst>
              <a:ext uri="{FF2B5EF4-FFF2-40B4-BE49-F238E27FC236}">
                <a16:creationId xmlns:a16="http://schemas.microsoft.com/office/drawing/2014/main" id="{E189CB27-DDF0-C549-A6A7-1525C04B5FF5}"/>
              </a:ext>
            </a:extLst>
          </p:cNvPr>
          <p:cNvSpPr>
            <a:spLocks noGrp="1"/>
          </p:cNvSpPr>
          <p:nvPr>
            <p:ph type="body" sz="quarter" idx="28"/>
          </p:nvPr>
        </p:nvSpPr>
        <p:spPr>
          <a:xfrm>
            <a:off x="9752011" y="2514600"/>
            <a:ext cx="1828801" cy="215444"/>
          </a:xfrm>
          <a:prstGeom prst="rect">
            <a:avLst/>
          </a:prstGeom>
        </p:spPr>
        <p:txBody>
          <a:bodyPr wrap="square" anchor="b" anchorCtr="0">
            <a:spAutoFit/>
          </a:bodyPr>
          <a:lstStyle>
            <a:lvl1pPr marL="0" marR="0" indent="0" algn="l" defTabSz="182742" rtl="0" eaLnBrk="1" fontAlgn="auto" latinLnBrk="0" hangingPunct="1">
              <a:lnSpc>
                <a:spcPct val="100000"/>
              </a:lnSpc>
              <a:spcBef>
                <a:spcPts val="0"/>
              </a:spcBef>
              <a:spcAft>
                <a:spcPts val="0"/>
              </a:spcAft>
              <a:buClrTx/>
              <a:buSzTx/>
              <a:buFont typeface="Arial" panose="020B0604020202020204" pitchFamily="34" charset="0"/>
              <a:buNone/>
              <a:tabLst/>
              <a:defRPr lang="en-US"/>
            </a:lvl1pPr>
            <a:lvl4pPr marL="182880" marR="0" indent="-182880" algn="l" defTabSz="182880" rtl="0" eaLnBrk="1" fontAlgn="auto" latinLnBrk="0" hangingPunct="1">
              <a:lnSpc>
                <a:spcPct val="100000"/>
              </a:lnSpc>
              <a:spcBef>
                <a:spcPts val="0"/>
              </a:spcBef>
              <a:spcAft>
                <a:spcPts val="600"/>
              </a:spcAft>
              <a:buClr>
                <a:schemeClr val="tx2"/>
              </a:buClr>
              <a:buSzPct val="100000"/>
              <a:buFont typeface="Arial" panose="020B0604020202020204" pitchFamily="34" charset="0"/>
              <a:buChar char="•"/>
              <a:tabLst>
                <a:tab pos="182880" algn="l"/>
                <a:tab pos="365760" algn="l"/>
                <a:tab pos="548640" algn="l"/>
              </a:tabLst>
              <a:defRPr/>
            </a:lvl4pPr>
          </a:lstStyle>
          <a:p>
            <a:pPr lvl="0"/>
            <a:r>
              <a:rPr lang="en-US"/>
              <a:t>Click to edit Master text styles</a:t>
            </a:r>
          </a:p>
        </p:txBody>
      </p:sp>
      <p:sp>
        <p:nvSpPr>
          <p:cNvPr id="28" name="Text Placeholder 7">
            <a:extLst>
              <a:ext uri="{FF2B5EF4-FFF2-40B4-BE49-F238E27FC236}">
                <a16:creationId xmlns:a16="http://schemas.microsoft.com/office/drawing/2014/main" id="{3A031F2C-8CEB-6E40-AC51-1160A8DA2FBA}"/>
              </a:ext>
            </a:extLst>
          </p:cNvPr>
          <p:cNvSpPr>
            <a:spLocks noGrp="1"/>
          </p:cNvSpPr>
          <p:nvPr>
            <p:ph type="body" sz="quarter" idx="30"/>
          </p:nvPr>
        </p:nvSpPr>
        <p:spPr>
          <a:xfrm>
            <a:off x="616325" y="3924122"/>
            <a:ext cx="1828801" cy="215444"/>
          </a:xfrm>
          <a:prstGeom prst="rect">
            <a:avLst/>
          </a:prstGeom>
        </p:spPr>
        <p:txBody>
          <a:bodyPr wrap="square">
            <a:spAutoFit/>
          </a:bodyPr>
          <a:lstStyle>
            <a:lvl1pPr marL="0" marR="0" indent="0" algn="l" defTabSz="182742" rtl="0" eaLnBrk="1" fontAlgn="auto" latinLnBrk="0" hangingPunct="1">
              <a:lnSpc>
                <a:spcPct val="100000"/>
              </a:lnSpc>
              <a:spcBef>
                <a:spcPts val="0"/>
              </a:spcBef>
              <a:spcAft>
                <a:spcPts val="0"/>
              </a:spcAft>
              <a:buClrTx/>
              <a:buSzTx/>
              <a:buFont typeface="Arial" panose="020B0604020202020204" pitchFamily="34" charset="0"/>
              <a:buNone/>
              <a:tabLst/>
              <a:defRPr lang="en-US"/>
            </a:lvl1pPr>
            <a:lvl4pPr marL="182880" marR="0" indent="-182880" algn="l" defTabSz="182880" rtl="0" eaLnBrk="1" fontAlgn="auto" latinLnBrk="0" hangingPunct="1">
              <a:lnSpc>
                <a:spcPct val="100000"/>
              </a:lnSpc>
              <a:spcBef>
                <a:spcPts val="0"/>
              </a:spcBef>
              <a:spcAft>
                <a:spcPts val="600"/>
              </a:spcAft>
              <a:buClr>
                <a:schemeClr val="tx2"/>
              </a:buClr>
              <a:buSzPct val="100000"/>
              <a:buFont typeface="Arial" panose="020B0604020202020204" pitchFamily="34" charset="0"/>
              <a:buChar char="•"/>
              <a:tabLst>
                <a:tab pos="182880" algn="l"/>
                <a:tab pos="365760" algn="l"/>
                <a:tab pos="548640" algn="l"/>
              </a:tabLst>
              <a:defRPr/>
            </a:lvl4pPr>
          </a:lstStyle>
          <a:p>
            <a:pPr lvl="0"/>
            <a:r>
              <a:rPr lang="en-US"/>
              <a:t>Click to edit Master text styles</a:t>
            </a:r>
          </a:p>
        </p:txBody>
      </p:sp>
      <p:sp>
        <p:nvSpPr>
          <p:cNvPr id="29" name="Text Placeholder 7">
            <a:extLst>
              <a:ext uri="{FF2B5EF4-FFF2-40B4-BE49-F238E27FC236}">
                <a16:creationId xmlns:a16="http://schemas.microsoft.com/office/drawing/2014/main" id="{93FD79F6-C2E3-4343-8A17-0C9AAE0033C3}"/>
              </a:ext>
            </a:extLst>
          </p:cNvPr>
          <p:cNvSpPr>
            <a:spLocks noGrp="1"/>
          </p:cNvSpPr>
          <p:nvPr>
            <p:ph type="body" sz="quarter" idx="31"/>
          </p:nvPr>
        </p:nvSpPr>
        <p:spPr>
          <a:xfrm>
            <a:off x="3221771" y="3924122"/>
            <a:ext cx="1828801" cy="215444"/>
          </a:xfrm>
          <a:prstGeom prst="rect">
            <a:avLst/>
          </a:prstGeom>
        </p:spPr>
        <p:txBody>
          <a:bodyPr wrap="square">
            <a:spAutoFit/>
          </a:bodyPr>
          <a:lstStyle>
            <a:lvl1pPr marL="0" marR="0" indent="0" algn="l" defTabSz="182742" rtl="0" eaLnBrk="1" fontAlgn="auto" latinLnBrk="0" hangingPunct="1">
              <a:lnSpc>
                <a:spcPct val="100000"/>
              </a:lnSpc>
              <a:spcBef>
                <a:spcPts val="0"/>
              </a:spcBef>
              <a:spcAft>
                <a:spcPts val="0"/>
              </a:spcAft>
              <a:buClrTx/>
              <a:buSzTx/>
              <a:buFont typeface="Arial" panose="020B0604020202020204" pitchFamily="34" charset="0"/>
              <a:buNone/>
              <a:tabLst/>
              <a:defRPr lang="en-US"/>
            </a:lvl1pPr>
            <a:lvl4pPr marL="182880" marR="0" indent="-182880" algn="l" defTabSz="182880" rtl="0" eaLnBrk="1" fontAlgn="auto" latinLnBrk="0" hangingPunct="1">
              <a:lnSpc>
                <a:spcPct val="100000"/>
              </a:lnSpc>
              <a:spcBef>
                <a:spcPts val="0"/>
              </a:spcBef>
              <a:spcAft>
                <a:spcPts val="600"/>
              </a:spcAft>
              <a:buClr>
                <a:schemeClr val="tx2"/>
              </a:buClr>
              <a:buSzPct val="100000"/>
              <a:buFont typeface="Arial" panose="020B0604020202020204" pitchFamily="34" charset="0"/>
              <a:buChar char="•"/>
              <a:tabLst>
                <a:tab pos="182880" algn="l"/>
                <a:tab pos="365760" algn="l"/>
                <a:tab pos="548640" algn="l"/>
              </a:tabLst>
              <a:defRPr/>
            </a:lvl4pPr>
          </a:lstStyle>
          <a:p>
            <a:pPr lvl="0"/>
            <a:r>
              <a:rPr lang="en-US"/>
              <a:t>Click to edit Master text styles</a:t>
            </a:r>
          </a:p>
        </p:txBody>
      </p:sp>
      <p:sp>
        <p:nvSpPr>
          <p:cNvPr id="30" name="Text Placeholder 7">
            <a:extLst>
              <a:ext uri="{FF2B5EF4-FFF2-40B4-BE49-F238E27FC236}">
                <a16:creationId xmlns:a16="http://schemas.microsoft.com/office/drawing/2014/main" id="{84E9229F-876E-8D47-9A2C-B8E9F8A767D3}"/>
              </a:ext>
            </a:extLst>
          </p:cNvPr>
          <p:cNvSpPr>
            <a:spLocks noGrp="1"/>
          </p:cNvSpPr>
          <p:nvPr>
            <p:ph type="body" sz="quarter" idx="32"/>
          </p:nvPr>
        </p:nvSpPr>
        <p:spPr>
          <a:xfrm>
            <a:off x="5827217" y="3924122"/>
            <a:ext cx="1828801" cy="215444"/>
          </a:xfrm>
          <a:prstGeom prst="rect">
            <a:avLst/>
          </a:prstGeom>
        </p:spPr>
        <p:txBody>
          <a:bodyPr wrap="square">
            <a:spAutoFit/>
          </a:bodyPr>
          <a:lstStyle>
            <a:lvl1pPr marL="0" marR="0" indent="0" algn="l" defTabSz="182742" rtl="0" eaLnBrk="1" fontAlgn="auto" latinLnBrk="0" hangingPunct="1">
              <a:lnSpc>
                <a:spcPct val="100000"/>
              </a:lnSpc>
              <a:spcBef>
                <a:spcPts val="0"/>
              </a:spcBef>
              <a:spcAft>
                <a:spcPts val="0"/>
              </a:spcAft>
              <a:buClrTx/>
              <a:buSzTx/>
              <a:buFont typeface="Arial" panose="020B0604020202020204" pitchFamily="34" charset="0"/>
              <a:buNone/>
              <a:tabLst/>
              <a:defRPr lang="en-US"/>
            </a:lvl1pPr>
            <a:lvl4pPr marL="182880" marR="0" indent="-182880" algn="l" defTabSz="182880" rtl="0" eaLnBrk="1" fontAlgn="auto" latinLnBrk="0" hangingPunct="1">
              <a:lnSpc>
                <a:spcPct val="100000"/>
              </a:lnSpc>
              <a:spcBef>
                <a:spcPts val="0"/>
              </a:spcBef>
              <a:spcAft>
                <a:spcPts val="600"/>
              </a:spcAft>
              <a:buClr>
                <a:schemeClr val="tx2"/>
              </a:buClr>
              <a:buSzPct val="100000"/>
              <a:buFont typeface="Arial" panose="020B0604020202020204" pitchFamily="34" charset="0"/>
              <a:buChar char="•"/>
              <a:tabLst>
                <a:tab pos="182880" algn="l"/>
                <a:tab pos="365760" algn="l"/>
                <a:tab pos="548640" algn="l"/>
              </a:tabLst>
              <a:defRPr/>
            </a:lvl4pPr>
          </a:lstStyle>
          <a:p>
            <a:pPr lvl="0"/>
            <a:r>
              <a:rPr lang="en-US"/>
              <a:t>Click to edit Master text styles</a:t>
            </a:r>
          </a:p>
        </p:txBody>
      </p:sp>
      <p:sp>
        <p:nvSpPr>
          <p:cNvPr id="31" name="Text Placeholder 7">
            <a:extLst>
              <a:ext uri="{FF2B5EF4-FFF2-40B4-BE49-F238E27FC236}">
                <a16:creationId xmlns:a16="http://schemas.microsoft.com/office/drawing/2014/main" id="{A7D654FF-0169-8546-9A46-CE0F00652559}"/>
              </a:ext>
            </a:extLst>
          </p:cNvPr>
          <p:cNvSpPr>
            <a:spLocks noGrp="1"/>
          </p:cNvSpPr>
          <p:nvPr>
            <p:ph type="body" sz="quarter" idx="33"/>
          </p:nvPr>
        </p:nvSpPr>
        <p:spPr>
          <a:xfrm>
            <a:off x="8432663" y="3924122"/>
            <a:ext cx="1828801" cy="215444"/>
          </a:xfrm>
          <a:prstGeom prst="rect">
            <a:avLst/>
          </a:prstGeom>
        </p:spPr>
        <p:txBody>
          <a:bodyPr wrap="square">
            <a:spAutoFit/>
          </a:bodyPr>
          <a:lstStyle>
            <a:lvl1pPr marL="0" marR="0" indent="0" algn="l" defTabSz="182742" rtl="0" eaLnBrk="1" fontAlgn="auto" latinLnBrk="0" hangingPunct="1">
              <a:lnSpc>
                <a:spcPct val="100000"/>
              </a:lnSpc>
              <a:spcBef>
                <a:spcPts val="0"/>
              </a:spcBef>
              <a:spcAft>
                <a:spcPts val="0"/>
              </a:spcAft>
              <a:buClrTx/>
              <a:buSzTx/>
              <a:buFont typeface="Arial" panose="020B0604020202020204" pitchFamily="34" charset="0"/>
              <a:buNone/>
              <a:tabLst/>
              <a:defRPr lang="en-US"/>
            </a:lvl1pPr>
            <a:lvl4pPr marL="182880" marR="0" indent="-182880" algn="l" defTabSz="182880" rtl="0" eaLnBrk="1" fontAlgn="auto" latinLnBrk="0" hangingPunct="1">
              <a:lnSpc>
                <a:spcPct val="100000"/>
              </a:lnSpc>
              <a:spcBef>
                <a:spcPts val="0"/>
              </a:spcBef>
              <a:spcAft>
                <a:spcPts val="600"/>
              </a:spcAft>
              <a:buClr>
                <a:schemeClr val="tx2"/>
              </a:buClr>
              <a:buSzPct val="100000"/>
              <a:buFont typeface="Arial" panose="020B0604020202020204" pitchFamily="34" charset="0"/>
              <a:buChar char="•"/>
              <a:tabLst>
                <a:tab pos="182880" algn="l"/>
                <a:tab pos="365760" algn="l"/>
                <a:tab pos="548640" algn="l"/>
              </a:tabLst>
              <a:defRPr/>
            </a:lvl4pPr>
          </a:lstStyle>
          <a:p>
            <a:pPr lvl="0"/>
            <a:r>
              <a:rPr lang="en-US"/>
              <a:t>Click to edit Master text styles</a:t>
            </a:r>
          </a:p>
        </p:txBody>
      </p:sp>
      <p:sp>
        <p:nvSpPr>
          <p:cNvPr id="33" name="Text Placeholder 7">
            <a:extLst>
              <a:ext uri="{FF2B5EF4-FFF2-40B4-BE49-F238E27FC236}">
                <a16:creationId xmlns:a16="http://schemas.microsoft.com/office/drawing/2014/main" id="{740AEC25-67B5-024B-BEF2-CDD3DCE92127}"/>
              </a:ext>
            </a:extLst>
          </p:cNvPr>
          <p:cNvSpPr>
            <a:spLocks noGrp="1"/>
          </p:cNvSpPr>
          <p:nvPr>
            <p:ph type="body" sz="quarter" idx="35" hasCustomPrompt="1"/>
          </p:nvPr>
        </p:nvSpPr>
        <p:spPr>
          <a:xfrm>
            <a:off x="616325" y="3214106"/>
            <a:ext cx="906087" cy="246221"/>
          </a:xfrm>
          <a:prstGeom prst="rect">
            <a:avLst/>
          </a:prstGeom>
        </p:spPr>
        <p:txBody>
          <a:bodyPr wrap="square" anchor="ctr" anchorCtr="0">
            <a:spAutoFit/>
          </a:bodyPr>
          <a:lstStyle>
            <a:lvl1pPr marL="0" marR="0" indent="0" algn="l" defTabSz="182742" rtl="0" eaLnBrk="1" fontAlgn="auto" latinLnBrk="0" hangingPunct="1">
              <a:lnSpc>
                <a:spcPct val="100000"/>
              </a:lnSpc>
              <a:spcBef>
                <a:spcPts val="0"/>
              </a:spcBef>
              <a:spcAft>
                <a:spcPts val="0"/>
              </a:spcAft>
              <a:buClrTx/>
              <a:buSzTx/>
              <a:buFont typeface="Arial" panose="020B0604020202020204" pitchFamily="34" charset="0"/>
              <a:buNone/>
              <a:tabLst/>
              <a:defRPr lang="en-US" sz="1600" b="1">
                <a:solidFill>
                  <a:schemeClr val="bg2"/>
                </a:solidFill>
              </a:defRPr>
            </a:lvl1pPr>
            <a:lvl4pPr marL="182880" marR="0" indent="-182880" algn="l" defTabSz="182880" rtl="0" eaLnBrk="1" fontAlgn="auto" latinLnBrk="0" hangingPunct="1">
              <a:lnSpc>
                <a:spcPct val="100000"/>
              </a:lnSpc>
              <a:spcBef>
                <a:spcPts val="0"/>
              </a:spcBef>
              <a:spcAft>
                <a:spcPts val="600"/>
              </a:spcAft>
              <a:buClr>
                <a:schemeClr val="tx2"/>
              </a:buClr>
              <a:buSzPct val="100000"/>
              <a:buFont typeface="Arial" panose="020B0604020202020204" pitchFamily="34" charset="0"/>
              <a:buChar char="•"/>
              <a:tabLst>
                <a:tab pos="182880" algn="l"/>
                <a:tab pos="365760" algn="l"/>
                <a:tab pos="548640" algn="l"/>
              </a:tabLst>
              <a:defRPr/>
            </a:lvl4pPr>
          </a:lstStyle>
          <a:p>
            <a:pPr lvl="0"/>
            <a:r>
              <a:rPr lang="en-US"/>
              <a:t>0000</a:t>
            </a:r>
          </a:p>
        </p:txBody>
      </p:sp>
      <p:sp>
        <p:nvSpPr>
          <p:cNvPr id="34" name="Text Placeholder 7">
            <a:extLst>
              <a:ext uri="{FF2B5EF4-FFF2-40B4-BE49-F238E27FC236}">
                <a16:creationId xmlns:a16="http://schemas.microsoft.com/office/drawing/2014/main" id="{F6412AD6-3584-884B-A51E-BE63EC577084}"/>
              </a:ext>
            </a:extLst>
          </p:cNvPr>
          <p:cNvSpPr>
            <a:spLocks noGrp="1"/>
          </p:cNvSpPr>
          <p:nvPr>
            <p:ph type="body" sz="quarter" idx="36" hasCustomPrompt="1"/>
          </p:nvPr>
        </p:nvSpPr>
        <p:spPr>
          <a:xfrm>
            <a:off x="1919048" y="3214106"/>
            <a:ext cx="906087" cy="246221"/>
          </a:xfrm>
          <a:prstGeom prst="rect">
            <a:avLst/>
          </a:prstGeom>
        </p:spPr>
        <p:txBody>
          <a:bodyPr wrap="square" anchor="ctr" anchorCtr="0">
            <a:spAutoFit/>
          </a:bodyPr>
          <a:lstStyle>
            <a:lvl1pPr marL="0" marR="0" indent="0" algn="l" defTabSz="182742" rtl="0" eaLnBrk="1" fontAlgn="auto" latinLnBrk="0" hangingPunct="1">
              <a:lnSpc>
                <a:spcPct val="100000"/>
              </a:lnSpc>
              <a:spcBef>
                <a:spcPts val="0"/>
              </a:spcBef>
              <a:spcAft>
                <a:spcPts val="0"/>
              </a:spcAft>
              <a:buClrTx/>
              <a:buSzTx/>
              <a:buFont typeface="Arial" panose="020B0604020202020204" pitchFamily="34" charset="0"/>
              <a:buNone/>
              <a:tabLst/>
              <a:defRPr lang="en-US" sz="1600" b="1">
                <a:solidFill>
                  <a:schemeClr val="bg2"/>
                </a:solidFill>
              </a:defRPr>
            </a:lvl1pPr>
            <a:lvl4pPr marL="182880" marR="0" indent="-182880" algn="l" defTabSz="182880" rtl="0" eaLnBrk="1" fontAlgn="auto" latinLnBrk="0" hangingPunct="1">
              <a:lnSpc>
                <a:spcPct val="100000"/>
              </a:lnSpc>
              <a:spcBef>
                <a:spcPts val="0"/>
              </a:spcBef>
              <a:spcAft>
                <a:spcPts val="600"/>
              </a:spcAft>
              <a:buClr>
                <a:schemeClr val="tx2"/>
              </a:buClr>
              <a:buSzPct val="100000"/>
              <a:buFont typeface="Arial" panose="020B0604020202020204" pitchFamily="34" charset="0"/>
              <a:buChar char="•"/>
              <a:tabLst>
                <a:tab pos="182880" algn="l"/>
                <a:tab pos="365760" algn="l"/>
                <a:tab pos="548640" algn="l"/>
              </a:tabLst>
              <a:defRPr/>
            </a:lvl4pPr>
          </a:lstStyle>
          <a:p>
            <a:pPr lvl="0"/>
            <a:r>
              <a:rPr lang="en-US"/>
              <a:t>0000</a:t>
            </a:r>
          </a:p>
        </p:txBody>
      </p:sp>
      <p:sp>
        <p:nvSpPr>
          <p:cNvPr id="38" name="Text Placeholder 7">
            <a:extLst>
              <a:ext uri="{FF2B5EF4-FFF2-40B4-BE49-F238E27FC236}">
                <a16:creationId xmlns:a16="http://schemas.microsoft.com/office/drawing/2014/main" id="{75A94E15-F061-D146-8CD6-85893BD8E04B}"/>
              </a:ext>
            </a:extLst>
          </p:cNvPr>
          <p:cNvSpPr>
            <a:spLocks noGrp="1"/>
          </p:cNvSpPr>
          <p:nvPr>
            <p:ph type="body" sz="quarter" idx="39" hasCustomPrompt="1"/>
          </p:nvPr>
        </p:nvSpPr>
        <p:spPr>
          <a:xfrm>
            <a:off x="3221771" y="3214106"/>
            <a:ext cx="906087" cy="246221"/>
          </a:xfrm>
          <a:prstGeom prst="rect">
            <a:avLst/>
          </a:prstGeom>
        </p:spPr>
        <p:txBody>
          <a:bodyPr wrap="square" anchor="ctr" anchorCtr="0">
            <a:spAutoFit/>
          </a:bodyPr>
          <a:lstStyle>
            <a:lvl1pPr marL="0" marR="0" indent="0" algn="l" defTabSz="182742" rtl="0" eaLnBrk="1" fontAlgn="auto" latinLnBrk="0" hangingPunct="1">
              <a:lnSpc>
                <a:spcPct val="100000"/>
              </a:lnSpc>
              <a:spcBef>
                <a:spcPts val="0"/>
              </a:spcBef>
              <a:spcAft>
                <a:spcPts val="0"/>
              </a:spcAft>
              <a:buClrTx/>
              <a:buSzTx/>
              <a:buFont typeface="Arial" panose="020B0604020202020204" pitchFamily="34" charset="0"/>
              <a:buNone/>
              <a:tabLst/>
              <a:defRPr lang="en-US" sz="1600" b="1">
                <a:solidFill>
                  <a:schemeClr val="bg2"/>
                </a:solidFill>
              </a:defRPr>
            </a:lvl1pPr>
            <a:lvl4pPr marL="182880" marR="0" indent="-182880" algn="l" defTabSz="182880" rtl="0" eaLnBrk="1" fontAlgn="auto" latinLnBrk="0" hangingPunct="1">
              <a:lnSpc>
                <a:spcPct val="100000"/>
              </a:lnSpc>
              <a:spcBef>
                <a:spcPts val="0"/>
              </a:spcBef>
              <a:spcAft>
                <a:spcPts val="600"/>
              </a:spcAft>
              <a:buClr>
                <a:schemeClr val="tx2"/>
              </a:buClr>
              <a:buSzPct val="100000"/>
              <a:buFont typeface="Arial" panose="020B0604020202020204" pitchFamily="34" charset="0"/>
              <a:buChar char="•"/>
              <a:tabLst>
                <a:tab pos="182880" algn="l"/>
                <a:tab pos="365760" algn="l"/>
                <a:tab pos="548640" algn="l"/>
              </a:tabLst>
              <a:defRPr/>
            </a:lvl4pPr>
          </a:lstStyle>
          <a:p>
            <a:pPr lvl="0"/>
            <a:r>
              <a:rPr lang="en-US"/>
              <a:t>0000</a:t>
            </a:r>
          </a:p>
        </p:txBody>
      </p:sp>
      <p:sp>
        <p:nvSpPr>
          <p:cNvPr id="39" name="Text Placeholder 7">
            <a:extLst>
              <a:ext uri="{FF2B5EF4-FFF2-40B4-BE49-F238E27FC236}">
                <a16:creationId xmlns:a16="http://schemas.microsoft.com/office/drawing/2014/main" id="{8CE6E874-2C24-FE43-B11B-0D21465A07C9}"/>
              </a:ext>
            </a:extLst>
          </p:cNvPr>
          <p:cNvSpPr>
            <a:spLocks noGrp="1"/>
          </p:cNvSpPr>
          <p:nvPr>
            <p:ph type="body" sz="quarter" idx="40" hasCustomPrompt="1"/>
          </p:nvPr>
        </p:nvSpPr>
        <p:spPr>
          <a:xfrm>
            <a:off x="4524494" y="3214106"/>
            <a:ext cx="906087" cy="246221"/>
          </a:xfrm>
          <a:prstGeom prst="rect">
            <a:avLst/>
          </a:prstGeom>
        </p:spPr>
        <p:txBody>
          <a:bodyPr wrap="square" anchor="ctr" anchorCtr="0">
            <a:spAutoFit/>
          </a:bodyPr>
          <a:lstStyle>
            <a:lvl1pPr marL="0" marR="0" indent="0" algn="l" defTabSz="182742" rtl="0" eaLnBrk="1" fontAlgn="auto" latinLnBrk="0" hangingPunct="1">
              <a:lnSpc>
                <a:spcPct val="100000"/>
              </a:lnSpc>
              <a:spcBef>
                <a:spcPts val="0"/>
              </a:spcBef>
              <a:spcAft>
                <a:spcPts val="0"/>
              </a:spcAft>
              <a:buClrTx/>
              <a:buSzTx/>
              <a:buFont typeface="Arial" panose="020B0604020202020204" pitchFamily="34" charset="0"/>
              <a:buNone/>
              <a:tabLst/>
              <a:defRPr lang="en-US" sz="1600" b="1">
                <a:solidFill>
                  <a:schemeClr val="bg2"/>
                </a:solidFill>
              </a:defRPr>
            </a:lvl1pPr>
            <a:lvl4pPr marL="182880" marR="0" indent="-182880" algn="l" defTabSz="182880" rtl="0" eaLnBrk="1" fontAlgn="auto" latinLnBrk="0" hangingPunct="1">
              <a:lnSpc>
                <a:spcPct val="100000"/>
              </a:lnSpc>
              <a:spcBef>
                <a:spcPts val="0"/>
              </a:spcBef>
              <a:spcAft>
                <a:spcPts val="600"/>
              </a:spcAft>
              <a:buClr>
                <a:schemeClr val="tx2"/>
              </a:buClr>
              <a:buSzPct val="100000"/>
              <a:buFont typeface="Arial" panose="020B0604020202020204" pitchFamily="34" charset="0"/>
              <a:buChar char="•"/>
              <a:tabLst>
                <a:tab pos="182880" algn="l"/>
                <a:tab pos="365760" algn="l"/>
                <a:tab pos="548640" algn="l"/>
              </a:tabLst>
              <a:defRPr/>
            </a:lvl4pPr>
          </a:lstStyle>
          <a:p>
            <a:pPr lvl="0"/>
            <a:r>
              <a:rPr lang="en-US"/>
              <a:t>0000</a:t>
            </a:r>
          </a:p>
        </p:txBody>
      </p:sp>
      <p:sp>
        <p:nvSpPr>
          <p:cNvPr id="40" name="Text Placeholder 7">
            <a:extLst>
              <a:ext uri="{FF2B5EF4-FFF2-40B4-BE49-F238E27FC236}">
                <a16:creationId xmlns:a16="http://schemas.microsoft.com/office/drawing/2014/main" id="{B50F8BE4-5DCB-3641-AF20-8B3F21A38974}"/>
              </a:ext>
            </a:extLst>
          </p:cNvPr>
          <p:cNvSpPr>
            <a:spLocks noGrp="1"/>
          </p:cNvSpPr>
          <p:nvPr>
            <p:ph type="body" sz="quarter" idx="41" hasCustomPrompt="1"/>
          </p:nvPr>
        </p:nvSpPr>
        <p:spPr>
          <a:xfrm>
            <a:off x="5827217" y="3214106"/>
            <a:ext cx="906087" cy="246221"/>
          </a:xfrm>
          <a:prstGeom prst="rect">
            <a:avLst/>
          </a:prstGeom>
        </p:spPr>
        <p:txBody>
          <a:bodyPr wrap="square" anchor="ctr" anchorCtr="0">
            <a:spAutoFit/>
          </a:bodyPr>
          <a:lstStyle>
            <a:lvl1pPr marL="0" marR="0" indent="0" algn="l" defTabSz="182742" rtl="0" eaLnBrk="1" fontAlgn="auto" latinLnBrk="0" hangingPunct="1">
              <a:lnSpc>
                <a:spcPct val="100000"/>
              </a:lnSpc>
              <a:spcBef>
                <a:spcPts val="0"/>
              </a:spcBef>
              <a:spcAft>
                <a:spcPts val="0"/>
              </a:spcAft>
              <a:buClrTx/>
              <a:buSzTx/>
              <a:buFont typeface="Arial" panose="020B0604020202020204" pitchFamily="34" charset="0"/>
              <a:buNone/>
              <a:tabLst/>
              <a:defRPr lang="en-US" sz="1600" b="1">
                <a:solidFill>
                  <a:schemeClr val="bg2"/>
                </a:solidFill>
              </a:defRPr>
            </a:lvl1pPr>
            <a:lvl4pPr marL="182880" marR="0" indent="-182880" algn="l" defTabSz="182880" rtl="0" eaLnBrk="1" fontAlgn="auto" latinLnBrk="0" hangingPunct="1">
              <a:lnSpc>
                <a:spcPct val="100000"/>
              </a:lnSpc>
              <a:spcBef>
                <a:spcPts val="0"/>
              </a:spcBef>
              <a:spcAft>
                <a:spcPts val="600"/>
              </a:spcAft>
              <a:buClr>
                <a:schemeClr val="tx2"/>
              </a:buClr>
              <a:buSzPct val="100000"/>
              <a:buFont typeface="Arial" panose="020B0604020202020204" pitchFamily="34" charset="0"/>
              <a:buChar char="•"/>
              <a:tabLst>
                <a:tab pos="182880" algn="l"/>
                <a:tab pos="365760" algn="l"/>
                <a:tab pos="548640" algn="l"/>
              </a:tabLst>
              <a:defRPr/>
            </a:lvl4pPr>
          </a:lstStyle>
          <a:p>
            <a:pPr lvl="0"/>
            <a:r>
              <a:rPr lang="en-US"/>
              <a:t>0000</a:t>
            </a:r>
          </a:p>
        </p:txBody>
      </p:sp>
      <p:sp>
        <p:nvSpPr>
          <p:cNvPr id="41" name="Text Placeholder 7">
            <a:extLst>
              <a:ext uri="{FF2B5EF4-FFF2-40B4-BE49-F238E27FC236}">
                <a16:creationId xmlns:a16="http://schemas.microsoft.com/office/drawing/2014/main" id="{320C3999-4138-B642-B0F2-2684C97F13BB}"/>
              </a:ext>
            </a:extLst>
          </p:cNvPr>
          <p:cNvSpPr>
            <a:spLocks noGrp="1"/>
          </p:cNvSpPr>
          <p:nvPr>
            <p:ph type="body" sz="quarter" idx="42" hasCustomPrompt="1"/>
          </p:nvPr>
        </p:nvSpPr>
        <p:spPr>
          <a:xfrm>
            <a:off x="7129940" y="3214106"/>
            <a:ext cx="906087" cy="246221"/>
          </a:xfrm>
          <a:prstGeom prst="rect">
            <a:avLst/>
          </a:prstGeom>
        </p:spPr>
        <p:txBody>
          <a:bodyPr wrap="square" anchor="ctr" anchorCtr="0">
            <a:spAutoFit/>
          </a:bodyPr>
          <a:lstStyle>
            <a:lvl1pPr marL="0" marR="0" indent="0" algn="l" defTabSz="182742" rtl="0" eaLnBrk="1" fontAlgn="auto" latinLnBrk="0" hangingPunct="1">
              <a:lnSpc>
                <a:spcPct val="100000"/>
              </a:lnSpc>
              <a:spcBef>
                <a:spcPts val="0"/>
              </a:spcBef>
              <a:spcAft>
                <a:spcPts val="0"/>
              </a:spcAft>
              <a:buClrTx/>
              <a:buSzTx/>
              <a:buFont typeface="Arial" panose="020B0604020202020204" pitchFamily="34" charset="0"/>
              <a:buNone/>
              <a:tabLst/>
              <a:defRPr lang="en-US" sz="1600" b="1">
                <a:solidFill>
                  <a:schemeClr val="bg2"/>
                </a:solidFill>
              </a:defRPr>
            </a:lvl1pPr>
            <a:lvl4pPr marL="182880" marR="0" indent="-182880" algn="l" defTabSz="182880" rtl="0" eaLnBrk="1" fontAlgn="auto" latinLnBrk="0" hangingPunct="1">
              <a:lnSpc>
                <a:spcPct val="100000"/>
              </a:lnSpc>
              <a:spcBef>
                <a:spcPts val="0"/>
              </a:spcBef>
              <a:spcAft>
                <a:spcPts val="600"/>
              </a:spcAft>
              <a:buClr>
                <a:schemeClr val="tx2"/>
              </a:buClr>
              <a:buSzPct val="100000"/>
              <a:buFont typeface="Arial" panose="020B0604020202020204" pitchFamily="34" charset="0"/>
              <a:buChar char="•"/>
              <a:tabLst>
                <a:tab pos="182880" algn="l"/>
                <a:tab pos="365760" algn="l"/>
                <a:tab pos="548640" algn="l"/>
              </a:tabLst>
              <a:defRPr/>
            </a:lvl4pPr>
          </a:lstStyle>
          <a:p>
            <a:pPr lvl="0"/>
            <a:r>
              <a:rPr lang="en-US"/>
              <a:t>0000</a:t>
            </a:r>
          </a:p>
        </p:txBody>
      </p:sp>
      <p:sp>
        <p:nvSpPr>
          <p:cNvPr id="42" name="Text Placeholder 7">
            <a:extLst>
              <a:ext uri="{FF2B5EF4-FFF2-40B4-BE49-F238E27FC236}">
                <a16:creationId xmlns:a16="http://schemas.microsoft.com/office/drawing/2014/main" id="{964451ED-DD13-134E-A47E-25A902395E13}"/>
              </a:ext>
            </a:extLst>
          </p:cNvPr>
          <p:cNvSpPr>
            <a:spLocks noGrp="1"/>
          </p:cNvSpPr>
          <p:nvPr>
            <p:ph type="body" sz="quarter" idx="43" hasCustomPrompt="1"/>
          </p:nvPr>
        </p:nvSpPr>
        <p:spPr>
          <a:xfrm>
            <a:off x="8432663" y="3214106"/>
            <a:ext cx="906087" cy="246221"/>
          </a:xfrm>
          <a:prstGeom prst="rect">
            <a:avLst/>
          </a:prstGeom>
        </p:spPr>
        <p:txBody>
          <a:bodyPr wrap="square" anchor="ctr" anchorCtr="0">
            <a:spAutoFit/>
          </a:bodyPr>
          <a:lstStyle>
            <a:lvl1pPr marL="0" marR="0" indent="0" algn="l" defTabSz="182742" rtl="0" eaLnBrk="1" fontAlgn="auto" latinLnBrk="0" hangingPunct="1">
              <a:lnSpc>
                <a:spcPct val="100000"/>
              </a:lnSpc>
              <a:spcBef>
                <a:spcPts val="0"/>
              </a:spcBef>
              <a:spcAft>
                <a:spcPts val="0"/>
              </a:spcAft>
              <a:buClrTx/>
              <a:buSzTx/>
              <a:buFont typeface="Arial" panose="020B0604020202020204" pitchFamily="34" charset="0"/>
              <a:buNone/>
              <a:tabLst/>
              <a:defRPr lang="en-US" sz="1600" b="1">
                <a:solidFill>
                  <a:schemeClr val="bg2"/>
                </a:solidFill>
              </a:defRPr>
            </a:lvl1pPr>
            <a:lvl4pPr marL="182880" marR="0" indent="-182880" algn="l" defTabSz="182880" rtl="0" eaLnBrk="1" fontAlgn="auto" latinLnBrk="0" hangingPunct="1">
              <a:lnSpc>
                <a:spcPct val="100000"/>
              </a:lnSpc>
              <a:spcBef>
                <a:spcPts val="0"/>
              </a:spcBef>
              <a:spcAft>
                <a:spcPts val="600"/>
              </a:spcAft>
              <a:buClr>
                <a:schemeClr val="tx2"/>
              </a:buClr>
              <a:buSzPct val="100000"/>
              <a:buFont typeface="Arial" panose="020B0604020202020204" pitchFamily="34" charset="0"/>
              <a:buChar char="•"/>
              <a:tabLst>
                <a:tab pos="182880" algn="l"/>
                <a:tab pos="365760" algn="l"/>
                <a:tab pos="548640" algn="l"/>
              </a:tabLst>
              <a:defRPr/>
            </a:lvl4pPr>
          </a:lstStyle>
          <a:p>
            <a:pPr lvl="0"/>
            <a:r>
              <a:rPr lang="en-US"/>
              <a:t>0000</a:t>
            </a:r>
          </a:p>
        </p:txBody>
      </p:sp>
      <p:sp>
        <p:nvSpPr>
          <p:cNvPr id="43" name="Text Placeholder 7">
            <a:extLst>
              <a:ext uri="{FF2B5EF4-FFF2-40B4-BE49-F238E27FC236}">
                <a16:creationId xmlns:a16="http://schemas.microsoft.com/office/drawing/2014/main" id="{70DEC166-C685-3A41-9E33-D9EC0DB3A0D4}"/>
              </a:ext>
            </a:extLst>
          </p:cNvPr>
          <p:cNvSpPr>
            <a:spLocks noGrp="1"/>
          </p:cNvSpPr>
          <p:nvPr>
            <p:ph type="body" sz="quarter" idx="44" hasCustomPrompt="1"/>
          </p:nvPr>
        </p:nvSpPr>
        <p:spPr>
          <a:xfrm>
            <a:off x="9735388" y="3214106"/>
            <a:ext cx="906087" cy="246221"/>
          </a:xfrm>
          <a:prstGeom prst="rect">
            <a:avLst/>
          </a:prstGeom>
        </p:spPr>
        <p:txBody>
          <a:bodyPr wrap="square" anchor="ctr" anchorCtr="0">
            <a:spAutoFit/>
          </a:bodyPr>
          <a:lstStyle>
            <a:lvl1pPr marL="0" marR="0" indent="0" algn="l" defTabSz="182742" rtl="0" eaLnBrk="1" fontAlgn="auto" latinLnBrk="0" hangingPunct="1">
              <a:lnSpc>
                <a:spcPct val="100000"/>
              </a:lnSpc>
              <a:spcBef>
                <a:spcPts val="0"/>
              </a:spcBef>
              <a:spcAft>
                <a:spcPts val="0"/>
              </a:spcAft>
              <a:buClrTx/>
              <a:buSzTx/>
              <a:buFont typeface="Arial" panose="020B0604020202020204" pitchFamily="34" charset="0"/>
              <a:buNone/>
              <a:tabLst/>
              <a:defRPr lang="en-US" sz="1600" b="1">
                <a:solidFill>
                  <a:schemeClr val="bg2"/>
                </a:solidFill>
              </a:defRPr>
            </a:lvl1pPr>
            <a:lvl4pPr marL="182880" marR="0" indent="-182880" algn="l" defTabSz="182880" rtl="0" eaLnBrk="1" fontAlgn="auto" latinLnBrk="0" hangingPunct="1">
              <a:lnSpc>
                <a:spcPct val="100000"/>
              </a:lnSpc>
              <a:spcBef>
                <a:spcPts val="0"/>
              </a:spcBef>
              <a:spcAft>
                <a:spcPts val="600"/>
              </a:spcAft>
              <a:buClr>
                <a:schemeClr val="tx2"/>
              </a:buClr>
              <a:buSzPct val="100000"/>
              <a:buFont typeface="Arial" panose="020B0604020202020204" pitchFamily="34" charset="0"/>
              <a:buChar char="•"/>
              <a:tabLst>
                <a:tab pos="182880" algn="l"/>
                <a:tab pos="365760" algn="l"/>
                <a:tab pos="548640" algn="l"/>
              </a:tabLst>
              <a:defRPr/>
            </a:lvl4pPr>
          </a:lstStyle>
          <a:p>
            <a:pPr lvl="0"/>
            <a:r>
              <a:rPr lang="en-US"/>
              <a:t>0000</a:t>
            </a:r>
          </a:p>
        </p:txBody>
      </p:sp>
      <p:sp>
        <p:nvSpPr>
          <p:cNvPr id="44" name="Text Placeholder 7">
            <a:extLst>
              <a:ext uri="{FF2B5EF4-FFF2-40B4-BE49-F238E27FC236}">
                <a16:creationId xmlns:a16="http://schemas.microsoft.com/office/drawing/2014/main" id="{C9FDB1D0-CAED-D44D-9654-88ACBD891E69}"/>
              </a:ext>
            </a:extLst>
          </p:cNvPr>
          <p:cNvSpPr>
            <a:spLocks noGrp="1"/>
          </p:cNvSpPr>
          <p:nvPr>
            <p:ph type="body" sz="quarter" idx="45" hasCustomPrompt="1"/>
          </p:nvPr>
        </p:nvSpPr>
        <p:spPr>
          <a:xfrm>
            <a:off x="10148986" y="6632886"/>
            <a:ext cx="1821776" cy="92333"/>
          </a:xfrm>
        </p:spPr>
        <p:txBody>
          <a:bodyPr anchor="b" anchorCtr="0">
            <a:spAutoFit/>
          </a:bodyPr>
          <a:lstStyle>
            <a:lvl1pPr algn="r">
              <a:lnSpc>
                <a:spcPct val="100000"/>
              </a:lnSpc>
              <a:defRPr sz="600">
                <a:solidFill>
                  <a:schemeClr val="tx2">
                    <a:lumMod val="50000"/>
                    <a:lumOff val="50000"/>
                  </a:schemeClr>
                </a:solidFill>
              </a:defRPr>
            </a:lvl1pPr>
          </a:lstStyle>
          <a:p>
            <a:pPr lvl="0"/>
            <a:r>
              <a:rPr lang="en-US"/>
              <a:t>Source Info</a:t>
            </a:r>
          </a:p>
        </p:txBody>
      </p:sp>
      <p:sp>
        <p:nvSpPr>
          <p:cNvPr id="5" name="Footer Placeholder 4">
            <a:extLst>
              <a:ext uri="{FF2B5EF4-FFF2-40B4-BE49-F238E27FC236}">
                <a16:creationId xmlns:a16="http://schemas.microsoft.com/office/drawing/2014/main" id="{E45F28A7-A9CC-A44B-A52B-FED8C4C75B83}"/>
              </a:ext>
            </a:extLst>
          </p:cNvPr>
          <p:cNvSpPr>
            <a:spLocks noGrp="1"/>
          </p:cNvSpPr>
          <p:nvPr>
            <p:ph type="ftr" sz="quarter" idx="46"/>
          </p:nvPr>
        </p:nvSpPr>
        <p:spPr/>
        <p:txBody>
          <a:bodyPr/>
          <a:lstStyle/>
          <a:p>
            <a:r>
              <a:rPr lang="en-US" kern="0"/>
              <a:t>© 2021 Xandr Inc. Xandr℠, the Kite logo, AT&amp;T, the Globe logo and other marks are trademarks and service marks of AT&amp;T Intellectual Property and/or AT&amp;T affiliated companies. All other marks contained herein are the property of their respective owners.</a:t>
            </a:r>
          </a:p>
        </p:txBody>
      </p:sp>
      <p:sp>
        <p:nvSpPr>
          <p:cNvPr id="6" name="Slide Number Placeholder 5">
            <a:extLst>
              <a:ext uri="{FF2B5EF4-FFF2-40B4-BE49-F238E27FC236}">
                <a16:creationId xmlns:a16="http://schemas.microsoft.com/office/drawing/2014/main" id="{5F74DF10-2AAC-1146-8BDB-561915977D2F}"/>
              </a:ext>
            </a:extLst>
          </p:cNvPr>
          <p:cNvSpPr>
            <a:spLocks noGrp="1"/>
          </p:cNvSpPr>
          <p:nvPr>
            <p:ph type="sldNum" sz="quarter" idx="47"/>
          </p:nvPr>
        </p:nvSpPr>
        <p:spPr/>
        <p:txBody>
          <a:bodyPr/>
          <a:lstStyle/>
          <a:p>
            <a:fld id="{B039CED7-89A6-0D48-93AF-800B78660EBD}" type="slidenum">
              <a:rPr lang="en-US"/>
              <a:pPr/>
              <a:t>‹#›</a:t>
            </a:fld>
            <a:endParaRPr lang="en-US"/>
          </a:p>
        </p:txBody>
      </p:sp>
    </p:spTree>
    <p:extLst>
      <p:ext uri="{BB962C8B-B14F-4D97-AF65-F5344CB8AC3E}">
        <p14:creationId xmlns:p14="http://schemas.microsoft.com/office/powerpoint/2010/main" val="425903705"/>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Map">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870A4C-8DD3-6F42-865F-76466DA7E053}"/>
              </a:ext>
            </a:extLst>
          </p:cNvPr>
          <p:cNvSpPr>
            <a:spLocks noGrp="1"/>
          </p:cNvSpPr>
          <p:nvPr>
            <p:ph type="title"/>
          </p:nvPr>
        </p:nvSpPr>
        <p:spPr/>
        <p:txBody>
          <a:bodyPr/>
          <a:lstStyle/>
          <a:p>
            <a:r>
              <a:rPr lang="en-US"/>
              <a:t>Click to edit Master title style</a:t>
            </a:r>
          </a:p>
        </p:txBody>
      </p:sp>
      <p:sp>
        <p:nvSpPr>
          <p:cNvPr id="5" name="Rectangle 4">
            <a:extLst>
              <a:ext uri="{FF2B5EF4-FFF2-40B4-BE49-F238E27FC236}">
                <a16:creationId xmlns:a16="http://schemas.microsoft.com/office/drawing/2014/main" id="{64A724E9-8595-F741-B704-27D818631520}"/>
              </a:ext>
            </a:extLst>
          </p:cNvPr>
          <p:cNvSpPr/>
          <p:nvPr userDrawn="1"/>
        </p:nvSpPr>
        <p:spPr>
          <a:xfrm>
            <a:off x="1588" y="4928260"/>
            <a:ext cx="12188825" cy="1412900"/>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defTabSz="914126">
              <a:defRPr/>
            </a:pPr>
            <a:endParaRPr lang="en-US" sz="1799">
              <a:solidFill>
                <a:srgbClr val="FCF7F7"/>
              </a:solidFill>
              <a:latin typeface="Century Gothic"/>
            </a:endParaRPr>
          </a:p>
        </p:txBody>
      </p:sp>
      <p:cxnSp>
        <p:nvCxnSpPr>
          <p:cNvPr id="15" name="Straight Connector 14">
            <a:extLst>
              <a:ext uri="{FF2B5EF4-FFF2-40B4-BE49-F238E27FC236}">
                <a16:creationId xmlns:a16="http://schemas.microsoft.com/office/drawing/2014/main" id="{7224C99A-B4E1-A14B-A4B2-6C79D6D7B4AE}"/>
              </a:ext>
            </a:extLst>
          </p:cNvPr>
          <p:cNvCxnSpPr>
            <a:cxnSpLocks/>
          </p:cNvCxnSpPr>
          <p:nvPr/>
        </p:nvCxnSpPr>
        <p:spPr>
          <a:xfrm>
            <a:off x="2450730" y="5175528"/>
            <a:ext cx="0" cy="975890"/>
          </a:xfrm>
          <a:prstGeom prst="line">
            <a:avLst/>
          </a:prstGeom>
          <a:ln w="22225"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9" name="Text Placeholder 7">
            <a:extLst>
              <a:ext uri="{FF2B5EF4-FFF2-40B4-BE49-F238E27FC236}">
                <a16:creationId xmlns:a16="http://schemas.microsoft.com/office/drawing/2014/main" id="{9124FE26-2779-204A-B379-104EEA3B74C8}"/>
              </a:ext>
            </a:extLst>
          </p:cNvPr>
          <p:cNvSpPr>
            <a:spLocks noGrp="1"/>
          </p:cNvSpPr>
          <p:nvPr>
            <p:ph type="body" sz="quarter" idx="24"/>
          </p:nvPr>
        </p:nvSpPr>
        <p:spPr>
          <a:xfrm>
            <a:off x="228600" y="502920"/>
            <a:ext cx="5865812" cy="233718"/>
          </a:xfrm>
          <a:prstGeom prst="rect">
            <a:avLst/>
          </a:prstGeom>
        </p:spPr>
        <p:txBody>
          <a:bodyPr wrap="square">
            <a:spAutoFit/>
          </a:bodyPr>
          <a:lstStyle>
            <a:lvl1pPr marL="0" marR="0" indent="0" algn="l" defTabSz="182742" rtl="0" eaLnBrk="1" fontAlgn="auto" latinLnBrk="0" hangingPunct="1">
              <a:lnSpc>
                <a:spcPct val="120000"/>
              </a:lnSpc>
              <a:spcBef>
                <a:spcPts val="0"/>
              </a:spcBef>
              <a:spcAft>
                <a:spcPts val="0"/>
              </a:spcAft>
              <a:buClrTx/>
              <a:buSzTx/>
              <a:buFont typeface="Arial" panose="020B0604020202020204" pitchFamily="34" charset="0"/>
              <a:buNone/>
              <a:tabLst/>
              <a:defRPr lang="en-US"/>
            </a:lvl1pPr>
            <a:lvl4pPr marL="182880" marR="0" indent="-182880" algn="l" defTabSz="182880" rtl="0" eaLnBrk="1" fontAlgn="auto" latinLnBrk="0" hangingPunct="1">
              <a:lnSpc>
                <a:spcPct val="100000"/>
              </a:lnSpc>
              <a:spcBef>
                <a:spcPts val="0"/>
              </a:spcBef>
              <a:spcAft>
                <a:spcPts val="600"/>
              </a:spcAft>
              <a:buClr>
                <a:schemeClr val="tx2"/>
              </a:buClr>
              <a:buSzPct val="100000"/>
              <a:buFont typeface="Arial" panose="020B0604020202020204" pitchFamily="34" charset="0"/>
              <a:buChar char="•"/>
              <a:tabLst>
                <a:tab pos="182880" algn="l"/>
                <a:tab pos="365760" algn="l"/>
                <a:tab pos="548640" algn="l"/>
              </a:tabLst>
              <a:defRPr/>
            </a:lvl4pPr>
          </a:lstStyle>
          <a:p>
            <a:pPr lvl="0"/>
            <a:r>
              <a:rPr lang="en-US"/>
              <a:t>Click to edit Master text styles</a:t>
            </a:r>
          </a:p>
        </p:txBody>
      </p:sp>
      <p:grpSp>
        <p:nvGrpSpPr>
          <p:cNvPr id="20" name="Group 19">
            <a:extLst>
              <a:ext uri="{FF2B5EF4-FFF2-40B4-BE49-F238E27FC236}">
                <a16:creationId xmlns:a16="http://schemas.microsoft.com/office/drawing/2014/main" id="{16EF0BD0-41CE-424A-A8DE-2C902FA2C1DE}"/>
              </a:ext>
            </a:extLst>
          </p:cNvPr>
          <p:cNvGrpSpPr>
            <a:grpSpLocks noChangeAspect="1"/>
          </p:cNvGrpSpPr>
          <p:nvPr userDrawn="1"/>
        </p:nvGrpSpPr>
        <p:grpSpPr>
          <a:xfrm>
            <a:off x="11082099" y="215853"/>
            <a:ext cx="886025" cy="193345"/>
            <a:chOff x="11082099" y="215851"/>
            <a:chExt cx="886025" cy="193345"/>
          </a:xfrm>
        </p:grpSpPr>
        <p:sp>
          <p:nvSpPr>
            <p:cNvPr id="21" name="Freeform 20">
              <a:extLst>
                <a:ext uri="{FF2B5EF4-FFF2-40B4-BE49-F238E27FC236}">
                  <a16:creationId xmlns:a16="http://schemas.microsoft.com/office/drawing/2014/main" id="{9E66F783-9039-C44B-BA0F-77F1A16DC407}"/>
                </a:ext>
              </a:extLst>
            </p:cNvPr>
            <p:cNvSpPr/>
            <p:nvPr/>
          </p:nvSpPr>
          <p:spPr>
            <a:xfrm>
              <a:off x="11248402" y="215851"/>
              <a:ext cx="719722" cy="193345"/>
            </a:xfrm>
            <a:custGeom>
              <a:avLst/>
              <a:gdLst>
                <a:gd name="connsiteX0" fmla="*/ 212098 w 719722"/>
                <a:gd name="connsiteY0" fmla="*/ 78028 h 193345"/>
                <a:gd name="connsiteX1" fmla="*/ 182351 w 719722"/>
                <a:gd name="connsiteY1" fmla="*/ 90043 h 193345"/>
                <a:gd name="connsiteX2" fmla="*/ 170730 w 719722"/>
                <a:gd name="connsiteY2" fmla="*/ 121669 h 193345"/>
                <a:gd name="connsiteX3" fmla="*/ 182351 w 719722"/>
                <a:gd name="connsiteY3" fmla="*/ 153294 h 193345"/>
                <a:gd name="connsiteX4" fmla="*/ 212098 w 719722"/>
                <a:gd name="connsiteY4" fmla="*/ 165309 h 193345"/>
                <a:gd name="connsiteX5" fmla="*/ 241982 w 719722"/>
                <a:gd name="connsiteY5" fmla="*/ 153294 h 193345"/>
                <a:gd name="connsiteX6" fmla="*/ 253742 w 719722"/>
                <a:gd name="connsiteY6" fmla="*/ 121669 h 193345"/>
                <a:gd name="connsiteX7" fmla="*/ 241982 w 719722"/>
                <a:gd name="connsiteY7" fmla="*/ 90043 h 193345"/>
                <a:gd name="connsiteX8" fmla="*/ 212098 w 719722"/>
                <a:gd name="connsiteY8" fmla="*/ 78028 h 193345"/>
                <a:gd name="connsiteX9" fmla="*/ 539445 w 719722"/>
                <a:gd name="connsiteY9" fmla="*/ 77891 h 193345"/>
                <a:gd name="connsiteX10" fmla="*/ 518277 w 719722"/>
                <a:gd name="connsiteY10" fmla="*/ 83277 h 193345"/>
                <a:gd name="connsiteX11" fmla="*/ 503335 w 719722"/>
                <a:gd name="connsiteY11" fmla="*/ 98606 h 193345"/>
                <a:gd name="connsiteX12" fmla="*/ 497801 w 719722"/>
                <a:gd name="connsiteY12" fmla="*/ 121669 h 193345"/>
                <a:gd name="connsiteX13" fmla="*/ 503335 w 719722"/>
                <a:gd name="connsiteY13" fmla="*/ 144733 h 193345"/>
                <a:gd name="connsiteX14" fmla="*/ 518277 w 719722"/>
                <a:gd name="connsiteY14" fmla="*/ 160062 h 193345"/>
                <a:gd name="connsiteX15" fmla="*/ 539445 w 719722"/>
                <a:gd name="connsiteY15" fmla="*/ 165448 h 193345"/>
                <a:gd name="connsiteX16" fmla="*/ 560614 w 719722"/>
                <a:gd name="connsiteY16" fmla="*/ 160062 h 193345"/>
                <a:gd name="connsiteX17" fmla="*/ 575556 w 719722"/>
                <a:gd name="connsiteY17" fmla="*/ 144733 h 193345"/>
                <a:gd name="connsiteX18" fmla="*/ 581090 w 719722"/>
                <a:gd name="connsiteY18" fmla="*/ 121669 h 193345"/>
                <a:gd name="connsiteX19" fmla="*/ 575556 w 719722"/>
                <a:gd name="connsiteY19" fmla="*/ 98606 h 193345"/>
                <a:gd name="connsiteX20" fmla="*/ 560614 w 719722"/>
                <a:gd name="connsiteY20" fmla="*/ 83277 h 193345"/>
                <a:gd name="connsiteX21" fmla="*/ 539445 w 719722"/>
                <a:gd name="connsiteY21" fmla="*/ 77891 h 193345"/>
                <a:gd name="connsiteX22" fmla="*/ 2352 w 719722"/>
                <a:gd name="connsiteY22" fmla="*/ 51650 h 193345"/>
                <a:gd name="connsiteX23" fmla="*/ 30300 w 719722"/>
                <a:gd name="connsiteY23" fmla="*/ 51650 h 193345"/>
                <a:gd name="connsiteX24" fmla="*/ 43997 w 719722"/>
                <a:gd name="connsiteY24" fmla="*/ 58417 h 193345"/>
                <a:gd name="connsiteX25" fmla="*/ 73190 w 719722"/>
                <a:gd name="connsiteY25" fmla="*/ 99020 h 193345"/>
                <a:gd name="connsiteX26" fmla="*/ 102383 w 719722"/>
                <a:gd name="connsiteY26" fmla="*/ 58417 h 193345"/>
                <a:gd name="connsiteX27" fmla="*/ 116080 w 719722"/>
                <a:gd name="connsiteY27" fmla="*/ 51650 h 193345"/>
                <a:gd name="connsiteX28" fmla="*/ 142921 w 719722"/>
                <a:gd name="connsiteY28" fmla="*/ 51650 h 193345"/>
                <a:gd name="connsiteX29" fmla="*/ 90484 w 719722"/>
                <a:gd name="connsiteY29" fmla="*/ 121531 h 193345"/>
                <a:gd name="connsiteX30" fmla="*/ 145273 w 719722"/>
                <a:gd name="connsiteY30" fmla="*/ 191411 h 193345"/>
                <a:gd name="connsiteX31" fmla="*/ 116910 w 719722"/>
                <a:gd name="connsiteY31" fmla="*/ 191411 h 193345"/>
                <a:gd name="connsiteX32" fmla="*/ 103213 w 719722"/>
                <a:gd name="connsiteY32" fmla="*/ 184644 h 193345"/>
                <a:gd name="connsiteX33" fmla="*/ 72360 w 719722"/>
                <a:gd name="connsiteY33" fmla="*/ 144732 h 193345"/>
                <a:gd name="connsiteX34" fmla="*/ 41368 w 719722"/>
                <a:gd name="connsiteY34" fmla="*/ 184644 h 193345"/>
                <a:gd name="connsiteX35" fmla="*/ 27671 w 719722"/>
                <a:gd name="connsiteY35" fmla="*/ 191411 h 193345"/>
                <a:gd name="connsiteX36" fmla="*/ 0 w 719722"/>
                <a:gd name="connsiteY36" fmla="*/ 191411 h 193345"/>
                <a:gd name="connsiteX37" fmla="*/ 54512 w 719722"/>
                <a:gd name="connsiteY37" fmla="*/ 121531 h 193345"/>
                <a:gd name="connsiteX38" fmla="*/ 389469 w 719722"/>
                <a:gd name="connsiteY38" fmla="*/ 50408 h 193345"/>
                <a:gd name="connsiteX39" fmla="*/ 431944 w 719722"/>
                <a:gd name="connsiteY39" fmla="*/ 65737 h 193345"/>
                <a:gd name="connsiteX40" fmla="*/ 447993 w 719722"/>
                <a:gd name="connsiteY40" fmla="*/ 111449 h 193345"/>
                <a:gd name="connsiteX41" fmla="*/ 447993 w 719722"/>
                <a:gd name="connsiteY41" fmla="*/ 191549 h 193345"/>
                <a:gd name="connsiteX42" fmla="*/ 432220 w 719722"/>
                <a:gd name="connsiteY42" fmla="*/ 191549 h 193345"/>
                <a:gd name="connsiteX43" fmla="*/ 415203 w 719722"/>
                <a:gd name="connsiteY43" fmla="*/ 174562 h 193345"/>
                <a:gd name="connsiteX44" fmla="*/ 415203 w 719722"/>
                <a:gd name="connsiteY44" fmla="*/ 115730 h 193345"/>
                <a:gd name="connsiteX45" fmla="*/ 406486 w 719722"/>
                <a:gd name="connsiteY45" fmla="*/ 88110 h 193345"/>
                <a:gd name="connsiteX46" fmla="*/ 381859 w 719722"/>
                <a:gd name="connsiteY46" fmla="*/ 78857 h 193345"/>
                <a:gd name="connsiteX47" fmla="*/ 353358 w 719722"/>
                <a:gd name="connsiteY47" fmla="*/ 89767 h 193345"/>
                <a:gd name="connsiteX48" fmla="*/ 342843 w 719722"/>
                <a:gd name="connsiteY48" fmla="*/ 120978 h 193345"/>
                <a:gd name="connsiteX49" fmla="*/ 342843 w 719722"/>
                <a:gd name="connsiteY49" fmla="*/ 174562 h 193345"/>
                <a:gd name="connsiteX50" fmla="*/ 325826 w 719722"/>
                <a:gd name="connsiteY50" fmla="*/ 191549 h 193345"/>
                <a:gd name="connsiteX51" fmla="*/ 310053 w 719722"/>
                <a:gd name="connsiteY51" fmla="*/ 191549 h 193345"/>
                <a:gd name="connsiteX52" fmla="*/ 310053 w 719722"/>
                <a:gd name="connsiteY52" fmla="*/ 51927 h 193345"/>
                <a:gd name="connsiteX53" fmla="*/ 324165 w 719722"/>
                <a:gd name="connsiteY53" fmla="*/ 51927 h 193345"/>
                <a:gd name="connsiteX54" fmla="*/ 341183 w 719722"/>
                <a:gd name="connsiteY54" fmla="*/ 68914 h 193345"/>
                <a:gd name="connsiteX55" fmla="*/ 341183 w 719722"/>
                <a:gd name="connsiteY55" fmla="*/ 70018 h 193345"/>
                <a:gd name="connsiteX56" fmla="*/ 361659 w 719722"/>
                <a:gd name="connsiteY56" fmla="*/ 55379 h 193345"/>
                <a:gd name="connsiteX57" fmla="*/ 389469 w 719722"/>
                <a:gd name="connsiteY57" fmla="*/ 50408 h 193345"/>
                <a:gd name="connsiteX58" fmla="*/ 719722 w 719722"/>
                <a:gd name="connsiteY58" fmla="*/ 50269 h 193345"/>
                <a:gd name="connsiteX59" fmla="*/ 719722 w 719722"/>
                <a:gd name="connsiteY59" fmla="*/ 81342 h 193345"/>
                <a:gd name="connsiteX60" fmla="*/ 712113 w 719722"/>
                <a:gd name="connsiteY60" fmla="*/ 80514 h 193345"/>
                <a:gd name="connsiteX61" fmla="*/ 682228 w 719722"/>
                <a:gd name="connsiteY61" fmla="*/ 91700 h 193345"/>
                <a:gd name="connsiteX62" fmla="*/ 671436 w 719722"/>
                <a:gd name="connsiteY62" fmla="*/ 123740 h 193345"/>
                <a:gd name="connsiteX63" fmla="*/ 671436 w 719722"/>
                <a:gd name="connsiteY63" fmla="*/ 174424 h 193345"/>
                <a:gd name="connsiteX64" fmla="*/ 654419 w 719722"/>
                <a:gd name="connsiteY64" fmla="*/ 191411 h 193345"/>
                <a:gd name="connsiteX65" fmla="*/ 638646 w 719722"/>
                <a:gd name="connsiteY65" fmla="*/ 191411 h 193345"/>
                <a:gd name="connsiteX66" fmla="*/ 638646 w 719722"/>
                <a:gd name="connsiteY66" fmla="*/ 51926 h 193345"/>
                <a:gd name="connsiteX67" fmla="*/ 669776 w 719722"/>
                <a:gd name="connsiteY67" fmla="*/ 51926 h 193345"/>
                <a:gd name="connsiteX68" fmla="*/ 669776 w 719722"/>
                <a:gd name="connsiteY68" fmla="*/ 72366 h 193345"/>
                <a:gd name="connsiteX69" fmla="*/ 719722 w 719722"/>
                <a:gd name="connsiteY69" fmla="*/ 50269 h 193345"/>
                <a:gd name="connsiteX70" fmla="*/ 208500 w 719722"/>
                <a:gd name="connsiteY70" fmla="*/ 50269 h 193345"/>
                <a:gd name="connsiteX71" fmla="*/ 233543 w 719722"/>
                <a:gd name="connsiteY71" fmla="*/ 54964 h 193345"/>
                <a:gd name="connsiteX72" fmla="*/ 253327 w 719722"/>
                <a:gd name="connsiteY72" fmla="*/ 68775 h 193345"/>
                <a:gd name="connsiteX73" fmla="*/ 270345 w 719722"/>
                <a:gd name="connsiteY73" fmla="*/ 51788 h 193345"/>
                <a:gd name="connsiteX74" fmla="*/ 285979 w 719722"/>
                <a:gd name="connsiteY74" fmla="*/ 51788 h 193345"/>
                <a:gd name="connsiteX75" fmla="*/ 285979 w 719722"/>
                <a:gd name="connsiteY75" fmla="*/ 51926 h 193345"/>
                <a:gd name="connsiteX76" fmla="*/ 285979 w 719722"/>
                <a:gd name="connsiteY76" fmla="*/ 191549 h 193345"/>
                <a:gd name="connsiteX77" fmla="*/ 271867 w 719722"/>
                <a:gd name="connsiteY77" fmla="*/ 191549 h 193345"/>
                <a:gd name="connsiteX78" fmla="*/ 254849 w 719722"/>
                <a:gd name="connsiteY78" fmla="*/ 174562 h 193345"/>
                <a:gd name="connsiteX79" fmla="*/ 254849 w 719722"/>
                <a:gd name="connsiteY79" fmla="*/ 173457 h 193345"/>
                <a:gd name="connsiteX80" fmla="*/ 234788 w 719722"/>
                <a:gd name="connsiteY80" fmla="*/ 188372 h 193345"/>
                <a:gd name="connsiteX81" fmla="*/ 208500 w 719722"/>
                <a:gd name="connsiteY81" fmla="*/ 193344 h 193345"/>
                <a:gd name="connsiteX82" fmla="*/ 171975 w 719722"/>
                <a:gd name="connsiteY82" fmla="*/ 184506 h 193345"/>
                <a:gd name="connsiteX83" fmla="*/ 146794 w 719722"/>
                <a:gd name="connsiteY83" fmla="*/ 159371 h 193345"/>
                <a:gd name="connsiteX84" fmla="*/ 137801 w 719722"/>
                <a:gd name="connsiteY84" fmla="*/ 121669 h 193345"/>
                <a:gd name="connsiteX85" fmla="*/ 146794 w 719722"/>
                <a:gd name="connsiteY85" fmla="*/ 84104 h 193345"/>
                <a:gd name="connsiteX86" fmla="*/ 171975 w 719722"/>
                <a:gd name="connsiteY86" fmla="*/ 59108 h 193345"/>
                <a:gd name="connsiteX87" fmla="*/ 208500 w 719722"/>
                <a:gd name="connsiteY87" fmla="*/ 50269 h 193345"/>
                <a:gd name="connsiteX88" fmla="*/ 580675 w 719722"/>
                <a:gd name="connsiteY88" fmla="*/ 0 h 193345"/>
                <a:gd name="connsiteX89" fmla="*/ 613327 w 719722"/>
                <a:gd name="connsiteY89" fmla="*/ 0 h 193345"/>
                <a:gd name="connsiteX90" fmla="*/ 613327 w 719722"/>
                <a:gd name="connsiteY90" fmla="*/ 191550 h 193345"/>
                <a:gd name="connsiteX91" fmla="*/ 598938 w 719722"/>
                <a:gd name="connsiteY91" fmla="*/ 191550 h 193345"/>
                <a:gd name="connsiteX92" fmla="*/ 581920 w 719722"/>
                <a:gd name="connsiteY92" fmla="*/ 174563 h 193345"/>
                <a:gd name="connsiteX93" fmla="*/ 581920 w 719722"/>
                <a:gd name="connsiteY93" fmla="*/ 173458 h 193345"/>
                <a:gd name="connsiteX94" fmla="*/ 561859 w 719722"/>
                <a:gd name="connsiteY94" fmla="*/ 188373 h 193345"/>
                <a:gd name="connsiteX95" fmla="*/ 535571 w 719722"/>
                <a:gd name="connsiteY95" fmla="*/ 193345 h 193345"/>
                <a:gd name="connsiteX96" fmla="*/ 499322 w 719722"/>
                <a:gd name="connsiteY96" fmla="*/ 184507 h 193345"/>
                <a:gd name="connsiteX97" fmla="*/ 474003 w 719722"/>
                <a:gd name="connsiteY97" fmla="*/ 159234 h 193345"/>
                <a:gd name="connsiteX98" fmla="*/ 464872 w 719722"/>
                <a:gd name="connsiteY98" fmla="*/ 121669 h 193345"/>
                <a:gd name="connsiteX99" fmla="*/ 474003 w 719722"/>
                <a:gd name="connsiteY99" fmla="*/ 84243 h 193345"/>
                <a:gd name="connsiteX100" fmla="*/ 499322 w 719722"/>
                <a:gd name="connsiteY100" fmla="*/ 59108 h 193345"/>
                <a:gd name="connsiteX101" fmla="*/ 535571 w 719722"/>
                <a:gd name="connsiteY101" fmla="*/ 50270 h 193345"/>
                <a:gd name="connsiteX102" fmla="*/ 561029 w 719722"/>
                <a:gd name="connsiteY102" fmla="*/ 54965 h 193345"/>
                <a:gd name="connsiteX103" fmla="*/ 580675 w 719722"/>
                <a:gd name="connsiteY103" fmla="*/ 69052 h 193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l="l" t="t" r="r" b="b"/>
              <a:pathLst>
                <a:path w="719722" h="193345">
                  <a:moveTo>
                    <a:pt x="212098" y="78028"/>
                  </a:moveTo>
                  <a:cubicBezTo>
                    <a:pt x="200061" y="78028"/>
                    <a:pt x="190099" y="82033"/>
                    <a:pt x="182351" y="90043"/>
                  </a:cubicBezTo>
                  <a:cubicBezTo>
                    <a:pt x="174603" y="98053"/>
                    <a:pt x="170730" y="108549"/>
                    <a:pt x="170730" y="121669"/>
                  </a:cubicBezTo>
                  <a:cubicBezTo>
                    <a:pt x="170730" y="134788"/>
                    <a:pt x="174603" y="145284"/>
                    <a:pt x="182351" y="153294"/>
                  </a:cubicBezTo>
                  <a:cubicBezTo>
                    <a:pt x="190099" y="161304"/>
                    <a:pt x="200061" y="165309"/>
                    <a:pt x="212098" y="165309"/>
                  </a:cubicBezTo>
                  <a:cubicBezTo>
                    <a:pt x="224134" y="165447"/>
                    <a:pt x="234096" y="161442"/>
                    <a:pt x="241982" y="153294"/>
                  </a:cubicBezTo>
                  <a:cubicBezTo>
                    <a:pt x="249868" y="145284"/>
                    <a:pt x="253742" y="134788"/>
                    <a:pt x="253742" y="121669"/>
                  </a:cubicBezTo>
                  <a:cubicBezTo>
                    <a:pt x="253742" y="108549"/>
                    <a:pt x="249868" y="98053"/>
                    <a:pt x="241982" y="90043"/>
                  </a:cubicBezTo>
                  <a:cubicBezTo>
                    <a:pt x="234096" y="82033"/>
                    <a:pt x="224134" y="78028"/>
                    <a:pt x="212098" y="78028"/>
                  </a:cubicBezTo>
                  <a:close/>
                  <a:moveTo>
                    <a:pt x="539445" y="77891"/>
                  </a:moveTo>
                  <a:cubicBezTo>
                    <a:pt x="531559" y="77891"/>
                    <a:pt x="524503" y="79686"/>
                    <a:pt x="518277" y="83277"/>
                  </a:cubicBezTo>
                  <a:cubicBezTo>
                    <a:pt x="512051" y="86867"/>
                    <a:pt x="507070" y="91977"/>
                    <a:pt x="503335" y="98606"/>
                  </a:cubicBezTo>
                  <a:cubicBezTo>
                    <a:pt x="499599" y="105235"/>
                    <a:pt x="497801" y="112969"/>
                    <a:pt x="497801" y="121669"/>
                  </a:cubicBezTo>
                  <a:cubicBezTo>
                    <a:pt x="497801" y="130370"/>
                    <a:pt x="499599" y="138104"/>
                    <a:pt x="503335" y="144733"/>
                  </a:cubicBezTo>
                  <a:cubicBezTo>
                    <a:pt x="507070" y="151362"/>
                    <a:pt x="511913" y="156471"/>
                    <a:pt x="518277" y="160062"/>
                  </a:cubicBezTo>
                  <a:cubicBezTo>
                    <a:pt x="524503" y="163653"/>
                    <a:pt x="531698" y="165448"/>
                    <a:pt x="539445" y="165448"/>
                  </a:cubicBezTo>
                  <a:cubicBezTo>
                    <a:pt x="547193" y="165448"/>
                    <a:pt x="554388" y="163653"/>
                    <a:pt x="560614" y="160062"/>
                  </a:cubicBezTo>
                  <a:cubicBezTo>
                    <a:pt x="566840" y="156471"/>
                    <a:pt x="571821" y="151362"/>
                    <a:pt x="575556" y="144733"/>
                  </a:cubicBezTo>
                  <a:cubicBezTo>
                    <a:pt x="579292" y="138104"/>
                    <a:pt x="581090" y="130370"/>
                    <a:pt x="581090" y="121669"/>
                  </a:cubicBezTo>
                  <a:cubicBezTo>
                    <a:pt x="581090" y="112969"/>
                    <a:pt x="579292" y="105235"/>
                    <a:pt x="575556" y="98606"/>
                  </a:cubicBezTo>
                  <a:cubicBezTo>
                    <a:pt x="571821" y="91977"/>
                    <a:pt x="566840" y="86867"/>
                    <a:pt x="560614" y="83277"/>
                  </a:cubicBezTo>
                  <a:cubicBezTo>
                    <a:pt x="554388" y="79686"/>
                    <a:pt x="547193" y="77891"/>
                    <a:pt x="539445" y="77891"/>
                  </a:cubicBezTo>
                  <a:close/>
                  <a:moveTo>
                    <a:pt x="2352" y="51650"/>
                  </a:moveTo>
                  <a:lnTo>
                    <a:pt x="30300" y="51650"/>
                  </a:lnTo>
                  <a:cubicBezTo>
                    <a:pt x="35696" y="51650"/>
                    <a:pt x="40676" y="54136"/>
                    <a:pt x="43997" y="58417"/>
                  </a:cubicBezTo>
                  <a:lnTo>
                    <a:pt x="73190" y="99020"/>
                  </a:lnTo>
                  <a:lnTo>
                    <a:pt x="102383" y="58417"/>
                  </a:lnTo>
                  <a:cubicBezTo>
                    <a:pt x="105565" y="54136"/>
                    <a:pt x="110684" y="51650"/>
                    <a:pt x="116080" y="51650"/>
                  </a:cubicBezTo>
                  <a:lnTo>
                    <a:pt x="142921" y="51650"/>
                  </a:lnTo>
                  <a:lnTo>
                    <a:pt x="90484" y="121531"/>
                  </a:lnTo>
                  <a:lnTo>
                    <a:pt x="145273" y="191411"/>
                  </a:lnTo>
                  <a:lnTo>
                    <a:pt x="116910" y="191411"/>
                  </a:lnTo>
                  <a:cubicBezTo>
                    <a:pt x="111514" y="191549"/>
                    <a:pt x="106395" y="188925"/>
                    <a:pt x="103213" y="184644"/>
                  </a:cubicBezTo>
                  <a:lnTo>
                    <a:pt x="72360" y="144732"/>
                  </a:lnTo>
                  <a:lnTo>
                    <a:pt x="41368" y="184644"/>
                  </a:lnTo>
                  <a:cubicBezTo>
                    <a:pt x="38186" y="188925"/>
                    <a:pt x="33067" y="191411"/>
                    <a:pt x="27671" y="191411"/>
                  </a:cubicBezTo>
                  <a:lnTo>
                    <a:pt x="0" y="191411"/>
                  </a:lnTo>
                  <a:lnTo>
                    <a:pt x="54512" y="121531"/>
                  </a:lnTo>
                  <a:close/>
                  <a:moveTo>
                    <a:pt x="389469" y="50408"/>
                  </a:moveTo>
                  <a:cubicBezTo>
                    <a:pt x="407040" y="50270"/>
                    <a:pt x="421290" y="55379"/>
                    <a:pt x="431944" y="65737"/>
                  </a:cubicBezTo>
                  <a:cubicBezTo>
                    <a:pt x="442597" y="76095"/>
                    <a:pt x="447993" y="91286"/>
                    <a:pt x="447993" y="111449"/>
                  </a:cubicBezTo>
                  <a:lnTo>
                    <a:pt x="447993" y="191549"/>
                  </a:lnTo>
                  <a:lnTo>
                    <a:pt x="432220" y="191549"/>
                  </a:lnTo>
                  <a:cubicBezTo>
                    <a:pt x="422812" y="191549"/>
                    <a:pt x="415203" y="183953"/>
                    <a:pt x="415203" y="174562"/>
                  </a:cubicBezTo>
                  <a:lnTo>
                    <a:pt x="415203" y="115730"/>
                  </a:lnTo>
                  <a:cubicBezTo>
                    <a:pt x="415203" y="103577"/>
                    <a:pt x="412297" y="94325"/>
                    <a:pt x="406486" y="88110"/>
                  </a:cubicBezTo>
                  <a:cubicBezTo>
                    <a:pt x="400676" y="81895"/>
                    <a:pt x="392513" y="78857"/>
                    <a:pt x="381859" y="78857"/>
                  </a:cubicBezTo>
                  <a:cubicBezTo>
                    <a:pt x="369822" y="78857"/>
                    <a:pt x="360276" y="82448"/>
                    <a:pt x="353358" y="89767"/>
                  </a:cubicBezTo>
                  <a:cubicBezTo>
                    <a:pt x="346302" y="96948"/>
                    <a:pt x="342843" y="107444"/>
                    <a:pt x="342843" y="120978"/>
                  </a:cubicBezTo>
                  <a:lnTo>
                    <a:pt x="342843" y="174562"/>
                  </a:lnTo>
                  <a:cubicBezTo>
                    <a:pt x="342843" y="183953"/>
                    <a:pt x="335234" y="191549"/>
                    <a:pt x="325826" y="191549"/>
                  </a:cubicBezTo>
                  <a:lnTo>
                    <a:pt x="310053" y="191549"/>
                  </a:lnTo>
                  <a:lnTo>
                    <a:pt x="310053" y="51927"/>
                  </a:lnTo>
                  <a:lnTo>
                    <a:pt x="324165" y="51927"/>
                  </a:lnTo>
                  <a:cubicBezTo>
                    <a:pt x="333573" y="51927"/>
                    <a:pt x="341183" y="59523"/>
                    <a:pt x="341183" y="68914"/>
                  </a:cubicBezTo>
                  <a:lnTo>
                    <a:pt x="341183" y="70018"/>
                  </a:lnTo>
                  <a:cubicBezTo>
                    <a:pt x="346579" y="63527"/>
                    <a:pt x="353358" y="58694"/>
                    <a:pt x="361659" y="55379"/>
                  </a:cubicBezTo>
                  <a:cubicBezTo>
                    <a:pt x="369822" y="52065"/>
                    <a:pt x="379092" y="50408"/>
                    <a:pt x="389469" y="50408"/>
                  </a:cubicBezTo>
                  <a:close/>
                  <a:moveTo>
                    <a:pt x="719722" y="50269"/>
                  </a:moveTo>
                  <a:lnTo>
                    <a:pt x="719722" y="81342"/>
                  </a:lnTo>
                  <a:cubicBezTo>
                    <a:pt x="716955" y="80790"/>
                    <a:pt x="714326" y="80514"/>
                    <a:pt x="712113" y="80514"/>
                  </a:cubicBezTo>
                  <a:cubicBezTo>
                    <a:pt x="699384" y="80514"/>
                    <a:pt x="689422" y="84243"/>
                    <a:pt x="682228" y="91700"/>
                  </a:cubicBezTo>
                  <a:cubicBezTo>
                    <a:pt x="675033" y="99158"/>
                    <a:pt x="671436" y="109792"/>
                    <a:pt x="671436" y="123740"/>
                  </a:cubicBezTo>
                  <a:lnTo>
                    <a:pt x="671436" y="174424"/>
                  </a:lnTo>
                  <a:cubicBezTo>
                    <a:pt x="671436" y="183815"/>
                    <a:pt x="663827" y="191411"/>
                    <a:pt x="654419" y="191411"/>
                  </a:cubicBezTo>
                  <a:lnTo>
                    <a:pt x="638646" y="191411"/>
                  </a:lnTo>
                  <a:lnTo>
                    <a:pt x="638646" y="51926"/>
                  </a:lnTo>
                  <a:lnTo>
                    <a:pt x="669776" y="51926"/>
                  </a:lnTo>
                  <a:lnTo>
                    <a:pt x="669776" y="72366"/>
                  </a:lnTo>
                  <a:cubicBezTo>
                    <a:pt x="679322" y="57589"/>
                    <a:pt x="695925" y="50269"/>
                    <a:pt x="719722" y="50269"/>
                  </a:cubicBezTo>
                  <a:close/>
                  <a:moveTo>
                    <a:pt x="208500" y="50269"/>
                  </a:moveTo>
                  <a:cubicBezTo>
                    <a:pt x="217632" y="50269"/>
                    <a:pt x="225933" y="51788"/>
                    <a:pt x="233543" y="54964"/>
                  </a:cubicBezTo>
                  <a:cubicBezTo>
                    <a:pt x="241152" y="58141"/>
                    <a:pt x="247793" y="62698"/>
                    <a:pt x="253327" y="68775"/>
                  </a:cubicBezTo>
                  <a:cubicBezTo>
                    <a:pt x="253327" y="59384"/>
                    <a:pt x="260937" y="51788"/>
                    <a:pt x="270345" y="51788"/>
                  </a:cubicBezTo>
                  <a:lnTo>
                    <a:pt x="285979" y="51788"/>
                  </a:lnTo>
                  <a:lnTo>
                    <a:pt x="285979" y="51926"/>
                  </a:lnTo>
                  <a:lnTo>
                    <a:pt x="285979" y="191549"/>
                  </a:lnTo>
                  <a:lnTo>
                    <a:pt x="271867" y="191549"/>
                  </a:lnTo>
                  <a:cubicBezTo>
                    <a:pt x="262459" y="191549"/>
                    <a:pt x="254849" y="183953"/>
                    <a:pt x="254849" y="174562"/>
                  </a:cubicBezTo>
                  <a:lnTo>
                    <a:pt x="254849" y="173457"/>
                  </a:lnTo>
                  <a:cubicBezTo>
                    <a:pt x="249453" y="180086"/>
                    <a:pt x="242812" y="185058"/>
                    <a:pt x="234788" y="188372"/>
                  </a:cubicBezTo>
                  <a:cubicBezTo>
                    <a:pt x="226902" y="191687"/>
                    <a:pt x="218047" y="193344"/>
                    <a:pt x="208500" y="193344"/>
                  </a:cubicBezTo>
                  <a:cubicBezTo>
                    <a:pt x="194941" y="193344"/>
                    <a:pt x="182628" y="190444"/>
                    <a:pt x="171975" y="184506"/>
                  </a:cubicBezTo>
                  <a:cubicBezTo>
                    <a:pt x="161183" y="178567"/>
                    <a:pt x="152882" y="170143"/>
                    <a:pt x="146794" y="159371"/>
                  </a:cubicBezTo>
                  <a:cubicBezTo>
                    <a:pt x="140706" y="148599"/>
                    <a:pt x="137801" y="136031"/>
                    <a:pt x="137801" y="121669"/>
                  </a:cubicBezTo>
                  <a:cubicBezTo>
                    <a:pt x="137801" y="107306"/>
                    <a:pt x="140845" y="94876"/>
                    <a:pt x="146794" y="84104"/>
                  </a:cubicBezTo>
                  <a:cubicBezTo>
                    <a:pt x="152882" y="73332"/>
                    <a:pt x="161183" y="65046"/>
                    <a:pt x="171975" y="59108"/>
                  </a:cubicBezTo>
                  <a:cubicBezTo>
                    <a:pt x="182766" y="53169"/>
                    <a:pt x="194941" y="50269"/>
                    <a:pt x="208500" y="50269"/>
                  </a:cubicBezTo>
                  <a:close/>
                  <a:moveTo>
                    <a:pt x="580675" y="0"/>
                  </a:moveTo>
                  <a:lnTo>
                    <a:pt x="613327" y="0"/>
                  </a:lnTo>
                  <a:lnTo>
                    <a:pt x="613327" y="191550"/>
                  </a:lnTo>
                  <a:lnTo>
                    <a:pt x="598938" y="191550"/>
                  </a:lnTo>
                  <a:cubicBezTo>
                    <a:pt x="589530" y="191550"/>
                    <a:pt x="581920" y="183954"/>
                    <a:pt x="581920" y="174563"/>
                  </a:cubicBezTo>
                  <a:lnTo>
                    <a:pt x="581920" y="173458"/>
                  </a:lnTo>
                  <a:cubicBezTo>
                    <a:pt x="576525" y="180087"/>
                    <a:pt x="569884" y="185059"/>
                    <a:pt x="561859" y="188373"/>
                  </a:cubicBezTo>
                  <a:cubicBezTo>
                    <a:pt x="553973" y="191688"/>
                    <a:pt x="545118" y="193345"/>
                    <a:pt x="535571" y="193345"/>
                  </a:cubicBezTo>
                  <a:cubicBezTo>
                    <a:pt x="522151" y="193345"/>
                    <a:pt x="509976" y="190445"/>
                    <a:pt x="499322" y="184507"/>
                  </a:cubicBezTo>
                  <a:cubicBezTo>
                    <a:pt x="488531" y="178568"/>
                    <a:pt x="480091" y="170144"/>
                    <a:pt x="474003" y="159234"/>
                  </a:cubicBezTo>
                  <a:cubicBezTo>
                    <a:pt x="467916" y="148323"/>
                    <a:pt x="464872" y="135756"/>
                    <a:pt x="464872" y="121669"/>
                  </a:cubicBezTo>
                  <a:cubicBezTo>
                    <a:pt x="464872" y="107583"/>
                    <a:pt x="467916" y="95015"/>
                    <a:pt x="474003" y="84243"/>
                  </a:cubicBezTo>
                  <a:cubicBezTo>
                    <a:pt x="480091" y="73471"/>
                    <a:pt x="488531" y="65047"/>
                    <a:pt x="499322" y="59108"/>
                  </a:cubicBezTo>
                  <a:cubicBezTo>
                    <a:pt x="510114" y="53170"/>
                    <a:pt x="522151" y="50270"/>
                    <a:pt x="535571" y="50270"/>
                  </a:cubicBezTo>
                  <a:cubicBezTo>
                    <a:pt x="544841" y="50270"/>
                    <a:pt x="553281" y="51789"/>
                    <a:pt x="561029" y="54965"/>
                  </a:cubicBezTo>
                  <a:cubicBezTo>
                    <a:pt x="568777" y="58142"/>
                    <a:pt x="575279" y="62837"/>
                    <a:pt x="580675" y="69052"/>
                  </a:cubicBezTo>
                  <a:close/>
                </a:path>
              </a:pathLst>
            </a:custGeom>
            <a:solidFill>
              <a:schemeClr val="tx2"/>
            </a:solidFill>
            <a:ln w="9510" cap="flat">
              <a:noFill/>
              <a:prstDash val="solid"/>
              <a:miter/>
            </a:ln>
          </p:spPr>
          <p:txBody>
            <a:bodyPr wrap="square" rtlCol="0" anchor="ctr">
              <a:noAutofit/>
            </a:bodyPr>
            <a:lstStyle/>
            <a:p>
              <a:endParaRPr lang="en-US" sz="1799"/>
            </a:p>
          </p:txBody>
        </p:sp>
        <p:grpSp>
          <p:nvGrpSpPr>
            <p:cNvPr id="22" name="Group 21">
              <a:extLst>
                <a:ext uri="{FF2B5EF4-FFF2-40B4-BE49-F238E27FC236}">
                  <a16:creationId xmlns:a16="http://schemas.microsoft.com/office/drawing/2014/main" id="{AE4BE3C9-8D97-0E47-95FC-F767D8AE0437}"/>
                </a:ext>
              </a:extLst>
            </p:cNvPr>
            <p:cNvGrpSpPr/>
            <p:nvPr userDrawn="1"/>
          </p:nvGrpSpPr>
          <p:grpSpPr>
            <a:xfrm>
              <a:off x="11082099" y="267640"/>
              <a:ext cx="156756" cy="139761"/>
              <a:chOff x="11082099" y="267640"/>
              <a:chExt cx="156756" cy="139761"/>
            </a:xfrm>
          </p:grpSpPr>
          <p:sp>
            <p:nvSpPr>
              <p:cNvPr id="23" name="Freeform 22">
                <a:extLst>
                  <a:ext uri="{FF2B5EF4-FFF2-40B4-BE49-F238E27FC236}">
                    <a16:creationId xmlns:a16="http://schemas.microsoft.com/office/drawing/2014/main" id="{1651D215-BF24-154E-8762-D3E6E7B76B8E}"/>
                  </a:ext>
                </a:extLst>
              </p:cNvPr>
              <p:cNvSpPr/>
              <p:nvPr/>
            </p:nvSpPr>
            <p:spPr>
              <a:xfrm>
                <a:off x="11082099" y="272749"/>
                <a:ext cx="70699" cy="60489"/>
              </a:xfrm>
              <a:custGeom>
                <a:avLst/>
                <a:gdLst>
                  <a:gd name="connsiteX0" fmla="*/ 246570 w 486475"/>
                  <a:gd name="connsiteY0" fmla="*/ 0 h 416222"/>
                  <a:gd name="connsiteX1" fmla="*/ 225625 w 486475"/>
                  <a:gd name="connsiteY1" fmla="*/ 26608 h 416222"/>
                  <a:gd name="connsiteX2" fmla="*/ 0 w 486475"/>
                  <a:gd name="connsiteY2" fmla="*/ 416223 h 416222"/>
                  <a:gd name="connsiteX3" fmla="*/ 486475 w 486475"/>
                  <a:gd name="connsiteY3" fmla="*/ 416223 h 416222"/>
                  <a:gd name="connsiteX4" fmla="*/ 246570 w 486475"/>
                  <a:gd name="connsiteY4" fmla="*/ 0 h 416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475" h="416222">
                    <a:moveTo>
                      <a:pt x="246570" y="0"/>
                    </a:moveTo>
                    <a:cubicBezTo>
                      <a:pt x="238954" y="7602"/>
                      <a:pt x="231338" y="16155"/>
                      <a:pt x="225625" y="26608"/>
                    </a:cubicBezTo>
                    <a:lnTo>
                      <a:pt x="0" y="416223"/>
                    </a:lnTo>
                    <a:lnTo>
                      <a:pt x="486475" y="416223"/>
                    </a:lnTo>
                    <a:lnTo>
                      <a:pt x="246570" y="0"/>
                    </a:lnTo>
                    <a:close/>
                  </a:path>
                </a:pathLst>
              </a:custGeom>
              <a:solidFill>
                <a:srgbClr val="DF1E26"/>
              </a:solidFill>
              <a:ln w="9510" cap="flat">
                <a:noFill/>
                <a:prstDash val="solid"/>
                <a:miter/>
              </a:ln>
            </p:spPr>
            <p:txBody>
              <a:bodyPr rtlCol="0" anchor="ctr"/>
              <a:lstStyle/>
              <a:p>
                <a:endParaRPr lang="en-US" sz="1799"/>
              </a:p>
            </p:txBody>
          </p:sp>
          <p:sp>
            <p:nvSpPr>
              <p:cNvPr id="24" name="Freeform 23">
                <a:extLst>
                  <a:ext uri="{FF2B5EF4-FFF2-40B4-BE49-F238E27FC236}">
                    <a16:creationId xmlns:a16="http://schemas.microsoft.com/office/drawing/2014/main" id="{88F6B39D-FC59-754C-9D64-0565B8FB818D}"/>
                  </a:ext>
                </a:extLst>
              </p:cNvPr>
              <p:cNvSpPr/>
              <p:nvPr/>
            </p:nvSpPr>
            <p:spPr>
              <a:xfrm>
                <a:off x="11125542" y="267640"/>
                <a:ext cx="69869" cy="61180"/>
              </a:xfrm>
              <a:custGeom>
                <a:avLst/>
                <a:gdLst>
                  <a:gd name="connsiteX0" fmla="*/ 480763 w 480763"/>
                  <a:gd name="connsiteY0" fmla="*/ 4751 h 420973"/>
                  <a:gd name="connsiteX1" fmla="*/ 447443 w 480763"/>
                  <a:gd name="connsiteY1" fmla="*/ 0 h 420973"/>
                  <a:gd name="connsiteX2" fmla="*/ 33320 w 480763"/>
                  <a:gd name="connsiteY2" fmla="*/ 0 h 420973"/>
                  <a:gd name="connsiteX3" fmla="*/ 0 w 480763"/>
                  <a:gd name="connsiteY3" fmla="*/ 4751 h 420973"/>
                  <a:gd name="connsiteX4" fmla="*/ 240858 w 480763"/>
                  <a:gd name="connsiteY4" fmla="*/ 420974 h 420973"/>
                  <a:gd name="connsiteX5" fmla="*/ 480763 w 480763"/>
                  <a:gd name="connsiteY5" fmla="*/ 4751 h 420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0763" h="420973">
                    <a:moveTo>
                      <a:pt x="480763" y="4751"/>
                    </a:moveTo>
                    <a:cubicBezTo>
                      <a:pt x="470291" y="1901"/>
                      <a:pt x="458867" y="0"/>
                      <a:pt x="447443" y="0"/>
                    </a:cubicBezTo>
                    <a:lnTo>
                      <a:pt x="33320" y="0"/>
                    </a:lnTo>
                    <a:cubicBezTo>
                      <a:pt x="21896" y="0"/>
                      <a:pt x="10472" y="1901"/>
                      <a:pt x="0" y="4751"/>
                    </a:cubicBezTo>
                    <a:lnTo>
                      <a:pt x="240858" y="420974"/>
                    </a:lnTo>
                    <a:lnTo>
                      <a:pt x="480763" y="4751"/>
                    </a:lnTo>
                    <a:close/>
                  </a:path>
                </a:pathLst>
              </a:custGeom>
              <a:solidFill>
                <a:srgbClr val="EF3834"/>
              </a:solidFill>
              <a:ln w="9510" cap="flat">
                <a:noFill/>
                <a:prstDash val="solid"/>
                <a:miter/>
              </a:ln>
            </p:spPr>
            <p:txBody>
              <a:bodyPr rtlCol="0" anchor="ctr"/>
              <a:lstStyle/>
              <a:p>
                <a:endParaRPr lang="en-US" sz="1799"/>
              </a:p>
            </p:txBody>
          </p:sp>
          <p:sp>
            <p:nvSpPr>
              <p:cNvPr id="25" name="Freeform 24">
                <a:extLst>
                  <a:ext uri="{FF2B5EF4-FFF2-40B4-BE49-F238E27FC236}">
                    <a16:creationId xmlns:a16="http://schemas.microsoft.com/office/drawing/2014/main" id="{0FEF8778-86A9-394D-AB60-D36D590C3273}"/>
                  </a:ext>
                </a:extLst>
              </p:cNvPr>
              <p:cNvSpPr/>
              <p:nvPr/>
            </p:nvSpPr>
            <p:spPr>
              <a:xfrm>
                <a:off x="11082237" y="341939"/>
                <a:ext cx="70838" cy="60489"/>
              </a:xfrm>
              <a:custGeom>
                <a:avLst/>
                <a:gdLst>
                  <a:gd name="connsiteX0" fmla="*/ 0 w 487427"/>
                  <a:gd name="connsiteY0" fmla="*/ 0 h 416222"/>
                  <a:gd name="connsiteX1" fmla="*/ 225625 w 487427"/>
                  <a:gd name="connsiteY1" fmla="*/ 389615 h 416222"/>
                  <a:gd name="connsiteX2" fmla="*/ 246570 w 487427"/>
                  <a:gd name="connsiteY2" fmla="*/ 416222 h 416222"/>
                  <a:gd name="connsiteX3" fmla="*/ 487427 w 487427"/>
                  <a:gd name="connsiteY3" fmla="*/ 0 h 416222"/>
                  <a:gd name="connsiteX4" fmla="*/ 0 w 487427"/>
                  <a:gd name="connsiteY4" fmla="*/ 0 h 416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7427" h="416222">
                    <a:moveTo>
                      <a:pt x="0" y="0"/>
                    </a:moveTo>
                    <a:lnTo>
                      <a:pt x="225625" y="389615"/>
                    </a:lnTo>
                    <a:cubicBezTo>
                      <a:pt x="231338" y="399118"/>
                      <a:pt x="238002" y="408620"/>
                      <a:pt x="246570" y="416222"/>
                    </a:cubicBezTo>
                    <a:lnTo>
                      <a:pt x="487427" y="0"/>
                    </a:lnTo>
                    <a:lnTo>
                      <a:pt x="0" y="0"/>
                    </a:lnTo>
                    <a:close/>
                  </a:path>
                </a:pathLst>
              </a:custGeom>
              <a:solidFill>
                <a:srgbClr val="F0534C"/>
              </a:solidFill>
              <a:ln w="9510" cap="flat">
                <a:noFill/>
                <a:prstDash val="solid"/>
                <a:miter/>
              </a:ln>
            </p:spPr>
            <p:txBody>
              <a:bodyPr rtlCol="0" anchor="ctr"/>
              <a:lstStyle/>
              <a:p>
                <a:endParaRPr lang="en-US" sz="1799"/>
              </a:p>
            </p:txBody>
          </p:sp>
          <p:sp>
            <p:nvSpPr>
              <p:cNvPr id="26" name="Freeform 25">
                <a:extLst>
                  <a:ext uri="{FF2B5EF4-FFF2-40B4-BE49-F238E27FC236}">
                    <a16:creationId xmlns:a16="http://schemas.microsoft.com/office/drawing/2014/main" id="{AFF5FCDE-CE68-9A43-A05A-0B3F6322388B}"/>
                  </a:ext>
                </a:extLst>
              </p:cNvPr>
              <p:cNvSpPr/>
              <p:nvPr/>
            </p:nvSpPr>
            <p:spPr>
              <a:xfrm>
                <a:off x="11168017" y="341939"/>
                <a:ext cx="70838" cy="60489"/>
              </a:xfrm>
              <a:custGeom>
                <a:avLst/>
                <a:gdLst>
                  <a:gd name="connsiteX0" fmla="*/ 261802 w 487427"/>
                  <a:gd name="connsiteY0" fmla="*/ 389615 h 416222"/>
                  <a:gd name="connsiteX1" fmla="*/ 487427 w 487427"/>
                  <a:gd name="connsiteY1" fmla="*/ 0 h 416222"/>
                  <a:gd name="connsiteX2" fmla="*/ 0 w 487427"/>
                  <a:gd name="connsiteY2" fmla="*/ 0 h 416222"/>
                  <a:gd name="connsiteX3" fmla="*/ 240858 w 487427"/>
                  <a:gd name="connsiteY3" fmla="*/ 416222 h 416222"/>
                  <a:gd name="connsiteX4" fmla="*/ 261802 w 487427"/>
                  <a:gd name="connsiteY4" fmla="*/ 389615 h 416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7427" h="416222">
                    <a:moveTo>
                      <a:pt x="261802" y="389615"/>
                    </a:moveTo>
                    <a:lnTo>
                      <a:pt x="487427" y="0"/>
                    </a:lnTo>
                    <a:lnTo>
                      <a:pt x="0" y="0"/>
                    </a:lnTo>
                    <a:lnTo>
                      <a:pt x="240858" y="416222"/>
                    </a:lnTo>
                    <a:cubicBezTo>
                      <a:pt x="248474" y="407670"/>
                      <a:pt x="256090" y="399118"/>
                      <a:pt x="261802" y="389615"/>
                    </a:cubicBezTo>
                  </a:path>
                </a:pathLst>
              </a:custGeom>
              <a:solidFill>
                <a:srgbClr val="F26F62"/>
              </a:solidFill>
              <a:ln w="9510" cap="flat">
                <a:noFill/>
                <a:prstDash val="solid"/>
                <a:miter/>
              </a:ln>
            </p:spPr>
            <p:txBody>
              <a:bodyPr rtlCol="0" anchor="ctr"/>
              <a:lstStyle/>
              <a:p>
                <a:endParaRPr lang="en-US" sz="1799"/>
              </a:p>
            </p:txBody>
          </p:sp>
          <p:sp>
            <p:nvSpPr>
              <p:cNvPr id="27" name="Freeform 26">
                <a:extLst>
                  <a:ext uri="{FF2B5EF4-FFF2-40B4-BE49-F238E27FC236}">
                    <a16:creationId xmlns:a16="http://schemas.microsoft.com/office/drawing/2014/main" id="{D41E2AE4-F832-0249-9FE7-9ACD928EF338}"/>
                  </a:ext>
                </a:extLst>
              </p:cNvPr>
              <p:cNvSpPr/>
              <p:nvPr/>
            </p:nvSpPr>
            <p:spPr>
              <a:xfrm>
                <a:off x="11125542" y="346221"/>
                <a:ext cx="70008" cy="61180"/>
              </a:xfrm>
              <a:custGeom>
                <a:avLst/>
                <a:gdLst>
                  <a:gd name="connsiteX0" fmla="*/ 0 w 481715"/>
                  <a:gd name="connsiteY0" fmla="*/ 416223 h 420973"/>
                  <a:gd name="connsiteX1" fmla="*/ 33320 w 481715"/>
                  <a:gd name="connsiteY1" fmla="*/ 420974 h 420973"/>
                  <a:gd name="connsiteX2" fmla="*/ 448395 w 481715"/>
                  <a:gd name="connsiteY2" fmla="*/ 420974 h 420973"/>
                  <a:gd name="connsiteX3" fmla="*/ 481715 w 481715"/>
                  <a:gd name="connsiteY3" fmla="*/ 416223 h 420973"/>
                  <a:gd name="connsiteX4" fmla="*/ 240858 w 481715"/>
                  <a:gd name="connsiteY4" fmla="*/ 0 h 420973"/>
                  <a:gd name="connsiteX5" fmla="*/ 0 w 481715"/>
                  <a:gd name="connsiteY5" fmla="*/ 416223 h 420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1715" h="420973">
                    <a:moveTo>
                      <a:pt x="0" y="416223"/>
                    </a:moveTo>
                    <a:cubicBezTo>
                      <a:pt x="10472" y="419073"/>
                      <a:pt x="21896" y="420974"/>
                      <a:pt x="33320" y="420974"/>
                    </a:cubicBezTo>
                    <a:lnTo>
                      <a:pt x="448395" y="420974"/>
                    </a:lnTo>
                    <a:cubicBezTo>
                      <a:pt x="459819" y="420974"/>
                      <a:pt x="471243" y="419073"/>
                      <a:pt x="481715" y="416223"/>
                    </a:cubicBezTo>
                    <a:lnTo>
                      <a:pt x="240858" y="0"/>
                    </a:lnTo>
                    <a:lnTo>
                      <a:pt x="0" y="416223"/>
                    </a:lnTo>
                    <a:close/>
                  </a:path>
                </a:pathLst>
              </a:custGeom>
              <a:solidFill>
                <a:srgbClr val="F58C7F"/>
              </a:solidFill>
              <a:ln w="9510" cap="flat">
                <a:noFill/>
                <a:prstDash val="solid"/>
                <a:miter/>
              </a:ln>
            </p:spPr>
            <p:txBody>
              <a:bodyPr rtlCol="0" anchor="ctr"/>
              <a:lstStyle/>
              <a:p>
                <a:endParaRPr lang="en-US" sz="1799"/>
              </a:p>
            </p:txBody>
          </p:sp>
          <p:sp>
            <p:nvSpPr>
              <p:cNvPr id="28" name="Freeform 27">
                <a:extLst>
                  <a:ext uri="{FF2B5EF4-FFF2-40B4-BE49-F238E27FC236}">
                    <a16:creationId xmlns:a16="http://schemas.microsoft.com/office/drawing/2014/main" id="{D1F82757-4E00-5E4F-AD87-EFD5844F9C56}"/>
                  </a:ext>
                </a:extLst>
              </p:cNvPr>
              <p:cNvSpPr/>
              <p:nvPr/>
            </p:nvSpPr>
            <p:spPr>
              <a:xfrm>
                <a:off x="11168017" y="272749"/>
                <a:ext cx="70699" cy="60489"/>
              </a:xfrm>
              <a:custGeom>
                <a:avLst/>
                <a:gdLst>
                  <a:gd name="connsiteX0" fmla="*/ 486475 w 486475"/>
                  <a:gd name="connsiteY0" fmla="*/ 416223 h 416222"/>
                  <a:gd name="connsiteX1" fmla="*/ 260850 w 486475"/>
                  <a:gd name="connsiteY1" fmla="*/ 26608 h 416222"/>
                  <a:gd name="connsiteX2" fmla="*/ 239906 w 486475"/>
                  <a:gd name="connsiteY2" fmla="*/ 0 h 416222"/>
                  <a:gd name="connsiteX3" fmla="*/ 0 w 486475"/>
                  <a:gd name="connsiteY3" fmla="*/ 416223 h 416222"/>
                  <a:gd name="connsiteX4" fmla="*/ 486475 w 486475"/>
                  <a:gd name="connsiteY4" fmla="*/ 416223 h 416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475" h="416222">
                    <a:moveTo>
                      <a:pt x="486475" y="416223"/>
                    </a:moveTo>
                    <a:lnTo>
                      <a:pt x="260850" y="26608"/>
                    </a:lnTo>
                    <a:cubicBezTo>
                      <a:pt x="255138" y="17105"/>
                      <a:pt x="248474" y="7602"/>
                      <a:pt x="239906" y="0"/>
                    </a:cubicBezTo>
                    <a:lnTo>
                      <a:pt x="0" y="416223"/>
                    </a:lnTo>
                    <a:lnTo>
                      <a:pt x="486475" y="416223"/>
                    </a:lnTo>
                    <a:close/>
                  </a:path>
                </a:pathLst>
              </a:custGeom>
              <a:solidFill>
                <a:srgbClr val="F0534C"/>
              </a:solidFill>
              <a:ln w="9510" cap="flat">
                <a:noFill/>
                <a:prstDash val="solid"/>
                <a:miter/>
              </a:ln>
            </p:spPr>
            <p:txBody>
              <a:bodyPr rtlCol="0" anchor="ctr"/>
              <a:lstStyle/>
              <a:p>
                <a:endParaRPr lang="en-US" sz="1799"/>
              </a:p>
            </p:txBody>
          </p:sp>
        </p:grpSp>
      </p:grpSp>
      <p:sp>
        <p:nvSpPr>
          <p:cNvPr id="29" name="Text Placeholder 7">
            <a:extLst>
              <a:ext uri="{FF2B5EF4-FFF2-40B4-BE49-F238E27FC236}">
                <a16:creationId xmlns:a16="http://schemas.microsoft.com/office/drawing/2014/main" id="{38761DC7-4E07-8B45-99A7-289DB8195262}"/>
              </a:ext>
            </a:extLst>
          </p:cNvPr>
          <p:cNvSpPr>
            <a:spLocks noGrp="1"/>
          </p:cNvSpPr>
          <p:nvPr>
            <p:ph type="body" sz="quarter" idx="25"/>
          </p:nvPr>
        </p:nvSpPr>
        <p:spPr>
          <a:xfrm>
            <a:off x="1400695" y="1334193"/>
            <a:ext cx="2082338" cy="215444"/>
          </a:xfrm>
          <a:prstGeom prst="rect">
            <a:avLst/>
          </a:prstGeom>
        </p:spPr>
        <p:txBody>
          <a:bodyPr wrap="square">
            <a:spAutoFit/>
          </a:bodyPr>
          <a:lstStyle>
            <a:lvl1pPr marL="0" marR="0" indent="0" algn="l" defTabSz="182742" rtl="0" eaLnBrk="1" fontAlgn="auto" latinLnBrk="0" hangingPunct="1">
              <a:lnSpc>
                <a:spcPct val="100000"/>
              </a:lnSpc>
              <a:spcBef>
                <a:spcPts val="0"/>
              </a:spcBef>
              <a:spcAft>
                <a:spcPts val="0"/>
              </a:spcAft>
              <a:buClrTx/>
              <a:buSzTx/>
              <a:buFont typeface="Arial" panose="020B0604020202020204" pitchFamily="34" charset="0"/>
              <a:buNone/>
              <a:tabLst/>
              <a:defRPr lang="en-US"/>
            </a:lvl1pPr>
            <a:lvl3pPr>
              <a:spcAft>
                <a:spcPts val="0"/>
              </a:spcAft>
              <a:defRPr/>
            </a:lvl3pPr>
            <a:lvl4pPr marL="182880" marR="0" indent="-182880" algn="l" defTabSz="182880" rtl="0" eaLnBrk="1" fontAlgn="auto" latinLnBrk="0" hangingPunct="1">
              <a:lnSpc>
                <a:spcPct val="100000"/>
              </a:lnSpc>
              <a:spcBef>
                <a:spcPts val="0"/>
              </a:spcBef>
              <a:spcAft>
                <a:spcPts val="600"/>
              </a:spcAft>
              <a:buClr>
                <a:schemeClr val="tx2"/>
              </a:buClr>
              <a:buSzPct val="100000"/>
              <a:buFont typeface="Arial" panose="020B0604020202020204" pitchFamily="34" charset="0"/>
              <a:buChar char="•"/>
              <a:tabLst>
                <a:tab pos="182880" algn="l"/>
                <a:tab pos="365760" algn="l"/>
                <a:tab pos="548640" algn="l"/>
              </a:tabLst>
              <a:defRPr/>
            </a:lvl4pPr>
          </a:lstStyle>
          <a:p>
            <a:pPr lvl="0"/>
            <a:r>
              <a:rPr lang="en-US"/>
              <a:t>Click to edit Master text styles</a:t>
            </a:r>
          </a:p>
        </p:txBody>
      </p:sp>
      <p:sp>
        <p:nvSpPr>
          <p:cNvPr id="33" name="Text Placeholder 7">
            <a:extLst>
              <a:ext uri="{FF2B5EF4-FFF2-40B4-BE49-F238E27FC236}">
                <a16:creationId xmlns:a16="http://schemas.microsoft.com/office/drawing/2014/main" id="{260D7A62-B61D-9A4E-A0F4-26E87AB869E2}"/>
              </a:ext>
            </a:extLst>
          </p:cNvPr>
          <p:cNvSpPr>
            <a:spLocks noGrp="1"/>
          </p:cNvSpPr>
          <p:nvPr>
            <p:ph type="body" sz="quarter" idx="29" hasCustomPrompt="1"/>
          </p:nvPr>
        </p:nvSpPr>
        <p:spPr>
          <a:xfrm>
            <a:off x="619297" y="4135840"/>
            <a:ext cx="10187241" cy="1000274"/>
          </a:xfrm>
          <a:prstGeom prst="rect">
            <a:avLst/>
          </a:prstGeom>
        </p:spPr>
        <p:txBody>
          <a:bodyPr wrap="square">
            <a:spAutoFit/>
          </a:bodyPr>
          <a:lstStyle>
            <a:lvl1pPr marL="0" marR="0" indent="0" algn="l" defTabSz="182742" rtl="0" eaLnBrk="1" fontAlgn="auto" latinLnBrk="0" hangingPunct="1">
              <a:lnSpc>
                <a:spcPct val="100000"/>
              </a:lnSpc>
              <a:spcBef>
                <a:spcPts val="0"/>
              </a:spcBef>
              <a:spcAft>
                <a:spcPts val="0"/>
              </a:spcAft>
              <a:buClrTx/>
              <a:buSzTx/>
              <a:buFont typeface="Arial" panose="020B0604020202020204" pitchFamily="34" charset="0"/>
              <a:buNone/>
              <a:tabLst/>
              <a:defRPr lang="en-US" sz="6500" spc="-30" baseline="0">
                <a:solidFill>
                  <a:schemeClr val="tx1"/>
                </a:solidFill>
                <a:latin typeface="+mj-lt"/>
              </a:defRPr>
            </a:lvl1pPr>
            <a:lvl4pPr marL="182880" marR="0" indent="-182880" algn="l" defTabSz="182880" rtl="0" eaLnBrk="1" fontAlgn="auto" latinLnBrk="0" hangingPunct="1">
              <a:lnSpc>
                <a:spcPct val="100000"/>
              </a:lnSpc>
              <a:spcBef>
                <a:spcPts val="0"/>
              </a:spcBef>
              <a:spcAft>
                <a:spcPts val="600"/>
              </a:spcAft>
              <a:buClr>
                <a:schemeClr val="tx2"/>
              </a:buClr>
              <a:buSzPct val="100000"/>
              <a:buFont typeface="Arial" panose="020B0604020202020204" pitchFamily="34" charset="0"/>
              <a:buChar char="•"/>
              <a:tabLst>
                <a:tab pos="182880" algn="l"/>
                <a:tab pos="365760" algn="l"/>
                <a:tab pos="548640" algn="l"/>
              </a:tabLst>
              <a:defRPr/>
            </a:lvl4pPr>
          </a:lstStyle>
          <a:p>
            <a:pPr lvl="0"/>
            <a:r>
              <a:rPr lang="en-US"/>
              <a:t>Headline</a:t>
            </a:r>
          </a:p>
        </p:txBody>
      </p:sp>
      <p:sp>
        <p:nvSpPr>
          <p:cNvPr id="34" name="Text Placeholder 7">
            <a:extLst>
              <a:ext uri="{FF2B5EF4-FFF2-40B4-BE49-F238E27FC236}">
                <a16:creationId xmlns:a16="http://schemas.microsoft.com/office/drawing/2014/main" id="{581F626D-29D3-E449-A1B4-3DDEDE042BAF}"/>
              </a:ext>
            </a:extLst>
          </p:cNvPr>
          <p:cNvSpPr>
            <a:spLocks noGrp="1"/>
          </p:cNvSpPr>
          <p:nvPr>
            <p:ph type="body" sz="quarter" idx="30"/>
          </p:nvPr>
        </p:nvSpPr>
        <p:spPr>
          <a:xfrm>
            <a:off x="619299" y="5189410"/>
            <a:ext cx="1831419" cy="215444"/>
          </a:xfrm>
          <a:prstGeom prst="rect">
            <a:avLst/>
          </a:prstGeom>
        </p:spPr>
        <p:txBody>
          <a:bodyPr wrap="square">
            <a:spAutoFit/>
          </a:bodyPr>
          <a:lstStyle>
            <a:lvl1pPr marL="0" marR="0" indent="0" algn="l" defTabSz="182742" rtl="0" eaLnBrk="1" fontAlgn="auto" latinLnBrk="0" hangingPunct="1">
              <a:lnSpc>
                <a:spcPct val="100000"/>
              </a:lnSpc>
              <a:spcBef>
                <a:spcPts val="0"/>
              </a:spcBef>
              <a:spcAft>
                <a:spcPts val="0"/>
              </a:spcAft>
              <a:buClrTx/>
              <a:buSzTx/>
              <a:buFont typeface="Arial" panose="020B0604020202020204" pitchFamily="34" charset="0"/>
              <a:buNone/>
              <a:tabLst/>
              <a:defRPr lang="en-US"/>
            </a:lvl1pPr>
            <a:lvl4pPr marL="182880" marR="0" indent="-182880" algn="l" defTabSz="182880" rtl="0" eaLnBrk="1" fontAlgn="auto" latinLnBrk="0" hangingPunct="1">
              <a:lnSpc>
                <a:spcPct val="100000"/>
              </a:lnSpc>
              <a:spcBef>
                <a:spcPts val="0"/>
              </a:spcBef>
              <a:spcAft>
                <a:spcPts val="600"/>
              </a:spcAft>
              <a:buClr>
                <a:schemeClr val="tx2"/>
              </a:buClr>
              <a:buSzPct val="100000"/>
              <a:buFont typeface="Arial" panose="020B0604020202020204" pitchFamily="34" charset="0"/>
              <a:buChar char="•"/>
              <a:tabLst>
                <a:tab pos="182880" algn="l"/>
                <a:tab pos="365760" algn="l"/>
                <a:tab pos="548640" algn="l"/>
              </a:tabLst>
              <a:defRPr/>
            </a:lvl4pPr>
          </a:lstStyle>
          <a:p>
            <a:pPr lvl="0"/>
            <a:r>
              <a:rPr lang="en-US"/>
              <a:t>Click to edit Master text styles</a:t>
            </a:r>
          </a:p>
        </p:txBody>
      </p:sp>
      <p:cxnSp>
        <p:nvCxnSpPr>
          <p:cNvPr id="36" name="Straight Connector 35">
            <a:extLst>
              <a:ext uri="{FF2B5EF4-FFF2-40B4-BE49-F238E27FC236}">
                <a16:creationId xmlns:a16="http://schemas.microsoft.com/office/drawing/2014/main" id="{820F7480-F621-F849-9180-E1357CD8954B}"/>
              </a:ext>
            </a:extLst>
          </p:cNvPr>
          <p:cNvCxnSpPr>
            <a:cxnSpLocks/>
          </p:cNvCxnSpPr>
          <p:nvPr userDrawn="1"/>
        </p:nvCxnSpPr>
        <p:spPr>
          <a:xfrm>
            <a:off x="4766170" y="5175528"/>
            <a:ext cx="0" cy="975890"/>
          </a:xfrm>
          <a:prstGeom prst="line">
            <a:avLst/>
          </a:prstGeom>
          <a:ln w="22225"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37" name="Text Placeholder 7">
            <a:extLst>
              <a:ext uri="{FF2B5EF4-FFF2-40B4-BE49-F238E27FC236}">
                <a16:creationId xmlns:a16="http://schemas.microsoft.com/office/drawing/2014/main" id="{DFA9FE69-4C37-D447-8429-EDB4C0F55CAB}"/>
              </a:ext>
            </a:extLst>
          </p:cNvPr>
          <p:cNvSpPr>
            <a:spLocks noGrp="1"/>
          </p:cNvSpPr>
          <p:nvPr>
            <p:ph type="body" sz="quarter" idx="31"/>
          </p:nvPr>
        </p:nvSpPr>
        <p:spPr>
          <a:xfrm>
            <a:off x="2934739" y="5189410"/>
            <a:ext cx="1831419" cy="215444"/>
          </a:xfrm>
          <a:prstGeom prst="rect">
            <a:avLst/>
          </a:prstGeom>
        </p:spPr>
        <p:txBody>
          <a:bodyPr wrap="square">
            <a:spAutoFit/>
          </a:bodyPr>
          <a:lstStyle>
            <a:lvl1pPr marL="0" marR="0" indent="0" algn="l" defTabSz="182742" rtl="0" eaLnBrk="1" fontAlgn="auto" latinLnBrk="0" hangingPunct="1">
              <a:lnSpc>
                <a:spcPct val="100000"/>
              </a:lnSpc>
              <a:spcBef>
                <a:spcPts val="0"/>
              </a:spcBef>
              <a:spcAft>
                <a:spcPts val="0"/>
              </a:spcAft>
              <a:buClrTx/>
              <a:buSzTx/>
              <a:buFont typeface="Arial" panose="020B0604020202020204" pitchFamily="34" charset="0"/>
              <a:buNone/>
              <a:tabLst/>
              <a:defRPr lang="en-US"/>
            </a:lvl1pPr>
            <a:lvl4pPr marL="182880" marR="0" indent="-182880" algn="l" defTabSz="182880" rtl="0" eaLnBrk="1" fontAlgn="auto" latinLnBrk="0" hangingPunct="1">
              <a:lnSpc>
                <a:spcPct val="100000"/>
              </a:lnSpc>
              <a:spcBef>
                <a:spcPts val="0"/>
              </a:spcBef>
              <a:spcAft>
                <a:spcPts val="600"/>
              </a:spcAft>
              <a:buClr>
                <a:schemeClr val="tx2"/>
              </a:buClr>
              <a:buSzPct val="100000"/>
              <a:buFont typeface="Arial" panose="020B0604020202020204" pitchFamily="34" charset="0"/>
              <a:buChar char="•"/>
              <a:tabLst>
                <a:tab pos="182880" algn="l"/>
                <a:tab pos="365760" algn="l"/>
                <a:tab pos="548640" algn="l"/>
              </a:tabLst>
              <a:defRPr/>
            </a:lvl4pPr>
          </a:lstStyle>
          <a:p>
            <a:pPr lvl="0"/>
            <a:r>
              <a:rPr lang="en-US"/>
              <a:t>Click to edit Master text styles</a:t>
            </a:r>
          </a:p>
        </p:txBody>
      </p:sp>
      <p:cxnSp>
        <p:nvCxnSpPr>
          <p:cNvPr id="38" name="Straight Connector 37">
            <a:extLst>
              <a:ext uri="{FF2B5EF4-FFF2-40B4-BE49-F238E27FC236}">
                <a16:creationId xmlns:a16="http://schemas.microsoft.com/office/drawing/2014/main" id="{DED7B761-B261-B64D-B837-BFEBB78673C3}"/>
              </a:ext>
            </a:extLst>
          </p:cNvPr>
          <p:cNvCxnSpPr>
            <a:cxnSpLocks/>
          </p:cNvCxnSpPr>
          <p:nvPr userDrawn="1"/>
        </p:nvCxnSpPr>
        <p:spPr>
          <a:xfrm>
            <a:off x="7081610" y="5175528"/>
            <a:ext cx="0" cy="975890"/>
          </a:xfrm>
          <a:prstGeom prst="line">
            <a:avLst/>
          </a:prstGeom>
          <a:ln w="22225"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39" name="Text Placeholder 7">
            <a:extLst>
              <a:ext uri="{FF2B5EF4-FFF2-40B4-BE49-F238E27FC236}">
                <a16:creationId xmlns:a16="http://schemas.microsoft.com/office/drawing/2014/main" id="{806C02EC-B347-6643-963C-272E06851AD0}"/>
              </a:ext>
            </a:extLst>
          </p:cNvPr>
          <p:cNvSpPr>
            <a:spLocks noGrp="1"/>
          </p:cNvSpPr>
          <p:nvPr>
            <p:ph type="body" sz="quarter" idx="32"/>
          </p:nvPr>
        </p:nvSpPr>
        <p:spPr>
          <a:xfrm>
            <a:off x="5250179" y="5189410"/>
            <a:ext cx="1831419" cy="215444"/>
          </a:xfrm>
          <a:prstGeom prst="rect">
            <a:avLst/>
          </a:prstGeom>
        </p:spPr>
        <p:txBody>
          <a:bodyPr wrap="square">
            <a:spAutoFit/>
          </a:bodyPr>
          <a:lstStyle>
            <a:lvl1pPr marL="0" marR="0" indent="0" algn="l" defTabSz="182742" rtl="0" eaLnBrk="1" fontAlgn="auto" latinLnBrk="0" hangingPunct="1">
              <a:lnSpc>
                <a:spcPct val="100000"/>
              </a:lnSpc>
              <a:spcBef>
                <a:spcPts val="0"/>
              </a:spcBef>
              <a:spcAft>
                <a:spcPts val="0"/>
              </a:spcAft>
              <a:buClrTx/>
              <a:buSzTx/>
              <a:buFont typeface="Arial" panose="020B0604020202020204" pitchFamily="34" charset="0"/>
              <a:buNone/>
              <a:tabLst/>
              <a:defRPr lang="en-US"/>
            </a:lvl1pPr>
            <a:lvl4pPr marL="182880" marR="0" indent="-182880" algn="l" defTabSz="182880" rtl="0" eaLnBrk="1" fontAlgn="auto" latinLnBrk="0" hangingPunct="1">
              <a:lnSpc>
                <a:spcPct val="100000"/>
              </a:lnSpc>
              <a:spcBef>
                <a:spcPts val="0"/>
              </a:spcBef>
              <a:spcAft>
                <a:spcPts val="600"/>
              </a:spcAft>
              <a:buClr>
                <a:schemeClr val="tx2"/>
              </a:buClr>
              <a:buSzPct val="100000"/>
              <a:buFont typeface="Arial" panose="020B0604020202020204" pitchFamily="34" charset="0"/>
              <a:buChar char="•"/>
              <a:tabLst>
                <a:tab pos="182880" algn="l"/>
                <a:tab pos="365760" algn="l"/>
                <a:tab pos="548640" algn="l"/>
              </a:tabLst>
              <a:defRPr/>
            </a:lvl4pPr>
          </a:lstStyle>
          <a:p>
            <a:pPr lvl="0"/>
            <a:r>
              <a:rPr lang="en-US"/>
              <a:t>Click to edit Master text styles</a:t>
            </a:r>
          </a:p>
        </p:txBody>
      </p:sp>
      <p:cxnSp>
        <p:nvCxnSpPr>
          <p:cNvPr id="40" name="Straight Connector 39">
            <a:extLst>
              <a:ext uri="{FF2B5EF4-FFF2-40B4-BE49-F238E27FC236}">
                <a16:creationId xmlns:a16="http://schemas.microsoft.com/office/drawing/2014/main" id="{2C9A81B1-B1A9-5C4C-A881-CF2193D501AD}"/>
              </a:ext>
            </a:extLst>
          </p:cNvPr>
          <p:cNvCxnSpPr>
            <a:cxnSpLocks/>
          </p:cNvCxnSpPr>
          <p:nvPr userDrawn="1"/>
        </p:nvCxnSpPr>
        <p:spPr>
          <a:xfrm>
            <a:off x="9397050" y="5175528"/>
            <a:ext cx="0" cy="975890"/>
          </a:xfrm>
          <a:prstGeom prst="line">
            <a:avLst/>
          </a:prstGeom>
          <a:ln w="22225"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41" name="Text Placeholder 7">
            <a:extLst>
              <a:ext uri="{FF2B5EF4-FFF2-40B4-BE49-F238E27FC236}">
                <a16:creationId xmlns:a16="http://schemas.microsoft.com/office/drawing/2014/main" id="{8FC39E7D-42D3-B543-9BD1-9C1F01848D40}"/>
              </a:ext>
            </a:extLst>
          </p:cNvPr>
          <p:cNvSpPr>
            <a:spLocks noGrp="1"/>
          </p:cNvSpPr>
          <p:nvPr>
            <p:ph type="body" sz="quarter" idx="33"/>
          </p:nvPr>
        </p:nvSpPr>
        <p:spPr>
          <a:xfrm>
            <a:off x="7565619" y="5189410"/>
            <a:ext cx="1831419" cy="215444"/>
          </a:xfrm>
          <a:prstGeom prst="rect">
            <a:avLst/>
          </a:prstGeom>
        </p:spPr>
        <p:txBody>
          <a:bodyPr wrap="square">
            <a:spAutoFit/>
          </a:bodyPr>
          <a:lstStyle>
            <a:lvl1pPr marL="0" marR="0" indent="0" algn="l" defTabSz="182742" rtl="0" eaLnBrk="1" fontAlgn="auto" latinLnBrk="0" hangingPunct="1">
              <a:lnSpc>
                <a:spcPct val="100000"/>
              </a:lnSpc>
              <a:spcBef>
                <a:spcPts val="0"/>
              </a:spcBef>
              <a:spcAft>
                <a:spcPts val="0"/>
              </a:spcAft>
              <a:buClrTx/>
              <a:buSzTx/>
              <a:buFont typeface="Arial" panose="020B0604020202020204" pitchFamily="34" charset="0"/>
              <a:buNone/>
              <a:tabLst/>
              <a:defRPr lang="en-US"/>
            </a:lvl1pPr>
            <a:lvl4pPr marL="182880" marR="0" indent="-182880" algn="l" defTabSz="182880" rtl="0" eaLnBrk="1" fontAlgn="auto" latinLnBrk="0" hangingPunct="1">
              <a:lnSpc>
                <a:spcPct val="100000"/>
              </a:lnSpc>
              <a:spcBef>
                <a:spcPts val="0"/>
              </a:spcBef>
              <a:spcAft>
                <a:spcPts val="600"/>
              </a:spcAft>
              <a:buClr>
                <a:schemeClr val="tx2"/>
              </a:buClr>
              <a:buSzPct val="100000"/>
              <a:buFont typeface="Arial" panose="020B0604020202020204" pitchFamily="34" charset="0"/>
              <a:buChar char="•"/>
              <a:tabLst>
                <a:tab pos="182880" algn="l"/>
                <a:tab pos="365760" algn="l"/>
                <a:tab pos="548640" algn="l"/>
              </a:tabLst>
              <a:defRPr/>
            </a:lvl4pPr>
          </a:lstStyle>
          <a:p>
            <a:pPr lvl="0"/>
            <a:r>
              <a:rPr lang="en-US"/>
              <a:t>Click to edit Master text styles</a:t>
            </a:r>
          </a:p>
        </p:txBody>
      </p:sp>
      <p:cxnSp>
        <p:nvCxnSpPr>
          <p:cNvPr id="42" name="Straight Connector 41">
            <a:extLst>
              <a:ext uri="{FF2B5EF4-FFF2-40B4-BE49-F238E27FC236}">
                <a16:creationId xmlns:a16="http://schemas.microsoft.com/office/drawing/2014/main" id="{FA8AE2C4-6D54-D945-AC02-FB624133768B}"/>
              </a:ext>
            </a:extLst>
          </p:cNvPr>
          <p:cNvCxnSpPr>
            <a:cxnSpLocks/>
          </p:cNvCxnSpPr>
          <p:nvPr userDrawn="1"/>
        </p:nvCxnSpPr>
        <p:spPr>
          <a:xfrm>
            <a:off x="11712491" y="5175528"/>
            <a:ext cx="0" cy="975890"/>
          </a:xfrm>
          <a:prstGeom prst="line">
            <a:avLst/>
          </a:prstGeom>
          <a:ln w="22225"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43" name="Text Placeholder 7">
            <a:extLst>
              <a:ext uri="{FF2B5EF4-FFF2-40B4-BE49-F238E27FC236}">
                <a16:creationId xmlns:a16="http://schemas.microsoft.com/office/drawing/2014/main" id="{52D8983E-CE82-0148-BB80-10E31B3F1EC7}"/>
              </a:ext>
            </a:extLst>
          </p:cNvPr>
          <p:cNvSpPr>
            <a:spLocks noGrp="1"/>
          </p:cNvSpPr>
          <p:nvPr>
            <p:ph type="body" sz="quarter" idx="34"/>
          </p:nvPr>
        </p:nvSpPr>
        <p:spPr>
          <a:xfrm>
            <a:off x="9881060" y="5189410"/>
            <a:ext cx="1831419" cy="215444"/>
          </a:xfrm>
          <a:prstGeom prst="rect">
            <a:avLst/>
          </a:prstGeom>
        </p:spPr>
        <p:txBody>
          <a:bodyPr wrap="square">
            <a:spAutoFit/>
          </a:bodyPr>
          <a:lstStyle>
            <a:lvl1pPr marL="0" marR="0" indent="0" algn="l" defTabSz="182742" rtl="0" eaLnBrk="1" fontAlgn="auto" latinLnBrk="0" hangingPunct="1">
              <a:lnSpc>
                <a:spcPct val="100000"/>
              </a:lnSpc>
              <a:spcBef>
                <a:spcPts val="0"/>
              </a:spcBef>
              <a:spcAft>
                <a:spcPts val="0"/>
              </a:spcAft>
              <a:buClrTx/>
              <a:buSzTx/>
              <a:buFont typeface="Arial" panose="020B0604020202020204" pitchFamily="34" charset="0"/>
              <a:buNone/>
              <a:tabLst/>
              <a:defRPr lang="en-US"/>
            </a:lvl1pPr>
            <a:lvl4pPr marL="182880" marR="0" indent="-182880" algn="l" defTabSz="182880" rtl="0" eaLnBrk="1" fontAlgn="auto" latinLnBrk="0" hangingPunct="1">
              <a:lnSpc>
                <a:spcPct val="100000"/>
              </a:lnSpc>
              <a:spcBef>
                <a:spcPts val="0"/>
              </a:spcBef>
              <a:spcAft>
                <a:spcPts val="600"/>
              </a:spcAft>
              <a:buClr>
                <a:schemeClr val="tx2"/>
              </a:buClr>
              <a:buSzPct val="100000"/>
              <a:buFont typeface="Arial" panose="020B0604020202020204" pitchFamily="34" charset="0"/>
              <a:buChar char="•"/>
              <a:tabLst>
                <a:tab pos="182880" algn="l"/>
                <a:tab pos="365760" algn="l"/>
                <a:tab pos="548640" algn="l"/>
              </a:tabLst>
              <a:defRPr/>
            </a:lvl4pPr>
          </a:lstStyle>
          <a:p>
            <a:pPr lvl="0"/>
            <a:r>
              <a:rPr lang="en-US"/>
              <a:t>Click to edit Master text styles</a:t>
            </a:r>
          </a:p>
        </p:txBody>
      </p:sp>
      <p:sp>
        <p:nvSpPr>
          <p:cNvPr id="47" name="Text Placeholder 7">
            <a:extLst>
              <a:ext uri="{FF2B5EF4-FFF2-40B4-BE49-F238E27FC236}">
                <a16:creationId xmlns:a16="http://schemas.microsoft.com/office/drawing/2014/main" id="{F389EF3E-E8B6-AA4C-99C2-95CE38378214}"/>
              </a:ext>
            </a:extLst>
          </p:cNvPr>
          <p:cNvSpPr>
            <a:spLocks noGrp="1"/>
          </p:cNvSpPr>
          <p:nvPr>
            <p:ph type="body" sz="quarter" idx="35"/>
          </p:nvPr>
        </p:nvSpPr>
        <p:spPr>
          <a:xfrm>
            <a:off x="1400695" y="2018608"/>
            <a:ext cx="2082338" cy="215444"/>
          </a:xfrm>
          <a:prstGeom prst="rect">
            <a:avLst/>
          </a:prstGeom>
        </p:spPr>
        <p:txBody>
          <a:bodyPr wrap="square">
            <a:spAutoFit/>
          </a:bodyPr>
          <a:lstStyle>
            <a:lvl1pPr marL="0" marR="0" indent="0" algn="l" defTabSz="182742" rtl="0" eaLnBrk="1" fontAlgn="auto" latinLnBrk="0" hangingPunct="1">
              <a:lnSpc>
                <a:spcPct val="100000"/>
              </a:lnSpc>
              <a:spcBef>
                <a:spcPts val="0"/>
              </a:spcBef>
              <a:spcAft>
                <a:spcPts val="0"/>
              </a:spcAft>
              <a:buClrTx/>
              <a:buSzTx/>
              <a:buFont typeface="Arial" panose="020B0604020202020204" pitchFamily="34" charset="0"/>
              <a:buNone/>
              <a:tabLst/>
              <a:defRPr lang="en-US"/>
            </a:lvl1pPr>
            <a:lvl3pPr>
              <a:spcAft>
                <a:spcPts val="0"/>
              </a:spcAft>
              <a:defRPr/>
            </a:lvl3pPr>
            <a:lvl4pPr marL="182880" marR="0" indent="-182880" algn="l" defTabSz="182880" rtl="0" eaLnBrk="1" fontAlgn="auto" latinLnBrk="0" hangingPunct="1">
              <a:lnSpc>
                <a:spcPct val="100000"/>
              </a:lnSpc>
              <a:spcBef>
                <a:spcPts val="0"/>
              </a:spcBef>
              <a:spcAft>
                <a:spcPts val="600"/>
              </a:spcAft>
              <a:buClr>
                <a:schemeClr val="tx2"/>
              </a:buClr>
              <a:buSzPct val="100000"/>
              <a:buFont typeface="Arial" panose="020B0604020202020204" pitchFamily="34" charset="0"/>
              <a:buChar char="•"/>
              <a:tabLst>
                <a:tab pos="182880" algn="l"/>
                <a:tab pos="365760" algn="l"/>
                <a:tab pos="548640" algn="l"/>
              </a:tabLst>
              <a:defRPr/>
            </a:lvl4pPr>
          </a:lstStyle>
          <a:p>
            <a:pPr lvl="0"/>
            <a:r>
              <a:rPr lang="en-US"/>
              <a:t>Click to edit Master text styles</a:t>
            </a:r>
          </a:p>
        </p:txBody>
      </p:sp>
      <p:sp>
        <p:nvSpPr>
          <p:cNvPr id="48" name="Text Placeholder 7">
            <a:extLst>
              <a:ext uri="{FF2B5EF4-FFF2-40B4-BE49-F238E27FC236}">
                <a16:creationId xmlns:a16="http://schemas.microsoft.com/office/drawing/2014/main" id="{C10D65B1-0BCD-BA45-8220-D6C4AB5C2CE6}"/>
              </a:ext>
            </a:extLst>
          </p:cNvPr>
          <p:cNvSpPr>
            <a:spLocks noGrp="1"/>
          </p:cNvSpPr>
          <p:nvPr>
            <p:ph type="body" sz="quarter" idx="36"/>
          </p:nvPr>
        </p:nvSpPr>
        <p:spPr>
          <a:xfrm>
            <a:off x="1400695" y="2703023"/>
            <a:ext cx="2082338" cy="215444"/>
          </a:xfrm>
          <a:prstGeom prst="rect">
            <a:avLst/>
          </a:prstGeom>
        </p:spPr>
        <p:txBody>
          <a:bodyPr wrap="square">
            <a:spAutoFit/>
          </a:bodyPr>
          <a:lstStyle>
            <a:lvl1pPr marL="0" marR="0" indent="0" algn="l" defTabSz="182742" rtl="0" eaLnBrk="1" fontAlgn="auto" latinLnBrk="0" hangingPunct="1">
              <a:lnSpc>
                <a:spcPct val="100000"/>
              </a:lnSpc>
              <a:spcBef>
                <a:spcPts val="0"/>
              </a:spcBef>
              <a:spcAft>
                <a:spcPts val="0"/>
              </a:spcAft>
              <a:buClrTx/>
              <a:buSzTx/>
              <a:buFont typeface="Arial" panose="020B0604020202020204" pitchFamily="34" charset="0"/>
              <a:buNone/>
              <a:tabLst/>
              <a:defRPr lang="en-US"/>
            </a:lvl1pPr>
            <a:lvl3pPr>
              <a:spcAft>
                <a:spcPts val="0"/>
              </a:spcAft>
              <a:defRPr/>
            </a:lvl3pPr>
            <a:lvl4pPr marL="182880" marR="0" indent="-182880" algn="l" defTabSz="182880" rtl="0" eaLnBrk="1" fontAlgn="auto" latinLnBrk="0" hangingPunct="1">
              <a:lnSpc>
                <a:spcPct val="100000"/>
              </a:lnSpc>
              <a:spcBef>
                <a:spcPts val="0"/>
              </a:spcBef>
              <a:spcAft>
                <a:spcPts val="600"/>
              </a:spcAft>
              <a:buClr>
                <a:schemeClr val="tx2"/>
              </a:buClr>
              <a:buSzPct val="100000"/>
              <a:buFont typeface="Arial" panose="020B0604020202020204" pitchFamily="34" charset="0"/>
              <a:buChar char="•"/>
              <a:tabLst>
                <a:tab pos="182880" algn="l"/>
                <a:tab pos="365760" algn="l"/>
                <a:tab pos="548640" algn="l"/>
              </a:tabLst>
              <a:defRPr/>
            </a:lvl4pPr>
          </a:lstStyle>
          <a:p>
            <a:pPr lvl="0"/>
            <a:r>
              <a:rPr lang="en-US"/>
              <a:t>Click to edit Master text styles</a:t>
            </a:r>
          </a:p>
        </p:txBody>
      </p:sp>
      <p:sp>
        <p:nvSpPr>
          <p:cNvPr id="49" name="Text Placeholder 7">
            <a:extLst>
              <a:ext uri="{FF2B5EF4-FFF2-40B4-BE49-F238E27FC236}">
                <a16:creationId xmlns:a16="http://schemas.microsoft.com/office/drawing/2014/main" id="{96A1C6E9-C1B7-694B-942F-1B2E3AF3E99D}"/>
              </a:ext>
            </a:extLst>
          </p:cNvPr>
          <p:cNvSpPr>
            <a:spLocks noGrp="1"/>
          </p:cNvSpPr>
          <p:nvPr>
            <p:ph type="body" sz="quarter" idx="37"/>
          </p:nvPr>
        </p:nvSpPr>
        <p:spPr>
          <a:xfrm>
            <a:off x="1400695" y="3387437"/>
            <a:ext cx="2082338" cy="215444"/>
          </a:xfrm>
          <a:prstGeom prst="rect">
            <a:avLst/>
          </a:prstGeom>
        </p:spPr>
        <p:txBody>
          <a:bodyPr wrap="square">
            <a:spAutoFit/>
          </a:bodyPr>
          <a:lstStyle>
            <a:lvl1pPr marL="0" marR="0" indent="0" algn="l" defTabSz="182742" rtl="0" eaLnBrk="1" fontAlgn="auto" latinLnBrk="0" hangingPunct="1">
              <a:lnSpc>
                <a:spcPct val="100000"/>
              </a:lnSpc>
              <a:spcBef>
                <a:spcPts val="0"/>
              </a:spcBef>
              <a:spcAft>
                <a:spcPts val="0"/>
              </a:spcAft>
              <a:buClrTx/>
              <a:buSzTx/>
              <a:buFont typeface="Arial" panose="020B0604020202020204" pitchFamily="34" charset="0"/>
              <a:buNone/>
              <a:tabLst/>
              <a:defRPr lang="en-US"/>
            </a:lvl1pPr>
            <a:lvl3pPr>
              <a:spcAft>
                <a:spcPts val="0"/>
              </a:spcAft>
              <a:defRPr/>
            </a:lvl3pPr>
            <a:lvl4pPr marL="182880" marR="0" indent="-182880" algn="l" defTabSz="182880" rtl="0" eaLnBrk="1" fontAlgn="auto" latinLnBrk="0" hangingPunct="1">
              <a:lnSpc>
                <a:spcPct val="100000"/>
              </a:lnSpc>
              <a:spcBef>
                <a:spcPts val="0"/>
              </a:spcBef>
              <a:spcAft>
                <a:spcPts val="600"/>
              </a:spcAft>
              <a:buClr>
                <a:schemeClr val="tx2"/>
              </a:buClr>
              <a:buSzPct val="100000"/>
              <a:buFont typeface="Arial" panose="020B0604020202020204" pitchFamily="34" charset="0"/>
              <a:buChar char="•"/>
              <a:tabLst>
                <a:tab pos="182880" algn="l"/>
                <a:tab pos="365760" algn="l"/>
                <a:tab pos="548640" algn="l"/>
              </a:tabLst>
              <a:defRPr/>
            </a:lvl4pPr>
          </a:lstStyle>
          <a:p>
            <a:pPr lvl="0"/>
            <a:r>
              <a:rPr lang="en-US"/>
              <a:t>Click to edit Master text styles</a:t>
            </a:r>
          </a:p>
        </p:txBody>
      </p:sp>
      <p:sp>
        <p:nvSpPr>
          <p:cNvPr id="50" name="Text Placeholder 7">
            <a:extLst>
              <a:ext uri="{FF2B5EF4-FFF2-40B4-BE49-F238E27FC236}">
                <a16:creationId xmlns:a16="http://schemas.microsoft.com/office/drawing/2014/main" id="{86B442CA-0E90-8847-97DC-3A51F9714CD9}"/>
              </a:ext>
            </a:extLst>
          </p:cNvPr>
          <p:cNvSpPr>
            <a:spLocks noGrp="1"/>
          </p:cNvSpPr>
          <p:nvPr>
            <p:ph type="body" sz="quarter" idx="28" hasCustomPrompt="1"/>
          </p:nvPr>
        </p:nvSpPr>
        <p:spPr>
          <a:xfrm>
            <a:off x="10148986" y="6632886"/>
            <a:ext cx="1821776" cy="92333"/>
          </a:xfrm>
        </p:spPr>
        <p:txBody>
          <a:bodyPr anchor="b" anchorCtr="0">
            <a:spAutoFit/>
          </a:bodyPr>
          <a:lstStyle>
            <a:lvl1pPr algn="r">
              <a:lnSpc>
                <a:spcPct val="100000"/>
              </a:lnSpc>
              <a:defRPr sz="600">
                <a:solidFill>
                  <a:schemeClr val="tx2">
                    <a:lumMod val="50000"/>
                    <a:lumOff val="50000"/>
                  </a:schemeClr>
                </a:solidFill>
              </a:defRPr>
            </a:lvl1pPr>
          </a:lstStyle>
          <a:p>
            <a:pPr lvl="0"/>
            <a:r>
              <a:rPr lang="en-US"/>
              <a:t>Source Info</a:t>
            </a:r>
          </a:p>
        </p:txBody>
      </p:sp>
      <p:sp>
        <p:nvSpPr>
          <p:cNvPr id="6" name="Footer Placeholder 5">
            <a:extLst>
              <a:ext uri="{FF2B5EF4-FFF2-40B4-BE49-F238E27FC236}">
                <a16:creationId xmlns:a16="http://schemas.microsoft.com/office/drawing/2014/main" id="{4AAB6035-2CAD-7640-A0BA-3481AD53F13F}"/>
              </a:ext>
            </a:extLst>
          </p:cNvPr>
          <p:cNvSpPr>
            <a:spLocks noGrp="1"/>
          </p:cNvSpPr>
          <p:nvPr>
            <p:ph type="ftr" sz="quarter" idx="38"/>
          </p:nvPr>
        </p:nvSpPr>
        <p:spPr/>
        <p:txBody>
          <a:bodyPr/>
          <a:lstStyle/>
          <a:p>
            <a:r>
              <a:rPr lang="en-US" kern="0"/>
              <a:t>© 2021 Xandr Inc. Xandr℠, the Kite logo, AT&amp;T, the Globe logo and other marks are trademarks and service marks of AT&amp;T Intellectual Property and/or AT&amp;T affiliated companies. All other marks contained herein are the property of their respective owners.</a:t>
            </a:r>
          </a:p>
        </p:txBody>
      </p:sp>
      <p:sp>
        <p:nvSpPr>
          <p:cNvPr id="7" name="Slide Number Placeholder 6">
            <a:extLst>
              <a:ext uri="{FF2B5EF4-FFF2-40B4-BE49-F238E27FC236}">
                <a16:creationId xmlns:a16="http://schemas.microsoft.com/office/drawing/2014/main" id="{CD3DFA33-C17A-B94B-B9A4-3A6B3FCFB9CF}"/>
              </a:ext>
            </a:extLst>
          </p:cNvPr>
          <p:cNvSpPr>
            <a:spLocks noGrp="1"/>
          </p:cNvSpPr>
          <p:nvPr>
            <p:ph type="sldNum" sz="quarter" idx="39"/>
          </p:nvPr>
        </p:nvSpPr>
        <p:spPr/>
        <p:txBody>
          <a:bodyPr/>
          <a:lstStyle/>
          <a:p>
            <a:fld id="{B039CED7-89A6-0D48-93AF-800B78660EBD}" type="slidenum">
              <a:rPr lang="en-US"/>
              <a:pPr/>
              <a:t>‹#›</a:t>
            </a:fld>
            <a:endParaRPr lang="en-US"/>
          </a:p>
        </p:txBody>
      </p:sp>
    </p:spTree>
    <p:extLst>
      <p:ext uri="{BB962C8B-B14F-4D97-AF65-F5344CB8AC3E}">
        <p14:creationId xmlns:p14="http://schemas.microsoft.com/office/powerpoint/2010/main" val="2737346193"/>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Key-Takeaway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161AD6-69EE-8243-AE90-CCAA7593C137}"/>
              </a:ext>
            </a:extLst>
          </p:cNvPr>
          <p:cNvSpPr>
            <a:spLocks noGrp="1"/>
          </p:cNvSpPr>
          <p:nvPr>
            <p:ph type="title"/>
          </p:nvPr>
        </p:nvSpPr>
        <p:spPr/>
        <p:txBody>
          <a:bodyPr/>
          <a:lstStyle/>
          <a:p>
            <a:r>
              <a:rPr lang="en-US"/>
              <a:t>Click to edit Master title style</a:t>
            </a:r>
          </a:p>
        </p:txBody>
      </p:sp>
      <p:grpSp>
        <p:nvGrpSpPr>
          <p:cNvPr id="10" name="Group 9">
            <a:extLst>
              <a:ext uri="{FF2B5EF4-FFF2-40B4-BE49-F238E27FC236}">
                <a16:creationId xmlns:a16="http://schemas.microsoft.com/office/drawing/2014/main" id="{0E523F13-B1A0-0D48-9C3C-8CF3C25573FB}"/>
              </a:ext>
            </a:extLst>
          </p:cNvPr>
          <p:cNvGrpSpPr/>
          <p:nvPr userDrawn="1"/>
        </p:nvGrpSpPr>
        <p:grpSpPr>
          <a:xfrm>
            <a:off x="608012" y="1128857"/>
            <a:ext cx="10972800" cy="5043343"/>
            <a:chOff x="608012" y="1600200"/>
            <a:chExt cx="10972800" cy="4572000"/>
          </a:xfrm>
        </p:grpSpPr>
        <p:cxnSp>
          <p:nvCxnSpPr>
            <p:cNvPr id="6" name="Straight Connector 5">
              <a:extLst>
                <a:ext uri="{FF2B5EF4-FFF2-40B4-BE49-F238E27FC236}">
                  <a16:creationId xmlns:a16="http://schemas.microsoft.com/office/drawing/2014/main" id="{5CE0F2DE-5C88-6F46-ACA3-B3F4C67A0134}"/>
                </a:ext>
              </a:extLst>
            </p:cNvPr>
            <p:cNvCxnSpPr>
              <a:cxnSpLocks/>
            </p:cNvCxnSpPr>
            <p:nvPr userDrawn="1"/>
          </p:nvCxnSpPr>
          <p:spPr>
            <a:xfrm>
              <a:off x="6094412" y="1600200"/>
              <a:ext cx="0" cy="457200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5CA88719-CE4D-A148-99DF-C56F58D44C05}"/>
                </a:ext>
              </a:extLst>
            </p:cNvPr>
            <p:cNvCxnSpPr>
              <a:cxnSpLocks/>
            </p:cNvCxnSpPr>
            <p:nvPr userDrawn="1"/>
          </p:nvCxnSpPr>
          <p:spPr>
            <a:xfrm>
              <a:off x="608012" y="1600200"/>
              <a:ext cx="0" cy="457200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887E1B16-CFA8-B340-8234-39D4F076D655}"/>
                </a:ext>
              </a:extLst>
            </p:cNvPr>
            <p:cNvCxnSpPr>
              <a:cxnSpLocks/>
            </p:cNvCxnSpPr>
            <p:nvPr userDrawn="1"/>
          </p:nvCxnSpPr>
          <p:spPr>
            <a:xfrm>
              <a:off x="11580812" y="1600200"/>
              <a:ext cx="0" cy="457200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11" name="Text Placeholder 7">
            <a:extLst>
              <a:ext uri="{FF2B5EF4-FFF2-40B4-BE49-F238E27FC236}">
                <a16:creationId xmlns:a16="http://schemas.microsoft.com/office/drawing/2014/main" id="{2E4D2036-E7BB-3F4B-93BD-A0BB7C534B14}"/>
              </a:ext>
            </a:extLst>
          </p:cNvPr>
          <p:cNvSpPr>
            <a:spLocks noGrp="1"/>
          </p:cNvSpPr>
          <p:nvPr>
            <p:ph type="body" sz="quarter" idx="24"/>
          </p:nvPr>
        </p:nvSpPr>
        <p:spPr>
          <a:xfrm>
            <a:off x="912210" y="1062567"/>
            <a:ext cx="4873111" cy="387798"/>
          </a:xfrm>
          <a:prstGeom prst="rect">
            <a:avLst/>
          </a:prstGeom>
        </p:spPr>
        <p:txBody>
          <a:bodyPr wrap="square">
            <a:spAutoFit/>
          </a:bodyPr>
          <a:lstStyle>
            <a:lvl1pPr marL="0" marR="0" indent="0" algn="l" defTabSz="182742" rtl="0" eaLnBrk="1" fontAlgn="auto" latinLnBrk="0" hangingPunct="1">
              <a:lnSpc>
                <a:spcPct val="90000"/>
              </a:lnSpc>
              <a:spcBef>
                <a:spcPts val="0"/>
              </a:spcBef>
              <a:spcAft>
                <a:spcPts val="0"/>
              </a:spcAft>
              <a:buClrTx/>
              <a:buSzTx/>
              <a:buFont typeface="Arial" panose="020B0604020202020204" pitchFamily="34" charset="0"/>
              <a:buNone/>
              <a:tabLst/>
              <a:defRPr lang="en-US" sz="2800" spc="-30" baseline="0">
                <a:solidFill>
                  <a:schemeClr val="tx1"/>
                </a:solidFill>
                <a:latin typeface="+mj-lt"/>
              </a:defRPr>
            </a:lvl1pPr>
            <a:lvl4pPr marL="182880" marR="0" indent="-182880" algn="l" defTabSz="182880" rtl="0" eaLnBrk="1" fontAlgn="auto" latinLnBrk="0" hangingPunct="1">
              <a:lnSpc>
                <a:spcPct val="100000"/>
              </a:lnSpc>
              <a:spcBef>
                <a:spcPts val="0"/>
              </a:spcBef>
              <a:spcAft>
                <a:spcPts val="600"/>
              </a:spcAft>
              <a:buClr>
                <a:schemeClr val="tx2"/>
              </a:buClr>
              <a:buSzPct val="100000"/>
              <a:buFont typeface="Arial" panose="020B0604020202020204" pitchFamily="34" charset="0"/>
              <a:buChar char="•"/>
              <a:tabLst>
                <a:tab pos="182880" algn="l"/>
                <a:tab pos="365760" algn="l"/>
                <a:tab pos="548640" algn="l"/>
              </a:tabLst>
              <a:defRPr/>
            </a:lvl4pPr>
          </a:lstStyle>
          <a:p>
            <a:pPr lvl="0"/>
            <a:endParaRPr lang="en-US"/>
          </a:p>
        </p:txBody>
      </p:sp>
      <p:sp>
        <p:nvSpPr>
          <p:cNvPr id="14" name="Text Placeholder 7">
            <a:extLst>
              <a:ext uri="{FF2B5EF4-FFF2-40B4-BE49-F238E27FC236}">
                <a16:creationId xmlns:a16="http://schemas.microsoft.com/office/drawing/2014/main" id="{8F5630F3-06EA-FC44-98E4-65FDB020FB6A}"/>
              </a:ext>
            </a:extLst>
          </p:cNvPr>
          <p:cNvSpPr>
            <a:spLocks noGrp="1"/>
          </p:cNvSpPr>
          <p:nvPr>
            <p:ph type="body" sz="quarter" idx="26"/>
          </p:nvPr>
        </p:nvSpPr>
        <p:spPr>
          <a:xfrm>
            <a:off x="6416194" y="1062567"/>
            <a:ext cx="4873111" cy="387798"/>
          </a:xfrm>
          <a:prstGeom prst="rect">
            <a:avLst/>
          </a:prstGeom>
        </p:spPr>
        <p:txBody>
          <a:bodyPr wrap="square">
            <a:spAutoFit/>
          </a:bodyPr>
          <a:lstStyle>
            <a:lvl1pPr marL="0" marR="0" indent="0" algn="l" defTabSz="182742" rtl="0" eaLnBrk="1" fontAlgn="auto" latinLnBrk="0" hangingPunct="1">
              <a:lnSpc>
                <a:spcPct val="90000"/>
              </a:lnSpc>
              <a:spcBef>
                <a:spcPts val="0"/>
              </a:spcBef>
              <a:spcAft>
                <a:spcPts val="0"/>
              </a:spcAft>
              <a:buClrTx/>
              <a:buSzTx/>
              <a:buFont typeface="Arial" panose="020B0604020202020204" pitchFamily="34" charset="0"/>
              <a:buNone/>
              <a:tabLst/>
              <a:defRPr lang="en-US" sz="2800" spc="-30" baseline="0">
                <a:solidFill>
                  <a:schemeClr val="tx1"/>
                </a:solidFill>
                <a:latin typeface="+mj-lt"/>
              </a:defRPr>
            </a:lvl1pPr>
            <a:lvl4pPr marL="182880" marR="0" indent="-182880" algn="l" defTabSz="182880" rtl="0" eaLnBrk="1" fontAlgn="auto" latinLnBrk="0" hangingPunct="1">
              <a:lnSpc>
                <a:spcPct val="100000"/>
              </a:lnSpc>
              <a:spcBef>
                <a:spcPts val="0"/>
              </a:spcBef>
              <a:spcAft>
                <a:spcPts val="600"/>
              </a:spcAft>
              <a:buClr>
                <a:schemeClr val="tx2"/>
              </a:buClr>
              <a:buSzPct val="100000"/>
              <a:buFont typeface="Arial" panose="020B0604020202020204" pitchFamily="34" charset="0"/>
              <a:buChar char="•"/>
              <a:tabLst>
                <a:tab pos="182880" algn="l"/>
                <a:tab pos="365760" algn="l"/>
                <a:tab pos="548640" algn="l"/>
              </a:tabLst>
              <a:defRPr/>
            </a:lvl4pPr>
          </a:lstStyle>
          <a:p>
            <a:pPr lvl="0"/>
            <a:endParaRPr lang="en-US"/>
          </a:p>
        </p:txBody>
      </p:sp>
      <p:grpSp>
        <p:nvGrpSpPr>
          <p:cNvPr id="17" name="Group 16">
            <a:extLst>
              <a:ext uri="{FF2B5EF4-FFF2-40B4-BE49-F238E27FC236}">
                <a16:creationId xmlns:a16="http://schemas.microsoft.com/office/drawing/2014/main" id="{BE48BC08-7FDC-B14A-9E4F-B4E24970DACA}"/>
              </a:ext>
            </a:extLst>
          </p:cNvPr>
          <p:cNvGrpSpPr>
            <a:grpSpLocks noChangeAspect="1"/>
          </p:cNvGrpSpPr>
          <p:nvPr userDrawn="1"/>
        </p:nvGrpSpPr>
        <p:grpSpPr>
          <a:xfrm>
            <a:off x="11082099" y="215853"/>
            <a:ext cx="886025" cy="193345"/>
            <a:chOff x="11082099" y="215851"/>
            <a:chExt cx="886025" cy="193345"/>
          </a:xfrm>
        </p:grpSpPr>
        <p:sp>
          <p:nvSpPr>
            <p:cNvPr id="18" name="Freeform 17">
              <a:extLst>
                <a:ext uri="{FF2B5EF4-FFF2-40B4-BE49-F238E27FC236}">
                  <a16:creationId xmlns:a16="http://schemas.microsoft.com/office/drawing/2014/main" id="{5C86051E-ADB9-7842-8094-6E90D44AD129}"/>
                </a:ext>
              </a:extLst>
            </p:cNvPr>
            <p:cNvSpPr/>
            <p:nvPr/>
          </p:nvSpPr>
          <p:spPr>
            <a:xfrm>
              <a:off x="11248402" y="215851"/>
              <a:ext cx="719722" cy="193345"/>
            </a:xfrm>
            <a:custGeom>
              <a:avLst/>
              <a:gdLst>
                <a:gd name="connsiteX0" fmla="*/ 212098 w 719722"/>
                <a:gd name="connsiteY0" fmla="*/ 78028 h 193345"/>
                <a:gd name="connsiteX1" fmla="*/ 182351 w 719722"/>
                <a:gd name="connsiteY1" fmla="*/ 90043 h 193345"/>
                <a:gd name="connsiteX2" fmla="*/ 170730 w 719722"/>
                <a:gd name="connsiteY2" fmla="*/ 121669 h 193345"/>
                <a:gd name="connsiteX3" fmla="*/ 182351 w 719722"/>
                <a:gd name="connsiteY3" fmla="*/ 153294 h 193345"/>
                <a:gd name="connsiteX4" fmla="*/ 212098 w 719722"/>
                <a:gd name="connsiteY4" fmla="*/ 165309 h 193345"/>
                <a:gd name="connsiteX5" fmla="*/ 241982 w 719722"/>
                <a:gd name="connsiteY5" fmla="*/ 153294 h 193345"/>
                <a:gd name="connsiteX6" fmla="*/ 253742 w 719722"/>
                <a:gd name="connsiteY6" fmla="*/ 121669 h 193345"/>
                <a:gd name="connsiteX7" fmla="*/ 241982 w 719722"/>
                <a:gd name="connsiteY7" fmla="*/ 90043 h 193345"/>
                <a:gd name="connsiteX8" fmla="*/ 212098 w 719722"/>
                <a:gd name="connsiteY8" fmla="*/ 78028 h 193345"/>
                <a:gd name="connsiteX9" fmla="*/ 539445 w 719722"/>
                <a:gd name="connsiteY9" fmla="*/ 77891 h 193345"/>
                <a:gd name="connsiteX10" fmla="*/ 518277 w 719722"/>
                <a:gd name="connsiteY10" fmla="*/ 83277 h 193345"/>
                <a:gd name="connsiteX11" fmla="*/ 503335 w 719722"/>
                <a:gd name="connsiteY11" fmla="*/ 98606 h 193345"/>
                <a:gd name="connsiteX12" fmla="*/ 497801 w 719722"/>
                <a:gd name="connsiteY12" fmla="*/ 121669 h 193345"/>
                <a:gd name="connsiteX13" fmla="*/ 503335 w 719722"/>
                <a:gd name="connsiteY13" fmla="*/ 144733 h 193345"/>
                <a:gd name="connsiteX14" fmla="*/ 518277 w 719722"/>
                <a:gd name="connsiteY14" fmla="*/ 160062 h 193345"/>
                <a:gd name="connsiteX15" fmla="*/ 539445 w 719722"/>
                <a:gd name="connsiteY15" fmla="*/ 165448 h 193345"/>
                <a:gd name="connsiteX16" fmla="*/ 560614 w 719722"/>
                <a:gd name="connsiteY16" fmla="*/ 160062 h 193345"/>
                <a:gd name="connsiteX17" fmla="*/ 575556 w 719722"/>
                <a:gd name="connsiteY17" fmla="*/ 144733 h 193345"/>
                <a:gd name="connsiteX18" fmla="*/ 581090 w 719722"/>
                <a:gd name="connsiteY18" fmla="*/ 121669 h 193345"/>
                <a:gd name="connsiteX19" fmla="*/ 575556 w 719722"/>
                <a:gd name="connsiteY19" fmla="*/ 98606 h 193345"/>
                <a:gd name="connsiteX20" fmla="*/ 560614 w 719722"/>
                <a:gd name="connsiteY20" fmla="*/ 83277 h 193345"/>
                <a:gd name="connsiteX21" fmla="*/ 539445 w 719722"/>
                <a:gd name="connsiteY21" fmla="*/ 77891 h 193345"/>
                <a:gd name="connsiteX22" fmla="*/ 2352 w 719722"/>
                <a:gd name="connsiteY22" fmla="*/ 51650 h 193345"/>
                <a:gd name="connsiteX23" fmla="*/ 30300 w 719722"/>
                <a:gd name="connsiteY23" fmla="*/ 51650 h 193345"/>
                <a:gd name="connsiteX24" fmla="*/ 43997 w 719722"/>
                <a:gd name="connsiteY24" fmla="*/ 58417 h 193345"/>
                <a:gd name="connsiteX25" fmla="*/ 73190 w 719722"/>
                <a:gd name="connsiteY25" fmla="*/ 99020 h 193345"/>
                <a:gd name="connsiteX26" fmla="*/ 102383 w 719722"/>
                <a:gd name="connsiteY26" fmla="*/ 58417 h 193345"/>
                <a:gd name="connsiteX27" fmla="*/ 116080 w 719722"/>
                <a:gd name="connsiteY27" fmla="*/ 51650 h 193345"/>
                <a:gd name="connsiteX28" fmla="*/ 142921 w 719722"/>
                <a:gd name="connsiteY28" fmla="*/ 51650 h 193345"/>
                <a:gd name="connsiteX29" fmla="*/ 90484 w 719722"/>
                <a:gd name="connsiteY29" fmla="*/ 121531 h 193345"/>
                <a:gd name="connsiteX30" fmla="*/ 145273 w 719722"/>
                <a:gd name="connsiteY30" fmla="*/ 191411 h 193345"/>
                <a:gd name="connsiteX31" fmla="*/ 116910 w 719722"/>
                <a:gd name="connsiteY31" fmla="*/ 191411 h 193345"/>
                <a:gd name="connsiteX32" fmla="*/ 103213 w 719722"/>
                <a:gd name="connsiteY32" fmla="*/ 184644 h 193345"/>
                <a:gd name="connsiteX33" fmla="*/ 72360 w 719722"/>
                <a:gd name="connsiteY33" fmla="*/ 144732 h 193345"/>
                <a:gd name="connsiteX34" fmla="*/ 41368 w 719722"/>
                <a:gd name="connsiteY34" fmla="*/ 184644 h 193345"/>
                <a:gd name="connsiteX35" fmla="*/ 27671 w 719722"/>
                <a:gd name="connsiteY35" fmla="*/ 191411 h 193345"/>
                <a:gd name="connsiteX36" fmla="*/ 0 w 719722"/>
                <a:gd name="connsiteY36" fmla="*/ 191411 h 193345"/>
                <a:gd name="connsiteX37" fmla="*/ 54512 w 719722"/>
                <a:gd name="connsiteY37" fmla="*/ 121531 h 193345"/>
                <a:gd name="connsiteX38" fmla="*/ 389469 w 719722"/>
                <a:gd name="connsiteY38" fmla="*/ 50408 h 193345"/>
                <a:gd name="connsiteX39" fmla="*/ 431944 w 719722"/>
                <a:gd name="connsiteY39" fmla="*/ 65737 h 193345"/>
                <a:gd name="connsiteX40" fmla="*/ 447993 w 719722"/>
                <a:gd name="connsiteY40" fmla="*/ 111449 h 193345"/>
                <a:gd name="connsiteX41" fmla="*/ 447993 w 719722"/>
                <a:gd name="connsiteY41" fmla="*/ 191549 h 193345"/>
                <a:gd name="connsiteX42" fmla="*/ 432220 w 719722"/>
                <a:gd name="connsiteY42" fmla="*/ 191549 h 193345"/>
                <a:gd name="connsiteX43" fmla="*/ 415203 w 719722"/>
                <a:gd name="connsiteY43" fmla="*/ 174562 h 193345"/>
                <a:gd name="connsiteX44" fmla="*/ 415203 w 719722"/>
                <a:gd name="connsiteY44" fmla="*/ 115730 h 193345"/>
                <a:gd name="connsiteX45" fmla="*/ 406486 w 719722"/>
                <a:gd name="connsiteY45" fmla="*/ 88110 h 193345"/>
                <a:gd name="connsiteX46" fmla="*/ 381859 w 719722"/>
                <a:gd name="connsiteY46" fmla="*/ 78857 h 193345"/>
                <a:gd name="connsiteX47" fmla="*/ 353358 w 719722"/>
                <a:gd name="connsiteY47" fmla="*/ 89767 h 193345"/>
                <a:gd name="connsiteX48" fmla="*/ 342843 w 719722"/>
                <a:gd name="connsiteY48" fmla="*/ 120978 h 193345"/>
                <a:gd name="connsiteX49" fmla="*/ 342843 w 719722"/>
                <a:gd name="connsiteY49" fmla="*/ 174562 h 193345"/>
                <a:gd name="connsiteX50" fmla="*/ 325826 w 719722"/>
                <a:gd name="connsiteY50" fmla="*/ 191549 h 193345"/>
                <a:gd name="connsiteX51" fmla="*/ 310053 w 719722"/>
                <a:gd name="connsiteY51" fmla="*/ 191549 h 193345"/>
                <a:gd name="connsiteX52" fmla="*/ 310053 w 719722"/>
                <a:gd name="connsiteY52" fmla="*/ 51927 h 193345"/>
                <a:gd name="connsiteX53" fmla="*/ 324165 w 719722"/>
                <a:gd name="connsiteY53" fmla="*/ 51927 h 193345"/>
                <a:gd name="connsiteX54" fmla="*/ 341183 w 719722"/>
                <a:gd name="connsiteY54" fmla="*/ 68914 h 193345"/>
                <a:gd name="connsiteX55" fmla="*/ 341183 w 719722"/>
                <a:gd name="connsiteY55" fmla="*/ 70018 h 193345"/>
                <a:gd name="connsiteX56" fmla="*/ 361659 w 719722"/>
                <a:gd name="connsiteY56" fmla="*/ 55379 h 193345"/>
                <a:gd name="connsiteX57" fmla="*/ 389469 w 719722"/>
                <a:gd name="connsiteY57" fmla="*/ 50408 h 193345"/>
                <a:gd name="connsiteX58" fmla="*/ 719722 w 719722"/>
                <a:gd name="connsiteY58" fmla="*/ 50269 h 193345"/>
                <a:gd name="connsiteX59" fmla="*/ 719722 w 719722"/>
                <a:gd name="connsiteY59" fmla="*/ 81342 h 193345"/>
                <a:gd name="connsiteX60" fmla="*/ 712113 w 719722"/>
                <a:gd name="connsiteY60" fmla="*/ 80514 h 193345"/>
                <a:gd name="connsiteX61" fmla="*/ 682228 w 719722"/>
                <a:gd name="connsiteY61" fmla="*/ 91700 h 193345"/>
                <a:gd name="connsiteX62" fmla="*/ 671436 w 719722"/>
                <a:gd name="connsiteY62" fmla="*/ 123740 h 193345"/>
                <a:gd name="connsiteX63" fmla="*/ 671436 w 719722"/>
                <a:gd name="connsiteY63" fmla="*/ 174424 h 193345"/>
                <a:gd name="connsiteX64" fmla="*/ 654419 w 719722"/>
                <a:gd name="connsiteY64" fmla="*/ 191411 h 193345"/>
                <a:gd name="connsiteX65" fmla="*/ 638646 w 719722"/>
                <a:gd name="connsiteY65" fmla="*/ 191411 h 193345"/>
                <a:gd name="connsiteX66" fmla="*/ 638646 w 719722"/>
                <a:gd name="connsiteY66" fmla="*/ 51926 h 193345"/>
                <a:gd name="connsiteX67" fmla="*/ 669776 w 719722"/>
                <a:gd name="connsiteY67" fmla="*/ 51926 h 193345"/>
                <a:gd name="connsiteX68" fmla="*/ 669776 w 719722"/>
                <a:gd name="connsiteY68" fmla="*/ 72366 h 193345"/>
                <a:gd name="connsiteX69" fmla="*/ 719722 w 719722"/>
                <a:gd name="connsiteY69" fmla="*/ 50269 h 193345"/>
                <a:gd name="connsiteX70" fmla="*/ 208500 w 719722"/>
                <a:gd name="connsiteY70" fmla="*/ 50269 h 193345"/>
                <a:gd name="connsiteX71" fmla="*/ 233543 w 719722"/>
                <a:gd name="connsiteY71" fmla="*/ 54964 h 193345"/>
                <a:gd name="connsiteX72" fmla="*/ 253327 w 719722"/>
                <a:gd name="connsiteY72" fmla="*/ 68775 h 193345"/>
                <a:gd name="connsiteX73" fmla="*/ 270345 w 719722"/>
                <a:gd name="connsiteY73" fmla="*/ 51788 h 193345"/>
                <a:gd name="connsiteX74" fmla="*/ 285979 w 719722"/>
                <a:gd name="connsiteY74" fmla="*/ 51788 h 193345"/>
                <a:gd name="connsiteX75" fmla="*/ 285979 w 719722"/>
                <a:gd name="connsiteY75" fmla="*/ 51926 h 193345"/>
                <a:gd name="connsiteX76" fmla="*/ 285979 w 719722"/>
                <a:gd name="connsiteY76" fmla="*/ 191549 h 193345"/>
                <a:gd name="connsiteX77" fmla="*/ 271867 w 719722"/>
                <a:gd name="connsiteY77" fmla="*/ 191549 h 193345"/>
                <a:gd name="connsiteX78" fmla="*/ 254849 w 719722"/>
                <a:gd name="connsiteY78" fmla="*/ 174562 h 193345"/>
                <a:gd name="connsiteX79" fmla="*/ 254849 w 719722"/>
                <a:gd name="connsiteY79" fmla="*/ 173457 h 193345"/>
                <a:gd name="connsiteX80" fmla="*/ 234788 w 719722"/>
                <a:gd name="connsiteY80" fmla="*/ 188372 h 193345"/>
                <a:gd name="connsiteX81" fmla="*/ 208500 w 719722"/>
                <a:gd name="connsiteY81" fmla="*/ 193344 h 193345"/>
                <a:gd name="connsiteX82" fmla="*/ 171975 w 719722"/>
                <a:gd name="connsiteY82" fmla="*/ 184506 h 193345"/>
                <a:gd name="connsiteX83" fmla="*/ 146794 w 719722"/>
                <a:gd name="connsiteY83" fmla="*/ 159371 h 193345"/>
                <a:gd name="connsiteX84" fmla="*/ 137801 w 719722"/>
                <a:gd name="connsiteY84" fmla="*/ 121669 h 193345"/>
                <a:gd name="connsiteX85" fmla="*/ 146794 w 719722"/>
                <a:gd name="connsiteY85" fmla="*/ 84104 h 193345"/>
                <a:gd name="connsiteX86" fmla="*/ 171975 w 719722"/>
                <a:gd name="connsiteY86" fmla="*/ 59108 h 193345"/>
                <a:gd name="connsiteX87" fmla="*/ 208500 w 719722"/>
                <a:gd name="connsiteY87" fmla="*/ 50269 h 193345"/>
                <a:gd name="connsiteX88" fmla="*/ 580675 w 719722"/>
                <a:gd name="connsiteY88" fmla="*/ 0 h 193345"/>
                <a:gd name="connsiteX89" fmla="*/ 613327 w 719722"/>
                <a:gd name="connsiteY89" fmla="*/ 0 h 193345"/>
                <a:gd name="connsiteX90" fmla="*/ 613327 w 719722"/>
                <a:gd name="connsiteY90" fmla="*/ 191550 h 193345"/>
                <a:gd name="connsiteX91" fmla="*/ 598938 w 719722"/>
                <a:gd name="connsiteY91" fmla="*/ 191550 h 193345"/>
                <a:gd name="connsiteX92" fmla="*/ 581920 w 719722"/>
                <a:gd name="connsiteY92" fmla="*/ 174563 h 193345"/>
                <a:gd name="connsiteX93" fmla="*/ 581920 w 719722"/>
                <a:gd name="connsiteY93" fmla="*/ 173458 h 193345"/>
                <a:gd name="connsiteX94" fmla="*/ 561859 w 719722"/>
                <a:gd name="connsiteY94" fmla="*/ 188373 h 193345"/>
                <a:gd name="connsiteX95" fmla="*/ 535571 w 719722"/>
                <a:gd name="connsiteY95" fmla="*/ 193345 h 193345"/>
                <a:gd name="connsiteX96" fmla="*/ 499322 w 719722"/>
                <a:gd name="connsiteY96" fmla="*/ 184507 h 193345"/>
                <a:gd name="connsiteX97" fmla="*/ 474003 w 719722"/>
                <a:gd name="connsiteY97" fmla="*/ 159234 h 193345"/>
                <a:gd name="connsiteX98" fmla="*/ 464872 w 719722"/>
                <a:gd name="connsiteY98" fmla="*/ 121669 h 193345"/>
                <a:gd name="connsiteX99" fmla="*/ 474003 w 719722"/>
                <a:gd name="connsiteY99" fmla="*/ 84243 h 193345"/>
                <a:gd name="connsiteX100" fmla="*/ 499322 w 719722"/>
                <a:gd name="connsiteY100" fmla="*/ 59108 h 193345"/>
                <a:gd name="connsiteX101" fmla="*/ 535571 w 719722"/>
                <a:gd name="connsiteY101" fmla="*/ 50270 h 193345"/>
                <a:gd name="connsiteX102" fmla="*/ 561029 w 719722"/>
                <a:gd name="connsiteY102" fmla="*/ 54965 h 193345"/>
                <a:gd name="connsiteX103" fmla="*/ 580675 w 719722"/>
                <a:gd name="connsiteY103" fmla="*/ 69052 h 193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l="l" t="t" r="r" b="b"/>
              <a:pathLst>
                <a:path w="719722" h="193345">
                  <a:moveTo>
                    <a:pt x="212098" y="78028"/>
                  </a:moveTo>
                  <a:cubicBezTo>
                    <a:pt x="200061" y="78028"/>
                    <a:pt x="190099" y="82033"/>
                    <a:pt x="182351" y="90043"/>
                  </a:cubicBezTo>
                  <a:cubicBezTo>
                    <a:pt x="174603" y="98053"/>
                    <a:pt x="170730" y="108549"/>
                    <a:pt x="170730" y="121669"/>
                  </a:cubicBezTo>
                  <a:cubicBezTo>
                    <a:pt x="170730" y="134788"/>
                    <a:pt x="174603" y="145284"/>
                    <a:pt x="182351" y="153294"/>
                  </a:cubicBezTo>
                  <a:cubicBezTo>
                    <a:pt x="190099" y="161304"/>
                    <a:pt x="200061" y="165309"/>
                    <a:pt x="212098" y="165309"/>
                  </a:cubicBezTo>
                  <a:cubicBezTo>
                    <a:pt x="224134" y="165447"/>
                    <a:pt x="234096" y="161442"/>
                    <a:pt x="241982" y="153294"/>
                  </a:cubicBezTo>
                  <a:cubicBezTo>
                    <a:pt x="249868" y="145284"/>
                    <a:pt x="253742" y="134788"/>
                    <a:pt x="253742" y="121669"/>
                  </a:cubicBezTo>
                  <a:cubicBezTo>
                    <a:pt x="253742" y="108549"/>
                    <a:pt x="249868" y="98053"/>
                    <a:pt x="241982" y="90043"/>
                  </a:cubicBezTo>
                  <a:cubicBezTo>
                    <a:pt x="234096" y="82033"/>
                    <a:pt x="224134" y="78028"/>
                    <a:pt x="212098" y="78028"/>
                  </a:cubicBezTo>
                  <a:close/>
                  <a:moveTo>
                    <a:pt x="539445" y="77891"/>
                  </a:moveTo>
                  <a:cubicBezTo>
                    <a:pt x="531559" y="77891"/>
                    <a:pt x="524503" y="79686"/>
                    <a:pt x="518277" y="83277"/>
                  </a:cubicBezTo>
                  <a:cubicBezTo>
                    <a:pt x="512051" y="86867"/>
                    <a:pt x="507070" y="91977"/>
                    <a:pt x="503335" y="98606"/>
                  </a:cubicBezTo>
                  <a:cubicBezTo>
                    <a:pt x="499599" y="105235"/>
                    <a:pt x="497801" y="112969"/>
                    <a:pt x="497801" y="121669"/>
                  </a:cubicBezTo>
                  <a:cubicBezTo>
                    <a:pt x="497801" y="130370"/>
                    <a:pt x="499599" y="138104"/>
                    <a:pt x="503335" y="144733"/>
                  </a:cubicBezTo>
                  <a:cubicBezTo>
                    <a:pt x="507070" y="151362"/>
                    <a:pt x="511913" y="156471"/>
                    <a:pt x="518277" y="160062"/>
                  </a:cubicBezTo>
                  <a:cubicBezTo>
                    <a:pt x="524503" y="163653"/>
                    <a:pt x="531698" y="165448"/>
                    <a:pt x="539445" y="165448"/>
                  </a:cubicBezTo>
                  <a:cubicBezTo>
                    <a:pt x="547193" y="165448"/>
                    <a:pt x="554388" y="163653"/>
                    <a:pt x="560614" y="160062"/>
                  </a:cubicBezTo>
                  <a:cubicBezTo>
                    <a:pt x="566840" y="156471"/>
                    <a:pt x="571821" y="151362"/>
                    <a:pt x="575556" y="144733"/>
                  </a:cubicBezTo>
                  <a:cubicBezTo>
                    <a:pt x="579292" y="138104"/>
                    <a:pt x="581090" y="130370"/>
                    <a:pt x="581090" y="121669"/>
                  </a:cubicBezTo>
                  <a:cubicBezTo>
                    <a:pt x="581090" y="112969"/>
                    <a:pt x="579292" y="105235"/>
                    <a:pt x="575556" y="98606"/>
                  </a:cubicBezTo>
                  <a:cubicBezTo>
                    <a:pt x="571821" y="91977"/>
                    <a:pt x="566840" y="86867"/>
                    <a:pt x="560614" y="83277"/>
                  </a:cubicBezTo>
                  <a:cubicBezTo>
                    <a:pt x="554388" y="79686"/>
                    <a:pt x="547193" y="77891"/>
                    <a:pt x="539445" y="77891"/>
                  </a:cubicBezTo>
                  <a:close/>
                  <a:moveTo>
                    <a:pt x="2352" y="51650"/>
                  </a:moveTo>
                  <a:lnTo>
                    <a:pt x="30300" y="51650"/>
                  </a:lnTo>
                  <a:cubicBezTo>
                    <a:pt x="35696" y="51650"/>
                    <a:pt x="40676" y="54136"/>
                    <a:pt x="43997" y="58417"/>
                  </a:cubicBezTo>
                  <a:lnTo>
                    <a:pt x="73190" y="99020"/>
                  </a:lnTo>
                  <a:lnTo>
                    <a:pt x="102383" y="58417"/>
                  </a:lnTo>
                  <a:cubicBezTo>
                    <a:pt x="105565" y="54136"/>
                    <a:pt x="110684" y="51650"/>
                    <a:pt x="116080" y="51650"/>
                  </a:cubicBezTo>
                  <a:lnTo>
                    <a:pt x="142921" y="51650"/>
                  </a:lnTo>
                  <a:lnTo>
                    <a:pt x="90484" y="121531"/>
                  </a:lnTo>
                  <a:lnTo>
                    <a:pt x="145273" y="191411"/>
                  </a:lnTo>
                  <a:lnTo>
                    <a:pt x="116910" y="191411"/>
                  </a:lnTo>
                  <a:cubicBezTo>
                    <a:pt x="111514" y="191549"/>
                    <a:pt x="106395" y="188925"/>
                    <a:pt x="103213" y="184644"/>
                  </a:cubicBezTo>
                  <a:lnTo>
                    <a:pt x="72360" y="144732"/>
                  </a:lnTo>
                  <a:lnTo>
                    <a:pt x="41368" y="184644"/>
                  </a:lnTo>
                  <a:cubicBezTo>
                    <a:pt x="38186" y="188925"/>
                    <a:pt x="33067" y="191411"/>
                    <a:pt x="27671" y="191411"/>
                  </a:cubicBezTo>
                  <a:lnTo>
                    <a:pt x="0" y="191411"/>
                  </a:lnTo>
                  <a:lnTo>
                    <a:pt x="54512" y="121531"/>
                  </a:lnTo>
                  <a:close/>
                  <a:moveTo>
                    <a:pt x="389469" y="50408"/>
                  </a:moveTo>
                  <a:cubicBezTo>
                    <a:pt x="407040" y="50270"/>
                    <a:pt x="421290" y="55379"/>
                    <a:pt x="431944" y="65737"/>
                  </a:cubicBezTo>
                  <a:cubicBezTo>
                    <a:pt x="442597" y="76095"/>
                    <a:pt x="447993" y="91286"/>
                    <a:pt x="447993" y="111449"/>
                  </a:cubicBezTo>
                  <a:lnTo>
                    <a:pt x="447993" y="191549"/>
                  </a:lnTo>
                  <a:lnTo>
                    <a:pt x="432220" y="191549"/>
                  </a:lnTo>
                  <a:cubicBezTo>
                    <a:pt x="422812" y="191549"/>
                    <a:pt x="415203" y="183953"/>
                    <a:pt x="415203" y="174562"/>
                  </a:cubicBezTo>
                  <a:lnTo>
                    <a:pt x="415203" y="115730"/>
                  </a:lnTo>
                  <a:cubicBezTo>
                    <a:pt x="415203" y="103577"/>
                    <a:pt x="412297" y="94325"/>
                    <a:pt x="406486" y="88110"/>
                  </a:cubicBezTo>
                  <a:cubicBezTo>
                    <a:pt x="400676" y="81895"/>
                    <a:pt x="392513" y="78857"/>
                    <a:pt x="381859" y="78857"/>
                  </a:cubicBezTo>
                  <a:cubicBezTo>
                    <a:pt x="369822" y="78857"/>
                    <a:pt x="360276" y="82448"/>
                    <a:pt x="353358" y="89767"/>
                  </a:cubicBezTo>
                  <a:cubicBezTo>
                    <a:pt x="346302" y="96948"/>
                    <a:pt x="342843" y="107444"/>
                    <a:pt x="342843" y="120978"/>
                  </a:cubicBezTo>
                  <a:lnTo>
                    <a:pt x="342843" y="174562"/>
                  </a:lnTo>
                  <a:cubicBezTo>
                    <a:pt x="342843" y="183953"/>
                    <a:pt x="335234" y="191549"/>
                    <a:pt x="325826" y="191549"/>
                  </a:cubicBezTo>
                  <a:lnTo>
                    <a:pt x="310053" y="191549"/>
                  </a:lnTo>
                  <a:lnTo>
                    <a:pt x="310053" y="51927"/>
                  </a:lnTo>
                  <a:lnTo>
                    <a:pt x="324165" y="51927"/>
                  </a:lnTo>
                  <a:cubicBezTo>
                    <a:pt x="333573" y="51927"/>
                    <a:pt x="341183" y="59523"/>
                    <a:pt x="341183" y="68914"/>
                  </a:cubicBezTo>
                  <a:lnTo>
                    <a:pt x="341183" y="70018"/>
                  </a:lnTo>
                  <a:cubicBezTo>
                    <a:pt x="346579" y="63527"/>
                    <a:pt x="353358" y="58694"/>
                    <a:pt x="361659" y="55379"/>
                  </a:cubicBezTo>
                  <a:cubicBezTo>
                    <a:pt x="369822" y="52065"/>
                    <a:pt x="379092" y="50408"/>
                    <a:pt x="389469" y="50408"/>
                  </a:cubicBezTo>
                  <a:close/>
                  <a:moveTo>
                    <a:pt x="719722" y="50269"/>
                  </a:moveTo>
                  <a:lnTo>
                    <a:pt x="719722" y="81342"/>
                  </a:lnTo>
                  <a:cubicBezTo>
                    <a:pt x="716955" y="80790"/>
                    <a:pt x="714326" y="80514"/>
                    <a:pt x="712113" y="80514"/>
                  </a:cubicBezTo>
                  <a:cubicBezTo>
                    <a:pt x="699384" y="80514"/>
                    <a:pt x="689422" y="84243"/>
                    <a:pt x="682228" y="91700"/>
                  </a:cubicBezTo>
                  <a:cubicBezTo>
                    <a:pt x="675033" y="99158"/>
                    <a:pt x="671436" y="109792"/>
                    <a:pt x="671436" y="123740"/>
                  </a:cubicBezTo>
                  <a:lnTo>
                    <a:pt x="671436" y="174424"/>
                  </a:lnTo>
                  <a:cubicBezTo>
                    <a:pt x="671436" y="183815"/>
                    <a:pt x="663827" y="191411"/>
                    <a:pt x="654419" y="191411"/>
                  </a:cubicBezTo>
                  <a:lnTo>
                    <a:pt x="638646" y="191411"/>
                  </a:lnTo>
                  <a:lnTo>
                    <a:pt x="638646" y="51926"/>
                  </a:lnTo>
                  <a:lnTo>
                    <a:pt x="669776" y="51926"/>
                  </a:lnTo>
                  <a:lnTo>
                    <a:pt x="669776" y="72366"/>
                  </a:lnTo>
                  <a:cubicBezTo>
                    <a:pt x="679322" y="57589"/>
                    <a:pt x="695925" y="50269"/>
                    <a:pt x="719722" y="50269"/>
                  </a:cubicBezTo>
                  <a:close/>
                  <a:moveTo>
                    <a:pt x="208500" y="50269"/>
                  </a:moveTo>
                  <a:cubicBezTo>
                    <a:pt x="217632" y="50269"/>
                    <a:pt x="225933" y="51788"/>
                    <a:pt x="233543" y="54964"/>
                  </a:cubicBezTo>
                  <a:cubicBezTo>
                    <a:pt x="241152" y="58141"/>
                    <a:pt x="247793" y="62698"/>
                    <a:pt x="253327" y="68775"/>
                  </a:cubicBezTo>
                  <a:cubicBezTo>
                    <a:pt x="253327" y="59384"/>
                    <a:pt x="260937" y="51788"/>
                    <a:pt x="270345" y="51788"/>
                  </a:cubicBezTo>
                  <a:lnTo>
                    <a:pt x="285979" y="51788"/>
                  </a:lnTo>
                  <a:lnTo>
                    <a:pt x="285979" y="51926"/>
                  </a:lnTo>
                  <a:lnTo>
                    <a:pt x="285979" y="191549"/>
                  </a:lnTo>
                  <a:lnTo>
                    <a:pt x="271867" y="191549"/>
                  </a:lnTo>
                  <a:cubicBezTo>
                    <a:pt x="262459" y="191549"/>
                    <a:pt x="254849" y="183953"/>
                    <a:pt x="254849" y="174562"/>
                  </a:cubicBezTo>
                  <a:lnTo>
                    <a:pt x="254849" y="173457"/>
                  </a:lnTo>
                  <a:cubicBezTo>
                    <a:pt x="249453" y="180086"/>
                    <a:pt x="242812" y="185058"/>
                    <a:pt x="234788" y="188372"/>
                  </a:cubicBezTo>
                  <a:cubicBezTo>
                    <a:pt x="226902" y="191687"/>
                    <a:pt x="218047" y="193344"/>
                    <a:pt x="208500" y="193344"/>
                  </a:cubicBezTo>
                  <a:cubicBezTo>
                    <a:pt x="194941" y="193344"/>
                    <a:pt x="182628" y="190444"/>
                    <a:pt x="171975" y="184506"/>
                  </a:cubicBezTo>
                  <a:cubicBezTo>
                    <a:pt x="161183" y="178567"/>
                    <a:pt x="152882" y="170143"/>
                    <a:pt x="146794" y="159371"/>
                  </a:cubicBezTo>
                  <a:cubicBezTo>
                    <a:pt x="140706" y="148599"/>
                    <a:pt x="137801" y="136031"/>
                    <a:pt x="137801" y="121669"/>
                  </a:cubicBezTo>
                  <a:cubicBezTo>
                    <a:pt x="137801" y="107306"/>
                    <a:pt x="140845" y="94876"/>
                    <a:pt x="146794" y="84104"/>
                  </a:cubicBezTo>
                  <a:cubicBezTo>
                    <a:pt x="152882" y="73332"/>
                    <a:pt x="161183" y="65046"/>
                    <a:pt x="171975" y="59108"/>
                  </a:cubicBezTo>
                  <a:cubicBezTo>
                    <a:pt x="182766" y="53169"/>
                    <a:pt x="194941" y="50269"/>
                    <a:pt x="208500" y="50269"/>
                  </a:cubicBezTo>
                  <a:close/>
                  <a:moveTo>
                    <a:pt x="580675" y="0"/>
                  </a:moveTo>
                  <a:lnTo>
                    <a:pt x="613327" y="0"/>
                  </a:lnTo>
                  <a:lnTo>
                    <a:pt x="613327" y="191550"/>
                  </a:lnTo>
                  <a:lnTo>
                    <a:pt x="598938" y="191550"/>
                  </a:lnTo>
                  <a:cubicBezTo>
                    <a:pt x="589530" y="191550"/>
                    <a:pt x="581920" y="183954"/>
                    <a:pt x="581920" y="174563"/>
                  </a:cubicBezTo>
                  <a:lnTo>
                    <a:pt x="581920" y="173458"/>
                  </a:lnTo>
                  <a:cubicBezTo>
                    <a:pt x="576525" y="180087"/>
                    <a:pt x="569884" y="185059"/>
                    <a:pt x="561859" y="188373"/>
                  </a:cubicBezTo>
                  <a:cubicBezTo>
                    <a:pt x="553973" y="191688"/>
                    <a:pt x="545118" y="193345"/>
                    <a:pt x="535571" y="193345"/>
                  </a:cubicBezTo>
                  <a:cubicBezTo>
                    <a:pt x="522151" y="193345"/>
                    <a:pt x="509976" y="190445"/>
                    <a:pt x="499322" y="184507"/>
                  </a:cubicBezTo>
                  <a:cubicBezTo>
                    <a:pt x="488531" y="178568"/>
                    <a:pt x="480091" y="170144"/>
                    <a:pt x="474003" y="159234"/>
                  </a:cubicBezTo>
                  <a:cubicBezTo>
                    <a:pt x="467916" y="148323"/>
                    <a:pt x="464872" y="135756"/>
                    <a:pt x="464872" y="121669"/>
                  </a:cubicBezTo>
                  <a:cubicBezTo>
                    <a:pt x="464872" y="107583"/>
                    <a:pt x="467916" y="95015"/>
                    <a:pt x="474003" y="84243"/>
                  </a:cubicBezTo>
                  <a:cubicBezTo>
                    <a:pt x="480091" y="73471"/>
                    <a:pt x="488531" y="65047"/>
                    <a:pt x="499322" y="59108"/>
                  </a:cubicBezTo>
                  <a:cubicBezTo>
                    <a:pt x="510114" y="53170"/>
                    <a:pt x="522151" y="50270"/>
                    <a:pt x="535571" y="50270"/>
                  </a:cubicBezTo>
                  <a:cubicBezTo>
                    <a:pt x="544841" y="50270"/>
                    <a:pt x="553281" y="51789"/>
                    <a:pt x="561029" y="54965"/>
                  </a:cubicBezTo>
                  <a:cubicBezTo>
                    <a:pt x="568777" y="58142"/>
                    <a:pt x="575279" y="62837"/>
                    <a:pt x="580675" y="69052"/>
                  </a:cubicBezTo>
                  <a:close/>
                </a:path>
              </a:pathLst>
            </a:custGeom>
            <a:solidFill>
              <a:schemeClr val="tx2"/>
            </a:solidFill>
            <a:ln w="9510" cap="flat">
              <a:noFill/>
              <a:prstDash val="solid"/>
              <a:miter/>
            </a:ln>
          </p:spPr>
          <p:txBody>
            <a:bodyPr wrap="square" rtlCol="0" anchor="ctr">
              <a:noAutofit/>
            </a:bodyPr>
            <a:lstStyle/>
            <a:p>
              <a:endParaRPr lang="en-US" sz="1799"/>
            </a:p>
          </p:txBody>
        </p:sp>
        <p:grpSp>
          <p:nvGrpSpPr>
            <p:cNvPr id="19" name="Group 18">
              <a:extLst>
                <a:ext uri="{FF2B5EF4-FFF2-40B4-BE49-F238E27FC236}">
                  <a16:creationId xmlns:a16="http://schemas.microsoft.com/office/drawing/2014/main" id="{38D71C08-3C3D-7647-9564-F9CBC332706D}"/>
                </a:ext>
              </a:extLst>
            </p:cNvPr>
            <p:cNvGrpSpPr/>
            <p:nvPr userDrawn="1"/>
          </p:nvGrpSpPr>
          <p:grpSpPr>
            <a:xfrm>
              <a:off x="11082099" y="267640"/>
              <a:ext cx="156756" cy="139761"/>
              <a:chOff x="11082099" y="267640"/>
              <a:chExt cx="156756" cy="139761"/>
            </a:xfrm>
          </p:grpSpPr>
          <p:sp>
            <p:nvSpPr>
              <p:cNvPr id="20" name="Freeform 19">
                <a:extLst>
                  <a:ext uri="{FF2B5EF4-FFF2-40B4-BE49-F238E27FC236}">
                    <a16:creationId xmlns:a16="http://schemas.microsoft.com/office/drawing/2014/main" id="{4AA84D19-4E95-1C45-B79A-876C7E1455B0}"/>
                  </a:ext>
                </a:extLst>
              </p:cNvPr>
              <p:cNvSpPr/>
              <p:nvPr/>
            </p:nvSpPr>
            <p:spPr>
              <a:xfrm>
                <a:off x="11082099" y="272749"/>
                <a:ext cx="70699" cy="60489"/>
              </a:xfrm>
              <a:custGeom>
                <a:avLst/>
                <a:gdLst>
                  <a:gd name="connsiteX0" fmla="*/ 246570 w 486475"/>
                  <a:gd name="connsiteY0" fmla="*/ 0 h 416222"/>
                  <a:gd name="connsiteX1" fmla="*/ 225625 w 486475"/>
                  <a:gd name="connsiteY1" fmla="*/ 26608 h 416222"/>
                  <a:gd name="connsiteX2" fmla="*/ 0 w 486475"/>
                  <a:gd name="connsiteY2" fmla="*/ 416223 h 416222"/>
                  <a:gd name="connsiteX3" fmla="*/ 486475 w 486475"/>
                  <a:gd name="connsiteY3" fmla="*/ 416223 h 416222"/>
                  <a:gd name="connsiteX4" fmla="*/ 246570 w 486475"/>
                  <a:gd name="connsiteY4" fmla="*/ 0 h 416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475" h="416222">
                    <a:moveTo>
                      <a:pt x="246570" y="0"/>
                    </a:moveTo>
                    <a:cubicBezTo>
                      <a:pt x="238954" y="7602"/>
                      <a:pt x="231338" y="16155"/>
                      <a:pt x="225625" y="26608"/>
                    </a:cubicBezTo>
                    <a:lnTo>
                      <a:pt x="0" y="416223"/>
                    </a:lnTo>
                    <a:lnTo>
                      <a:pt x="486475" y="416223"/>
                    </a:lnTo>
                    <a:lnTo>
                      <a:pt x="246570" y="0"/>
                    </a:lnTo>
                    <a:close/>
                  </a:path>
                </a:pathLst>
              </a:custGeom>
              <a:solidFill>
                <a:srgbClr val="DF1E26"/>
              </a:solidFill>
              <a:ln w="9510" cap="flat">
                <a:noFill/>
                <a:prstDash val="solid"/>
                <a:miter/>
              </a:ln>
            </p:spPr>
            <p:txBody>
              <a:bodyPr rtlCol="0" anchor="ctr"/>
              <a:lstStyle/>
              <a:p>
                <a:endParaRPr lang="en-US" sz="1799"/>
              </a:p>
            </p:txBody>
          </p:sp>
          <p:sp>
            <p:nvSpPr>
              <p:cNvPr id="21" name="Freeform 20">
                <a:extLst>
                  <a:ext uri="{FF2B5EF4-FFF2-40B4-BE49-F238E27FC236}">
                    <a16:creationId xmlns:a16="http://schemas.microsoft.com/office/drawing/2014/main" id="{DE6911A4-10A9-E04F-8ED5-7AEFFA003303}"/>
                  </a:ext>
                </a:extLst>
              </p:cNvPr>
              <p:cNvSpPr/>
              <p:nvPr/>
            </p:nvSpPr>
            <p:spPr>
              <a:xfrm>
                <a:off x="11125542" y="267640"/>
                <a:ext cx="69869" cy="61180"/>
              </a:xfrm>
              <a:custGeom>
                <a:avLst/>
                <a:gdLst>
                  <a:gd name="connsiteX0" fmla="*/ 480763 w 480763"/>
                  <a:gd name="connsiteY0" fmla="*/ 4751 h 420973"/>
                  <a:gd name="connsiteX1" fmla="*/ 447443 w 480763"/>
                  <a:gd name="connsiteY1" fmla="*/ 0 h 420973"/>
                  <a:gd name="connsiteX2" fmla="*/ 33320 w 480763"/>
                  <a:gd name="connsiteY2" fmla="*/ 0 h 420973"/>
                  <a:gd name="connsiteX3" fmla="*/ 0 w 480763"/>
                  <a:gd name="connsiteY3" fmla="*/ 4751 h 420973"/>
                  <a:gd name="connsiteX4" fmla="*/ 240858 w 480763"/>
                  <a:gd name="connsiteY4" fmla="*/ 420974 h 420973"/>
                  <a:gd name="connsiteX5" fmla="*/ 480763 w 480763"/>
                  <a:gd name="connsiteY5" fmla="*/ 4751 h 420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0763" h="420973">
                    <a:moveTo>
                      <a:pt x="480763" y="4751"/>
                    </a:moveTo>
                    <a:cubicBezTo>
                      <a:pt x="470291" y="1901"/>
                      <a:pt x="458867" y="0"/>
                      <a:pt x="447443" y="0"/>
                    </a:cubicBezTo>
                    <a:lnTo>
                      <a:pt x="33320" y="0"/>
                    </a:lnTo>
                    <a:cubicBezTo>
                      <a:pt x="21896" y="0"/>
                      <a:pt x="10472" y="1901"/>
                      <a:pt x="0" y="4751"/>
                    </a:cubicBezTo>
                    <a:lnTo>
                      <a:pt x="240858" y="420974"/>
                    </a:lnTo>
                    <a:lnTo>
                      <a:pt x="480763" y="4751"/>
                    </a:lnTo>
                    <a:close/>
                  </a:path>
                </a:pathLst>
              </a:custGeom>
              <a:solidFill>
                <a:srgbClr val="EF3834"/>
              </a:solidFill>
              <a:ln w="9510" cap="flat">
                <a:noFill/>
                <a:prstDash val="solid"/>
                <a:miter/>
              </a:ln>
            </p:spPr>
            <p:txBody>
              <a:bodyPr rtlCol="0" anchor="ctr"/>
              <a:lstStyle/>
              <a:p>
                <a:endParaRPr lang="en-US" sz="1799"/>
              </a:p>
            </p:txBody>
          </p:sp>
          <p:sp>
            <p:nvSpPr>
              <p:cNvPr id="22" name="Freeform 21">
                <a:extLst>
                  <a:ext uri="{FF2B5EF4-FFF2-40B4-BE49-F238E27FC236}">
                    <a16:creationId xmlns:a16="http://schemas.microsoft.com/office/drawing/2014/main" id="{EB7AB6BD-0306-4D41-9976-6AF160D30E73}"/>
                  </a:ext>
                </a:extLst>
              </p:cNvPr>
              <p:cNvSpPr/>
              <p:nvPr/>
            </p:nvSpPr>
            <p:spPr>
              <a:xfrm>
                <a:off x="11082237" y="341939"/>
                <a:ext cx="70838" cy="60489"/>
              </a:xfrm>
              <a:custGeom>
                <a:avLst/>
                <a:gdLst>
                  <a:gd name="connsiteX0" fmla="*/ 0 w 487427"/>
                  <a:gd name="connsiteY0" fmla="*/ 0 h 416222"/>
                  <a:gd name="connsiteX1" fmla="*/ 225625 w 487427"/>
                  <a:gd name="connsiteY1" fmla="*/ 389615 h 416222"/>
                  <a:gd name="connsiteX2" fmla="*/ 246570 w 487427"/>
                  <a:gd name="connsiteY2" fmla="*/ 416222 h 416222"/>
                  <a:gd name="connsiteX3" fmla="*/ 487427 w 487427"/>
                  <a:gd name="connsiteY3" fmla="*/ 0 h 416222"/>
                  <a:gd name="connsiteX4" fmla="*/ 0 w 487427"/>
                  <a:gd name="connsiteY4" fmla="*/ 0 h 416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7427" h="416222">
                    <a:moveTo>
                      <a:pt x="0" y="0"/>
                    </a:moveTo>
                    <a:lnTo>
                      <a:pt x="225625" y="389615"/>
                    </a:lnTo>
                    <a:cubicBezTo>
                      <a:pt x="231338" y="399118"/>
                      <a:pt x="238002" y="408620"/>
                      <a:pt x="246570" y="416222"/>
                    </a:cubicBezTo>
                    <a:lnTo>
                      <a:pt x="487427" y="0"/>
                    </a:lnTo>
                    <a:lnTo>
                      <a:pt x="0" y="0"/>
                    </a:lnTo>
                    <a:close/>
                  </a:path>
                </a:pathLst>
              </a:custGeom>
              <a:solidFill>
                <a:srgbClr val="F0534C"/>
              </a:solidFill>
              <a:ln w="9510" cap="flat">
                <a:noFill/>
                <a:prstDash val="solid"/>
                <a:miter/>
              </a:ln>
            </p:spPr>
            <p:txBody>
              <a:bodyPr rtlCol="0" anchor="ctr"/>
              <a:lstStyle/>
              <a:p>
                <a:endParaRPr lang="en-US" sz="1799"/>
              </a:p>
            </p:txBody>
          </p:sp>
          <p:sp>
            <p:nvSpPr>
              <p:cNvPr id="23" name="Freeform 22">
                <a:extLst>
                  <a:ext uri="{FF2B5EF4-FFF2-40B4-BE49-F238E27FC236}">
                    <a16:creationId xmlns:a16="http://schemas.microsoft.com/office/drawing/2014/main" id="{2AD80B46-06D4-524B-9585-3A1981CB44AA}"/>
                  </a:ext>
                </a:extLst>
              </p:cNvPr>
              <p:cNvSpPr/>
              <p:nvPr/>
            </p:nvSpPr>
            <p:spPr>
              <a:xfrm>
                <a:off x="11168017" y="341939"/>
                <a:ext cx="70838" cy="60489"/>
              </a:xfrm>
              <a:custGeom>
                <a:avLst/>
                <a:gdLst>
                  <a:gd name="connsiteX0" fmla="*/ 261802 w 487427"/>
                  <a:gd name="connsiteY0" fmla="*/ 389615 h 416222"/>
                  <a:gd name="connsiteX1" fmla="*/ 487427 w 487427"/>
                  <a:gd name="connsiteY1" fmla="*/ 0 h 416222"/>
                  <a:gd name="connsiteX2" fmla="*/ 0 w 487427"/>
                  <a:gd name="connsiteY2" fmla="*/ 0 h 416222"/>
                  <a:gd name="connsiteX3" fmla="*/ 240858 w 487427"/>
                  <a:gd name="connsiteY3" fmla="*/ 416222 h 416222"/>
                  <a:gd name="connsiteX4" fmla="*/ 261802 w 487427"/>
                  <a:gd name="connsiteY4" fmla="*/ 389615 h 416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7427" h="416222">
                    <a:moveTo>
                      <a:pt x="261802" y="389615"/>
                    </a:moveTo>
                    <a:lnTo>
                      <a:pt x="487427" y="0"/>
                    </a:lnTo>
                    <a:lnTo>
                      <a:pt x="0" y="0"/>
                    </a:lnTo>
                    <a:lnTo>
                      <a:pt x="240858" y="416222"/>
                    </a:lnTo>
                    <a:cubicBezTo>
                      <a:pt x="248474" y="407670"/>
                      <a:pt x="256090" y="399118"/>
                      <a:pt x="261802" y="389615"/>
                    </a:cubicBezTo>
                  </a:path>
                </a:pathLst>
              </a:custGeom>
              <a:solidFill>
                <a:srgbClr val="F26F62"/>
              </a:solidFill>
              <a:ln w="9510" cap="flat">
                <a:noFill/>
                <a:prstDash val="solid"/>
                <a:miter/>
              </a:ln>
            </p:spPr>
            <p:txBody>
              <a:bodyPr rtlCol="0" anchor="ctr"/>
              <a:lstStyle/>
              <a:p>
                <a:endParaRPr lang="en-US" sz="1799"/>
              </a:p>
            </p:txBody>
          </p:sp>
          <p:sp>
            <p:nvSpPr>
              <p:cNvPr id="24" name="Freeform 23">
                <a:extLst>
                  <a:ext uri="{FF2B5EF4-FFF2-40B4-BE49-F238E27FC236}">
                    <a16:creationId xmlns:a16="http://schemas.microsoft.com/office/drawing/2014/main" id="{2379C8D3-0E73-5041-B335-A46710C3EDB8}"/>
                  </a:ext>
                </a:extLst>
              </p:cNvPr>
              <p:cNvSpPr/>
              <p:nvPr/>
            </p:nvSpPr>
            <p:spPr>
              <a:xfrm>
                <a:off x="11125542" y="346221"/>
                <a:ext cx="70008" cy="61180"/>
              </a:xfrm>
              <a:custGeom>
                <a:avLst/>
                <a:gdLst>
                  <a:gd name="connsiteX0" fmla="*/ 0 w 481715"/>
                  <a:gd name="connsiteY0" fmla="*/ 416223 h 420973"/>
                  <a:gd name="connsiteX1" fmla="*/ 33320 w 481715"/>
                  <a:gd name="connsiteY1" fmla="*/ 420974 h 420973"/>
                  <a:gd name="connsiteX2" fmla="*/ 448395 w 481715"/>
                  <a:gd name="connsiteY2" fmla="*/ 420974 h 420973"/>
                  <a:gd name="connsiteX3" fmla="*/ 481715 w 481715"/>
                  <a:gd name="connsiteY3" fmla="*/ 416223 h 420973"/>
                  <a:gd name="connsiteX4" fmla="*/ 240858 w 481715"/>
                  <a:gd name="connsiteY4" fmla="*/ 0 h 420973"/>
                  <a:gd name="connsiteX5" fmla="*/ 0 w 481715"/>
                  <a:gd name="connsiteY5" fmla="*/ 416223 h 420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1715" h="420973">
                    <a:moveTo>
                      <a:pt x="0" y="416223"/>
                    </a:moveTo>
                    <a:cubicBezTo>
                      <a:pt x="10472" y="419073"/>
                      <a:pt x="21896" y="420974"/>
                      <a:pt x="33320" y="420974"/>
                    </a:cubicBezTo>
                    <a:lnTo>
                      <a:pt x="448395" y="420974"/>
                    </a:lnTo>
                    <a:cubicBezTo>
                      <a:pt x="459819" y="420974"/>
                      <a:pt x="471243" y="419073"/>
                      <a:pt x="481715" y="416223"/>
                    </a:cubicBezTo>
                    <a:lnTo>
                      <a:pt x="240858" y="0"/>
                    </a:lnTo>
                    <a:lnTo>
                      <a:pt x="0" y="416223"/>
                    </a:lnTo>
                    <a:close/>
                  </a:path>
                </a:pathLst>
              </a:custGeom>
              <a:solidFill>
                <a:srgbClr val="F58C7F"/>
              </a:solidFill>
              <a:ln w="9510" cap="flat">
                <a:noFill/>
                <a:prstDash val="solid"/>
                <a:miter/>
              </a:ln>
            </p:spPr>
            <p:txBody>
              <a:bodyPr rtlCol="0" anchor="ctr"/>
              <a:lstStyle/>
              <a:p>
                <a:endParaRPr lang="en-US" sz="1799"/>
              </a:p>
            </p:txBody>
          </p:sp>
          <p:sp>
            <p:nvSpPr>
              <p:cNvPr id="25" name="Freeform 24">
                <a:extLst>
                  <a:ext uri="{FF2B5EF4-FFF2-40B4-BE49-F238E27FC236}">
                    <a16:creationId xmlns:a16="http://schemas.microsoft.com/office/drawing/2014/main" id="{033C6A05-0A90-6448-83B9-2E035A067E37}"/>
                  </a:ext>
                </a:extLst>
              </p:cNvPr>
              <p:cNvSpPr/>
              <p:nvPr/>
            </p:nvSpPr>
            <p:spPr>
              <a:xfrm>
                <a:off x="11168017" y="272749"/>
                <a:ext cx="70699" cy="60489"/>
              </a:xfrm>
              <a:custGeom>
                <a:avLst/>
                <a:gdLst>
                  <a:gd name="connsiteX0" fmla="*/ 486475 w 486475"/>
                  <a:gd name="connsiteY0" fmla="*/ 416223 h 416222"/>
                  <a:gd name="connsiteX1" fmla="*/ 260850 w 486475"/>
                  <a:gd name="connsiteY1" fmla="*/ 26608 h 416222"/>
                  <a:gd name="connsiteX2" fmla="*/ 239906 w 486475"/>
                  <a:gd name="connsiteY2" fmla="*/ 0 h 416222"/>
                  <a:gd name="connsiteX3" fmla="*/ 0 w 486475"/>
                  <a:gd name="connsiteY3" fmla="*/ 416223 h 416222"/>
                  <a:gd name="connsiteX4" fmla="*/ 486475 w 486475"/>
                  <a:gd name="connsiteY4" fmla="*/ 416223 h 416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475" h="416222">
                    <a:moveTo>
                      <a:pt x="486475" y="416223"/>
                    </a:moveTo>
                    <a:lnTo>
                      <a:pt x="260850" y="26608"/>
                    </a:lnTo>
                    <a:cubicBezTo>
                      <a:pt x="255138" y="17105"/>
                      <a:pt x="248474" y="7602"/>
                      <a:pt x="239906" y="0"/>
                    </a:cubicBezTo>
                    <a:lnTo>
                      <a:pt x="0" y="416223"/>
                    </a:lnTo>
                    <a:lnTo>
                      <a:pt x="486475" y="416223"/>
                    </a:lnTo>
                    <a:close/>
                  </a:path>
                </a:pathLst>
              </a:custGeom>
              <a:solidFill>
                <a:srgbClr val="F0534C"/>
              </a:solidFill>
              <a:ln w="9510" cap="flat">
                <a:noFill/>
                <a:prstDash val="solid"/>
                <a:miter/>
              </a:ln>
            </p:spPr>
            <p:txBody>
              <a:bodyPr rtlCol="0" anchor="ctr"/>
              <a:lstStyle/>
              <a:p>
                <a:endParaRPr lang="en-US" sz="1799"/>
              </a:p>
            </p:txBody>
          </p:sp>
        </p:grpSp>
      </p:grpSp>
      <p:sp>
        <p:nvSpPr>
          <p:cNvPr id="27" name="Text Placeholder 7">
            <a:extLst>
              <a:ext uri="{FF2B5EF4-FFF2-40B4-BE49-F238E27FC236}">
                <a16:creationId xmlns:a16="http://schemas.microsoft.com/office/drawing/2014/main" id="{C385EA65-517E-5645-B518-696C37076F6C}"/>
              </a:ext>
            </a:extLst>
          </p:cNvPr>
          <p:cNvSpPr>
            <a:spLocks noGrp="1"/>
          </p:cNvSpPr>
          <p:nvPr>
            <p:ph type="body" sz="quarter" idx="28"/>
          </p:nvPr>
        </p:nvSpPr>
        <p:spPr>
          <a:xfrm>
            <a:off x="921003" y="1717856"/>
            <a:ext cx="4873111" cy="200311"/>
          </a:xfrm>
          <a:prstGeom prst="rect">
            <a:avLst/>
          </a:prstGeom>
        </p:spPr>
        <p:txBody>
          <a:bodyPr wrap="square">
            <a:spAutoFit/>
          </a:bodyPr>
          <a:lstStyle>
            <a:lvl1pPr marL="182880" marR="0" indent="-182880" algn="l" defTabSz="182742" rtl="0" eaLnBrk="1" fontAlgn="auto" latinLnBrk="0" hangingPunct="1">
              <a:lnSpc>
                <a:spcPct val="120000"/>
              </a:lnSpc>
              <a:spcBef>
                <a:spcPts val="0"/>
              </a:spcBef>
              <a:spcAft>
                <a:spcPts val="0"/>
              </a:spcAft>
              <a:buClrTx/>
              <a:buSzTx/>
              <a:buFont typeface="Arial" panose="020B0604020202020204" pitchFamily="34" charset="0"/>
              <a:buChar char="•"/>
              <a:tabLst/>
              <a:defRPr lang="en-US" sz="1200"/>
            </a:lvl1pPr>
            <a:lvl2pPr marL="365760" indent="-182880">
              <a:lnSpc>
                <a:spcPct val="120000"/>
              </a:lnSpc>
              <a:buFont typeface="Arial" panose="020B0604020202020204" pitchFamily="34" charset="0"/>
              <a:buChar char="•"/>
              <a:defRPr sz="1200">
                <a:solidFill>
                  <a:schemeClr val="tx2"/>
                </a:solidFill>
                <a:latin typeface="+mn-lt"/>
              </a:defRPr>
            </a:lvl2pPr>
            <a:lvl3pPr marL="548640" indent="-182880">
              <a:lnSpc>
                <a:spcPct val="120000"/>
              </a:lnSpc>
              <a:buFont typeface="Arial" panose="020B0604020202020204" pitchFamily="34" charset="0"/>
              <a:buChar char="•"/>
              <a:defRPr sz="1200" b="0">
                <a:solidFill>
                  <a:schemeClr val="tx2"/>
                </a:solidFill>
              </a:defRPr>
            </a:lvl3pPr>
            <a:lvl4pPr marL="0" marR="0" indent="0" algn="l" defTabSz="182880" rtl="0" eaLnBrk="1" fontAlgn="auto" latinLnBrk="0" hangingPunct="1">
              <a:lnSpc>
                <a:spcPct val="90000"/>
              </a:lnSpc>
              <a:spcBef>
                <a:spcPts val="0"/>
              </a:spcBef>
              <a:spcAft>
                <a:spcPts val="1200"/>
              </a:spcAft>
              <a:buClr>
                <a:schemeClr val="tx2"/>
              </a:buClr>
              <a:buSzPct val="100000"/>
              <a:buFontTx/>
              <a:buNone/>
              <a:tabLst>
                <a:tab pos="182880" algn="l"/>
                <a:tab pos="365760" algn="l"/>
                <a:tab pos="548640" algn="l"/>
              </a:tabLst>
              <a:defRPr sz="2800" b="0" kern="0" spc="-30" baseline="0">
                <a:solidFill>
                  <a:schemeClr val="tx1"/>
                </a:solidFill>
                <a:latin typeface="+mj-lt"/>
              </a:defRPr>
            </a:lvl4pPr>
            <a:lvl5pPr marL="0" indent="0">
              <a:lnSpc>
                <a:spcPct val="100000"/>
              </a:lnSpc>
              <a:spcBef>
                <a:spcPts val="1200"/>
              </a:spcBef>
              <a:spcAft>
                <a:spcPts val="600"/>
              </a:spcAft>
              <a:buNone/>
              <a:defRPr sz="1400" b="1">
                <a:solidFill>
                  <a:schemeClr val="tx1"/>
                </a:solidFill>
              </a:defRPr>
            </a:lvl5pPr>
            <a:lvl6pPr marL="0" indent="0">
              <a:buNone/>
              <a:defRPr/>
            </a:lvl6pPr>
          </a:lstStyle>
          <a:p>
            <a:pPr lvl="0"/>
            <a:r>
              <a:rPr lang="en-US"/>
              <a:t>Click to edit Master text styles</a:t>
            </a:r>
          </a:p>
        </p:txBody>
      </p:sp>
      <p:sp>
        <p:nvSpPr>
          <p:cNvPr id="29" name="Text Placeholder 7">
            <a:extLst>
              <a:ext uri="{FF2B5EF4-FFF2-40B4-BE49-F238E27FC236}">
                <a16:creationId xmlns:a16="http://schemas.microsoft.com/office/drawing/2014/main" id="{F9AB5F68-2A21-014F-B0E4-437ABD15A3B4}"/>
              </a:ext>
            </a:extLst>
          </p:cNvPr>
          <p:cNvSpPr>
            <a:spLocks noGrp="1"/>
          </p:cNvSpPr>
          <p:nvPr>
            <p:ph type="body" sz="quarter" idx="29"/>
          </p:nvPr>
        </p:nvSpPr>
        <p:spPr>
          <a:xfrm>
            <a:off x="6398611" y="1717856"/>
            <a:ext cx="4873111" cy="200311"/>
          </a:xfrm>
          <a:prstGeom prst="rect">
            <a:avLst/>
          </a:prstGeom>
        </p:spPr>
        <p:txBody>
          <a:bodyPr wrap="square">
            <a:spAutoFit/>
          </a:bodyPr>
          <a:lstStyle>
            <a:lvl1pPr marL="182880" marR="0" indent="-182880" algn="l" defTabSz="182742" rtl="0" eaLnBrk="1" fontAlgn="auto" latinLnBrk="0" hangingPunct="1">
              <a:lnSpc>
                <a:spcPct val="120000"/>
              </a:lnSpc>
              <a:spcBef>
                <a:spcPts val="0"/>
              </a:spcBef>
              <a:spcAft>
                <a:spcPts val="0"/>
              </a:spcAft>
              <a:buClrTx/>
              <a:buSzTx/>
              <a:buFont typeface="Arial" panose="020B0604020202020204" pitchFamily="34" charset="0"/>
              <a:buChar char="•"/>
              <a:tabLst/>
              <a:defRPr lang="en-US" sz="1200"/>
            </a:lvl1pPr>
            <a:lvl2pPr marL="365760" indent="-182880">
              <a:lnSpc>
                <a:spcPct val="120000"/>
              </a:lnSpc>
              <a:buFont typeface="Arial" panose="020B0604020202020204" pitchFamily="34" charset="0"/>
              <a:buChar char="•"/>
              <a:defRPr sz="1200">
                <a:solidFill>
                  <a:schemeClr val="tx2"/>
                </a:solidFill>
                <a:latin typeface="+mn-lt"/>
              </a:defRPr>
            </a:lvl2pPr>
            <a:lvl3pPr marL="548640" indent="-182880">
              <a:lnSpc>
                <a:spcPct val="120000"/>
              </a:lnSpc>
              <a:buFont typeface="Arial" panose="020B0604020202020204" pitchFamily="34" charset="0"/>
              <a:buChar char="•"/>
              <a:defRPr sz="1200" b="0">
                <a:solidFill>
                  <a:schemeClr val="tx2"/>
                </a:solidFill>
              </a:defRPr>
            </a:lvl3pPr>
            <a:lvl4pPr marL="0" marR="0" indent="0" algn="l" defTabSz="182880" rtl="0" eaLnBrk="1" fontAlgn="auto" latinLnBrk="0" hangingPunct="1">
              <a:lnSpc>
                <a:spcPct val="90000"/>
              </a:lnSpc>
              <a:spcBef>
                <a:spcPts val="0"/>
              </a:spcBef>
              <a:spcAft>
                <a:spcPts val="1200"/>
              </a:spcAft>
              <a:buClr>
                <a:schemeClr val="tx2"/>
              </a:buClr>
              <a:buSzPct val="100000"/>
              <a:buFontTx/>
              <a:buNone/>
              <a:tabLst>
                <a:tab pos="182880" algn="l"/>
                <a:tab pos="365760" algn="l"/>
                <a:tab pos="548640" algn="l"/>
              </a:tabLst>
              <a:defRPr sz="2800" b="0" kern="0" spc="-30" baseline="0">
                <a:solidFill>
                  <a:schemeClr val="tx1"/>
                </a:solidFill>
                <a:latin typeface="+mj-lt"/>
              </a:defRPr>
            </a:lvl4pPr>
            <a:lvl5pPr marL="0" indent="0">
              <a:lnSpc>
                <a:spcPct val="100000"/>
              </a:lnSpc>
              <a:spcBef>
                <a:spcPts val="1200"/>
              </a:spcBef>
              <a:spcAft>
                <a:spcPts val="600"/>
              </a:spcAft>
              <a:buNone/>
              <a:defRPr sz="1400" b="1">
                <a:solidFill>
                  <a:schemeClr val="tx1"/>
                </a:solidFill>
              </a:defRPr>
            </a:lvl5pPr>
            <a:lvl6pPr marL="0" indent="0">
              <a:buNone/>
              <a:defRPr/>
            </a:lvl6pPr>
          </a:lstStyle>
          <a:p>
            <a:pPr lvl="0"/>
            <a:r>
              <a:rPr lang="en-US"/>
              <a:t>Click to edit Master text styles</a:t>
            </a:r>
          </a:p>
        </p:txBody>
      </p:sp>
      <p:sp>
        <p:nvSpPr>
          <p:cNvPr id="26" name="Text Placeholder 7">
            <a:extLst>
              <a:ext uri="{FF2B5EF4-FFF2-40B4-BE49-F238E27FC236}">
                <a16:creationId xmlns:a16="http://schemas.microsoft.com/office/drawing/2014/main" id="{28AF9C57-68B5-5942-A9AA-FC1595CAFE69}"/>
              </a:ext>
            </a:extLst>
          </p:cNvPr>
          <p:cNvSpPr>
            <a:spLocks noGrp="1"/>
          </p:cNvSpPr>
          <p:nvPr>
            <p:ph type="body" sz="quarter" idx="30"/>
          </p:nvPr>
        </p:nvSpPr>
        <p:spPr>
          <a:xfrm>
            <a:off x="228600" y="502920"/>
            <a:ext cx="5865812" cy="233718"/>
          </a:xfrm>
          <a:prstGeom prst="rect">
            <a:avLst/>
          </a:prstGeom>
        </p:spPr>
        <p:txBody>
          <a:bodyPr wrap="square">
            <a:spAutoFit/>
          </a:bodyPr>
          <a:lstStyle>
            <a:lvl1pPr marL="0" marR="0" indent="0" algn="l" defTabSz="182742" rtl="0" eaLnBrk="1" fontAlgn="auto" latinLnBrk="0" hangingPunct="1">
              <a:lnSpc>
                <a:spcPct val="120000"/>
              </a:lnSpc>
              <a:spcBef>
                <a:spcPts val="0"/>
              </a:spcBef>
              <a:spcAft>
                <a:spcPts val="0"/>
              </a:spcAft>
              <a:buClrTx/>
              <a:buSzTx/>
              <a:buFont typeface="Arial" panose="020B0604020202020204" pitchFamily="34" charset="0"/>
              <a:buNone/>
              <a:tabLst/>
              <a:defRPr lang="en-US"/>
            </a:lvl1pPr>
            <a:lvl4pPr marL="182880" marR="0" indent="-182880" algn="l" defTabSz="182880" rtl="0" eaLnBrk="1" fontAlgn="auto" latinLnBrk="0" hangingPunct="1">
              <a:lnSpc>
                <a:spcPct val="100000"/>
              </a:lnSpc>
              <a:spcBef>
                <a:spcPts val="0"/>
              </a:spcBef>
              <a:spcAft>
                <a:spcPts val="600"/>
              </a:spcAft>
              <a:buClr>
                <a:schemeClr val="tx2"/>
              </a:buClr>
              <a:buSzPct val="100000"/>
              <a:buFont typeface="Arial" panose="020B0604020202020204" pitchFamily="34" charset="0"/>
              <a:buChar char="•"/>
              <a:tabLst>
                <a:tab pos="182880" algn="l"/>
                <a:tab pos="365760" algn="l"/>
                <a:tab pos="548640" algn="l"/>
              </a:tabLst>
              <a:defRPr/>
            </a:lvl4pPr>
          </a:lstStyle>
          <a:p>
            <a:pPr lvl="0"/>
            <a:r>
              <a:rPr lang="en-US"/>
              <a:t>Click to edit Master text styles</a:t>
            </a:r>
          </a:p>
        </p:txBody>
      </p:sp>
      <p:sp>
        <p:nvSpPr>
          <p:cNvPr id="5" name="Footer Placeholder 4">
            <a:extLst>
              <a:ext uri="{FF2B5EF4-FFF2-40B4-BE49-F238E27FC236}">
                <a16:creationId xmlns:a16="http://schemas.microsoft.com/office/drawing/2014/main" id="{76AD419C-165F-9E47-9D6B-2916FECD2341}"/>
              </a:ext>
            </a:extLst>
          </p:cNvPr>
          <p:cNvSpPr>
            <a:spLocks noGrp="1"/>
          </p:cNvSpPr>
          <p:nvPr>
            <p:ph type="ftr" sz="quarter" idx="31"/>
          </p:nvPr>
        </p:nvSpPr>
        <p:spPr/>
        <p:txBody>
          <a:bodyPr/>
          <a:lstStyle/>
          <a:p>
            <a:r>
              <a:rPr lang="en-US" kern="0"/>
              <a:t>© 2021 Xandr Inc. Xandr℠, the Kite logo, AT&amp;T, the Globe logo and other marks are trademarks and service marks of AT&amp;T Intellectual Property and/or AT&amp;T affiliated companies. All other marks contained herein are the property of their respective owners.</a:t>
            </a:r>
          </a:p>
        </p:txBody>
      </p:sp>
      <p:sp>
        <p:nvSpPr>
          <p:cNvPr id="7" name="Slide Number Placeholder 6">
            <a:extLst>
              <a:ext uri="{FF2B5EF4-FFF2-40B4-BE49-F238E27FC236}">
                <a16:creationId xmlns:a16="http://schemas.microsoft.com/office/drawing/2014/main" id="{2E2CE066-6FBC-EC4F-BE90-A278E2F4859E}"/>
              </a:ext>
            </a:extLst>
          </p:cNvPr>
          <p:cNvSpPr>
            <a:spLocks noGrp="1"/>
          </p:cNvSpPr>
          <p:nvPr>
            <p:ph type="sldNum" sz="quarter" idx="32"/>
          </p:nvPr>
        </p:nvSpPr>
        <p:spPr/>
        <p:txBody>
          <a:bodyPr/>
          <a:lstStyle/>
          <a:p>
            <a:fld id="{B039CED7-89A6-0D48-93AF-800B78660EBD}" type="slidenum">
              <a:rPr lang="en-US"/>
              <a:pPr/>
              <a:t>‹#›</a:t>
            </a:fld>
            <a:endParaRPr lang="en-US"/>
          </a:p>
        </p:txBody>
      </p:sp>
    </p:spTree>
    <p:extLst>
      <p:ext uri="{BB962C8B-B14F-4D97-AF65-F5344CB8AC3E}">
        <p14:creationId xmlns:p14="http://schemas.microsoft.com/office/powerpoint/2010/main" val="1601872585"/>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showMasterSp="0" preserve="1" userDrawn="1">
  <p:cSld name="BASE CORAL">
    <p:bg>
      <p:bgRef idx="1001">
        <a:schemeClr val="bg1"/>
      </p:bgRef>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9E49944A-8963-8F4A-A49E-5D1C092D6FE3}"/>
              </a:ext>
            </a:extLst>
          </p:cNvPr>
          <p:cNvGrpSpPr>
            <a:grpSpLocks noChangeAspect="1"/>
          </p:cNvGrpSpPr>
          <p:nvPr userDrawn="1"/>
        </p:nvGrpSpPr>
        <p:grpSpPr>
          <a:xfrm>
            <a:off x="11082099" y="215851"/>
            <a:ext cx="886025" cy="193345"/>
            <a:chOff x="11082099" y="215851"/>
            <a:chExt cx="886025" cy="193345"/>
          </a:xfrm>
          <a:solidFill>
            <a:schemeClr val="tx2"/>
          </a:solidFill>
        </p:grpSpPr>
        <p:sp>
          <p:nvSpPr>
            <p:cNvPr id="9" name="Freeform 8">
              <a:extLst>
                <a:ext uri="{FF2B5EF4-FFF2-40B4-BE49-F238E27FC236}">
                  <a16:creationId xmlns:a16="http://schemas.microsoft.com/office/drawing/2014/main" id="{48F97184-66BE-4F43-966D-F7DBB0ACA2F7}"/>
                </a:ext>
              </a:extLst>
            </p:cNvPr>
            <p:cNvSpPr/>
            <p:nvPr/>
          </p:nvSpPr>
          <p:spPr>
            <a:xfrm>
              <a:off x="11248402" y="215851"/>
              <a:ext cx="719722" cy="193345"/>
            </a:xfrm>
            <a:custGeom>
              <a:avLst/>
              <a:gdLst>
                <a:gd name="connsiteX0" fmla="*/ 212098 w 719722"/>
                <a:gd name="connsiteY0" fmla="*/ 78028 h 193345"/>
                <a:gd name="connsiteX1" fmla="*/ 182351 w 719722"/>
                <a:gd name="connsiteY1" fmla="*/ 90043 h 193345"/>
                <a:gd name="connsiteX2" fmla="*/ 170730 w 719722"/>
                <a:gd name="connsiteY2" fmla="*/ 121669 h 193345"/>
                <a:gd name="connsiteX3" fmla="*/ 182351 w 719722"/>
                <a:gd name="connsiteY3" fmla="*/ 153294 h 193345"/>
                <a:gd name="connsiteX4" fmla="*/ 212098 w 719722"/>
                <a:gd name="connsiteY4" fmla="*/ 165309 h 193345"/>
                <a:gd name="connsiteX5" fmla="*/ 241982 w 719722"/>
                <a:gd name="connsiteY5" fmla="*/ 153294 h 193345"/>
                <a:gd name="connsiteX6" fmla="*/ 253742 w 719722"/>
                <a:gd name="connsiteY6" fmla="*/ 121669 h 193345"/>
                <a:gd name="connsiteX7" fmla="*/ 241982 w 719722"/>
                <a:gd name="connsiteY7" fmla="*/ 90043 h 193345"/>
                <a:gd name="connsiteX8" fmla="*/ 212098 w 719722"/>
                <a:gd name="connsiteY8" fmla="*/ 78028 h 193345"/>
                <a:gd name="connsiteX9" fmla="*/ 539445 w 719722"/>
                <a:gd name="connsiteY9" fmla="*/ 77891 h 193345"/>
                <a:gd name="connsiteX10" fmla="*/ 518277 w 719722"/>
                <a:gd name="connsiteY10" fmla="*/ 83277 h 193345"/>
                <a:gd name="connsiteX11" fmla="*/ 503335 w 719722"/>
                <a:gd name="connsiteY11" fmla="*/ 98606 h 193345"/>
                <a:gd name="connsiteX12" fmla="*/ 497801 w 719722"/>
                <a:gd name="connsiteY12" fmla="*/ 121669 h 193345"/>
                <a:gd name="connsiteX13" fmla="*/ 503335 w 719722"/>
                <a:gd name="connsiteY13" fmla="*/ 144733 h 193345"/>
                <a:gd name="connsiteX14" fmla="*/ 518277 w 719722"/>
                <a:gd name="connsiteY14" fmla="*/ 160062 h 193345"/>
                <a:gd name="connsiteX15" fmla="*/ 539445 w 719722"/>
                <a:gd name="connsiteY15" fmla="*/ 165448 h 193345"/>
                <a:gd name="connsiteX16" fmla="*/ 560614 w 719722"/>
                <a:gd name="connsiteY16" fmla="*/ 160062 h 193345"/>
                <a:gd name="connsiteX17" fmla="*/ 575556 w 719722"/>
                <a:gd name="connsiteY17" fmla="*/ 144733 h 193345"/>
                <a:gd name="connsiteX18" fmla="*/ 581090 w 719722"/>
                <a:gd name="connsiteY18" fmla="*/ 121669 h 193345"/>
                <a:gd name="connsiteX19" fmla="*/ 575556 w 719722"/>
                <a:gd name="connsiteY19" fmla="*/ 98606 h 193345"/>
                <a:gd name="connsiteX20" fmla="*/ 560614 w 719722"/>
                <a:gd name="connsiteY20" fmla="*/ 83277 h 193345"/>
                <a:gd name="connsiteX21" fmla="*/ 539445 w 719722"/>
                <a:gd name="connsiteY21" fmla="*/ 77891 h 193345"/>
                <a:gd name="connsiteX22" fmla="*/ 2352 w 719722"/>
                <a:gd name="connsiteY22" fmla="*/ 51650 h 193345"/>
                <a:gd name="connsiteX23" fmla="*/ 30300 w 719722"/>
                <a:gd name="connsiteY23" fmla="*/ 51650 h 193345"/>
                <a:gd name="connsiteX24" fmla="*/ 43997 w 719722"/>
                <a:gd name="connsiteY24" fmla="*/ 58417 h 193345"/>
                <a:gd name="connsiteX25" fmla="*/ 73190 w 719722"/>
                <a:gd name="connsiteY25" fmla="*/ 99020 h 193345"/>
                <a:gd name="connsiteX26" fmla="*/ 102383 w 719722"/>
                <a:gd name="connsiteY26" fmla="*/ 58417 h 193345"/>
                <a:gd name="connsiteX27" fmla="*/ 116080 w 719722"/>
                <a:gd name="connsiteY27" fmla="*/ 51650 h 193345"/>
                <a:gd name="connsiteX28" fmla="*/ 142921 w 719722"/>
                <a:gd name="connsiteY28" fmla="*/ 51650 h 193345"/>
                <a:gd name="connsiteX29" fmla="*/ 90484 w 719722"/>
                <a:gd name="connsiteY29" fmla="*/ 121531 h 193345"/>
                <a:gd name="connsiteX30" fmla="*/ 145273 w 719722"/>
                <a:gd name="connsiteY30" fmla="*/ 191411 h 193345"/>
                <a:gd name="connsiteX31" fmla="*/ 116910 w 719722"/>
                <a:gd name="connsiteY31" fmla="*/ 191411 h 193345"/>
                <a:gd name="connsiteX32" fmla="*/ 103213 w 719722"/>
                <a:gd name="connsiteY32" fmla="*/ 184644 h 193345"/>
                <a:gd name="connsiteX33" fmla="*/ 72360 w 719722"/>
                <a:gd name="connsiteY33" fmla="*/ 144732 h 193345"/>
                <a:gd name="connsiteX34" fmla="*/ 41368 w 719722"/>
                <a:gd name="connsiteY34" fmla="*/ 184644 h 193345"/>
                <a:gd name="connsiteX35" fmla="*/ 27671 w 719722"/>
                <a:gd name="connsiteY35" fmla="*/ 191411 h 193345"/>
                <a:gd name="connsiteX36" fmla="*/ 0 w 719722"/>
                <a:gd name="connsiteY36" fmla="*/ 191411 h 193345"/>
                <a:gd name="connsiteX37" fmla="*/ 54512 w 719722"/>
                <a:gd name="connsiteY37" fmla="*/ 121531 h 193345"/>
                <a:gd name="connsiteX38" fmla="*/ 389469 w 719722"/>
                <a:gd name="connsiteY38" fmla="*/ 50408 h 193345"/>
                <a:gd name="connsiteX39" fmla="*/ 431944 w 719722"/>
                <a:gd name="connsiteY39" fmla="*/ 65737 h 193345"/>
                <a:gd name="connsiteX40" fmla="*/ 447993 w 719722"/>
                <a:gd name="connsiteY40" fmla="*/ 111449 h 193345"/>
                <a:gd name="connsiteX41" fmla="*/ 447993 w 719722"/>
                <a:gd name="connsiteY41" fmla="*/ 191549 h 193345"/>
                <a:gd name="connsiteX42" fmla="*/ 432220 w 719722"/>
                <a:gd name="connsiteY42" fmla="*/ 191549 h 193345"/>
                <a:gd name="connsiteX43" fmla="*/ 415203 w 719722"/>
                <a:gd name="connsiteY43" fmla="*/ 174562 h 193345"/>
                <a:gd name="connsiteX44" fmla="*/ 415203 w 719722"/>
                <a:gd name="connsiteY44" fmla="*/ 115730 h 193345"/>
                <a:gd name="connsiteX45" fmla="*/ 406486 w 719722"/>
                <a:gd name="connsiteY45" fmla="*/ 88110 h 193345"/>
                <a:gd name="connsiteX46" fmla="*/ 381859 w 719722"/>
                <a:gd name="connsiteY46" fmla="*/ 78857 h 193345"/>
                <a:gd name="connsiteX47" fmla="*/ 353358 w 719722"/>
                <a:gd name="connsiteY47" fmla="*/ 89767 h 193345"/>
                <a:gd name="connsiteX48" fmla="*/ 342843 w 719722"/>
                <a:gd name="connsiteY48" fmla="*/ 120978 h 193345"/>
                <a:gd name="connsiteX49" fmla="*/ 342843 w 719722"/>
                <a:gd name="connsiteY49" fmla="*/ 174562 h 193345"/>
                <a:gd name="connsiteX50" fmla="*/ 325826 w 719722"/>
                <a:gd name="connsiteY50" fmla="*/ 191549 h 193345"/>
                <a:gd name="connsiteX51" fmla="*/ 310053 w 719722"/>
                <a:gd name="connsiteY51" fmla="*/ 191549 h 193345"/>
                <a:gd name="connsiteX52" fmla="*/ 310053 w 719722"/>
                <a:gd name="connsiteY52" fmla="*/ 51927 h 193345"/>
                <a:gd name="connsiteX53" fmla="*/ 324165 w 719722"/>
                <a:gd name="connsiteY53" fmla="*/ 51927 h 193345"/>
                <a:gd name="connsiteX54" fmla="*/ 341183 w 719722"/>
                <a:gd name="connsiteY54" fmla="*/ 68914 h 193345"/>
                <a:gd name="connsiteX55" fmla="*/ 341183 w 719722"/>
                <a:gd name="connsiteY55" fmla="*/ 70018 h 193345"/>
                <a:gd name="connsiteX56" fmla="*/ 361659 w 719722"/>
                <a:gd name="connsiteY56" fmla="*/ 55379 h 193345"/>
                <a:gd name="connsiteX57" fmla="*/ 389469 w 719722"/>
                <a:gd name="connsiteY57" fmla="*/ 50408 h 193345"/>
                <a:gd name="connsiteX58" fmla="*/ 719722 w 719722"/>
                <a:gd name="connsiteY58" fmla="*/ 50269 h 193345"/>
                <a:gd name="connsiteX59" fmla="*/ 719722 w 719722"/>
                <a:gd name="connsiteY59" fmla="*/ 81342 h 193345"/>
                <a:gd name="connsiteX60" fmla="*/ 712113 w 719722"/>
                <a:gd name="connsiteY60" fmla="*/ 80514 h 193345"/>
                <a:gd name="connsiteX61" fmla="*/ 682228 w 719722"/>
                <a:gd name="connsiteY61" fmla="*/ 91700 h 193345"/>
                <a:gd name="connsiteX62" fmla="*/ 671436 w 719722"/>
                <a:gd name="connsiteY62" fmla="*/ 123740 h 193345"/>
                <a:gd name="connsiteX63" fmla="*/ 671436 w 719722"/>
                <a:gd name="connsiteY63" fmla="*/ 174424 h 193345"/>
                <a:gd name="connsiteX64" fmla="*/ 654419 w 719722"/>
                <a:gd name="connsiteY64" fmla="*/ 191411 h 193345"/>
                <a:gd name="connsiteX65" fmla="*/ 638646 w 719722"/>
                <a:gd name="connsiteY65" fmla="*/ 191411 h 193345"/>
                <a:gd name="connsiteX66" fmla="*/ 638646 w 719722"/>
                <a:gd name="connsiteY66" fmla="*/ 51926 h 193345"/>
                <a:gd name="connsiteX67" fmla="*/ 669776 w 719722"/>
                <a:gd name="connsiteY67" fmla="*/ 51926 h 193345"/>
                <a:gd name="connsiteX68" fmla="*/ 669776 w 719722"/>
                <a:gd name="connsiteY68" fmla="*/ 72366 h 193345"/>
                <a:gd name="connsiteX69" fmla="*/ 719722 w 719722"/>
                <a:gd name="connsiteY69" fmla="*/ 50269 h 193345"/>
                <a:gd name="connsiteX70" fmla="*/ 208500 w 719722"/>
                <a:gd name="connsiteY70" fmla="*/ 50269 h 193345"/>
                <a:gd name="connsiteX71" fmla="*/ 233543 w 719722"/>
                <a:gd name="connsiteY71" fmla="*/ 54964 h 193345"/>
                <a:gd name="connsiteX72" fmla="*/ 253327 w 719722"/>
                <a:gd name="connsiteY72" fmla="*/ 68775 h 193345"/>
                <a:gd name="connsiteX73" fmla="*/ 270345 w 719722"/>
                <a:gd name="connsiteY73" fmla="*/ 51788 h 193345"/>
                <a:gd name="connsiteX74" fmla="*/ 285979 w 719722"/>
                <a:gd name="connsiteY74" fmla="*/ 51788 h 193345"/>
                <a:gd name="connsiteX75" fmla="*/ 285979 w 719722"/>
                <a:gd name="connsiteY75" fmla="*/ 51926 h 193345"/>
                <a:gd name="connsiteX76" fmla="*/ 285979 w 719722"/>
                <a:gd name="connsiteY76" fmla="*/ 191549 h 193345"/>
                <a:gd name="connsiteX77" fmla="*/ 271867 w 719722"/>
                <a:gd name="connsiteY77" fmla="*/ 191549 h 193345"/>
                <a:gd name="connsiteX78" fmla="*/ 254849 w 719722"/>
                <a:gd name="connsiteY78" fmla="*/ 174562 h 193345"/>
                <a:gd name="connsiteX79" fmla="*/ 254849 w 719722"/>
                <a:gd name="connsiteY79" fmla="*/ 173457 h 193345"/>
                <a:gd name="connsiteX80" fmla="*/ 234788 w 719722"/>
                <a:gd name="connsiteY80" fmla="*/ 188372 h 193345"/>
                <a:gd name="connsiteX81" fmla="*/ 208500 w 719722"/>
                <a:gd name="connsiteY81" fmla="*/ 193344 h 193345"/>
                <a:gd name="connsiteX82" fmla="*/ 171975 w 719722"/>
                <a:gd name="connsiteY82" fmla="*/ 184506 h 193345"/>
                <a:gd name="connsiteX83" fmla="*/ 146794 w 719722"/>
                <a:gd name="connsiteY83" fmla="*/ 159371 h 193345"/>
                <a:gd name="connsiteX84" fmla="*/ 137801 w 719722"/>
                <a:gd name="connsiteY84" fmla="*/ 121669 h 193345"/>
                <a:gd name="connsiteX85" fmla="*/ 146794 w 719722"/>
                <a:gd name="connsiteY85" fmla="*/ 84104 h 193345"/>
                <a:gd name="connsiteX86" fmla="*/ 171975 w 719722"/>
                <a:gd name="connsiteY86" fmla="*/ 59108 h 193345"/>
                <a:gd name="connsiteX87" fmla="*/ 208500 w 719722"/>
                <a:gd name="connsiteY87" fmla="*/ 50269 h 193345"/>
                <a:gd name="connsiteX88" fmla="*/ 580675 w 719722"/>
                <a:gd name="connsiteY88" fmla="*/ 0 h 193345"/>
                <a:gd name="connsiteX89" fmla="*/ 613327 w 719722"/>
                <a:gd name="connsiteY89" fmla="*/ 0 h 193345"/>
                <a:gd name="connsiteX90" fmla="*/ 613327 w 719722"/>
                <a:gd name="connsiteY90" fmla="*/ 191550 h 193345"/>
                <a:gd name="connsiteX91" fmla="*/ 598938 w 719722"/>
                <a:gd name="connsiteY91" fmla="*/ 191550 h 193345"/>
                <a:gd name="connsiteX92" fmla="*/ 581920 w 719722"/>
                <a:gd name="connsiteY92" fmla="*/ 174563 h 193345"/>
                <a:gd name="connsiteX93" fmla="*/ 581920 w 719722"/>
                <a:gd name="connsiteY93" fmla="*/ 173458 h 193345"/>
                <a:gd name="connsiteX94" fmla="*/ 561859 w 719722"/>
                <a:gd name="connsiteY94" fmla="*/ 188373 h 193345"/>
                <a:gd name="connsiteX95" fmla="*/ 535571 w 719722"/>
                <a:gd name="connsiteY95" fmla="*/ 193345 h 193345"/>
                <a:gd name="connsiteX96" fmla="*/ 499322 w 719722"/>
                <a:gd name="connsiteY96" fmla="*/ 184507 h 193345"/>
                <a:gd name="connsiteX97" fmla="*/ 474003 w 719722"/>
                <a:gd name="connsiteY97" fmla="*/ 159234 h 193345"/>
                <a:gd name="connsiteX98" fmla="*/ 464872 w 719722"/>
                <a:gd name="connsiteY98" fmla="*/ 121669 h 193345"/>
                <a:gd name="connsiteX99" fmla="*/ 474003 w 719722"/>
                <a:gd name="connsiteY99" fmla="*/ 84243 h 193345"/>
                <a:gd name="connsiteX100" fmla="*/ 499322 w 719722"/>
                <a:gd name="connsiteY100" fmla="*/ 59108 h 193345"/>
                <a:gd name="connsiteX101" fmla="*/ 535571 w 719722"/>
                <a:gd name="connsiteY101" fmla="*/ 50270 h 193345"/>
                <a:gd name="connsiteX102" fmla="*/ 561029 w 719722"/>
                <a:gd name="connsiteY102" fmla="*/ 54965 h 193345"/>
                <a:gd name="connsiteX103" fmla="*/ 580675 w 719722"/>
                <a:gd name="connsiteY103" fmla="*/ 69052 h 193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l="l" t="t" r="r" b="b"/>
              <a:pathLst>
                <a:path w="719722" h="193345">
                  <a:moveTo>
                    <a:pt x="212098" y="78028"/>
                  </a:moveTo>
                  <a:cubicBezTo>
                    <a:pt x="200061" y="78028"/>
                    <a:pt x="190099" y="82033"/>
                    <a:pt x="182351" y="90043"/>
                  </a:cubicBezTo>
                  <a:cubicBezTo>
                    <a:pt x="174603" y="98053"/>
                    <a:pt x="170730" y="108549"/>
                    <a:pt x="170730" y="121669"/>
                  </a:cubicBezTo>
                  <a:cubicBezTo>
                    <a:pt x="170730" y="134788"/>
                    <a:pt x="174603" y="145284"/>
                    <a:pt x="182351" y="153294"/>
                  </a:cubicBezTo>
                  <a:cubicBezTo>
                    <a:pt x="190099" y="161304"/>
                    <a:pt x="200061" y="165309"/>
                    <a:pt x="212098" y="165309"/>
                  </a:cubicBezTo>
                  <a:cubicBezTo>
                    <a:pt x="224134" y="165447"/>
                    <a:pt x="234096" y="161442"/>
                    <a:pt x="241982" y="153294"/>
                  </a:cubicBezTo>
                  <a:cubicBezTo>
                    <a:pt x="249868" y="145284"/>
                    <a:pt x="253742" y="134788"/>
                    <a:pt x="253742" y="121669"/>
                  </a:cubicBezTo>
                  <a:cubicBezTo>
                    <a:pt x="253742" y="108549"/>
                    <a:pt x="249868" y="98053"/>
                    <a:pt x="241982" y="90043"/>
                  </a:cubicBezTo>
                  <a:cubicBezTo>
                    <a:pt x="234096" y="82033"/>
                    <a:pt x="224134" y="78028"/>
                    <a:pt x="212098" y="78028"/>
                  </a:cubicBezTo>
                  <a:close/>
                  <a:moveTo>
                    <a:pt x="539445" y="77891"/>
                  </a:moveTo>
                  <a:cubicBezTo>
                    <a:pt x="531559" y="77891"/>
                    <a:pt x="524503" y="79686"/>
                    <a:pt x="518277" y="83277"/>
                  </a:cubicBezTo>
                  <a:cubicBezTo>
                    <a:pt x="512051" y="86867"/>
                    <a:pt x="507070" y="91977"/>
                    <a:pt x="503335" y="98606"/>
                  </a:cubicBezTo>
                  <a:cubicBezTo>
                    <a:pt x="499599" y="105235"/>
                    <a:pt x="497801" y="112969"/>
                    <a:pt x="497801" y="121669"/>
                  </a:cubicBezTo>
                  <a:cubicBezTo>
                    <a:pt x="497801" y="130370"/>
                    <a:pt x="499599" y="138104"/>
                    <a:pt x="503335" y="144733"/>
                  </a:cubicBezTo>
                  <a:cubicBezTo>
                    <a:pt x="507070" y="151362"/>
                    <a:pt x="511913" y="156471"/>
                    <a:pt x="518277" y="160062"/>
                  </a:cubicBezTo>
                  <a:cubicBezTo>
                    <a:pt x="524503" y="163653"/>
                    <a:pt x="531698" y="165448"/>
                    <a:pt x="539445" y="165448"/>
                  </a:cubicBezTo>
                  <a:cubicBezTo>
                    <a:pt x="547193" y="165448"/>
                    <a:pt x="554388" y="163653"/>
                    <a:pt x="560614" y="160062"/>
                  </a:cubicBezTo>
                  <a:cubicBezTo>
                    <a:pt x="566840" y="156471"/>
                    <a:pt x="571821" y="151362"/>
                    <a:pt x="575556" y="144733"/>
                  </a:cubicBezTo>
                  <a:cubicBezTo>
                    <a:pt x="579292" y="138104"/>
                    <a:pt x="581090" y="130370"/>
                    <a:pt x="581090" y="121669"/>
                  </a:cubicBezTo>
                  <a:cubicBezTo>
                    <a:pt x="581090" y="112969"/>
                    <a:pt x="579292" y="105235"/>
                    <a:pt x="575556" y="98606"/>
                  </a:cubicBezTo>
                  <a:cubicBezTo>
                    <a:pt x="571821" y="91977"/>
                    <a:pt x="566840" y="86867"/>
                    <a:pt x="560614" y="83277"/>
                  </a:cubicBezTo>
                  <a:cubicBezTo>
                    <a:pt x="554388" y="79686"/>
                    <a:pt x="547193" y="77891"/>
                    <a:pt x="539445" y="77891"/>
                  </a:cubicBezTo>
                  <a:close/>
                  <a:moveTo>
                    <a:pt x="2352" y="51650"/>
                  </a:moveTo>
                  <a:lnTo>
                    <a:pt x="30300" y="51650"/>
                  </a:lnTo>
                  <a:cubicBezTo>
                    <a:pt x="35696" y="51650"/>
                    <a:pt x="40676" y="54136"/>
                    <a:pt x="43997" y="58417"/>
                  </a:cubicBezTo>
                  <a:lnTo>
                    <a:pt x="73190" y="99020"/>
                  </a:lnTo>
                  <a:lnTo>
                    <a:pt x="102383" y="58417"/>
                  </a:lnTo>
                  <a:cubicBezTo>
                    <a:pt x="105565" y="54136"/>
                    <a:pt x="110684" y="51650"/>
                    <a:pt x="116080" y="51650"/>
                  </a:cubicBezTo>
                  <a:lnTo>
                    <a:pt x="142921" y="51650"/>
                  </a:lnTo>
                  <a:lnTo>
                    <a:pt x="90484" y="121531"/>
                  </a:lnTo>
                  <a:lnTo>
                    <a:pt x="145273" y="191411"/>
                  </a:lnTo>
                  <a:lnTo>
                    <a:pt x="116910" y="191411"/>
                  </a:lnTo>
                  <a:cubicBezTo>
                    <a:pt x="111514" y="191549"/>
                    <a:pt x="106395" y="188925"/>
                    <a:pt x="103213" y="184644"/>
                  </a:cubicBezTo>
                  <a:lnTo>
                    <a:pt x="72360" y="144732"/>
                  </a:lnTo>
                  <a:lnTo>
                    <a:pt x="41368" y="184644"/>
                  </a:lnTo>
                  <a:cubicBezTo>
                    <a:pt x="38186" y="188925"/>
                    <a:pt x="33067" y="191411"/>
                    <a:pt x="27671" y="191411"/>
                  </a:cubicBezTo>
                  <a:lnTo>
                    <a:pt x="0" y="191411"/>
                  </a:lnTo>
                  <a:lnTo>
                    <a:pt x="54512" y="121531"/>
                  </a:lnTo>
                  <a:close/>
                  <a:moveTo>
                    <a:pt x="389469" y="50408"/>
                  </a:moveTo>
                  <a:cubicBezTo>
                    <a:pt x="407040" y="50270"/>
                    <a:pt x="421290" y="55379"/>
                    <a:pt x="431944" y="65737"/>
                  </a:cubicBezTo>
                  <a:cubicBezTo>
                    <a:pt x="442597" y="76095"/>
                    <a:pt x="447993" y="91286"/>
                    <a:pt x="447993" y="111449"/>
                  </a:cubicBezTo>
                  <a:lnTo>
                    <a:pt x="447993" y="191549"/>
                  </a:lnTo>
                  <a:lnTo>
                    <a:pt x="432220" y="191549"/>
                  </a:lnTo>
                  <a:cubicBezTo>
                    <a:pt x="422812" y="191549"/>
                    <a:pt x="415203" y="183953"/>
                    <a:pt x="415203" y="174562"/>
                  </a:cubicBezTo>
                  <a:lnTo>
                    <a:pt x="415203" y="115730"/>
                  </a:lnTo>
                  <a:cubicBezTo>
                    <a:pt x="415203" y="103577"/>
                    <a:pt x="412297" y="94325"/>
                    <a:pt x="406486" y="88110"/>
                  </a:cubicBezTo>
                  <a:cubicBezTo>
                    <a:pt x="400676" y="81895"/>
                    <a:pt x="392513" y="78857"/>
                    <a:pt x="381859" y="78857"/>
                  </a:cubicBezTo>
                  <a:cubicBezTo>
                    <a:pt x="369822" y="78857"/>
                    <a:pt x="360276" y="82448"/>
                    <a:pt x="353358" y="89767"/>
                  </a:cubicBezTo>
                  <a:cubicBezTo>
                    <a:pt x="346302" y="96948"/>
                    <a:pt x="342843" y="107444"/>
                    <a:pt x="342843" y="120978"/>
                  </a:cubicBezTo>
                  <a:lnTo>
                    <a:pt x="342843" y="174562"/>
                  </a:lnTo>
                  <a:cubicBezTo>
                    <a:pt x="342843" y="183953"/>
                    <a:pt x="335234" y="191549"/>
                    <a:pt x="325826" y="191549"/>
                  </a:cubicBezTo>
                  <a:lnTo>
                    <a:pt x="310053" y="191549"/>
                  </a:lnTo>
                  <a:lnTo>
                    <a:pt x="310053" y="51927"/>
                  </a:lnTo>
                  <a:lnTo>
                    <a:pt x="324165" y="51927"/>
                  </a:lnTo>
                  <a:cubicBezTo>
                    <a:pt x="333573" y="51927"/>
                    <a:pt x="341183" y="59523"/>
                    <a:pt x="341183" y="68914"/>
                  </a:cubicBezTo>
                  <a:lnTo>
                    <a:pt x="341183" y="70018"/>
                  </a:lnTo>
                  <a:cubicBezTo>
                    <a:pt x="346579" y="63527"/>
                    <a:pt x="353358" y="58694"/>
                    <a:pt x="361659" y="55379"/>
                  </a:cubicBezTo>
                  <a:cubicBezTo>
                    <a:pt x="369822" y="52065"/>
                    <a:pt x="379092" y="50408"/>
                    <a:pt x="389469" y="50408"/>
                  </a:cubicBezTo>
                  <a:close/>
                  <a:moveTo>
                    <a:pt x="719722" y="50269"/>
                  </a:moveTo>
                  <a:lnTo>
                    <a:pt x="719722" y="81342"/>
                  </a:lnTo>
                  <a:cubicBezTo>
                    <a:pt x="716955" y="80790"/>
                    <a:pt x="714326" y="80514"/>
                    <a:pt x="712113" y="80514"/>
                  </a:cubicBezTo>
                  <a:cubicBezTo>
                    <a:pt x="699384" y="80514"/>
                    <a:pt x="689422" y="84243"/>
                    <a:pt x="682228" y="91700"/>
                  </a:cubicBezTo>
                  <a:cubicBezTo>
                    <a:pt x="675033" y="99158"/>
                    <a:pt x="671436" y="109792"/>
                    <a:pt x="671436" y="123740"/>
                  </a:cubicBezTo>
                  <a:lnTo>
                    <a:pt x="671436" y="174424"/>
                  </a:lnTo>
                  <a:cubicBezTo>
                    <a:pt x="671436" y="183815"/>
                    <a:pt x="663827" y="191411"/>
                    <a:pt x="654419" y="191411"/>
                  </a:cubicBezTo>
                  <a:lnTo>
                    <a:pt x="638646" y="191411"/>
                  </a:lnTo>
                  <a:lnTo>
                    <a:pt x="638646" y="51926"/>
                  </a:lnTo>
                  <a:lnTo>
                    <a:pt x="669776" y="51926"/>
                  </a:lnTo>
                  <a:lnTo>
                    <a:pt x="669776" y="72366"/>
                  </a:lnTo>
                  <a:cubicBezTo>
                    <a:pt x="679322" y="57589"/>
                    <a:pt x="695925" y="50269"/>
                    <a:pt x="719722" y="50269"/>
                  </a:cubicBezTo>
                  <a:close/>
                  <a:moveTo>
                    <a:pt x="208500" y="50269"/>
                  </a:moveTo>
                  <a:cubicBezTo>
                    <a:pt x="217632" y="50269"/>
                    <a:pt x="225933" y="51788"/>
                    <a:pt x="233543" y="54964"/>
                  </a:cubicBezTo>
                  <a:cubicBezTo>
                    <a:pt x="241152" y="58141"/>
                    <a:pt x="247793" y="62698"/>
                    <a:pt x="253327" y="68775"/>
                  </a:cubicBezTo>
                  <a:cubicBezTo>
                    <a:pt x="253327" y="59384"/>
                    <a:pt x="260937" y="51788"/>
                    <a:pt x="270345" y="51788"/>
                  </a:cubicBezTo>
                  <a:lnTo>
                    <a:pt x="285979" y="51788"/>
                  </a:lnTo>
                  <a:lnTo>
                    <a:pt x="285979" y="51926"/>
                  </a:lnTo>
                  <a:lnTo>
                    <a:pt x="285979" y="191549"/>
                  </a:lnTo>
                  <a:lnTo>
                    <a:pt x="271867" y="191549"/>
                  </a:lnTo>
                  <a:cubicBezTo>
                    <a:pt x="262459" y="191549"/>
                    <a:pt x="254849" y="183953"/>
                    <a:pt x="254849" y="174562"/>
                  </a:cubicBezTo>
                  <a:lnTo>
                    <a:pt x="254849" y="173457"/>
                  </a:lnTo>
                  <a:cubicBezTo>
                    <a:pt x="249453" y="180086"/>
                    <a:pt x="242812" y="185058"/>
                    <a:pt x="234788" y="188372"/>
                  </a:cubicBezTo>
                  <a:cubicBezTo>
                    <a:pt x="226902" y="191687"/>
                    <a:pt x="218047" y="193344"/>
                    <a:pt x="208500" y="193344"/>
                  </a:cubicBezTo>
                  <a:cubicBezTo>
                    <a:pt x="194941" y="193344"/>
                    <a:pt x="182628" y="190444"/>
                    <a:pt x="171975" y="184506"/>
                  </a:cubicBezTo>
                  <a:cubicBezTo>
                    <a:pt x="161183" y="178567"/>
                    <a:pt x="152882" y="170143"/>
                    <a:pt x="146794" y="159371"/>
                  </a:cubicBezTo>
                  <a:cubicBezTo>
                    <a:pt x="140706" y="148599"/>
                    <a:pt x="137801" y="136031"/>
                    <a:pt x="137801" y="121669"/>
                  </a:cubicBezTo>
                  <a:cubicBezTo>
                    <a:pt x="137801" y="107306"/>
                    <a:pt x="140845" y="94876"/>
                    <a:pt x="146794" y="84104"/>
                  </a:cubicBezTo>
                  <a:cubicBezTo>
                    <a:pt x="152882" y="73332"/>
                    <a:pt x="161183" y="65046"/>
                    <a:pt x="171975" y="59108"/>
                  </a:cubicBezTo>
                  <a:cubicBezTo>
                    <a:pt x="182766" y="53169"/>
                    <a:pt x="194941" y="50269"/>
                    <a:pt x="208500" y="50269"/>
                  </a:cubicBezTo>
                  <a:close/>
                  <a:moveTo>
                    <a:pt x="580675" y="0"/>
                  </a:moveTo>
                  <a:lnTo>
                    <a:pt x="613327" y="0"/>
                  </a:lnTo>
                  <a:lnTo>
                    <a:pt x="613327" y="191550"/>
                  </a:lnTo>
                  <a:lnTo>
                    <a:pt x="598938" y="191550"/>
                  </a:lnTo>
                  <a:cubicBezTo>
                    <a:pt x="589530" y="191550"/>
                    <a:pt x="581920" y="183954"/>
                    <a:pt x="581920" y="174563"/>
                  </a:cubicBezTo>
                  <a:lnTo>
                    <a:pt x="581920" y="173458"/>
                  </a:lnTo>
                  <a:cubicBezTo>
                    <a:pt x="576525" y="180087"/>
                    <a:pt x="569884" y="185059"/>
                    <a:pt x="561859" y="188373"/>
                  </a:cubicBezTo>
                  <a:cubicBezTo>
                    <a:pt x="553973" y="191688"/>
                    <a:pt x="545118" y="193345"/>
                    <a:pt x="535571" y="193345"/>
                  </a:cubicBezTo>
                  <a:cubicBezTo>
                    <a:pt x="522151" y="193345"/>
                    <a:pt x="509976" y="190445"/>
                    <a:pt x="499322" y="184507"/>
                  </a:cubicBezTo>
                  <a:cubicBezTo>
                    <a:pt x="488531" y="178568"/>
                    <a:pt x="480091" y="170144"/>
                    <a:pt x="474003" y="159234"/>
                  </a:cubicBezTo>
                  <a:cubicBezTo>
                    <a:pt x="467916" y="148323"/>
                    <a:pt x="464872" y="135756"/>
                    <a:pt x="464872" y="121669"/>
                  </a:cubicBezTo>
                  <a:cubicBezTo>
                    <a:pt x="464872" y="107583"/>
                    <a:pt x="467916" y="95015"/>
                    <a:pt x="474003" y="84243"/>
                  </a:cubicBezTo>
                  <a:cubicBezTo>
                    <a:pt x="480091" y="73471"/>
                    <a:pt x="488531" y="65047"/>
                    <a:pt x="499322" y="59108"/>
                  </a:cubicBezTo>
                  <a:cubicBezTo>
                    <a:pt x="510114" y="53170"/>
                    <a:pt x="522151" y="50270"/>
                    <a:pt x="535571" y="50270"/>
                  </a:cubicBezTo>
                  <a:cubicBezTo>
                    <a:pt x="544841" y="50270"/>
                    <a:pt x="553281" y="51789"/>
                    <a:pt x="561029" y="54965"/>
                  </a:cubicBezTo>
                  <a:cubicBezTo>
                    <a:pt x="568777" y="58142"/>
                    <a:pt x="575279" y="62837"/>
                    <a:pt x="580675" y="69052"/>
                  </a:cubicBezTo>
                  <a:close/>
                </a:path>
              </a:pathLst>
            </a:custGeom>
            <a:grpFill/>
            <a:ln w="9510" cap="flat">
              <a:noFill/>
              <a:prstDash val="solid"/>
              <a:miter/>
            </a:ln>
          </p:spPr>
          <p:txBody>
            <a:bodyPr wrap="square" rtlCol="0" anchor="ctr">
              <a:noAutofit/>
            </a:bodyPr>
            <a:lstStyle/>
            <a:p>
              <a:endParaRPr lang="en-US"/>
            </a:p>
          </p:txBody>
        </p:sp>
        <p:grpSp>
          <p:nvGrpSpPr>
            <p:cNvPr id="10" name="Group 9">
              <a:extLst>
                <a:ext uri="{FF2B5EF4-FFF2-40B4-BE49-F238E27FC236}">
                  <a16:creationId xmlns:a16="http://schemas.microsoft.com/office/drawing/2014/main" id="{C2020983-1CDD-4F49-B6EF-8C9C946F00FF}"/>
                </a:ext>
              </a:extLst>
            </p:cNvPr>
            <p:cNvGrpSpPr/>
            <p:nvPr userDrawn="1"/>
          </p:nvGrpSpPr>
          <p:grpSpPr>
            <a:xfrm>
              <a:off x="11082099" y="267640"/>
              <a:ext cx="156756" cy="139761"/>
              <a:chOff x="11082099" y="267640"/>
              <a:chExt cx="156756" cy="139761"/>
            </a:xfrm>
            <a:grpFill/>
          </p:grpSpPr>
          <p:sp>
            <p:nvSpPr>
              <p:cNvPr id="11" name="Freeform 10">
                <a:extLst>
                  <a:ext uri="{FF2B5EF4-FFF2-40B4-BE49-F238E27FC236}">
                    <a16:creationId xmlns:a16="http://schemas.microsoft.com/office/drawing/2014/main" id="{0668B575-A66C-D247-9082-6CA587AE4275}"/>
                  </a:ext>
                </a:extLst>
              </p:cNvPr>
              <p:cNvSpPr/>
              <p:nvPr/>
            </p:nvSpPr>
            <p:spPr>
              <a:xfrm>
                <a:off x="11082099" y="272749"/>
                <a:ext cx="70699" cy="60489"/>
              </a:xfrm>
              <a:custGeom>
                <a:avLst/>
                <a:gdLst>
                  <a:gd name="connsiteX0" fmla="*/ 246570 w 486475"/>
                  <a:gd name="connsiteY0" fmla="*/ 0 h 416222"/>
                  <a:gd name="connsiteX1" fmla="*/ 225625 w 486475"/>
                  <a:gd name="connsiteY1" fmla="*/ 26608 h 416222"/>
                  <a:gd name="connsiteX2" fmla="*/ 0 w 486475"/>
                  <a:gd name="connsiteY2" fmla="*/ 416223 h 416222"/>
                  <a:gd name="connsiteX3" fmla="*/ 486475 w 486475"/>
                  <a:gd name="connsiteY3" fmla="*/ 416223 h 416222"/>
                  <a:gd name="connsiteX4" fmla="*/ 246570 w 486475"/>
                  <a:gd name="connsiteY4" fmla="*/ 0 h 416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475" h="416222">
                    <a:moveTo>
                      <a:pt x="246570" y="0"/>
                    </a:moveTo>
                    <a:cubicBezTo>
                      <a:pt x="238954" y="7602"/>
                      <a:pt x="231338" y="16155"/>
                      <a:pt x="225625" y="26608"/>
                    </a:cubicBezTo>
                    <a:lnTo>
                      <a:pt x="0" y="416223"/>
                    </a:lnTo>
                    <a:lnTo>
                      <a:pt x="486475" y="416223"/>
                    </a:lnTo>
                    <a:lnTo>
                      <a:pt x="246570" y="0"/>
                    </a:lnTo>
                    <a:close/>
                  </a:path>
                </a:pathLst>
              </a:custGeom>
              <a:grpFill/>
              <a:ln w="9510" cap="flat">
                <a:noFill/>
                <a:prstDash val="solid"/>
                <a:miter/>
              </a:ln>
            </p:spPr>
            <p:txBody>
              <a:bodyPr rtlCol="0" anchor="ctr"/>
              <a:lstStyle/>
              <a:p>
                <a:endParaRPr lang="en-US"/>
              </a:p>
            </p:txBody>
          </p:sp>
          <p:sp>
            <p:nvSpPr>
              <p:cNvPr id="12" name="Freeform 11">
                <a:extLst>
                  <a:ext uri="{FF2B5EF4-FFF2-40B4-BE49-F238E27FC236}">
                    <a16:creationId xmlns:a16="http://schemas.microsoft.com/office/drawing/2014/main" id="{32AFC56B-4CC5-8044-8A0D-062569572E4D}"/>
                  </a:ext>
                </a:extLst>
              </p:cNvPr>
              <p:cNvSpPr/>
              <p:nvPr/>
            </p:nvSpPr>
            <p:spPr>
              <a:xfrm>
                <a:off x="11125542" y="267640"/>
                <a:ext cx="69869" cy="61180"/>
              </a:xfrm>
              <a:custGeom>
                <a:avLst/>
                <a:gdLst>
                  <a:gd name="connsiteX0" fmla="*/ 480763 w 480763"/>
                  <a:gd name="connsiteY0" fmla="*/ 4751 h 420973"/>
                  <a:gd name="connsiteX1" fmla="*/ 447443 w 480763"/>
                  <a:gd name="connsiteY1" fmla="*/ 0 h 420973"/>
                  <a:gd name="connsiteX2" fmla="*/ 33320 w 480763"/>
                  <a:gd name="connsiteY2" fmla="*/ 0 h 420973"/>
                  <a:gd name="connsiteX3" fmla="*/ 0 w 480763"/>
                  <a:gd name="connsiteY3" fmla="*/ 4751 h 420973"/>
                  <a:gd name="connsiteX4" fmla="*/ 240858 w 480763"/>
                  <a:gd name="connsiteY4" fmla="*/ 420974 h 420973"/>
                  <a:gd name="connsiteX5" fmla="*/ 480763 w 480763"/>
                  <a:gd name="connsiteY5" fmla="*/ 4751 h 420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0763" h="420973">
                    <a:moveTo>
                      <a:pt x="480763" y="4751"/>
                    </a:moveTo>
                    <a:cubicBezTo>
                      <a:pt x="470291" y="1901"/>
                      <a:pt x="458867" y="0"/>
                      <a:pt x="447443" y="0"/>
                    </a:cubicBezTo>
                    <a:lnTo>
                      <a:pt x="33320" y="0"/>
                    </a:lnTo>
                    <a:cubicBezTo>
                      <a:pt x="21896" y="0"/>
                      <a:pt x="10472" y="1901"/>
                      <a:pt x="0" y="4751"/>
                    </a:cubicBezTo>
                    <a:lnTo>
                      <a:pt x="240858" y="420974"/>
                    </a:lnTo>
                    <a:lnTo>
                      <a:pt x="480763" y="4751"/>
                    </a:lnTo>
                    <a:close/>
                  </a:path>
                </a:pathLst>
              </a:custGeom>
              <a:grpFill/>
              <a:ln w="9510" cap="flat">
                <a:noFill/>
                <a:prstDash val="solid"/>
                <a:miter/>
              </a:ln>
            </p:spPr>
            <p:txBody>
              <a:bodyPr rtlCol="0" anchor="ctr"/>
              <a:lstStyle/>
              <a:p>
                <a:endParaRPr lang="en-US"/>
              </a:p>
            </p:txBody>
          </p:sp>
          <p:sp>
            <p:nvSpPr>
              <p:cNvPr id="13" name="Freeform 12">
                <a:extLst>
                  <a:ext uri="{FF2B5EF4-FFF2-40B4-BE49-F238E27FC236}">
                    <a16:creationId xmlns:a16="http://schemas.microsoft.com/office/drawing/2014/main" id="{869576B6-DA06-B34F-84FF-BEA7E000A2E8}"/>
                  </a:ext>
                </a:extLst>
              </p:cNvPr>
              <p:cNvSpPr/>
              <p:nvPr/>
            </p:nvSpPr>
            <p:spPr>
              <a:xfrm>
                <a:off x="11082237" y="341939"/>
                <a:ext cx="70838" cy="60489"/>
              </a:xfrm>
              <a:custGeom>
                <a:avLst/>
                <a:gdLst>
                  <a:gd name="connsiteX0" fmla="*/ 0 w 487427"/>
                  <a:gd name="connsiteY0" fmla="*/ 0 h 416222"/>
                  <a:gd name="connsiteX1" fmla="*/ 225625 w 487427"/>
                  <a:gd name="connsiteY1" fmla="*/ 389615 h 416222"/>
                  <a:gd name="connsiteX2" fmla="*/ 246570 w 487427"/>
                  <a:gd name="connsiteY2" fmla="*/ 416222 h 416222"/>
                  <a:gd name="connsiteX3" fmla="*/ 487427 w 487427"/>
                  <a:gd name="connsiteY3" fmla="*/ 0 h 416222"/>
                  <a:gd name="connsiteX4" fmla="*/ 0 w 487427"/>
                  <a:gd name="connsiteY4" fmla="*/ 0 h 416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7427" h="416222">
                    <a:moveTo>
                      <a:pt x="0" y="0"/>
                    </a:moveTo>
                    <a:lnTo>
                      <a:pt x="225625" y="389615"/>
                    </a:lnTo>
                    <a:cubicBezTo>
                      <a:pt x="231338" y="399118"/>
                      <a:pt x="238002" y="408620"/>
                      <a:pt x="246570" y="416222"/>
                    </a:cubicBezTo>
                    <a:lnTo>
                      <a:pt x="487427" y="0"/>
                    </a:lnTo>
                    <a:lnTo>
                      <a:pt x="0" y="0"/>
                    </a:lnTo>
                    <a:close/>
                  </a:path>
                </a:pathLst>
              </a:custGeom>
              <a:grpFill/>
              <a:ln w="9510" cap="flat">
                <a:noFill/>
                <a:prstDash val="solid"/>
                <a:miter/>
              </a:ln>
            </p:spPr>
            <p:txBody>
              <a:bodyPr rtlCol="0" anchor="ctr"/>
              <a:lstStyle/>
              <a:p>
                <a:endParaRPr lang="en-US"/>
              </a:p>
            </p:txBody>
          </p:sp>
          <p:sp>
            <p:nvSpPr>
              <p:cNvPr id="14" name="Freeform 13">
                <a:extLst>
                  <a:ext uri="{FF2B5EF4-FFF2-40B4-BE49-F238E27FC236}">
                    <a16:creationId xmlns:a16="http://schemas.microsoft.com/office/drawing/2014/main" id="{56C14242-71EC-0A41-A052-1C74F86D14C7}"/>
                  </a:ext>
                </a:extLst>
              </p:cNvPr>
              <p:cNvSpPr/>
              <p:nvPr/>
            </p:nvSpPr>
            <p:spPr>
              <a:xfrm>
                <a:off x="11168017" y="341939"/>
                <a:ext cx="70838" cy="60489"/>
              </a:xfrm>
              <a:custGeom>
                <a:avLst/>
                <a:gdLst>
                  <a:gd name="connsiteX0" fmla="*/ 261802 w 487427"/>
                  <a:gd name="connsiteY0" fmla="*/ 389615 h 416222"/>
                  <a:gd name="connsiteX1" fmla="*/ 487427 w 487427"/>
                  <a:gd name="connsiteY1" fmla="*/ 0 h 416222"/>
                  <a:gd name="connsiteX2" fmla="*/ 0 w 487427"/>
                  <a:gd name="connsiteY2" fmla="*/ 0 h 416222"/>
                  <a:gd name="connsiteX3" fmla="*/ 240858 w 487427"/>
                  <a:gd name="connsiteY3" fmla="*/ 416222 h 416222"/>
                  <a:gd name="connsiteX4" fmla="*/ 261802 w 487427"/>
                  <a:gd name="connsiteY4" fmla="*/ 389615 h 416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7427" h="416222">
                    <a:moveTo>
                      <a:pt x="261802" y="389615"/>
                    </a:moveTo>
                    <a:lnTo>
                      <a:pt x="487427" y="0"/>
                    </a:lnTo>
                    <a:lnTo>
                      <a:pt x="0" y="0"/>
                    </a:lnTo>
                    <a:lnTo>
                      <a:pt x="240858" y="416222"/>
                    </a:lnTo>
                    <a:cubicBezTo>
                      <a:pt x="248474" y="407670"/>
                      <a:pt x="256090" y="399118"/>
                      <a:pt x="261802" y="389615"/>
                    </a:cubicBezTo>
                  </a:path>
                </a:pathLst>
              </a:custGeom>
              <a:grpFill/>
              <a:ln w="9510" cap="flat">
                <a:noFill/>
                <a:prstDash val="solid"/>
                <a:miter/>
              </a:ln>
            </p:spPr>
            <p:txBody>
              <a:bodyPr rtlCol="0" anchor="ctr"/>
              <a:lstStyle/>
              <a:p>
                <a:endParaRPr lang="en-US"/>
              </a:p>
            </p:txBody>
          </p:sp>
          <p:sp>
            <p:nvSpPr>
              <p:cNvPr id="15" name="Freeform 14">
                <a:extLst>
                  <a:ext uri="{FF2B5EF4-FFF2-40B4-BE49-F238E27FC236}">
                    <a16:creationId xmlns:a16="http://schemas.microsoft.com/office/drawing/2014/main" id="{54EDDBA0-5019-924E-80FF-3C69813D4693}"/>
                  </a:ext>
                </a:extLst>
              </p:cNvPr>
              <p:cNvSpPr/>
              <p:nvPr/>
            </p:nvSpPr>
            <p:spPr>
              <a:xfrm>
                <a:off x="11125542" y="346221"/>
                <a:ext cx="70008" cy="61180"/>
              </a:xfrm>
              <a:custGeom>
                <a:avLst/>
                <a:gdLst>
                  <a:gd name="connsiteX0" fmla="*/ 0 w 481715"/>
                  <a:gd name="connsiteY0" fmla="*/ 416223 h 420973"/>
                  <a:gd name="connsiteX1" fmla="*/ 33320 w 481715"/>
                  <a:gd name="connsiteY1" fmla="*/ 420974 h 420973"/>
                  <a:gd name="connsiteX2" fmla="*/ 448395 w 481715"/>
                  <a:gd name="connsiteY2" fmla="*/ 420974 h 420973"/>
                  <a:gd name="connsiteX3" fmla="*/ 481715 w 481715"/>
                  <a:gd name="connsiteY3" fmla="*/ 416223 h 420973"/>
                  <a:gd name="connsiteX4" fmla="*/ 240858 w 481715"/>
                  <a:gd name="connsiteY4" fmla="*/ 0 h 420973"/>
                  <a:gd name="connsiteX5" fmla="*/ 0 w 481715"/>
                  <a:gd name="connsiteY5" fmla="*/ 416223 h 420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1715" h="420973">
                    <a:moveTo>
                      <a:pt x="0" y="416223"/>
                    </a:moveTo>
                    <a:cubicBezTo>
                      <a:pt x="10472" y="419073"/>
                      <a:pt x="21896" y="420974"/>
                      <a:pt x="33320" y="420974"/>
                    </a:cubicBezTo>
                    <a:lnTo>
                      <a:pt x="448395" y="420974"/>
                    </a:lnTo>
                    <a:cubicBezTo>
                      <a:pt x="459819" y="420974"/>
                      <a:pt x="471243" y="419073"/>
                      <a:pt x="481715" y="416223"/>
                    </a:cubicBezTo>
                    <a:lnTo>
                      <a:pt x="240858" y="0"/>
                    </a:lnTo>
                    <a:lnTo>
                      <a:pt x="0" y="416223"/>
                    </a:lnTo>
                    <a:close/>
                  </a:path>
                </a:pathLst>
              </a:custGeom>
              <a:grpFill/>
              <a:ln w="9510"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85DA80E5-9001-F24E-ADB3-97135BA95B19}"/>
                  </a:ext>
                </a:extLst>
              </p:cNvPr>
              <p:cNvSpPr/>
              <p:nvPr/>
            </p:nvSpPr>
            <p:spPr>
              <a:xfrm>
                <a:off x="11168017" y="272749"/>
                <a:ext cx="70699" cy="60489"/>
              </a:xfrm>
              <a:custGeom>
                <a:avLst/>
                <a:gdLst>
                  <a:gd name="connsiteX0" fmla="*/ 486475 w 486475"/>
                  <a:gd name="connsiteY0" fmla="*/ 416223 h 416222"/>
                  <a:gd name="connsiteX1" fmla="*/ 260850 w 486475"/>
                  <a:gd name="connsiteY1" fmla="*/ 26608 h 416222"/>
                  <a:gd name="connsiteX2" fmla="*/ 239906 w 486475"/>
                  <a:gd name="connsiteY2" fmla="*/ 0 h 416222"/>
                  <a:gd name="connsiteX3" fmla="*/ 0 w 486475"/>
                  <a:gd name="connsiteY3" fmla="*/ 416223 h 416222"/>
                  <a:gd name="connsiteX4" fmla="*/ 486475 w 486475"/>
                  <a:gd name="connsiteY4" fmla="*/ 416223 h 416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475" h="416222">
                    <a:moveTo>
                      <a:pt x="486475" y="416223"/>
                    </a:moveTo>
                    <a:lnTo>
                      <a:pt x="260850" y="26608"/>
                    </a:lnTo>
                    <a:cubicBezTo>
                      <a:pt x="255138" y="17105"/>
                      <a:pt x="248474" y="7602"/>
                      <a:pt x="239906" y="0"/>
                    </a:cubicBezTo>
                    <a:lnTo>
                      <a:pt x="0" y="416223"/>
                    </a:lnTo>
                    <a:lnTo>
                      <a:pt x="486475" y="416223"/>
                    </a:lnTo>
                    <a:close/>
                  </a:path>
                </a:pathLst>
              </a:custGeom>
              <a:grpFill/>
              <a:ln w="9510" cap="flat">
                <a:noFill/>
                <a:prstDash val="solid"/>
                <a:miter/>
              </a:ln>
            </p:spPr>
            <p:txBody>
              <a:bodyPr rtlCol="0" anchor="ctr"/>
              <a:lstStyle/>
              <a:p>
                <a:endParaRPr lang="en-US"/>
              </a:p>
            </p:txBody>
          </p:sp>
        </p:grpSp>
      </p:grpSp>
      <p:sp>
        <p:nvSpPr>
          <p:cNvPr id="16" name="Title 1">
            <a:extLst>
              <a:ext uri="{FF2B5EF4-FFF2-40B4-BE49-F238E27FC236}">
                <a16:creationId xmlns:a16="http://schemas.microsoft.com/office/drawing/2014/main" id="{1950DC05-2CDE-0348-A948-F019D599CF65}"/>
              </a:ext>
            </a:extLst>
          </p:cNvPr>
          <p:cNvSpPr>
            <a:spLocks noGrp="1"/>
          </p:cNvSpPr>
          <p:nvPr>
            <p:ph type="title"/>
          </p:nvPr>
        </p:nvSpPr>
        <p:spPr>
          <a:xfrm>
            <a:off x="228600" y="201168"/>
            <a:ext cx="5865812" cy="274320"/>
          </a:xfrm>
        </p:spPr>
        <p:txBody>
          <a:bodyPr/>
          <a:lstStyle>
            <a:lvl1pPr>
              <a:defRPr>
                <a:solidFill>
                  <a:schemeClr val="tx2"/>
                </a:solidFill>
              </a:defRPr>
            </a:lvl1pPr>
          </a:lstStyle>
          <a:p>
            <a:r>
              <a:rPr lang="en-US"/>
              <a:t>Click to edit Master title style</a:t>
            </a:r>
          </a:p>
        </p:txBody>
      </p:sp>
      <p:sp>
        <p:nvSpPr>
          <p:cNvPr id="18" name="Text Placeholder 7">
            <a:extLst>
              <a:ext uri="{FF2B5EF4-FFF2-40B4-BE49-F238E27FC236}">
                <a16:creationId xmlns:a16="http://schemas.microsoft.com/office/drawing/2014/main" id="{E0F2B7BA-7DA1-944B-A928-4E9EEC43F99A}"/>
              </a:ext>
            </a:extLst>
          </p:cNvPr>
          <p:cNvSpPr>
            <a:spLocks noGrp="1"/>
          </p:cNvSpPr>
          <p:nvPr>
            <p:ph type="body" sz="quarter" idx="24"/>
          </p:nvPr>
        </p:nvSpPr>
        <p:spPr>
          <a:xfrm>
            <a:off x="228600" y="502920"/>
            <a:ext cx="5865812" cy="233718"/>
          </a:xfrm>
          <a:prstGeom prst="rect">
            <a:avLst/>
          </a:prstGeom>
        </p:spPr>
        <p:txBody>
          <a:bodyPr wrap="square">
            <a:spAutoFit/>
          </a:bodyPr>
          <a:lstStyle>
            <a:lvl1pPr marL="0" marR="0" indent="0" algn="l" defTabSz="182742" rtl="0" eaLnBrk="1" fontAlgn="auto" latinLnBrk="0" hangingPunct="1">
              <a:lnSpc>
                <a:spcPct val="120000"/>
              </a:lnSpc>
              <a:spcBef>
                <a:spcPts val="0"/>
              </a:spcBef>
              <a:spcAft>
                <a:spcPts val="0"/>
              </a:spcAft>
              <a:buClrTx/>
              <a:buSzTx/>
              <a:buFont typeface="Arial" panose="020B0604020202020204" pitchFamily="34" charset="0"/>
              <a:buNone/>
              <a:tabLst/>
              <a:defRPr lang="en-US"/>
            </a:lvl1pPr>
            <a:lvl4pPr marL="182880" marR="0" indent="-182880" algn="l" defTabSz="182880" rtl="0" eaLnBrk="1" fontAlgn="auto" latinLnBrk="0" hangingPunct="1">
              <a:lnSpc>
                <a:spcPct val="100000"/>
              </a:lnSpc>
              <a:spcBef>
                <a:spcPts val="0"/>
              </a:spcBef>
              <a:spcAft>
                <a:spcPts val="600"/>
              </a:spcAft>
              <a:buClr>
                <a:schemeClr val="tx2"/>
              </a:buClr>
              <a:buSzPct val="100000"/>
              <a:buFont typeface="Arial" panose="020B0604020202020204" pitchFamily="34" charset="0"/>
              <a:buChar char="•"/>
              <a:tabLst>
                <a:tab pos="182880" algn="l"/>
                <a:tab pos="365760" algn="l"/>
                <a:tab pos="548640" algn="l"/>
              </a:tabLst>
              <a:defRPr/>
            </a:lvl4pPr>
          </a:lstStyle>
          <a:p>
            <a:pPr lvl="0"/>
            <a:r>
              <a:rPr lang="en-US"/>
              <a:t>Click to edit Master text styles</a:t>
            </a:r>
          </a:p>
        </p:txBody>
      </p:sp>
      <p:sp>
        <p:nvSpPr>
          <p:cNvPr id="20" name="Text Placeholder 7">
            <a:extLst>
              <a:ext uri="{FF2B5EF4-FFF2-40B4-BE49-F238E27FC236}">
                <a16:creationId xmlns:a16="http://schemas.microsoft.com/office/drawing/2014/main" id="{4CE54B90-C69F-194C-B707-3AA18FB51253}"/>
              </a:ext>
            </a:extLst>
          </p:cNvPr>
          <p:cNvSpPr>
            <a:spLocks noGrp="1"/>
          </p:cNvSpPr>
          <p:nvPr>
            <p:ph type="body" sz="quarter" idx="28" hasCustomPrompt="1"/>
          </p:nvPr>
        </p:nvSpPr>
        <p:spPr>
          <a:xfrm>
            <a:off x="10148986" y="6632886"/>
            <a:ext cx="1821776" cy="92333"/>
          </a:xfrm>
        </p:spPr>
        <p:txBody>
          <a:bodyPr anchor="b" anchorCtr="0">
            <a:spAutoFit/>
          </a:bodyPr>
          <a:lstStyle>
            <a:lvl1pPr algn="r">
              <a:lnSpc>
                <a:spcPct val="100000"/>
              </a:lnSpc>
              <a:defRPr sz="600">
                <a:solidFill>
                  <a:schemeClr val="tx2">
                    <a:lumMod val="50000"/>
                    <a:lumOff val="50000"/>
                  </a:schemeClr>
                </a:solidFill>
              </a:defRPr>
            </a:lvl1pPr>
          </a:lstStyle>
          <a:p>
            <a:pPr lvl="0"/>
            <a:r>
              <a:rPr lang="en-US"/>
              <a:t>Source Info</a:t>
            </a:r>
          </a:p>
        </p:txBody>
      </p:sp>
      <p:sp>
        <p:nvSpPr>
          <p:cNvPr id="4" name="Footer Placeholder 3">
            <a:extLst>
              <a:ext uri="{FF2B5EF4-FFF2-40B4-BE49-F238E27FC236}">
                <a16:creationId xmlns:a16="http://schemas.microsoft.com/office/drawing/2014/main" id="{DA6E8743-2B6B-3745-9EBE-A3C8E615406A}"/>
              </a:ext>
            </a:extLst>
          </p:cNvPr>
          <p:cNvSpPr>
            <a:spLocks noGrp="1"/>
          </p:cNvSpPr>
          <p:nvPr>
            <p:ph type="ftr" sz="quarter" idx="29"/>
          </p:nvPr>
        </p:nvSpPr>
        <p:spPr/>
        <p:txBody>
          <a:bodyPr/>
          <a:lstStyle/>
          <a:p>
            <a:r>
              <a:rPr lang="en-US" kern="0"/>
              <a:t>© 2021 Xandr Inc. Xandr℠, the Kite logo, AT&amp;T, the Globe logo and other marks are trademarks and service marks of AT&amp;T Intellectual Property and/or AT&amp;T affiliated companies. All other marks contained herein are the property of their respective owners.</a:t>
            </a:r>
          </a:p>
        </p:txBody>
      </p:sp>
      <p:sp>
        <p:nvSpPr>
          <p:cNvPr id="5" name="Slide Number Placeholder 4">
            <a:extLst>
              <a:ext uri="{FF2B5EF4-FFF2-40B4-BE49-F238E27FC236}">
                <a16:creationId xmlns:a16="http://schemas.microsoft.com/office/drawing/2014/main" id="{B1118492-451F-1148-909D-7E1CB32A0862}"/>
              </a:ext>
            </a:extLst>
          </p:cNvPr>
          <p:cNvSpPr>
            <a:spLocks noGrp="1"/>
          </p:cNvSpPr>
          <p:nvPr>
            <p:ph type="sldNum" sz="quarter" idx="30"/>
          </p:nvPr>
        </p:nvSpPr>
        <p:spPr/>
        <p:txBody>
          <a:bodyPr/>
          <a:lstStyle/>
          <a:p>
            <a:fld id="{B039CED7-89A6-0D48-93AF-800B78660EBD}" type="slidenum">
              <a:rPr lang="en-US"/>
              <a:pPr/>
              <a:t>‹#›</a:t>
            </a:fld>
            <a:endParaRPr lang="en-US"/>
          </a:p>
        </p:txBody>
      </p:sp>
    </p:spTree>
    <p:extLst>
      <p:ext uri="{BB962C8B-B14F-4D97-AF65-F5344CB8AC3E}">
        <p14:creationId xmlns:p14="http://schemas.microsoft.com/office/powerpoint/2010/main" val="1117486779"/>
      </p:ext>
    </p:extLst>
  </p:cSld>
  <p:clrMapOvr>
    <a:overrideClrMapping bg1="dk1" tx1="lt1" bg2="dk2" tx2="lt2" accent1="accent1" accent2="accent2" accent3="accent3" accent4="accent4" accent5="accent5" accent6="accent6" hlink="hlink" folHlink="folHlink"/>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showMasterSp="0" preserve="1" userDrawn="1">
  <p:cSld name="DARK MODE">
    <p:bg>
      <p:bgRef idx="1001">
        <a:schemeClr val="bg2"/>
      </p:bgRef>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FDE9BD88-608A-B245-BA13-346BEC037E3E}"/>
              </a:ext>
            </a:extLst>
          </p:cNvPr>
          <p:cNvGrpSpPr>
            <a:grpSpLocks noChangeAspect="1"/>
          </p:cNvGrpSpPr>
          <p:nvPr userDrawn="1"/>
        </p:nvGrpSpPr>
        <p:grpSpPr>
          <a:xfrm>
            <a:off x="11082099" y="215851"/>
            <a:ext cx="886025" cy="193345"/>
            <a:chOff x="11082099" y="215851"/>
            <a:chExt cx="886025" cy="193345"/>
          </a:xfrm>
        </p:grpSpPr>
        <p:sp>
          <p:nvSpPr>
            <p:cNvPr id="9" name="Freeform 8">
              <a:extLst>
                <a:ext uri="{FF2B5EF4-FFF2-40B4-BE49-F238E27FC236}">
                  <a16:creationId xmlns:a16="http://schemas.microsoft.com/office/drawing/2014/main" id="{F19A1DAC-BD97-8848-89DE-A1CDD2EB6361}"/>
                </a:ext>
              </a:extLst>
            </p:cNvPr>
            <p:cNvSpPr/>
            <p:nvPr/>
          </p:nvSpPr>
          <p:spPr>
            <a:xfrm>
              <a:off x="11248402" y="215851"/>
              <a:ext cx="719722" cy="193345"/>
            </a:xfrm>
            <a:custGeom>
              <a:avLst/>
              <a:gdLst>
                <a:gd name="connsiteX0" fmla="*/ 212098 w 719722"/>
                <a:gd name="connsiteY0" fmla="*/ 78028 h 193345"/>
                <a:gd name="connsiteX1" fmla="*/ 182351 w 719722"/>
                <a:gd name="connsiteY1" fmla="*/ 90043 h 193345"/>
                <a:gd name="connsiteX2" fmla="*/ 170730 w 719722"/>
                <a:gd name="connsiteY2" fmla="*/ 121669 h 193345"/>
                <a:gd name="connsiteX3" fmla="*/ 182351 w 719722"/>
                <a:gd name="connsiteY3" fmla="*/ 153294 h 193345"/>
                <a:gd name="connsiteX4" fmla="*/ 212098 w 719722"/>
                <a:gd name="connsiteY4" fmla="*/ 165309 h 193345"/>
                <a:gd name="connsiteX5" fmla="*/ 241982 w 719722"/>
                <a:gd name="connsiteY5" fmla="*/ 153294 h 193345"/>
                <a:gd name="connsiteX6" fmla="*/ 253742 w 719722"/>
                <a:gd name="connsiteY6" fmla="*/ 121669 h 193345"/>
                <a:gd name="connsiteX7" fmla="*/ 241982 w 719722"/>
                <a:gd name="connsiteY7" fmla="*/ 90043 h 193345"/>
                <a:gd name="connsiteX8" fmla="*/ 212098 w 719722"/>
                <a:gd name="connsiteY8" fmla="*/ 78028 h 193345"/>
                <a:gd name="connsiteX9" fmla="*/ 539445 w 719722"/>
                <a:gd name="connsiteY9" fmla="*/ 77891 h 193345"/>
                <a:gd name="connsiteX10" fmla="*/ 518277 w 719722"/>
                <a:gd name="connsiteY10" fmla="*/ 83277 h 193345"/>
                <a:gd name="connsiteX11" fmla="*/ 503335 w 719722"/>
                <a:gd name="connsiteY11" fmla="*/ 98606 h 193345"/>
                <a:gd name="connsiteX12" fmla="*/ 497801 w 719722"/>
                <a:gd name="connsiteY12" fmla="*/ 121669 h 193345"/>
                <a:gd name="connsiteX13" fmla="*/ 503335 w 719722"/>
                <a:gd name="connsiteY13" fmla="*/ 144733 h 193345"/>
                <a:gd name="connsiteX14" fmla="*/ 518277 w 719722"/>
                <a:gd name="connsiteY14" fmla="*/ 160062 h 193345"/>
                <a:gd name="connsiteX15" fmla="*/ 539445 w 719722"/>
                <a:gd name="connsiteY15" fmla="*/ 165448 h 193345"/>
                <a:gd name="connsiteX16" fmla="*/ 560614 w 719722"/>
                <a:gd name="connsiteY16" fmla="*/ 160062 h 193345"/>
                <a:gd name="connsiteX17" fmla="*/ 575556 w 719722"/>
                <a:gd name="connsiteY17" fmla="*/ 144733 h 193345"/>
                <a:gd name="connsiteX18" fmla="*/ 581090 w 719722"/>
                <a:gd name="connsiteY18" fmla="*/ 121669 h 193345"/>
                <a:gd name="connsiteX19" fmla="*/ 575556 w 719722"/>
                <a:gd name="connsiteY19" fmla="*/ 98606 h 193345"/>
                <a:gd name="connsiteX20" fmla="*/ 560614 w 719722"/>
                <a:gd name="connsiteY20" fmla="*/ 83277 h 193345"/>
                <a:gd name="connsiteX21" fmla="*/ 539445 w 719722"/>
                <a:gd name="connsiteY21" fmla="*/ 77891 h 193345"/>
                <a:gd name="connsiteX22" fmla="*/ 2352 w 719722"/>
                <a:gd name="connsiteY22" fmla="*/ 51650 h 193345"/>
                <a:gd name="connsiteX23" fmla="*/ 30300 w 719722"/>
                <a:gd name="connsiteY23" fmla="*/ 51650 h 193345"/>
                <a:gd name="connsiteX24" fmla="*/ 43997 w 719722"/>
                <a:gd name="connsiteY24" fmla="*/ 58417 h 193345"/>
                <a:gd name="connsiteX25" fmla="*/ 73190 w 719722"/>
                <a:gd name="connsiteY25" fmla="*/ 99020 h 193345"/>
                <a:gd name="connsiteX26" fmla="*/ 102383 w 719722"/>
                <a:gd name="connsiteY26" fmla="*/ 58417 h 193345"/>
                <a:gd name="connsiteX27" fmla="*/ 116080 w 719722"/>
                <a:gd name="connsiteY27" fmla="*/ 51650 h 193345"/>
                <a:gd name="connsiteX28" fmla="*/ 142921 w 719722"/>
                <a:gd name="connsiteY28" fmla="*/ 51650 h 193345"/>
                <a:gd name="connsiteX29" fmla="*/ 90484 w 719722"/>
                <a:gd name="connsiteY29" fmla="*/ 121531 h 193345"/>
                <a:gd name="connsiteX30" fmla="*/ 145273 w 719722"/>
                <a:gd name="connsiteY30" fmla="*/ 191411 h 193345"/>
                <a:gd name="connsiteX31" fmla="*/ 116910 w 719722"/>
                <a:gd name="connsiteY31" fmla="*/ 191411 h 193345"/>
                <a:gd name="connsiteX32" fmla="*/ 103213 w 719722"/>
                <a:gd name="connsiteY32" fmla="*/ 184644 h 193345"/>
                <a:gd name="connsiteX33" fmla="*/ 72360 w 719722"/>
                <a:gd name="connsiteY33" fmla="*/ 144732 h 193345"/>
                <a:gd name="connsiteX34" fmla="*/ 41368 w 719722"/>
                <a:gd name="connsiteY34" fmla="*/ 184644 h 193345"/>
                <a:gd name="connsiteX35" fmla="*/ 27671 w 719722"/>
                <a:gd name="connsiteY35" fmla="*/ 191411 h 193345"/>
                <a:gd name="connsiteX36" fmla="*/ 0 w 719722"/>
                <a:gd name="connsiteY36" fmla="*/ 191411 h 193345"/>
                <a:gd name="connsiteX37" fmla="*/ 54512 w 719722"/>
                <a:gd name="connsiteY37" fmla="*/ 121531 h 193345"/>
                <a:gd name="connsiteX38" fmla="*/ 389469 w 719722"/>
                <a:gd name="connsiteY38" fmla="*/ 50408 h 193345"/>
                <a:gd name="connsiteX39" fmla="*/ 431944 w 719722"/>
                <a:gd name="connsiteY39" fmla="*/ 65737 h 193345"/>
                <a:gd name="connsiteX40" fmla="*/ 447993 w 719722"/>
                <a:gd name="connsiteY40" fmla="*/ 111449 h 193345"/>
                <a:gd name="connsiteX41" fmla="*/ 447993 w 719722"/>
                <a:gd name="connsiteY41" fmla="*/ 191549 h 193345"/>
                <a:gd name="connsiteX42" fmla="*/ 432220 w 719722"/>
                <a:gd name="connsiteY42" fmla="*/ 191549 h 193345"/>
                <a:gd name="connsiteX43" fmla="*/ 415203 w 719722"/>
                <a:gd name="connsiteY43" fmla="*/ 174562 h 193345"/>
                <a:gd name="connsiteX44" fmla="*/ 415203 w 719722"/>
                <a:gd name="connsiteY44" fmla="*/ 115730 h 193345"/>
                <a:gd name="connsiteX45" fmla="*/ 406486 w 719722"/>
                <a:gd name="connsiteY45" fmla="*/ 88110 h 193345"/>
                <a:gd name="connsiteX46" fmla="*/ 381859 w 719722"/>
                <a:gd name="connsiteY46" fmla="*/ 78857 h 193345"/>
                <a:gd name="connsiteX47" fmla="*/ 353358 w 719722"/>
                <a:gd name="connsiteY47" fmla="*/ 89767 h 193345"/>
                <a:gd name="connsiteX48" fmla="*/ 342843 w 719722"/>
                <a:gd name="connsiteY48" fmla="*/ 120978 h 193345"/>
                <a:gd name="connsiteX49" fmla="*/ 342843 w 719722"/>
                <a:gd name="connsiteY49" fmla="*/ 174562 h 193345"/>
                <a:gd name="connsiteX50" fmla="*/ 325826 w 719722"/>
                <a:gd name="connsiteY50" fmla="*/ 191549 h 193345"/>
                <a:gd name="connsiteX51" fmla="*/ 310053 w 719722"/>
                <a:gd name="connsiteY51" fmla="*/ 191549 h 193345"/>
                <a:gd name="connsiteX52" fmla="*/ 310053 w 719722"/>
                <a:gd name="connsiteY52" fmla="*/ 51927 h 193345"/>
                <a:gd name="connsiteX53" fmla="*/ 324165 w 719722"/>
                <a:gd name="connsiteY53" fmla="*/ 51927 h 193345"/>
                <a:gd name="connsiteX54" fmla="*/ 341183 w 719722"/>
                <a:gd name="connsiteY54" fmla="*/ 68914 h 193345"/>
                <a:gd name="connsiteX55" fmla="*/ 341183 w 719722"/>
                <a:gd name="connsiteY55" fmla="*/ 70018 h 193345"/>
                <a:gd name="connsiteX56" fmla="*/ 361659 w 719722"/>
                <a:gd name="connsiteY56" fmla="*/ 55379 h 193345"/>
                <a:gd name="connsiteX57" fmla="*/ 389469 w 719722"/>
                <a:gd name="connsiteY57" fmla="*/ 50408 h 193345"/>
                <a:gd name="connsiteX58" fmla="*/ 719722 w 719722"/>
                <a:gd name="connsiteY58" fmla="*/ 50269 h 193345"/>
                <a:gd name="connsiteX59" fmla="*/ 719722 w 719722"/>
                <a:gd name="connsiteY59" fmla="*/ 81342 h 193345"/>
                <a:gd name="connsiteX60" fmla="*/ 712113 w 719722"/>
                <a:gd name="connsiteY60" fmla="*/ 80514 h 193345"/>
                <a:gd name="connsiteX61" fmla="*/ 682228 w 719722"/>
                <a:gd name="connsiteY61" fmla="*/ 91700 h 193345"/>
                <a:gd name="connsiteX62" fmla="*/ 671436 w 719722"/>
                <a:gd name="connsiteY62" fmla="*/ 123740 h 193345"/>
                <a:gd name="connsiteX63" fmla="*/ 671436 w 719722"/>
                <a:gd name="connsiteY63" fmla="*/ 174424 h 193345"/>
                <a:gd name="connsiteX64" fmla="*/ 654419 w 719722"/>
                <a:gd name="connsiteY64" fmla="*/ 191411 h 193345"/>
                <a:gd name="connsiteX65" fmla="*/ 638646 w 719722"/>
                <a:gd name="connsiteY65" fmla="*/ 191411 h 193345"/>
                <a:gd name="connsiteX66" fmla="*/ 638646 w 719722"/>
                <a:gd name="connsiteY66" fmla="*/ 51926 h 193345"/>
                <a:gd name="connsiteX67" fmla="*/ 669776 w 719722"/>
                <a:gd name="connsiteY67" fmla="*/ 51926 h 193345"/>
                <a:gd name="connsiteX68" fmla="*/ 669776 w 719722"/>
                <a:gd name="connsiteY68" fmla="*/ 72366 h 193345"/>
                <a:gd name="connsiteX69" fmla="*/ 719722 w 719722"/>
                <a:gd name="connsiteY69" fmla="*/ 50269 h 193345"/>
                <a:gd name="connsiteX70" fmla="*/ 208500 w 719722"/>
                <a:gd name="connsiteY70" fmla="*/ 50269 h 193345"/>
                <a:gd name="connsiteX71" fmla="*/ 233543 w 719722"/>
                <a:gd name="connsiteY71" fmla="*/ 54964 h 193345"/>
                <a:gd name="connsiteX72" fmla="*/ 253327 w 719722"/>
                <a:gd name="connsiteY72" fmla="*/ 68775 h 193345"/>
                <a:gd name="connsiteX73" fmla="*/ 270345 w 719722"/>
                <a:gd name="connsiteY73" fmla="*/ 51788 h 193345"/>
                <a:gd name="connsiteX74" fmla="*/ 285979 w 719722"/>
                <a:gd name="connsiteY74" fmla="*/ 51788 h 193345"/>
                <a:gd name="connsiteX75" fmla="*/ 285979 w 719722"/>
                <a:gd name="connsiteY75" fmla="*/ 51926 h 193345"/>
                <a:gd name="connsiteX76" fmla="*/ 285979 w 719722"/>
                <a:gd name="connsiteY76" fmla="*/ 191549 h 193345"/>
                <a:gd name="connsiteX77" fmla="*/ 271867 w 719722"/>
                <a:gd name="connsiteY77" fmla="*/ 191549 h 193345"/>
                <a:gd name="connsiteX78" fmla="*/ 254849 w 719722"/>
                <a:gd name="connsiteY78" fmla="*/ 174562 h 193345"/>
                <a:gd name="connsiteX79" fmla="*/ 254849 w 719722"/>
                <a:gd name="connsiteY79" fmla="*/ 173457 h 193345"/>
                <a:gd name="connsiteX80" fmla="*/ 234788 w 719722"/>
                <a:gd name="connsiteY80" fmla="*/ 188372 h 193345"/>
                <a:gd name="connsiteX81" fmla="*/ 208500 w 719722"/>
                <a:gd name="connsiteY81" fmla="*/ 193344 h 193345"/>
                <a:gd name="connsiteX82" fmla="*/ 171975 w 719722"/>
                <a:gd name="connsiteY82" fmla="*/ 184506 h 193345"/>
                <a:gd name="connsiteX83" fmla="*/ 146794 w 719722"/>
                <a:gd name="connsiteY83" fmla="*/ 159371 h 193345"/>
                <a:gd name="connsiteX84" fmla="*/ 137801 w 719722"/>
                <a:gd name="connsiteY84" fmla="*/ 121669 h 193345"/>
                <a:gd name="connsiteX85" fmla="*/ 146794 w 719722"/>
                <a:gd name="connsiteY85" fmla="*/ 84104 h 193345"/>
                <a:gd name="connsiteX86" fmla="*/ 171975 w 719722"/>
                <a:gd name="connsiteY86" fmla="*/ 59108 h 193345"/>
                <a:gd name="connsiteX87" fmla="*/ 208500 w 719722"/>
                <a:gd name="connsiteY87" fmla="*/ 50269 h 193345"/>
                <a:gd name="connsiteX88" fmla="*/ 580675 w 719722"/>
                <a:gd name="connsiteY88" fmla="*/ 0 h 193345"/>
                <a:gd name="connsiteX89" fmla="*/ 613327 w 719722"/>
                <a:gd name="connsiteY89" fmla="*/ 0 h 193345"/>
                <a:gd name="connsiteX90" fmla="*/ 613327 w 719722"/>
                <a:gd name="connsiteY90" fmla="*/ 191550 h 193345"/>
                <a:gd name="connsiteX91" fmla="*/ 598938 w 719722"/>
                <a:gd name="connsiteY91" fmla="*/ 191550 h 193345"/>
                <a:gd name="connsiteX92" fmla="*/ 581920 w 719722"/>
                <a:gd name="connsiteY92" fmla="*/ 174563 h 193345"/>
                <a:gd name="connsiteX93" fmla="*/ 581920 w 719722"/>
                <a:gd name="connsiteY93" fmla="*/ 173458 h 193345"/>
                <a:gd name="connsiteX94" fmla="*/ 561859 w 719722"/>
                <a:gd name="connsiteY94" fmla="*/ 188373 h 193345"/>
                <a:gd name="connsiteX95" fmla="*/ 535571 w 719722"/>
                <a:gd name="connsiteY95" fmla="*/ 193345 h 193345"/>
                <a:gd name="connsiteX96" fmla="*/ 499322 w 719722"/>
                <a:gd name="connsiteY96" fmla="*/ 184507 h 193345"/>
                <a:gd name="connsiteX97" fmla="*/ 474003 w 719722"/>
                <a:gd name="connsiteY97" fmla="*/ 159234 h 193345"/>
                <a:gd name="connsiteX98" fmla="*/ 464872 w 719722"/>
                <a:gd name="connsiteY98" fmla="*/ 121669 h 193345"/>
                <a:gd name="connsiteX99" fmla="*/ 474003 w 719722"/>
                <a:gd name="connsiteY99" fmla="*/ 84243 h 193345"/>
                <a:gd name="connsiteX100" fmla="*/ 499322 w 719722"/>
                <a:gd name="connsiteY100" fmla="*/ 59108 h 193345"/>
                <a:gd name="connsiteX101" fmla="*/ 535571 w 719722"/>
                <a:gd name="connsiteY101" fmla="*/ 50270 h 193345"/>
                <a:gd name="connsiteX102" fmla="*/ 561029 w 719722"/>
                <a:gd name="connsiteY102" fmla="*/ 54965 h 193345"/>
                <a:gd name="connsiteX103" fmla="*/ 580675 w 719722"/>
                <a:gd name="connsiteY103" fmla="*/ 69052 h 193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l="l" t="t" r="r" b="b"/>
              <a:pathLst>
                <a:path w="719722" h="193345">
                  <a:moveTo>
                    <a:pt x="212098" y="78028"/>
                  </a:moveTo>
                  <a:cubicBezTo>
                    <a:pt x="200061" y="78028"/>
                    <a:pt x="190099" y="82033"/>
                    <a:pt x="182351" y="90043"/>
                  </a:cubicBezTo>
                  <a:cubicBezTo>
                    <a:pt x="174603" y="98053"/>
                    <a:pt x="170730" y="108549"/>
                    <a:pt x="170730" y="121669"/>
                  </a:cubicBezTo>
                  <a:cubicBezTo>
                    <a:pt x="170730" y="134788"/>
                    <a:pt x="174603" y="145284"/>
                    <a:pt x="182351" y="153294"/>
                  </a:cubicBezTo>
                  <a:cubicBezTo>
                    <a:pt x="190099" y="161304"/>
                    <a:pt x="200061" y="165309"/>
                    <a:pt x="212098" y="165309"/>
                  </a:cubicBezTo>
                  <a:cubicBezTo>
                    <a:pt x="224134" y="165447"/>
                    <a:pt x="234096" y="161442"/>
                    <a:pt x="241982" y="153294"/>
                  </a:cubicBezTo>
                  <a:cubicBezTo>
                    <a:pt x="249868" y="145284"/>
                    <a:pt x="253742" y="134788"/>
                    <a:pt x="253742" y="121669"/>
                  </a:cubicBezTo>
                  <a:cubicBezTo>
                    <a:pt x="253742" y="108549"/>
                    <a:pt x="249868" y="98053"/>
                    <a:pt x="241982" y="90043"/>
                  </a:cubicBezTo>
                  <a:cubicBezTo>
                    <a:pt x="234096" y="82033"/>
                    <a:pt x="224134" y="78028"/>
                    <a:pt x="212098" y="78028"/>
                  </a:cubicBezTo>
                  <a:close/>
                  <a:moveTo>
                    <a:pt x="539445" y="77891"/>
                  </a:moveTo>
                  <a:cubicBezTo>
                    <a:pt x="531559" y="77891"/>
                    <a:pt x="524503" y="79686"/>
                    <a:pt x="518277" y="83277"/>
                  </a:cubicBezTo>
                  <a:cubicBezTo>
                    <a:pt x="512051" y="86867"/>
                    <a:pt x="507070" y="91977"/>
                    <a:pt x="503335" y="98606"/>
                  </a:cubicBezTo>
                  <a:cubicBezTo>
                    <a:pt x="499599" y="105235"/>
                    <a:pt x="497801" y="112969"/>
                    <a:pt x="497801" y="121669"/>
                  </a:cubicBezTo>
                  <a:cubicBezTo>
                    <a:pt x="497801" y="130370"/>
                    <a:pt x="499599" y="138104"/>
                    <a:pt x="503335" y="144733"/>
                  </a:cubicBezTo>
                  <a:cubicBezTo>
                    <a:pt x="507070" y="151362"/>
                    <a:pt x="511913" y="156471"/>
                    <a:pt x="518277" y="160062"/>
                  </a:cubicBezTo>
                  <a:cubicBezTo>
                    <a:pt x="524503" y="163653"/>
                    <a:pt x="531698" y="165448"/>
                    <a:pt x="539445" y="165448"/>
                  </a:cubicBezTo>
                  <a:cubicBezTo>
                    <a:pt x="547193" y="165448"/>
                    <a:pt x="554388" y="163653"/>
                    <a:pt x="560614" y="160062"/>
                  </a:cubicBezTo>
                  <a:cubicBezTo>
                    <a:pt x="566840" y="156471"/>
                    <a:pt x="571821" y="151362"/>
                    <a:pt x="575556" y="144733"/>
                  </a:cubicBezTo>
                  <a:cubicBezTo>
                    <a:pt x="579292" y="138104"/>
                    <a:pt x="581090" y="130370"/>
                    <a:pt x="581090" y="121669"/>
                  </a:cubicBezTo>
                  <a:cubicBezTo>
                    <a:pt x="581090" y="112969"/>
                    <a:pt x="579292" y="105235"/>
                    <a:pt x="575556" y="98606"/>
                  </a:cubicBezTo>
                  <a:cubicBezTo>
                    <a:pt x="571821" y="91977"/>
                    <a:pt x="566840" y="86867"/>
                    <a:pt x="560614" y="83277"/>
                  </a:cubicBezTo>
                  <a:cubicBezTo>
                    <a:pt x="554388" y="79686"/>
                    <a:pt x="547193" y="77891"/>
                    <a:pt x="539445" y="77891"/>
                  </a:cubicBezTo>
                  <a:close/>
                  <a:moveTo>
                    <a:pt x="2352" y="51650"/>
                  </a:moveTo>
                  <a:lnTo>
                    <a:pt x="30300" y="51650"/>
                  </a:lnTo>
                  <a:cubicBezTo>
                    <a:pt x="35696" y="51650"/>
                    <a:pt x="40676" y="54136"/>
                    <a:pt x="43997" y="58417"/>
                  </a:cubicBezTo>
                  <a:lnTo>
                    <a:pt x="73190" y="99020"/>
                  </a:lnTo>
                  <a:lnTo>
                    <a:pt x="102383" y="58417"/>
                  </a:lnTo>
                  <a:cubicBezTo>
                    <a:pt x="105565" y="54136"/>
                    <a:pt x="110684" y="51650"/>
                    <a:pt x="116080" y="51650"/>
                  </a:cubicBezTo>
                  <a:lnTo>
                    <a:pt x="142921" y="51650"/>
                  </a:lnTo>
                  <a:lnTo>
                    <a:pt x="90484" y="121531"/>
                  </a:lnTo>
                  <a:lnTo>
                    <a:pt x="145273" y="191411"/>
                  </a:lnTo>
                  <a:lnTo>
                    <a:pt x="116910" y="191411"/>
                  </a:lnTo>
                  <a:cubicBezTo>
                    <a:pt x="111514" y="191549"/>
                    <a:pt x="106395" y="188925"/>
                    <a:pt x="103213" y="184644"/>
                  </a:cubicBezTo>
                  <a:lnTo>
                    <a:pt x="72360" y="144732"/>
                  </a:lnTo>
                  <a:lnTo>
                    <a:pt x="41368" y="184644"/>
                  </a:lnTo>
                  <a:cubicBezTo>
                    <a:pt x="38186" y="188925"/>
                    <a:pt x="33067" y="191411"/>
                    <a:pt x="27671" y="191411"/>
                  </a:cubicBezTo>
                  <a:lnTo>
                    <a:pt x="0" y="191411"/>
                  </a:lnTo>
                  <a:lnTo>
                    <a:pt x="54512" y="121531"/>
                  </a:lnTo>
                  <a:close/>
                  <a:moveTo>
                    <a:pt x="389469" y="50408"/>
                  </a:moveTo>
                  <a:cubicBezTo>
                    <a:pt x="407040" y="50270"/>
                    <a:pt x="421290" y="55379"/>
                    <a:pt x="431944" y="65737"/>
                  </a:cubicBezTo>
                  <a:cubicBezTo>
                    <a:pt x="442597" y="76095"/>
                    <a:pt x="447993" y="91286"/>
                    <a:pt x="447993" y="111449"/>
                  </a:cubicBezTo>
                  <a:lnTo>
                    <a:pt x="447993" y="191549"/>
                  </a:lnTo>
                  <a:lnTo>
                    <a:pt x="432220" y="191549"/>
                  </a:lnTo>
                  <a:cubicBezTo>
                    <a:pt x="422812" y="191549"/>
                    <a:pt x="415203" y="183953"/>
                    <a:pt x="415203" y="174562"/>
                  </a:cubicBezTo>
                  <a:lnTo>
                    <a:pt x="415203" y="115730"/>
                  </a:lnTo>
                  <a:cubicBezTo>
                    <a:pt x="415203" y="103577"/>
                    <a:pt x="412297" y="94325"/>
                    <a:pt x="406486" y="88110"/>
                  </a:cubicBezTo>
                  <a:cubicBezTo>
                    <a:pt x="400676" y="81895"/>
                    <a:pt x="392513" y="78857"/>
                    <a:pt x="381859" y="78857"/>
                  </a:cubicBezTo>
                  <a:cubicBezTo>
                    <a:pt x="369822" y="78857"/>
                    <a:pt x="360276" y="82448"/>
                    <a:pt x="353358" y="89767"/>
                  </a:cubicBezTo>
                  <a:cubicBezTo>
                    <a:pt x="346302" y="96948"/>
                    <a:pt x="342843" y="107444"/>
                    <a:pt x="342843" y="120978"/>
                  </a:cubicBezTo>
                  <a:lnTo>
                    <a:pt x="342843" y="174562"/>
                  </a:lnTo>
                  <a:cubicBezTo>
                    <a:pt x="342843" y="183953"/>
                    <a:pt x="335234" y="191549"/>
                    <a:pt x="325826" y="191549"/>
                  </a:cubicBezTo>
                  <a:lnTo>
                    <a:pt x="310053" y="191549"/>
                  </a:lnTo>
                  <a:lnTo>
                    <a:pt x="310053" y="51927"/>
                  </a:lnTo>
                  <a:lnTo>
                    <a:pt x="324165" y="51927"/>
                  </a:lnTo>
                  <a:cubicBezTo>
                    <a:pt x="333573" y="51927"/>
                    <a:pt x="341183" y="59523"/>
                    <a:pt x="341183" y="68914"/>
                  </a:cubicBezTo>
                  <a:lnTo>
                    <a:pt x="341183" y="70018"/>
                  </a:lnTo>
                  <a:cubicBezTo>
                    <a:pt x="346579" y="63527"/>
                    <a:pt x="353358" y="58694"/>
                    <a:pt x="361659" y="55379"/>
                  </a:cubicBezTo>
                  <a:cubicBezTo>
                    <a:pt x="369822" y="52065"/>
                    <a:pt x="379092" y="50408"/>
                    <a:pt x="389469" y="50408"/>
                  </a:cubicBezTo>
                  <a:close/>
                  <a:moveTo>
                    <a:pt x="719722" y="50269"/>
                  </a:moveTo>
                  <a:lnTo>
                    <a:pt x="719722" y="81342"/>
                  </a:lnTo>
                  <a:cubicBezTo>
                    <a:pt x="716955" y="80790"/>
                    <a:pt x="714326" y="80514"/>
                    <a:pt x="712113" y="80514"/>
                  </a:cubicBezTo>
                  <a:cubicBezTo>
                    <a:pt x="699384" y="80514"/>
                    <a:pt x="689422" y="84243"/>
                    <a:pt x="682228" y="91700"/>
                  </a:cubicBezTo>
                  <a:cubicBezTo>
                    <a:pt x="675033" y="99158"/>
                    <a:pt x="671436" y="109792"/>
                    <a:pt x="671436" y="123740"/>
                  </a:cubicBezTo>
                  <a:lnTo>
                    <a:pt x="671436" y="174424"/>
                  </a:lnTo>
                  <a:cubicBezTo>
                    <a:pt x="671436" y="183815"/>
                    <a:pt x="663827" y="191411"/>
                    <a:pt x="654419" y="191411"/>
                  </a:cubicBezTo>
                  <a:lnTo>
                    <a:pt x="638646" y="191411"/>
                  </a:lnTo>
                  <a:lnTo>
                    <a:pt x="638646" y="51926"/>
                  </a:lnTo>
                  <a:lnTo>
                    <a:pt x="669776" y="51926"/>
                  </a:lnTo>
                  <a:lnTo>
                    <a:pt x="669776" y="72366"/>
                  </a:lnTo>
                  <a:cubicBezTo>
                    <a:pt x="679322" y="57589"/>
                    <a:pt x="695925" y="50269"/>
                    <a:pt x="719722" y="50269"/>
                  </a:cubicBezTo>
                  <a:close/>
                  <a:moveTo>
                    <a:pt x="208500" y="50269"/>
                  </a:moveTo>
                  <a:cubicBezTo>
                    <a:pt x="217632" y="50269"/>
                    <a:pt x="225933" y="51788"/>
                    <a:pt x="233543" y="54964"/>
                  </a:cubicBezTo>
                  <a:cubicBezTo>
                    <a:pt x="241152" y="58141"/>
                    <a:pt x="247793" y="62698"/>
                    <a:pt x="253327" y="68775"/>
                  </a:cubicBezTo>
                  <a:cubicBezTo>
                    <a:pt x="253327" y="59384"/>
                    <a:pt x="260937" y="51788"/>
                    <a:pt x="270345" y="51788"/>
                  </a:cubicBezTo>
                  <a:lnTo>
                    <a:pt x="285979" y="51788"/>
                  </a:lnTo>
                  <a:lnTo>
                    <a:pt x="285979" y="51926"/>
                  </a:lnTo>
                  <a:lnTo>
                    <a:pt x="285979" y="191549"/>
                  </a:lnTo>
                  <a:lnTo>
                    <a:pt x="271867" y="191549"/>
                  </a:lnTo>
                  <a:cubicBezTo>
                    <a:pt x="262459" y="191549"/>
                    <a:pt x="254849" y="183953"/>
                    <a:pt x="254849" y="174562"/>
                  </a:cubicBezTo>
                  <a:lnTo>
                    <a:pt x="254849" y="173457"/>
                  </a:lnTo>
                  <a:cubicBezTo>
                    <a:pt x="249453" y="180086"/>
                    <a:pt x="242812" y="185058"/>
                    <a:pt x="234788" y="188372"/>
                  </a:cubicBezTo>
                  <a:cubicBezTo>
                    <a:pt x="226902" y="191687"/>
                    <a:pt x="218047" y="193344"/>
                    <a:pt x="208500" y="193344"/>
                  </a:cubicBezTo>
                  <a:cubicBezTo>
                    <a:pt x="194941" y="193344"/>
                    <a:pt x="182628" y="190444"/>
                    <a:pt x="171975" y="184506"/>
                  </a:cubicBezTo>
                  <a:cubicBezTo>
                    <a:pt x="161183" y="178567"/>
                    <a:pt x="152882" y="170143"/>
                    <a:pt x="146794" y="159371"/>
                  </a:cubicBezTo>
                  <a:cubicBezTo>
                    <a:pt x="140706" y="148599"/>
                    <a:pt x="137801" y="136031"/>
                    <a:pt x="137801" y="121669"/>
                  </a:cubicBezTo>
                  <a:cubicBezTo>
                    <a:pt x="137801" y="107306"/>
                    <a:pt x="140845" y="94876"/>
                    <a:pt x="146794" y="84104"/>
                  </a:cubicBezTo>
                  <a:cubicBezTo>
                    <a:pt x="152882" y="73332"/>
                    <a:pt x="161183" y="65046"/>
                    <a:pt x="171975" y="59108"/>
                  </a:cubicBezTo>
                  <a:cubicBezTo>
                    <a:pt x="182766" y="53169"/>
                    <a:pt x="194941" y="50269"/>
                    <a:pt x="208500" y="50269"/>
                  </a:cubicBezTo>
                  <a:close/>
                  <a:moveTo>
                    <a:pt x="580675" y="0"/>
                  </a:moveTo>
                  <a:lnTo>
                    <a:pt x="613327" y="0"/>
                  </a:lnTo>
                  <a:lnTo>
                    <a:pt x="613327" y="191550"/>
                  </a:lnTo>
                  <a:lnTo>
                    <a:pt x="598938" y="191550"/>
                  </a:lnTo>
                  <a:cubicBezTo>
                    <a:pt x="589530" y="191550"/>
                    <a:pt x="581920" y="183954"/>
                    <a:pt x="581920" y="174563"/>
                  </a:cubicBezTo>
                  <a:lnTo>
                    <a:pt x="581920" y="173458"/>
                  </a:lnTo>
                  <a:cubicBezTo>
                    <a:pt x="576525" y="180087"/>
                    <a:pt x="569884" y="185059"/>
                    <a:pt x="561859" y="188373"/>
                  </a:cubicBezTo>
                  <a:cubicBezTo>
                    <a:pt x="553973" y="191688"/>
                    <a:pt x="545118" y="193345"/>
                    <a:pt x="535571" y="193345"/>
                  </a:cubicBezTo>
                  <a:cubicBezTo>
                    <a:pt x="522151" y="193345"/>
                    <a:pt x="509976" y="190445"/>
                    <a:pt x="499322" y="184507"/>
                  </a:cubicBezTo>
                  <a:cubicBezTo>
                    <a:pt x="488531" y="178568"/>
                    <a:pt x="480091" y="170144"/>
                    <a:pt x="474003" y="159234"/>
                  </a:cubicBezTo>
                  <a:cubicBezTo>
                    <a:pt x="467916" y="148323"/>
                    <a:pt x="464872" y="135756"/>
                    <a:pt x="464872" y="121669"/>
                  </a:cubicBezTo>
                  <a:cubicBezTo>
                    <a:pt x="464872" y="107583"/>
                    <a:pt x="467916" y="95015"/>
                    <a:pt x="474003" y="84243"/>
                  </a:cubicBezTo>
                  <a:cubicBezTo>
                    <a:pt x="480091" y="73471"/>
                    <a:pt x="488531" y="65047"/>
                    <a:pt x="499322" y="59108"/>
                  </a:cubicBezTo>
                  <a:cubicBezTo>
                    <a:pt x="510114" y="53170"/>
                    <a:pt x="522151" y="50270"/>
                    <a:pt x="535571" y="50270"/>
                  </a:cubicBezTo>
                  <a:cubicBezTo>
                    <a:pt x="544841" y="50270"/>
                    <a:pt x="553281" y="51789"/>
                    <a:pt x="561029" y="54965"/>
                  </a:cubicBezTo>
                  <a:cubicBezTo>
                    <a:pt x="568777" y="58142"/>
                    <a:pt x="575279" y="62837"/>
                    <a:pt x="580675" y="69052"/>
                  </a:cubicBezTo>
                  <a:close/>
                </a:path>
              </a:pathLst>
            </a:custGeom>
            <a:solidFill>
              <a:schemeClr val="tx2"/>
            </a:solidFill>
            <a:ln w="9510" cap="flat">
              <a:noFill/>
              <a:prstDash val="solid"/>
              <a:miter/>
            </a:ln>
          </p:spPr>
          <p:txBody>
            <a:bodyPr wrap="square" rtlCol="0" anchor="ctr">
              <a:noAutofit/>
            </a:bodyPr>
            <a:lstStyle/>
            <a:p>
              <a:endParaRPr lang="en-US"/>
            </a:p>
          </p:txBody>
        </p:sp>
        <p:grpSp>
          <p:nvGrpSpPr>
            <p:cNvPr id="10" name="Group 9">
              <a:extLst>
                <a:ext uri="{FF2B5EF4-FFF2-40B4-BE49-F238E27FC236}">
                  <a16:creationId xmlns:a16="http://schemas.microsoft.com/office/drawing/2014/main" id="{0E0E9B2F-126E-6747-B79B-D149CE133817}"/>
                </a:ext>
              </a:extLst>
            </p:cNvPr>
            <p:cNvGrpSpPr/>
            <p:nvPr userDrawn="1"/>
          </p:nvGrpSpPr>
          <p:grpSpPr>
            <a:xfrm>
              <a:off x="11082099" y="267640"/>
              <a:ext cx="156756" cy="139761"/>
              <a:chOff x="11082099" y="267640"/>
              <a:chExt cx="156756" cy="139761"/>
            </a:xfrm>
          </p:grpSpPr>
          <p:sp>
            <p:nvSpPr>
              <p:cNvPr id="11" name="Freeform 10">
                <a:extLst>
                  <a:ext uri="{FF2B5EF4-FFF2-40B4-BE49-F238E27FC236}">
                    <a16:creationId xmlns:a16="http://schemas.microsoft.com/office/drawing/2014/main" id="{4638E308-D0BA-8844-98B0-DB5584488922}"/>
                  </a:ext>
                </a:extLst>
              </p:cNvPr>
              <p:cNvSpPr/>
              <p:nvPr/>
            </p:nvSpPr>
            <p:spPr>
              <a:xfrm>
                <a:off x="11082099" y="272749"/>
                <a:ext cx="70699" cy="60489"/>
              </a:xfrm>
              <a:custGeom>
                <a:avLst/>
                <a:gdLst>
                  <a:gd name="connsiteX0" fmla="*/ 246570 w 486475"/>
                  <a:gd name="connsiteY0" fmla="*/ 0 h 416222"/>
                  <a:gd name="connsiteX1" fmla="*/ 225625 w 486475"/>
                  <a:gd name="connsiteY1" fmla="*/ 26608 h 416222"/>
                  <a:gd name="connsiteX2" fmla="*/ 0 w 486475"/>
                  <a:gd name="connsiteY2" fmla="*/ 416223 h 416222"/>
                  <a:gd name="connsiteX3" fmla="*/ 486475 w 486475"/>
                  <a:gd name="connsiteY3" fmla="*/ 416223 h 416222"/>
                  <a:gd name="connsiteX4" fmla="*/ 246570 w 486475"/>
                  <a:gd name="connsiteY4" fmla="*/ 0 h 416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475" h="416222">
                    <a:moveTo>
                      <a:pt x="246570" y="0"/>
                    </a:moveTo>
                    <a:cubicBezTo>
                      <a:pt x="238954" y="7602"/>
                      <a:pt x="231338" y="16155"/>
                      <a:pt x="225625" y="26608"/>
                    </a:cubicBezTo>
                    <a:lnTo>
                      <a:pt x="0" y="416223"/>
                    </a:lnTo>
                    <a:lnTo>
                      <a:pt x="486475" y="416223"/>
                    </a:lnTo>
                    <a:lnTo>
                      <a:pt x="246570" y="0"/>
                    </a:lnTo>
                    <a:close/>
                  </a:path>
                </a:pathLst>
              </a:custGeom>
              <a:solidFill>
                <a:srgbClr val="DF1E26"/>
              </a:solidFill>
              <a:ln w="9510" cap="flat">
                <a:noFill/>
                <a:prstDash val="solid"/>
                <a:miter/>
              </a:ln>
            </p:spPr>
            <p:txBody>
              <a:bodyPr rtlCol="0" anchor="ctr"/>
              <a:lstStyle/>
              <a:p>
                <a:endParaRPr lang="en-US"/>
              </a:p>
            </p:txBody>
          </p:sp>
          <p:sp>
            <p:nvSpPr>
              <p:cNvPr id="12" name="Freeform 11">
                <a:extLst>
                  <a:ext uri="{FF2B5EF4-FFF2-40B4-BE49-F238E27FC236}">
                    <a16:creationId xmlns:a16="http://schemas.microsoft.com/office/drawing/2014/main" id="{91170136-D875-454C-ACBD-E7D2708D1862}"/>
                  </a:ext>
                </a:extLst>
              </p:cNvPr>
              <p:cNvSpPr/>
              <p:nvPr/>
            </p:nvSpPr>
            <p:spPr>
              <a:xfrm>
                <a:off x="11125542" y="267640"/>
                <a:ext cx="69869" cy="61180"/>
              </a:xfrm>
              <a:custGeom>
                <a:avLst/>
                <a:gdLst>
                  <a:gd name="connsiteX0" fmla="*/ 480763 w 480763"/>
                  <a:gd name="connsiteY0" fmla="*/ 4751 h 420973"/>
                  <a:gd name="connsiteX1" fmla="*/ 447443 w 480763"/>
                  <a:gd name="connsiteY1" fmla="*/ 0 h 420973"/>
                  <a:gd name="connsiteX2" fmla="*/ 33320 w 480763"/>
                  <a:gd name="connsiteY2" fmla="*/ 0 h 420973"/>
                  <a:gd name="connsiteX3" fmla="*/ 0 w 480763"/>
                  <a:gd name="connsiteY3" fmla="*/ 4751 h 420973"/>
                  <a:gd name="connsiteX4" fmla="*/ 240858 w 480763"/>
                  <a:gd name="connsiteY4" fmla="*/ 420974 h 420973"/>
                  <a:gd name="connsiteX5" fmla="*/ 480763 w 480763"/>
                  <a:gd name="connsiteY5" fmla="*/ 4751 h 420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0763" h="420973">
                    <a:moveTo>
                      <a:pt x="480763" y="4751"/>
                    </a:moveTo>
                    <a:cubicBezTo>
                      <a:pt x="470291" y="1901"/>
                      <a:pt x="458867" y="0"/>
                      <a:pt x="447443" y="0"/>
                    </a:cubicBezTo>
                    <a:lnTo>
                      <a:pt x="33320" y="0"/>
                    </a:lnTo>
                    <a:cubicBezTo>
                      <a:pt x="21896" y="0"/>
                      <a:pt x="10472" y="1901"/>
                      <a:pt x="0" y="4751"/>
                    </a:cubicBezTo>
                    <a:lnTo>
                      <a:pt x="240858" y="420974"/>
                    </a:lnTo>
                    <a:lnTo>
                      <a:pt x="480763" y="4751"/>
                    </a:lnTo>
                    <a:close/>
                  </a:path>
                </a:pathLst>
              </a:custGeom>
              <a:solidFill>
                <a:srgbClr val="EF3834"/>
              </a:solidFill>
              <a:ln w="9510" cap="flat">
                <a:noFill/>
                <a:prstDash val="solid"/>
                <a:miter/>
              </a:ln>
            </p:spPr>
            <p:txBody>
              <a:bodyPr rtlCol="0" anchor="ctr"/>
              <a:lstStyle/>
              <a:p>
                <a:endParaRPr lang="en-US"/>
              </a:p>
            </p:txBody>
          </p:sp>
          <p:sp>
            <p:nvSpPr>
              <p:cNvPr id="13" name="Freeform 12">
                <a:extLst>
                  <a:ext uri="{FF2B5EF4-FFF2-40B4-BE49-F238E27FC236}">
                    <a16:creationId xmlns:a16="http://schemas.microsoft.com/office/drawing/2014/main" id="{3C9F93C7-07E5-1B43-BC89-A2C083D55926}"/>
                  </a:ext>
                </a:extLst>
              </p:cNvPr>
              <p:cNvSpPr/>
              <p:nvPr/>
            </p:nvSpPr>
            <p:spPr>
              <a:xfrm>
                <a:off x="11082237" y="341939"/>
                <a:ext cx="70838" cy="60489"/>
              </a:xfrm>
              <a:custGeom>
                <a:avLst/>
                <a:gdLst>
                  <a:gd name="connsiteX0" fmla="*/ 0 w 487427"/>
                  <a:gd name="connsiteY0" fmla="*/ 0 h 416222"/>
                  <a:gd name="connsiteX1" fmla="*/ 225625 w 487427"/>
                  <a:gd name="connsiteY1" fmla="*/ 389615 h 416222"/>
                  <a:gd name="connsiteX2" fmla="*/ 246570 w 487427"/>
                  <a:gd name="connsiteY2" fmla="*/ 416222 h 416222"/>
                  <a:gd name="connsiteX3" fmla="*/ 487427 w 487427"/>
                  <a:gd name="connsiteY3" fmla="*/ 0 h 416222"/>
                  <a:gd name="connsiteX4" fmla="*/ 0 w 487427"/>
                  <a:gd name="connsiteY4" fmla="*/ 0 h 416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7427" h="416222">
                    <a:moveTo>
                      <a:pt x="0" y="0"/>
                    </a:moveTo>
                    <a:lnTo>
                      <a:pt x="225625" y="389615"/>
                    </a:lnTo>
                    <a:cubicBezTo>
                      <a:pt x="231338" y="399118"/>
                      <a:pt x="238002" y="408620"/>
                      <a:pt x="246570" y="416222"/>
                    </a:cubicBezTo>
                    <a:lnTo>
                      <a:pt x="487427" y="0"/>
                    </a:lnTo>
                    <a:lnTo>
                      <a:pt x="0" y="0"/>
                    </a:lnTo>
                    <a:close/>
                  </a:path>
                </a:pathLst>
              </a:custGeom>
              <a:solidFill>
                <a:srgbClr val="F0534C"/>
              </a:solidFill>
              <a:ln w="9510" cap="flat">
                <a:noFill/>
                <a:prstDash val="solid"/>
                <a:miter/>
              </a:ln>
            </p:spPr>
            <p:txBody>
              <a:bodyPr rtlCol="0" anchor="ctr"/>
              <a:lstStyle/>
              <a:p>
                <a:endParaRPr lang="en-US"/>
              </a:p>
            </p:txBody>
          </p:sp>
          <p:sp>
            <p:nvSpPr>
              <p:cNvPr id="14" name="Freeform 13">
                <a:extLst>
                  <a:ext uri="{FF2B5EF4-FFF2-40B4-BE49-F238E27FC236}">
                    <a16:creationId xmlns:a16="http://schemas.microsoft.com/office/drawing/2014/main" id="{E70622BD-24F9-6848-8879-9EDF7EB7E16D}"/>
                  </a:ext>
                </a:extLst>
              </p:cNvPr>
              <p:cNvSpPr/>
              <p:nvPr/>
            </p:nvSpPr>
            <p:spPr>
              <a:xfrm>
                <a:off x="11168017" y="341939"/>
                <a:ext cx="70838" cy="60489"/>
              </a:xfrm>
              <a:custGeom>
                <a:avLst/>
                <a:gdLst>
                  <a:gd name="connsiteX0" fmla="*/ 261802 w 487427"/>
                  <a:gd name="connsiteY0" fmla="*/ 389615 h 416222"/>
                  <a:gd name="connsiteX1" fmla="*/ 487427 w 487427"/>
                  <a:gd name="connsiteY1" fmla="*/ 0 h 416222"/>
                  <a:gd name="connsiteX2" fmla="*/ 0 w 487427"/>
                  <a:gd name="connsiteY2" fmla="*/ 0 h 416222"/>
                  <a:gd name="connsiteX3" fmla="*/ 240858 w 487427"/>
                  <a:gd name="connsiteY3" fmla="*/ 416222 h 416222"/>
                  <a:gd name="connsiteX4" fmla="*/ 261802 w 487427"/>
                  <a:gd name="connsiteY4" fmla="*/ 389615 h 416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7427" h="416222">
                    <a:moveTo>
                      <a:pt x="261802" y="389615"/>
                    </a:moveTo>
                    <a:lnTo>
                      <a:pt x="487427" y="0"/>
                    </a:lnTo>
                    <a:lnTo>
                      <a:pt x="0" y="0"/>
                    </a:lnTo>
                    <a:lnTo>
                      <a:pt x="240858" y="416222"/>
                    </a:lnTo>
                    <a:cubicBezTo>
                      <a:pt x="248474" y="407670"/>
                      <a:pt x="256090" y="399118"/>
                      <a:pt x="261802" y="389615"/>
                    </a:cubicBezTo>
                  </a:path>
                </a:pathLst>
              </a:custGeom>
              <a:solidFill>
                <a:srgbClr val="F26F62"/>
              </a:solidFill>
              <a:ln w="9510" cap="flat">
                <a:noFill/>
                <a:prstDash val="solid"/>
                <a:miter/>
              </a:ln>
            </p:spPr>
            <p:txBody>
              <a:bodyPr rtlCol="0" anchor="ctr"/>
              <a:lstStyle/>
              <a:p>
                <a:endParaRPr lang="en-US"/>
              </a:p>
            </p:txBody>
          </p:sp>
          <p:sp>
            <p:nvSpPr>
              <p:cNvPr id="15" name="Freeform 14">
                <a:extLst>
                  <a:ext uri="{FF2B5EF4-FFF2-40B4-BE49-F238E27FC236}">
                    <a16:creationId xmlns:a16="http://schemas.microsoft.com/office/drawing/2014/main" id="{C4FF6E63-CD8F-F74F-A2B7-370B1C1C90E7}"/>
                  </a:ext>
                </a:extLst>
              </p:cNvPr>
              <p:cNvSpPr/>
              <p:nvPr/>
            </p:nvSpPr>
            <p:spPr>
              <a:xfrm>
                <a:off x="11125542" y="346221"/>
                <a:ext cx="70008" cy="61180"/>
              </a:xfrm>
              <a:custGeom>
                <a:avLst/>
                <a:gdLst>
                  <a:gd name="connsiteX0" fmla="*/ 0 w 481715"/>
                  <a:gd name="connsiteY0" fmla="*/ 416223 h 420973"/>
                  <a:gd name="connsiteX1" fmla="*/ 33320 w 481715"/>
                  <a:gd name="connsiteY1" fmla="*/ 420974 h 420973"/>
                  <a:gd name="connsiteX2" fmla="*/ 448395 w 481715"/>
                  <a:gd name="connsiteY2" fmla="*/ 420974 h 420973"/>
                  <a:gd name="connsiteX3" fmla="*/ 481715 w 481715"/>
                  <a:gd name="connsiteY3" fmla="*/ 416223 h 420973"/>
                  <a:gd name="connsiteX4" fmla="*/ 240858 w 481715"/>
                  <a:gd name="connsiteY4" fmla="*/ 0 h 420973"/>
                  <a:gd name="connsiteX5" fmla="*/ 0 w 481715"/>
                  <a:gd name="connsiteY5" fmla="*/ 416223 h 420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1715" h="420973">
                    <a:moveTo>
                      <a:pt x="0" y="416223"/>
                    </a:moveTo>
                    <a:cubicBezTo>
                      <a:pt x="10472" y="419073"/>
                      <a:pt x="21896" y="420974"/>
                      <a:pt x="33320" y="420974"/>
                    </a:cubicBezTo>
                    <a:lnTo>
                      <a:pt x="448395" y="420974"/>
                    </a:lnTo>
                    <a:cubicBezTo>
                      <a:pt x="459819" y="420974"/>
                      <a:pt x="471243" y="419073"/>
                      <a:pt x="481715" y="416223"/>
                    </a:cubicBezTo>
                    <a:lnTo>
                      <a:pt x="240858" y="0"/>
                    </a:lnTo>
                    <a:lnTo>
                      <a:pt x="0" y="416223"/>
                    </a:lnTo>
                    <a:close/>
                  </a:path>
                </a:pathLst>
              </a:custGeom>
              <a:solidFill>
                <a:srgbClr val="F58C7F"/>
              </a:solidFill>
              <a:ln w="9510"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ADCBC509-0224-574A-B8D1-1F450C9FE490}"/>
                  </a:ext>
                </a:extLst>
              </p:cNvPr>
              <p:cNvSpPr/>
              <p:nvPr/>
            </p:nvSpPr>
            <p:spPr>
              <a:xfrm>
                <a:off x="11168017" y="272749"/>
                <a:ext cx="70699" cy="60489"/>
              </a:xfrm>
              <a:custGeom>
                <a:avLst/>
                <a:gdLst>
                  <a:gd name="connsiteX0" fmla="*/ 486475 w 486475"/>
                  <a:gd name="connsiteY0" fmla="*/ 416223 h 416222"/>
                  <a:gd name="connsiteX1" fmla="*/ 260850 w 486475"/>
                  <a:gd name="connsiteY1" fmla="*/ 26608 h 416222"/>
                  <a:gd name="connsiteX2" fmla="*/ 239906 w 486475"/>
                  <a:gd name="connsiteY2" fmla="*/ 0 h 416222"/>
                  <a:gd name="connsiteX3" fmla="*/ 0 w 486475"/>
                  <a:gd name="connsiteY3" fmla="*/ 416223 h 416222"/>
                  <a:gd name="connsiteX4" fmla="*/ 486475 w 486475"/>
                  <a:gd name="connsiteY4" fmla="*/ 416223 h 416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475" h="416222">
                    <a:moveTo>
                      <a:pt x="486475" y="416223"/>
                    </a:moveTo>
                    <a:lnTo>
                      <a:pt x="260850" y="26608"/>
                    </a:lnTo>
                    <a:cubicBezTo>
                      <a:pt x="255138" y="17105"/>
                      <a:pt x="248474" y="7602"/>
                      <a:pt x="239906" y="0"/>
                    </a:cubicBezTo>
                    <a:lnTo>
                      <a:pt x="0" y="416223"/>
                    </a:lnTo>
                    <a:lnTo>
                      <a:pt x="486475" y="416223"/>
                    </a:lnTo>
                    <a:close/>
                  </a:path>
                </a:pathLst>
              </a:custGeom>
              <a:solidFill>
                <a:srgbClr val="F0534C"/>
              </a:solidFill>
              <a:ln w="9510" cap="flat">
                <a:noFill/>
                <a:prstDash val="solid"/>
                <a:miter/>
              </a:ln>
            </p:spPr>
            <p:txBody>
              <a:bodyPr rtlCol="0" anchor="ctr"/>
              <a:lstStyle/>
              <a:p>
                <a:endParaRPr lang="en-US"/>
              </a:p>
            </p:txBody>
          </p:sp>
        </p:grpSp>
      </p:grpSp>
      <p:sp>
        <p:nvSpPr>
          <p:cNvPr id="16" name="Title 1">
            <a:extLst>
              <a:ext uri="{FF2B5EF4-FFF2-40B4-BE49-F238E27FC236}">
                <a16:creationId xmlns:a16="http://schemas.microsoft.com/office/drawing/2014/main" id="{ADEC4094-AA1C-3F44-B0A9-D23E463F763A}"/>
              </a:ext>
            </a:extLst>
          </p:cNvPr>
          <p:cNvSpPr>
            <a:spLocks noGrp="1"/>
          </p:cNvSpPr>
          <p:nvPr>
            <p:ph type="title"/>
          </p:nvPr>
        </p:nvSpPr>
        <p:spPr>
          <a:xfrm>
            <a:off x="228600" y="201168"/>
            <a:ext cx="5865812" cy="274320"/>
          </a:xfrm>
        </p:spPr>
        <p:txBody>
          <a:bodyPr/>
          <a:lstStyle>
            <a:lvl1pPr>
              <a:defRPr>
                <a:solidFill>
                  <a:schemeClr val="bg1"/>
                </a:solidFill>
              </a:defRPr>
            </a:lvl1pPr>
          </a:lstStyle>
          <a:p>
            <a:r>
              <a:rPr lang="en-US"/>
              <a:t>Click to edit Master title style</a:t>
            </a:r>
          </a:p>
        </p:txBody>
      </p:sp>
      <p:sp>
        <p:nvSpPr>
          <p:cNvPr id="18" name="Text Placeholder 7">
            <a:extLst>
              <a:ext uri="{FF2B5EF4-FFF2-40B4-BE49-F238E27FC236}">
                <a16:creationId xmlns:a16="http://schemas.microsoft.com/office/drawing/2014/main" id="{2369FAFD-95A6-944E-AF8A-B2BC7E14BB23}"/>
              </a:ext>
            </a:extLst>
          </p:cNvPr>
          <p:cNvSpPr>
            <a:spLocks noGrp="1"/>
          </p:cNvSpPr>
          <p:nvPr>
            <p:ph type="body" sz="quarter" idx="24"/>
          </p:nvPr>
        </p:nvSpPr>
        <p:spPr>
          <a:xfrm>
            <a:off x="228600" y="502920"/>
            <a:ext cx="5865812" cy="233718"/>
          </a:xfrm>
          <a:prstGeom prst="rect">
            <a:avLst/>
          </a:prstGeom>
        </p:spPr>
        <p:txBody>
          <a:bodyPr wrap="square">
            <a:spAutoFit/>
          </a:bodyPr>
          <a:lstStyle>
            <a:lvl1pPr marL="0" marR="0" indent="0" algn="l" defTabSz="182742" rtl="0" eaLnBrk="1" fontAlgn="auto" latinLnBrk="0" hangingPunct="1">
              <a:lnSpc>
                <a:spcPct val="120000"/>
              </a:lnSpc>
              <a:spcBef>
                <a:spcPts val="0"/>
              </a:spcBef>
              <a:spcAft>
                <a:spcPts val="0"/>
              </a:spcAft>
              <a:buClrTx/>
              <a:buSzTx/>
              <a:buFont typeface="Arial" panose="020B0604020202020204" pitchFamily="34" charset="0"/>
              <a:buNone/>
              <a:tabLst/>
              <a:defRPr lang="en-US"/>
            </a:lvl1pPr>
            <a:lvl4pPr marL="182880" marR="0" indent="-182880" algn="l" defTabSz="182880" rtl="0" eaLnBrk="1" fontAlgn="auto" latinLnBrk="0" hangingPunct="1">
              <a:lnSpc>
                <a:spcPct val="100000"/>
              </a:lnSpc>
              <a:spcBef>
                <a:spcPts val="0"/>
              </a:spcBef>
              <a:spcAft>
                <a:spcPts val="600"/>
              </a:spcAft>
              <a:buClr>
                <a:schemeClr val="tx2"/>
              </a:buClr>
              <a:buSzPct val="100000"/>
              <a:buFont typeface="Arial" panose="020B0604020202020204" pitchFamily="34" charset="0"/>
              <a:buChar char="•"/>
              <a:tabLst>
                <a:tab pos="182880" algn="l"/>
                <a:tab pos="365760" algn="l"/>
                <a:tab pos="548640" algn="l"/>
              </a:tabLst>
              <a:defRPr/>
            </a:lvl4pPr>
          </a:lstStyle>
          <a:p>
            <a:pPr lvl="0"/>
            <a:r>
              <a:rPr lang="en-US"/>
              <a:t>Click to edit Master text styles</a:t>
            </a:r>
          </a:p>
        </p:txBody>
      </p:sp>
      <p:sp>
        <p:nvSpPr>
          <p:cNvPr id="20" name="Text Placeholder 7">
            <a:extLst>
              <a:ext uri="{FF2B5EF4-FFF2-40B4-BE49-F238E27FC236}">
                <a16:creationId xmlns:a16="http://schemas.microsoft.com/office/drawing/2014/main" id="{279E96C8-6609-9744-8AE9-8FCF88F65EC7}"/>
              </a:ext>
            </a:extLst>
          </p:cNvPr>
          <p:cNvSpPr>
            <a:spLocks noGrp="1"/>
          </p:cNvSpPr>
          <p:nvPr>
            <p:ph type="body" sz="quarter" idx="28" hasCustomPrompt="1"/>
          </p:nvPr>
        </p:nvSpPr>
        <p:spPr>
          <a:xfrm>
            <a:off x="10148986" y="6632886"/>
            <a:ext cx="1821776" cy="92333"/>
          </a:xfrm>
        </p:spPr>
        <p:txBody>
          <a:bodyPr anchor="b" anchorCtr="0">
            <a:spAutoFit/>
          </a:bodyPr>
          <a:lstStyle>
            <a:lvl1pPr algn="r">
              <a:lnSpc>
                <a:spcPct val="100000"/>
              </a:lnSpc>
              <a:defRPr sz="600">
                <a:solidFill>
                  <a:schemeClr val="tx2">
                    <a:lumMod val="50000"/>
                    <a:lumOff val="50000"/>
                  </a:schemeClr>
                </a:solidFill>
              </a:defRPr>
            </a:lvl1pPr>
          </a:lstStyle>
          <a:p>
            <a:pPr lvl="0"/>
            <a:r>
              <a:rPr lang="en-US"/>
              <a:t>Source Info</a:t>
            </a:r>
          </a:p>
        </p:txBody>
      </p:sp>
      <p:sp>
        <p:nvSpPr>
          <p:cNvPr id="4" name="Footer Placeholder 3">
            <a:extLst>
              <a:ext uri="{FF2B5EF4-FFF2-40B4-BE49-F238E27FC236}">
                <a16:creationId xmlns:a16="http://schemas.microsoft.com/office/drawing/2014/main" id="{E5157C61-A4D0-AE46-AB87-BCC9173AC295}"/>
              </a:ext>
            </a:extLst>
          </p:cNvPr>
          <p:cNvSpPr>
            <a:spLocks noGrp="1"/>
          </p:cNvSpPr>
          <p:nvPr>
            <p:ph type="ftr" sz="quarter" idx="29"/>
          </p:nvPr>
        </p:nvSpPr>
        <p:spPr/>
        <p:txBody>
          <a:bodyPr/>
          <a:lstStyle/>
          <a:p>
            <a:r>
              <a:rPr lang="en-US" kern="0"/>
              <a:t>© 2021 Xandr Inc. Xandr℠, the Kite logo, AT&amp;T, the Globe logo and other marks are trademarks and service marks of AT&amp;T Intellectual Property and/or AT&amp;T affiliated companies. All other marks contained herein are the property of their respective owners.</a:t>
            </a:r>
          </a:p>
        </p:txBody>
      </p:sp>
      <p:sp>
        <p:nvSpPr>
          <p:cNvPr id="5" name="Slide Number Placeholder 4">
            <a:extLst>
              <a:ext uri="{FF2B5EF4-FFF2-40B4-BE49-F238E27FC236}">
                <a16:creationId xmlns:a16="http://schemas.microsoft.com/office/drawing/2014/main" id="{E386B2EC-EB5E-D541-99E0-64689EAF56E8}"/>
              </a:ext>
            </a:extLst>
          </p:cNvPr>
          <p:cNvSpPr>
            <a:spLocks noGrp="1"/>
          </p:cNvSpPr>
          <p:nvPr>
            <p:ph type="sldNum" sz="quarter" idx="30"/>
          </p:nvPr>
        </p:nvSpPr>
        <p:spPr/>
        <p:txBody>
          <a:bodyPr/>
          <a:lstStyle/>
          <a:p>
            <a:fld id="{B039CED7-89A6-0D48-93AF-800B78660EBD}" type="slidenum">
              <a:rPr lang="en-US"/>
              <a:pPr/>
              <a:t>‹#›</a:t>
            </a:fld>
            <a:endParaRPr lang="en-US"/>
          </a:p>
        </p:txBody>
      </p:sp>
    </p:spTree>
    <p:extLst>
      <p:ext uri="{BB962C8B-B14F-4D97-AF65-F5344CB8AC3E}">
        <p14:creationId xmlns:p14="http://schemas.microsoft.com/office/powerpoint/2010/main" val="907608533"/>
      </p:ext>
    </p:extLst>
  </p:cSld>
  <p:clrMapOvr>
    <a:overrideClrMapping bg1="dk1" tx1="lt1" bg2="dk2" tx2="lt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t-up Image">
    <p:bg>
      <p:bgRef idx="1001">
        <a:schemeClr val="bg2"/>
      </p:bgRef>
    </p:bg>
    <p:spTree>
      <p:nvGrpSpPr>
        <p:cNvPr id="1" name=""/>
        <p:cNvGrpSpPr/>
        <p:nvPr/>
      </p:nvGrpSpPr>
      <p:grpSpPr>
        <a:xfrm>
          <a:off x="0" y="0"/>
          <a:ext cx="0" cy="0"/>
          <a:chOff x="0" y="0"/>
          <a:chExt cx="0" cy="0"/>
        </a:xfrm>
      </p:grpSpPr>
      <p:sp>
        <p:nvSpPr>
          <p:cNvPr id="25" name="Picture Placeholder 24">
            <a:extLst>
              <a:ext uri="{FF2B5EF4-FFF2-40B4-BE49-F238E27FC236}">
                <a16:creationId xmlns:a16="http://schemas.microsoft.com/office/drawing/2014/main" id="{207D1FAB-D419-1F4B-8F57-DC184B660A53}"/>
              </a:ext>
            </a:extLst>
          </p:cNvPr>
          <p:cNvSpPr>
            <a:spLocks noGrp="1"/>
          </p:cNvSpPr>
          <p:nvPr>
            <p:ph type="pic" sz="quarter" idx="28" hasCustomPrompt="1"/>
          </p:nvPr>
        </p:nvSpPr>
        <p:spPr>
          <a:xfrm>
            <a:off x="4990644" y="1587"/>
            <a:ext cx="7198181" cy="6856413"/>
          </a:xfrm>
          <a:custGeom>
            <a:avLst/>
            <a:gdLst>
              <a:gd name="connsiteX0" fmla="*/ 928 w 7198181"/>
              <a:gd name="connsiteY0" fmla="*/ 0 h 6856413"/>
              <a:gd name="connsiteX1" fmla="*/ 7198181 w 7198181"/>
              <a:gd name="connsiteY1" fmla="*/ 0 h 6856413"/>
              <a:gd name="connsiteX2" fmla="*/ 7198181 w 7198181"/>
              <a:gd name="connsiteY2" fmla="*/ 6856413 h 6856413"/>
              <a:gd name="connsiteX3" fmla="*/ 0 w 7198181"/>
              <a:gd name="connsiteY3" fmla="*/ 6856413 h 6856413"/>
              <a:gd name="connsiteX4" fmla="*/ 2004867 w 7198181"/>
              <a:gd name="connsiteY4" fmla="*/ 3427413 h 68564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98181" h="6856413">
                <a:moveTo>
                  <a:pt x="928" y="0"/>
                </a:moveTo>
                <a:lnTo>
                  <a:pt x="7198181" y="0"/>
                </a:lnTo>
                <a:lnTo>
                  <a:pt x="7198181" y="6856413"/>
                </a:lnTo>
                <a:lnTo>
                  <a:pt x="0" y="6856413"/>
                </a:lnTo>
                <a:lnTo>
                  <a:pt x="2004867" y="3427413"/>
                </a:lnTo>
                <a:close/>
              </a:path>
            </a:pathLst>
          </a:custGeom>
          <a:blipFill dpi="0" rotWithShape="1">
            <a:blip r:embed="rId2" cstate="email">
              <a:extLst>
                <a:ext uri="{28A0092B-C50C-407E-A947-70E740481C1C}">
                  <a14:useLocalDpi xmlns:a14="http://schemas.microsoft.com/office/drawing/2010/main"/>
                </a:ext>
              </a:extLst>
            </a:blip>
            <a:srcRect/>
            <a:stretch>
              <a:fillRect/>
            </a:stretch>
          </a:blipFill>
        </p:spPr>
        <p:txBody>
          <a:bodyPr wrap="square">
            <a:noAutofit/>
          </a:bodyPr>
          <a:lstStyle>
            <a:lvl1pPr>
              <a:defRPr sz="800"/>
            </a:lvl1pPr>
          </a:lstStyle>
          <a:p>
            <a:r>
              <a:rPr lang="en-US"/>
              <a:t>Click center icon to insert image</a:t>
            </a:r>
          </a:p>
        </p:txBody>
      </p:sp>
      <p:sp>
        <p:nvSpPr>
          <p:cNvPr id="2" name="Title 1">
            <a:extLst>
              <a:ext uri="{FF2B5EF4-FFF2-40B4-BE49-F238E27FC236}">
                <a16:creationId xmlns:a16="http://schemas.microsoft.com/office/drawing/2014/main" id="{3107848E-A4BB-AC49-8151-C5C490B5FCC0}"/>
              </a:ext>
            </a:extLst>
          </p:cNvPr>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20" name="Text Placeholder 19">
            <a:extLst>
              <a:ext uri="{FF2B5EF4-FFF2-40B4-BE49-F238E27FC236}">
                <a16:creationId xmlns:a16="http://schemas.microsoft.com/office/drawing/2014/main" id="{3FFE6112-665E-0340-9584-A5B477D3D6A7}"/>
              </a:ext>
            </a:extLst>
          </p:cNvPr>
          <p:cNvSpPr>
            <a:spLocks noGrp="1"/>
          </p:cNvSpPr>
          <p:nvPr>
            <p:ph type="body" sz="quarter" idx="12"/>
          </p:nvPr>
        </p:nvSpPr>
        <p:spPr>
          <a:xfrm>
            <a:off x="1332436" y="2160658"/>
            <a:ext cx="2967037" cy="1031875"/>
          </a:xfrm>
        </p:spPr>
        <p:txBody>
          <a:bodyPr/>
          <a:lstStyle>
            <a:lvl1pPr>
              <a:defRPr>
                <a:solidFill>
                  <a:schemeClr val="tx2"/>
                </a:solidFill>
              </a:defRPr>
            </a:lvl1pPr>
          </a:lstStyle>
          <a:p>
            <a:pPr lvl="0"/>
            <a:r>
              <a:rPr lang="en-US"/>
              <a:t>Click to edit Master text styles</a:t>
            </a:r>
          </a:p>
        </p:txBody>
      </p:sp>
      <p:sp>
        <p:nvSpPr>
          <p:cNvPr id="21" name="Text Placeholder 19">
            <a:extLst>
              <a:ext uri="{FF2B5EF4-FFF2-40B4-BE49-F238E27FC236}">
                <a16:creationId xmlns:a16="http://schemas.microsoft.com/office/drawing/2014/main" id="{682B60F0-5401-5C40-8D22-C0C9A72BD7ED}"/>
              </a:ext>
            </a:extLst>
          </p:cNvPr>
          <p:cNvSpPr>
            <a:spLocks noGrp="1"/>
          </p:cNvSpPr>
          <p:nvPr>
            <p:ph type="body" sz="quarter" idx="13"/>
          </p:nvPr>
        </p:nvSpPr>
        <p:spPr>
          <a:xfrm>
            <a:off x="1332436" y="3395977"/>
            <a:ext cx="2967037" cy="1031875"/>
          </a:xfrm>
        </p:spPr>
        <p:txBody>
          <a:bodyPr/>
          <a:lstStyle>
            <a:lvl1pPr>
              <a:defRPr>
                <a:solidFill>
                  <a:schemeClr val="tx2"/>
                </a:solidFill>
              </a:defRPr>
            </a:lvl1pPr>
          </a:lstStyle>
          <a:p>
            <a:pPr lvl="0"/>
            <a:r>
              <a:rPr lang="en-US"/>
              <a:t>Click to edit Master text styles</a:t>
            </a:r>
          </a:p>
        </p:txBody>
      </p:sp>
      <p:sp>
        <p:nvSpPr>
          <p:cNvPr id="22" name="Text Placeholder 19">
            <a:extLst>
              <a:ext uri="{FF2B5EF4-FFF2-40B4-BE49-F238E27FC236}">
                <a16:creationId xmlns:a16="http://schemas.microsoft.com/office/drawing/2014/main" id="{E9E95A6A-69B2-454E-B247-4FC94171EBEA}"/>
              </a:ext>
            </a:extLst>
          </p:cNvPr>
          <p:cNvSpPr>
            <a:spLocks noGrp="1"/>
          </p:cNvSpPr>
          <p:nvPr>
            <p:ph type="body" sz="quarter" idx="14"/>
          </p:nvPr>
        </p:nvSpPr>
        <p:spPr>
          <a:xfrm>
            <a:off x="1332436" y="4631296"/>
            <a:ext cx="2967037" cy="1031875"/>
          </a:xfrm>
        </p:spPr>
        <p:txBody>
          <a:bodyPr/>
          <a:lstStyle>
            <a:lvl1pPr>
              <a:defRPr>
                <a:solidFill>
                  <a:schemeClr val="tx2"/>
                </a:solidFill>
              </a:defRPr>
            </a:lvl1pPr>
          </a:lstStyle>
          <a:p>
            <a:pPr lvl="0"/>
            <a:r>
              <a:rPr lang="en-US"/>
              <a:t>Click to edit Master text styles</a:t>
            </a:r>
          </a:p>
        </p:txBody>
      </p:sp>
      <p:sp>
        <p:nvSpPr>
          <p:cNvPr id="19" name="Text Placeholder 7">
            <a:extLst>
              <a:ext uri="{FF2B5EF4-FFF2-40B4-BE49-F238E27FC236}">
                <a16:creationId xmlns:a16="http://schemas.microsoft.com/office/drawing/2014/main" id="{F4D0C479-277D-C447-9C8D-66135F690C67}"/>
              </a:ext>
            </a:extLst>
          </p:cNvPr>
          <p:cNvSpPr>
            <a:spLocks noGrp="1"/>
          </p:cNvSpPr>
          <p:nvPr>
            <p:ph type="body" sz="quarter" idx="27"/>
          </p:nvPr>
        </p:nvSpPr>
        <p:spPr>
          <a:xfrm>
            <a:off x="608013" y="1407849"/>
            <a:ext cx="4572000" cy="498598"/>
          </a:xfrm>
        </p:spPr>
        <p:txBody>
          <a:bodyPr>
            <a:spAutoFit/>
          </a:bodyPr>
          <a:lstStyle>
            <a:lvl1pPr>
              <a:lnSpc>
                <a:spcPct val="90000"/>
              </a:lnSpc>
              <a:defRPr sz="3600" spc="-30" baseline="0">
                <a:solidFill>
                  <a:schemeClr val="bg1"/>
                </a:solidFill>
                <a:latin typeface="+mj-lt"/>
              </a:defRPr>
            </a:lvl1pPr>
          </a:lstStyle>
          <a:p>
            <a:pPr lvl="0"/>
            <a:r>
              <a:rPr lang="en-US"/>
              <a:t>Click to edit Master text styles</a:t>
            </a:r>
          </a:p>
        </p:txBody>
      </p:sp>
      <p:sp>
        <p:nvSpPr>
          <p:cNvPr id="26" name="Picture Placeholder 10">
            <a:extLst>
              <a:ext uri="{FF2B5EF4-FFF2-40B4-BE49-F238E27FC236}">
                <a16:creationId xmlns:a16="http://schemas.microsoft.com/office/drawing/2014/main" id="{7877AF9A-1907-0A46-A95A-65C6E764C9FF}"/>
              </a:ext>
            </a:extLst>
          </p:cNvPr>
          <p:cNvSpPr>
            <a:spLocks noGrp="1" noChangeAspect="1"/>
          </p:cNvSpPr>
          <p:nvPr>
            <p:ph type="pic" sz="quarter" idx="26"/>
          </p:nvPr>
        </p:nvSpPr>
        <p:spPr>
          <a:xfrm>
            <a:off x="11028123" y="132781"/>
            <a:ext cx="1055485" cy="374455"/>
          </a:xfrm>
          <a: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l="-3543" r="1842"/>
            </a:stretch>
          </a:blipFill>
        </p:spPr>
        <p:txBody>
          <a:bodyPr/>
          <a:lstStyle>
            <a:lvl1pPr>
              <a:defRPr sz="800">
                <a:noFill/>
              </a:defRPr>
            </a:lvl1pPr>
          </a:lstStyle>
          <a:p>
            <a:r>
              <a:rPr lang="en-US"/>
              <a:t>Click icon to add picture</a:t>
            </a:r>
          </a:p>
        </p:txBody>
      </p:sp>
      <p:sp>
        <p:nvSpPr>
          <p:cNvPr id="27" name="Text Placeholder 7">
            <a:extLst>
              <a:ext uri="{FF2B5EF4-FFF2-40B4-BE49-F238E27FC236}">
                <a16:creationId xmlns:a16="http://schemas.microsoft.com/office/drawing/2014/main" id="{0C8A4CBA-8686-0045-AAB4-9C6F11B64B2C}"/>
              </a:ext>
            </a:extLst>
          </p:cNvPr>
          <p:cNvSpPr>
            <a:spLocks noGrp="1"/>
          </p:cNvSpPr>
          <p:nvPr>
            <p:ph type="body" sz="quarter" idx="24"/>
          </p:nvPr>
        </p:nvSpPr>
        <p:spPr>
          <a:xfrm>
            <a:off x="228600" y="502920"/>
            <a:ext cx="5865812" cy="233718"/>
          </a:xfrm>
          <a:prstGeom prst="rect">
            <a:avLst/>
          </a:prstGeom>
        </p:spPr>
        <p:txBody>
          <a:bodyPr wrap="square">
            <a:spAutoFit/>
          </a:bodyPr>
          <a:lstStyle>
            <a:lvl1pPr marL="0" marR="0" indent="0" algn="l" defTabSz="182742" rtl="0" eaLnBrk="1" fontAlgn="auto" latinLnBrk="0" hangingPunct="1">
              <a:lnSpc>
                <a:spcPct val="120000"/>
              </a:lnSpc>
              <a:spcBef>
                <a:spcPts val="0"/>
              </a:spcBef>
              <a:spcAft>
                <a:spcPts val="0"/>
              </a:spcAft>
              <a:buClrTx/>
              <a:buSzTx/>
              <a:buFont typeface="Arial" panose="020B0604020202020204" pitchFamily="34" charset="0"/>
              <a:buNone/>
              <a:tabLst/>
              <a:defRPr lang="en-US"/>
            </a:lvl1pPr>
            <a:lvl4pPr marL="182880" marR="0" indent="-182880" algn="l" defTabSz="182880" rtl="0" eaLnBrk="1" fontAlgn="auto" latinLnBrk="0" hangingPunct="1">
              <a:lnSpc>
                <a:spcPct val="100000"/>
              </a:lnSpc>
              <a:spcBef>
                <a:spcPts val="0"/>
              </a:spcBef>
              <a:spcAft>
                <a:spcPts val="600"/>
              </a:spcAft>
              <a:buClr>
                <a:schemeClr val="tx2"/>
              </a:buClr>
              <a:buSzPct val="100000"/>
              <a:buFont typeface="Arial" panose="020B0604020202020204" pitchFamily="34" charset="0"/>
              <a:buChar char="•"/>
              <a:tabLst>
                <a:tab pos="182880" algn="l"/>
                <a:tab pos="365760" algn="l"/>
                <a:tab pos="548640" algn="l"/>
              </a:tabLst>
              <a:defRPr/>
            </a:lvl4pPr>
          </a:lstStyle>
          <a:p>
            <a:pPr lvl="0"/>
            <a:r>
              <a:rPr lang="en-US"/>
              <a:t>Click to edit Master text styles</a:t>
            </a:r>
          </a:p>
        </p:txBody>
      </p:sp>
      <p:sp>
        <p:nvSpPr>
          <p:cNvPr id="12" name="Text Placeholder 7">
            <a:extLst>
              <a:ext uri="{FF2B5EF4-FFF2-40B4-BE49-F238E27FC236}">
                <a16:creationId xmlns:a16="http://schemas.microsoft.com/office/drawing/2014/main" id="{B7B27ECC-64FA-3E4C-A9C8-FA39D6C8B3E4}"/>
              </a:ext>
            </a:extLst>
          </p:cNvPr>
          <p:cNvSpPr>
            <a:spLocks noGrp="1"/>
          </p:cNvSpPr>
          <p:nvPr>
            <p:ph type="body" sz="quarter" idx="29" hasCustomPrompt="1"/>
          </p:nvPr>
        </p:nvSpPr>
        <p:spPr>
          <a:xfrm>
            <a:off x="10148986" y="6632886"/>
            <a:ext cx="1821776" cy="92333"/>
          </a:xfrm>
        </p:spPr>
        <p:txBody>
          <a:bodyPr anchor="b" anchorCtr="0">
            <a:spAutoFit/>
          </a:bodyPr>
          <a:lstStyle>
            <a:lvl1pPr algn="r">
              <a:lnSpc>
                <a:spcPct val="100000"/>
              </a:lnSpc>
              <a:defRPr sz="600">
                <a:solidFill>
                  <a:schemeClr val="tx2">
                    <a:lumMod val="50000"/>
                    <a:lumOff val="50000"/>
                  </a:schemeClr>
                </a:solidFill>
              </a:defRPr>
            </a:lvl1pPr>
          </a:lstStyle>
          <a:p>
            <a:pPr lvl="0"/>
            <a:r>
              <a:rPr lang="en-US"/>
              <a:t>Source Info</a:t>
            </a:r>
          </a:p>
        </p:txBody>
      </p:sp>
      <p:sp>
        <p:nvSpPr>
          <p:cNvPr id="5" name="Footer Placeholder 4">
            <a:extLst>
              <a:ext uri="{FF2B5EF4-FFF2-40B4-BE49-F238E27FC236}">
                <a16:creationId xmlns:a16="http://schemas.microsoft.com/office/drawing/2014/main" id="{CA15AB1C-5DF0-1942-B76A-8698D60113BD}"/>
              </a:ext>
            </a:extLst>
          </p:cNvPr>
          <p:cNvSpPr>
            <a:spLocks noGrp="1"/>
          </p:cNvSpPr>
          <p:nvPr>
            <p:ph type="ftr" sz="quarter" idx="30"/>
          </p:nvPr>
        </p:nvSpPr>
        <p:spPr/>
        <p:txBody>
          <a:bodyPr/>
          <a:lstStyle/>
          <a:p>
            <a:r>
              <a:rPr lang="en-US" kern="0"/>
              <a:t>© 2021 Xandr Inc. Xandr℠, the Kite logo, AT&amp;T, the Globe logo and other marks are trademarks and service marks of AT&amp;T Intellectual Property and/or AT&amp;T affiliated companies. All other marks contained herein are the property of their respective owners.</a:t>
            </a:r>
          </a:p>
        </p:txBody>
      </p:sp>
      <p:sp>
        <p:nvSpPr>
          <p:cNvPr id="6" name="Slide Number Placeholder 5">
            <a:extLst>
              <a:ext uri="{FF2B5EF4-FFF2-40B4-BE49-F238E27FC236}">
                <a16:creationId xmlns:a16="http://schemas.microsoft.com/office/drawing/2014/main" id="{4C8EEA76-C655-0240-9D7D-5FBA9162595E}"/>
              </a:ext>
            </a:extLst>
          </p:cNvPr>
          <p:cNvSpPr>
            <a:spLocks noGrp="1"/>
          </p:cNvSpPr>
          <p:nvPr>
            <p:ph type="sldNum" sz="quarter" idx="31"/>
          </p:nvPr>
        </p:nvSpPr>
        <p:spPr/>
        <p:txBody>
          <a:bodyPr/>
          <a:lstStyle/>
          <a:p>
            <a:fld id="{B039CED7-89A6-0D48-93AF-800B78660EBD}" type="slidenum">
              <a:rPr lang="en-US"/>
              <a:pPr/>
              <a:t>‹#›</a:t>
            </a:fld>
            <a:endParaRPr lang="en-US"/>
          </a:p>
        </p:txBody>
      </p:sp>
    </p:spTree>
    <p:extLst>
      <p:ext uri="{BB962C8B-B14F-4D97-AF65-F5344CB8AC3E}">
        <p14:creationId xmlns:p14="http://schemas.microsoft.com/office/powerpoint/2010/main" val="200341104"/>
      </p:ext>
    </p:extLst>
  </p:cSld>
  <p:clrMapOvr>
    <a:overrideClrMapping bg1="lt1" tx1="dk1" bg2="lt2" tx2="dk2" accent1="accent1" accent2="accent2" accent3="accent3" accent4="accent4" accent5="accent5" accent6="accent6" hlink="hlink" folHlink="folHlink"/>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Image Right">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3C432E52-2F01-B643-BAF7-21715D41963B}"/>
              </a:ext>
            </a:extLst>
          </p:cNvPr>
          <p:cNvSpPr>
            <a:spLocks noGrp="1"/>
          </p:cNvSpPr>
          <p:nvPr>
            <p:ph type="pic" sz="quarter" idx="29"/>
          </p:nvPr>
        </p:nvSpPr>
        <p:spPr>
          <a:xfrm>
            <a:off x="6094412" y="0"/>
            <a:ext cx="6094412" cy="6858000"/>
          </a:xfrm>
          <a:blipFill dpi="0" rotWithShape="1">
            <a:blip r:embed="rId2" cstate="email">
              <a:extLst>
                <a:ext uri="{28A0092B-C50C-407E-A947-70E740481C1C}">
                  <a14:useLocalDpi xmlns:a14="http://schemas.microsoft.com/office/drawing/2010/main"/>
                </a:ext>
              </a:extLst>
            </a:blip>
            <a:srcRect/>
            <a:stretch>
              <a:fillRect/>
            </a:stretch>
          </a:blipFill>
        </p:spPr>
        <p:txBody>
          <a:bodyPr/>
          <a:lstStyle>
            <a:lvl1pPr>
              <a:defRPr sz="800">
                <a:noFill/>
              </a:defRPr>
            </a:lvl1pPr>
          </a:lstStyle>
          <a:p>
            <a:r>
              <a:rPr lang="en-US"/>
              <a:t>Click icon to add picture</a:t>
            </a:r>
          </a:p>
        </p:txBody>
      </p:sp>
      <p:sp>
        <p:nvSpPr>
          <p:cNvPr id="18" name="Picture Placeholder 10">
            <a:extLst>
              <a:ext uri="{FF2B5EF4-FFF2-40B4-BE49-F238E27FC236}">
                <a16:creationId xmlns:a16="http://schemas.microsoft.com/office/drawing/2014/main" id="{C687D541-87CB-BD48-9F79-0FB6BF265ECE}"/>
              </a:ext>
            </a:extLst>
          </p:cNvPr>
          <p:cNvSpPr>
            <a:spLocks noGrp="1" noChangeAspect="1"/>
          </p:cNvSpPr>
          <p:nvPr>
            <p:ph type="pic" sz="quarter" idx="25"/>
          </p:nvPr>
        </p:nvSpPr>
        <p:spPr>
          <a:xfrm>
            <a:off x="11028123" y="132781"/>
            <a:ext cx="1055485" cy="374455"/>
          </a:xfrm>
          <a: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l="-3543" r="1842"/>
            </a:stretch>
          </a:blipFill>
        </p:spPr>
        <p:txBody>
          <a:bodyPr/>
          <a:lstStyle>
            <a:lvl1pPr>
              <a:defRPr sz="800">
                <a:noFill/>
              </a:defRPr>
            </a:lvl1pPr>
          </a:lstStyle>
          <a:p>
            <a:r>
              <a:rPr lang="en-US"/>
              <a:t>Click icon to add picture</a:t>
            </a:r>
          </a:p>
        </p:txBody>
      </p:sp>
      <p:sp>
        <p:nvSpPr>
          <p:cNvPr id="11" name="Title 1">
            <a:extLst>
              <a:ext uri="{FF2B5EF4-FFF2-40B4-BE49-F238E27FC236}">
                <a16:creationId xmlns:a16="http://schemas.microsoft.com/office/drawing/2014/main" id="{73DBB8B9-2683-5046-9969-9A6B35B74F19}"/>
              </a:ext>
            </a:extLst>
          </p:cNvPr>
          <p:cNvSpPr>
            <a:spLocks noGrp="1"/>
          </p:cNvSpPr>
          <p:nvPr>
            <p:ph type="title"/>
          </p:nvPr>
        </p:nvSpPr>
        <p:spPr>
          <a:xfrm>
            <a:off x="228600" y="201168"/>
            <a:ext cx="5865812" cy="274320"/>
          </a:xfrm>
        </p:spPr>
        <p:txBody>
          <a:bodyPr/>
          <a:lstStyle/>
          <a:p>
            <a:r>
              <a:rPr lang="en-US"/>
              <a:t>Click to edit Master title style</a:t>
            </a:r>
          </a:p>
        </p:txBody>
      </p:sp>
      <p:sp>
        <p:nvSpPr>
          <p:cNvPr id="12" name="Text Placeholder 7">
            <a:extLst>
              <a:ext uri="{FF2B5EF4-FFF2-40B4-BE49-F238E27FC236}">
                <a16:creationId xmlns:a16="http://schemas.microsoft.com/office/drawing/2014/main" id="{A2CAB4A1-FEA1-1B48-B96E-70C4DABBF408}"/>
              </a:ext>
            </a:extLst>
          </p:cNvPr>
          <p:cNvSpPr>
            <a:spLocks noGrp="1"/>
          </p:cNvSpPr>
          <p:nvPr>
            <p:ph type="body" sz="quarter" idx="24"/>
          </p:nvPr>
        </p:nvSpPr>
        <p:spPr>
          <a:xfrm>
            <a:off x="228600" y="502920"/>
            <a:ext cx="5865812" cy="233718"/>
          </a:xfrm>
          <a:prstGeom prst="rect">
            <a:avLst/>
          </a:prstGeom>
        </p:spPr>
        <p:txBody>
          <a:bodyPr wrap="square">
            <a:spAutoFit/>
          </a:bodyPr>
          <a:lstStyle>
            <a:lvl1pPr marL="0" marR="0" indent="0" algn="l" defTabSz="182742" rtl="0" eaLnBrk="1" fontAlgn="auto" latinLnBrk="0" hangingPunct="1">
              <a:lnSpc>
                <a:spcPct val="120000"/>
              </a:lnSpc>
              <a:spcBef>
                <a:spcPts val="0"/>
              </a:spcBef>
              <a:spcAft>
                <a:spcPts val="0"/>
              </a:spcAft>
              <a:buClrTx/>
              <a:buSzTx/>
              <a:buFont typeface="Arial" panose="020B0604020202020204" pitchFamily="34" charset="0"/>
              <a:buNone/>
              <a:tabLst/>
              <a:defRPr lang="en-US"/>
            </a:lvl1pPr>
            <a:lvl4pPr marL="182880" marR="0" indent="-182880" algn="l" defTabSz="182880" rtl="0" eaLnBrk="1" fontAlgn="auto" latinLnBrk="0" hangingPunct="1">
              <a:lnSpc>
                <a:spcPct val="100000"/>
              </a:lnSpc>
              <a:spcBef>
                <a:spcPts val="0"/>
              </a:spcBef>
              <a:spcAft>
                <a:spcPts val="600"/>
              </a:spcAft>
              <a:buClr>
                <a:schemeClr val="tx2"/>
              </a:buClr>
              <a:buSzPct val="100000"/>
              <a:buFont typeface="Arial" panose="020B0604020202020204" pitchFamily="34" charset="0"/>
              <a:buChar char="•"/>
              <a:tabLst>
                <a:tab pos="182880" algn="l"/>
                <a:tab pos="365760" algn="l"/>
                <a:tab pos="548640" algn="l"/>
              </a:tabLst>
              <a:defRPr/>
            </a:lvl4pPr>
          </a:lstStyle>
          <a:p>
            <a:pPr lvl="0"/>
            <a:r>
              <a:rPr lang="en-US"/>
              <a:t>Click to edit Master text styles</a:t>
            </a:r>
          </a:p>
        </p:txBody>
      </p:sp>
      <p:sp>
        <p:nvSpPr>
          <p:cNvPr id="13" name="Text Placeholder 7">
            <a:extLst>
              <a:ext uri="{FF2B5EF4-FFF2-40B4-BE49-F238E27FC236}">
                <a16:creationId xmlns:a16="http://schemas.microsoft.com/office/drawing/2014/main" id="{676665DC-12F4-344B-90D6-A1BA292CA972}"/>
              </a:ext>
            </a:extLst>
          </p:cNvPr>
          <p:cNvSpPr>
            <a:spLocks noGrp="1"/>
          </p:cNvSpPr>
          <p:nvPr>
            <p:ph type="body" sz="quarter" idx="28" hasCustomPrompt="1"/>
          </p:nvPr>
        </p:nvSpPr>
        <p:spPr>
          <a:xfrm>
            <a:off x="10148986" y="6632886"/>
            <a:ext cx="1821776" cy="92333"/>
          </a:xfrm>
        </p:spPr>
        <p:txBody>
          <a:bodyPr anchor="b" anchorCtr="0">
            <a:spAutoFit/>
          </a:bodyPr>
          <a:lstStyle>
            <a:lvl1pPr algn="r">
              <a:lnSpc>
                <a:spcPct val="100000"/>
              </a:lnSpc>
              <a:defRPr sz="600">
                <a:solidFill>
                  <a:schemeClr val="bg2"/>
                </a:solidFill>
              </a:defRPr>
            </a:lvl1pPr>
          </a:lstStyle>
          <a:p>
            <a:pPr lvl="0"/>
            <a:r>
              <a:rPr lang="en-US"/>
              <a:t>Source Info</a:t>
            </a:r>
          </a:p>
        </p:txBody>
      </p:sp>
      <p:sp>
        <p:nvSpPr>
          <p:cNvPr id="4" name="Footer Placeholder 3">
            <a:extLst>
              <a:ext uri="{FF2B5EF4-FFF2-40B4-BE49-F238E27FC236}">
                <a16:creationId xmlns:a16="http://schemas.microsoft.com/office/drawing/2014/main" id="{5EB433B3-A27F-E44F-BAFA-759805022E79}"/>
              </a:ext>
            </a:extLst>
          </p:cNvPr>
          <p:cNvSpPr>
            <a:spLocks noGrp="1"/>
          </p:cNvSpPr>
          <p:nvPr>
            <p:ph type="ftr" sz="quarter" idx="30"/>
          </p:nvPr>
        </p:nvSpPr>
        <p:spPr/>
        <p:txBody>
          <a:bodyPr/>
          <a:lstStyle/>
          <a:p>
            <a:r>
              <a:rPr lang="en-US" kern="0"/>
              <a:t>© 2021 Xandr Inc. Xandr℠, the Kite logo, AT&amp;T, the Globe logo and other marks are trademarks and service marks of AT&amp;T Intellectual Property and/or AT&amp;T affiliated companies. All other marks contained herein are the property of their respective owners.</a:t>
            </a:r>
          </a:p>
        </p:txBody>
      </p:sp>
      <p:sp>
        <p:nvSpPr>
          <p:cNvPr id="5" name="Slide Number Placeholder 4">
            <a:extLst>
              <a:ext uri="{FF2B5EF4-FFF2-40B4-BE49-F238E27FC236}">
                <a16:creationId xmlns:a16="http://schemas.microsoft.com/office/drawing/2014/main" id="{70FE9B15-04D1-B145-B70C-2D8C21135549}"/>
              </a:ext>
            </a:extLst>
          </p:cNvPr>
          <p:cNvSpPr>
            <a:spLocks noGrp="1"/>
          </p:cNvSpPr>
          <p:nvPr>
            <p:ph type="sldNum" sz="quarter" idx="31"/>
          </p:nvPr>
        </p:nvSpPr>
        <p:spPr/>
        <p:txBody>
          <a:bodyPr/>
          <a:lstStyle/>
          <a:p>
            <a:fld id="{B039CED7-89A6-0D48-93AF-800B78660EBD}" type="slidenum">
              <a:rPr lang="en-US"/>
              <a:pPr/>
              <a:t>‹#›</a:t>
            </a:fld>
            <a:endParaRPr lang="en-US"/>
          </a:p>
        </p:txBody>
      </p:sp>
    </p:spTree>
    <p:extLst>
      <p:ext uri="{BB962C8B-B14F-4D97-AF65-F5344CB8AC3E}">
        <p14:creationId xmlns:p14="http://schemas.microsoft.com/office/powerpoint/2010/main" val="4158378742"/>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showMasterSp="0" preserve="1" userDrawn="1">
  <p:cSld name="Thanks 1">
    <p:bg>
      <p:bgPr>
        <a:solidFill>
          <a:schemeClr val="tx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812BF598-88E0-ED4A-9DCE-9A081C81A8B5}"/>
              </a:ext>
            </a:extLst>
          </p:cNvPr>
          <p:cNvSpPr/>
          <p:nvPr userDrawn="1"/>
        </p:nvSpPr>
        <p:spPr>
          <a:xfrm>
            <a:off x="0" y="-1173"/>
            <a:ext cx="12187984" cy="6859173"/>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a:p>
        </p:txBody>
      </p:sp>
      <p:sp>
        <p:nvSpPr>
          <p:cNvPr id="21" name="Freeform 20">
            <a:extLst>
              <a:ext uri="{FF2B5EF4-FFF2-40B4-BE49-F238E27FC236}">
                <a16:creationId xmlns:a16="http://schemas.microsoft.com/office/drawing/2014/main" id="{67490C66-E8D2-6748-9448-E93660E967D9}"/>
              </a:ext>
            </a:extLst>
          </p:cNvPr>
          <p:cNvSpPr/>
          <p:nvPr userDrawn="1"/>
        </p:nvSpPr>
        <p:spPr>
          <a:xfrm>
            <a:off x="0" y="0"/>
            <a:ext cx="12192000" cy="6860346"/>
          </a:xfrm>
          <a:custGeom>
            <a:avLst/>
            <a:gdLst>
              <a:gd name="connsiteX0" fmla="*/ 5841688 w 12192000"/>
              <a:gd name="connsiteY0" fmla="*/ 0 h 6860346"/>
              <a:gd name="connsiteX1" fmla="*/ 12192000 w 12192000"/>
              <a:gd name="connsiteY1" fmla="*/ 0 h 6860346"/>
              <a:gd name="connsiteX2" fmla="*/ 12192000 w 12192000"/>
              <a:gd name="connsiteY2" fmla="*/ 1 h 6860346"/>
              <a:gd name="connsiteX3" fmla="*/ 5848792 w 12192000"/>
              <a:gd name="connsiteY3" fmla="*/ 1 h 6860346"/>
              <a:gd name="connsiteX4" fmla="*/ 5848792 w 12192000"/>
              <a:gd name="connsiteY4" fmla="*/ 12250 h 6860346"/>
              <a:gd name="connsiteX5" fmla="*/ 0 w 12192000"/>
              <a:gd name="connsiteY5" fmla="*/ 0 h 6860346"/>
              <a:gd name="connsiteX6" fmla="*/ 5841688 w 12192000"/>
              <a:gd name="connsiteY6" fmla="*/ 0 h 6860346"/>
              <a:gd name="connsiteX7" fmla="*/ 1864047 w 12192000"/>
              <a:gd name="connsiteY7" fmla="*/ 6858000 h 6860346"/>
              <a:gd name="connsiteX8" fmla="*/ 5848792 w 12192000"/>
              <a:gd name="connsiteY8" fmla="*/ 6858000 h 6860346"/>
              <a:gd name="connsiteX9" fmla="*/ 5848792 w 12192000"/>
              <a:gd name="connsiteY9" fmla="*/ 6858001 h 6860346"/>
              <a:gd name="connsiteX10" fmla="*/ 12192000 w 12192000"/>
              <a:gd name="connsiteY10" fmla="*/ 6858001 h 6860346"/>
              <a:gd name="connsiteX11" fmla="*/ 12192000 w 12192000"/>
              <a:gd name="connsiteY11" fmla="*/ 6860346 h 6860346"/>
              <a:gd name="connsiteX12" fmla="*/ 0 w 12192000"/>
              <a:gd name="connsiteY12" fmla="*/ 6860346 h 6860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0" h="6860346">
                <a:moveTo>
                  <a:pt x="5841688" y="0"/>
                </a:moveTo>
                <a:lnTo>
                  <a:pt x="12192000" y="0"/>
                </a:lnTo>
                <a:lnTo>
                  <a:pt x="12192000" y="1"/>
                </a:lnTo>
                <a:lnTo>
                  <a:pt x="5848792" y="1"/>
                </a:lnTo>
                <a:lnTo>
                  <a:pt x="5848792" y="12250"/>
                </a:lnTo>
                <a:close/>
                <a:moveTo>
                  <a:pt x="0" y="0"/>
                </a:moveTo>
                <a:lnTo>
                  <a:pt x="5841688" y="0"/>
                </a:lnTo>
                <a:lnTo>
                  <a:pt x="1864047" y="6858000"/>
                </a:lnTo>
                <a:lnTo>
                  <a:pt x="5848792" y="6858000"/>
                </a:lnTo>
                <a:lnTo>
                  <a:pt x="5848792" y="6858001"/>
                </a:lnTo>
                <a:lnTo>
                  <a:pt x="12192000" y="6858001"/>
                </a:lnTo>
                <a:lnTo>
                  <a:pt x="12192000" y="6860346"/>
                </a:lnTo>
                <a:lnTo>
                  <a:pt x="0" y="6860346"/>
                </a:lnTo>
                <a:close/>
              </a:path>
            </a:pathLst>
          </a:custGeom>
          <a:solidFill>
            <a:schemeClr val="bg2">
              <a:alpha val="6000"/>
            </a:schemeClr>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a:p>
        </p:txBody>
      </p:sp>
      <p:sp>
        <p:nvSpPr>
          <p:cNvPr id="22" name="Freeform 21">
            <a:extLst>
              <a:ext uri="{FF2B5EF4-FFF2-40B4-BE49-F238E27FC236}">
                <a16:creationId xmlns:a16="http://schemas.microsoft.com/office/drawing/2014/main" id="{2DA4D877-9DC2-F84E-AFF7-966ACF4EA1AC}"/>
              </a:ext>
            </a:extLst>
          </p:cNvPr>
          <p:cNvSpPr>
            <a:spLocks noChangeAspect="1"/>
          </p:cNvSpPr>
          <p:nvPr userDrawn="1"/>
        </p:nvSpPr>
        <p:spPr>
          <a:xfrm>
            <a:off x="10184608" y="3429000"/>
            <a:ext cx="2003376" cy="3429000"/>
          </a:xfrm>
          <a:custGeom>
            <a:avLst/>
            <a:gdLst>
              <a:gd name="connsiteX0" fmla="*/ 2395548 w 2395548"/>
              <a:gd name="connsiteY0" fmla="*/ 0 h 4130255"/>
              <a:gd name="connsiteX1" fmla="*/ 2395548 w 2395548"/>
              <a:gd name="connsiteY1" fmla="*/ 4130255 h 4130255"/>
              <a:gd name="connsiteX2" fmla="*/ 0 w 2395548"/>
              <a:gd name="connsiteY2" fmla="*/ 4130255 h 4130255"/>
            </a:gdLst>
            <a:ahLst/>
            <a:cxnLst>
              <a:cxn ang="0">
                <a:pos x="connsiteX0" y="connsiteY0"/>
              </a:cxn>
              <a:cxn ang="0">
                <a:pos x="connsiteX1" y="connsiteY1"/>
              </a:cxn>
              <a:cxn ang="0">
                <a:pos x="connsiteX2" y="connsiteY2"/>
              </a:cxn>
            </a:cxnLst>
            <a:rect l="l" t="t" r="r" b="b"/>
            <a:pathLst>
              <a:path w="2395548" h="4130255">
                <a:moveTo>
                  <a:pt x="2395548" y="0"/>
                </a:moveTo>
                <a:lnTo>
                  <a:pt x="2395548" y="4130255"/>
                </a:lnTo>
                <a:lnTo>
                  <a:pt x="0" y="4130255"/>
                </a:lnTo>
                <a:close/>
              </a:path>
            </a:pathLst>
          </a:custGeom>
          <a:solidFill>
            <a:schemeClr val="accent2"/>
          </a:solidFill>
          <a:ln w="3175">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l"/>
            <a:endParaRPr lang="en-US" b="0" kern="0" cap="all" spc="150">
              <a:latin typeface="☞Galano Grotesque" pitchFamily="2" charset="77"/>
            </a:endParaRPr>
          </a:p>
        </p:txBody>
      </p:sp>
      <p:sp>
        <p:nvSpPr>
          <p:cNvPr id="19" name="TITLE">
            <a:extLst>
              <a:ext uri="{FF2B5EF4-FFF2-40B4-BE49-F238E27FC236}">
                <a16:creationId xmlns:a16="http://schemas.microsoft.com/office/drawing/2014/main" id="{D4C4CBD8-33FC-AC44-B6C4-35CC93D341DC}"/>
              </a:ext>
            </a:extLst>
          </p:cNvPr>
          <p:cNvSpPr>
            <a:spLocks noGrp="1"/>
          </p:cNvSpPr>
          <p:nvPr>
            <p:ph type="title" hasCustomPrompt="1"/>
          </p:nvPr>
        </p:nvSpPr>
        <p:spPr>
          <a:xfrm>
            <a:off x="608013" y="2904724"/>
            <a:ext cx="7548676" cy="664797"/>
          </a:xfrm>
          <a:prstGeom prst="rect">
            <a:avLst/>
          </a:prstGeom>
        </p:spPr>
        <p:txBody>
          <a:bodyPr wrap="square" anchor="b" anchorCtr="0">
            <a:spAutoFit/>
          </a:bodyPr>
          <a:lstStyle>
            <a:lvl1pPr>
              <a:lnSpc>
                <a:spcPct val="90000"/>
              </a:lnSpc>
              <a:defRPr sz="4800" b="0" i="0" spc="-30" baseline="0">
                <a:solidFill>
                  <a:schemeClr val="bg2"/>
                </a:solidFill>
                <a:latin typeface="Times New Roman" panose="02020603050405020304" pitchFamily="18" charset="0"/>
                <a:cs typeface="Times New Roman" panose="02020603050405020304" pitchFamily="18" charset="0"/>
              </a:defRPr>
            </a:lvl1pPr>
          </a:lstStyle>
          <a:p>
            <a:r>
              <a:rPr lang="en-US"/>
              <a:t>Section Title</a:t>
            </a:r>
          </a:p>
        </p:txBody>
      </p:sp>
      <p:grpSp>
        <p:nvGrpSpPr>
          <p:cNvPr id="36" name="Group 35">
            <a:extLst>
              <a:ext uri="{FF2B5EF4-FFF2-40B4-BE49-F238E27FC236}">
                <a16:creationId xmlns:a16="http://schemas.microsoft.com/office/drawing/2014/main" id="{B727CFBB-7C57-0B44-9D3F-5B858D7A23AA}"/>
              </a:ext>
            </a:extLst>
          </p:cNvPr>
          <p:cNvGrpSpPr>
            <a:grpSpLocks noChangeAspect="1"/>
          </p:cNvGrpSpPr>
          <p:nvPr userDrawn="1"/>
        </p:nvGrpSpPr>
        <p:grpSpPr>
          <a:xfrm>
            <a:off x="11082099" y="215853"/>
            <a:ext cx="886025" cy="193345"/>
            <a:chOff x="11082099" y="215851"/>
            <a:chExt cx="886025" cy="193345"/>
          </a:xfrm>
          <a:solidFill>
            <a:schemeClr val="bg2"/>
          </a:solidFill>
        </p:grpSpPr>
        <p:sp>
          <p:nvSpPr>
            <p:cNvPr id="37" name="Freeform 36">
              <a:extLst>
                <a:ext uri="{FF2B5EF4-FFF2-40B4-BE49-F238E27FC236}">
                  <a16:creationId xmlns:a16="http://schemas.microsoft.com/office/drawing/2014/main" id="{1EA0ED6B-BD71-474D-B766-C1FFFB534C80}"/>
                </a:ext>
              </a:extLst>
            </p:cNvPr>
            <p:cNvSpPr/>
            <p:nvPr/>
          </p:nvSpPr>
          <p:spPr>
            <a:xfrm>
              <a:off x="11248402" y="215851"/>
              <a:ext cx="719722" cy="193345"/>
            </a:xfrm>
            <a:custGeom>
              <a:avLst/>
              <a:gdLst>
                <a:gd name="connsiteX0" fmla="*/ 212098 w 719722"/>
                <a:gd name="connsiteY0" fmla="*/ 78028 h 193345"/>
                <a:gd name="connsiteX1" fmla="*/ 182351 w 719722"/>
                <a:gd name="connsiteY1" fmla="*/ 90043 h 193345"/>
                <a:gd name="connsiteX2" fmla="*/ 170730 w 719722"/>
                <a:gd name="connsiteY2" fmla="*/ 121669 h 193345"/>
                <a:gd name="connsiteX3" fmla="*/ 182351 w 719722"/>
                <a:gd name="connsiteY3" fmla="*/ 153294 h 193345"/>
                <a:gd name="connsiteX4" fmla="*/ 212098 w 719722"/>
                <a:gd name="connsiteY4" fmla="*/ 165309 h 193345"/>
                <a:gd name="connsiteX5" fmla="*/ 241982 w 719722"/>
                <a:gd name="connsiteY5" fmla="*/ 153294 h 193345"/>
                <a:gd name="connsiteX6" fmla="*/ 253742 w 719722"/>
                <a:gd name="connsiteY6" fmla="*/ 121669 h 193345"/>
                <a:gd name="connsiteX7" fmla="*/ 241982 w 719722"/>
                <a:gd name="connsiteY7" fmla="*/ 90043 h 193345"/>
                <a:gd name="connsiteX8" fmla="*/ 212098 w 719722"/>
                <a:gd name="connsiteY8" fmla="*/ 78028 h 193345"/>
                <a:gd name="connsiteX9" fmla="*/ 539445 w 719722"/>
                <a:gd name="connsiteY9" fmla="*/ 77891 h 193345"/>
                <a:gd name="connsiteX10" fmla="*/ 518277 w 719722"/>
                <a:gd name="connsiteY10" fmla="*/ 83277 h 193345"/>
                <a:gd name="connsiteX11" fmla="*/ 503335 w 719722"/>
                <a:gd name="connsiteY11" fmla="*/ 98606 h 193345"/>
                <a:gd name="connsiteX12" fmla="*/ 497801 w 719722"/>
                <a:gd name="connsiteY12" fmla="*/ 121669 h 193345"/>
                <a:gd name="connsiteX13" fmla="*/ 503335 w 719722"/>
                <a:gd name="connsiteY13" fmla="*/ 144733 h 193345"/>
                <a:gd name="connsiteX14" fmla="*/ 518277 w 719722"/>
                <a:gd name="connsiteY14" fmla="*/ 160062 h 193345"/>
                <a:gd name="connsiteX15" fmla="*/ 539445 w 719722"/>
                <a:gd name="connsiteY15" fmla="*/ 165448 h 193345"/>
                <a:gd name="connsiteX16" fmla="*/ 560614 w 719722"/>
                <a:gd name="connsiteY16" fmla="*/ 160062 h 193345"/>
                <a:gd name="connsiteX17" fmla="*/ 575556 w 719722"/>
                <a:gd name="connsiteY17" fmla="*/ 144733 h 193345"/>
                <a:gd name="connsiteX18" fmla="*/ 581090 w 719722"/>
                <a:gd name="connsiteY18" fmla="*/ 121669 h 193345"/>
                <a:gd name="connsiteX19" fmla="*/ 575556 w 719722"/>
                <a:gd name="connsiteY19" fmla="*/ 98606 h 193345"/>
                <a:gd name="connsiteX20" fmla="*/ 560614 w 719722"/>
                <a:gd name="connsiteY20" fmla="*/ 83277 h 193345"/>
                <a:gd name="connsiteX21" fmla="*/ 539445 w 719722"/>
                <a:gd name="connsiteY21" fmla="*/ 77891 h 193345"/>
                <a:gd name="connsiteX22" fmla="*/ 2352 w 719722"/>
                <a:gd name="connsiteY22" fmla="*/ 51650 h 193345"/>
                <a:gd name="connsiteX23" fmla="*/ 30300 w 719722"/>
                <a:gd name="connsiteY23" fmla="*/ 51650 h 193345"/>
                <a:gd name="connsiteX24" fmla="*/ 43997 w 719722"/>
                <a:gd name="connsiteY24" fmla="*/ 58417 h 193345"/>
                <a:gd name="connsiteX25" fmla="*/ 73190 w 719722"/>
                <a:gd name="connsiteY25" fmla="*/ 99020 h 193345"/>
                <a:gd name="connsiteX26" fmla="*/ 102383 w 719722"/>
                <a:gd name="connsiteY26" fmla="*/ 58417 h 193345"/>
                <a:gd name="connsiteX27" fmla="*/ 116080 w 719722"/>
                <a:gd name="connsiteY27" fmla="*/ 51650 h 193345"/>
                <a:gd name="connsiteX28" fmla="*/ 142921 w 719722"/>
                <a:gd name="connsiteY28" fmla="*/ 51650 h 193345"/>
                <a:gd name="connsiteX29" fmla="*/ 90484 w 719722"/>
                <a:gd name="connsiteY29" fmla="*/ 121531 h 193345"/>
                <a:gd name="connsiteX30" fmla="*/ 145273 w 719722"/>
                <a:gd name="connsiteY30" fmla="*/ 191411 h 193345"/>
                <a:gd name="connsiteX31" fmla="*/ 116910 w 719722"/>
                <a:gd name="connsiteY31" fmla="*/ 191411 h 193345"/>
                <a:gd name="connsiteX32" fmla="*/ 103213 w 719722"/>
                <a:gd name="connsiteY32" fmla="*/ 184644 h 193345"/>
                <a:gd name="connsiteX33" fmla="*/ 72360 w 719722"/>
                <a:gd name="connsiteY33" fmla="*/ 144732 h 193345"/>
                <a:gd name="connsiteX34" fmla="*/ 41368 w 719722"/>
                <a:gd name="connsiteY34" fmla="*/ 184644 h 193345"/>
                <a:gd name="connsiteX35" fmla="*/ 27671 w 719722"/>
                <a:gd name="connsiteY35" fmla="*/ 191411 h 193345"/>
                <a:gd name="connsiteX36" fmla="*/ 0 w 719722"/>
                <a:gd name="connsiteY36" fmla="*/ 191411 h 193345"/>
                <a:gd name="connsiteX37" fmla="*/ 54512 w 719722"/>
                <a:gd name="connsiteY37" fmla="*/ 121531 h 193345"/>
                <a:gd name="connsiteX38" fmla="*/ 389469 w 719722"/>
                <a:gd name="connsiteY38" fmla="*/ 50408 h 193345"/>
                <a:gd name="connsiteX39" fmla="*/ 431944 w 719722"/>
                <a:gd name="connsiteY39" fmla="*/ 65737 h 193345"/>
                <a:gd name="connsiteX40" fmla="*/ 447993 w 719722"/>
                <a:gd name="connsiteY40" fmla="*/ 111449 h 193345"/>
                <a:gd name="connsiteX41" fmla="*/ 447993 w 719722"/>
                <a:gd name="connsiteY41" fmla="*/ 191549 h 193345"/>
                <a:gd name="connsiteX42" fmla="*/ 432220 w 719722"/>
                <a:gd name="connsiteY42" fmla="*/ 191549 h 193345"/>
                <a:gd name="connsiteX43" fmla="*/ 415203 w 719722"/>
                <a:gd name="connsiteY43" fmla="*/ 174562 h 193345"/>
                <a:gd name="connsiteX44" fmla="*/ 415203 w 719722"/>
                <a:gd name="connsiteY44" fmla="*/ 115730 h 193345"/>
                <a:gd name="connsiteX45" fmla="*/ 406486 w 719722"/>
                <a:gd name="connsiteY45" fmla="*/ 88110 h 193345"/>
                <a:gd name="connsiteX46" fmla="*/ 381859 w 719722"/>
                <a:gd name="connsiteY46" fmla="*/ 78857 h 193345"/>
                <a:gd name="connsiteX47" fmla="*/ 353358 w 719722"/>
                <a:gd name="connsiteY47" fmla="*/ 89767 h 193345"/>
                <a:gd name="connsiteX48" fmla="*/ 342843 w 719722"/>
                <a:gd name="connsiteY48" fmla="*/ 120978 h 193345"/>
                <a:gd name="connsiteX49" fmla="*/ 342843 w 719722"/>
                <a:gd name="connsiteY49" fmla="*/ 174562 h 193345"/>
                <a:gd name="connsiteX50" fmla="*/ 325826 w 719722"/>
                <a:gd name="connsiteY50" fmla="*/ 191549 h 193345"/>
                <a:gd name="connsiteX51" fmla="*/ 310053 w 719722"/>
                <a:gd name="connsiteY51" fmla="*/ 191549 h 193345"/>
                <a:gd name="connsiteX52" fmla="*/ 310053 w 719722"/>
                <a:gd name="connsiteY52" fmla="*/ 51927 h 193345"/>
                <a:gd name="connsiteX53" fmla="*/ 324165 w 719722"/>
                <a:gd name="connsiteY53" fmla="*/ 51927 h 193345"/>
                <a:gd name="connsiteX54" fmla="*/ 341183 w 719722"/>
                <a:gd name="connsiteY54" fmla="*/ 68914 h 193345"/>
                <a:gd name="connsiteX55" fmla="*/ 341183 w 719722"/>
                <a:gd name="connsiteY55" fmla="*/ 70018 h 193345"/>
                <a:gd name="connsiteX56" fmla="*/ 361659 w 719722"/>
                <a:gd name="connsiteY56" fmla="*/ 55379 h 193345"/>
                <a:gd name="connsiteX57" fmla="*/ 389469 w 719722"/>
                <a:gd name="connsiteY57" fmla="*/ 50408 h 193345"/>
                <a:gd name="connsiteX58" fmla="*/ 719722 w 719722"/>
                <a:gd name="connsiteY58" fmla="*/ 50269 h 193345"/>
                <a:gd name="connsiteX59" fmla="*/ 719722 w 719722"/>
                <a:gd name="connsiteY59" fmla="*/ 81342 h 193345"/>
                <a:gd name="connsiteX60" fmla="*/ 712113 w 719722"/>
                <a:gd name="connsiteY60" fmla="*/ 80514 h 193345"/>
                <a:gd name="connsiteX61" fmla="*/ 682228 w 719722"/>
                <a:gd name="connsiteY61" fmla="*/ 91700 h 193345"/>
                <a:gd name="connsiteX62" fmla="*/ 671436 w 719722"/>
                <a:gd name="connsiteY62" fmla="*/ 123740 h 193345"/>
                <a:gd name="connsiteX63" fmla="*/ 671436 w 719722"/>
                <a:gd name="connsiteY63" fmla="*/ 174424 h 193345"/>
                <a:gd name="connsiteX64" fmla="*/ 654419 w 719722"/>
                <a:gd name="connsiteY64" fmla="*/ 191411 h 193345"/>
                <a:gd name="connsiteX65" fmla="*/ 638646 w 719722"/>
                <a:gd name="connsiteY65" fmla="*/ 191411 h 193345"/>
                <a:gd name="connsiteX66" fmla="*/ 638646 w 719722"/>
                <a:gd name="connsiteY66" fmla="*/ 51926 h 193345"/>
                <a:gd name="connsiteX67" fmla="*/ 669776 w 719722"/>
                <a:gd name="connsiteY67" fmla="*/ 51926 h 193345"/>
                <a:gd name="connsiteX68" fmla="*/ 669776 w 719722"/>
                <a:gd name="connsiteY68" fmla="*/ 72366 h 193345"/>
                <a:gd name="connsiteX69" fmla="*/ 719722 w 719722"/>
                <a:gd name="connsiteY69" fmla="*/ 50269 h 193345"/>
                <a:gd name="connsiteX70" fmla="*/ 208500 w 719722"/>
                <a:gd name="connsiteY70" fmla="*/ 50269 h 193345"/>
                <a:gd name="connsiteX71" fmla="*/ 233543 w 719722"/>
                <a:gd name="connsiteY71" fmla="*/ 54964 h 193345"/>
                <a:gd name="connsiteX72" fmla="*/ 253327 w 719722"/>
                <a:gd name="connsiteY72" fmla="*/ 68775 h 193345"/>
                <a:gd name="connsiteX73" fmla="*/ 270345 w 719722"/>
                <a:gd name="connsiteY73" fmla="*/ 51788 h 193345"/>
                <a:gd name="connsiteX74" fmla="*/ 285979 w 719722"/>
                <a:gd name="connsiteY74" fmla="*/ 51788 h 193345"/>
                <a:gd name="connsiteX75" fmla="*/ 285979 w 719722"/>
                <a:gd name="connsiteY75" fmla="*/ 51926 h 193345"/>
                <a:gd name="connsiteX76" fmla="*/ 285979 w 719722"/>
                <a:gd name="connsiteY76" fmla="*/ 191549 h 193345"/>
                <a:gd name="connsiteX77" fmla="*/ 271867 w 719722"/>
                <a:gd name="connsiteY77" fmla="*/ 191549 h 193345"/>
                <a:gd name="connsiteX78" fmla="*/ 254849 w 719722"/>
                <a:gd name="connsiteY78" fmla="*/ 174562 h 193345"/>
                <a:gd name="connsiteX79" fmla="*/ 254849 w 719722"/>
                <a:gd name="connsiteY79" fmla="*/ 173457 h 193345"/>
                <a:gd name="connsiteX80" fmla="*/ 234788 w 719722"/>
                <a:gd name="connsiteY80" fmla="*/ 188372 h 193345"/>
                <a:gd name="connsiteX81" fmla="*/ 208500 w 719722"/>
                <a:gd name="connsiteY81" fmla="*/ 193344 h 193345"/>
                <a:gd name="connsiteX82" fmla="*/ 171975 w 719722"/>
                <a:gd name="connsiteY82" fmla="*/ 184506 h 193345"/>
                <a:gd name="connsiteX83" fmla="*/ 146794 w 719722"/>
                <a:gd name="connsiteY83" fmla="*/ 159371 h 193345"/>
                <a:gd name="connsiteX84" fmla="*/ 137801 w 719722"/>
                <a:gd name="connsiteY84" fmla="*/ 121669 h 193345"/>
                <a:gd name="connsiteX85" fmla="*/ 146794 w 719722"/>
                <a:gd name="connsiteY85" fmla="*/ 84104 h 193345"/>
                <a:gd name="connsiteX86" fmla="*/ 171975 w 719722"/>
                <a:gd name="connsiteY86" fmla="*/ 59108 h 193345"/>
                <a:gd name="connsiteX87" fmla="*/ 208500 w 719722"/>
                <a:gd name="connsiteY87" fmla="*/ 50269 h 193345"/>
                <a:gd name="connsiteX88" fmla="*/ 580675 w 719722"/>
                <a:gd name="connsiteY88" fmla="*/ 0 h 193345"/>
                <a:gd name="connsiteX89" fmla="*/ 613327 w 719722"/>
                <a:gd name="connsiteY89" fmla="*/ 0 h 193345"/>
                <a:gd name="connsiteX90" fmla="*/ 613327 w 719722"/>
                <a:gd name="connsiteY90" fmla="*/ 191550 h 193345"/>
                <a:gd name="connsiteX91" fmla="*/ 598938 w 719722"/>
                <a:gd name="connsiteY91" fmla="*/ 191550 h 193345"/>
                <a:gd name="connsiteX92" fmla="*/ 581920 w 719722"/>
                <a:gd name="connsiteY92" fmla="*/ 174563 h 193345"/>
                <a:gd name="connsiteX93" fmla="*/ 581920 w 719722"/>
                <a:gd name="connsiteY93" fmla="*/ 173458 h 193345"/>
                <a:gd name="connsiteX94" fmla="*/ 561859 w 719722"/>
                <a:gd name="connsiteY94" fmla="*/ 188373 h 193345"/>
                <a:gd name="connsiteX95" fmla="*/ 535571 w 719722"/>
                <a:gd name="connsiteY95" fmla="*/ 193345 h 193345"/>
                <a:gd name="connsiteX96" fmla="*/ 499322 w 719722"/>
                <a:gd name="connsiteY96" fmla="*/ 184507 h 193345"/>
                <a:gd name="connsiteX97" fmla="*/ 474003 w 719722"/>
                <a:gd name="connsiteY97" fmla="*/ 159234 h 193345"/>
                <a:gd name="connsiteX98" fmla="*/ 464872 w 719722"/>
                <a:gd name="connsiteY98" fmla="*/ 121669 h 193345"/>
                <a:gd name="connsiteX99" fmla="*/ 474003 w 719722"/>
                <a:gd name="connsiteY99" fmla="*/ 84243 h 193345"/>
                <a:gd name="connsiteX100" fmla="*/ 499322 w 719722"/>
                <a:gd name="connsiteY100" fmla="*/ 59108 h 193345"/>
                <a:gd name="connsiteX101" fmla="*/ 535571 w 719722"/>
                <a:gd name="connsiteY101" fmla="*/ 50270 h 193345"/>
                <a:gd name="connsiteX102" fmla="*/ 561029 w 719722"/>
                <a:gd name="connsiteY102" fmla="*/ 54965 h 193345"/>
                <a:gd name="connsiteX103" fmla="*/ 580675 w 719722"/>
                <a:gd name="connsiteY103" fmla="*/ 69052 h 193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l="l" t="t" r="r" b="b"/>
              <a:pathLst>
                <a:path w="719722" h="193345">
                  <a:moveTo>
                    <a:pt x="212098" y="78028"/>
                  </a:moveTo>
                  <a:cubicBezTo>
                    <a:pt x="200061" y="78028"/>
                    <a:pt x="190099" y="82033"/>
                    <a:pt x="182351" y="90043"/>
                  </a:cubicBezTo>
                  <a:cubicBezTo>
                    <a:pt x="174603" y="98053"/>
                    <a:pt x="170730" y="108549"/>
                    <a:pt x="170730" y="121669"/>
                  </a:cubicBezTo>
                  <a:cubicBezTo>
                    <a:pt x="170730" y="134788"/>
                    <a:pt x="174603" y="145284"/>
                    <a:pt x="182351" y="153294"/>
                  </a:cubicBezTo>
                  <a:cubicBezTo>
                    <a:pt x="190099" y="161304"/>
                    <a:pt x="200061" y="165309"/>
                    <a:pt x="212098" y="165309"/>
                  </a:cubicBezTo>
                  <a:cubicBezTo>
                    <a:pt x="224134" y="165447"/>
                    <a:pt x="234096" y="161442"/>
                    <a:pt x="241982" y="153294"/>
                  </a:cubicBezTo>
                  <a:cubicBezTo>
                    <a:pt x="249868" y="145284"/>
                    <a:pt x="253742" y="134788"/>
                    <a:pt x="253742" y="121669"/>
                  </a:cubicBezTo>
                  <a:cubicBezTo>
                    <a:pt x="253742" y="108549"/>
                    <a:pt x="249868" y="98053"/>
                    <a:pt x="241982" y="90043"/>
                  </a:cubicBezTo>
                  <a:cubicBezTo>
                    <a:pt x="234096" y="82033"/>
                    <a:pt x="224134" y="78028"/>
                    <a:pt x="212098" y="78028"/>
                  </a:cubicBezTo>
                  <a:close/>
                  <a:moveTo>
                    <a:pt x="539445" y="77891"/>
                  </a:moveTo>
                  <a:cubicBezTo>
                    <a:pt x="531559" y="77891"/>
                    <a:pt x="524503" y="79686"/>
                    <a:pt x="518277" y="83277"/>
                  </a:cubicBezTo>
                  <a:cubicBezTo>
                    <a:pt x="512051" y="86867"/>
                    <a:pt x="507070" y="91977"/>
                    <a:pt x="503335" y="98606"/>
                  </a:cubicBezTo>
                  <a:cubicBezTo>
                    <a:pt x="499599" y="105235"/>
                    <a:pt x="497801" y="112969"/>
                    <a:pt x="497801" y="121669"/>
                  </a:cubicBezTo>
                  <a:cubicBezTo>
                    <a:pt x="497801" y="130370"/>
                    <a:pt x="499599" y="138104"/>
                    <a:pt x="503335" y="144733"/>
                  </a:cubicBezTo>
                  <a:cubicBezTo>
                    <a:pt x="507070" y="151362"/>
                    <a:pt x="511913" y="156471"/>
                    <a:pt x="518277" y="160062"/>
                  </a:cubicBezTo>
                  <a:cubicBezTo>
                    <a:pt x="524503" y="163653"/>
                    <a:pt x="531698" y="165448"/>
                    <a:pt x="539445" y="165448"/>
                  </a:cubicBezTo>
                  <a:cubicBezTo>
                    <a:pt x="547193" y="165448"/>
                    <a:pt x="554388" y="163653"/>
                    <a:pt x="560614" y="160062"/>
                  </a:cubicBezTo>
                  <a:cubicBezTo>
                    <a:pt x="566840" y="156471"/>
                    <a:pt x="571821" y="151362"/>
                    <a:pt x="575556" y="144733"/>
                  </a:cubicBezTo>
                  <a:cubicBezTo>
                    <a:pt x="579292" y="138104"/>
                    <a:pt x="581090" y="130370"/>
                    <a:pt x="581090" y="121669"/>
                  </a:cubicBezTo>
                  <a:cubicBezTo>
                    <a:pt x="581090" y="112969"/>
                    <a:pt x="579292" y="105235"/>
                    <a:pt x="575556" y="98606"/>
                  </a:cubicBezTo>
                  <a:cubicBezTo>
                    <a:pt x="571821" y="91977"/>
                    <a:pt x="566840" y="86867"/>
                    <a:pt x="560614" y="83277"/>
                  </a:cubicBezTo>
                  <a:cubicBezTo>
                    <a:pt x="554388" y="79686"/>
                    <a:pt x="547193" y="77891"/>
                    <a:pt x="539445" y="77891"/>
                  </a:cubicBezTo>
                  <a:close/>
                  <a:moveTo>
                    <a:pt x="2352" y="51650"/>
                  </a:moveTo>
                  <a:lnTo>
                    <a:pt x="30300" y="51650"/>
                  </a:lnTo>
                  <a:cubicBezTo>
                    <a:pt x="35696" y="51650"/>
                    <a:pt x="40676" y="54136"/>
                    <a:pt x="43997" y="58417"/>
                  </a:cubicBezTo>
                  <a:lnTo>
                    <a:pt x="73190" y="99020"/>
                  </a:lnTo>
                  <a:lnTo>
                    <a:pt x="102383" y="58417"/>
                  </a:lnTo>
                  <a:cubicBezTo>
                    <a:pt x="105565" y="54136"/>
                    <a:pt x="110684" y="51650"/>
                    <a:pt x="116080" y="51650"/>
                  </a:cubicBezTo>
                  <a:lnTo>
                    <a:pt x="142921" y="51650"/>
                  </a:lnTo>
                  <a:lnTo>
                    <a:pt x="90484" y="121531"/>
                  </a:lnTo>
                  <a:lnTo>
                    <a:pt x="145273" y="191411"/>
                  </a:lnTo>
                  <a:lnTo>
                    <a:pt x="116910" y="191411"/>
                  </a:lnTo>
                  <a:cubicBezTo>
                    <a:pt x="111514" y="191549"/>
                    <a:pt x="106395" y="188925"/>
                    <a:pt x="103213" y="184644"/>
                  </a:cubicBezTo>
                  <a:lnTo>
                    <a:pt x="72360" y="144732"/>
                  </a:lnTo>
                  <a:lnTo>
                    <a:pt x="41368" y="184644"/>
                  </a:lnTo>
                  <a:cubicBezTo>
                    <a:pt x="38186" y="188925"/>
                    <a:pt x="33067" y="191411"/>
                    <a:pt x="27671" y="191411"/>
                  </a:cubicBezTo>
                  <a:lnTo>
                    <a:pt x="0" y="191411"/>
                  </a:lnTo>
                  <a:lnTo>
                    <a:pt x="54512" y="121531"/>
                  </a:lnTo>
                  <a:close/>
                  <a:moveTo>
                    <a:pt x="389469" y="50408"/>
                  </a:moveTo>
                  <a:cubicBezTo>
                    <a:pt x="407040" y="50270"/>
                    <a:pt x="421290" y="55379"/>
                    <a:pt x="431944" y="65737"/>
                  </a:cubicBezTo>
                  <a:cubicBezTo>
                    <a:pt x="442597" y="76095"/>
                    <a:pt x="447993" y="91286"/>
                    <a:pt x="447993" y="111449"/>
                  </a:cubicBezTo>
                  <a:lnTo>
                    <a:pt x="447993" y="191549"/>
                  </a:lnTo>
                  <a:lnTo>
                    <a:pt x="432220" y="191549"/>
                  </a:lnTo>
                  <a:cubicBezTo>
                    <a:pt x="422812" y="191549"/>
                    <a:pt x="415203" y="183953"/>
                    <a:pt x="415203" y="174562"/>
                  </a:cubicBezTo>
                  <a:lnTo>
                    <a:pt x="415203" y="115730"/>
                  </a:lnTo>
                  <a:cubicBezTo>
                    <a:pt x="415203" y="103577"/>
                    <a:pt x="412297" y="94325"/>
                    <a:pt x="406486" y="88110"/>
                  </a:cubicBezTo>
                  <a:cubicBezTo>
                    <a:pt x="400676" y="81895"/>
                    <a:pt x="392513" y="78857"/>
                    <a:pt x="381859" y="78857"/>
                  </a:cubicBezTo>
                  <a:cubicBezTo>
                    <a:pt x="369822" y="78857"/>
                    <a:pt x="360276" y="82448"/>
                    <a:pt x="353358" y="89767"/>
                  </a:cubicBezTo>
                  <a:cubicBezTo>
                    <a:pt x="346302" y="96948"/>
                    <a:pt x="342843" y="107444"/>
                    <a:pt x="342843" y="120978"/>
                  </a:cubicBezTo>
                  <a:lnTo>
                    <a:pt x="342843" y="174562"/>
                  </a:lnTo>
                  <a:cubicBezTo>
                    <a:pt x="342843" y="183953"/>
                    <a:pt x="335234" y="191549"/>
                    <a:pt x="325826" y="191549"/>
                  </a:cubicBezTo>
                  <a:lnTo>
                    <a:pt x="310053" y="191549"/>
                  </a:lnTo>
                  <a:lnTo>
                    <a:pt x="310053" y="51927"/>
                  </a:lnTo>
                  <a:lnTo>
                    <a:pt x="324165" y="51927"/>
                  </a:lnTo>
                  <a:cubicBezTo>
                    <a:pt x="333573" y="51927"/>
                    <a:pt x="341183" y="59523"/>
                    <a:pt x="341183" y="68914"/>
                  </a:cubicBezTo>
                  <a:lnTo>
                    <a:pt x="341183" y="70018"/>
                  </a:lnTo>
                  <a:cubicBezTo>
                    <a:pt x="346579" y="63527"/>
                    <a:pt x="353358" y="58694"/>
                    <a:pt x="361659" y="55379"/>
                  </a:cubicBezTo>
                  <a:cubicBezTo>
                    <a:pt x="369822" y="52065"/>
                    <a:pt x="379092" y="50408"/>
                    <a:pt x="389469" y="50408"/>
                  </a:cubicBezTo>
                  <a:close/>
                  <a:moveTo>
                    <a:pt x="719722" y="50269"/>
                  </a:moveTo>
                  <a:lnTo>
                    <a:pt x="719722" y="81342"/>
                  </a:lnTo>
                  <a:cubicBezTo>
                    <a:pt x="716955" y="80790"/>
                    <a:pt x="714326" y="80514"/>
                    <a:pt x="712113" y="80514"/>
                  </a:cubicBezTo>
                  <a:cubicBezTo>
                    <a:pt x="699384" y="80514"/>
                    <a:pt x="689422" y="84243"/>
                    <a:pt x="682228" y="91700"/>
                  </a:cubicBezTo>
                  <a:cubicBezTo>
                    <a:pt x="675033" y="99158"/>
                    <a:pt x="671436" y="109792"/>
                    <a:pt x="671436" y="123740"/>
                  </a:cubicBezTo>
                  <a:lnTo>
                    <a:pt x="671436" y="174424"/>
                  </a:lnTo>
                  <a:cubicBezTo>
                    <a:pt x="671436" y="183815"/>
                    <a:pt x="663827" y="191411"/>
                    <a:pt x="654419" y="191411"/>
                  </a:cubicBezTo>
                  <a:lnTo>
                    <a:pt x="638646" y="191411"/>
                  </a:lnTo>
                  <a:lnTo>
                    <a:pt x="638646" y="51926"/>
                  </a:lnTo>
                  <a:lnTo>
                    <a:pt x="669776" y="51926"/>
                  </a:lnTo>
                  <a:lnTo>
                    <a:pt x="669776" y="72366"/>
                  </a:lnTo>
                  <a:cubicBezTo>
                    <a:pt x="679322" y="57589"/>
                    <a:pt x="695925" y="50269"/>
                    <a:pt x="719722" y="50269"/>
                  </a:cubicBezTo>
                  <a:close/>
                  <a:moveTo>
                    <a:pt x="208500" y="50269"/>
                  </a:moveTo>
                  <a:cubicBezTo>
                    <a:pt x="217632" y="50269"/>
                    <a:pt x="225933" y="51788"/>
                    <a:pt x="233543" y="54964"/>
                  </a:cubicBezTo>
                  <a:cubicBezTo>
                    <a:pt x="241152" y="58141"/>
                    <a:pt x="247793" y="62698"/>
                    <a:pt x="253327" y="68775"/>
                  </a:cubicBezTo>
                  <a:cubicBezTo>
                    <a:pt x="253327" y="59384"/>
                    <a:pt x="260937" y="51788"/>
                    <a:pt x="270345" y="51788"/>
                  </a:cubicBezTo>
                  <a:lnTo>
                    <a:pt x="285979" y="51788"/>
                  </a:lnTo>
                  <a:lnTo>
                    <a:pt x="285979" y="51926"/>
                  </a:lnTo>
                  <a:lnTo>
                    <a:pt x="285979" y="191549"/>
                  </a:lnTo>
                  <a:lnTo>
                    <a:pt x="271867" y="191549"/>
                  </a:lnTo>
                  <a:cubicBezTo>
                    <a:pt x="262459" y="191549"/>
                    <a:pt x="254849" y="183953"/>
                    <a:pt x="254849" y="174562"/>
                  </a:cubicBezTo>
                  <a:lnTo>
                    <a:pt x="254849" y="173457"/>
                  </a:lnTo>
                  <a:cubicBezTo>
                    <a:pt x="249453" y="180086"/>
                    <a:pt x="242812" y="185058"/>
                    <a:pt x="234788" y="188372"/>
                  </a:cubicBezTo>
                  <a:cubicBezTo>
                    <a:pt x="226902" y="191687"/>
                    <a:pt x="218047" y="193344"/>
                    <a:pt x="208500" y="193344"/>
                  </a:cubicBezTo>
                  <a:cubicBezTo>
                    <a:pt x="194941" y="193344"/>
                    <a:pt x="182628" y="190444"/>
                    <a:pt x="171975" y="184506"/>
                  </a:cubicBezTo>
                  <a:cubicBezTo>
                    <a:pt x="161183" y="178567"/>
                    <a:pt x="152882" y="170143"/>
                    <a:pt x="146794" y="159371"/>
                  </a:cubicBezTo>
                  <a:cubicBezTo>
                    <a:pt x="140706" y="148599"/>
                    <a:pt x="137801" y="136031"/>
                    <a:pt x="137801" y="121669"/>
                  </a:cubicBezTo>
                  <a:cubicBezTo>
                    <a:pt x="137801" y="107306"/>
                    <a:pt x="140845" y="94876"/>
                    <a:pt x="146794" y="84104"/>
                  </a:cubicBezTo>
                  <a:cubicBezTo>
                    <a:pt x="152882" y="73332"/>
                    <a:pt x="161183" y="65046"/>
                    <a:pt x="171975" y="59108"/>
                  </a:cubicBezTo>
                  <a:cubicBezTo>
                    <a:pt x="182766" y="53169"/>
                    <a:pt x="194941" y="50269"/>
                    <a:pt x="208500" y="50269"/>
                  </a:cubicBezTo>
                  <a:close/>
                  <a:moveTo>
                    <a:pt x="580675" y="0"/>
                  </a:moveTo>
                  <a:lnTo>
                    <a:pt x="613327" y="0"/>
                  </a:lnTo>
                  <a:lnTo>
                    <a:pt x="613327" y="191550"/>
                  </a:lnTo>
                  <a:lnTo>
                    <a:pt x="598938" y="191550"/>
                  </a:lnTo>
                  <a:cubicBezTo>
                    <a:pt x="589530" y="191550"/>
                    <a:pt x="581920" y="183954"/>
                    <a:pt x="581920" y="174563"/>
                  </a:cubicBezTo>
                  <a:lnTo>
                    <a:pt x="581920" y="173458"/>
                  </a:lnTo>
                  <a:cubicBezTo>
                    <a:pt x="576525" y="180087"/>
                    <a:pt x="569884" y="185059"/>
                    <a:pt x="561859" y="188373"/>
                  </a:cubicBezTo>
                  <a:cubicBezTo>
                    <a:pt x="553973" y="191688"/>
                    <a:pt x="545118" y="193345"/>
                    <a:pt x="535571" y="193345"/>
                  </a:cubicBezTo>
                  <a:cubicBezTo>
                    <a:pt x="522151" y="193345"/>
                    <a:pt x="509976" y="190445"/>
                    <a:pt x="499322" y="184507"/>
                  </a:cubicBezTo>
                  <a:cubicBezTo>
                    <a:pt x="488531" y="178568"/>
                    <a:pt x="480091" y="170144"/>
                    <a:pt x="474003" y="159234"/>
                  </a:cubicBezTo>
                  <a:cubicBezTo>
                    <a:pt x="467916" y="148323"/>
                    <a:pt x="464872" y="135756"/>
                    <a:pt x="464872" y="121669"/>
                  </a:cubicBezTo>
                  <a:cubicBezTo>
                    <a:pt x="464872" y="107583"/>
                    <a:pt x="467916" y="95015"/>
                    <a:pt x="474003" y="84243"/>
                  </a:cubicBezTo>
                  <a:cubicBezTo>
                    <a:pt x="480091" y="73471"/>
                    <a:pt x="488531" y="65047"/>
                    <a:pt x="499322" y="59108"/>
                  </a:cubicBezTo>
                  <a:cubicBezTo>
                    <a:pt x="510114" y="53170"/>
                    <a:pt x="522151" y="50270"/>
                    <a:pt x="535571" y="50270"/>
                  </a:cubicBezTo>
                  <a:cubicBezTo>
                    <a:pt x="544841" y="50270"/>
                    <a:pt x="553281" y="51789"/>
                    <a:pt x="561029" y="54965"/>
                  </a:cubicBezTo>
                  <a:cubicBezTo>
                    <a:pt x="568777" y="58142"/>
                    <a:pt x="575279" y="62837"/>
                    <a:pt x="580675" y="69052"/>
                  </a:cubicBezTo>
                  <a:close/>
                </a:path>
              </a:pathLst>
            </a:custGeom>
            <a:grpFill/>
            <a:ln w="9510" cap="flat">
              <a:noFill/>
              <a:prstDash val="solid"/>
              <a:miter/>
            </a:ln>
          </p:spPr>
          <p:txBody>
            <a:bodyPr wrap="square" rtlCol="0" anchor="ctr">
              <a:noAutofit/>
            </a:bodyPr>
            <a:lstStyle/>
            <a:p>
              <a:endParaRPr lang="en-US" sz="1799"/>
            </a:p>
          </p:txBody>
        </p:sp>
        <p:grpSp>
          <p:nvGrpSpPr>
            <p:cNvPr id="38" name="Group 37">
              <a:extLst>
                <a:ext uri="{FF2B5EF4-FFF2-40B4-BE49-F238E27FC236}">
                  <a16:creationId xmlns:a16="http://schemas.microsoft.com/office/drawing/2014/main" id="{FA5E1AF5-773B-4548-B493-D8ED461591AF}"/>
                </a:ext>
              </a:extLst>
            </p:cNvPr>
            <p:cNvGrpSpPr/>
            <p:nvPr userDrawn="1"/>
          </p:nvGrpSpPr>
          <p:grpSpPr>
            <a:xfrm>
              <a:off x="11082099" y="267640"/>
              <a:ext cx="156756" cy="139761"/>
              <a:chOff x="11082099" y="267640"/>
              <a:chExt cx="156756" cy="139761"/>
            </a:xfrm>
            <a:grpFill/>
          </p:grpSpPr>
          <p:sp>
            <p:nvSpPr>
              <p:cNvPr id="39" name="Freeform 38">
                <a:extLst>
                  <a:ext uri="{FF2B5EF4-FFF2-40B4-BE49-F238E27FC236}">
                    <a16:creationId xmlns:a16="http://schemas.microsoft.com/office/drawing/2014/main" id="{922A8F3B-08B4-9544-AD22-8D8B3E6DDF75}"/>
                  </a:ext>
                </a:extLst>
              </p:cNvPr>
              <p:cNvSpPr/>
              <p:nvPr/>
            </p:nvSpPr>
            <p:spPr>
              <a:xfrm>
                <a:off x="11082099" y="272749"/>
                <a:ext cx="70699" cy="60489"/>
              </a:xfrm>
              <a:custGeom>
                <a:avLst/>
                <a:gdLst>
                  <a:gd name="connsiteX0" fmla="*/ 246570 w 486475"/>
                  <a:gd name="connsiteY0" fmla="*/ 0 h 416222"/>
                  <a:gd name="connsiteX1" fmla="*/ 225625 w 486475"/>
                  <a:gd name="connsiteY1" fmla="*/ 26608 h 416222"/>
                  <a:gd name="connsiteX2" fmla="*/ 0 w 486475"/>
                  <a:gd name="connsiteY2" fmla="*/ 416223 h 416222"/>
                  <a:gd name="connsiteX3" fmla="*/ 486475 w 486475"/>
                  <a:gd name="connsiteY3" fmla="*/ 416223 h 416222"/>
                  <a:gd name="connsiteX4" fmla="*/ 246570 w 486475"/>
                  <a:gd name="connsiteY4" fmla="*/ 0 h 416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475" h="416222">
                    <a:moveTo>
                      <a:pt x="246570" y="0"/>
                    </a:moveTo>
                    <a:cubicBezTo>
                      <a:pt x="238954" y="7602"/>
                      <a:pt x="231338" y="16155"/>
                      <a:pt x="225625" y="26608"/>
                    </a:cubicBezTo>
                    <a:lnTo>
                      <a:pt x="0" y="416223"/>
                    </a:lnTo>
                    <a:lnTo>
                      <a:pt x="486475" y="416223"/>
                    </a:lnTo>
                    <a:lnTo>
                      <a:pt x="246570" y="0"/>
                    </a:lnTo>
                    <a:close/>
                  </a:path>
                </a:pathLst>
              </a:custGeom>
              <a:grpFill/>
              <a:ln w="9510" cap="flat">
                <a:noFill/>
                <a:prstDash val="solid"/>
                <a:miter/>
              </a:ln>
            </p:spPr>
            <p:txBody>
              <a:bodyPr rtlCol="0" anchor="ctr"/>
              <a:lstStyle/>
              <a:p>
                <a:endParaRPr lang="en-US" sz="1799"/>
              </a:p>
            </p:txBody>
          </p:sp>
          <p:sp>
            <p:nvSpPr>
              <p:cNvPr id="40" name="Freeform 39">
                <a:extLst>
                  <a:ext uri="{FF2B5EF4-FFF2-40B4-BE49-F238E27FC236}">
                    <a16:creationId xmlns:a16="http://schemas.microsoft.com/office/drawing/2014/main" id="{9404EDFE-5DED-0047-BA1C-691C6E627942}"/>
                  </a:ext>
                </a:extLst>
              </p:cNvPr>
              <p:cNvSpPr/>
              <p:nvPr/>
            </p:nvSpPr>
            <p:spPr>
              <a:xfrm>
                <a:off x="11125542" y="267640"/>
                <a:ext cx="69869" cy="61180"/>
              </a:xfrm>
              <a:custGeom>
                <a:avLst/>
                <a:gdLst>
                  <a:gd name="connsiteX0" fmla="*/ 480763 w 480763"/>
                  <a:gd name="connsiteY0" fmla="*/ 4751 h 420973"/>
                  <a:gd name="connsiteX1" fmla="*/ 447443 w 480763"/>
                  <a:gd name="connsiteY1" fmla="*/ 0 h 420973"/>
                  <a:gd name="connsiteX2" fmla="*/ 33320 w 480763"/>
                  <a:gd name="connsiteY2" fmla="*/ 0 h 420973"/>
                  <a:gd name="connsiteX3" fmla="*/ 0 w 480763"/>
                  <a:gd name="connsiteY3" fmla="*/ 4751 h 420973"/>
                  <a:gd name="connsiteX4" fmla="*/ 240858 w 480763"/>
                  <a:gd name="connsiteY4" fmla="*/ 420974 h 420973"/>
                  <a:gd name="connsiteX5" fmla="*/ 480763 w 480763"/>
                  <a:gd name="connsiteY5" fmla="*/ 4751 h 420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0763" h="420973">
                    <a:moveTo>
                      <a:pt x="480763" y="4751"/>
                    </a:moveTo>
                    <a:cubicBezTo>
                      <a:pt x="470291" y="1901"/>
                      <a:pt x="458867" y="0"/>
                      <a:pt x="447443" y="0"/>
                    </a:cubicBezTo>
                    <a:lnTo>
                      <a:pt x="33320" y="0"/>
                    </a:lnTo>
                    <a:cubicBezTo>
                      <a:pt x="21896" y="0"/>
                      <a:pt x="10472" y="1901"/>
                      <a:pt x="0" y="4751"/>
                    </a:cubicBezTo>
                    <a:lnTo>
                      <a:pt x="240858" y="420974"/>
                    </a:lnTo>
                    <a:lnTo>
                      <a:pt x="480763" y="4751"/>
                    </a:lnTo>
                    <a:close/>
                  </a:path>
                </a:pathLst>
              </a:custGeom>
              <a:grpFill/>
              <a:ln w="9510" cap="flat">
                <a:noFill/>
                <a:prstDash val="solid"/>
                <a:miter/>
              </a:ln>
            </p:spPr>
            <p:txBody>
              <a:bodyPr rtlCol="0" anchor="ctr"/>
              <a:lstStyle/>
              <a:p>
                <a:endParaRPr lang="en-US" sz="1799"/>
              </a:p>
            </p:txBody>
          </p:sp>
          <p:sp>
            <p:nvSpPr>
              <p:cNvPr id="41" name="Freeform 40">
                <a:extLst>
                  <a:ext uri="{FF2B5EF4-FFF2-40B4-BE49-F238E27FC236}">
                    <a16:creationId xmlns:a16="http://schemas.microsoft.com/office/drawing/2014/main" id="{9A2D2017-BFF7-AB4A-A279-4BFFDB01D6DD}"/>
                  </a:ext>
                </a:extLst>
              </p:cNvPr>
              <p:cNvSpPr/>
              <p:nvPr/>
            </p:nvSpPr>
            <p:spPr>
              <a:xfrm>
                <a:off x="11082237" y="341939"/>
                <a:ext cx="70838" cy="60489"/>
              </a:xfrm>
              <a:custGeom>
                <a:avLst/>
                <a:gdLst>
                  <a:gd name="connsiteX0" fmla="*/ 0 w 487427"/>
                  <a:gd name="connsiteY0" fmla="*/ 0 h 416222"/>
                  <a:gd name="connsiteX1" fmla="*/ 225625 w 487427"/>
                  <a:gd name="connsiteY1" fmla="*/ 389615 h 416222"/>
                  <a:gd name="connsiteX2" fmla="*/ 246570 w 487427"/>
                  <a:gd name="connsiteY2" fmla="*/ 416222 h 416222"/>
                  <a:gd name="connsiteX3" fmla="*/ 487427 w 487427"/>
                  <a:gd name="connsiteY3" fmla="*/ 0 h 416222"/>
                  <a:gd name="connsiteX4" fmla="*/ 0 w 487427"/>
                  <a:gd name="connsiteY4" fmla="*/ 0 h 416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7427" h="416222">
                    <a:moveTo>
                      <a:pt x="0" y="0"/>
                    </a:moveTo>
                    <a:lnTo>
                      <a:pt x="225625" y="389615"/>
                    </a:lnTo>
                    <a:cubicBezTo>
                      <a:pt x="231338" y="399118"/>
                      <a:pt x="238002" y="408620"/>
                      <a:pt x="246570" y="416222"/>
                    </a:cubicBezTo>
                    <a:lnTo>
                      <a:pt x="487427" y="0"/>
                    </a:lnTo>
                    <a:lnTo>
                      <a:pt x="0" y="0"/>
                    </a:lnTo>
                    <a:close/>
                  </a:path>
                </a:pathLst>
              </a:custGeom>
              <a:grpFill/>
              <a:ln w="9510" cap="flat">
                <a:noFill/>
                <a:prstDash val="solid"/>
                <a:miter/>
              </a:ln>
            </p:spPr>
            <p:txBody>
              <a:bodyPr rtlCol="0" anchor="ctr"/>
              <a:lstStyle/>
              <a:p>
                <a:endParaRPr lang="en-US" sz="1799"/>
              </a:p>
            </p:txBody>
          </p:sp>
          <p:sp>
            <p:nvSpPr>
              <p:cNvPr id="42" name="Freeform 41">
                <a:extLst>
                  <a:ext uri="{FF2B5EF4-FFF2-40B4-BE49-F238E27FC236}">
                    <a16:creationId xmlns:a16="http://schemas.microsoft.com/office/drawing/2014/main" id="{8D003735-9FA5-304B-B699-7DDF6B6C3DC3}"/>
                  </a:ext>
                </a:extLst>
              </p:cNvPr>
              <p:cNvSpPr/>
              <p:nvPr/>
            </p:nvSpPr>
            <p:spPr>
              <a:xfrm>
                <a:off x="11168017" y="341939"/>
                <a:ext cx="70838" cy="60489"/>
              </a:xfrm>
              <a:custGeom>
                <a:avLst/>
                <a:gdLst>
                  <a:gd name="connsiteX0" fmla="*/ 261802 w 487427"/>
                  <a:gd name="connsiteY0" fmla="*/ 389615 h 416222"/>
                  <a:gd name="connsiteX1" fmla="*/ 487427 w 487427"/>
                  <a:gd name="connsiteY1" fmla="*/ 0 h 416222"/>
                  <a:gd name="connsiteX2" fmla="*/ 0 w 487427"/>
                  <a:gd name="connsiteY2" fmla="*/ 0 h 416222"/>
                  <a:gd name="connsiteX3" fmla="*/ 240858 w 487427"/>
                  <a:gd name="connsiteY3" fmla="*/ 416222 h 416222"/>
                  <a:gd name="connsiteX4" fmla="*/ 261802 w 487427"/>
                  <a:gd name="connsiteY4" fmla="*/ 389615 h 416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7427" h="416222">
                    <a:moveTo>
                      <a:pt x="261802" y="389615"/>
                    </a:moveTo>
                    <a:lnTo>
                      <a:pt x="487427" y="0"/>
                    </a:lnTo>
                    <a:lnTo>
                      <a:pt x="0" y="0"/>
                    </a:lnTo>
                    <a:lnTo>
                      <a:pt x="240858" y="416222"/>
                    </a:lnTo>
                    <a:cubicBezTo>
                      <a:pt x="248474" y="407670"/>
                      <a:pt x="256090" y="399118"/>
                      <a:pt x="261802" y="389615"/>
                    </a:cubicBezTo>
                  </a:path>
                </a:pathLst>
              </a:custGeom>
              <a:grpFill/>
              <a:ln w="9510" cap="flat">
                <a:noFill/>
                <a:prstDash val="solid"/>
                <a:miter/>
              </a:ln>
            </p:spPr>
            <p:txBody>
              <a:bodyPr rtlCol="0" anchor="ctr"/>
              <a:lstStyle/>
              <a:p>
                <a:endParaRPr lang="en-US" sz="1799"/>
              </a:p>
            </p:txBody>
          </p:sp>
          <p:sp>
            <p:nvSpPr>
              <p:cNvPr id="43" name="Freeform 42">
                <a:extLst>
                  <a:ext uri="{FF2B5EF4-FFF2-40B4-BE49-F238E27FC236}">
                    <a16:creationId xmlns:a16="http://schemas.microsoft.com/office/drawing/2014/main" id="{C7A7D6F1-6B7B-FC40-814D-A476931C3342}"/>
                  </a:ext>
                </a:extLst>
              </p:cNvPr>
              <p:cNvSpPr/>
              <p:nvPr/>
            </p:nvSpPr>
            <p:spPr>
              <a:xfrm>
                <a:off x="11125542" y="346221"/>
                <a:ext cx="70008" cy="61180"/>
              </a:xfrm>
              <a:custGeom>
                <a:avLst/>
                <a:gdLst>
                  <a:gd name="connsiteX0" fmla="*/ 0 w 481715"/>
                  <a:gd name="connsiteY0" fmla="*/ 416223 h 420973"/>
                  <a:gd name="connsiteX1" fmla="*/ 33320 w 481715"/>
                  <a:gd name="connsiteY1" fmla="*/ 420974 h 420973"/>
                  <a:gd name="connsiteX2" fmla="*/ 448395 w 481715"/>
                  <a:gd name="connsiteY2" fmla="*/ 420974 h 420973"/>
                  <a:gd name="connsiteX3" fmla="*/ 481715 w 481715"/>
                  <a:gd name="connsiteY3" fmla="*/ 416223 h 420973"/>
                  <a:gd name="connsiteX4" fmla="*/ 240858 w 481715"/>
                  <a:gd name="connsiteY4" fmla="*/ 0 h 420973"/>
                  <a:gd name="connsiteX5" fmla="*/ 0 w 481715"/>
                  <a:gd name="connsiteY5" fmla="*/ 416223 h 420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1715" h="420973">
                    <a:moveTo>
                      <a:pt x="0" y="416223"/>
                    </a:moveTo>
                    <a:cubicBezTo>
                      <a:pt x="10472" y="419073"/>
                      <a:pt x="21896" y="420974"/>
                      <a:pt x="33320" y="420974"/>
                    </a:cubicBezTo>
                    <a:lnTo>
                      <a:pt x="448395" y="420974"/>
                    </a:lnTo>
                    <a:cubicBezTo>
                      <a:pt x="459819" y="420974"/>
                      <a:pt x="471243" y="419073"/>
                      <a:pt x="481715" y="416223"/>
                    </a:cubicBezTo>
                    <a:lnTo>
                      <a:pt x="240858" y="0"/>
                    </a:lnTo>
                    <a:lnTo>
                      <a:pt x="0" y="416223"/>
                    </a:lnTo>
                    <a:close/>
                  </a:path>
                </a:pathLst>
              </a:custGeom>
              <a:grpFill/>
              <a:ln w="9510" cap="flat">
                <a:noFill/>
                <a:prstDash val="solid"/>
                <a:miter/>
              </a:ln>
            </p:spPr>
            <p:txBody>
              <a:bodyPr rtlCol="0" anchor="ctr"/>
              <a:lstStyle/>
              <a:p>
                <a:endParaRPr lang="en-US" sz="1799"/>
              </a:p>
            </p:txBody>
          </p:sp>
          <p:sp>
            <p:nvSpPr>
              <p:cNvPr id="44" name="Freeform 43">
                <a:extLst>
                  <a:ext uri="{FF2B5EF4-FFF2-40B4-BE49-F238E27FC236}">
                    <a16:creationId xmlns:a16="http://schemas.microsoft.com/office/drawing/2014/main" id="{D95D3BDB-F1A6-2B42-B69A-01D2D9DE4EC7}"/>
                  </a:ext>
                </a:extLst>
              </p:cNvPr>
              <p:cNvSpPr/>
              <p:nvPr/>
            </p:nvSpPr>
            <p:spPr>
              <a:xfrm>
                <a:off x="11168017" y="272749"/>
                <a:ext cx="70699" cy="60489"/>
              </a:xfrm>
              <a:custGeom>
                <a:avLst/>
                <a:gdLst>
                  <a:gd name="connsiteX0" fmla="*/ 486475 w 486475"/>
                  <a:gd name="connsiteY0" fmla="*/ 416223 h 416222"/>
                  <a:gd name="connsiteX1" fmla="*/ 260850 w 486475"/>
                  <a:gd name="connsiteY1" fmla="*/ 26608 h 416222"/>
                  <a:gd name="connsiteX2" fmla="*/ 239906 w 486475"/>
                  <a:gd name="connsiteY2" fmla="*/ 0 h 416222"/>
                  <a:gd name="connsiteX3" fmla="*/ 0 w 486475"/>
                  <a:gd name="connsiteY3" fmla="*/ 416223 h 416222"/>
                  <a:gd name="connsiteX4" fmla="*/ 486475 w 486475"/>
                  <a:gd name="connsiteY4" fmla="*/ 416223 h 416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475" h="416222">
                    <a:moveTo>
                      <a:pt x="486475" y="416223"/>
                    </a:moveTo>
                    <a:lnTo>
                      <a:pt x="260850" y="26608"/>
                    </a:lnTo>
                    <a:cubicBezTo>
                      <a:pt x="255138" y="17105"/>
                      <a:pt x="248474" y="7602"/>
                      <a:pt x="239906" y="0"/>
                    </a:cubicBezTo>
                    <a:lnTo>
                      <a:pt x="0" y="416223"/>
                    </a:lnTo>
                    <a:lnTo>
                      <a:pt x="486475" y="416223"/>
                    </a:lnTo>
                    <a:close/>
                  </a:path>
                </a:pathLst>
              </a:custGeom>
              <a:grpFill/>
              <a:ln w="9510" cap="flat">
                <a:noFill/>
                <a:prstDash val="solid"/>
                <a:miter/>
              </a:ln>
            </p:spPr>
            <p:txBody>
              <a:bodyPr rtlCol="0" anchor="ctr"/>
              <a:lstStyle/>
              <a:p>
                <a:endParaRPr lang="en-US" sz="1799"/>
              </a:p>
            </p:txBody>
          </p:sp>
        </p:grpSp>
      </p:grpSp>
      <p:sp>
        <p:nvSpPr>
          <p:cNvPr id="50" name="Text Placeholder 7">
            <a:extLst>
              <a:ext uri="{FF2B5EF4-FFF2-40B4-BE49-F238E27FC236}">
                <a16:creationId xmlns:a16="http://schemas.microsoft.com/office/drawing/2014/main" id="{270D1B41-2676-184B-B4F6-E65460351AD3}"/>
              </a:ext>
            </a:extLst>
          </p:cNvPr>
          <p:cNvSpPr>
            <a:spLocks noGrp="1"/>
          </p:cNvSpPr>
          <p:nvPr>
            <p:ph type="body" sz="quarter" idx="25"/>
          </p:nvPr>
        </p:nvSpPr>
        <p:spPr>
          <a:xfrm>
            <a:off x="602673" y="3861263"/>
            <a:ext cx="5865812" cy="233718"/>
          </a:xfrm>
          <a:prstGeom prst="rect">
            <a:avLst/>
          </a:prstGeom>
        </p:spPr>
        <p:txBody>
          <a:bodyPr wrap="square">
            <a:spAutoFit/>
          </a:bodyPr>
          <a:lstStyle>
            <a:lvl1pPr marL="0" marR="0" indent="0" algn="l" defTabSz="182742" rtl="0" eaLnBrk="1" fontAlgn="auto" latinLnBrk="0" hangingPunct="1">
              <a:lnSpc>
                <a:spcPct val="120000"/>
              </a:lnSpc>
              <a:spcBef>
                <a:spcPts val="0"/>
              </a:spcBef>
              <a:spcAft>
                <a:spcPts val="0"/>
              </a:spcAft>
              <a:buClrTx/>
              <a:buSzTx/>
              <a:buFont typeface="Arial" panose="020B0604020202020204" pitchFamily="34" charset="0"/>
              <a:buNone/>
              <a:tabLst/>
              <a:defRPr lang="en-US">
                <a:solidFill>
                  <a:schemeClr val="bg2"/>
                </a:solidFill>
              </a:defRPr>
            </a:lvl1pPr>
            <a:lvl4pPr marL="182880" marR="0" indent="-182880" algn="l" defTabSz="182880" rtl="0" eaLnBrk="1" fontAlgn="auto" latinLnBrk="0" hangingPunct="1">
              <a:lnSpc>
                <a:spcPct val="100000"/>
              </a:lnSpc>
              <a:spcBef>
                <a:spcPts val="0"/>
              </a:spcBef>
              <a:spcAft>
                <a:spcPts val="600"/>
              </a:spcAft>
              <a:buClr>
                <a:schemeClr val="tx2"/>
              </a:buClr>
              <a:buSzPct val="100000"/>
              <a:buFont typeface="Arial" panose="020B0604020202020204" pitchFamily="34" charset="0"/>
              <a:buChar char="•"/>
              <a:tabLst>
                <a:tab pos="182880" algn="l"/>
                <a:tab pos="365760" algn="l"/>
                <a:tab pos="548640" algn="l"/>
              </a:tabLst>
              <a:defRPr/>
            </a:lvl4pPr>
          </a:lstStyle>
          <a:p>
            <a:pPr lvl="0"/>
            <a:r>
              <a:rPr lang="en-US"/>
              <a:t>Click to edit Master text styles</a:t>
            </a:r>
          </a:p>
        </p:txBody>
      </p:sp>
    </p:spTree>
    <p:extLst>
      <p:ext uri="{BB962C8B-B14F-4D97-AF65-F5344CB8AC3E}">
        <p14:creationId xmlns:p14="http://schemas.microsoft.com/office/powerpoint/2010/main" val="1013155986"/>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showMasterSp="0" preserve="1" userDrawn="1">
  <p:cSld name="Thanks 2">
    <p:bg>
      <p:bgRef idx="1001">
        <a:schemeClr val="bg2"/>
      </p:bgRef>
    </p:bg>
    <p:spTree>
      <p:nvGrpSpPr>
        <p:cNvPr id="1" name=""/>
        <p:cNvGrpSpPr/>
        <p:nvPr/>
      </p:nvGrpSpPr>
      <p:grpSpPr>
        <a:xfrm>
          <a:off x="0" y="0"/>
          <a:ext cx="0" cy="0"/>
          <a:chOff x="0" y="0"/>
          <a:chExt cx="0" cy="0"/>
        </a:xfrm>
      </p:grpSpPr>
      <p:sp>
        <p:nvSpPr>
          <p:cNvPr id="19" name="TITLE">
            <a:extLst>
              <a:ext uri="{FF2B5EF4-FFF2-40B4-BE49-F238E27FC236}">
                <a16:creationId xmlns:a16="http://schemas.microsoft.com/office/drawing/2014/main" id="{D4C4CBD8-33FC-AC44-B6C4-35CC93D341DC}"/>
              </a:ext>
            </a:extLst>
          </p:cNvPr>
          <p:cNvSpPr>
            <a:spLocks noGrp="1"/>
          </p:cNvSpPr>
          <p:nvPr>
            <p:ph type="title" hasCustomPrompt="1"/>
          </p:nvPr>
        </p:nvSpPr>
        <p:spPr>
          <a:xfrm>
            <a:off x="608013" y="2904724"/>
            <a:ext cx="3657600" cy="664797"/>
          </a:xfrm>
          <a:prstGeom prst="rect">
            <a:avLst/>
          </a:prstGeom>
        </p:spPr>
        <p:txBody>
          <a:bodyPr wrap="square" anchor="b" anchorCtr="0">
            <a:spAutoFit/>
          </a:bodyPr>
          <a:lstStyle>
            <a:lvl1pPr>
              <a:lnSpc>
                <a:spcPct val="90000"/>
              </a:lnSpc>
              <a:defRPr sz="4800" b="0" i="0" spc="-30" baseline="0">
                <a:solidFill>
                  <a:schemeClr val="tx2"/>
                </a:solidFill>
                <a:latin typeface="Times New Roman" panose="02020603050405020304" pitchFamily="18" charset="0"/>
                <a:cs typeface="Times New Roman" panose="02020603050405020304" pitchFamily="18" charset="0"/>
              </a:defRPr>
            </a:lvl1pPr>
          </a:lstStyle>
          <a:p>
            <a:r>
              <a:rPr lang="en-US"/>
              <a:t>Section Title</a:t>
            </a:r>
          </a:p>
        </p:txBody>
      </p:sp>
      <p:grpSp>
        <p:nvGrpSpPr>
          <p:cNvPr id="36" name="Group 35">
            <a:extLst>
              <a:ext uri="{FF2B5EF4-FFF2-40B4-BE49-F238E27FC236}">
                <a16:creationId xmlns:a16="http://schemas.microsoft.com/office/drawing/2014/main" id="{B727CFBB-7C57-0B44-9D3F-5B858D7A23AA}"/>
              </a:ext>
            </a:extLst>
          </p:cNvPr>
          <p:cNvGrpSpPr>
            <a:grpSpLocks noChangeAspect="1"/>
          </p:cNvGrpSpPr>
          <p:nvPr userDrawn="1"/>
        </p:nvGrpSpPr>
        <p:grpSpPr>
          <a:xfrm>
            <a:off x="11082099" y="215853"/>
            <a:ext cx="886025" cy="193345"/>
            <a:chOff x="11082099" y="215851"/>
            <a:chExt cx="886025" cy="193345"/>
          </a:xfrm>
          <a:solidFill>
            <a:schemeClr val="tx2"/>
          </a:solidFill>
        </p:grpSpPr>
        <p:sp>
          <p:nvSpPr>
            <p:cNvPr id="37" name="Freeform 36">
              <a:extLst>
                <a:ext uri="{FF2B5EF4-FFF2-40B4-BE49-F238E27FC236}">
                  <a16:creationId xmlns:a16="http://schemas.microsoft.com/office/drawing/2014/main" id="{1EA0ED6B-BD71-474D-B766-C1FFFB534C80}"/>
                </a:ext>
              </a:extLst>
            </p:cNvPr>
            <p:cNvSpPr/>
            <p:nvPr/>
          </p:nvSpPr>
          <p:spPr>
            <a:xfrm>
              <a:off x="11248402" y="215851"/>
              <a:ext cx="719722" cy="193345"/>
            </a:xfrm>
            <a:custGeom>
              <a:avLst/>
              <a:gdLst>
                <a:gd name="connsiteX0" fmla="*/ 212098 w 719722"/>
                <a:gd name="connsiteY0" fmla="*/ 78028 h 193345"/>
                <a:gd name="connsiteX1" fmla="*/ 182351 w 719722"/>
                <a:gd name="connsiteY1" fmla="*/ 90043 h 193345"/>
                <a:gd name="connsiteX2" fmla="*/ 170730 w 719722"/>
                <a:gd name="connsiteY2" fmla="*/ 121669 h 193345"/>
                <a:gd name="connsiteX3" fmla="*/ 182351 w 719722"/>
                <a:gd name="connsiteY3" fmla="*/ 153294 h 193345"/>
                <a:gd name="connsiteX4" fmla="*/ 212098 w 719722"/>
                <a:gd name="connsiteY4" fmla="*/ 165309 h 193345"/>
                <a:gd name="connsiteX5" fmla="*/ 241982 w 719722"/>
                <a:gd name="connsiteY5" fmla="*/ 153294 h 193345"/>
                <a:gd name="connsiteX6" fmla="*/ 253742 w 719722"/>
                <a:gd name="connsiteY6" fmla="*/ 121669 h 193345"/>
                <a:gd name="connsiteX7" fmla="*/ 241982 w 719722"/>
                <a:gd name="connsiteY7" fmla="*/ 90043 h 193345"/>
                <a:gd name="connsiteX8" fmla="*/ 212098 w 719722"/>
                <a:gd name="connsiteY8" fmla="*/ 78028 h 193345"/>
                <a:gd name="connsiteX9" fmla="*/ 539445 w 719722"/>
                <a:gd name="connsiteY9" fmla="*/ 77891 h 193345"/>
                <a:gd name="connsiteX10" fmla="*/ 518277 w 719722"/>
                <a:gd name="connsiteY10" fmla="*/ 83277 h 193345"/>
                <a:gd name="connsiteX11" fmla="*/ 503335 w 719722"/>
                <a:gd name="connsiteY11" fmla="*/ 98606 h 193345"/>
                <a:gd name="connsiteX12" fmla="*/ 497801 w 719722"/>
                <a:gd name="connsiteY12" fmla="*/ 121669 h 193345"/>
                <a:gd name="connsiteX13" fmla="*/ 503335 w 719722"/>
                <a:gd name="connsiteY13" fmla="*/ 144733 h 193345"/>
                <a:gd name="connsiteX14" fmla="*/ 518277 w 719722"/>
                <a:gd name="connsiteY14" fmla="*/ 160062 h 193345"/>
                <a:gd name="connsiteX15" fmla="*/ 539445 w 719722"/>
                <a:gd name="connsiteY15" fmla="*/ 165448 h 193345"/>
                <a:gd name="connsiteX16" fmla="*/ 560614 w 719722"/>
                <a:gd name="connsiteY16" fmla="*/ 160062 h 193345"/>
                <a:gd name="connsiteX17" fmla="*/ 575556 w 719722"/>
                <a:gd name="connsiteY17" fmla="*/ 144733 h 193345"/>
                <a:gd name="connsiteX18" fmla="*/ 581090 w 719722"/>
                <a:gd name="connsiteY18" fmla="*/ 121669 h 193345"/>
                <a:gd name="connsiteX19" fmla="*/ 575556 w 719722"/>
                <a:gd name="connsiteY19" fmla="*/ 98606 h 193345"/>
                <a:gd name="connsiteX20" fmla="*/ 560614 w 719722"/>
                <a:gd name="connsiteY20" fmla="*/ 83277 h 193345"/>
                <a:gd name="connsiteX21" fmla="*/ 539445 w 719722"/>
                <a:gd name="connsiteY21" fmla="*/ 77891 h 193345"/>
                <a:gd name="connsiteX22" fmla="*/ 2352 w 719722"/>
                <a:gd name="connsiteY22" fmla="*/ 51650 h 193345"/>
                <a:gd name="connsiteX23" fmla="*/ 30300 w 719722"/>
                <a:gd name="connsiteY23" fmla="*/ 51650 h 193345"/>
                <a:gd name="connsiteX24" fmla="*/ 43997 w 719722"/>
                <a:gd name="connsiteY24" fmla="*/ 58417 h 193345"/>
                <a:gd name="connsiteX25" fmla="*/ 73190 w 719722"/>
                <a:gd name="connsiteY25" fmla="*/ 99020 h 193345"/>
                <a:gd name="connsiteX26" fmla="*/ 102383 w 719722"/>
                <a:gd name="connsiteY26" fmla="*/ 58417 h 193345"/>
                <a:gd name="connsiteX27" fmla="*/ 116080 w 719722"/>
                <a:gd name="connsiteY27" fmla="*/ 51650 h 193345"/>
                <a:gd name="connsiteX28" fmla="*/ 142921 w 719722"/>
                <a:gd name="connsiteY28" fmla="*/ 51650 h 193345"/>
                <a:gd name="connsiteX29" fmla="*/ 90484 w 719722"/>
                <a:gd name="connsiteY29" fmla="*/ 121531 h 193345"/>
                <a:gd name="connsiteX30" fmla="*/ 145273 w 719722"/>
                <a:gd name="connsiteY30" fmla="*/ 191411 h 193345"/>
                <a:gd name="connsiteX31" fmla="*/ 116910 w 719722"/>
                <a:gd name="connsiteY31" fmla="*/ 191411 h 193345"/>
                <a:gd name="connsiteX32" fmla="*/ 103213 w 719722"/>
                <a:gd name="connsiteY32" fmla="*/ 184644 h 193345"/>
                <a:gd name="connsiteX33" fmla="*/ 72360 w 719722"/>
                <a:gd name="connsiteY33" fmla="*/ 144732 h 193345"/>
                <a:gd name="connsiteX34" fmla="*/ 41368 w 719722"/>
                <a:gd name="connsiteY34" fmla="*/ 184644 h 193345"/>
                <a:gd name="connsiteX35" fmla="*/ 27671 w 719722"/>
                <a:gd name="connsiteY35" fmla="*/ 191411 h 193345"/>
                <a:gd name="connsiteX36" fmla="*/ 0 w 719722"/>
                <a:gd name="connsiteY36" fmla="*/ 191411 h 193345"/>
                <a:gd name="connsiteX37" fmla="*/ 54512 w 719722"/>
                <a:gd name="connsiteY37" fmla="*/ 121531 h 193345"/>
                <a:gd name="connsiteX38" fmla="*/ 389469 w 719722"/>
                <a:gd name="connsiteY38" fmla="*/ 50408 h 193345"/>
                <a:gd name="connsiteX39" fmla="*/ 431944 w 719722"/>
                <a:gd name="connsiteY39" fmla="*/ 65737 h 193345"/>
                <a:gd name="connsiteX40" fmla="*/ 447993 w 719722"/>
                <a:gd name="connsiteY40" fmla="*/ 111449 h 193345"/>
                <a:gd name="connsiteX41" fmla="*/ 447993 w 719722"/>
                <a:gd name="connsiteY41" fmla="*/ 191549 h 193345"/>
                <a:gd name="connsiteX42" fmla="*/ 432220 w 719722"/>
                <a:gd name="connsiteY42" fmla="*/ 191549 h 193345"/>
                <a:gd name="connsiteX43" fmla="*/ 415203 w 719722"/>
                <a:gd name="connsiteY43" fmla="*/ 174562 h 193345"/>
                <a:gd name="connsiteX44" fmla="*/ 415203 w 719722"/>
                <a:gd name="connsiteY44" fmla="*/ 115730 h 193345"/>
                <a:gd name="connsiteX45" fmla="*/ 406486 w 719722"/>
                <a:gd name="connsiteY45" fmla="*/ 88110 h 193345"/>
                <a:gd name="connsiteX46" fmla="*/ 381859 w 719722"/>
                <a:gd name="connsiteY46" fmla="*/ 78857 h 193345"/>
                <a:gd name="connsiteX47" fmla="*/ 353358 w 719722"/>
                <a:gd name="connsiteY47" fmla="*/ 89767 h 193345"/>
                <a:gd name="connsiteX48" fmla="*/ 342843 w 719722"/>
                <a:gd name="connsiteY48" fmla="*/ 120978 h 193345"/>
                <a:gd name="connsiteX49" fmla="*/ 342843 w 719722"/>
                <a:gd name="connsiteY49" fmla="*/ 174562 h 193345"/>
                <a:gd name="connsiteX50" fmla="*/ 325826 w 719722"/>
                <a:gd name="connsiteY50" fmla="*/ 191549 h 193345"/>
                <a:gd name="connsiteX51" fmla="*/ 310053 w 719722"/>
                <a:gd name="connsiteY51" fmla="*/ 191549 h 193345"/>
                <a:gd name="connsiteX52" fmla="*/ 310053 w 719722"/>
                <a:gd name="connsiteY52" fmla="*/ 51927 h 193345"/>
                <a:gd name="connsiteX53" fmla="*/ 324165 w 719722"/>
                <a:gd name="connsiteY53" fmla="*/ 51927 h 193345"/>
                <a:gd name="connsiteX54" fmla="*/ 341183 w 719722"/>
                <a:gd name="connsiteY54" fmla="*/ 68914 h 193345"/>
                <a:gd name="connsiteX55" fmla="*/ 341183 w 719722"/>
                <a:gd name="connsiteY55" fmla="*/ 70018 h 193345"/>
                <a:gd name="connsiteX56" fmla="*/ 361659 w 719722"/>
                <a:gd name="connsiteY56" fmla="*/ 55379 h 193345"/>
                <a:gd name="connsiteX57" fmla="*/ 389469 w 719722"/>
                <a:gd name="connsiteY57" fmla="*/ 50408 h 193345"/>
                <a:gd name="connsiteX58" fmla="*/ 719722 w 719722"/>
                <a:gd name="connsiteY58" fmla="*/ 50269 h 193345"/>
                <a:gd name="connsiteX59" fmla="*/ 719722 w 719722"/>
                <a:gd name="connsiteY59" fmla="*/ 81342 h 193345"/>
                <a:gd name="connsiteX60" fmla="*/ 712113 w 719722"/>
                <a:gd name="connsiteY60" fmla="*/ 80514 h 193345"/>
                <a:gd name="connsiteX61" fmla="*/ 682228 w 719722"/>
                <a:gd name="connsiteY61" fmla="*/ 91700 h 193345"/>
                <a:gd name="connsiteX62" fmla="*/ 671436 w 719722"/>
                <a:gd name="connsiteY62" fmla="*/ 123740 h 193345"/>
                <a:gd name="connsiteX63" fmla="*/ 671436 w 719722"/>
                <a:gd name="connsiteY63" fmla="*/ 174424 h 193345"/>
                <a:gd name="connsiteX64" fmla="*/ 654419 w 719722"/>
                <a:gd name="connsiteY64" fmla="*/ 191411 h 193345"/>
                <a:gd name="connsiteX65" fmla="*/ 638646 w 719722"/>
                <a:gd name="connsiteY65" fmla="*/ 191411 h 193345"/>
                <a:gd name="connsiteX66" fmla="*/ 638646 w 719722"/>
                <a:gd name="connsiteY66" fmla="*/ 51926 h 193345"/>
                <a:gd name="connsiteX67" fmla="*/ 669776 w 719722"/>
                <a:gd name="connsiteY67" fmla="*/ 51926 h 193345"/>
                <a:gd name="connsiteX68" fmla="*/ 669776 w 719722"/>
                <a:gd name="connsiteY68" fmla="*/ 72366 h 193345"/>
                <a:gd name="connsiteX69" fmla="*/ 719722 w 719722"/>
                <a:gd name="connsiteY69" fmla="*/ 50269 h 193345"/>
                <a:gd name="connsiteX70" fmla="*/ 208500 w 719722"/>
                <a:gd name="connsiteY70" fmla="*/ 50269 h 193345"/>
                <a:gd name="connsiteX71" fmla="*/ 233543 w 719722"/>
                <a:gd name="connsiteY71" fmla="*/ 54964 h 193345"/>
                <a:gd name="connsiteX72" fmla="*/ 253327 w 719722"/>
                <a:gd name="connsiteY72" fmla="*/ 68775 h 193345"/>
                <a:gd name="connsiteX73" fmla="*/ 270345 w 719722"/>
                <a:gd name="connsiteY73" fmla="*/ 51788 h 193345"/>
                <a:gd name="connsiteX74" fmla="*/ 285979 w 719722"/>
                <a:gd name="connsiteY74" fmla="*/ 51788 h 193345"/>
                <a:gd name="connsiteX75" fmla="*/ 285979 w 719722"/>
                <a:gd name="connsiteY75" fmla="*/ 51926 h 193345"/>
                <a:gd name="connsiteX76" fmla="*/ 285979 w 719722"/>
                <a:gd name="connsiteY76" fmla="*/ 191549 h 193345"/>
                <a:gd name="connsiteX77" fmla="*/ 271867 w 719722"/>
                <a:gd name="connsiteY77" fmla="*/ 191549 h 193345"/>
                <a:gd name="connsiteX78" fmla="*/ 254849 w 719722"/>
                <a:gd name="connsiteY78" fmla="*/ 174562 h 193345"/>
                <a:gd name="connsiteX79" fmla="*/ 254849 w 719722"/>
                <a:gd name="connsiteY79" fmla="*/ 173457 h 193345"/>
                <a:gd name="connsiteX80" fmla="*/ 234788 w 719722"/>
                <a:gd name="connsiteY80" fmla="*/ 188372 h 193345"/>
                <a:gd name="connsiteX81" fmla="*/ 208500 w 719722"/>
                <a:gd name="connsiteY81" fmla="*/ 193344 h 193345"/>
                <a:gd name="connsiteX82" fmla="*/ 171975 w 719722"/>
                <a:gd name="connsiteY82" fmla="*/ 184506 h 193345"/>
                <a:gd name="connsiteX83" fmla="*/ 146794 w 719722"/>
                <a:gd name="connsiteY83" fmla="*/ 159371 h 193345"/>
                <a:gd name="connsiteX84" fmla="*/ 137801 w 719722"/>
                <a:gd name="connsiteY84" fmla="*/ 121669 h 193345"/>
                <a:gd name="connsiteX85" fmla="*/ 146794 w 719722"/>
                <a:gd name="connsiteY85" fmla="*/ 84104 h 193345"/>
                <a:gd name="connsiteX86" fmla="*/ 171975 w 719722"/>
                <a:gd name="connsiteY86" fmla="*/ 59108 h 193345"/>
                <a:gd name="connsiteX87" fmla="*/ 208500 w 719722"/>
                <a:gd name="connsiteY87" fmla="*/ 50269 h 193345"/>
                <a:gd name="connsiteX88" fmla="*/ 580675 w 719722"/>
                <a:gd name="connsiteY88" fmla="*/ 0 h 193345"/>
                <a:gd name="connsiteX89" fmla="*/ 613327 w 719722"/>
                <a:gd name="connsiteY89" fmla="*/ 0 h 193345"/>
                <a:gd name="connsiteX90" fmla="*/ 613327 w 719722"/>
                <a:gd name="connsiteY90" fmla="*/ 191550 h 193345"/>
                <a:gd name="connsiteX91" fmla="*/ 598938 w 719722"/>
                <a:gd name="connsiteY91" fmla="*/ 191550 h 193345"/>
                <a:gd name="connsiteX92" fmla="*/ 581920 w 719722"/>
                <a:gd name="connsiteY92" fmla="*/ 174563 h 193345"/>
                <a:gd name="connsiteX93" fmla="*/ 581920 w 719722"/>
                <a:gd name="connsiteY93" fmla="*/ 173458 h 193345"/>
                <a:gd name="connsiteX94" fmla="*/ 561859 w 719722"/>
                <a:gd name="connsiteY94" fmla="*/ 188373 h 193345"/>
                <a:gd name="connsiteX95" fmla="*/ 535571 w 719722"/>
                <a:gd name="connsiteY95" fmla="*/ 193345 h 193345"/>
                <a:gd name="connsiteX96" fmla="*/ 499322 w 719722"/>
                <a:gd name="connsiteY96" fmla="*/ 184507 h 193345"/>
                <a:gd name="connsiteX97" fmla="*/ 474003 w 719722"/>
                <a:gd name="connsiteY97" fmla="*/ 159234 h 193345"/>
                <a:gd name="connsiteX98" fmla="*/ 464872 w 719722"/>
                <a:gd name="connsiteY98" fmla="*/ 121669 h 193345"/>
                <a:gd name="connsiteX99" fmla="*/ 474003 w 719722"/>
                <a:gd name="connsiteY99" fmla="*/ 84243 h 193345"/>
                <a:gd name="connsiteX100" fmla="*/ 499322 w 719722"/>
                <a:gd name="connsiteY100" fmla="*/ 59108 h 193345"/>
                <a:gd name="connsiteX101" fmla="*/ 535571 w 719722"/>
                <a:gd name="connsiteY101" fmla="*/ 50270 h 193345"/>
                <a:gd name="connsiteX102" fmla="*/ 561029 w 719722"/>
                <a:gd name="connsiteY102" fmla="*/ 54965 h 193345"/>
                <a:gd name="connsiteX103" fmla="*/ 580675 w 719722"/>
                <a:gd name="connsiteY103" fmla="*/ 69052 h 193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l="l" t="t" r="r" b="b"/>
              <a:pathLst>
                <a:path w="719722" h="193345">
                  <a:moveTo>
                    <a:pt x="212098" y="78028"/>
                  </a:moveTo>
                  <a:cubicBezTo>
                    <a:pt x="200061" y="78028"/>
                    <a:pt x="190099" y="82033"/>
                    <a:pt x="182351" y="90043"/>
                  </a:cubicBezTo>
                  <a:cubicBezTo>
                    <a:pt x="174603" y="98053"/>
                    <a:pt x="170730" y="108549"/>
                    <a:pt x="170730" y="121669"/>
                  </a:cubicBezTo>
                  <a:cubicBezTo>
                    <a:pt x="170730" y="134788"/>
                    <a:pt x="174603" y="145284"/>
                    <a:pt x="182351" y="153294"/>
                  </a:cubicBezTo>
                  <a:cubicBezTo>
                    <a:pt x="190099" y="161304"/>
                    <a:pt x="200061" y="165309"/>
                    <a:pt x="212098" y="165309"/>
                  </a:cubicBezTo>
                  <a:cubicBezTo>
                    <a:pt x="224134" y="165447"/>
                    <a:pt x="234096" y="161442"/>
                    <a:pt x="241982" y="153294"/>
                  </a:cubicBezTo>
                  <a:cubicBezTo>
                    <a:pt x="249868" y="145284"/>
                    <a:pt x="253742" y="134788"/>
                    <a:pt x="253742" y="121669"/>
                  </a:cubicBezTo>
                  <a:cubicBezTo>
                    <a:pt x="253742" y="108549"/>
                    <a:pt x="249868" y="98053"/>
                    <a:pt x="241982" y="90043"/>
                  </a:cubicBezTo>
                  <a:cubicBezTo>
                    <a:pt x="234096" y="82033"/>
                    <a:pt x="224134" y="78028"/>
                    <a:pt x="212098" y="78028"/>
                  </a:cubicBezTo>
                  <a:close/>
                  <a:moveTo>
                    <a:pt x="539445" y="77891"/>
                  </a:moveTo>
                  <a:cubicBezTo>
                    <a:pt x="531559" y="77891"/>
                    <a:pt x="524503" y="79686"/>
                    <a:pt x="518277" y="83277"/>
                  </a:cubicBezTo>
                  <a:cubicBezTo>
                    <a:pt x="512051" y="86867"/>
                    <a:pt x="507070" y="91977"/>
                    <a:pt x="503335" y="98606"/>
                  </a:cubicBezTo>
                  <a:cubicBezTo>
                    <a:pt x="499599" y="105235"/>
                    <a:pt x="497801" y="112969"/>
                    <a:pt x="497801" y="121669"/>
                  </a:cubicBezTo>
                  <a:cubicBezTo>
                    <a:pt x="497801" y="130370"/>
                    <a:pt x="499599" y="138104"/>
                    <a:pt x="503335" y="144733"/>
                  </a:cubicBezTo>
                  <a:cubicBezTo>
                    <a:pt x="507070" y="151362"/>
                    <a:pt x="511913" y="156471"/>
                    <a:pt x="518277" y="160062"/>
                  </a:cubicBezTo>
                  <a:cubicBezTo>
                    <a:pt x="524503" y="163653"/>
                    <a:pt x="531698" y="165448"/>
                    <a:pt x="539445" y="165448"/>
                  </a:cubicBezTo>
                  <a:cubicBezTo>
                    <a:pt x="547193" y="165448"/>
                    <a:pt x="554388" y="163653"/>
                    <a:pt x="560614" y="160062"/>
                  </a:cubicBezTo>
                  <a:cubicBezTo>
                    <a:pt x="566840" y="156471"/>
                    <a:pt x="571821" y="151362"/>
                    <a:pt x="575556" y="144733"/>
                  </a:cubicBezTo>
                  <a:cubicBezTo>
                    <a:pt x="579292" y="138104"/>
                    <a:pt x="581090" y="130370"/>
                    <a:pt x="581090" y="121669"/>
                  </a:cubicBezTo>
                  <a:cubicBezTo>
                    <a:pt x="581090" y="112969"/>
                    <a:pt x="579292" y="105235"/>
                    <a:pt x="575556" y="98606"/>
                  </a:cubicBezTo>
                  <a:cubicBezTo>
                    <a:pt x="571821" y="91977"/>
                    <a:pt x="566840" y="86867"/>
                    <a:pt x="560614" y="83277"/>
                  </a:cubicBezTo>
                  <a:cubicBezTo>
                    <a:pt x="554388" y="79686"/>
                    <a:pt x="547193" y="77891"/>
                    <a:pt x="539445" y="77891"/>
                  </a:cubicBezTo>
                  <a:close/>
                  <a:moveTo>
                    <a:pt x="2352" y="51650"/>
                  </a:moveTo>
                  <a:lnTo>
                    <a:pt x="30300" y="51650"/>
                  </a:lnTo>
                  <a:cubicBezTo>
                    <a:pt x="35696" y="51650"/>
                    <a:pt x="40676" y="54136"/>
                    <a:pt x="43997" y="58417"/>
                  </a:cubicBezTo>
                  <a:lnTo>
                    <a:pt x="73190" y="99020"/>
                  </a:lnTo>
                  <a:lnTo>
                    <a:pt x="102383" y="58417"/>
                  </a:lnTo>
                  <a:cubicBezTo>
                    <a:pt x="105565" y="54136"/>
                    <a:pt x="110684" y="51650"/>
                    <a:pt x="116080" y="51650"/>
                  </a:cubicBezTo>
                  <a:lnTo>
                    <a:pt x="142921" y="51650"/>
                  </a:lnTo>
                  <a:lnTo>
                    <a:pt x="90484" y="121531"/>
                  </a:lnTo>
                  <a:lnTo>
                    <a:pt x="145273" y="191411"/>
                  </a:lnTo>
                  <a:lnTo>
                    <a:pt x="116910" y="191411"/>
                  </a:lnTo>
                  <a:cubicBezTo>
                    <a:pt x="111514" y="191549"/>
                    <a:pt x="106395" y="188925"/>
                    <a:pt x="103213" y="184644"/>
                  </a:cubicBezTo>
                  <a:lnTo>
                    <a:pt x="72360" y="144732"/>
                  </a:lnTo>
                  <a:lnTo>
                    <a:pt x="41368" y="184644"/>
                  </a:lnTo>
                  <a:cubicBezTo>
                    <a:pt x="38186" y="188925"/>
                    <a:pt x="33067" y="191411"/>
                    <a:pt x="27671" y="191411"/>
                  </a:cubicBezTo>
                  <a:lnTo>
                    <a:pt x="0" y="191411"/>
                  </a:lnTo>
                  <a:lnTo>
                    <a:pt x="54512" y="121531"/>
                  </a:lnTo>
                  <a:close/>
                  <a:moveTo>
                    <a:pt x="389469" y="50408"/>
                  </a:moveTo>
                  <a:cubicBezTo>
                    <a:pt x="407040" y="50270"/>
                    <a:pt x="421290" y="55379"/>
                    <a:pt x="431944" y="65737"/>
                  </a:cubicBezTo>
                  <a:cubicBezTo>
                    <a:pt x="442597" y="76095"/>
                    <a:pt x="447993" y="91286"/>
                    <a:pt x="447993" y="111449"/>
                  </a:cubicBezTo>
                  <a:lnTo>
                    <a:pt x="447993" y="191549"/>
                  </a:lnTo>
                  <a:lnTo>
                    <a:pt x="432220" y="191549"/>
                  </a:lnTo>
                  <a:cubicBezTo>
                    <a:pt x="422812" y="191549"/>
                    <a:pt x="415203" y="183953"/>
                    <a:pt x="415203" y="174562"/>
                  </a:cubicBezTo>
                  <a:lnTo>
                    <a:pt x="415203" y="115730"/>
                  </a:lnTo>
                  <a:cubicBezTo>
                    <a:pt x="415203" y="103577"/>
                    <a:pt x="412297" y="94325"/>
                    <a:pt x="406486" y="88110"/>
                  </a:cubicBezTo>
                  <a:cubicBezTo>
                    <a:pt x="400676" y="81895"/>
                    <a:pt x="392513" y="78857"/>
                    <a:pt x="381859" y="78857"/>
                  </a:cubicBezTo>
                  <a:cubicBezTo>
                    <a:pt x="369822" y="78857"/>
                    <a:pt x="360276" y="82448"/>
                    <a:pt x="353358" y="89767"/>
                  </a:cubicBezTo>
                  <a:cubicBezTo>
                    <a:pt x="346302" y="96948"/>
                    <a:pt x="342843" y="107444"/>
                    <a:pt x="342843" y="120978"/>
                  </a:cubicBezTo>
                  <a:lnTo>
                    <a:pt x="342843" y="174562"/>
                  </a:lnTo>
                  <a:cubicBezTo>
                    <a:pt x="342843" y="183953"/>
                    <a:pt x="335234" y="191549"/>
                    <a:pt x="325826" y="191549"/>
                  </a:cubicBezTo>
                  <a:lnTo>
                    <a:pt x="310053" y="191549"/>
                  </a:lnTo>
                  <a:lnTo>
                    <a:pt x="310053" y="51927"/>
                  </a:lnTo>
                  <a:lnTo>
                    <a:pt x="324165" y="51927"/>
                  </a:lnTo>
                  <a:cubicBezTo>
                    <a:pt x="333573" y="51927"/>
                    <a:pt x="341183" y="59523"/>
                    <a:pt x="341183" y="68914"/>
                  </a:cubicBezTo>
                  <a:lnTo>
                    <a:pt x="341183" y="70018"/>
                  </a:lnTo>
                  <a:cubicBezTo>
                    <a:pt x="346579" y="63527"/>
                    <a:pt x="353358" y="58694"/>
                    <a:pt x="361659" y="55379"/>
                  </a:cubicBezTo>
                  <a:cubicBezTo>
                    <a:pt x="369822" y="52065"/>
                    <a:pt x="379092" y="50408"/>
                    <a:pt x="389469" y="50408"/>
                  </a:cubicBezTo>
                  <a:close/>
                  <a:moveTo>
                    <a:pt x="719722" y="50269"/>
                  </a:moveTo>
                  <a:lnTo>
                    <a:pt x="719722" y="81342"/>
                  </a:lnTo>
                  <a:cubicBezTo>
                    <a:pt x="716955" y="80790"/>
                    <a:pt x="714326" y="80514"/>
                    <a:pt x="712113" y="80514"/>
                  </a:cubicBezTo>
                  <a:cubicBezTo>
                    <a:pt x="699384" y="80514"/>
                    <a:pt x="689422" y="84243"/>
                    <a:pt x="682228" y="91700"/>
                  </a:cubicBezTo>
                  <a:cubicBezTo>
                    <a:pt x="675033" y="99158"/>
                    <a:pt x="671436" y="109792"/>
                    <a:pt x="671436" y="123740"/>
                  </a:cubicBezTo>
                  <a:lnTo>
                    <a:pt x="671436" y="174424"/>
                  </a:lnTo>
                  <a:cubicBezTo>
                    <a:pt x="671436" y="183815"/>
                    <a:pt x="663827" y="191411"/>
                    <a:pt x="654419" y="191411"/>
                  </a:cubicBezTo>
                  <a:lnTo>
                    <a:pt x="638646" y="191411"/>
                  </a:lnTo>
                  <a:lnTo>
                    <a:pt x="638646" y="51926"/>
                  </a:lnTo>
                  <a:lnTo>
                    <a:pt x="669776" y="51926"/>
                  </a:lnTo>
                  <a:lnTo>
                    <a:pt x="669776" y="72366"/>
                  </a:lnTo>
                  <a:cubicBezTo>
                    <a:pt x="679322" y="57589"/>
                    <a:pt x="695925" y="50269"/>
                    <a:pt x="719722" y="50269"/>
                  </a:cubicBezTo>
                  <a:close/>
                  <a:moveTo>
                    <a:pt x="208500" y="50269"/>
                  </a:moveTo>
                  <a:cubicBezTo>
                    <a:pt x="217632" y="50269"/>
                    <a:pt x="225933" y="51788"/>
                    <a:pt x="233543" y="54964"/>
                  </a:cubicBezTo>
                  <a:cubicBezTo>
                    <a:pt x="241152" y="58141"/>
                    <a:pt x="247793" y="62698"/>
                    <a:pt x="253327" y="68775"/>
                  </a:cubicBezTo>
                  <a:cubicBezTo>
                    <a:pt x="253327" y="59384"/>
                    <a:pt x="260937" y="51788"/>
                    <a:pt x="270345" y="51788"/>
                  </a:cubicBezTo>
                  <a:lnTo>
                    <a:pt x="285979" y="51788"/>
                  </a:lnTo>
                  <a:lnTo>
                    <a:pt x="285979" y="51926"/>
                  </a:lnTo>
                  <a:lnTo>
                    <a:pt x="285979" y="191549"/>
                  </a:lnTo>
                  <a:lnTo>
                    <a:pt x="271867" y="191549"/>
                  </a:lnTo>
                  <a:cubicBezTo>
                    <a:pt x="262459" y="191549"/>
                    <a:pt x="254849" y="183953"/>
                    <a:pt x="254849" y="174562"/>
                  </a:cubicBezTo>
                  <a:lnTo>
                    <a:pt x="254849" y="173457"/>
                  </a:lnTo>
                  <a:cubicBezTo>
                    <a:pt x="249453" y="180086"/>
                    <a:pt x="242812" y="185058"/>
                    <a:pt x="234788" y="188372"/>
                  </a:cubicBezTo>
                  <a:cubicBezTo>
                    <a:pt x="226902" y="191687"/>
                    <a:pt x="218047" y="193344"/>
                    <a:pt x="208500" y="193344"/>
                  </a:cubicBezTo>
                  <a:cubicBezTo>
                    <a:pt x="194941" y="193344"/>
                    <a:pt x="182628" y="190444"/>
                    <a:pt x="171975" y="184506"/>
                  </a:cubicBezTo>
                  <a:cubicBezTo>
                    <a:pt x="161183" y="178567"/>
                    <a:pt x="152882" y="170143"/>
                    <a:pt x="146794" y="159371"/>
                  </a:cubicBezTo>
                  <a:cubicBezTo>
                    <a:pt x="140706" y="148599"/>
                    <a:pt x="137801" y="136031"/>
                    <a:pt x="137801" y="121669"/>
                  </a:cubicBezTo>
                  <a:cubicBezTo>
                    <a:pt x="137801" y="107306"/>
                    <a:pt x="140845" y="94876"/>
                    <a:pt x="146794" y="84104"/>
                  </a:cubicBezTo>
                  <a:cubicBezTo>
                    <a:pt x="152882" y="73332"/>
                    <a:pt x="161183" y="65046"/>
                    <a:pt x="171975" y="59108"/>
                  </a:cubicBezTo>
                  <a:cubicBezTo>
                    <a:pt x="182766" y="53169"/>
                    <a:pt x="194941" y="50269"/>
                    <a:pt x="208500" y="50269"/>
                  </a:cubicBezTo>
                  <a:close/>
                  <a:moveTo>
                    <a:pt x="580675" y="0"/>
                  </a:moveTo>
                  <a:lnTo>
                    <a:pt x="613327" y="0"/>
                  </a:lnTo>
                  <a:lnTo>
                    <a:pt x="613327" y="191550"/>
                  </a:lnTo>
                  <a:lnTo>
                    <a:pt x="598938" y="191550"/>
                  </a:lnTo>
                  <a:cubicBezTo>
                    <a:pt x="589530" y="191550"/>
                    <a:pt x="581920" y="183954"/>
                    <a:pt x="581920" y="174563"/>
                  </a:cubicBezTo>
                  <a:lnTo>
                    <a:pt x="581920" y="173458"/>
                  </a:lnTo>
                  <a:cubicBezTo>
                    <a:pt x="576525" y="180087"/>
                    <a:pt x="569884" y="185059"/>
                    <a:pt x="561859" y="188373"/>
                  </a:cubicBezTo>
                  <a:cubicBezTo>
                    <a:pt x="553973" y="191688"/>
                    <a:pt x="545118" y="193345"/>
                    <a:pt x="535571" y="193345"/>
                  </a:cubicBezTo>
                  <a:cubicBezTo>
                    <a:pt x="522151" y="193345"/>
                    <a:pt x="509976" y="190445"/>
                    <a:pt x="499322" y="184507"/>
                  </a:cubicBezTo>
                  <a:cubicBezTo>
                    <a:pt x="488531" y="178568"/>
                    <a:pt x="480091" y="170144"/>
                    <a:pt x="474003" y="159234"/>
                  </a:cubicBezTo>
                  <a:cubicBezTo>
                    <a:pt x="467916" y="148323"/>
                    <a:pt x="464872" y="135756"/>
                    <a:pt x="464872" y="121669"/>
                  </a:cubicBezTo>
                  <a:cubicBezTo>
                    <a:pt x="464872" y="107583"/>
                    <a:pt x="467916" y="95015"/>
                    <a:pt x="474003" y="84243"/>
                  </a:cubicBezTo>
                  <a:cubicBezTo>
                    <a:pt x="480091" y="73471"/>
                    <a:pt x="488531" y="65047"/>
                    <a:pt x="499322" y="59108"/>
                  </a:cubicBezTo>
                  <a:cubicBezTo>
                    <a:pt x="510114" y="53170"/>
                    <a:pt x="522151" y="50270"/>
                    <a:pt x="535571" y="50270"/>
                  </a:cubicBezTo>
                  <a:cubicBezTo>
                    <a:pt x="544841" y="50270"/>
                    <a:pt x="553281" y="51789"/>
                    <a:pt x="561029" y="54965"/>
                  </a:cubicBezTo>
                  <a:cubicBezTo>
                    <a:pt x="568777" y="58142"/>
                    <a:pt x="575279" y="62837"/>
                    <a:pt x="580675" y="69052"/>
                  </a:cubicBezTo>
                  <a:close/>
                </a:path>
              </a:pathLst>
            </a:custGeom>
            <a:grpFill/>
            <a:ln w="9510" cap="flat">
              <a:noFill/>
              <a:prstDash val="solid"/>
              <a:miter/>
            </a:ln>
          </p:spPr>
          <p:txBody>
            <a:bodyPr wrap="square" rtlCol="0" anchor="ctr">
              <a:noAutofit/>
            </a:bodyPr>
            <a:lstStyle/>
            <a:p>
              <a:endParaRPr lang="en-US" sz="1799"/>
            </a:p>
          </p:txBody>
        </p:sp>
        <p:grpSp>
          <p:nvGrpSpPr>
            <p:cNvPr id="38" name="Group 37">
              <a:extLst>
                <a:ext uri="{FF2B5EF4-FFF2-40B4-BE49-F238E27FC236}">
                  <a16:creationId xmlns:a16="http://schemas.microsoft.com/office/drawing/2014/main" id="{FA5E1AF5-773B-4548-B493-D8ED461591AF}"/>
                </a:ext>
              </a:extLst>
            </p:cNvPr>
            <p:cNvGrpSpPr/>
            <p:nvPr userDrawn="1"/>
          </p:nvGrpSpPr>
          <p:grpSpPr>
            <a:xfrm>
              <a:off x="11082099" y="267640"/>
              <a:ext cx="156756" cy="139761"/>
              <a:chOff x="11082099" y="267640"/>
              <a:chExt cx="156756" cy="139761"/>
            </a:xfrm>
            <a:grpFill/>
          </p:grpSpPr>
          <p:sp>
            <p:nvSpPr>
              <p:cNvPr id="39" name="Freeform 38">
                <a:extLst>
                  <a:ext uri="{FF2B5EF4-FFF2-40B4-BE49-F238E27FC236}">
                    <a16:creationId xmlns:a16="http://schemas.microsoft.com/office/drawing/2014/main" id="{922A8F3B-08B4-9544-AD22-8D8B3E6DDF75}"/>
                  </a:ext>
                </a:extLst>
              </p:cNvPr>
              <p:cNvSpPr/>
              <p:nvPr/>
            </p:nvSpPr>
            <p:spPr>
              <a:xfrm>
                <a:off x="11082099" y="272749"/>
                <a:ext cx="70699" cy="60489"/>
              </a:xfrm>
              <a:custGeom>
                <a:avLst/>
                <a:gdLst>
                  <a:gd name="connsiteX0" fmla="*/ 246570 w 486475"/>
                  <a:gd name="connsiteY0" fmla="*/ 0 h 416222"/>
                  <a:gd name="connsiteX1" fmla="*/ 225625 w 486475"/>
                  <a:gd name="connsiteY1" fmla="*/ 26608 h 416222"/>
                  <a:gd name="connsiteX2" fmla="*/ 0 w 486475"/>
                  <a:gd name="connsiteY2" fmla="*/ 416223 h 416222"/>
                  <a:gd name="connsiteX3" fmla="*/ 486475 w 486475"/>
                  <a:gd name="connsiteY3" fmla="*/ 416223 h 416222"/>
                  <a:gd name="connsiteX4" fmla="*/ 246570 w 486475"/>
                  <a:gd name="connsiteY4" fmla="*/ 0 h 416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475" h="416222">
                    <a:moveTo>
                      <a:pt x="246570" y="0"/>
                    </a:moveTo>
                    <a:cubicBezTo>
                      <a:pt x="238954" y="7602"/>
                      <a:pt x="231338" y="16155"/>
                      <a:pt x="225625" y="26608"/>
                    </a:cubicBezTo>
                    <a:lnTo>
                      <a:pt x="0" y="416223"/>
                    </a:lnTo>
                    <a:lnTo>
                      <a:pt x="486475" y="416223"/>
                    </a:lnTo>
                    <a:lnTo>
                      <a:pt x="246570" y="0"/>
                    </a:lnTo>
                    <a:close/>
                  </a:path>
                </a:pathLst>
              </a:custGeom>
              <a:grpFill/>
              <a:ln w="9510" cap="flat">
                <a:noFill/>
                <a:prstDash val="solid"/>
                <a:miter/>
              </a:ln>
            </p:spPr>
            <p:txBody>
              <a:bodyPr rtlCol="0" anchor="ctr"/>
              <a:lstStyle/>
              <a:p>
                <a:endParaRPr lang="en-US" sz="1799"/>
              </a:p>
            </p:txBody>
          </p:sp>
          <p:sp>
            <p:nvSpPr>
              <p:cNvPr id="40" name="Freeform 39">
                <a:extLst>
                  <a:ext uri="{FF2B5EF4-FFF2-40B4-BE49-F238E27FC236}">
                    <a16:creationId xmlns:a16="http://schemas.microsoft.com/office/drawing/2014/main" id="{9404EDFE-5DED-0047-BA1C-691C6E627942}"/>
                  </a:ext>
                </a:extLst>
              </p:cNvPr>
              <p:cNvSpPr/>
              <p:nvPr/>
            </p:nvSpPr>
            <p:spPr>
              <a:xfrm>
                <a:off x="11125542" y="267640"/>
                <a:ext cx="69869" cy="61180"/>
              </a:xfrm>
              <a:custGeom>
                <a:avLst/>
                <a:gdLst>
                  <a:gd name="connsiteX0" fmla="*/ 480763 w 480763"/>
                  <a:gd name="connsiteY0" fmla="*/ 4751 h 420973"/>
                  <a:gd name="connsiteX1" fmla="*/ 447443 w 480763"/>
                  <a:gd name="connsiteY1" fmla="*/ 0 h 420973"/>
                  <a:gd name="connsiteX2" fmla="*/ 33320 w 480763"/>
                  <a:gd name="connsiteY2" fmla="*/ 0 h 420973"/>
                  <a:gd name="connsiteX3" fmla="*/ 0 w 480763"/>
                  <a:gd name="connsiteY3" fmla="*/ 4751 h 420973"/>
                  <a:gd name="connsiteX4" fmla="*/ 240858 w 480763"/>
                  <a:gd name="connsiteY4" fmla="*/ 420974 h 420973"/>
                  <a:gd name="connsiteX5" fmla="*/ 480763 w 480763"/>
                  <a:gd name="connsiteY5" fmla="*/ 4751 h 420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0763" h="420973">
                    <a:moveTo>
                      <a:pt x="480763" y="4751"/>
                    </a:moveTo>
                    <a:cubicBezTo>
                      <a:pt x="470291" y="1901"/>
                      <a:pt x="458867" y="0"/>
                      <a:pt x="447443" y="0"/>
                    </a:cubicBezTo>
                    <a:lnTo>
                      <a:pt x="33320" y="0"/>
                    </a:lnTo>
                    <a:cubicBezTo>
                      <a:pt x="21896" y="0"/>
                      <a:pt x="10472" y="1901"/>
                      <a:pt x="0" y="4751"/>
                    </a:cubicBezTo>
                    <a:lnTo>
                      <a:pt x="240858" y="420974"/>
                    </a:lnTo>
                    <a:lnTo>
                      <a:pt x="480763" y="4751"/>
                    </a:lnTo>
                    <a:close/>
                  </a:path>
                </a:pathLst>
              </a:custGeom>
              <a:grpFill/>
              <a:ln w="9510" cap="flat">
                <a:noFill/>
                <a:prstDash val="solid"/>
                <a:miter/>
              </a:ln>
            </p:spPr>
            <p:txBody>
              <a:bodyPr rtlCol="0" anchor="ctr"/>
              <a:lstStyle/>
              <a:p>
                <a:endParaRPr lang="en-US" sz="1799"/>
              </a:p>
            </p:txBody>
          </p:sp>
          <p:sp>
            <p:nvSpPr>
              <p:cNvPr id="41" name="Freeform 40">
                <a:extLst>
                  <a:ext uri="{FF2B5EF4-FFF2-40B4-BE49-F238E27FC236}">
                    <a16:creationId xmlns:a16="http://schemas.microsoft.com/office/drawing/2014/main" id="{9A2D2017-BFF7-AB4A-A279-4BFFDB01D6DD}"/>
                  </a:ext>
                </a:extLst>
              </p:cNvPr>
              <p:cNvSpPr/>
              <p:nvPr/>
            </p:nvSpPr>
            <p:spPr>
              <a:xfrm>
                <a:off x="11082237" y="341939"/>
                <a:ext cx="70838" cy="60489"/>
              </a:xfrm>
              <a:custGeom>
                <a:avLst/>
                <a:gdLst>
                  <a:gd name="connsiteX0" fmla="*/ 0 w 487427"/>
                  <a:gd name="connsiteY0" fmla="*/ 0 h 416222"/>
                  <a:gd name="connsiteX1" fmla="*/ 225625 w 487427"/>
                  <a:gd name="connsiteY1" fmla="*/ 389615 h 416222"/>
                  <a:gd name="connsiteX2" fmla="*/ 246570 w 487427"/>
                  <a:gd name="connsiteY2" fmla="*/ 416222 h 416222"/>
                  <a:gd name="connsiteX3" fmla="*/ 487427 w 487427"/>
                  <a:gd name="connsiteY3" fmla="*/ 0 h 416222"/>
                  <a:gd name="connsiteX4" fmla="*/ 0 w 487427"/>
                  <a:gd name="connsiteY4" fmla="*/ 0 h 416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7427" h="416222">
                    <a:moveTo>
                      <a:pt x="0" y="0"/>
                    </a:moveTo>
                    <a:lnTo>
                      <a:pt x="225625" y="389615"/>
                    </a:lnTo>
                    <a:cubicBezTo>
                      <a:pt x="231338" y="399118"/>
                      <a:pt x="238002" y="408620"/>
                      <a:pt x="246570" y="416222"/>
                    </a:cubicBezTo>
                    <a:lnTo>
                      <a:pt x="487427" y="0"/>
                    </a:lnTo>
                    <a:lnTo>
                      <a:pt x="0" y="0"/>
                    </a:lnTo>
                    <a:close/>
                  </a:path>
                </a:pathLst>
              </a:custGeom>
              <a:grpFill/>
              <a:ln w="9510" cap="flat">
                <a:noFill/>
                <a:prstDash val="solid"/>
                <a:miter/>
              </a:ln>
            </p:spPr>
            <p:txBody>
              <a:bodyPr rtlCol="0" anchor="ctr"/>
              <a:lstStyle/>
              <a:p>
                <a:endParaRPr lang="en-US" sz="1799"/>
              </a:p>
            </p:txBody>
          </p:sp>
          <p:sp>
            <p:nvSpPr>
              <p:cNvPr id="42" name="Freeform 41">
                <a:extLst>
                  <a:ext uri="{FF2B5EF4-FFF2-40B4-BE49-F238E27FC236}">
                    <a16:creationId xmlns:a16="http://schemas.microsoft.com/office/drawing/2014/main" id="{8D003735-9FA5-304B-B699-7DDF6B6C3DC3}"/>
                  </a:ext>
                </a:extLst>
              </p:cNvPr>
              <p:cNvSpPr/>
              <p:nvPr/>
            </p:nvSpPr>
            <p:spPr>
              <a:xfrm>
                <a:off x="11168017" y="341939"/>
                <a:ext cx="70838" cy="60489"/>
              </a:xfrm>
              <a:custGeom>
                <a:avLst/>
                <a:gdLst>
                  <a:gd name="connsiteX0" fmla="*/ 261802 w 487427"/>
                  <a:gd name="connsiteY0" fmla="*/ 389615 h 416222"/>
                  <a:gd name="connsiteX1" fmla="*/ 487427 w 487427"/>
                  <a:gd name="connsiteY1" fmla="*/ 0 h 416222"/>
                  <a:gd name="connsiteX2" fmla="*/ 0 w 487427"/>
                  <a:gd name="connsiteY2" fmla="*/ 0 h 416222"/>
                  <a:gd name="connsiteX3" fmla="*/ 240858 w 487427"/>
                  <a:gd name="connsiteY3" fmla="*/ 416222 h 416222"/>
                  <a:gd name="connsiteX4" fmla="*/ 261802 w 487427"/>
                  <a:gd name="connsiteY4" fmla="*/ 389615 h 416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7427" h="416222">
                    <a:moveTo>
                      <a:pt x="261802" y="389615"/>
                    </a:moveTo>
                    <a:lnTo>
                      <a:pt x="487427" y="0"/>
                    </a:lnTo>
                    <a:lnTo>
                      <a:pt x="0" y="0"/>
                    </a:lnTo>
                    <a:lnTo>
                      <a:pt x="240858" y="416222"/>
                    </a:lnTo>
                    <a:cubicBezTo>
                      <a:pt x="248474" y="407670"/>
                      <a:pt x="256090" y="399118"/>
                      <a:pt x="261802" y="389615"/>
                    </a:cubicBezTo>
                  </a:path>
                </a:pathLst>
              </a:custGeom>
              <a:grpFill/>
              <a:ln w="9510" cap="flat">
                <a:noFill/>
                <a:prstDash val="solid"/>
                <a:miter/>
              </a:ln>
            </p:spPr>
            <p:txBody>
              <a:bodyPr rtlCol="0" anchor="ctr"/>
              <a:lstStyle/>
              <a:p>
                <a:endParaRPr lang="en-US" sz="1799"/>
              </a:p>
            </p:txBody>
          </p:sp>
          <p:sp>
            <p:nvSpPr>
              <p:cNvPr id="43" name="Freeform 42">
                <a:extLst>
                  <a:ext uri="{FF2B5EF4-FFF2-40B4-BE49-F238E27FC236}">
                    <a16:creationId xmlns:a16="http://schemas.microsoft.com/office/drawing/2014/main" id="{C7A7D6F1-6B7B-FC40-814D-A476931C3342}"/>
                  </a:ext>
                </a:extLst>
              </p:cNvPr>
              <p:cNvSpPr/>
              <p:nvPr/>
            </p:nvSpPr>
            <p:spPr>
              <a:xfrm>
                <a:off x="11125542" y="346221"/>
                <a:ext cx="70008" cy="61180"/>
              </a:xfrm>
              <a:custGeom>
                <a:avLst/>
                <a:gdLst>
                  <a:gd name="connsiteX0" fmla="*/ 0 w 481715"/>
                  <a:gd name="connsiteY0" fmla="*/ 416223 h 420973"/>
                  <a:gd name="connsiteX1" fmla="*/ 33320 w 481715"/>
                  <a:gd name="connsiteY1" fmla="*/ 420974 h 420973"/>
                  <a:gd name="connsiteX2" fmla="*/ 448395 w 481715"/>
                  <a:gd name="connsiteY2" fmla="*/ 420974 h 420973"/>
                  <a:gd name="connsiteX3" fmla="*/ 481715 w 481715"/>
                  <a:gd name="connsiteY3" fmla="*/ 416223 h 420973"/>
                  <a:gd name="connsiteX4" fmla="*/ 240858 w 481715"/>
                  <a:gd name="connsiteY4" fmla="*/ 0 h 420973"/>
                  <a:gd name="connsiteX5" fmla="*/ 0 w 481715"/>
                  <a:gd name="connsiteY5" fmla="*/ 416223 h 420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1715" h="420973">
                    <a:moveTo>
                      <a:pt x="0" y="416223"/>
                    </a:moveTo>
                    <a:cubicBezTo>
                      <a:pt x="10472" y="419073"/>
                      <a:pt x="21896" y="420974"/>
                      <a:pt x="33320" y="420974"/>
                    </a:cubicBezTo>
                    <a:lnTo>
                      <a:pt x="448395" y="420974"/>
                    </a:lnTo>
                    <a:cubicBezTo>
                      <a:pt x="459819" y="420974"/>
                      <a:pt x="471243" y="419073"/>
                      <a:pt x="481715" y="416223"/>
                    </a:cubicBezTo>
                    <a:lnTo>
                      <a:pt x="240858" y="0"/>
                    </a:lnTo>
                    <a:lnTo>
                      <a:pt x="0" y="416223"/>
                    </a:lnTo>
                    <a:close/>
                  </a:path>
                </a:pathLst>
              </a:custGeom>
              <a:grpFill/>
              <a:ln w="9510" cap="flat">
                <a:noFill/>
                <a:prstDash val="solid"/>
                <a:miter/>
              </a:ln>
            </p:spPr>
            <p:txBody>
              <a:bodyPr rtlCol="0" anchor="ctr"/>
              <a:lstStyle/>
              <a:p>
                <a:endParaRPr lang="en-US" sz="1799"/>
              </a:p>
            </p:txBody>
          </p:sp>
          <p:sp>
            <p:nvSpPr>
              <p:cNvPr id="44" name="Freeform 43">
                <a:extLst>
                  <a:ext uri="{FF2B5EF4-FFF2-40B4-BE49-F238E27FC236}">
                    <a16:creationId xmlns:a16="http://schemas.microsoft.com/office/drawing/2014/main" id="{D95D3BDB-F1A6-2B42-B69A-01D2D9DE4EC7}"/>
                  </a:ext>
                </a:extLst>
              </p:cNvPr>
              <p:cNvSpPr/>
              <p:nvPr/>
            </p:nvSpPr>
            <p:spPr>
              <a:xfrm>
                <a:off x="11168017" y="272749"/>
                <a:ext cx="70699" cy="60489"/>
              </a:xfrm>
              <a:custGeom>
                <a:avLst/>
                <a:gdLst>
                  <a:gd name="connsiteX0" fmla="*/ 486475 w 486475"/>
                  <a:gd name="connsiteY0" fmla="*/ 416223 h 416222"/>
                  <a:gd name="connsiteX1" fmla="*/ 260850 w 486475"/>
                  <a:gd name="connsiteY1" fmla="*/ 26608 h 416222"/>
                  <a:gd name="connsiteX2" fmla="*/ 239906 w 486475"/>
                  <a:gd name="connsiteY2" fmla="*/ 0 h 416222"/>
                  <a:gd name="connsiteX3" fmla="*/ 0 w 486475"/>
                  <a:gd name="connsiteY3" fmla="*/ 416223 h 416222"/>
                  <a:gd name="connsiteX4" fmla="*/ 486475 w 486475"/>
                  <a:gd name="connsiteY4" fmla="*/ 416223 h 416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475" h="416222">
                    <a:moveTo>
                      <a:pt x="486475" y="416223"/>
                    </a:moveTo>
                    <a:lnTo>
                      <a:pt x="260850" y="26608"/>
                    </a:lnTo>
                    <a:cubicBezTo>
                      <a:pt x="255138" y="17105"/>
                      <a:pt x="248474" y="7602"/>
                      <a:pt x="239906" y="0"/>
                    </a:cubicBezTo>
                    <a:lnTo>
                      <a:pt x="0" y="416223"/>
                    </a:lnTo>
                    <a:lnTo>
                      <a:pt x="486475" y="416223"/>
                    </a:lnTo>
                    <a:close/>
                  </a:path>
                </a:pathLst>
              </a:custGeom>
              <a:grpFill/>
              <a:ln w="9510" cap="flat">
                <a:noFill/>
                <a:prstDash val="solid"/>
                <a:miter/>
              </a:ln>
            </p:spPr>
            <p:txBody>
              <a:bodyPr rtlCol="0" anchor="ctr"/>
              <a:lstStyle/>
              <a:p>
                <a:endParaRPr lang="en-US" sz="1799"/>
              </a:p>
            </p:txBody>
          </p:sp>
        </p:grpSp>
      </p:grpSp>
      <p:sp>
        <p:nvSpPr>
          <p:cNvPr id="50" name="Text Placeholder 7">
            <a:extLst>
              <a:ext uri="{FF2B5EF4-FFF2-40B4-BE49-F238E27FC236}">
                <a16:creationId xmlns:a16="http://schemas.microsoft.com/office/drawing/2014/main" id="{270D1B41-2676-184B-B4F6-E65460351AD3}"/>
              </a:ext>
            </a:extLst>
          </p:cNvPr>
          <p:cNvSpPr>
            <a:spLocks noGrp="1"/>
          </p:cNvSpPr>
          <p:nvPr>
            <p:ph type="body" sz="quarter" idx="25"/>
          </p:nvPr>
        </p:nvSpPr>
        <p:spPr>
          <a:xfrm>
            <a:off x="5180013" y="3120262"/>
            <a:ext cx="2743200" cy="233718"/>
          </a:xfrm>
          <a:prstGeom prst="rect">
            <a:avLst/>
          </a:prstGeom>
        </p:spPr>
        <p:txBody>
          <a:bodyPr wrap="square">
            <a:spAutoFit/>
          </a:bodyPr>
          <a:lstStyle>
            <a:lvl1pPr marL="0" marR="0" indent="0" algn="l" defTabSz="182742" rtl="0" eaLnBrk="1" fontAlgn="auto" latinLnBrk="0" hangingPunct="1">
              <a:lnSpc>
                <a:spcPct val="120000"/>
              </a:lnSpc>
              <a:spcBef>
                <a:spcPts val="0"/>
              </a:spcBef>
              <a:spcAft>
                <a:spcPts val="0"/>
              </a:spcAft>
              <a:buClrTx/>
              <a:buSzTx/>
              <a:buFont typeface="Arial" panose="020B0604020202020204" pitchFamily="34" charset="0"/>
              <a:buNone/>
              <a:tabLst/>
              <a:defRPr lang="en-US">
                <a:solidFill>
                  <a:schemeClr val="tx2"/>
                </a:solidFill>
              </a:defRPr>
            </a:lvl1pPr>
            <a:lvl4pPr marL="182880" marR="0" indent="-182880" algn="l" defTabSz="182880" rtl="0" eaLnBrk="1" fontAlgn="auto" latinLnBrk="0" hangingPunct="1">
              <a:lnSpc>
                <a:spcPct val="100000"/>
              </a:lnSpc>
              <a:spcBef>
                <a:spcPts val="0"/>
              </a:spcBef>
              <a:spcAft>
                <a:spcPts val="600"/>
              </a:spcAft>
              <a:buClr>
                <a:schemeClr val="tx2"/>
              </a:buClr>
              <a:buSzPct val="100000"/>
              <a:buFont typeface="Arial" panose="020B0604020202020204" pitchFamily="34" charset="0"/>
              <a:buChar char="•"/>
              <a:tabLst>
                <a:tab pos="182880" algn="l"/>
                <a:tab pos="365760" algn="l"/>
                <a:tab pos="548640" algn="l"/>
              </a:tabLst>
              <a:defRPr/>
            </a:lvl4pPr>
          </a:lstStyle>
          <a:p>
            <a:pPr lvl="0"/>
            <a:r>
              <a:rPr lang="en-US"/>
              <a:t>Click to edit Master text styles</a:t>
            </a:r>
          </a:p>
        </p:txBody>
      </p:sp>
      <p:sp>
        <p:nvSpPr>
          <p:cNvPr id="16" name="Text Placeholder 7">
            <a:extLst>
              <a:ext uri="{FF2B5EF4-FFF2-40B4-BE49-F238E27FC236}">
                <a16:creationId xmlns:a16="http://schemas.microsoft.com/office/drawing/2014/main" id="{85191E22-592E-F344-9589-EEFD114CC88B}"/>
              </a:ext>
            </a:extLst>
          </p:cNvPr>
          <p:cNvSpPr>
            <a:spLocks noGrp="1"/>
          </p:cNvSpPr>
          <p:nvPr>
            <p:ph type="body" sz="quarter" idx="26"/>
          </p:nvPr>
        </p:nvSpPr>
        <p:spPr>
          <a:xfrm>
            <a:off x="8837612" y="3120262"/>
            <a:ext cx="2743200" cy="233718"/>
          </a:xfrm>
          <a:prstGeom prst="rect">
            <a:avLst/>
          </a:prstGeom>
        </p:spPr>
        <p:txBody>
          <a:bodyPr wrap="square">
            <a:spAutoFit/>
          </a:bodyPr>
          <a:lstStyle>
            <a:lvl1pPr marL="0" marR="0" indent="0" algn="l" defTabSz="182742" rtl="0" eaLnBrk="1" fontAlgn="auto" latinLnBrk="0" hangingPunct="1">
              <a:lnSpc>
                <a:spcPct val="120000"/>
              </a:lnSpc>
              <a:spcBef>
                <a:spcPts val="0"/>
              </a:spcBef>
              <a:spcAft>
                <a:spcPts val="0"/>
              </a:spcAft>
              <a:buClrTx/>
              <a:buSzTx/>
              <a:buFont typeface="Arial" panose="020B0604020202020204" pitchFamily="34" charset="0"/>
              <a:buNone/>
              <a:tabLst/>
              <a:defRPr lang="en-US">
                <a:solidFill>
                  <a:schemeClr val="tx2"/>
                </a:solidFill>
              </a:defRPr>
            </a:lvl1pPr>
            <a:lvl4pPr marL="182880" marR="0" indent="-182880" algn="l" defTabSz="182880" rtl="0" eaLnBrk="1" fontAlgn="auto" latinLnBrk="0" hangingPunct="1">
              <a:lnSpc>
                <a:spcPct val="100000"/>
              </a:lnSpc>
              <a:spcBef>
                <a:spcPts val="0"/>
              </a:spcBef>
              <a:spcAft>
                <a:spcPts val="600"/>
              </a:spcAft>
              <a:buClr>
                <a:schemeClr val="tx2"/>
              </a:buClr>
              <a:buSzPct val="100000"/>
              <a:buFont typeface="Arial" panose="020B0604020202020204" pitchFamily="34" charset="0"/>
              <a:buChar char="•"/>
              <a:tabLst>
                <a:tab pos="182880" algn="l"/>
                <a:tab pos="365760" algn="l"/>
                <a:tab pos="548640" algn="l"/>
              </a:tabLst>
              <a:defRPr/>
            </a:lvl4pPr>
          </a:lstStyle>
          <a:p>
            <a:pPr lvl="0"/>
            <a:r>
              <a:rPr lang="en-US"/>
              <a:t>Click to edit Master text styles</a:t>
            </a:r>
          </a:p>
        </p:txBody>
      </p:sp>
    </p:spTree>
    <p:extLst>
      <p:ext uri="{BB962C8B-B14F-4D97-AF65-F5344CB8AC3E}">
        <p14:creationId xmlns:p14="http://schemas.microsoft.com/office/powerpoint/2010/main" val="3356420638"/>
      </p:ext>
    </p:extLst>
  </p:cSld>
  <p:clrMapOvr>
    <a:overrideClrMapping bg1="dk1" tx1="lt1" bg2="dk2" tx2="lt2" accent1="accent1" accent2="accent2" accent3="accent3" accent4="accent4" accent5="accent5" accent6="accent6" hlink="hlink" folHlink="folHlink"/>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showMasterSp="0" userDrawn="1">
  <p:cSld name="COVER 1">
    <p:bg>
      <p:bgRef idx="1001">
        <a:schemeClr val="bg2"/>
      </p:bgRef>
    </p:bg>
    <p:spTree>
      <p:nvGrpSpPr>
        <p:cNvPr id="1" name=""/>
        <p:cNvGrpSpPr/>
        <p:nvPr/>
      </p:nvGrpSpPr>
      <p:grpSpPr>
        <a:xfrm>
          <a:off x="0" y="0"/>
          <a:ext cx="0" cy="0"/>
          <a:chOff x="0" y="0"/>
          <a:chExt cx="0" cy="0"/>
        </a:xfrm>
      </p:grpSpPr>
      <p:sp>
        <p:nvSpPr>
          <p:cNvPr id="18" name="Text Placeholder 17">
            <a:extLst>
              <a:ext uri="{FF2B5EF4-FFF2-40B4-BE49-F238E27FC236}">
                <a16:creationId xmlns:a16="http://schemas.microsoft.com/office/drawing/2014/main" id="{0015527F-1A76-A242-BD5C-8EA712C8F2A9}"/>
              </a:ext>
            </a:extLst>
          </p:cNvPr>
          <p:cNvSpPr>
            <a:spLocks noGrp="1" noChangeAspect="1"/>
          </p:cNvSpPr>
          <p:nvPr>
            <p:ph type="body" sz="quarter" idx="21" hasCustomPrompt="1"/>
          </p:nvPr>
        </p:nvSpPr>
        <p:spPr>
          <a:xfrm>
            <a:off x="-127" y="0"/>
            <a:ext cx="12188952" cy="6858000"/>
          </a:xfrm>
          <a:prstGeom prst="rect">
            <a:avLst/>
          </a:prstGeom>
          <a:blipFill>
            <a:blip r:embed="rId2" cstate="email">
              <a:extLst>
                <a:ext uri="{28A0092B-C50C-407E-A947-70E740481C1C}">
                  <a14:useLocalDpi xmlns:a14="http://schemas.microsoft.com/office/drawing/2010/main"/>
                </a:ext>
              </a:extLst>
            </a:blip>
            <a:stretch>
              <a:fillRect/>
            </a:stretch>
          </a:blipFill>
        </p:spPr>
        <p:txBody>
          <a:bodyPr wrap="square">
            <a:noAutofit/>
          </a:bodyPr>
          <a:lstStyle>
            <a:lvl1pPr>
              <a:defRPr/>
            </a:lvl1pPr>
          </a:lstStyle>
          <a:p>
            <a:pPr lvl="0"/>
            <a:r>
              <a:rPr lang="en-US"/>
              <a:t> </a:t>
            </a:r>
          </a:p>
        </p:txBody>
      </p:sp>
      <p:sp>
        <p:nvSpPr>
          <p:cNvPr id="5" name="SUBTITLE"/>
          <p:cNvSpPr>
            <a:spLocks noGrp="1"/>
          </p:cNvSpPr>
          <p:nvPr>
            <p:ph type="body" sz="quarter" idx="17" hasCustomPrompt="1"/>
          </p:nvPr>
        </p:nvSpPr>
        <p:spPr>
          <a:xfrm>
            <a:off x="608014" y="3659589"/>
            <a:ext cx="5246799" cy="300467"/>
          </a:xfrm>
          <a:prstGeom prst="rect">
            <a:avLst/>
          </a:prstGeom>
        </p:spPr>
        <p:txBody>
          <a:bodyPr wrap="square" anchor="t" anchorCtr="0">
            <a:spAutoFit/>
          </a:bodyPr>
          <a:lstStyle>
            <a:lvl1pPr>
              <a:defRPr sz="1800" b="0" i="0">
                <a:solidFill>
                  <a:schemeClr val="bg2"/>
                </a:solidFill>
                <a:latin typeface="Century Gothic" panose="020B0502020202020204" pitchFamily="34" charset="0"/>
              </a:defRPr>
            </a:lvl1pPr>
          </a:lstStyle>
          <a:p>
            <a:pPr lvl="0"/>
            <a:r>
              <a:rPr lang="en-US"/>
              <a:t>Subtitle</a:t>
            </a:r>
          </a:p>
        </p:txBody>
      </p:sp>
      <p:sp>
        <p:nvSpPr>
          <p:cNvPr id="7" name="TITLE"/>
          <p:cNvSpPr>
            <a:spLocks noGrp="1"/>
          </p:cNvSpPr>
          <p:nvPr>
            <p:ph type="title" hasCustomPrompt="1"/>
          </p:nvPr>
        </p:nvSpPr>
        <p:spPr>
          <a:xfrm>
            <a:off x="608013" y="2904724"/>
            <a:ext cx="5246800" cy="664797"/>
          </a:xfrm>
          <a:prstGeom prst="rect">
            <a:avLst/>
          </a:prstGeom>
        </p:spPr>
        <p:txBody>
          <a:bodyPr wrap="square" anchor="b" anchorCtr="0">
            <a:spAutoFit/>
          </a:bodyPr>
          <a:lstStyle>
            <a:lvl1pPr>
              <a:lnSpc>
                <a:spcPct val="90000"/>
              </a:lnSpc>
              <a:defRPr sz="4800" b="0" i="0" baseline="0">
                <a:solidFill>
                  <a:schemeClr val="bg2"/>
                </a:solidFill>
                <a:latin typeface="Times New Roman" panose="02020603050405020304" pitchFamily="18" charset="0"/>
                <a:cs typeface="Times New Roman" panose="02020603050405020304" pitchFamily="18" charset="0"/>
              </a:defRPr>
            </a:lvl1pPr>
          </a:lstStyle>
          <a:p>
            <a:r>
              <a:rPr lang="en-US"/>
              <a:t>Cover Title</a:t>
            </a:r>
          </a:p>
        </p:txBody>
      </p:sp>
      <p:sp>
        <p:nvSpPr>
          <p:cNvPr id="6" name="Freeform 5">
            <a:extLst>
              <a:ext uri="{FF2B5EF4-FFF2-40B4-BE49-F238E27FC236}">
                <a16:creationId xmlns:a16="http://schemas.microsoft.com/office/drawing/2014/main" id="{E51B488A-FB69-DA4D-B79D-0C5187927642}"/>
              </a:ext>
            </a:extLst>
          </p:cNvPr>
          <p:cNvSpPr/>
          <p:nvPr userDrawn="1"/>
        </p:nvSpPr>
        <p:spPr>
          <a:xfrm>
            <a:off x="10356977" y="3722590"/>
            <a:ext cx="1831848" cy="3135410"/>
          </a:xfrm>
          <a:custGeom>
            <a:avLst/>
            <a:gdLst>
              <a:gd name="connsiteX0" fmla="*/ 1831848 w 1831848"/>
              <a:gd name="connsiteY0" fmla="*/ 0 h 3135410"/>
              <a:gd name="connsiteX1" fmla="*/ 1831848 w 1831848"/>
              <a:gd name="connsiteY1" fmla="*/ 3135410 h 3135410"/>
              <a:gd name="connsiteX2" fmla="*/ 0 w 1831848"/>
              <a:gd name="connsiteY2" fmla="*/ 3135410 h 3135410"/>
            </a:gdLst>
            <a:ahLst/>
            <a:cxnLst>
              <a:cxn ang="0">
                <a:pos x="connsiteX0" y="connsiteY0"/>
              </a:cxn>
              <a:cxn ang="0">
                <a:pos x="connsiteX1" y="connsiteY1"/>
              </a:cxn>
              <a:cxn ang="0">
                <a:pos x="connsiteX2" y="connsiteY2"/>
              </a:cxn>
            </a:cxnLst>
            <a:rect l="l" t="t" r="r" b="b"/>
            <a:pathLst>
              <a:path w="1831848" h="3135410">
                <a:moveTo>
                  <a:pt x="1831848" y="0"/>
                </a:moveTo>
                <a:lnTo>
                  <a:pt x="1831848" y="3135410"/>
                </a:lnTo>
                <a:lnTo>
                  <a:pt x="0" y="3135410"/>
                </a:lnTo>
                <a:close/>
              </a:path>
            </a:pathLst>
          </a:custGeom>
          <a:noFill/>
          <a:ln w="3175">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l"/>
            <a:endParaRPr lang="en-US" b="1" kern="0" cap="all" spc="150">
              <a:latin typeface="Galano Grotesque" pitchFamily="2" charset="77"/>
            </a:endParaRPr>
          </a:p>
        </p:txBody>
      </p:sp>
      <p:sp>
        <p:nvSpPr>
          <p:cNvPr id="19" name="Date Placeholder 8">
            <a:extLst>
              <a:ext uri="{FF2B5EF4-FFF2-40B4-BE49-F238E27FC236}">
                <a16:creationId xmlns:a16="http://schemas.microsoft.com/office/drawing/2014/main" id="{2590DE67-CD8D-4246-AE37-05CCA8FBA250}"/>
              </a:ext>
            </a:extLst>
          </p:cNvPr>
          <p:cNvSpPr>
            <a:spLocks noGrp="1"/>
          </p:cNvSpPr>
          <p:nvPr>
            <p:ph type="dt" sz="half" idx="22"/>
          </p:nvPr>
        </p:nvSpPr>
        <p:spPr>
          <a:xfrm>
            <a:off x="609599" y="5989320"/>
            <a:ext cx="1423737" cy="182880"/>
          </a:xfrm>
          <a:prstGeom prst="rect">
            <a:avLst/>
          </a:prstGeom>
        </p:spPr>
        <p:txBody>
          <a:bodyPr lIns="0" tIns="0" rIns="0" bIns="0"/>
          <a:lstStyle>
            <a:lvl1pPr>
              <a:defRPr sz="1400">
                <a:solidFill>
                  <a:schemeClr val="bg2"/>
                </a:solidFill>
              </a:defRPr>
            </a:lvl1pPr>
          </a:lstStyle>
          <a:p>
            <a:endParaRPr lang="en-US"/>
          </a:p>
        </p:txBody>
      </p:sp>
      <p:grpSp>
        <p:nvGrpSpPr>
          <p:cNvPr id="29" name="Group 28">
            <a:extLst>
              <a:ext uri="{FF2B5EF4-FFF2-40B4-BE49-F238E27FC236}">
                <a16:creationId xmlns:a16="http://schemas.microsoft.com/office/drawing/2014/main" id="{E0DA51B1-83BE-784F-AF20-1C97DD75747A}"/>
              </a:ext>
            </a:extLst>
          </p:cNvPr>
          <p:cNvGrpSpPr>
            <a:grpSpLocks noChangeAspect="1"/>
          </p:cNvGrpSpPr>
          <p:nvPr userDrawn="1"/>
        </p:nvGrpSpPr>
        <p:grpSpPr>
          <a:xfrm>
            <a:off x="597163" y="4590556"/>
            <a:ext cx="1252728" cy="273366"/>
            <a:chOff x="11082099" y="215851"/>
            <a:chExt cx="886025" cy="193345"/>
          </a:xfrm>
          <a:solidFill>
            <a:schemeClr val="bg1"/>
          </a:solidFill>
        </p:grpSpPr>
        <p:sp>
          <p:nvSpPr>
            <p:cNvPr id="30" name="Freeform 29">
              <a:extLst>
                <a:ext uri="{FF2B5EF4-FFF2-40B4-BE49-F238E27FC236}">
                  <a16:creationId xmlns:a16="http://schemas.microsoft.com/office/drawing/2014/main" id="{3522415C-50D7-B443-BFC4-CE26A9EB1A3A}"/>
                </a:ext>
              </a:extLst>
            </p:cNvPr>
            <p:cNvSpPr/>
            <p:nvPr/>
          </p:nvSpPr>
          <p:spPr>
            <a:xfrm>
              <a:off x="11248402" y="215851"/>
              <a:ext cx="719722" cy="193345"/>
            </a:xfrm>
            <a:custGeom>
              <a:avLst/>
              <a:gdLst>
                <a:gd name="connsiteX0" fmla="*/ 212098 w 719722"/>
                <a:gd name="connsiteY0" fmla="*/ 78028 h 193345"/>
                <a:gd name="connsiteX1" fmla="*/ 182351 w 719722"/>
                <a:gd name="connsiteY1" fmla="*/ 90043 h 193345"/>
                <a:gd name="connsiteX2" fmla="*/ 170730 w 719722"/>
                <a:gd name="connsiteY2" fmla="*/ 121669 h 193345"/>
                <a:gd name="connsiteX3" fmla="*/ 182351 w 719722"/>
                <a:gd name="connsiteY3" fmla="*/ 153294 h 193345"/>
                <a:gd name="connsiteX4" fmla="*/ 212098 w 719722"/>
                <a:gd name="connsiteY4" fmla="*/ 165309 h 193345"/>
                <a:gd name="connsiteX5" fmla="*/ 241982 w 719722"/>
                <a:gd name="connsiteY5" fmla="*/ 153294 h 193345"/>
                <a:gd name="connsiteX6" fmla="*/ 253742 w 719722"/>
                <a:gd name="connsiteY6" fmla="*/ 121669 h 193345"/>
                <a:gd name="connsiteX7" fmla="*/ 241982 w 719722"/>
                <a:gd name="connsiteY7" fmla="*/ 90043 h 193345"/>
                <a:gd name="connsiteX8" fmla="*/ 212098 w 719722"/>
                <a:gd name="connsiteY8" fmla="*/ 78028 h 193345"/>
                <a:gd name="connsiteX9" fmla="*/ 539445 w 719722"/>
                <a:gd name="connsiteY9" fmla="*/ 77891 h 193345"/>
                <a:gd name="connsiteX10" fmla="*/ 518277 w 719722"/>
                <a:gd name="connsiteY10" fmla="*/ 83277 h 193345"/>
                <a:gd name="connsiteX11" fmla="*/ 503335 w 719722"/>
                <a:gd name="connsiteY11" fmla="*/ 98606 h 193345"/>
                <a:gd name="connsiteX12" fmla="*/ 497801 w 719722"/>
                <a:gd name="connsiteY12" fmla="*/ 121669 h 193345"/>
                <a:gd name="connsiteX13" fmla="*/ 503335 w 719722"/>
                <a:gd name="connsiteY13" fmla="*/ 144733 h 193345"/>
                <a:gd name="connsiteX14" fmla="*/ 518277 w 719722"/>
                <a:gd name="connsiteY14" fmla="*/ 160062 h 193345"/>
                <a:gd name="connsiteX15" fmla="*/ 539445 w 719722"/>
                <a:gd name="connsiteY15" fmla="*/ 165448 h 193345"/>
                <a:gd name="connsiteX16" fmla="*/ 560614 w 719722"/>
                <a:gd name="connsiteY16" fmla="*/ 160062 h 193345"/>
                <a:gd name="connsiteX17" fmla="*/ 575556 w 719722"/>
                <a:gd name="connsiteY17" fmla="*/ 144733 h 193345"/>
                <a:gd name="connsiteX18" fmla="*/ 581090 w 719722"/>
                <a:gd name="connsiteY18" fmla="*/ 121669 h 193345"/>
                <a:gd name="connsiteX19" fmla="*/ 575556 w 719722"/>
                <a:gd name="connsiteY19" fmla="*/ 98606 h 193345"/>
                <a:gd name="connsiteX20" fmla="*/ 560614 w 719722"/>
                <a:gd name="connsiteY20" fmla="*/ 83277 h 193345"/>
                <a:gd name="connsiteX21" fmla="*/ 539445 w 719722"/>
                <a:gd name="connsiteY21" fmla="*/ 77891 h 193345"/>
                <a:gd name="connsiteX22" fmla="*/ 2352 w 719722"/>
                <a:gd name="connsiteY22" fmla="*/ 51650 h 193345"/>
                <a:gd name="connsiteX23" fmla="*/ 30300 w 719722"/>
                <a:gd name="connsiteY23" fmla="*/ 51650 h 193345"/>
                <a:gd name="connsiteX24" fmla="*/ 43997 w 719722"/>
                <a:gd name="connsiteY24" fmla="*/ 58417 h 193345"/>
                <a:gd name="connsiteX25" fmla="*/ 73190 w 719722"/>
                <a:gd name="connsiteY25" fmla="*/ 99020 h 193345"/>
                <a:gd name="connsiteX26" fmla="*/ 102383 w 719722"/>
                <a:gd name="connsiteY26" fmla="*/ 58417 h 193345"/>
                <a:gd name="connsiteX27" fmla="*/ 116080 w 719722"/>
                <a:gd name="connsiteY27" fmla="*/ 51650 h 193345"/>
                <a:gd name="connsiteX28" fmla="*/ 142921 w 719722"/>
                <a:gd name="connsiteY28" fmla="*/ 51650 h 193345"/>
                <a:gd name="connsiteX29" fmla="*/ 90484 w 719722"/>
                <a:gd name="connsiteY29" fmla="*/ 121531 h 193345"/>
                <a:gd name="connsiteX30" fmla="*/ 145273 w 719722"/>
                <a:gd name="connsiteY30" fmla="*/ 191411 h 193345"/>
                <a:gd name="connsiteX31" fmla="*/ 116910 w 719722"/>
                <a:gd name="connsiteY31" fmla="*/ 191411 h 193345"/>
                <a:gd name="connsiteX32" fmla="*/ 103213 w 719722"/>
                <a:gd name="connsiteY32" fmla="*/ 184644 h 193345"/>
                <a:gd name="connsiteX33" fmla="*/ 72360 w 719722"/>
                <a:gd name="connsiteY33" fmla="*/ 144732 h 193345"/>
                <a:gd name="connsiteX34" fmla="*/ 41368 w 719722"/>
                <a:gd name="connsiteY34" fmla="*/ 184644 h 193345"/>
                <a:gd name="connsiteX35" fmla="*/ 27671 w 719722"/>
                <a:gd name="connsiteY35" fmla="*/ 191411 h 193345"/>
                <a:gd name="connsiteX36" fmla="*/ 0 w 719722"/>
                <a:gd name="connsiteY36" fmla="*/ 191411 h 193345"/>
                <a:gd name="connsiteX37" fmla="*/ 54512 w 719722"/>
                <a:gd name="connsiteY37" fmla="*/ 121531 h 193345"/>
                <a:gd name="connsiteX38" fmla="*/ 389469 w 719722"/>
                <a:gd name="connsiteY38" fmla="*/ 50408 h 193345"/>
                <a:gd name="connsiteX39" fmla="*/ 431944 w 719722"/>
                <a:gd name="connsiteY39" fmla="*/ 65737 h 193345"/>
                <a:gd name="connsiteX40" fmla="*/ 447993 w 719722"/>
                <a:gd name="connsiteY40" fmla="*/ 111449 h 193345"/>
                <a:gd name="connsiteX41" fmla="*/ 447993 w 719722"/>
                <a:gd name="connsiteY41" fmla="*/ 191549 h 193345"/>
                <a:gd name="connsiteX42" fmla="*/ 432220 w 719722"/>
                <a:gd name="connsiteY42" fmla="*/ 191549 h 193345"/>
                <a:gd name="connsiteX43" fmla="*/ 415203 w 719722"/>
                <a:gd name="connsiteY43" fmla="*/ 174562 h 193345"/>
                <a:gd name="connsiteX44" fmla="*/ 415203 w 719722"/>
                <a:gd name="connsiteY44" fmla="*/ 115730 h 193345"/>
                <a:gd name="connsiteX45" fmla="*/ 406486 w 719722"/>
                <a:gd name="connsiteY45" fmla="*/ 88110 h 193345"/>
                <a:gd name="connsiteX46" fmla="*/ 381859 w 719722"/>
                <a:gd name="connsiteY46" fmla="*/ 78857 h 193345"/>
                <a:gd name="connsiteX47" fmla="*/ 353358 w 719722"/>
                <a:gd name="connsiteY47" fmla="*/ 89767 h 193345"/>
                <a:gd name="connsiteX48" fmla="*/ 342843 w 719722"/>
                <a:gd name="connsiteY48" fmla="*/ 120978 h 193345"/>
                <a:gd name="connsiteX49" fmla="*/ 342843 w 719722"/>
                <a:gd name="connsiteY49" fmla="*/ 174562 h 193345"/>
                <a:gd name="connsiteX50" fmla="*/ 325826 w 719722"/>
                <a:gd name="connsiteY50" fmla="*/ 191549 h 193345"/>
                <a:gd name="connsiteX51" fmla="*/ 310053 w 719722"/>
                <a:gd name="connsiteY51" fmla="*/ 191549 h 193345"/>
                <a:gd name="connsiteX52" fmla="*/ 310053 w 719722"/>
                <a:gd name="connsiteY52" fmla="*/ 51927 h 193345"/>
                <a:gd name="connsiteX53" fmla="*/ 324165 w 719722"/>
                <a:gd name="connsiteY53" fmla="*/ 51927 h 193345"/>
                <a:gd name="connsiteX54" fmla="*/ 341183 w 719722"/>
                <a:gd name="connsiteY54" fmla="*/ 68914 h 193345"/>
                <a:gd name="connsiteX55" fmla="*/ 341183 w 719722"/>
                <a:gd name="connsiteY55" fmla="*/ 70018 h 193345"/>
                <a:gd name="connsiteX56" fmla="*/ 361659 w 719722"/>
                <a:gd name="connsiteY56" fmla="*/ 55379 h 193345"/>
                <a:gd name="connsiteX57" fmla="*/ 389469 w 719722"/>
                <a:gd name="connsiteY57" fmla="*/ 50408 h 193345"/>
                <a:gd name="connsiteX58" fmla="*/ 719722 w 719722"/>
                <a:gd name="connsiteY58" fmla="*/ 50269 h 193345"/>
                <a:gd name="connsiteX59" fmla="*/ 719722 w 719722"/>
                <a:gd name="connsiteY59" fmla="*/ 81342 h 193345"/>
                <a:gd name="connsiteX60" fmla="*/ 712113 w 719722"/>
                <a:gd name="connsiteY60" fmla="*/ 80514 h 193345"/>
                <a:gd name="connsiteX61" fmla="*/ 682228 w 719722"/>
                <a:gd name="connsiteY61" fmla="*/ 91700 h 193345"/>
                <a:gd name="connsiteX62" fmla="*/ 671436 w 719722"/>
                <a:gd name="connsiteY62" fmla="*/ 123740 h 193345"/>
                <a:gd name="connsiteX63" fmla="*/ 671436 w 719722"/>
                <a:gd name="connsiteY63" fmla="*/ 174424 h 193345"/>
                <a:gd name="connsiteX64" fmla="*/ 654419 w 719722"/>
                <a:gd name="connsiteY64" fmla="*/ 191411 h 193345"/>
                <a:gd name="connsiteX65" fmla="*/ 638646 w 719722"/>
                <a:gd name="connsiteY65" fmla="*/ 191411 h 193345"/>
                <a:gd name="connsiteX66" fmla="*/ 638646 w 719722"/>
                <a:gd name="connsiteY66" fmla="*/ 51926 h 193345"/>
                <a:gd name="connsiteX67" fmla="*/ 669776 w 719722"/>
                <a:gd name="connsiteY67" fmla="*/ 51926 h 193345"/>
                <a:gd name="connsiteX68" fmla="*/ 669776 w 719722"/>
                <a:gd name="connsiteY68" fmla="*/ 72366 h 193345"/>
                <a:gd name="connsiteX69" fmla="*/ 719722 w 719722"/>
                <a:gd name="connsiteY69" fmla="*/ 50269 h 193345"/>
                <a:gd name="connsiteX70" fmla="*/ 208500 w 719722"/>
                <a:gd name="connsiteY70" fmla="*/ 50269 h 193345"/>
                <a:gd name="connsiteX71" fmla="*/ 233543 w 719722"/>
                <a:gd name="connsiteY71" fmla="*/ 54964 h 193345"/>
                <a:gd name="connsiteX72" fmla="*/ 253327 w 719722"/>
                <a:gd name="connsiteY72" fmla="*/ 68775 h 193345"/>
                <a:gd name="connsiteX73" fmla="*/ 270345 w 719722"/>
                <a:gd name="connsiteY73" fmla="*/ 51788 h 193345"/>
                <a:gd name="connsiteX74" fmla="*/ 285979 w 719722"/>
                <a:gd name="connsiteY74" fmla="*/ 51788 h 193345"/>
                <a:gd name="connsiteX75" fmla="*/ 285979 w 719722"/>
                <a:gd name="connsiteY75" fmla="*/ 51926 h 193345"/>
                <a:gd name="connsiteX76" fmla="*/ 285979 w 719722"/>
                <a:gd name="connsiteY76" fmla="*/ 191549 h 193345"/>
                <a:gd name="connsiteX77" fmla="*/ 271867 w 719722"/>
                <a:gd name="connsiteY77" fmla="*/ 191549 h 193345"/>
                <a:gd name="connsiteX78" fmla="*/ 254849 w 719722"/>
                <a:gd name="connsiteY78" fmla="*/ 174562 h 193345"/>
                <a:gd name="connsiteX79" fmla="*/ 254849 w 719722"/>
                <a:gd name="connsiteY79" fmla="*/ 173457 h 193345"/>
                <a:gd name="connsiteX80" fmla="*/ 234788 w 719722"/>
                <a:gd name="connsiteY80" fmla="*/ 188372 h 193345"/>
                <a:gd name="connsiteX81" fmla="*/ 208500 w 719722"/>
                <a:gd name="connsiteY81" fmla="*/ 193344 h 193345"/>
                <a:gd name="connsiteX82" fmla="*/ 171975 w 719722"/>
                <a:gd name="connsiteY82" fmla="*/ 184506 h 193345"/>
                <a:gd name="connsiteX83" fmla="*/ 146794 w 719722"/>
                <a:gd name="connsiteY83" fmla="*/ 159371 h 193345"/>
                <a:gd name="connsiteX84" fmla="*/ 137801 w 719722"/>
                <a:gd name="connsiteY84" fmla="*/ 121669 h 193345"/>
                <a:gd name="connsiteX85" fmla="*/ 146794 w 719722"/>
                <a:gd name="connsiteY85" fmla="*/ 84104 h 193345"/>
                <a:gd name="connsiteX86" fmla="*/ 171975 w 719722"/>
                <a:gd name="connsiteY86" fmla="*/ 59108 h 193345"/>
                <a:gd name="connsiteX87" fmla="*/ 208500 w 719722"/>
                <a:gd name="connsiteY87" fmla="*/ 50269 h 193345"/>
                <a:gd name="connsiteX88" fmla="*/ 580675 w 719722"/>
                <a:gd name="connsiteY88" fmla="*/ 0 h 193345"/>
                <a:gd name="connsiteX89" fmla="*/ 613327 w 719722"/>
                <a:gd name="connsiteY89" fmla="*/ 0 h 193345"/>
                <a:gd name="connsiteX90" fmla="*/ 613327 w 719722"/>
                <a:gd name="connsiteY90" fmla="*/ 191550 h 193345"/>
                <a:gd name="connsiteX91" fmla="*/ 598938 w 719722"/>
                <a:gd name="connsiteY91" fmla="*/ 191550 h 193345"/>
                <a:gd name="connsiteX92" fmla="*/ 581920 w 719722"/>
                <a:gd name="connsiteY92" fmla="*/ 174563 h 193345"/>
                <a:gd name="connsiteX93" fmla="*/ 581920 w 719722"/>
                <a:gd name="connsiteY93" fmla="*/ 173458 h 193345"/>
                <a:gd name="connsiteX94" fmla="*/ 561859 w 719722"/>
                <a:gd name="connsiteY94" fmla="*/ 188373 h 193345"/>
                <a:gd name="connsiteX95" fmla="*/ 535571 w 719722"/>
                <a:gd name="connsiteY95" fmla="*/ 193345 h 193345"/>
                <a:gd name="connsiteX96" fmla="*/ 499322 w 719722"/>
                <a:gd name="connsiteY96" fmla="*/ 184507 h 193345"/>
                <a:gd name="connsiteX97" fmla="*/ 474003 w 719722"/>
                <a:gd name="connsiteY97" fmla="*/ 159234 h 193345"/>
                <a:gd name="connsiteX98" fmla="*/ 464872 w 719722"/>
                <a:gd name="connsiteY98" fmla="*/ 121669 h 193345"/>
                <a:gd name="connsiteX99" fmla="*/ 474003 w 719722"/>
                <a:gd name="connsiteY99" fmla="*/ 84243 h 193345"/>
                <a:gd name="connsiteX100" fmla="*/ 499322 w 719722"/>
                <a:gd name="connsiteY100" fmla="*/ 59108 h 193345"/>
                <a:gd name="connsiteX101" fmla="*/ 535571 w 719722"/>
                <a:gd name="connsiteY101" fmla="*/ 50270 h 193345"/>
                <a:gd name="connsiteX102" fmla="*/ 561029 w 719722"/>
                <a:gd name="connsiteY102" fmla="*/ 54965 h 193345"/>
                <a:gd name="connsiteX103" fmla="*/ 580675 w 719722"/>
                <a:gd name="connsiteY103" fmla="*/ 69052 h 193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l="l" t="t" r="r" b="b"/>
              <a:pathLst>
                <a:path w="719722" h="193345">
                  <a:moveTo>
                    <a:pt x="212098" y="78028"/>
                  </a:moveTo>
                  <a:cubicBezTo>
                    <a:pt x="200061" y="78028"/>
                    <a:pt x="190099" y="82033"/>
                    <a:pt x="182351" y="90043"/>
                  </a:cubicBezTo>
                  <a:cubicBezTo>
                    <a:pt x="174603" y="98053"/>
                    <a:pt x="170730" y="108549"/>
                    <a:pt x="170730" y="121669"/>
                  </a:cubicBezTo>
                  <a:cubicBezTo>
                    <a:pt x="170730" y="134788"/>
                    <a:pt x="174603" y="145284"/>
                    <a:pt x="182351" y="153294"/>
                  </a:cubicBezTo>
                  <a:cubicBezTo>
                    <a:pt x="190099" y="161304"/>
                    <a:pt x="200061" y="165309"/>
                    <a:pt x="212098" y="165309"/>
                  </a:cubicBezTo>
                  <a:cubicBezTo>
                    <a:pt x="224134" y="165447"/>
                    <a:pt x="234096" y="161442"/>
                    <a:pt x="241982" y="153294"/>
                  </a:cubicBezTo>
                  <a:cubicBezTo>
                    <a:pt x="249868" y="145284"/>
                    <a:pt x="253742" y="134788"/>
                    <a:pt x="253742" y="121669"/>
                  </a:cubicBezTo>
                  <a:cubicBezTo>
                    <a:pt x="253742" y="108549"/>
                    <a:pt x="249868" y="98053"/>
                    <a:pt x="241982" y="90043"/>
                  </a:cubicBezTo>
                  <a:cubicBezTo>
                    <a:pt x="234096" y="82033"/>
                    <a:pt x="224134" y="78028"/>
                    <a:pt x="212098" y="78028"/>
                  </a:cubicBezTo>
                  <a:close/>
                  <a:moveTo>
                    <a:pt x="539445" y="77891"/>
                  </a:moveTo>
                  <a:cubicBezTo>
                    <a:pt x="531559" y="77891"/>
                    <a:pt x="524503" y="79686"/>
                    <a:pt x="518277" y="83277"/>
                  </a:cubicBezTo>
                  <a:cubicBezTo>
                    <a:pt x="512051" y="86867"/>
                    <a:pt x="507070" y="91977"/>
                    <a:pt x="503335" y="98606"/>
                  </a:cubicBezTo>
                  <a:cubicBezTo>
                    <a:pt x="499599" y="105235"/>
                    <a:pt x="497801" y="112969"/>
                    <a:pt x="497801" y="121669"/>
                  </a:cubicBezTo>
                  <a:cubicBezTo>
                    <a:pt x="497801" y="130370"/>
                    <a:pt x="499599" y="138104"/>
                    <a:pt x="503335" y="144733"/>
                  </a:cubicBezTo>
                  <a:cubicBezTo>
                    <a:pt x="507070" y="151362"/>
                    <a:pt x="511913" y="156471"/>
                    <a:pt x="518277" y="160062"/>
                  </a:cubicBezTo>
                  <a:cubicBezTo>
                    <a:pt x="524503" y="163653"/>
                    <a:pt x="531698" y="165448"/>
                    <a:pt x="539445" y="165448"/>
                  </a:cubicBezTo>
                  <a:cubicBezTo>
                    <a:pt x="547193" y="165448"/>
                    <a:pt x="554388" y="163653"/>
                    <a:pt x="560614" y="160062"/>
                  </a:cubicBezTo>
                  <a:cubicBezTo>
                    <a:pt x="566840" y="156471"/>
                    <a:pt x="571821" y="151362"/>
                    <a:pt x="575556" y="144733"/>
                  </a:cubicBezTo>
                  <a:cubicBezTo>
                    <a:pt x="579292" y="138104"/>
                    <a:pt x="581090" y="130370"/>
                    <a:pt x="581090" y="121669"/>
                  </a:cubicBezTo>
                  <a:cubicBezTo>
                    <a:pt x="581090" y="112969"/>
                    <a:pt x="579292" y="105235"/>
                    <a:pt x="575556" y="98606"/>
                  </a:cubicBezTo>
                  <a:cubicBezTo>
                    <a:pt x="571821" y="91977"/>
                    <a:pt x="566840" y="86867"/>
                    <a:pt x="560614" y="83277"/>
                  </a:cubicBezTo>
                  <a:cubicBezTo>
                    <a:pt x="554388" y="79686"/>
                    <a:pt x="547193" y="77891"/>
                    <a:pt x="539445" y="77891"/>
                  </a:cubicBezTo>
                  <a:close/>
                  <a:moveTo>
                    <a:pt x="2352" y="51650"/>
                  </a:moveTo>
                  <a:lnTo>
                    <a:pt x="30300" y="51650"/>
                  </a:lnTo>
                  <a:cubicBezTo>
                    <a:pt x="35696" y="51650"/>
                    <a:pt x="40676" y="54136"/>
                    <a:pt x="43997" y="58417"/>
                  </a:cubicBezTo>
                  <a:lnTo>
                    <a:pt x="73190" y="99020"/>
                  </a:lnTo>
                  <a:lnTo>
                    <a:pt x="102383" y="58417"/>
                  </a:lnTo>
                  <a:cubicBezTo>
                    <a:pt x="105565" y="54136"/>
                    <a:pt x="110684" y="51650"/>
                    <a:pt x="116080" y="51650"/>
                  </a:cubicBezTo>
                  <a:lnTo>
                    <a:pt x="142921" y="51650"/>
                  </a:lnTo>
                  <a:lnTo>
                    <a:pt x="90484" y="121531"/>
                  </a:lnTo>
                  <a:lnTo>
                    <a:pt x="145273" y="191411"/>
                  </a:lnTo>
                  <a:lnTo>
                    <a:pt x="116910" y="191411"/>
                  </a:lnTo>
                  <a:cubicBezTo>
                    <a:pt x="111514" y="191549"/>
                    <a:pt x="106395" y="188925"/>
                    <a:pt x="103213" y="184644"/>
                  </a:cubicBezTo>
                  <a:lnTo>
                    <a:pt x="72360" y="144732"/>
                  </a:lnTo>
                  <a:lnTo>
                    <a:pt x="41368" y="184644"/>
                  </a:lnTo>
                  <a:cubicBezTo>
                    <a:pt x="38186" y="188925"/>
                    <a:pt x="33067" y="191411"/>
                    <a:pt x="27671" y="191411"/>
                  </a:cubicBezTo>
                  <a:lnTo>
                    <a:pt x="0" y="191411"/>
                  </a:lnTo>
                  <a:lnTo>
                    <a:pt x="54512" y="121531"/>
                  </a:lnTo>
                  <a:close/>
                  <a:moveTo>
                    <a:pt x="389469" y="50408"/>
                  </a:moveTo>
                  <a:cubicBezTo>
                    <a:pt x="407040" y="50270"/>
                    <a:pt x="421290" y="55379"/>
                    <a:pt x="431944" y="65737"/>
                  </a:cubicBezTo>
                  <a:cubicBezTo>
                    <a:pt x="442597" y="76095"/>
                    <a:pt x="447993" y="91286"/>
                    <a:pt x="447993" y="111449"/>
                  </a:cubicBezTo>
                  <a:lnTo>
                    <a:pt x="447993" y="191549"/>
                  </a:lnTo>
                  <a:lnTo>
                    <a:pt x="432220" y="191549"/>
                  </a:lnTo>
                  <a:cubicBezTo>
                    <a:pt x="422812" y="191549"/>
                    <a:pt x="415203" y="183953"/>
                    <a:pt x="415203" y="174562"/>
                  </a:cubicBezTo>
                  <a:lnTo>
                    <a:pt x="415203" y="115730"/>
                  </a:lnTo>
                  <a:cubicBezTo>
                    <a:pt x="415203" y="103577"/>
                    <a:pt x="412297" y="94325"/>
                    <a:pt x="406486" y="88110"/>
                  </a:cubicBezTo>
                  <a:cubicBezTo>
                    <a:pt x="400676" y="81895"/>
                    <a:pt x="392513" y="78857"/>
                    <a:pt x="381859" y="78857"/>
                  </a:cubicBezTo>
                  <a:cubicBezTo>
                    <a:pt x="369822" y="78857"/>
                    <a:pt x="360276" y="82448"/>
                    <a:pt x="353358" y="89767"/>
                  </a:cubicBezTo>
                  <a:cubicBezTo>
                    <a:pt x="346302" y="96948"/>
                    <a:pt x="342843" y="107444"/>
                    <a:pt x="342843" y="120978"/>
                  </a:cubicBezTo>
                  <a:lnTo>
                    <a:pt x="342843" y="174562"/>
                  </a:lnTo>
                  <a:cubicBezTo>
                    <a:pt x="342843" y="183953"/>
                    <a:pt x="335234" y="191549"/>
                    <a:pt x="325826" y="191549"/>
                  </a:cubicBezTo>
                  <a:lnTo>
                    <a:pt x="310053" y="191549"/>
                  </a:lnTo>
                  <a:lnTo>
                    <a:pt x="310053" y="51927"/>
                  </a:lnTo>
                  <a:lnTo>
                    <a:pt x="324165" y="51927"/>
                  </a:lnTo>
                  <a:cubicBezTo>
                    <a:pt x="333573" y="51927"/>
                    <a:pt x="341183" y="59523"/>
                    <a:pt x="341183" y="68914"/>
                  </a:cubicBezTo>
                  <a:lnTo>
                    <a:pt x="341183" y="70018"/>
                  </a:lnTo>
                  <a:cubicBezTo>
                    <a:pt x="346579" y="63527"/>
                    <a:pt x="353358" y="58694"/>
                    <a:pt x="361659" y="55379"/>
                  </a:cubicBezTo>
                  <a:cubicBezTo>
                    <a:pt x="369822" y="52065"/>
                    <a:pt x="379092" y="50408"/>
                    <a:pt x="389469" y="50408"/>
                  </a:cubicBezTo>
                  <a:close/>
                  <a:moveTo>
                    <a:pt x="719722" y="50269"/>
                  </a:moveTo>
                  <a:lnTo>
                    <a:pt x="719722" y="81342"/>
                  </a:lnTo>
                  <a:cubicBezTo>
                    <a:pt x="716955" y="80790"/>
                    <a:pt x="714326" y="80514"/>
                    <a:pt x="712113" y="80514"/>
                  </a:cubicBezTo>
                  <a:cubicBezTo>
                    <a:pt x="699384" y="80514"/>
                    <a:pt x="689422" y="84243"/>
                    <a:pt x="682228" y="91700"/>
                  </a:cubicBezTo>
                  <a:cubicBezTo>
                    <a:pt x="675033" y="99158"/>
                    <a:pt x="671436" y="109792"/>
                    <a:pt x="671436" y="123740"/>
                  </a:cubicBezTo>
                  <a:lnTo>
                    <a:pt x="671436" y="174424"/>
                  </a:lnTo>
                  <a:cubicBezTo>
                    <a:pt x="671436" y="183815"/>
                    <a:pt x="663827" y="191411"/>
                    <a:pt x="654419" y="191411"/>
                  </a:cubicBezTo>
                  <a:lnTo>
                    <a:pt x="638646" y="191411"/>
                  </a:lnTo>
                  <a:lnTo>
                    <a:pt x="638646" y="51926"/>
                  </a:lnTo>
                  <a:lnTo>
                    <a:pt x="669776" y="51926"/>
                  </a:lnTo>
                  <a:lnTo>
                    <a:pt x="669776" y="72366"/>
                  </a:lnTo>
                  <a:cubicBezTo>
                    <a:pt x="679322" y="57589"/>
                    <a:pt x="695925" y="50269"/>
                    <a:pt x="719722" y="50269"/>
                  </a:cubicBezTo>
                  <a:close/>
                  <a:moveTo>
                    <a:pt x="208500" y="50269"/>
                  </a:moveTo>
                  <a:cubicBezTo>
                    <a:pt x="217632" y="50269"/>
                    <a:pt x="225933" y="51788"/>
                    <a:pt x="233543" y="54964"/>
                  </a:cubicBezTo>
                  <a:cubicBezTo>
                    <a:pt x="241152" y="58141"/>
                    <a:pt x="247793" y="62698"/>
                    <a:pt x="253327" y="68775"/>
                  </a:cubicBezTo>
                  <a:cubicBezTo>
                    <a:pt x="253327" y="59384"/>
                    <a:pt x="260937" y="51788"/>
                    <a:pt x="270345" y="51788"/>
                  </a:cubicBezTo>
                  <a:lnTo>
                    <a:pt x="285979" y="51788"/>
                  </a:lnTo>
                  <a:lnTo>
                    <a:pt x="285979" y="51926"/>
                  </a:lnTo>
                  <a:lnTo>
                    <a:pt x="285979" y="191549"/>
                  </a:lnTo>
                  <a:lnTo>
                    <a:pt x="271867" y="191549"/>
                  </a:lnTo>
                  <a:cubicBezTo>
                    <a:pt x="262459" y="191549"/>
                    <a:pt x="254849" y="183953"/>
                    <a:pt x="254849" y="174562"/>
                  </a:cubicBezTo>
                  <a:lnTo>
                    <a:pt x="254849" y="173457"/>
                  </a:lnTo>
                  <a:cubicBezTo>
                    <a:pt x="249453" y="180086"/>
                    <a:pt x="242812" y="185058"/>
                    <a:pt x="234788" y="188372"/>
                  </a:cubicBezTo>
                  <a:cubicBezTo>
                    <a:pt x="226902" y="191687"/>
                    <a:pt x="218047" y="193344"/>
                    <a:pt x="208500" y="193344"/>
                  </a:cubicBezTo>
                  <a:cubicBezTo>
                    <a:pt x="194941" y="193344"/>
                    <a:pt x="182628" y="190444"/>
                    <a:pt x="171975" y="184506"/>
                  </a:cubicBezTo>
                  <a:cubicBezTo>
                    <a:pt x="161183" y="178567"/>
                    <a:pt x="152882" y="170143"/>
                    <a:pt x="146794" y="159371"/>
                  </a:cubicBezTo>
                  <a:cubicBezTo>
                    <a:pt x="140706" y="148599"/>
                    <a:pt x="137801" y="136031"/>
                    <a:pt x="137801" y="121669"/>
                  </a:cubicBezTo>
                  <a:cubicBezTo>
                    <a:pt x="137801" y="107306"/>
                    <a:pt x="140845" y="94876"/>
                    <a:pt x="146794" y="84104"/>
                  </a:cubicBezTo>
                  <a:cubicBezTo>
                    <a:pt x="152882" y="73332"/>
                    <a:pt x="161183" y="65046"/>
                    <a:pt x="171975" y="59108"/>
                  </a:cubicBezTo>
                  <a:cubicBezTo>
                    <a:pt x="182766" y="53169"/>
                    <a:pt x="194941" y="50269"/>
                    <a:pt x="208500" y="50269"/>
                  </a:cubicBezTo>
                  <a:close/>
                  <a:moveTo>
                    <a:pt x="580675" y="0"/>
                  </a:moveTo>
                  <a:lnTo>
                    <a:pt x="613327" y="0"/>
                  </a:lnTo>
                  <a:lnTo>
                    <a:pt x="613327" y="191550"/>
                  </a:lnTo>
                  <a:lnTo>
                    <a:pt x="598938" y="191550"/>
                  </a:lnTo>
                  <a:cubicBezTo>
                    <a:pt x="589530" y="191550"/>
                    <a:pt x="581920" y="183954"/>
                    <a:pt x="581920" y="174563"/>
                  </a:cubicBezTo>
                  <a:lnTo>
                    <a:pt x="581920" y="173458"/>
                  </a:lnTo>
                  <a:cubicBezTo>
                    <a:pt x="576525" y="180087"/>
                    <a:pt x="569884" y="185059"/>
                    <a:pt x="561859" y="188373"/>
                  </a:cubicBezTo>
                  <a:cubicBezTo>
                    <a:pt x="553973" y="191688"/>
                    <a:pt x="545118" y="193345"/>
                    <a:pt x="535571" y="193345"/>
                  </a:cubicBezTo>
                  <a:cubicBezTo>
                    <a:pt x="522151" y="193345"/>
                    <a:pt x="509976" y="190445"/>
                    <a:pt x="499322" y="184507"/>
                  </a:cubicBezTo>
                  <a:cubicBezTo>
                    <a:pt x="488531" y="178568"/>
                    <a:pt x="480091" y="170144"/>
                    <a:pt x="474003" y="159234"/>
                  </a:cubicBezTo>
                  <a:cubicBezTo>
                    <a:pt x="467916" y="148323"/>
                    <a:pt x="464872" y="135756"/>
                    <a:pt x="464872" y="121669"/>
                  </a:cubicBezTo>
                  <a:cubicBezTo>
                    <a:pt x="464872" y="107583"/>
                    <a:pt x="467916" y="95015"/>
                    <a:pt x="474003" y="84243"/>
                  </a:cubicBezTo>
                  <a:cubicBezTo>
                    <a:pt x="480091" y="73471"/>
                    <a:pt x="488531" y="65047"/>
                    <a:pt x="499322" y="59108"/>
                  </a:cubicBezTo>
                  <a:cubicBezTo>
                    <a:pt x="510114" y="53170"/>
                    <a:pt x="522151" y="50270"/>
                    <a:pt x="535571" y="50270"/>
                  </a:cubicBezTo>
                  <a:cubicBezTo>
                    <a:pt x="544841" y="50270"/>
                    <a:pt x="553281" y="51789"/>
                    <a:pt x="561029" y="54965"/>
                  </a:cubicBezTo>
                  <a:cubicBezTo>
                    <a:pt x="568777" y="58142"/>
                    <a:pt x="575279" y="62837"/>
                    <a:pt x="580675" y="69052"/>
                  </a:cubicBezTo>
                  <a:close/>
                </a:path>
              </a:pathLst>
            </a:custGeom>
            <a:grpFill/>
            <a:ln w="9510" cap="flat">
              <a:noFill/>
              <a:prstDash val="solid"/>
              <a:miter/>
            </a:ln>
          </p:spPr>
          <p:txBody>
            <a:bodyPr wrap="square" rtlCol="0" anchor="ctr">
              <a:noAutofit/>
            </a:bodyPr>
            <a:lstStyle/>
            <a:p>
              <a:endParaRPr lang="en-US"/>
            </a:p>
          </p:txBody>
        </p:sp>
        <p:grpSp>
          <p:nvGrpSpPr>
            <p:cNvPr id="31" name="Group 30">
              <a:extLst>
                <a:ext uri="{FF2B5EF4-FFF2-40B4-BE49-F238E27FC236}">
                  <a16:creationId xmlns:a16="http://schemas.microsoft.com/office/drawing/2014/main" id="{2AA9537D-AAC9-9849-A4D9-9E305292ECB9}"/>
                </a:ext>
              </a:extLst>
            </p:cNvPr>
            <p:cNvGrpSpPr/>
            <p:nvPr userDrawn="1"/>
          </p:nvGrpSpPr>
          <p:grpSpPr>
            <a:xfrm>
              <a:off x="11082099" y="267640"/>
              <a:ext cx="156756" cy="139761"/>
              <a:chOff x="11082099" y="267640"/>
              <a:chExt cx="156756" cy="139761"/>
            </a:xfrm>
            <a:grpFill/>
          </p:grpSpPr>
          <p:sp>
            <p:nvSpPr>
              <p:cNvPr id="32" name="Freeform 31">
                <a:extLst>
                  <a:ext uri="{FF2B5EF4-FFF2-40B4-BE49-F238E27FC236}">
                    <a16:creationId xmlns:a16="http://schemas.microsoft.com/office/drawing/2014/main" id="{26DFC967-9F66-674C-95F7-6D26573CB507}"/>
                  </a:ext>
                </a:extLst>
              </p:cNvPr>
              <p:cNvSpPr/>
              <p:nvPr/>
            </p:nvSpPr>
            <p:spPr>
              <a:xfrm>
                <a:off x="11082099" y="272749"/>
                <a:ext cx="70699" cy="60489"/>
              </a:xfrm>
              <a:custGeom>
                <a:avLst/>
                <a:gdLst>
                  <a:gd name="connsiteX0" fmla="*/ 246570 w 486475"/>
                  <a:gd name="connsiteY0" fmla="*/ 0 h 416222"/>
                  <a:gd name="connsiteX1" fmla="*/ 225625 w 486475"/>
                  <a:gd name="connsiteY1" fmla="*/ 26608 h 416222"/>
                  <a:gd name="connsiteX2" fmla="*/ 0 w 486475"/>
                  <a:gd name="connsiteY2" fmla="*/ 416223 h 416222"/>
                  <a:gd name="connsiteX3" fmla="*/ 486475 w 486475"/>
                  <a:gd name="connsiteY3" fmla="*/ 416223 h 416222"/>
                  <a:gd name="connsiteX4" fmla="*/ 246570 w 486475"/>
                  <a:gd name="connsiteY4" fmla="*/ 0 h 416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475" h="416222">
                    <a:moveTo>
                      <a:pt x="246570" y="0"/>
                    </a:moveTo>
                    <a:cubicBezTo>
                      <a:pt x="238954" y="7602"/>
                      <a:pt x="231338" y="16155"/>
                      <a:pt x="225625" y="26608"/>
                    </a:cubicBezTo>
                    <a:lnTo>
                      <a:pt x="0" y="416223"/>
                    </a:lnTo>
                    <a:lnTo>
                      <a:pt x="486475" y="416223"/>
                    </a:lnTo>
                    <a:lnTo>
                      <a:pt x="246570" y="0"/>
                    </a:lnTo>
                    <a:close/>
                  </a:path>
                </a:pathLst>
              </a:custGeom>
              <a:grpFill/>
              <a:ln w="9510" cap="flat">
                <a:noFill/>
                <a:prstDash val="solid"/>
                <a:miter/>
              </a:ln>
            </p:spPr>
            <p:txBody>
              <a:bodyPr rtlCol="0" anchor="ctr"/>
              <a:lstStyle/>
              <a:p>
                <a:endParaRPr lang="en-US"/>
              </a:p>
            </p:txBody>
          </p:sp>
          <p:sp>
            <p:nvSpPr>
              <p:cNvPr id="33" name="Freeform 32">
                <a:extLst>
                  <a:ext uri="{FF2B5EF4-FFF2-40B4-BE49-F238E27FC236}">
                    <a16:creationId xmlns:a16="http://schemas.microsoft.com/office/drawing/2014/main" id="{DCA56E91-A1F7-EF48-81D3-CB4DC30B9A76}"/>
                  </a:ext>
                </a:extLst>
              </p:cNvPr>
              <p:cNvSpPr/>
              <p:nvPr/>
            </p:nvSpPr>
            <p:spPr>
              <a:xfrm>
                <a:off x="11125542" y="267640"/>
                <a:ext cx="69869" cy="61180"/>
              </a:xfrm>
              <a:custGeom>
                <a:avLst/>
                <a:gdLst>
                  <a:gd name="connsiteX0" fmla="*/ 480763 w 480763"/>
                  <a:gd name="connsiteY0" fmla="*/ 4751 h 420973"/>
                  <a:gd name="connsiteX1" fmla="*/ 447443 w 480763"/>
                  <a:gd name="connsiteY1" fmla="*/ 0 h 420973"/>
                  <a:gd name="connsiteX2" fmla="*/ 33320 w 480763"/>
                  <a:gd name="connsiteY2" fmla="*/ 0 h 420973"/>
                  <a:gd name="connsiteX3" fmla="*/ 0 w 480763"/>
                  <a:gd name="connsiteY3" fmla="*/ 4751 h 420973"/>
                  <a:gd name="connsiteX4" fmla="*/ 240858 w 480763"/>
                  <a:gd name="connsiteY4" fmla="*/ 420974 h 420973"/>
                  <a:gd name="connsiteX5" fmla="*/ 480763 w 480763"/>
                  <a:gd name="connsiteY5" fmla="*/ 4751 h 420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0763" h="420973">
                    <a:moveTo>
                      <a:pt x="480763" y="4751"/>
                    </a:moveTo>
                    <a:cubicBezTo>
                      <a:pt x="470291" y="1901"/>
                      <a:pt x="458867" y="0"/>
                      <a:pt x="447443" y="0"/>
                    </a:cubicBezTo>
                    <a:lnTo>
                      <a:pt x="33320" y="0"/>
                    </a:lnTo>
                    <a:cubicBezTo>
                      <a:pt x="21896" y="0"/>
                      <a:pt x="10472" y="1901"/>
                      <a:pt x="0" y="4751"/>
                    </a:cubicBezTo>
                    <a:lnTo>
                      <a:pt x="240858" y="420974"/>
                    </a:lnTo>
                    <a:lnTo>
                      <a:pt x="480763" y="4751"/>
                    </a:lnTo>
                    <a:close/>
                  </a:path>
                </a:pathLst>
              </a:custGeom>
              <a:grpFill/>
              <a:ln w="9510" cap="flat">
                <a:noFill/>
                <a:prstDash val="solid"/>
                <a:miter/>
              </a:ln>
            </p:spPr>
            <p:txBody>
              <a:bodyPr rtlCol="0" anchor="ctr"/>
              <a:lstStyle/>
              <a:p>
                <a:endParaRPr lang="en-US"/>
              </a:p>
            </p:txBody>
          </p:sp>
          <p:sp>
            <p:nvSpPr>
              <p:cNvPr id="34" name="Freeform 33">
                <a:extLst>
                  <a:ext uri="{FF2B5EF4-FFF2-40B4-BE49-F238E27FC236}">
                    <a16:creationId xmlns:a16="http://schemas.microsoft.com/office/drawing/2014/main" id="{769627FB-14F6-0645-9A35-F16E8B8B24F7}"/>
                  </a:ext>
                </a:extLst>
              </p:cNvPr>
              <p:cNvSpPr/>
              <p:nvPr/>
            </p:nvSpPr>
            <p:spPr>
              <a:xfrm>
                <a:off x="11082237" y="341939"/>
                <a:ext cx="70838" cy="60489"/>
              </a:xfrm>
              <a:custGeom>
                <a:avLst/>
                <a:gdLst>
                  <a:gd name="connsiteX0" fmla="*/ 0 w 487427"/>
                  <a:gd name="connsiteY0" fmla="*/ 0 h 416222"/>
                  <a:gd name="connsiteX1" fmla="*/ 225625 w 487427"/>
                  <a:gd name="connsiteY1" fmla="*/ 389615 h 416222"/>
                  <a:gd name="connsiteX2" fmla="*/ 246570 w 487427"/>
                  <a:gd name="connsiteY2" fmla="*/ 416222 h 416222"/>
                  <a:gd name="connsiteX3" fmla="*/ 487427 w 487427"/>
                  <a:gd name="connsiteY3" fmla="*/ 0 h 416222"/>
                  <a:gd name="connsiteX4" fmla="*/ 0 w 487427"/>
                  <a:gd name="connsiteY4" fmla="*/ 0 h 416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7427" h="416222">
                    <a:moveTo>
                      <a:pt x="0" y="0"/>
                    </a:moveTo>
                    <a:lnTo>
                      <a:pt x="225625" y="389615"/>
                    </a:lnTo>
                    <a:cubicBezTo>
                      <a:pt x="231338" y="399118"/>
                      <a:pt x="238002" y="408620"/>
                      <a:pt x="246570" y="416222"/>
                    </a:cubicBezTo>
                    <a:lnTo>
                      <a:pt x="487427" y="0"/>
                    </a:lnTo>
                    <a:lnTo>
                      <a:pt x="0" y="0"/>
                    </a:lnTo>
                    <a:close/>
                  </a:path>
                </a:pathLst>
              </a:custGeom>
              <a:grpFill/>
              <a:ln w="9510" cap="flat">
                <a:noFill/>
                <a:prstDash val="solid"/>
                <a:miter/>
              </a:ln>
            </p:spPr>
            <p:txBody>
              <a:bodyPr rtlCol="0" anchor="ctr"/>
              <a:lstStyle/>
              <a:p>
                <a:endParaRPr lang="en-US"/>
              </a:p>
            </p:txBody>
          </p:sp>
          <p:sp>
            <p:nvSpPr>
              <p:cNvPr id="35" name="Freeform 34">
                <a:extLst>
                  <a:ext uri="{FF2B5EF4-FFF2-40B4-BE49-F238E27FC236}">
                    <a16:creationId xmlns:a16="http://schemas.microsoft.com/office/drawing/2014/main" id="{3B3EDD2A-2676-6B43-B67A-C397D8C255ED}"/>
                  </a:ext>
                </a:extLst>
              </p:cNvPr>
              <p:cNvSpPr/>
              <p:nvPr/>
            </p:nvSpPr>
            <p:spPr>
              <a:xfrm>
                <a:off x="11168017" y="341939"/>
                <a:ext cx="70838" cy="60489"/>
              </a:xfrm>
              <a:custGeom>
                <a:avLst/>
                <a:gdLst>
                  <a:gd name="connsiteX0" fmla="*/ 261802 w 487427"/>
                  <a:gd name="connsiteY0" fmla="*/ 389615 h 416222"/>
                  <a:gd name="connsiteX1" fmla="*/ 487427 w 487427"/>
                  <a:gd name="connsiteY1" fmla="*/ 0 h 416222"/>
                  <a:gd name="connsiteX2" fmla="*/ 0 w 487427"/>
                  <a:gd name="connsiteY2" fmla="*/ 0 h 416222"/>
                  <a:gd name="connsiteX3" fmla="*/ 240858 w 487427"/>
                  <a:gd name="connsiteY3" fmla="*/ 416222 h 416222"/>
                  <a:gd name="connsiteX4" fmla="*/ 261802 w 487427"/>
                  <a:gd name="connsiteY4" fmla="*/ 389615 h 416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7427" h="416222">
                    <a:moveTo>
                      <a:pt x="261802" y="389615"/>
                    </a:moveTo>
                    <a:lnTo>
                      <a:pt x="487427" y="0"/>
                    </a:lnTo>
                    <a:lnTo>
                      <a:pt x="0" y="0"/>
                    </a:lnTo>
                    <a:lnTo>
                      <a:pt x="240858" y="416222"/>
                    </a:lnTo>
                    <a:cubicBezTo>
                      <a:pt x="248474" y="407670"/>
                      <a:pt x="256090" y="399118"/>
                      <a:pt x="261802" y="389615"/>
                    </a:cubicBezTo>
                  </a:path>
                </a:pathLst>
              </a:custGeom>
              <a:grpFill/>
              <a:ln w="9510" cap="flat">
                <a:noFill/>
                <a:prstDash val="solid"/>
                <a:miter/>
              </a:ln>
            </p:spPr>
            <p:txBody>
              <a:bodyPr rtlCol="0" anchor="ctr"/>
              <a:lstStyle/>
              <a:p>
                <a:endParaRPr lang="en-US"/>
              </a:p>
            </p:txBody>
          </p:sp>
          <p:sp>
            <p:nvSpPr>
              <p:cNvPr id="48" name="Freeform 47">
                <a:extLst>
                  <a:ext uri="{FF2B5EF4-FFF2-40B4-BE49-F238E27FC236}">
                    <a16:creationId xmlns:a16="http://schemas.microsoft.com/office/drawing/2014/main" id="{D393FE15-8A96-AD4E-BF07-04A3DBB9DAC2}"/>
                  </a:ext>
                </a:extLst>
              </p:cNvPr>
              <p:cNvSpPr/>
              <p:nvPr/>
            </p:nvSpPr>
            <p:spPr>
              <a:xfrm>
                <a:off x="11125542" y="346221"/>
                <a:ext cx="70008" cy="61180"/>
              </a:xfrm>
              <a:custGeom>
                <a:avLst/>
                <a:gdLst>
                  <a:gd name="connsiteX0" fmla="*/ 0 w 481715"/>
                  <a:gd name="connsiteY0" fmla="*/ 416223 h 420973"/>
                  <a:gd name="connsiteX1" fmla="*/ 33320 w 481715"/>
                  <a:gd name="connsiteY1" fmla="*/ 420974 h 420973"/>
                  <a:gd name="connsiteX2" fmla="*/ 448395 w 481715"/>
                  <a:gd name="connsiteY2" fmla="*/ 420974 h 420973"/>
                  <a:gd name="connsiteX3" fmla="*/ 481715 w 481715"/>
                  <a:gd name="connsiteY3" fmla="*/ 416223 h 420973"/>
                  <a:gd name="connsiteX4" fmla="*/ 240858 w 481715"/>
                  <a:gd name="connsiteY4" fmla="*/ 0 h 420973"/>
                  <a:gd name="connsiteX5" fmla="*/ 0 w 481715"/>
                  <a:gd name="connsiteY5" fmla="*/ 416223 h 420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1715" h="420973">
                    <a:moveTo>
                      <a:pt x="0" y="416223"/>
                    </a:moveTo>
                    <a:cubicBezTo>
                      <a:pt x="10472" y="419073"/>
                      <a:pt x="21896" y="420974"/>
                      <a:pt x="33320" y="420974"/>
                    </a:cubicBezTo>
                    <a:lnTo>
                      <a:pt x="448395" y="420974"/>
                    </a:lnTo>
                    <a:cubicBezTo>
                      <a:pt x="459819" y="420974"/>
                      <a:pt x="471243" y="419073"/>
                      <a:pt x="481715" y="416223"/>
                    </a:cubicBezTo>
                    <a:lnTo>
                      <a:pt x="240858" y="0"/>
                    </a:lnTo>
                    <a:lnTo>
                      <a:pt x="0" y="416223"/>
                    </a:lnTo>
                    <a:close/>
                  </a:path>
                </a:pathLst>
              </a:custGeom>
              <a:grpFill/>
              <a:ln w="9510" cap="flat">
                <a:noFill/>
                <a:prstDash val="solid"/>
                <a:miter/>
              </a:ln>
            </p:spPr>
            <p:txBody>
              <a:bodyPr rtlCol="0" anchor="ctr"/>
              <a:lstStyle/>
              <a:p>
                <a:endParaRPr lang="en-US"/>
              </a:p>
            </p:txBody>
          </p:sp>
          <p:sp>
            <p:nvSpPr>
              <p:cNvPr id="49" name="Freeform 48">
                <a:extLst>
                  <a:ext uri="{FF2B5EF4-FFF2-40B4-BE49-F238E27FC236}">
                    <a16:creationId xmlns:a16="http://schemas.microsoft.com/office/drawing/2014/main" id="{0438A198-037C-E04F-B3E4-FB53C1B287F1}"/>
                  </a:ext>
                </a:extLst>
              </p:cNvPr>
              <p:cNvSpPr/>
              <p:nvPr/>
            </p:nvSpPr>
            <p:spPr>
              <a:xfrm>
                <a:off x="11168017" y="272749"/>
                <a:ext cx="70699" cy="60489"/>
              </a:xfrm>
              <a:custGeom>
                <a:avLst/>
                <a:gdLst>
                  <a:gd name="connsiteX0" fmla="*/ 486475 w 486475"/>
                  <a:gd name="connsiteY0" fmla="*/ 416223 h 416222"/>
                  <a:gd name="connsiteX1" fmla="*/ 260850 w 486475"/>
                  <a:gd name="connsiteY1" fmla="*/ 26608 h 416222"/>
                  <a:gd name="connsiteX2" fmla="*/ 239906 w 486475"/>
                  <a:gd name="connsiteY2" fmla="*/ 0 h 416222"/>
                  <a:gd name="connsiteX3" fmla="*/ 0 w 486475"/>
                  <a:gd name="connsiteY3" fmla="*/ 416223 h 416222"/>
                  <a:gd name="connsiteX4" fmla="*/ 486475 w 486475"/>
                  <a:gd name="connsiteY4" fmla="*/ 416223 h 416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475" h="416222">
                    <a:moveTo>
                      <a:pt x="486475" y="416223"/>
                    </a:moveTo>
                    <a:lnTo>
                      <a:pt x="260850" y="26608"/>
                    </a:lnTo>
                    <a:cubicBezTo>
                      <a:pt x="255138" y="17105"/>
                      <a:pt x="248474" y="7602"/>
                      <a:pt x="239906" y="0"/>
                    </a:cubicBezTo>
                    <a:lnTo>
                      <a:pt x="0" y="416223"/>
                    </a:lnTo>
                    <a:lnTo>
                      <a:pt x="486475" y="416223"/>
                    </a:lnTo>
                    <a:close/>
                  </a:path>
                </a:pathLst>
              </a:custGeom>
              <a:grpFill/>
              <a:ln w="9510"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3396800654"/>
      </p:ext>
    </p:extLst>
  </p:cSld>
  <p:clrMapOvr>
    <a:overrideClrMapping bg1="lt1" tx1="dk1" bg2="lt2" tx2="dk2" accent1="accent1" accent2="accent2" accent3="accent3" accent4="accent4" accent5="accent5" accent6="accent6" hlink="hlink" folHlink="folHlink"/>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userDrawn="1">
  <p:cSld name="Overview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33222-BE2B-CA49-B1B7-82A677FB03D6}"/>
              </a:ext>
            </a:extLst>
          </p:cNvPr>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DC4E9B60-0F4F-424F-8115-7BF4B685AA9C}"/>
              </a:ext>
            </a:extLst>
          </p:cNvPr>
          <p:cNvSpPr>
            <a:spLocks noGrp="1"/>
          </p:cNvSpPr>
          <p:nvPr>
            <p:ph type="ftr" sz="quarter" idx="10"/>
          </p:nvPr>
        </p:nvSpPr>
        <p:spPr/>
        <p:txBody>
          <a:bodyPr/>
          <a:lstStyle/>
          <a:p>
            <a:r>
              <a:rPr lang="en-US" kern="0"/>
              <a:t>© 2020 Xandr Inc. Xandr℠, the Kite logo, AT&amp;T, the Globe logo and other marks are trademarks and service marks of AT&amp;T Intellectual Property and/or AT&amp;T affiliated companies. All other marks contained herein are the property of their respective owners.</a:t>
            </a:r>
          </a:p>
        </p:txBody>
      </p:sp>
      <p:sp>
        <p:nvSpPr>
          <p:cNvPr id="4" name="Slide Number Placeholder 3">
            <a:extLst>
              <a:ext uri="{FF2B5EF4-FFF2-40B4-BE49-F238E27FC236}">
                <a16:creationId xmlns:a16="http://schemas.microsoft.com/office/drawing/2014/main" id="{333C2525-67E1-D446-ABCA-95A6CD52C6B9}"/>
              </a:ext>
            </a:extLst>
          </p:cNvPr>
          <p:cNvSpPr>
            <a:spLocks noGrp="1"/>
          </p:cNvSpPr>
          <p:nvPr>
            <p:ph type="sldNum" sz="quarter" idx="11"/>
          </p:nvPr>
        </p:nvSpPr>
        <p:spPr/>
        <p:txBody>
          <a:bodyPr/>
          <a:lstStyle/>
          <a:p>
            <a:fld id="{B039CED7-89A6-0D48-93AF-800B78660EBD}" type="slidenum">
              <a:rPr lang="en-US"/>
              <a:pPr/>
              <a:t>‹#›</a:t>
            </a:fld>
            <a:endParaRPr lang="en-US"/>
          </a:p>
        </p:txBody>
      </p:sp>
      <p:grpSp>
        <p:nvGrpSpPr>
          <p:cNvPr id="5" name="Group 4">
            <a:extLst>
              <a:ext uri="{FF2B5EF4-FFF2-40B4-BE49-F238E27FC236}">
                <a16:creationId xmlns:a16="http://schemas.microsoft.com/office/drawing/2014/main" id="{3075740E-A21A-244E-85D3-B48FED5C0666}"/>
              </a:ext>
            </a:extLst>
          </p:cNvPr>
          <p:cNvGrpSpPr>
            <a:grpSpLocks/>
          </p:cNvGrpSpPr>
          <p:nvPr userDrawn="1"/>
        </p:nvGrpSpPr>
        <p:grpSpPr>
          <a:xfrm>
            <a:off x="0" y="2310474"/>
            <a:ext cx="3143794" cy="2768346"/>
            <a:chOff x="-571504" y="2592179"/>
            <a:chExt cx="3139340" cy="2111408"/>
          </a:xfrm>
        </p:grpSpPr>
        <p:sp>
          <p:nvSpPr>
            <p:cNvPr id="6" name="Text Placeholder 2">
              <a:extLst>
                <a:ext uri="{FF2B5EF4-FFF2-40B4-BE49-F238E27FC236}">
                  <a16:creationId xmlns:a16="http://schemas.microsoft.com/office/drawing/2014/main" id="{C7A6166C-0B19-6941-A1EF-3765D3B5489D}"/>
                </a:ext>
              </a:extLst>
            </p:cNvPr>
            <p:cNvSpPr txBox="1">
              <a:spLocks/>
            </p:cNvSpPr>
            <p:nvPr/>
          </p:nvSpPr>
          <p:spPr>
            <a:xfrm>
              <a:off x="-571504" y="2592179"/>
              <a:ext cx="3137239" cy="707804"/>
            </a:xfrm>
            <a:prstGeom prst="rect">
              <a:avLst/>
            </a:prstGeom>
            <a:solidFill>
              <a:schemeClr val="tx1"/>
            </a:solidFill>
          </p:spPr>
          <p:txBody>
            <a:bodyPr vert="horz" wrap="none" lIns="603347" tIns="0" rIns="0" bIns="0" rtlCol="0" anchor="ctr" anchorCtr="0">
              <a:noAutofit/>
            </a:bodyPr>
            <a:lstStyle>
              <a:lvl1pPr marL="0" marR="0" indent="0" algn="l" defTabSz="182742" rtl="0" eaLnBrk="1" fontAlgn="auto" latinLnBrk="0" hangingPunct="1">
                <a:lnSpc>
                  <a:spcPct val="120000"/>
                </a:lnSpc>
                <a:spcBef>
                  <a:spcPts val="0"/>
                </a:spcBef>
                <a:spcAft>
                  <a:spcPts val="0"/>
                </a:spcAft>
                <a:buClrTx/>
                <a:buSzTx/>
                <a:buFont typeface="Arial" panose="020B0604020202020204" pitchFamily="34" charset="0"/>
                <a:buNone/>
                <a:tabLst/>
                <a:defRPr lang="en-US" sz="1400" b="0" i="0" kern="0" baseline="0">
                  <a:solidFill>
                    <a:schemeClr val="tx2"/>
                  </a:solidFill>
                  <a:latin typeface="+mn-lt"/>
                  <a:ea typeface="+mn-ea"/>
                  <a:cs typeface="Times New Roman" panose="02020603050405020304" pitchFamily="18" charset="0"/>
                </a:defRPr>
              </a:lvl1pPr>
              <a:lvl2pPr marL="0" indent="0" algn="l" defTabSz="457062" rtl="0" eaLnBrk="1" latinLnBrk="0" hangingPunct="1">
                <a:lnSpc>
                  <a:spcPct val="90000"/>
                </a:lnSpc>
                <a:spcBef>
                  <a:spcPts val="0"/>
                </a:spcBef>
                <a:spcAft>
                  <a:spcPts val="0"/>
                </a:spcAft>
                <a:buClr>
                  <a:schemeClr val="tx2"/>
                </a:buClr>
                <a:buFont typeface="+mj-lt"/>
                <a:buNone/>
                <a:defRPr sz="2800" b="0" i="0" kern="0" cap="none" spc="-30" baseline="0">
                  <a:solidFill>
                    <a:schemeClr val="tx1"/>
                  </a:solidFill>
                  <a:latin typeface="+mj-lt"/>
                  <a:ea typeface="+mn-ea"/>
                  <a:cs typeface="+mn-cs"/>
                </a:defRPr>
              </a:lvl2pPr>
              <a:lvl3pPr marL="0" indent="0" algn="l" defTabSz="457062" rtl="0" eaLnBrk="1" latinLnBrk="0" hangingPunct="1">
                <a:lnSpc>
                  <a:spcPct val="100000"/>
                </a:lnSpc>
                <a:spcBef>
                  <a:spcPts val="0"/>
                </a:spcBef>
                <a:spcAft>
                  <a:spcPts val="600"/>
                </a:spcAft>
                <a:buClrTx/>
                <a:buFont typeface="Arial" panose="020B0604020202020204" pitchFamily="34" charset="0"/>
                <a:buNone/>
                <a:defRPr sz="1600" b="1" i="0" kern="0" spc="0" baseline="0">
                  <a:solidFill>
                    <a:schemeClr val="tx1"/>
                  </a:solidFill>
                  <a:latin typeface="Century Gothic" panose="020B0502020202020204" pitchFamily="34" charset="0"/>
                  <a:ea typeface="+mn-ea"/>
                  <a:cs typeface="+mn-cs"/>
                </a:defRPr>
              </a:lvl3pPr>
              <a:lvl4pPr marL="182880" marR="0" indent="-182880" algn="l" defTabSz="182880" rtl="0" eaLnBrk="1" fontAlgn="auto" latinLnBrk="0" hangingPunct="1">
                <a:lnSpc>
                  <a:spcPct val="100000"/>
                </a:lnSpc>
                <a:spcBef>
                  <a:spcPts val="0"/>
                </a:spcBef>
                <a:spcAft>
                  <a:spcPts val="600"/>
                </a:spcAft>
                <a:buClr>
                  <a:schemeClr val="tx2"/>
                </a:buClr>
                <a:buSzPct val="100000"/>
                <a:buFont typeface="Arial" panose="020B0604020202020204" pitchFamily="34" charset="0"/>
                <a:buChar char="•"/>
                <a:tabLst>
                  <a:tab pos="182880" algn="l"/>
                  <a:tab pos="365760" algn="l"/>
                  <a:tab pos="548640" algn="l"/>
                </a:tabLst>
                <a:defRPr sz="1400" b="0" i="0" kern="1200" spc="0">
                  <a:solidFill>
                    <a:schemeClr val="tx2"/>
                  </a:solidFill>
                  <a:latin typeface="Century Gothic" panose="020B0502020202020204" pitchFamily="34" charset="0"/>
                  <a:ea typeface="+mn-ea"/>
                  <a:cs typeface="+mn-cs"/>
                </a:defRPr>
              </a:lvl4pPr>
              <a:lvl5pPr marL="365760" indent="-182880" algn="l" defTabSz="457062" rtl="0" eaLnBrk="1" latinLnBrk="0" hangingPunct="1">
                <a:lnSpc>
                  <a:spcPct val="100000"/>
                </a:lnSpc>
                <a:spcBef>
                  <a:spcPts val="0"/>
                </a:spcBef>
                <a:spcAft>
                  <a:spcPts val="600"/>
                </a:spcAft>
                <a:buClr>
                  <a:schemeClr val="tx2"/>
                </a:buClr>
                <a:buFont typeface="Arial" panose="020B0604020202020204" pitchFamily="34" charset="0"/>
                <a:buChar char="•"/>
                <a:tabLst/>
                <a:defRPr sz="1400" b="0" i="0" kern="1200" spc="0">
                  <a:solidFill>
                    <a:schemeClr val="tx2"/>
                  </a:solidFill>
                  <a:latin typeface="Century Gothic" panose="020B0502020202020204" pitchFamily="34" charset="0"/>
                  <a:ea typeface="+mn-ea"/>
                  <a:cs typeface="+mn-cs"/>
                </a:defRPr>
              </a:lvl5pPr>
              <a:lvl6pPr marL="548640" indent="-182880" algn="l" defTabSz="457062" rtl="0" eaLnBrk="1" latinLnBrk="0" hangingPunct="1">
                <a:lnSpc>
                  <a:spcPct val="100000"/>
                </a:lnSpc>
                <a:spcBef>
                  <a:spcPts val="0"/>
                </a:spcBef>
                <a:spcAft>
                  <a:spcPts val="600"/>
                </a:spcAft>
                <a:buClr>
                  <a:schemeClr val="tx2"/>
                </a:buClr>
                <a:buFont typeface="Arial" panose="020B0604020202020204" pitchFamily="34" charset="0"/>
                <a:buChar char="•"/>
                <a:tabLst/>
                <a:defRPr sz="1400" b="0" i="0" kern="1200" spc="0" baseline="0">
                  <a:solidFill>
                    <a:schemeClr val="tx2"/>
                  </a:solidFill>
                  <a:latin typeface="Century Gothic" panose="020B0502020202020204" pitchFamily="34" charset="0"/>
                  <a:ea typeface="+mn-ea"/>
                  <a:cs typeface="+mn-cs"/>
                </a:defRPr>
              </a:lvl6pPr>
              <a:lvl7pPr marL="0" indent="0" algn="l" defTabSz="457062" rtl="0" eaLnBrk="1" latinLnBrk="0" hangingPunct="1">
                <a:lnSpc>
                  <a:spcPct val="100000"/>
                </a:lnSpc>
                <a:spcBef>
                  <a:spcPts val="0"/>
                </a:spcBef>
                <a:spcAft>
                  <a:spcPts val="0"/>
                </a:spcAft>
                <a:buClr>
                  <a:schemeClr val="tx2"/>
                </a:buClr>
                <a:buFont typeface="Arial" panose="020B0604020202020204" pitchFamily="34" charset="0"/>
                <a:buNone/>
                <a:defRPr sz="600" b="0" i="0" kern="900" spc="0" baseline="0">
                  <a:solidFill>
                    <a:schemeClr val="tx2"/>
                  </a:solidFill>
                  <a:latin typeface="+mn-lt"/>
                  <a:ea typeface="+mn-ea"/>
                  <a:cs typeface="Times New Roman" panose="02020603050405020304" pitchFamily="18" charset="0"/>
                </a:defRPr>
              </a:lvl7pPr>
              <a:lvl8pPr marL="0" indent="0" algn="l" defTabSz="182880" rtl="0" eaLnBrk="1" latinLnBrk="0" hangingPunct="1">
                <a:lnSpc>
                  <a:spcPct val="100000"/>
                </a:lnSpc>
                <a:spcBef>
                  <a:spcPts val="0"/>
                </a:spcBef>
                <a:spcAft>
                  <a:spcPts val="0"/>
                </a:spcAft>
                <a:buFont typeface="Arial" panose="020B0604020202020204" pitchFamily="34" charset="0"/>
                <a:buNone/>
                <a:tabLst/>
                <a:defRPr sz="1200" kern="1200">
                  <a:solidFill>
                    <a:schemeClr val="tx2"/>
                  </a:solidFill>
                  <a:latin typeface="+mn-lt"/>
                  <a:ea typeface="+mn-ea"/>
                  <a:cs typeface="+mn-cs"/>
                </a:defRPr>
              </a:lvl8pPr>
              <a:lvl9pPr marL="0" indent="0" algn="l" defTabSz="182880" rtl="0" eaLnBrk="1" latinLnBrk="0" hangingPunct="1">
                <a:lnSpc>
                  <a:spcPct val="100000"/>
                </a:lnSpc>
                <a:spcBef>
                  <a:spcPts val="0"/>
                </a:spcBef>
                <a:spcAft>
                  <a:spcPts val="0"/>
                </a:spcAft>
                <a:buFont typeface="Arial" panose="020B0604020202020204" pitchFamily="34" charset="0"/>
                <a:buNone/>
                <a:defRPr sz="1000" b="1" kern="1200">
                  <a:solidFill>
                    <a:schemeClr val="tx2"/>
                  </a:solidFill>
                  <a:latin typeface="+mn-lt"/>
                  <a:ea typeface="+mn-ea"/>
                  <a:cs typeface="+mn-cs"/>
                </a:defRPr>
              </a:lvl9pPr>
            </a:lstStyle>
            <a:p>
              <a:pPr marL="0" marR="0" lvl="1" indent="0" algn="l" defTabSz="182825" rtl="0" eaLnBrk="1" fontAlgn="ctr" latinLnBrk="0" hangingPunct="1">
                <a:lnSpc>
                  <a:spcPct val="90000"/>
                </a:lnSpc>
                <a:spcBef>
                  <a:spcPts val="0"/>
                </a:spcBef>
                <a:spcAft>
                  <a:spcPts val="0"/>
                </a:spcAft>
                <a:buClr>
                  <a:srgbClr val="201F1F"/>
                </a:buClr>
                <a:buSzTx/>
                <a:buFont typeface="+mj-lt"/>
                <a:buNone/>
                <a:tabLst/>
                <a:defRPr/>
              </a:pPr>
              <a:endParaRPr kumimoji="0" lang="en-US" sz="2799" b="0" i="0" u="none" strike="noStrike" kern="0" cap="none" spc="-30" normalizeH="0" baseline="0" noProof="0">
                <a:ln>
                  <a:noFill/>
                </a:ln>
                <a:solidFill>
                  <a:srgbClr val="FCF7F7"/>
                </a:solidFill>
                <a:effectLst/>
                <a:uLnTx/>
                <a:uFillTx/>
                <a:latin typeface="Times New Roman"/>
                <a:ea typeface="+mn-ea"/>
                <a:cs typeface="+mn-cs"/>
              </a:endParaRPr>
            </a:p>
          </p:txBody>
        </p:sp>
        <p:sp>
          <p:nvSpPr>
            <p:cNvPr id="7" name="Text Placeholder 2">
              <a:extLst>
                <a:ext uri="{FF2B5EF4-FFF2-40B4-BE49-F238E27FC236}">
                  <a16:creationId xmlns:a16="http://schemas.microsoft.com/office/drawing/2014/main" id="{A0C2B6E6-578A-D045-8686-4F2889938D08}"/>
                </a:ext>
              </a:extLst>
            </p:cNvPr>
            <p:cNvSpPr txBox="1">
              <a:spLocks/>
            </p:cNvSpPr>
            <p:nvPr/>
          </p:nvSpPr>
          <p:spPr>
            <a:xfrm>
              <a:off x="-571504" y="3288903"/>
              <a:ext cx="3139340" cy="707804"/>
            </a:xfrm>
            <a:prstGeom prst="rect">
              <a:avLst/>
            </a:prstGeom>
            <a:solidFill>
              <a:schemeClr val="tx2"/>
            </a:solidFill>
          </p:spPr>
          <p:txBody>
            <a:bodyPr vert="horz" wrap="none" lIns="603347" tIns="0" rIns="0" bIns="0" rtlCol="0" anchor="ctr" anchorCtr="0">
              <a:noAutofit/>
            </a:bodyPr>
            <a:lstStyle>
              <a:lvl1pPr marL="0" marR="0" indent="0" algn="l" defTabSz="182742" rtl="0" eaLnBrk="1" fontAlgn="auto" latinLnBrk="0" hangingPunct="1">
                <a:lnSpc>
                  <a:spcPct val="120000"/>
                </a:lnSpc>
                <a:spcBef>
                  <a:spcPts val="0"/>
                </a:spcBef>
                <a:spcAft>
                  <a:spcPts val="0"/>
                </a:spcAft>
                <a:buClrTx/>
                <a:buSzTx/>
                <a:buFont typeface="Arial" panose="020B0604020202020204" pitchFamily="34" charset="0"/>
                <a:buNone/>
                <a:tabLst/>
                <a:defRPr lang="en-US" sz="1400" b="0" i="0" kern="0" baseline="0">
                  <a:solidFill>
                    <a:schemeClr val="tx2"/>
                  </a:solidFill>
                  <a:latin typeface="+mn-lt"/>
                  <a:ea typeface="+mn-ea"/>
                  <a:cs typeface="Times New Roman" panose="02020603050405020304" pitchFamily="18" charset="0"/>
                </a:defRPr>
              </a:lvl1pPr>
              <a:lvl2pPr marL="0" indent="0" algn="l" defTabSz="457062" rtl="0" eaLnBrk="1" latinLnBrk="0" hangingPunct="1">
                <a:lnSpc>
                  <a:spcPct val="90000"/>
                </a:lnSpc>
                <a:spcBef>
                  <a:spcPts val="0"/>
                </a:spcBef>
                <a:spcAft>
                  <a:spcPts val="0"/>
                </a:spcAft>
                <a:buClr>
                  <a:schemeClr val="tx2"/>
                </a:buClr>
                <a:buFont typeface="+mj-lt"/>
                <a:buNone/>
                <a:defRPr sz="2800" b="0" i="0" kern="0" cap="none" spc="-30" baseline="0">
                  <a:solidFill>
                    <a:schemeClr val="tx1"/>
                  </a:solidFill>
                  <a:latin typeface="+mj-lt"/>
                  <a:ea typeface="+mn-ea"/>
                  <a:cs typeface="+mn-cs"/>
                </a:defRPr>
              </a:lvl2pPr>
              <a:lvl3pPr marL="0" indent="0" algn="l" defTabSz="457062" rtl="0" eaLnBrk="1" latinLnBrk="0" hangingPunct="1">
                <a:lnSpc>
                  <a:spcPct val="100000"/>
                </a:lnSpc>
                <a:spcBef>
                  <a:spcPts val="0"/>
                </a:spcBef>
                <a:spcAft>
                  <a:spcPts val="600"/>
                </a:spcAft>
                <a:buClrTx/>
                <a:buFont typeface="Arial" panose="020B0604020202020204" pitchFamily="34" charset="0"/>
                <a:buNone/>
                <a:defRPr sz="1600" b="1" i="0" kern="0" spc="0" baseline="0">
                  <a:solidFill>
                    <a:schemeClr val="tx1"/>
                  </a:solidFill>
                  <a:latin typeface="Century Gothic" panose="020B0502020202020204" pitchFamily="34" charset="0"/>
                  <a:ea typeface="+mn-ea"/>
                  <a:cs typeface="+mn-cs"/>
                </a:defRPr>
              </a:lvl3pPr>
              <a:lvl4pPr marL="182880" marR="0" indent="-182880" algn="l" defTabSz="182880" rtl="0" eaLnBrk="1" fontAlgn="auto" latinLnBrk="0" hangingPunct="1">
                <a:lnSpc>
                  <a:spcPct val="100000"/>
                </a:lnSpc>
                <a:spcBef>
                  <a:spcPts val="0"/>
                </a:spcBef>
                <a:spcAft>
                  <a:spcPts val="600"/>
                </a:spcAft>
                <a:buClr>
                  <a:schemeClr val="tx2"/>
                </a:buClr>
                <a:buSzPct val="100000"/>
                <a:buFont typeface="Arial" panose="020B0604020202020204" pitchFamily="34" charset="0"/>
                <a:buChar char="•"/>
                <a:tabLst>
                  <a:tab pos="182880" algn="l"/>
                  <a:tab pos="365760" algn="l"/>
                  <a:tab pos="548640" algn="l"/>
                </a:tabLst>
                <a:defRPr sz="1400" b="0" i="0" kern="1200" spc="0">
                  <a:solidFill>
                    <a:schemeClr val="tx2"/>
                  </a:solidFill>
                  <a:latin typeface="Century Gothic" panose="020B0502020202020204" pitchFamily="34" charset="0"/>
                  <a:ea typeface="+mn-ea"/>
                  <a:cs typeface="+mn-cs"/>
                </a:defRPr>
              </a:lvl4pPr>
              <a:lvl5pPr marL="365760" indent="-182880" algn="l" defTabSz="457062" rtl="0" eaLnBrk="1" latinLnBrk="0" hangingPunct="1">
                <a:lnSpc>
                  <a:spcPct val="100000"/>
                </a:lnSpc>
                <a:spcBef>
                  <a:spcPts val="0"/>
                </a:spcBef>
                <a:spcAft>
                  <a:spcPts val="600"/>
                </a:spcAft>
                <a:buClr>
                  <a:schemeClr val="tx2"/>
                </a:buClr>
                <a:buFont typeface="Arial" panose="020B0604020202020204" pitchFamily="34" charset="0"/>
                <a:buChar char="•"/>
                <a:tabLst/>
                <a:defRPr sz="1400" b="0" i="0" kern="1200" spc="0">
                  <a:solidFill>
                    <a:schemeClr val="tx2"/>
                  </a:solidFill>
                  <a:latin typeface="Century Gothic" panose="020B0502020202020204" pitchFamily="34" charset="0"/>
                  <a:ea typeface="+mn-ea"/>
                  <a:cs typeface="+mn-cs"/>
                </a:defRPr>
              </a:lvl5pPr>
              <a:lvl6pPr marL="548640" indent="-182880" algn="l" defTabSz="457062" rtl="0" eaLnBrk="1" latinLnBrk="0" hangingPunct="1">
                <a:lnSpc>
                  <a:spcPct val="100000"/>
                </a:lnSpc>
                <a:spcBef>
                  <a:spcPts val="0"/>
                </a:spcBef>
                <a:spcAft>
                  <a:spcPts val="600"/>
                </a:spcAft>
                <a:buClr>
                  <a:schemeClr val="tx2"/>
                </a:buClr>
                <a:buFont typeface="Arial" panose="020B0604020202020204" pitchFamily="34" charset="0"/>
                <a:buChar char="•"/>
                <a:tabLst/>
                <a:defRPr sz="1400" b="0" i="0" kern="1200" spc="0" baseline="0">
                  <a:solidFill>
                    <a:schemeClr val="tx2"/>
                  </a:solidFill>
                  <a:latin typeface="Century Gothic" panose="020B0502020202020204" pitchFamily="34" charset="0"/>
                  <a:ea typeface="+mn-ea"/>
                  <a:cs typeface="+mn-cs"/>
                </a:defRPr>
              </a:lvl6pPr>
              <a:lvl7pPr marL="0" indent="0" algn="l" defTabSz="457062" rtl="0" eaLnBrk="1" latinLnBrk="0" hangingPunct="1">
                <a:lnSpc>
                  <a:spcPct val="100000"/>
                </a:lnSpc>
                <a:spcBef>
                  <a:spcPts val="0"/>
                </a:spcBef>
                <a:spcAft>
                  <a:spcPts val="0"/>
                </a:spcAft>
                <a:buClr>
                  <a:schemeClr val="tx2"/>
                </a:buClr>
                <a:buFont typeface="Arial" panose="020B0604020202020204" pitchFamily="34" charset="0"/>
                <a:buNone/>
                <a:defRPr sz="600" b="0" i="0" kern="900" spc="0" baseline="0">
                  <a:solidFill>
                    <a:schemeClr val="tx2"/>
                  </a:solidFill>
                  <a:latin typeface="+mn-lt"/>
                  <a:ea typeface="+mn-ea"/>
                  <a:cs typeface="Times New Roman" panose="02020603050405020304" pitchFamily="18" charset="0"/>
                </a:defRPr>
              </a:lvl7pPr>
              <a:lvl8pPr marL="0" indent="0" algn="l" defTabSz="182880" rtl="0" eaLnBrk="1" latinLnBrk="0" hangingPunct="1">
                <a:lnSpc>
                  <a:spcPct val="100000"/>
                </a:lnSpc>
                <a:spcBef>
                  <a:spcPts val="0"/>
                </a:spcBef>
                <a:spcAft>
                  <a:spcPts val="0"/>
                </a:spcAft>
                <a:buFont typeface="Arial" panose="020B0604020202020204" pitchFamily="34" charset="0"/>
                <a:buNone/>
                <a:tabLst/>
                <a:defRPr sz="1200" kern="1200">
                  <a:solidFill>
                    <a:schemeClr val="tx2"/>
                  </a:solidFill>
                  <a:latin typeface="+mn-lt"/>
                  <a:ea typeface="+mn-ea"/>
                  <a:cs typeface="+mn-cs"/>
                </a:defRPr>
              </a:lvl8pPr>
              <a:lvl9pPr marL="0" indent="0" algn="l" defTabSz="182880" rtl="0" eaLnBrk="1" latinLnBrk="0" hangingPunct="1">
                <a:lnSpc>
                  <a:spcPct val="100000"/>
                </a:lnSpc>
                <a:spcBef>
                  <a:spcPts val="0"/>
                </a:spcBef>
                <a:spcAft>
                  <a:spcPts val="0"/>
                </a:spcAft>
                <a:buFont typeface="Arial" panose="020B0604020202020204" pitchFamily="34" charset="0"/>
                <a:buNone/>
                <a:defRPr sz="1000" b="1" kern="1200">
                  <a:solidFill>
                    <a:schemeClr val="tx2"/>
                  </a:solidFill>
                  <a:latin typeface="+mn-lt"/>
                  <a:ea typeface="+mn-ea"/>
                  <a:cs typeface="+mn-cs"/>
                </a:defRPr>
              </a:lvl9pPr>
            </a:lstStyle>
            <a:p>
              <a:pPr marL="0" marR="0" lvl="1" indent="0" algn="l" defTabSz="182825" rtl="0" eaLnBrk="1" fontAlgn="ctr" latinLnBrk="0" hangingPunct="1">
                <a:lnSpc>
                  <a:spcPct val="90000"/>
                </a:lnSpc>
                <a:spcBef>
                  <a:spcPts val="0"/>
                </a:spcBef>
                <a:spcAft>
                  <a:spcPts val="0"/>
                </a:spcAft>
                <a:buClr>
                  <a:srgbClr val="201F1F"/>
                </a:buClr>
                <a:buSzTx/>
                <a:buFont typeface="+mj-lt"/>
                <a:buNone/>
                <a:tabLst/>
                <a:defRPr/>
              </a:pPr>
              <a:endParaRPr kumimoji="0" lang="en-US" sz="2799" b="0" i="0" u="none" strike="noStrike" kern="0" cap="none" spc="-30" normalizeH="0" baseline="0" noProof="0">
                <a:ln>
                  <a:noFill/>
                </a:ln>
                <a:solidFill>
                  <a:srgbClr val="FCF7F7"/>
                </a:solidFill>
                <a:effectLst/>
                <a:uLnTx/>
                <a:uFillTx/>
                <a:latin typeface="Times New Roman"/>
                <a:ea typeface="+mn-ea"/>
                <a:cs typeface="+mn-cs"/>
              </a:endParaRPr>
            </a:p>
          </p:txBody>
        </p:sp>
        <p:sp>
          <p:nvSpPr>
            <p:cNvPr id="8" name="Text Placeholder 2">
              <a:extLst>
                <a:ext uri="{FF2B5EF4-FFF2-40B4-BE49-F238E27FC236}">
                  <a16:creationId xmlns:a16="http://schemas.microsoft.com/office/drawing/2014/main" id="{1EBF0EE3-F8A1-DF46-A83E-76B2ADB70F4E}"/>
                </a:ext>
              </a:extLst>
            </p:cNvPr>
            <p:cNvSpPr txBox="1">
              <a:spLocks/>
            </p:cNvSpPr>
            <p:nvPr/>
          </p:nvSpPr>
          <p:spPr>
            <a:xfrm>
              <a:off x="-571504" y="3995783"/>
              <a:ext cx="3139340" cy="707804"/>
            </a:xfrm>
            <a:prstGeom prst="rect">
              <a:avLst/>
            </a:prstGeom>
            <a:solidFill>
              <a:schemeClr val="accent4"/>
            </a:solidFill>
          </p:spPr>
          <p:txBody>
            <a:bodyPr vert="horz" wrap="none" lIns="603347" tIns="0" rIns="0" bIns="0" rtlCol="0" anchor="ctr" anchorCtr="0">
              <a:noAutofit/>
            </a:bodyPr>
            <a:lstStyle>
              <a:lvl1pPr marL="0" marR="0" indent="0" algn="l" defTabSz="182742" rtl="0" eaLnBrk="1" fontAlgn="auto" latinLnBrk="0" hangingPunct="1">
                <a:lnSpc>
                  <a:spcPct val="120000"/>
                </a:lnSpc>
                <a:spcBef>
                  <a:spcPts val="0"/>
                </a:spcBef>
                <a:spcAft>
                  <a:spcPts val="0"/>
                </a:spcAft>
                <a:buClrTx/>
                <a:buSzTx/>
                <a:buFont typeface="Arial" panose="020B0604020202020204" pitchFamily="34" charset="0"/>
                <a:buNone/>
                <a:tabLst/>
                <a:defRPr lang="en-US" sz="1400" b="0" i="0" kern="0" baseline="0">
                  <a:solidFill>
                    <a:schemeClr val="tx2"/>
                  </a:solidFill>
                  <a:latin typeface="+mn-lt"/>
                  <a:ea typeface="+mn-ea"/>
                  <a:cs typeface="Times New Roman" panose="02020603050405020304" pitchFamily="18" charset="0"/>
                </a:defRPr>
              </a:lvl1pPr>
              <a:lvl2pPr marL="0" indent="0" algn="l" defTabSz="457062" rtl="0" eaLnBrk="1" latinLnBrk="0" hangingPunct="1">
                <a:lnSpc>
                  <a:spcPct val="90000"/>
                </a:lnSpc>
                <a:spcBef>
                  <a:spcPts val="0"/>
                </a:spcBef>
                <a:spcAft>
                  <a:spcPts val="0"/>
                </a:spcAft>
                <a:buClr>
                  <a:schemeClr val="tx2"/>
                </a:buClr>
                <a:buFont typeface="+mj-lt"/>
                <a:buNone/>
                <a:defRPr sz="2800" b="0" i="0" kern="0" cap="none" spc="-30" baseline="0">
                  <a:solidFill>
                    <a:schemeClr val="tx1"/>
                  </a:solidFill>
                  <a:latin typeface="+mj-lt"/>
                  <a:ea typeface="+mn-ea"/>
                  <a:cs typeface="+mn-cs"/>
                </a:defRPr>
              </a:lvl2pPr>
              <a:lvl3pPr marL="0" indent="0" algn="l" defTabSz="457062" rtl="0" eaLnBrk="1" latinLnBrk="0" hangingPunct="1">
                <a:lnSpc>
                  <a:spcPct val="100000"/>
                </a:lnSpc>
                <a:spcBef>
                  <a:spcPts val="0"/>
                </a:spcBef>
                <a:spcAft>
                  <a:spcPts val="600"/>
                </a:spcAft>
                <a:buClrTx/>
                <a:buFont typeface="Arial" panose="020B0604020202020204" pitchFamily="34" charset="0"/>
                <a:buNone/>
                <a:defRPr sz="1600" b="1" i="0" kern="0" spc="0" baseline="0">
                  <a:solidFill>
                    <a:schemeClr val="tx1"/>
                  </a:solidFill>
                  <a:latin typeface="Century Gothic" panose="020B0502020202020204" pitchFamily="34" charset="0"/>
                  <a:ea typeface="+mn-ea"/>
                  <a:cs typeface="+mn-cs"/>
                </a:defRPr>
              </a:lvl3pPr>
              <a:lvl4pPr marL="182880" marR="0" indent="-182880" algn="l" defTabSz="182880" rtl="0" eaLnBrk="1" fontAlgn="auto" latinLnBrk="0" hangingPunct="1">
                <a:lnSpc>
                  <a:spcPct val="100000"/>
                </a:lnSpc>
                <a:spcBef>
                  <a:spcPts val="0"/>
                </a:spcBef>
                <a:spcAft>
                  <a:spcPts val="600"/>
                </a:spcAft>
                <a:buClr>
                  <a:schemeClr val="tx2"/>
                </a:buClr>
                <a:buSzPct val="100000"/>
                <a:buFont typeface="Arial" panose="020B0604020202020204" pitchFamily="34" charset="0"/>
                <a:buChar char="•"/>
                <a:tabLst>
                  <a:tab pos="182880" algn="l"/>
                  <a:tab pos="365760" algn="l"/>
                  <a:tab pos="548640" algn="l"/>
                </a:tabLst>
                <a:defRPr sz="1400" b="0" i="0" kern="1200" spc="0">
                  <a:solidFill>
                    <a:schemeClr val="tx2"/>
                  </a:solidFill>
                  <a:latin typeface="Century Gothic" panose="020B0502020202020204" pitchFamily="34" charset="0"/>
                  <a:ea typeface="+mn-ea"/>
                  <a:cs typeface="+mn-cs"/>
                </a:defRPr>
              </a:lvl4pPr>
              <a:lvl5pPr marL="365760" indent="-182880" algn="l" defTabSz="457062" rtl="0" eaLnBrk="1" latinLnBrk="0" hangingPunct="1">
                <a:lnSpc>
                  <a:spcPct val="100000"/>
                </a:lnSpc>
                <a:spcBef>
                  <a:spcPts val="0"/>
                </a:spcBef>
                <a:spcAft>
                  <a:spcPts val="600"/>
                </a:spcAft>
                <a:buClr>
                  <a:schemeClr val="tx2"/>
                </a:buClr>
                <a:buFont typeface="Arial" panose="020B0604020202020204" pitchFamily="34" charset="0"/>
                <a:buChar char="•"/>
                <a:tabLst/>
                <a:defRPr sz="1400" b="0" i="0" kern="1200" spc="0">
                  <a:solidFill>
                    <a:schemeClr val="tx2"/>
                  </a:solidFill>
                  <a:latin typeface="Century Gothic" panose="020B0502020202020204" pitchFamily="34" charset="0"/>
                  <a:ea typeface="+mn-ea"/>
                  <a:cs typeface="+mn-cs"/>
                </a:defRPr>
              </a:lvl5pPr>
              <a:lvl6pPr marL="548640" indent="-182880" algn="l" defTabSz="457062" rtl="0" eaLnBrk="1" latinLnBrk="0" hangingPunct="1">
                <a:lnSpc>
                  <a:spcPct val="100000"/>
                </a:lnSpc>
                <a:spcBef>
                  <a:spcPts val="0"/>
                </a:spcBef>
                <a:spcAft>
                  <a:spcPts val="600"/>
                </a:spcAft>
                <a:buClr>
                  <a:schemeClr val="tx2"/>
                </a:buClr>
                <a:buFont typeface="Arial" panose="020B0604020202020204" pitchFamily="34" charset="0"/>
                <a:buChar char="•"/>
                <a:tabLst/>
                <a:defRPr sz="1400" b="0" i="0" kern="1200" spc="0" baseline="0">
                  <a:solidFill>
                    <a:schemeClr val="tx2"/>
                  </a:solidFill>
                  <a:latin typeface="Century Gothic" panose="020B0502020202020204" pitchFamily="34" charset="0"/>
                  <a:ea typeface="+mn-ea"/>
                  <a:cs typeface="+mn-cs"/>
                </a:defRPr>
              </a:lvl6pPr>
              <a:lvl7pPr marL="0" indent="0" algn="l" defTabSz="457062" rtl="0" eaLnBrk="1" latinLnBrk="0" hangingPunct="1">
                <a:lnSpc>
                  <a:spcPct val="100000"/>
                </a:lnSpc>
                <a:spcBef>
                  <a:spcPts val="0"/>
                </a:spcBef>
                <a:spcAft>
                  <a:spcPts val="0"/>
                </a:spcAft>
                <a:buClr>
                  <a:schemeClr val="tx2"/>
                </a:buClr>
                <a:buFont typeface="Arial" panose="020B0604020202020204" pitchFamily="34" charset="0"/>
                <a:buNone/>
                <a:defRPr sz="600" b="0" i="0" kern="900" spc="0" baseline="0">
                  <a:solidFill>
                    <a:schemeClr val="tx2"/>
                  </a:solidFill>
                  <a:latin typeface="+mn-lt"/>
                  <a:ea typeface="+mn-ea"/>
                  <a:cs typeface="Times New Roman" panose="02020603050405020304" pitchFamily="18" charset="0"/>
                </a:defRPr>
              </a:lvl7pPr>
              <a:lvl8pPr marL="0" indent="0" algn="l" defTabSz="182880" rtl="0" eaLnBrk="1" latinLnBrk="0" hangingPunct="1">
                <a:lnSpc>
                  <a:spcPct val="100000"/>
                </a:lnSpc>
                <a:spcBef>
                  <a:spcPts val="0"/>
                </a:spcBef>
                <a:spcAft>
                  <a:spcPts val="0"/>
                </a:spcAft>
                <a:buFont typeface="Arial" panose="020B0604020202020204" pitchFamily="34" charset="0"/>
                <a:buNone/>
                <a:tabLst/>
                <a:defRPr sz="1200" kern="1200">
                  <a:solidFill>
                    <a:schemeClr val="tx2"/>
                  </a:solidFill>
                  <a:latin typeface="+mn-lt"/>
                  <a:ea typeface="+mn-ea"/>
                  <a:cs typeface="+mn-cs"/>
                </a:defRPr>
              </a:lvl8pPr>
              <a:lvl9pPr marL="0" indent="0" algn="l" defTabSz="182880" rtl="0" eaLnBrk="1" latinLnBrk="0" hangingPunct="1">
                <a:lnSpc>
                  <a:spcPct val="100000"/>
                </a:lnSpc>
                <a:spcBef>
                  <a:spcPts val="0"/>
                </a:spcBef>
                <a:spcAft>
                  <a:spcPts val="0"/>
                </a:spcAft>
                <a:buFont typeface="Arial" panose="020B0604020202020204" pitchFamily="34" charset="0"/>
                <a:buNone/>
                <a:defRPr sz="1000" b="1" kern="1200">
                  <a:solidFill>
                    <a:schemeClr val="tx2"/>
                  </a:solidFill>
                  <a:latin typeface="+mn-lt"/>
                  <a:ea typeface="+mn-ea"/>
                  <a:cs typeface="+mn-cs"/>
                </a:defRPr>
              </a:lvl9pPr>
            </a:lstStyle>
            <a:p>
              <a:pPr marL="0" marR="0" lvl="1" indent="0" algn="l" defTabSz="182825" rtl="0" eaLnBrk="1" fontAlgn="ctr" latinLnBrk="0" hangingPunct="1">
                <a:lnSpc>
                  <a:spcPct val="90000"/>
                </a:lnSpc>
                <a:spcBef>
                  <a:spcPts val="0"/>
                </a:spcBef>
                <a:spcAft>
                  <a:spcPts val="0"/>
                </a:spcAft>
                <a:buClr>
                  <a:srgbClr val="201F1F"/>
                </a:buClr>
                <a:buSzTx/>
                <a:buFont typeface="+mj-lt"/>
                <a:buNone/>
                <a:tabLst/>
                <a:defRPr/>
              </a:pPr>
              <a:endParaRPr kumimoji="0" lang="en-US" sz="2799" b="0" i="0" u="none" strike="noStrike" kern="0" cap="none" spc="-30" normalizeH="0" baseline="0" noProof="0">
                <a:ln>
                  <a:noFill/>
                </a:ln>
                <a:solidFill>
                  <a:srgbClr val="FCF7F7"/>
                </a:solidFill>
                <a:effectLst/>
                <a:uLnTx/>
                <a:uFillTx/>
                <a:latin typeface="Times New Roman"/>
                <a:ea typeface="+mn-ea"/>
                <a:cs typeface="+mn-cs"/>
              </a:endParaRPr>
            </a:p>
          </p:txBody>
        </p:sp>
      </p:grpSp>
      <p:grpSp>
        <p:nvGrpSpPr>
          <p:cNvPr id="9" name="Group 8">
            <a:extLst>
              <a:ext uri="{FF2B5EF4-FFF2-40B4-BE49-F238E27FC236}">
                <a16:creationId xmlns:a16="http://schemas.microsoft.com/office/drawing/2014/main" id="{4E2D2EBE-8B5A-104F-B768-AB7DAE68C662}"/>
              </a:ext>
            </a:extLst>
          </p:cNvPr>
          <p:cNvGrpSpPr/>
          <p:nvPr userDrawn="1"/>
        </p:nvGrpSpPr>
        <p:grpSpPr>
          <a:xfrm>
            <a:off x="3353963" y="1222535"/>
            <a:ext cx="8834862" cy="4936474"/>
            <a:chOff x="3440471" y="1519288"/>
            <a:chExt cx="8752068" cy="4162408"/>
          </a:xfrm>
        </p:grpSpPr>
        <p:sp>
          <p:nvSpPr>
            <p:cNvPr id="10" name="Rectangle 9">
              <a:extLst>
                <a:ext uri="{FF2B5EF4-FFF2-40B4-BE49-F238E27FC236}">
                  <a16:creationId xmlns:a16="http://schemas.microsoft.com/office/drawing/2014/main" id="{622526C0-A292-0944-918B-8D4F2D8296AD}"/>
                </a:ext>
              </a:extLst>
            </p:cNvPr>
            <p:cNvSpPr>
              <a:spLocks/>
            </p:cNvSpPr>
            <p:nvPr/>
          </p:nvSpPr>
          <p:spPr>
            <a:xfrm>
              <a:off x="3440471" y="4294227"/>
              <a:ext cx="8752068" cy="138746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913686" tIns="0" rIns="0" bIns="91416" rtlCol="0" anchor="ctr" anchorCtr="0"/>
            <a:lstStyle/>
            <a:p>
              <a:pPr marL="0" marR="0" lvl="0" indent="0" algn="l" defTabSz="456651"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3197" b="0" i="0" u="none" strike="noStrike" kern="1200" cap="none" spc="0" normalizeH="0" baseline="0" noProof="0">
                <a:ln>
                  <a:noFill/>
                </a:ln>
                <a:solidFill>
                  <a:srgbClr val="FCF7F7"/>
                </a:solidFill>
                <a:effectLst/>
                <a:uLnTx/>
                <a:uFillTx/>
                <a:latin typeface="Times New Roman"/>
                <a:ea typeface="+mn-ea"/>
                <a:cs typeface="+mn-cs"/>
              </a:endParaRPr>
            </a:p>
          </p:txBody>
        </p:sp>
        <p:sp>
          <p:nvSpPr>
            <p:cNvPr id="11" name="Rectangle 10">
              <a:extLst>
                <a:ext uri="{FF2B5EF4-FFF2-40B4-BE49-F238E27FC236}">
                  <a16:creationId xmlns:a16="http://schemas.microsoft.com/office/drawing/2014/main" id="{2B0A2EBB-D768-CC49-AB83-59F4440BE17F}"/>
                </a:ext>
              </a:extLst>
            </p:cNvPr>
            <p:cNvSpPr>
              <a:spLocks/>
            </p:cNvSpPr>
            <p:nvPr/>
          </p:nvSpPr>
          <p:spPr>
            <a:xfrm>
              <a:off x="3444491" y="2906757"/>
              <a:ext cx="8748048" cy="1387469"/>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3686" tIns="0" rIns="0" bIns="91416" rtlCol="0" anchor="ctr" anchorCtr="0"/>
            <a:lstStyle/>
            <a:p>
              <a:pPr marL="0" marR="0" lvl="0" indent="0" algn="l" defTabSz="456651"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3197" b="0" i="0" u="none" strike="noStrike" kern="1200" cap="none" spc="0" normalizeH="0" baseline="0" noProof="0">
                <a:ln>
                  <a:noFill/>
                </a:ln>
                <a:solidFill>
                  <a:srgbClr val="FCF7F7"/>
                </a:solidFill>
                <a:effectLst/>
                <a:uLnTx/>
                <a:uFillTx/>
                <a:latin typeface="Times New Roman"/>
                <a:ea typeface="+mn-ea"/>
                <a:cs typeface="+mn-cs"/>
              </a:endParaRPr>
            </a:p>
          </p:txBody>
        </p:sp>
        <p:sp>
          <p:nvSpPr>
            <p:cNvPr id="12" name="Rectangle 11">
              <a:extLst>
                <a:ext uri="{FF2B5EF4-FFF2-40B4-BE49-F238E27FC236}">
                  <a16:creationId xmlns:a16="http://schemas.microsoft.com/office/drawing/2014/main" id="{75EB72B3-8584-5C45-A75F-EC113E0A644B}"/>
                </a:ext>
              </a:extLst>
            </p:cNvPr>
            <p:cNvSpPr>
              <a:spLocks/>
            </p:cNvSpPr>
            <p:nvPr/>
          </p:nvSpPr>
          <p:spPr>
            <a:xfrm>
              <a:off x="3444491" y="1519288"/>
              <a:ext cx="8748048" cy="1387469"/>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913686" tIns="0" rIns="0" bIns="91416" rtlCol="0" anchor="ctr" anchorCtr="0"/>
            <a:lstStyle/>
            <a:p>
              <a:pPr marL="0" marR="0" lvl="0" indent="0" algn="l" defTabSz="456651"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3197" b="0" i="0" u="none" strike="noStrike" kern="1200" cap="none" spc="0" normalizeH="0" baseline="0" noProof="0">
                <a:ln>
                  <a:noFill/>
                </a:ln>
                <a:solidFill>
                  <a:srgbClr val="FCF7F7"/>
                </a:solidFill>
                <a:effectLst/>
                <a:uLnTx/>
                <a:uFillTx/>
                <a:latin typeface="Times New Roman"/>
                <a:ea typeface="+mn-ea"/>
                <a:cs typeface="+mn-cs"/>
              </a:endParaRPr>
            </a:p>
          </p:txBody>
        </p:sp>
      </p:grpSp>
      <p:grpSp>
        <p:nvGrpSpPr>
          <p:cNvPr id="13" name="Group 12">
            <a:extLst>
              <a:ext uri="{FF2B5EF4-FFF2-40B4-BE49-F238E27FC236}">
                <a16:creationId xmlns:a16="http://schemas.microsoft.com/office/drawing/2014/main" id="{70787092-D18A-BE4A-89DD-21949C2B73CD}"/>
              </a:ext>
            </a:extLst>
          </p:cNvPr>
          <p:cNvGrpSpPr/>
          <p:nvPr userDrawn="1"/>
        </p:nvGrpSpPr>
        <p:grpSpPr>
          <a:xfrm>
            <a:off x="2935224" y="1224120"/>
            <a:ext cx="422797" cy="4933303"/>
            <a:chOff x="2916249" y="915986"/>
            <a:chExt cx="428542" cy="4934588"/>
          </a:xfrm>
        </p:grpSpPr>
        <p:sp>
          <p:nvSpPr>
            <p:cNvPr id="14" name="Parallelogram 13">
              <a:extLst>
                <a:ext uri="{FF2B5EF4-FFF2-40B4-BE49-F238E27FC236}">
                  <a16:creationId xmlns:a16="http://schemas.microsoft.com/office/drawing/2014/main" id="{74DBA3B8-EF10-0A4C-98B8-A70AF258AB28}"/>
                </a:ext>
              </a:extLst>
            </p:cNvPr>
            <p:cNvSpPr/>
            <p:nvPr/>
          </p:nvSpPr>
          <p:spPr>
            <a:xfrm rot="5400000" flipV="1">
              <a:off x="1656580" y="2175659"/>
              <a:ext cx="2947883" cy="428538"/>
            </a:xfrm>
            <a:prstGeom prst="parallelogram">
              <a:avLst>
                <a:gd name="adj" fmla="val 259149"/>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marL="0" marR="0" lvl="0" indent="0" algn="ctr" defTabSz="914126"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799" b="0" i="0" u="none" strike="noStrike" kern="1200" cap="none" spc="0" normalizeH="0" baseline="0" noProof="0">
                <a:ln>
                  <a:noFill/>
                </a:ln>
                <a:solidFill>
                  <a:srgbClr val="FCF7F7"/>
                </a:solidFill>
                <a:effectLst/>
                <a:uLnTx/>
                <a:uFillTx/>
                <a:latin typeface="Century Gothic"/>
                <a:ea typeface="+mn-ea"/>
                <a:cs typeface="+mn-cs"/>
              </a:endParaRPr>
            </a:p>
          </p:txBody>
        </p:sp>
        <p:sp>
          <p:nvSpPr>
            <p:cNvPr id="15" name="Parallelogram 14">
              <a:extLst>
                <a:ext uri="{FF2B5EF4-FFF2-40B4-BE49-F238E27FC236}">
                  <a16:creationId xmlns:a16="http://schemas.microsoft.com/office/drawing/2014/main" id="{E5271EC0-50AC-414C-AE67-AD890062A65C}"/>
                </a:ext>
              </a:extLst>
            </p:cNvPr>
            <p:cNvSpPr/>
            <p:nvPr/>
          </p:nvSpPr>
          <p:spPr>
            <a:xfrm rot="16200000">
              <a:off x="1656576" y="4162363"/>
              <a:ext cx="2947885" cy="428538"/>
            </a:xfrm>
            <a:prstGeom prst="parallelogram">
              <a:avLst>
                <a:gd name="adj" fmla="val 256473"/>
              </a:avLst>
            </a:prstGeom>
            <a:solidFill>
              <a:schemeClr val="tx2">
                <a:lumMod val="50000"/>
                <a:lumOff val="50000"/>
              </a:schemeClr>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marL="0" marR="0" lvl="0" indent="0" algn="ctr" defTabSz="914126"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799" b="0" i="0" u="none" strike="noStrike" kern="1200" cap="none" spc="0" normalizeH="0" baseline="0" noProof="0">
                <a:ln>
                  <a:noFill/>
                </a:ln>
                <a:solidFill>
                  <a:srgbClr val="FCF7F7"/>
                </a:solidFill>
                <a:effectLst/>
                <a:uLnTx/>
                <a:uFillTx/>
                <a:latin typeface="Century Gothic"/>
                <a:ea typeface="+mn-ea"/>
                <a:cs typeface="+mn-cs"/>
              </a:endParaRPr>
            </a:p>
          </p:txBody>
        </p:sp>
        <p:sp>
          <p:nvSpPr>
            <p:cNvPr id="16" name="Trapezoid 15">
              <a:extLst>
                <a:ext uri="{FF2B5EF4-FFF2-40B4-BE49-F238E27FC236}">
                  <a16:creationId xmlns:a16="http://schemas.microsoft.com/office/drawing/2014/main" id="{30ED23C4-17B2-4E43-A1A9-92457DD692EB}"/>
                </a:ext>
              </a:extLst>
            </p:cNvPr>
            <p:cNvSpPr/>
            <p:nvPr/>
          </p:nvSpPr>
          <p:spPr>
            <a:xfrm rot="16200000">
              <a:off x="2307558" y="3169009"/>
              <a:ext cx="1645919" cy="428538"/>
            </a:xfrm>
            <a:prstGeom prst="trapezoid">
              <a:avLst>
                <a:gd name="adj" fmla="val 86259"/>
              </a:avLst>
            </a:prstGeom>
            <a:solidFill>
              <a:srgbClr val="160E13"/>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marL="0" marR="0" lvl="0" indent="0" algn="ctr" defTabSz="914126"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799" b="0" i="0" u="none" strike="noStrike" kern="1200" cap="none" spc="0" normalizeH="0" baseline="0" noProof="0">
                <a:ln>
                  <a:noFill/>
                </a:ln>
                <a:solidFill>
                  <a:srgbClr val="FCF7F7"/>
                </a:solidFill>
                <a:effectLst/>
                <a:uLnTx/>
                <a:uFillTx/>
                <a:latin typeface="Century Gothic"/>
                <a:ea typeface="+mn-ea"/>
                <a:cs typeface="+mn-cs"/>
              </a:endParaRPr>
            </a:p>
          </p:txBody>
        </p:sp>
      </p:grpSp>
      <p:sp>
        <p:nvSpPr>
          <p:cNvPr id="17" name="Text Placeholder 7">
            <a:extLst>
              <a:ext uri="{FF2B5EF4-FFF2-40B4-BE49-F238E27FC236}">
                <a16:creationId xmlns:a16="http://schemas.microsoft.com/office/drawing/2014/main" id="{9B29A16C-9FA4-FD49-9D5D-4622ADF4BFD4}"/>
              </a:ext>
            </a:extLst>
          </p:cNvPr>
          <p:cNvSpPr>
            <a:spLocks noGrp="1"/>
          </p:cNvSpPr>
          <p:nvPr>
            <p:ph type="body" sz="quarter" idx="24"/>
          </p:nvPr>
        </p:nvSpPr>
        <p:spPr>
          <a:xfrm>
            <a:off x="228600" y="502920"/>
            <a:ext cx="5865812" cy="233718"/>
          </a:xfrm>
          <a:prstGeom prst="rect">
            <a:avLst/>
          </a:prstGeom>
        </p:spPr>
        <p:txBody>
          <a:bodyPr wrap="square">
            <a:spAutoFit/>
          </a:bodyPr>
          <a:lstStyle>
            <a:lvl1pPr marL="0" marR="0" indent="0" algn="l" defTabSz="182742" rtl="0" eaLnBrk="1" fontAlgn="auto" latinLnBrk="0" hangingPunct="1">
              <a:lnSpc>
                <a:spcPct val="120000"/>
              </a:lnSpc>
              <a:spcBef>
                <a:spcPts val="0"/>
              </a:spcBef>
              <a:spcAft>
                <a:spcPts val="0"/>
              </a:spcAft>
              <a:buClrTx/>
              <a:buSzTx/>
              <a:buFont typeface="Arial" panose="020B0604020202020204" pitchFamily="34" charset="0"/>
              <a:buNone/>
              <a:tabLst/>
              <a:defRPr lang="en-US"/>
            </a:lvl1pPr>
            <a:lvl4pPr marL="182880" marR="0" indent="-182880" algn="l" defTabSz="182880" rtl="0" eaLnBrk="1" fontAlgn="auto" latinLnBrk="0" hangingPunct="1">
              <a:lnSpc>
                <a:spcPct val="100000"/>
              </a:lnSpc>
              <a:spcBef>
                <a:spcPts val="0"/>
              </a:spcBef>
              <a:spcAft>
                <a:spcPts val="600"/>
              </a:spcAft>
              <a:buClr>
                <a:schemeClr val="tx2"/>
              </a:buClr>
              <a:buSzPct val="100000"/>
              <a:buFont typeface="Arial" panose="020B0604020202020204" pitchFamily="34" charset="0"/>
              <a:buChar char="•"/>
              <a:tabLst>
                <a:tab pos="182880" algn="l"/>
                <a:tab pos="365760" algn="l"/>
                <a:tab pos="548640" algn="l"/>
              </a:tabLst>
              <a:defRPr/>
            </a:lvl4pPr>
          </a:lstStyle>
          <a:p>
            <a:pPr lvl="0"/>
            <a:r>
              <a:rPr lang="en-US"/>
              <a:t>Click to edit Master text styles</a:t>
            </a:r>
          </a:p>
        </p:txBody>
      </p:sp>
      <p:sp>
        <p:nvSpPr>
          <p:cNvPr id="18" name="Text Placeholder 7">
            <a:extLst>
              <a:ext uri="{FF2B5EF4-FFF2-40B4-BE49-F238E27FC236}">
                <a16:creationId xmlns:a16="http://schemas.microsoft.com/office/drawing/2014/main" id="{43309B94-81C8-2543-A3D2-DB6931FF7024}"/>
              </a:ext>
            </a:extLst>
          </p:cNvPr>
          <p:cNvSpPr>
            <a:spLocks noGrp="1"/>
          </p:cNvSpPr>
          <p:nvPr>
            <p:ph type="body" sz="quarter" idx="28" hasCustomPrompt="1"/>
          </p:nvPr>
        </p:nvSpPr>
        <p:spPr>
          <a:xfrm>
            <a:off x="10148986" y="6632886"/>
            <a:ext cx="1821776" cy="92333"/>
          </a:xfrm>
        </p:spPr>
        <p:txBody>
          <a:bodyPr anchor="b" anchorCtr="0">
            <a:spAutoFit/>
          </a:bodyPr>
          <a:lstStyle>
            <a:lvl1pPr algn="r">
              <a:lnSpc>
                <a:spcPct val="100000"/>
              </a:lnSpc>
              <a:defRPr sz="600">
                <a:solidFill>
                  <a:schemeClr val="tx2">
                    <a:lumMod val="50000"/>
                    <a:lumOff val="50000"/>
                  </a:schemeClr>
                </a:solidFill>
              </a:defRPr>
            </a:lvl1pPr>
          </a:lstStyle>
          <a:p>
            <a:pPr lvl="0"/>
            <a:r>
              <a:rPr lang="en-US"/>
              <a:t>Source Info</a:t>
            </a:r>
          </a:p>
        </p:txBody>
      </p:sp>
      <p:sp>
        <p:nvSpPr>
          <p:cNvPr id="19" name="Text Placeholder 7">
            <a:extLst>
              <a:ext uri="{FF2B5EF4-FFF2-40B4-BE49-F238E27FC236}">
                <a16:creationId xmlns:a16="http://schemas.microsoft.com/office/drawing/2014/main" id="{44828EF0-717D-D849-BCCE-563EC584FA8E}"/>
              </a:ext>
            </a:extLst>
          </p:cNvPr>
          <p:cNvSpPr>
            <a:spLocks noGrp="1"/>
          </p:cNvSpPr>
          <p:nvPr>
            <p:ph type="body" sz="quarter" idx="29"/>
          </p:nvPr>
        </p:nvSpPr>
        <p:spPr>
          <a:xfrm>
            <a:off x="609598" y="2655961"/>
            <a:ext cx="2109298" cy="246221"/>
          </a:xfrm>
          <a:prstGeom prst="rect">
            <a:avLst/>
          </a:prstGeom>
        </p:spPr>
        <p:txBody>
          <a:bodyPr wrap="square" anchor="ctr" anchorCtr="0">
            <a:spAutoFit/>
          </a:bodyPr>
          <a:lstStyle>
            <a:lvl1pPr marL="0" marR="0" indent="0" algn="l" defTabSz="182742" rtl="0" eaLnBrk="1" fontAlgn="auto" latinLnBrk="0" hangingPunct="1">
              <a:lnSpc>
                <a:spcPct val="100000"/>
              </a:lnSpc>
              <a:spcBef>
                <a:spcPts val="0"/>
              </a:spcBef>
              <a:spcAft>
                <a:spcPts val="0"/>
              </a:spcAft>
              <a:buClrTx/>
              <a:buSzTx/>
              <a:buFont typeface="Arial" panose="020B0604020202020204" pitchFamily="34" charset="0"/>
              <a:buNone/>
              <a:tabLst/>
              <a:defRPr lang="en-US" sz="1600" b="1">
                <a:solidFill>
                  <a:schemeClr val="bg2"/>
                </a:solidFill>
              </a:defRPr>
            </a:lvl1pPr>
            <a:lvl4pPr marL="182880" marR="0" indent="-182880" algn="l" defTabSz="182880" rtl="0" eaLnBrk="1" fontAlgn="auto" latinLnBrk="0" hangingPunct="1">
              <a:lnSpc>
                <a:spcPct val="100000"/>
              </a:lnSpc>
              <a:spcBef>
                <a:spcPts val="0"/>
              </a:spcBef>
              <a:spcAft>
                <a:spcPts val="600"/>
              </a:spcAft>
              <a:buClr>
                <a:schemeClr val="tx2"/>
              </a:buClr>
              <a:buSzPct val="100000"/>
              <a:buFont typeface="Arial" panose="020B0604020202020204" pitchFamily="34" charset="0"/>
              <a:buChar char="•"/>
              <a:tabLst>
                <a:tab pos="182880" algn="l"/>
                <a:tab pos="365760" algn="l"/>
                <a:tab pos="548640" algn="l"/>
              </a:tabLst>
              <a:defRPr/>
            </a:lvl4pPr>
          </a:lstStyle>
          <a:p>
            <a:pPr lvl="0"/>
            <a:r>
              <a:rPr lang="en-US"/>
              <a:t>Click to edit Master text styles</a:t>
            </a:r>
          </a:p>
        </p:txBody>
      </p:sp>
      <p:sp>
        <p:nvSpPr>
          <p:cNvPr id="20" name="Text Placeholder 7">
            <a:extLst>
              <a:ext uri="{FF2B5EF4-FFF2-40B4-BE49-F238E27FC236}">
                <a16:creationId xmlns:a16="http://schemas.microsoft.com/office/drawing/2014/main" id="{BDB78224-010B-C34E-A712-21AA4B7695F5}"/>
              </a:ext>
            </a:extLst>
          </p:cNvPr>
          <p:cNvSpPr>
            <a:spLocks noGrp="1"/>
          </p:cNvSpPr>
          <p:nvPr>
            <p:ph type="body" sz="quarter" idx="30"/>
          </p:nvPr>
        </p:nvSpPr>
        <p:spPr>
          <a:xfrm>
            <a:off x="609598" y="3579325"/>
            <a:ext cx="2109298" cy="246221"/>
          </a:xfrm>
          <a:prstGeom prst="rect">
            <a:avLst/>
          </a:prstGeom>
        </p:spPr>
        <p:txBody>
          <a:bodyPr wrap="square" anchor="ctr" anchorCtr="0">
            <a:spAutoFit/>
          </a:bodyPr>
          <a:lstStyle>
            <a:lvl1pPr marL="0" marR="0" indent="0" algn="l" defTabSz="182742" rtl="0" eaLnBrk="1" fontAlgn="auto" latinLnBrk="0" hangingPunct="1">
              <a:lnSpc>
                <a:spcPct val="100000"/>
              </a:lnSpc>
              <a:spcBef>
                <a:spcPts val="0"/>
              </a:spcBef>
              <a:spcAft>
                <a:spcPts val="0"/>
              </a:spcAft>
              <a:buClrTx/>
              <a:buSzTx/>
              <a:buFont typeface="Arial" panose="020B0604020202020204" pitchFamily="34" charset="0"/>
              <a:buNone/>
              <a:tabLst/>
              <a:defRPr lang="en-US" sz="1600" b="1">
                <a:solidFill>
                  <a:schemeClr val="bg2"/>
                </a:solidFill>
              </a:defRPr>
            </a:lvl1pPr>
            <a:lvl4pPr marL="182880" marR="0" indent="-182880" algn="l" defTabSz="182880" rtl="0" eaLnBrk="1" fontAlgn="auto" latinLnBrk="0" hangingPunct="1">
              <a:lnSpc>
                <a:spcPct val="100000"/>
              </a:lnSpc>
              <a:spcBef>
                <a:spcPts val="0"/>
              </a:spcBef>
              <a:spcAft>
                <a:spcPts val="600"/>
              </a:spcAft>
              <a:buClr>
                <a:schemeClr val="tx2"/>
              </a:buClr>
              <a:buSzPct val="100000"/>
              <a:buFont typeface="Arial" panose="020B0604020202020204" pitchFamily="34" charset="0"/>
              <a:buChar char="•"/>
              <a:tabLst>
                <a:tab pos="182880" algn="l"/>
                <a:tab pos="365760" algn="l"/>
                <a:tab pos="548640" algn="l"/>
              </a:tabLst>
              <a:defRPr/>
            </a:lvl4pPr>
          </a:lstStyle>
          <a:p>
            <a:pPr lvl="0"/>
            <a:r>
              <a:rPr lang="en-US"/>
              <a:t>Click to edit Master text styles</a:t>
            </a:r>
          </a:p>
        </p:txBody>
      </p:sp>
      <p:sp>
        <p:nvSpPr>
          <p:cNvPr id="21" name="Text Placeholder 7">
            <a:extLst>
              <a:ext uri="{FF2B5EF4-FFF2-40B4-BE49-F238E27FC236}">
                <a16:creationId xmlns:a16="http://schemas.microsoft.com/office/drawing/2014/main" id="{0DC59ABF-D7C3-3D40-8E79-6ED4DEE7452B}"/>
              </a:ext>
            </a:extLst>
          </p:cNvPr>
          <p:cNvSpPr>
            <a:spLocks noGrp="1"/>
          </p:cNvSpPr>
          <p:nvPr>
            <p:ph type="body" sz="quarter" idx="31"/>
          </p:nvPr>
        </p:nvSpPr>
        <p:spPr>
          <a:xfrm>
            <a:off x="609598" y="4493725"/>
            <a:ext cx="2109298" cy="246221"/>
          </a:xfrm>
          <a:prstGeom prst="rect">
            <a:avLst/>
          </a:prstGeom>
        </p:spPr>
        <p:txBody>
          <a:bodyPr wrap="square" anchor="ctr" anchorCtr="0">
            <a:spAutoFit/>
          </a:bodyPr>
          <a:lstStyle>
            <a:lvl1pPr marL="0" marR="0" indent="0" algn="l" defTabSz="182742" rtl="0" eaLnBrk="1" fontAlgn="auto" latinLnBrk="0" hangingPunct="1">
              <a:lnSpc>
                <a:spcPct val="100000"/>
              </a:lnSpc>
              <a:spcBef>
                <a:spcPts val="0"/>
              </a:spcBef>
              <a:spcAft>
                <a:spcPts val="0"/>
              </a:spcAft>
              <a:buClrTx/>
              <a:buSzTx/>
              <a:buFont typeface="Arial" panose="020B0604020202020204" pitchFamily="34" charset="0"/>
              <a:buNone/>
              <a:tabLst/>
              <a:defRPr lang="en-US" sz="1600" b="1">
                <a:solidFill>
                  <a:schemeClr val="bg2"/>
                </a:solidFill>
              </a:defRPr>
            </a:lvl1pPr>
            <a:lvl4pPr marL="182880" marR="0" indent="-182880" algn="l" defTabSz="182880" rtl="0" eaLnBrk="1" fontAlgn="auto" latinLnBrk="0" hangingPunct="1">
              <a:lnSpc>
                <a:spcPct val="100000"/>
              </a:lnSpc>
              <a:spcBef>
                <a:spcPts val="0"/>
              </a:spcBef>
              <a:spcAft>
                <a:spcPts val="600"/>
              </a:spcAft>
              <a:buClr>
                <a:schemeClr val="tx2"/>
              </a:buClr>
              <a:buSzPct val="100000"/>
              <a:buFont typeface="Arial" panose="020B0604020202020204" pitchFamily="34" charset="0"/>
              <a:buChar char="•"/>
              <a:tabLst>
                <a:tab pos="182880" algn="l"/>
                <a:tab pos="365760" algn="l"/>
                <a:tab pos="548640" algn="l"/>
              </a:tabLst>
              <a:defRPr/>
            </a:lvl4pPr>
          </a:lstStyle>
          <a:p>
            <a:pPr lvl="0"/>
            <a:r>
              <a:rPr lang="en-US"/>
              <a:t>Click to edit Master text styles</a:t>
            </a:r>
          </a:p>
        </p:txBody>
      </p:sp>
      <p:grpSp>
        <p:nvGrpSpPr>
          <p:cNvPr id="22" name="Group 21">
            <a:extLst>
              <a:ext uri="{FF2B5EF4-FFF2-40B4-BE49-F238E27FC236}">
                <a16:creationId xmlns:a16="http://schemas.microsoft.com/office/drawing/2014/main" id="{DD03966F-E8D8-0E4A-9892-E6625DE069E9}"/>
              </a:ext>
            </a:extLst>
          </p:cNvPr>
          <p:cNvGrpSpPr>
            <a:grpSpLocks noChangeAspect="1"/>
          </p:cNvGrpSpPr>
          <p:nvPr userDrawn="1"/>
        </p:nvGrpSpPr>
        <p:grpSpPr>
          <a:xfrm>
            <a:off x="11082099" y="215851"/>
            <a:ext cx="886025" cy="193345"/>
            <a:chOff x="11082099" y="215851"/>
            <a:chExt cx="886025" cy="193345"/>
          </a:xfrm>
        </p:grpSpPr>
        <p:sp>
          <p:nvSpPr>
            <p:cNvPr id="23" name="Freeform 22">
              <a:extLst>
                <a:ext uri="{FF2B5EF4-FFF2-40B4-BE49-F238E27FC236}">
                  <a16:creationId xmlns:a16="http://schemas.microsoft.com/office/drawing/2014/main" id="{0A7EBA6A-7477-0141-B727-0FC802732394}"/>
                </a:ext>
              </a:extLst>
            </p:cNvPr>
            <p:cNvSpPr/>
            <p:nvPr/>
          </p:nvSpPr>
          <p:spPr>
            <a:xfrm>
              <a:off x="11248402" y="215851"/>
              <a:ext cx="719722" cy="193345"/>
            </a:xfrm>
            <a:custGeom>
              <a:avLst/>
              <a:gdLst>
                <a:gd name="connsiteX0" fmla="*/ 212098 w 719722"/>
                <a:gd name="connsiteY0" fmla="*/ 78028 h 193345"/>
                <a:gd name="connsiteX1" fmla="*/ 182351 w 719722"/>
                <a:gd name="connsiteY1" fmla="*/ 90043 h 193345"/>
                <a:gd name="connsiteX2" fmla="*/ 170730 w 719722"/>
                <a:gd name="connsiteY2" fmla="*/ 121669 h 193345"/>
                <a:gd name="connsiteX3" fmla="*/ 182351 w 719722"/>
                <a:gd name="connsiteY3" fmla="*/ 153294 h 193345"/>
                <a:gd name="connsiteX4" fmla="*/ 212098 w 719722"/>
                <a:gd name="connsiteY4" fmla="*/ 165309 h 193345"/>
                <a:gd name="connsiteX5" fmla="*/ 241982 w 719722"/>
                <a:gd name="connsiteY5" fmla="*/ 153294 h 193345"/>
                <a:gd name="connsiteX6" fmla="*/ 253742 w 719722"/>
                <a:gd name="connsiteY6" fmla="*/ 121669 h 193345"/>
                <a:gd name="connsiteX7" fmla="*/ 241982 w 719722"/>
                <a:gd name="connsiteY7" fmla="*/ 90043 h 193345"/>
                <a:gd name="connsiteX8" fmla="*/ 212098 w 719722"/>
                <a:gd name="connsiteY8" fmla="*/ 78028 h 193345"/>
                <a:gd name="connsiteX9" fmla="*/ 539445 w 719722"/>
                <a:gd name="connsiteY9" fmla="*/ 77891 h 193345"/>
                <a:gd name="connsiteX10" fmla="*/ 518277 w 719722"/>
                <a:gd name="connsiteY10" fmla="*/ 83277 h 193345"/>
                <a:gd name="connsiteX11" fmla="*/ 503335 w 719722"/>
                <a:gd name="connsiteY11" fmla="*/ 98606 h 193345"/>
                <a:gd name="connsiteX12" fmla="*/ 497801 w 719722"/>
                <a:gd name="connsiteY12" fmla="*/ 121669 h 193345"/>
                <a:gd name="connsiteX13" fmla="*/ 503335 w 719722"/>
                <a:gd name="connsiteY13" fmla="*/ 144733 h 193345"/>
                <a:gd name="connsiteX14" fmla="*/ 518277 w 719722"/>
                <a:gd name="connsiteY14" fmla="*/ 160062 h 193345"/>
                <a:gd name="connsiteX15" fmla="*/ 539445 w 719722"/>
                <a:gd name="connsiteY15" fmla="*/ 165448 h 193345"/>
                <a:gd name="connsiteX16" fmla="*/ 560614 w 719722"/>
                <a:gd name="connsiteY16" fmla="*/ 160062 h 193345"/>
                <a:gd name="connsiteX17" fmla="*/ 575556 w 719722"/>
                <a:gd name="connsiteY17" fmla="*/ 144733 h 193345"/>
                <a:gd name="connsiteX18" fmla="*/ 581090 w 719722"/>
                <a:gd name="connsiteY18" fmla="*/ 121669 h 193345"/>
                <a:gd name="connsiteX19" fmla="*/ 575556 w 719722"/>
                <a:gd name="connsiteY19" fmla="*/ 98606 h 193345"/>
                <a:gd name="connsiteX20" fmla="*/ 560614 w 719722"/>
                <a:gd name="connsiteY20" fmla="*/ 83277 h 193345"/>
                <a:gd name="connsiteX21" fmla="*/ 539445 w 719722"/>
                <a:gd name="connsiteY21" fmla="*/ 77891 h 193345"/>
                <a:gd name="connsiteX22" fmla="*/ 2352 w 719722"/>
                <a:gd name="connsiteY22" fmla="*/ 51650 h 193345"/>
                <a:gd name="connsiteX23" fmla="*/ 30300 w 719722"/>
                <a:gd name="connsiteY23" fmla="*/ 51650 h 193345"/>
                <a:gd name="connsiteX24" fmla="*/ 43997 w 719722"/>
                <a:gd name="connsiteY24" fmla="*/ 58417 h 193345"/>
                <a:gd name="connsiteX25" fmla="*/ 73190 w 719722"/>
                <a:gd name="connsiteY25" fmla="*/ 99020 h 193345"/>
                <a:gd name="connsiteX26" fmla="*/ 102383 w 719722"/>
                <a:gd name="connsiteY26" fmla="*/ 58417 h 193345"/>
                <a:gd name="connsiteX27" fmla="*/ 116080 w 719722"/>
                <a:gd name="connsiteY27" fmla="*/ 51650 h 193345"/>
                <a:gd name="connsiteX28" fmla="*/ 142921 w 719722"/>
                <a:gd name="connsiteY28" fmla="*/ 51650 h 193345"/>
                <a:gd name="connsiteX29" fmla="*/ 90484 w 719722"/>
                <a:gd name="connsiteY29" fmla="*/ 121531 h 193345"/>
                <a:gd name="connsiteX30" fmla="*/ 145273 w 719722"/>
                <a:gd name="connsiteY30" fmla="*/ 191411 h 193345"/>
                <a:gd name="connsiteX31" fmla="*/ 116910 w 719722"/>
                <a:gd name="connsiteY31" fmla="*/ 191411 h 193345"/>
                <a:gd name="connsiteX32" fmla="*/ 103213 w 719722"/>
                <a:gd name="connsiteY32" fmla="*/ 184644 h 193345"/>
                <a:gd name="connsiteX33" fmla="*/ 72360 w 719722"/>
                <a:gd name="connsiteY33" fmla="*/ 144732 h 193345"/>
                <a:gd name="connsiteX34" fmla="*/ 41368 w 719722"/>
                <a:gd name="connsiteY34" fmla="*/ 184644 h 193345"/>
                <a:gd name="connsiteX35" fmla="*/ 27671 w 719722"/>
                <a:gd name="connsiteY35" fmla="*/ 191411 h 193345"/>
                <a:gd name="connsiteX36" fmla="*/ 0 w 719722"/>
                <a:gd name="connsiteY36" fmla="*/ 191411 h 193345"/>
                <a:gd name="connsiteX37" fmla="*/ 54512 w 719722"/>
                <a:gd name="connsiteY37" fmla="*/ 121531 h 193345"/>
                <a:gd name="connsiteX38" fmla="*/ 389469 w 719722"/>
                <a:gd name="connsiteY38" fmla="*/ 50408 h 193345"/>
                <a:gd name="connsiteX39" fmla="*/ 431944 w 719722"/>
                <a:gd name="connsiteY39" fmla="*/ 65737 h 193345"/>
                <a:gd name="connsiteX40" fmla="*/ 447993 w 719722"/>
                <a:gd name="connsiteY40" fmla="*/ 111449 h 193345"/>
                <a:gd name="connsiteX41" fmla="*/ 447993 w 719722"/>
                <a:gd name="connsiteY41" fmla="*/ 191549 h 193345"/>
                <a:gd name="connsiteX42" fmla="*/ 432220 w 719722"/>
                <a:gd name="connsiteY42" fmla="*/ 191549 h 193345"/>
                <a:gd name="connsiteX43" fmla="*/ 415203 w 719722"/>
                <a:gd name="connsiteY43" fmla="*/ 174562 h 193345"/>
                <a:gd name="connsiteX44" fmla="*/ 415203 w 719722"/>
                <a:gd name="connsiteY44" fmla="*/ 115730 h 193345"/>
                <a:gd name="connsiteX45" fmla="*/ 406486 w 719722"/>
                <a:gd name="connsiteY45" fmla="*/ 88110 h 193345"/>
                <a:gd name="connsiteX46" fmla="*/ 381859 w 719722"/>
                <a:gd name="connsiteY46" fmla="*/ 78857 h 193345"/>
                <a:gd name="connsiteX47" fmla="*/ 353358 w 719722"/>
                <a:gd name="connsiteY47" fmla="*/ 89767 h 193345"/>
                <a:gd name="connsiteX48" fmla="*/ 342843 w 719722"/>
                <a:gd name="connsiteY48" fmla="*/ 120978 h 193345"/>
                <a:gd name="connsiteX49" fmla="*/ 342843 w 719722"/>
                <a:gd name="connsiteY49" fmla="*/ 174562 h 193345"/>
                <a:gd name="connsiteX50" fmla="*/ 325826 w 719722"/>
                <a:gd name="connsiteY50" fmla="*/ 191549 h 193345"/>
                <a:gd name="connsiteX51" fmla="*/ 310053 w 719722"/>
                <a:gd name="connsiteY51" fmla="*/ 191549 h 193345"/>
                <a:gd name="connsiteX52" fmla="*/ 310053 w 719722"/>
                <a:gd name="connsiteY52" fmla="*/ 51927 h 193345"/>
                <a:gd name="connsiteX53" fmla="*/ 324165 w 719722"/>
                <a:gd name="connsiteY53" fmla="*/ 51927 h 193345"/>
                <a:gd name="connsiteX54" fmla="*/ 341183 w 719722"/>
                <a:gd name="connsiteY54" fmla="*/ 68914 h 193345"/>
                <a:gd name="connsiteX55" fmla="*/ 341183 w 719722"/>
                <a:gd name="connsiteY55" fmla="*/ 70018 h 193345"/>
                <a:gd name="connsiteX56" fmla="*/ 361659 w 719722"/>
                <a:gd name="connsiteY56" fmla="*/ 55379 h 193345"/>
                <a:gd name="connsiteX57" fmla="*/ 389469 w 719722"/>
                <a:gd name="connsiteY57" fmla="*/ 50408 h 193345"/>
                <a:gd name="connsiteX58" fmla="*/ 719722 w 719722"/>
                <a:gd name="connsiteY58" fmla="*/ 50269 h 193345"/>
                <a:gd name="connsiteX59" fmla="*/ 719722 w 719722"/>
                <a:gd name="connsiteY59" fmla="*/ 81342 h 193345"/>
                <a:gd name="connsiteX60" fmla="*/ 712113 w 719722"/>
                <a:gd name="connsiteY60" fmla="*/ 80514 h 193345"/>
                <a:gd name="connsiteX61" fmla="*/ 682228 w 719722"/>
                <a:gd name="connsiteY61" fmla="*/ 91700 h 193345"/>
                <a:gd name="connsiteX62" fmla="*/ 671436 w 719722"/>
                <a:gd name="connsiteY62" fmla="*/ 123740 h 193345"/>
                <a:gd name="connsiteX63" fmla="*/ 671436 w 719722"/>
                <a:gd name="connsiteY63" fmla="*/ 174424 h 193345"/>
                <a:gd name="connsiteX64" fmla="*/ 654419 w 719722"/>
                <a:gd name="connsiteY64" fmla="*/ 191411 h 193345"/>
                <a:gd name="connsiteX65" fmla="*/ 638646 w 719722"/>
                <a:gd name="connsiteY65" fmla="*/ 191411 h 193345"/>
                <a:gd name="connsiteX66" fmla="*/ 638646 w 719722"/>
                <a:gd name="connsiteY66" fmla="*/ 51926 h 193345"/>
                <a:gd name="connsiteX67" fmla="*/ 669776 w 719722"/>
                <a:gd name="connsiteY67" fmla="*/ 51926 h 193345"/>
                <a:gd name="connsiteX68" fmla="*/ 669776 w 719722"/>
                <a:gd name="connsiteY68" fmla="*/ 72366 h 193345"/>
                <a:gd name="connsiteX69" fmla="*/ 719722 w 719722"/>
                <a:gd name="connsiteY69" fmla="*/ 50269 h 193345"/>
                <a:gd name="connsiteX70" fmla="*/ 208500 w 719722"/>
                <a:gd name="connsiteY70" fmla="*/ 50269 h 193345"/>
                <a:gd name="connsiteX71" fmla="*/ 233543 w 719722"/>
                <a:gd name="connsiteY71" fmla="*/ 54964 h 193345"/>
                <a:gd name="connsiteX72" fmla="*/ 253327 w 719722"/>
                <a:gd name="connsiteY72" fmla="*/ 68775 h 193345"/>
                <a:gd name="connsiteX73" fmla="*/ 270345 w 719722"/>
                <a:gd name="connsiteY73" fmla="*/ 51788 h 193345"/>
                <a:gd name="connsiteX74" fmla="*/ 285979 w 719722"/>
                <a:gd name="connsiteY74" fmla="*/ 51788 h 193345"/>
                <a:gd name="connsiteX75" fmla="*/ 285979 w 719722"/>
                <a:gd name="connsiteY75" fmla="*/ 51926 h 193345"/>
                <a:gd name="connsiteX76" fmla="*/ 285979 w 719722"/>
                <a:gd name="connsiteY76" fmla="*/ 191549 h 193345"/>
                <a:gd name="connsiteX77" fmla="*/ 271867 w 719722"/>
                <a:gd name="connsiteY77" fmla="*/ 191549 h 193345"/>
                <a:gd name="connsiteX78" fmla="*/ 254849 w 719722"/>
                <a:gd name="connsiteY78" fmla="*/ 174562 h 193345"/>
                <a:gd name="connsiteX79" fmla="*/ 254849 w 719722"/>
                <a:gd name="connsiteY79" fmla="*/ 173457 h 193345"/>
                <a:gd name="connsiteX80" fmla="*/ 234788 w 719722"/>
                <a:gd name="connsiteY80" fmla="*/ 188372 h 193345"/>
                <a:gd name="connsiteX81" fmla="*/ 208500 w 719722"/>
                <a:gd name="connsiteY81" fmla="*/ 193344 h 193345"/>
                <a:gd name="connsiteX82" fmla="*/ 171975 w 719722"/>
                <a:gd name="connsiteY82" fmla="*/ 184506 h 193345"/>
                <a:gd name="connsiteX83" fmla="*/ 146794 w 719722"/>
                <a:gd name="connsiteY83" fmla="*/ 159371 h 193345"/>
                <a:gd name="connsiteX84" fmla="*/ 137801 w 719722"/>
                <a:gd name="connsiteY84" fmla="*/ 121669 h 193345"/>
                <a:gd name="connsiteX85" fmla="*/ 146794 w 719722"/>
                <a:gd name="connsiteY85" fmla="*/ 84104 h 193345"/>
                <a:gd name="connsiteX86" fmla="*/ 171975 w 719722"/>
                <a:gd name="connsiteY86" fmla="*/ 59108 h 193345"/>
                <a:gd name="connsiteX87" fmla="*/ 208500 w 719722"/>
                <a:gd name="connsiteY87" fmla="*/ 50269 h 193345"/>
                <a:gd name="connsiteX88" fmla="*/ 580675 w 719722"/>
                <a:gd name="connsiteY88" fmla="*/ 0 h 193345"/>
                <a:gd name="connsiteX89" fmla="*/ 613327 w 719722"/>
                <a:gd name="connsiteY89" fmla="*/ 0 h 193345"/>
                <a:gd name="connsiteX90" fmla="*/ 613327 w 719722"/>
                <a:gd name="connsiteY90" fmla="*/ 191550 h 193345"/>
                <a:gd name="connsiteX91" fmla="*/ 598938 w 719722"/>
                <a:gd name="connsiteY91" fmla="*/ 191550 h 193345"/>
                <a:gd name="connsiteX92" fmla="*/ 581920 w 719722"/>
                <a:gd name="connsiteY92" fmla="*/ 174563 h 193345"/>
                <a:gd name="connsiteX93" fmla="*/ 581920 w 719722"/>
                <a:gd name="connsiteY93" fmla="*/ 173458 h 193345"/>
                <a:gd name="connsiteX94" fmla="*/ 561859 w 719722"/>
                <a:gd name="connsiteY94" fmla="*/ 188373 h 193345"/>
                <a:gd name="connsiteX95" fmla="*/ 535571 w 719722"/>
                <a:gd name="connsiteY95" fmla="*/ 193345 h 193345"/>
                <a:gd name="connsiteX96" fmla="*/ 499322 w 719722"/>
                <a:gd name="connsiteY96" fmla="*/ 184507 h 193345"/>
                <a:gd name="connsiteX97" fmla="*/ 474003 w 719722"/>
                <a:gd name="connsiteY97" fmla="*/ 159234 h 193345"/>
                <a:gd name="connsiteX98" fmla="*/ 464872 w 719722"/>
                <a:gd name="connsiteY98" fmla="*/ 121669 h 193345"/>
                <a:gd name="connsiteX99" fmla="*/ 474003 w 719722"/>
                <a:gd name="connsiteY99" fmla="*/ 84243 h 193345"/>
                <a:gd name="connsiteX100" fmla="*/ 499322 w 719722"/>
                <a:gd name="connsiteY100" fmla="*/ 59108 h 193345"/>
                <a:gd name="connsiteX101" fmla="*/ 535571 w 719722"/>
                <a:gd name="connsiteY101" fmla="*/ 50270 h 193345"/>
                <a:gd name="connsiteX102" fmla="*/ 561029 w 719722"/>
                <a:gd name="connsiteY102" fmla="*/ 54965 h 193345"/>
                <a:gd name="connsiteX103" fmla="*/ 580675 w 719722"/>
                <a:gd name="connsiteY103" fmla="*/ 69052 h 193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l="l" t="t" r="r" b="b"/>
              <a:pathLst>
                <a:path w="719722" h="193345">
                  <a:moveTo>
                    <a:pt x="212098" y="78028"/>
                  </a:moveTo>
                  <a:cubicBezTo>
                    <a:pt x="200061" y="78028"/>
                    <a:pt x="190099" y="82033"/>
                    <a:pt x="182351" y="90043"/>
                  </a:cubicBezTo>
                  <a:cubicBezTo>
                    <a:pt x="174603" y="98053"/>
                    <a:pt x="170730" y="108549"/>
                    <a:pt x="170730" y="121669"/>
                  </a:cubicBezTo>
                  <a:cubicBezTo>
                    <a:pt x="170730" y="134788"/>
                    <a:pt x="174603" y="145284"/>
                    <a:pt x="182351" y="153294"/>
                  </a:cubicBezTo>
                  <a:cubicBezTo>
                    <a:pt x="190099" y="161304"/>
                    <a:pt x="200061" y="165309"/>
                    <a:pt x="212098" y="165309"/>
                  </a:cubicBezTo>
                  <a:cubicBezTo>
                    <a:pt x="224134" y="165447"/>
                    <a:pt x="234096" y="161442"/>
                    <a:pt x="241982" y="153294"/>
                  </a:cubicBezTo>
                  <a:cubicBezTo>
                    <a:pt x="249868" y="145284"/>
                    <a:pt x="253742" y="134788"/>
                    <a:pt x="253742" y="121669"/>
                  </a:cubicBezTo>
                  <a:cubicBezTo>
                    <a:pt x="253742" y="108549"/>
                    <a:pt x="249868" y="98053"/>
                    <a:pt x="241982" y="90043"/>
                  </a:cubicBezTo>
                  <a:cubicBezTo>
                    <a:pt x="234096" y="82033"/>
                    <a:pt x="224134" y="78028"/>
                    <a:pt x="212098" y="78028"/>
                  </a:cubicBezTo>
                  <a:close/>
                  <a:moveTo>
                    <a:pt x="539445" y="77891"/>
                  </a:moveTo>
                  <a:cubicBezTo>
                    <a:pt x="531559" y="77891"/>
                    <a:pt x="524503" y="79686"/>
                    <a:pt x="518277" y="83277"/>
                  </a:cubicBezTo>
                  <a:cubicBezTo>
                    <a:pt x="512051" y="86867"/>
                    <a:pt x="507070" y="91977"/>
                    <a:pt x="503335" y="98606"/>
                  </a:cubicBezTo>
                  <a:cubicBezTo>
                    <a:pt x="499599" y="105235"/>
                    <a:pt x="497801" y="112969"/>
                    <a:pt x="497801" y="121669"/>
                  </a:cubicBezTo>
                  <a:cubicBezTo>
                    <a:pt x="497801" y="130370"/>
                    <a:pt x="499599" y="138104"/>
                    <a:pt x="503335" y="144733"/>
                  </a:cubicBezTo>
                  <a:cubicBezTo>
                    <a:pt x="507070" y="151362"/>
                    <a:pt x="511913" y="156471"/>
                    <a:pt x="518277" y="160062"/>
                  </a:cubicBezTo>
                  <a:cubicBezTo>
                    <a:pt x="524503" y="163653"/>
                    <a:pt x="531698" y="165448"/>
                    <a:pt x="539445" y="165448"/>
                  </a:cubicBezTo>
                  <a:cubicBezTo>
                    <a:pt x="547193" y="165448"/>
                    <a:pt x="554388" y="163653"/>
                    <a:pt x="560614" y="160062"/>
                  </a:cubicBezTo>
                  <a:cubicBezTo>
                    <a:pt x="566840" y="156471"/>
                    <a:pt x="571821" y="151362"/>
                    <a:pt x="575556" y="144733"/>
                  </a:cubicBezTo>
                  <a:cubicBezTo>
                    <a:pt x="579292" y="138104"/>
                    <a:pt x="581090" y="130370"/>
                    <a:pt x="581090" y="121669"/>
                  </a:cubicBezTo>
                  <a:cubicBezTo>
                    <a:pt x="581090" y="112969"/>
                    <a:pt x="579292" y="105235"/>
                    <a:pt x="575556" y="98606"/>
                  </a:cubicBezTo>
                  <a:cubicBezTo>
                    <a:pt x="571821" y="91977"/>
                    <a:pt x="566840" y="86867"/>
                    <a:pt x="560614" y="83277"/>
                  </a:cubicBezTo>
                  <a:cubicBezTo>
                    <a:pt x="554388" y="79686"/>
                    <a:pt x="547193" y="77891"/>
                    <a:pt x="539445" y="77891"/>
                  </a:cubicBezTo>
                  <a:close/>
                  <a:moveTo>
                    <a:pt x="2352" y="51650"/>
                  </a:moveTo>
                  <a:lnTo>
                    <a:pt x="30300" y="51650"/>
                  </a:lnTo>
                  <a:cubicBezTo>
                    <a:pt x="35696" y="51650"/>
                    <a:pt x="40676" y="54136"/>
                    <a:pt x="43997" y="58417"/>
                  </a:cubicBezTo>
                  <a:lnTo>
                    <a:pt x="73190" y="99020"/>
                  </a:lnTo>
                  <a:lnTo>
                    <a:pt x="102383" y="58417"/>
                  </a:lnTo>
                  <a:cubicBezTo>
                    <a:pt x="105565" y="54136"/>
                    <a:pt x="110684" y="51650"/>
                    <a:pt x="116080" y="51650"/>
                  </a:cubicBezTo>
                  <a:lnTo>
                    <a:pt x="142921" y="51650"/>
                  </a:lnTo>
                  <a:lnTo>
                    <a:pt x="90484" y="121531"/>
                  </a:lnTo>
                  <a:lnTo>
                    <a:pt x="145273" y="191411"/>
                  </a:lnTo>
                  <a:lnTo>
                    <a:pt x="116910" y="191411"/>
                  </a:lnTo>
                  <a:cubicBezTo>
                    <a:pt x="111514" y="191549"/>
                    <a:pt x="106395" y="188925"/>
                    <a:pt x="103213" y="184644"/>
                  </a:cubicBezTo>
                  <a:lnTo>
                    <a:pt x="72360" y="144732"/>
                  </a:lnTo>
                  <a:lnTo>
                    <a:pt x="41368" y="184644"/>
                  </a:lnTo>
                  <a:cubicBezTo>
                    <a:pt x="38186" y="188925"/>
                    <a:pt x="33067" y="191411"/>
                    <a:pt x="27671" y="191411"/>
                  </a:cubicBezTo>
                  <a:lnTo>
                    <a:pt x="0" y="191411"/>
                  </a:lnTo>
                  <a:lnTo>
                    <a:pt x="54512" y="121531"/>
                  </a:lnTo>
                  <a:close/>
                  <a:moveTo>
                    <a:pt x="389469" y="50408"/>
                  </a:moveTo>
                  <a:cubicBezTo>
                    <a:pt x="407040" y="50270"/>
                    <a:pt x="421290" y="55379"/>
                    <a:pt x="431944" y="65737"/>
                  </a:cubicBezTo>
                  <a:cubicBezTo>
                    <a:pt x="442597" y="76095"/>
                    <a:pt x="447993" y="91286"/>
                    <a:pt x="447993" y="111449"/>
                  </a:cubicBezTo>
                  <a:lnTo>
                    <a:pt x="447993" y="191549"/>
                  </a:lnTo>
                  <a:lnTo>
                    <a:pt x="432220" y="191549"/>
                  </a:lnTo>
                  <a:cubicBezTo>
                    <a:pt x="422812" y="191549"/>
                    <a:pt x="415203" y="183953"/>
                    <a:pt x="415203" y="174562"/>
                  </a:cubicBezTo>
                  <a:lnTo>
                    <a:pt x="415203" y="115730"/>
                  </a:lnTo>
                  <a:cubicBezTo>
                    <a:pt x="415203" y="103577"/>
                    <a:pt x="412297" y="94325"/>
                    <a:pt x="406486" y="88110"/>
                  </a:cubicBezTo>
                  <a:cubicBezTo>
                    <a:pt x="400676" y="81895"/>
                    <a:pt x="392513" y="78857"/>
                    <a:pt x="381859" y="78857"/>
                  </a:cubicBezTo>
                  <a:cubicBezTo>
                    <a:pt x="369822" y="78857"/>
                    <a:pt x="360276" y="82448"/>
                    <a:pt x="353358" y="89767"/>
                  </a:cubicBezTo>
                  <a:cubicBezTo>
                    <a:pt x="346302" y="96948"/>
                    <a:pt x="342843" y="107444"/>
                    <a:pt x="342843" y="120978"/>
                  </a:cubicBezTo>
                  <a:lnTo>
                    <a:pt x="342843" y="174562"/>
                  </a:lnTo>
                  <a:cubicBezTo>
                    <a:pt x="342843" y="183953"/>
                    <a:pt x="335234" y="191549"/>
                    <a:pt x="325826" y="191549"/>
                  </a:cubicBezTo>
                  <a:lnTo>
                    <a:pt x="310053" y="191549"/>
                  </a:lnTo>
                  <a:lnTo>
                    <a:pt x="310053" y="51927"/>
                  </a:lnTo>
                  <a:lnTo>
                    <a:pt x="324165" y="51927"/>
                  </a:lnTo>
                  <a:cubicBezTo>
                    <a:pt x="333573" y="51927"/>
                    <a:pt x="341183" y="59523"/>
                    <a:pt x="341183" y="68914"/>
                  </a:cubicBezTo>
                  <a:lnTo>
                    <a:pt x="341183" y="70018"/>
                  </a:lnTo>
                  <a:cubicBezTo>
                    <a:pt x="346579" y="63527"/>
                    <a:pt x="353358" y="58694"/>
                    <a:pt x="361659" y="55379"/>
                  </a:cubicBezTo>
                  <a:cubicBezTo>
                    <a:pt x="369822" y="52065"/>
                    <a:pt x="379092" y="50408"/>
                    <a:pt x="389469" y="50408"/>
                  </a:cubicBezTo>
                  <a:close/>
                  <a:moveTo>
                    <a:pt x="719722" y="50269"/>
                  </a:moveTo>
                  <a:lnTo>
                    <a:pt x="719722" y="81342"/>
                  </a:lnTo>
                  <a:cubicBezTo>
                    <a:pt x="716955" y="80790"/>
                    <a:pt x="714326" y="80514"/>
                    <a:pt x="712113" y="80514"/>
                  </a:cubicBezTo>
                  <a:cubicBezTo>
                    <a:pt x="699384" y="80514"/>
                    <a:pt x="689422" y="84243"/>
                    <a:pt x="682228" y="91700"/>
                  </a:cubicBezTo>
                  <a:cubicBezTo>
                    <a:pt x="675033" y="99158"/>
                    <a:pt x="671436" y="109792"/>
                    <a:pt x="671436" y="123740"/>
                  </a:cubicBezTo>
                  <a:lnTo>
                    <a:pt x="671436" y="174424"/>
                  </a:lnTo>
                  <a:cubicBezTo>
                    <a:pt x="671436" y="183815"/>
                    <a:pt x="663827" y="191411"/>
                    <a:pt x="654419" y="191411"/>
                  </a:cubicBezTo>
                  <a:lnTo>
                    <a:pt x="638646" y="191411"/>
                  </a:lnTo>
                  <a:lnTo>
                    <a:pt x="638646" y="51926"/>
                  </a:lnTo>
                  <a:lnTo>
                    <a:pt x="669776" y="51926"/>
                  </a:lnTo>
                  <a:lnTo>
                    <a:pt x="669776" y="72366"/>
                  </a:lnTo>
                  <a:cubicBezTo>
                    <a:pt x="679322" y="57589"/>
                    <a:pt x="695925" y="50269"/>
                    <a:pt x="719722" y="50269"/>
                  </a:cubicBezTo>
                  <a:close/>
                  <a:moveTo>
                    <a:pt x="208500" y="50269"/>
                  </a:moveTo>
                  <a:cubicBezTo>
                    <a:pt x="217632" y="50269"/>
                    <a:pt x="225933" y="51788"/>
                    <a:pt x="233543" y="54964"/>
                  </a:cubicBezTo>
                  <a:cubicBezTo>
                    <a:pt x="241152" y="58141"/>
                    <a:pt x="247793" y="62698"/>
                    <a:pt x="253327" y="68775"/>
                  </a:cubicBezTo>
                  <a:cubicBezTo>
                    <a:pt x="253327" y="59384"/>
                    <a:pt x="260937" y="51788"/>
                    <a:pt x="270345" y="51788"/>
                  </a:cubicBezTo>
                  <a:lnTo>
                    <a:pt x="285979" y="51788"/>
                  </a:lnTo>
                  <a:lnTo>
                    <a:pt x="285979" y="51926"/>
                  </a:lnTo>
                  <a:lnTo>
                    <a:pt x="285979" y="191549"/>
                  </a:lnTo>
                  <a:lnTo>
                    <a:pt x="271867" y="191549"/>
                  </a:lnTo>
                  <a:cubicBezTo>
                    <a:pt x="262459" y="191549"/>
                    <a:pt x="254849" y="183953"/>
                    <a:pt x="254849" y="174562"/>
                  </a:cubicBezTo>
                  <a:lnTo>
                    <a:pt x="254849" y="173457"/>
                  </a:lnTo>
                  <a:cubicBezTo>
                    <a:pt x="249453" y="180086"/>
                    <a:pt x="242812" y="185058"/>
                    <a:pt x="234788" y="188372"/>
                  </a:cubicBezTo>
                  <a:cubicBezTo>
                    <a:pt x="226902" y="191687"/>
                    <a:pt x="218047" y="193344"/>
                    <a:pt x="208500" y="193344"/>
                  </a:cubicBezTo>
                  <a:cubicBezTo>
                    <a:pt x="194941" y="193344"/>
                    <a:pt x="182628" y="190444"/>
                    <a:pt x="171975" y="184506"/>
                  </a:cubicBezTo>
                  <a:cubicBezTo>
                    <a:pt x="161183" y="178567"/>
                    <a:pt x="152882" y="170143"/>
                    <a:pt x="146794" y="159371"/>
                  </a:cubicBezTo>
                  <a:cubicBezTo>
                    <a:pt x="140706" y="148599"/>
                    <a:pt x="137801" y="136031"/>
                    <a:pt x="137801" y="121669"/>
                  </a:cubicBezTo>
                  <a:cubicBezTo>
                    <a:pt x="137801" y="107306"/>
                    <a:pt x="140845" y="94876"/>
                    <a:pt x="146794" y="84104"/>
                  </a:cubicBezTo>
                  <a:cubicBezTo>
                    <a:pt x="152882" y="73332"/>
                    <a:pt x="161183" y="65046"/>
                    <a:pt x="171975" y="59108"/>
                  </a:cubicBezTo>
                  <a:cubicBezTo>
                    <a:pt x="182766" y="53169"/>
                    <a:pt x="194941" y="50269"/>
                    <a:pt x="208500" y="50269"/>
                  </a:cubicBezTo>
                  <a:close/>
                  <a:moveTo>
                    <a:pt x="580675" y="0"/>
                  </a:moveTo>
                  <a:lnTo>
                    <a:pt x="613327" y="0"/>
                  </a:lnTo>
                  <a:lnTo>
                    <a:pt x="613327" y="191550"/>
                  </a:lnTo>
                  <a:lnTo>
                    <a:pt x="598938" y="191550"/>
                  </a:lnTo>
                  <a:cubicBezTo>
                    <a:pt x="589530" y="191550"/>
                    <a:pt x="581920" y="183954"/>
                    <a:pt x="581920" y="174563"/>
                  </a:cubicBezTo>
                  <a:lnTo>
                    <a:pt x="581920" y="173458"/>
                  </a:lnTo>
                  <a:cubicBezTo>
                    <a:pt x="576525" y="180087"/>
                    <a:pt x="569884" y="185059"/>
                    <a:pt x="561859" y="188373"/>
                  </a:cubicBezTo>
                  <a:cubicBezTo>
                    <a:pt x="553973" y="191688"/>
                    <a:pt x="545118" y="193345"/>
                    <a:pt x="535571" y="193345"/>
                  </a:cubicBezTo>
                  <a:cubicBezTo>
                    <a:pt x="522151" y="193345"/>
                    <a:pt x="509976" y="190445"/>
                    <a:pt x="499322" y="184507"/>
                  </a:cubicBezTo>
                  <a:cubicBezTo>
                    <a:pt x="488531" y="178568"/>
                    <a:pt x="480091" y="170144"/>
                    <a:pt x="474003" y="159234"/>
                  </a:cubicBezTo>
                  <a:cubicBezTo>
                    <a:pt x="467916" y="148323"/>
                    <a:pt x="464872" y="135756"/>
                    <a:pt x="464872" y="121669"/>
                  </a:cubicBezTo>
                  <a:cubicBezTo>
                    <a:pt x="464872" y="107583"/>
                    <a:pt x="467916" y="95015"/>
                    <a:pt x="474003" y="84243"/>
                  </a:cubicBezTo>
                  <a:cubicBezTo>
                    <a:pt x="480091" y="73471"/>
                    <a:pt x="488531" y="65047"/>
                    <a:pt x="499322" y="59108"/>
                  </a:cubicBezTo>
                  <a:cubicBezTo>
                    <a:pt x="510114" y="53170"/>
                    <a:pt x="522151" y="50270"/>
                    <a:pt x="535571" y="50270"/>
                  </a:cubicBezTo>
                  <a:cubicBezTo>
                    <a:pt x="544841" y="50270"/>
                    <a:pt x="553281" y="51789"/>
                    <a:pt x="561029" y="54965"/>
                  </a:cubicBezTo>
                  <a:cubicBezTo>
                    <a:pt x="568777" y="58142"/>
                    <a:pt x="575279" y="62837"/>
                    <a:pt x="580675" y="69052"/>
                  </a:cubicBezTo>
                  <a:close/>
                </a:path>
              </a:pathLst>
            </a:custGeom>
            <a:solidFill>
              <a:schemeClr val="tx2"/>
            </a:solidFill>
            <a:ln w="9510" cap="flat">
              <a:noFill/>
              <a:prstDash val="solid"/>
              <a:miter/>
            </a:ln>
          </p:spPr>
          <p:txBody>
            <a:bodyPr wrap="square" rtlCol="0" anchor="ctr">
              <a:noAutofit/>
            </a:bodyPr>
            <a:lstStyle/>
            <a:p>
              <a:endParaRPr lang="en-US"/>
            </a:p>
          </p:txBody>
        </p:sp>
        <p:grpSp>
          <p:nvGrpSpPr>
            <p:cNvPr id="24" name="Group 23">
              <a:extLst>
                <a:ext uri="{FF2B5EF4-FFF2-40B4-BE49-F238E27FC236}">
                  <a16:creationId xmlns:a16="http://schemas.microsoft.com/office/drawing/2014/main" id="{43376A56-8D93-C14D-AA54-5C4AFC045CAB}"/>
                </a:ext>
              </a:extLst>
            </p:cNvPr>
            <p:cNvGrpSpPr/>
            <p:nvPr userDrawn="1"/>
          </p:nvGrpSpPr>
          <p:grpSpPr>
            <a:xfrm>
              <a:off x="11082099" y="267640"/>
              <a:ext cx="156756" cy="139761"/>
              <a:chOff x="11082099" y="267640"/>
              <a:chExt cx="156756" cy="139761"/>
            </a:xfrm>
          </p:grpSpPr>
          <p:sp>
            <p:nvSpPr>
              <p:cNvPr id="25" name="Freeform 24">
                <a:extLst>
                  <a:ext uri="{FF2B5EF4-FFF2-40B4-BE49-F238E27FC236}">
                    <a16:creationId xmlns:a16="http://schemas.microsoft.com/office/drawing/2014/main" id="{F13B53FE-0902-C941-B97D-6EC42842AE9F}"/>
                  </a:ext>
                </a:extLst>
              </p:cNvPr>
              <p:cNvSpPr/>
              <p:nvPr/>
            </p:nvSpPr>
            <p:spPr>
              <a:xfrm>
                <a:off x="11082099" y="272749"/>
                <a:ext cx="70699" cy="60489"/>
              </a:xfrm>
              <a:custGeom>
                <a:avLst/>
                <a:gdLst>
                  <a:gd name="connsiteX0" fmla="*/ 246570 w 486475"/>
                  <a:gd name="connsiteY0" fmla="*/ 0 h 416222"/>
                  <a:gd name="connsiteX1" fmla="*/ 225625 w 486475"/>
                  <a:gd name="connsiteY1" fmla="*/ 26608 h 416222"/>
                  <a:gd name="connsiteX2" fmla="*/ 0 w 486475"/>
                  <a:gd name="connsiteY2" fmla="*/ 416223 h 416222"/>
                  <a:gd name="connsiteX3" fmla="*/ 486475 w 486475"/>
                  <a:gd name="connsiteY3" fmla="*/ 416223 h 416222"/>
                  <a:gd name="connsiteX4" fmla="*/ 246570 w 486475"/>
                  <a:gd name="connsiteY4" fmla="*/ 0 h 416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475" h="416222">
                    <a:moveTo>
                      <a:pt x="246570" y="0"/>
                    </a:moveTo>
                    <a:cubicBezTo>
                      <a:pt x="238954" y="7602"/>
                      <a:pt x="231338" y="16155"/>
                      <a:pt x="225625" y="26608"/>
                    </a:cubicBezTo>
                    <a:lnTo>
                      <a:pt x="0" y="416223"/>
                    </a:lnTo>
                    <a:lnTo>
                      <a:pt x="486475" y="416223"/>
                    </a:lnTo>
                    <a:lnTo>
                      <a:pt x="246570" y="0"/>
                    </a:lnTo>
                    <a:close/>
                  </a:path>
                </a:pathLst>
              </a:custGeom>
              <a:solidFill>
                <a:srgbClr val="DF1E26"/>
              </a:solidFill>
              <a:ln w="9510" cap="flat">
                <a:noFill/>
                <a:prstDash val="solid"/>
                <a:miter/>
              </a:ln>
            </p:spPr>
            <p:txBody>
              <a:bodyPr rtlCol="0" anchor="ctr"/>
              <a:lstStyle/>
              <a:p>
                <a:endParaRPr lang="en-US"/>
              </a:p>
            </p:txBody>
          </p:sp>
          <p:sp>
            <p:nvSpPr>
              <p:cNvPr id="26" name="Freeform 25">
                <a:extLst>
                  <a:ext uri="{FF2B5EF4-FFF2-40B4-BE49-F238E27FC236}">
                    <a16:creationId xmlns:a16="http://schemas.microsoft.com/office/drawing/2014/main" id="{E2D3266D-333D-2141-8A61-209DA420552D}"/>
                  </a:ext>
                </a:extLst>
              </p:cNvPr>
              <p:cNvSpPr/>
              <p:nvPr/>
            </p:nvSpPr>
            <p:spPr>
              <a:xfrm>
                <a:off x="11125542" y="267640"/>
                <a:ext cx="69869" cy="61180"/>
              </a:xfrm>
              <a:custGeom>
                <a:avLst/>
                <a:gdLst>
                  <a:gd name="connsiteX0" fmla="*/ 480763 w 480763"/>
                  <a:gd name="connsiteY0" fmla="*/ 4751 h 420973"/>
                  <a:gd name="connsiteX1" fmla="*/ 447443 w 480763"/>
                  <a:gd name="connsiteY1" fmla="*/ 0 h 420973"/>
                  <a:gd name="connsiteX2" fmla="*/ 33320 w 480763"/>
                  <a:gd name="connsiteY2" fmla="*/ 0 h 420973"/>
                  <a:gd name="connsiteX3" fmla="*/ 0 w 480763"/>
                  <a:gd name="connsiteY3" fmla="*/ 4751 h 420973"/>
                  <a:gd name="connsiteX4" fmla="*/ 240858 w 480763"/>
                  <a:gd name="connsiteY4" fmla="*/ 420974 h 420973"/>
                  <a:gd name="connsiteX5" fmla="*/ 480763 w 480763"/>
                  <a:gd name="connsiteY5" fmla="*/ 4751 h 420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0763" h="420973">
                    <a:moveTo>
                      <a:pt x="480763" y="4751"/>
                    </a:moveTo>
                    <a:cubicBezTo>
                      <a:pt x="470291" y="1901"/>
                      <a:pt x="458867" y="0"/>
                      <a:pt x="447443" y="0"/>
                    </a:cubicBezTo>
                    <a:lnTo>
                      <a:pt x="33320" y="0"/>
                    </a:lnTo>
                    <a:cubicBezTo>
                      <a:pt x="21896" y="0"/>
                      <a:pt x="10472" y="1901"/>
                      <a:pt x="0" y="4751"/>
                    </a:cubicBezTo>
                    <a:lnTo>
                      <a:pt x="240858" y="420974"/>
                    </a:lnTo>
                    <a:lnTo>
                      <a:pt x="480763" y="4751"/>
                    </a:lnTo>
                    <a:close/>
                  </a:path>
                </a:pathLst>
              </a:custGeom>
              <a:solidFill>
                <a:srgbClr val="EF3834"/>
              </a:solidFill>
              <a:ln w="9510" cap="flat">
                <a:no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15881952-997D-6F47-B3AE-8F7DD44DD03A}"/>
                  </a:ext>
                </a:extLst>
              </p:cNvPr>
              <p:cNvSpPr/>
              <p:nvPr/>
            </p:nvSpPr>
            <p:spPr>
              <a:xfrm>
                <a:off x="11082237" y="341939"/>
                <a:ext cx="70838" cy="60489"/>
              </a:xfrm>
              <a:custGeom>
                <a:avLst/>
                <a:gdLst>
                  <a:gd name="connsiteX0" fmla="*/ 0 w 487427"/>
                  <a:gd name="connsiteY0" fmla="*/ 0 h 416222"/>
                  <a:gd name="connsiteX1" fmla="*/ 225625 w 487427"/>
                  <a:gd name="connsiteY1" fmla="*/ 389615 h 416222"/>
                  <a:gd name="connsiteX2" fmla="*/ 246570 w 487427"/>
                  <a:gd name="connsiteY2" fmla="*/ 416222 h 416222"/>
                  <a:gd name="connsiteX3" fmla="*/ 487427 w 487427"/>
                  <a:gd name="connsiteY3" fmla="*/ 0 h 416222"/>
                  <a:gd name="connsiteX4" fmla="*/ 0 w 487427"/>
                  <a:gd name="connsiteY4" fmla="*/ 0 h 416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7427" h="416222">
                    <a:moveTo>
                      <a:pt x="0" y="0"/>
                    </a:moveTo>
                    <a:lnTo>
                      <a:pt x="225625" y="389615"/>
                    </a:lnTo>
                    <a:cubicBezTo>
                      <a:pt x="231338" y="399118"/>
                      <a:pt x="238002" y="408620"/>
                      <a:pt x="246570" y="416222"/>
                    </a:cubicBezTo>
                    <a:lnTo>
                      <a:pt x="487427" y="0"/>
                    </a:lnTo>
                    <a:lnTo>
                      <a:pt x="0" y="0"/>
                    </a:lnTo>
                    <a:close/>
                  </a:path>
                </a:pathLst>
              </a:custGeom>
              <a:solidFill>
                <a:srgbClr val="F0534C"/>
              </a:solidFill>
              <a:ln w="9510"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42F4E91D-930F-534D-95BA-F105D005CA64}"/>
                  </a:ext>
                </a:extLst>
              </p:cNvPr>
              <p:cNvSpPr/>
              <p:nvPr/>
            </p:nvSpPr>
            <p:spPr>
              <a:xfrm>
                <a:off x="11168017" y="341939"/>
                <a:ext cx="70838" cy="60489"/>
              </a:xfrm>
              <a:custGeom>
                <a:avLst/>
                <a:gdLst>
                  <a:gd name="connsiteX0" fmla="*/ 261802 w 487427"/>
                  <a:gd name="connsiteY0" fmla="*/ 389615 h 416222"/>
                  <a:gd name="connsiteX1" fmla="*/ 487427 w 487427"/>
                  <a:gd name="connsiteY1" fmla="*/ 0 h 416222"/>
                  <a:gd name="connsiteX2" fmla="*/ 0 w 487427"/>
                  <a:gd name="connsiteY2" fmla="*/ 0 h 416222"/>
                  <a:gd name="connsiteX3" fmla="*/ 240858 w 487427"/>
                  <a:gd name="connsiteY3" fmla="*/ 416222 h 416222"/>
                  <a:gd name="connsiteX4" fmla="*/ 261802 w 487427"/>
                  <a:gd name="connsiteY4" fmla="*/ 389615 h 416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7427" h="416222">
                    <a:moveTo>
                      <a:pt x="261802" y="389615"/>
                    </a:moveTo>
                    <a:lnTo>
                      <a:pt x="487427" y="0"/>
                    </a:lnTo>
                    <a:lnTo>
                      <a:pt x="0" y="0"/>
                    </a:lnTo>
                    <a:lnTo>
                      <a:pt x="240858" y="416222"/>
                    </a:lnTo>
                    <a:cubicBezTo>
                      <a:pt x="248474" y="407670"/>
                      <a:pt x="256090" y="399118"/>
                      <a:pt x="261802" y="389615"/>
                    </a:cubicBezTo>
                  </a:path>
                </a:pathLst>
              </a:custGeom>
              <a:solidFill>
                <a:srgbClr val="F26F62"/>
              </a:solidFill>
              <a:ln w="9510" cap="flat">
                <a:noFill/>
                <a:prstDash val="solid"/>
                <a:miter/>
              </a:ln>
            </p:spPr>
            <p:txBody>
              <a:bodyPr rtlCol="0" anchor="ctr"/>
              <a:lstStyle/>
              <a:p>
                <a:endParaRPr lang="en-US"/>
              </a:p>
            </p:txBody>
          </p:sp>
          <p:sp>
            <p:nvSpPr>
              <p:cNvPr id="29" name="Freeform 28">
                <a:extLst>
                  <a:ext uri="{FF2B5EF4-FFF2-40B4-BE49-F238E27FC236}">
                    <a16:creationId xmlns:a16="http://schemas.microsoft.com/office/drawing/2014/main" id="{7E5DF945-6EB8-4C4B-B54D-54BA00AEBCA4}"/>
                  </a:ext>
                </a:extLst>
              </p:cNvPr>
              <p:cNvSpPr/>
              <p:nvPr/>
            </p:nvSpPr>
            <p:spPr>
              <a:xfrm>
                <a:off x="11125542" y="346221"/>
                <a:ext cx="70008" cy="61180"/>
              </a:xfrm>
              <a:custGeom>
                <a:avLst/>
                <a:gdLst>
                  <a:gd name="connsiteX0" fmla="*/ 0 w 481715"/>
                  <a:gd name="connsiteY0" fmla="*/ 416223 h 420973"/>
                  <a:gd name="connsiteX1" fmla="*/ 33320 w 481715"/>
                  <a:gd name="connsiteY1" fmla="*/ 420974 h 420973"/>
                  <a:gd name="connsiteX2" fmla="*/ 448395 w 481715"/>
                  <a:gd name="connsiteY2" fmla="*/ 420974 h 420973"/>
                  <a:gd name="connsiteX3" fmla="*/ 481715 w 481715"/>
                  <a:gd name="connsiteY3" fmla="*/ 416223 h 420973"/>
                  <a:gd name="connsiteX4" fmla="*/ 240858 w 481715"/>
                  <a:gd name="connsiteY4" fmla="*/ 0 h 420973"/>
                  <a:gd name="connsiteX5" fmla="*/ 0 w 481715"/>
                  <a:gd name="connsiteY5" fmla="*/ 416223 h 420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1715" h="420973">
                    <a:moveTo>
                      <a:pt x="0" y="416223"/>
                    </a:moveTo>
                    <a:cubicBezTo>
                      <a:pt x="10472" y="419073"/>
                      <a:pt x="21896" y="420974"/>
                      <a:pt x="33320" y="420974"/>
                    </a:cubicBezTo>
                    <a:lnTo>
                      <a:pt x="448395" y="420974"/>
                    </a:lnTo>
                    <a:cubicBezTo>
                      <a:pt x="459819" y="420974"/>
                      <a:pt x="471243" y="419073"/>
                      <a:pt x="481715" y="416223"/>
                    </a:cubicBezTo>
                    <a:lnTo>
                      <a:pt x="240858" y="0"/>
                    </a:lnTo>
                    <a:lnTo>
                      <a:pt x="0" y="416223"/>
                    </a:lnTo>
                    <a:close/>
                  </a:path>
                </a:pathLst>
              </a:custGeom>
              <a:solidFill>
                <a:srgbClr val="F58C7F"/>
              </a:solidFill>
              <a:ln w="9510" cap="flat">
                <a:noFill/>
                <a:prstDash val="solid"/>
                <a:miter/>
              </a:ln>
            </p:spPr>
            <p:txBody>
              <a:bodyPr rtlCol="0" anchor="ctr"/>
              <a:lstStyle/>
              <a:p>
                <a:endParaRPr lang="en-US"/>
              </a:p>
            </p:txBody>
          </p:sp>
          <p:sp>
            <p:nvSpPr>
              <p:cNvPr id="30" name="Freeform 29">
                <a:extLst>
                  <a:ext uri="{FF2B5EF4-FFF2-40B4-BE49-F238E27FC236}">
                    <a16:creationId xmlns:a16="http://schemas.microsoft.com/office/drawing/2014/main" id="{1D7C292B-8180-9941-B7B9-56C41F43C00D}"/>
                  </a:ext>
                </a:extLst>
              </p:cNvPr>
              <p:cNvSpPr/>
              <p:nvPr/>
            </p:nvSpPr>
            <p:spPr>
              <a:xfrm>
                <a:off x="11168017" y="272749"/>
                <a:ext cx="70699" cy="60489"/>
              </a:xfrm>
              <a:custGeom>
                <a:avLst/>
                <a:gdLst>
                  <a:gd name="connsiteX0" fmla="*/ 486475 w 486475"/>
                  <a:gd name="connsiteY0" fmla="*/ 416223 h 416222"/>
                  <a:gd name="connsiteX1" fmla="*/ 260850 w 486475"/>
                  <a:gd name="connsiteY1" fmla="*/ 26608 h 416222"/>
                  <a:gd name="connsiteX2" fmla="*/ 239906 w 486475"/>
                  <a:gd name="connsiteY2" fmla="*/ 0 h 416222"/>
                  <a:gd name="connsiteX3" fmla="*/ 0 w 486475"/>
                  <a:gd name="connsiteY3" fmla="*/ 416223 h 416222"/>
                  <a:gd name="connsiteX4" fmla="*/ 486475 w 486475"/>
                  <a:gd name="connsiteY4" fmla="*/ 416223 h 416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475" h="416222">
                    <a:moveTo>
                      <a:pt x="486475" y="416223"/>
                    </a:moveTo>
                    <a:lnTo>
                      <a:pt x="260850" y="26608"/>
                    </a:lnTo>
                    <a:cubicBezTo>
                      <a:pt x="255138" y="17105"/>
                      <a:pt x="248474" y="7602"/>
                      <a:pt x="239906" y="0"/>
                    </a:cubicBezTo>
                    <a:lnTo>
                      <a:pt x="0" y="416223"/>
                    </a:lnTo>
                    <a:lnTo>
                      <a:pt x="486475" y="416223"/>
                    </a:lnTo>
                    <a:close/>
                  </a:path>
                </a:pathLst>
              </a:custGeom>
              <a:solidFill>
                <a:srgbClr val="F0534C"/>
              </a:solidFill>
              <a:ln w="9510"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9369391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over-Coral-1">
    <p:bg>
      <p:bgRef idx="1001">
        <a:schemeClr val="bg1"/>
      </p:bgRef>
    </p:bg>
    <p:spTree>
      <p:nvGrpSpPr>
        <p:cNvPr id="1" name=""/>
        <p:cNvGrpSpPr/>
        <p:nvPr/>
      </p:nvGrpSpPr>
      <p:grpSpPr>
        <a:xfrm>
          <a:off x="0" y="0"/>
          <a:ext cx="0" cy="0"/>
          <a:chOff x="0" y="0"/>
          <a:chExt cx="0" cy="0"/>
        </a:xfrm>
      </p:grpSpPr>
      <p:sp>
        <p:nvSpPr>
          <p:cNvPr id="12" name="Picture Placeholder 37">
            <a:extLst>
              <a:ext uri="{FF2B5EF4-FFF2-40B4-BE49-F238E27FC236}">
                <a16:creationId xmlns:a16="http://schemas.microsoft.com/office/drawing/2014/main" id="{1861156D-3C69-A34E-BF54-F5DE17F8C68B}"/>
              </a:ext>
            </a:extLst>
          </p:cNvPr>
          <p:cNvSpPr>
            <a:spLocks noGrp="1" noChangeAspect="1"/>
          </p:cNvSpPr>
          <p:nvPr>
            <p:ph type="pic" sz="quarter" idx="29"/>
          </p:nvPr>
        </p:nvSpPr>
        <p:spPr>
          <a:xfrm>
            <a:off x="3986657" y="0"/>
            <a:ext cx="8202168" cy="6858000"/>
          </a:xfrm>
          <a:custGeom>
            <a:avLst/>
            <a:gdLst>
              <a:gd name="connsiteX0" fmla="*/ 0 w 8202168"/>
              <a:gd name="connsiteY0" fmla="*/ 0 h 6858000"/>
              <a:gd name="connsiteX1" fmla="*/ 8202168 w 8202168"/>
              <a:gd name="connsiteY1" fmla="*/ 0 h 6858000"/>
              <a:gd name="connsiteX2" fmla="*/ 8202168 w 8202168"/>
              <a:gd name="connsiteY2" fmla="*/ 6858000 h 6858000"/>
              <a:gd name="connsiteX3" fmla="*/ 0 w 8202168"/>
              <a:gd name="connsiteY3" fmla="*/ 6858000 h 6858000"/>
              <a:gd name="connsiteX4" fmla="*/ 0 w 8202168"/>
              <a:gd name="connsiteY4" fmla="*/ 6848856 h 6858000"/>
              <a:gd name="connsiteX5" fmla="*/ 3968623 w 8202168"/>
              <a:gd name="connsiteY5" fmla="*/ 6848856 h 6858000"/>
              <a:gd name="connsiteX6" fmla="*/ 0 w 8202168"/>
              <a:gd name="connsiteY6" fmla="*/ 640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02168" h="6858000">
                <a:moveTo>
                  <a:pt x="0" y="0"/>
                </a:moveTo>
                <a:lnTo>
                  <a:pt x="8202168" y="0"/>
                </a:lnTo>
                <a:lnTo>
                  <a:pt x="8202168" y="6858000"/>
                </a:lnTo>
                <a:lnTo>
                  <a:pt x="0" y="6858000"/>
                </a:lnTo>
                <a:lnTo>
                  <a:pt x="0" y="6848856"/>
                </a:lnTo>
                <a:lnTo>
                  <a:pt x="3968623" y="6848856"/>
                </a:lnTo>
                <a:lnTo>
                  <a:pt x="0" y="6403"/>
                </a:lnTo>
                <a:close/>
              </a:path>
            </a:pathLst>
          </a:custGeom>
          <a:blipFill>
            <a:blip r:embed="rId2" cstate="email">
              <a:extLst>
                <a:ext uri="{28A0092B-C50C-407E-A947-70E740481C1C}">
                  <a14:useLocalDpi xmlns:a14="http://schemas.microsoft.com/office/drawing/2010/main"/>
                </a:ext>
              </a:extLst>
            </a:blip>
            <a:stretch>
              <a:fillRect/>
            </a:stretch>
          </a:blipFill>
        </p:spPr>
        <p:txBody>
          <a:bodyPr wrap="square">
            <a:noAutofit/>
          </a:bodyPr>
          <a:lstStyle>
            <a:lvl1pPr>
              <a:defRPr sz="800">
                <a:noFill/>
              </a:defRPr>
            </a:lvl1pPr>
          </a:lstStyle>
          <a:p>
            <a:r>
              <a:rPr lang="en-US"/>
              <a:t>Click icon to add picture</a:t>
            </a:r>
          </a:p>
        </p:txBody>
      </p:sp>
      <p:sp>
        <p:nvSpPr>
          <p:cNvPr id="25" name="SUBTITLE">
            <a:extLst>
              <a:ext uri="{FF2B5EF4-FFF2-40B4-BE49-F238E27FC236}">
                <a16:creationId xmlns:a16="http://schemas.microsoft.com/office/drawing/2014/main" id="{9078B39E-9303-CF42-8D49-D1CFEF7330DE}"/>
              </a:ext>
            </a:extLst>
          </p:cNvPr>
          <p:cNvSpPr>
            <a:spLocks noGrp="1"/>
          </p:cNvSpPr>
          <p:nvPr userDrawn="1">
            <p:ph type="body" sz="quarter" idx="17" hasCustomPrompt="1"/>
          </p:nvPr>
        </p:nvSpPr>
        <p:spPr>
          <a:xfrm>
            <a:off x="608014" y="3659589"/>
            <a:ext cx="5246799" cy="300467"/>
          </a:xfrm>
          <a:prstGeom prst="rect">
            <a:avLst/>
          </a:prstGeom>
        </p:spPr>
        <p:txBody>
          <a:bodyPr wrap="square" anchor="t" anchorCtr="0">
            <a:spAutoFit/>
          </a:bodyPr>
          <a:lstStyle>
            <a:lvl1pPr>
              <a:defRPr sz="1800" b="0" i="0">
                <a:solidFill>
                  <a:schemeClr val="tx2"/>
                </a:solidFill>
                <a:latin typeface="Century Gothic" panose="020B0502020202020204" pitchFamily="34" charset="0"/>
              </a:defRPr>
            </a:lvl1pPr>
          </a:lstStyle>
          <a:p>
            <a:pPr lvl="0"/>
            <a:r>
              <a:rPr lang="en-US" dirty="0"/>
              <a:t>Subtitle</a:t>
            </a:r>
          </a:p>
        </p:txBody>
      </p:sp>
      <p:sp>
        <p:nvSpPr>
          <p:cNvPr id="26" name="TITLE">
            <a:extLst>
              <a:ext uri="{FF2B5EF4-FFF2-40B4-BE49-F238E27FC236}">
                <a16:creationId xmlns:a16="http://schemas.microsoft.com/office/drawing/2014/main" id="{CE8CB574-8088-0240-AAFC-463D2EB26D27}"/>
              </a:ext>
            </a:extLst>
          </p:cNvPr>
          <p:cNvSpPr>
            <a:spLocks noGrp="1"/>
          </p:cNvSpPr>
          <p:nvPr userDrawn="1">
            <p:ph type="title" hasCustomPrompt="1"/>
          </p:nvPr>
        </p:nvSpPr>
        <p:spPr>
          <a:xfrm>
            <a:off x="608013" y="2904724"/>
            <a:ext cx="5246800" cy="664797"/>
          </a:xfrm>
          <a:prstGeom prst="rect">
            <a:avLst/>
          </a:prstGeom>
        </p:spPr>
        <p:txBody>
          <a:bodyPr wrap="square" anchor="b" anchorCtr="0">
            <a:spAutoFit/>
          </a:bodyPr>
          <a:lstStyle>
            <a:lvl1pPr>
              <a:lnSpc>
                <a:spcPct val="90000"/>
              </a:lnSpc>
              <a:defRPr sz="4800" b="0" i="0" baseline="0">
                <a:solidFill>
                  <a:schemeClr val="tx2"/>
                </a:solidFill>
                <a:latin typeface="Times New Roman" panose="02020603050405020304" pitchFamily="18" charset="0"/>
                <a:cs typeface="Times New Roman" panose="02020603050405020304" pitchFamily="18" charset="0"/>
              </a:defRPr>
            </a:lvl1pPr>
          </a:lstStyle>
          <a:p>
            <a:r>
              <a:rPr lang="en-US" dirty="0"/>
              <a:t>Cover Title</a:t>
            </a:r>
          </a:p>
        </p:txBody>
      </p:sp>
      <p:sp>
        <p:nvSpPr>
          <p:cNvPr id="24" name="Date Placeholder 8">
            <a:extLst>
              <a:ext uri="{FF2B5EF4-FFF2-40B4-BE49-F238E27FC236}">
                <a16:creationId xmlns:a16="http://schemas.microsoft.com/office/drawing/2014/main" id="{29839FFB-6735-6F41-8B99-59E8E90812C2}"/>
              </a:ext>
            </a:extLst>
          </p:cNvPr>
          <p:cNvSpPr>
            <a:spLocks noGrp="1"/>
          </p:cNvSpPr>
          <p:nvPr userDrawn="1">
            <p:ph type="dt" sz="half" idx="23"/>
          </p:nvPr>
        </p:nvSpPr>
        <p:spPr>
          <a:xfrm>
            <a:off x="609599" y="5989320"/>
            <a:ext cx="1423737" cy="182880"/>
          </a:xfrm>
          <a:prstGeom prst="rect">
            <a:avLst/>
          </a:prstGeom>
        </p:spPr>
        <p:txBody>
          <a:bodyPr lIns="0" tIns="0" rIns="0" bIns="0"/>
          <a:lstStyle>
            <a:lvl1pPr>
              <a:defRPr sz="1400">
                <a:solidFill>
                  <a:schemeClr val="tx2"/>
                </a:solidFill>
              </a:defRPr>
            </a:lvl1pPr>
          </a:lstStyle>
          <a:p>
            <a:endParaRPr lang="en-US"/>
          </a:p>
        </p:txBody>
      </p:sp>
      <p:sp>
        <p:nvSpPr>
          <p:cNvPr id="7" name="Picture Placeholder 10">
            <a:extLst>
              <a:ext uri="{FF2B5EF4-FFF2-40B4-BE49-F238E27FC236}">
                <a16:creationId xmlns:a16="http://schemas.microsoft.com/office/drawing/2014/main" id="{3E5E47B6-5EC0-E847-B938-5D4E41E04F4D}"/>
              </a:ext>
            </a:extLst>
          </p:cNvPr>
          <p:cNvSpPr>
            <a:spLocks noGrp="1" noChangeAspect="1"/>
          </p:cNvSpPr>
          <p:nvPr>
            <p:ph type="pic" sz="quarter" idx="25"/>
          </p:nvPr>
        </p:nvSpPr>
        <p:spPr>
          <a:xfrm>
            <a:off x="504158" y="4459026"/>
            <a:ext cx="1546465" cy="548640"/>
          </a:xfrm>
          <a: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l="-3543" r="1842"/>
            </a:stretch>
          </a:blipFill>
        </p:spPr>
        <p:txBody>
          <a:bodyPr/>
          <a:lstStyle>
            <a:lvl1pPr>
              <a:defRPr sz="800">
                <a:noFill/>
              </a:defRPr>
            </a:lvl1pPr>
          </a:lstStyle>
          <a:p>
            <a:r>
              <a:rPr lang="en-US"/>
              <a:t>Click icon to add picture</a:t>
            </a:r>
          </a:p>
        </p:txBody>
      </p:sp>
    </p:spTree>
    <p:extLst>
      <p:ext uri="{BB962C8B-B14F-4D97-AF65-F5344CB8AC3E}">
        <p14:creationId xmlns:p14="http://schemas.microsoft.com/office/powerpoint/2010/main" val="192230460"/>
      </p:ext>
    </p:extLst>
  </p:cSld>
  <p:clrMapOvr>
    <a:overrideClrMapping bg1="dk1" tx1="lt1" bg2="dk2" tx2="lt2" accent1="accent1" accent2="accent2" accent3="accent3" accent4="accent4" accent5="accent5" accent6="accent6" hlink="hlink" folHlink="folHlink"/>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Benefits">
    <p:bg>
      <p:bgRef idx="1001">
        <a:schemeClr val="bg2"/>
      </p:bgRef>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1950DC05-2CDE-0348-A948-F019D599CF65}"/>
              </a:ext>
            </a:extLst>
          </p:cNvPr>
          <p:cNvSpPr>
            <a:spLocks noGrp="1"/>
          </p:cNvSpPr>
          <p:nvPr>
            <p:ph type="title"/>
          </p:nvPr>
        </p:nvSpPr>
        <p:spPr>
          <a:xfrm>
            <a:off x="228600" y="201168"/>
            <a:ext cx="5865812" cy="274320"/>
          </a:xfrm>
        </p:spPr>
        <p:txBody>
          <a:bodyPr/>
          <a:lstStyle/>
          <a:p>
            <a:r>
              <a:rPr lang="en-US"/>
              <a:t>Click to edit Master title style</a:t>
            </a:r>
          </a:p>
        </p:txBody>
      </p:sp>
      <p:sp>
        <p:nvSpPr>
          <p:cNvPr id="18" name="Text Placeholder 7">
            <a:extLst>
              <a:ext uri="{FF2B5EF4-FFF2-40B4-BE49-F238E27FC236}">
                <a16:creationId xmlns:a16="http://schemas.microsoft.com/office/drawing/2014/main" id="{E0F2B7BA-7DA1-944B-A928-4E9EEC43F99A}"/>
              </a:ext>
            </a:extLst>
          </p:cNvPr>
          <p:cNvSpPr>
            <a:spLocks noGrp="1"/>
          </p:cNvSpPr>
          <p:nvPr>
            <p:ph type="body" sz="quarter" idx="24"/>
          </p:nvPr>
        </p:nvSpPr>
        <p:spPr>
          <a:xfrm>
            <a:off x="228600" y="502920"/>
            <a:ext cx="5865812" cy="233718"/>
          </a:xfrm>
          <a:prstGeom prst="rect">
            <a:avLst/>
          </a:prstGeom>
        </p:spPr>
        <p:txBody>
          <a:bodyPr wrap="square">
            <a:spAutoFit/>
          </a:bodyPr>
          <a:lstStyle>
            <a:lvl1pPr marL="0" marR="0" indent="0" algn="l" defTabSz="182742" rtl="0" eaLnBrk="1" fontAlgn="auto" latinLnBrk="0" hangingPunct="1">
              <a:lnSpc>
                <a:spcPct val="120000"/>
              </a:lnSpc>
              <a:spcBef>
                <a:spcPts val="0"/>
              </a:spcBef>
              <a:spcAft>
                <a:spcPts val="0"/>
              </a:spcAft>
              <a:buClrTx/>
              <a:buSzTx/>
              <a:buFont typeface="Arial" panose="020B0604020202020204" pitchFamily="34" charset="0"/>
              <a:buNone/>
              <a:tabLst/>
              <a:defRPr lang="en-US"/>
            </a:lvl1pPr>
            <a:lvl4pPr marL="182880" marR="0" indent="-182880" algn="l" defTabSz="182880" rtl="0" eaLnBrk="1" fontAlgn="auto" latinLnBrk="0" hangingPunct="1">
              <a:lnSpc>
                <a:spcPct val="100000"/>
              </a:lnSpc>
              <a:spcBef>
                <a:spcPts val="0"/>
              </a:spcBef>
              <a:spcAft>
                <a:spcPts val="600"/>
              </a:spcAft>
              <a:buClr>
                <a:schemeClr val="tx2"/>
              </a:buClr>
              <a:buSzPct val="100000"/>
              <a:buFont typeface="Arial" panose="020B0604020202020204" pitchFamily="34" charset="0"/>
              <a:buChar char="•"/>
              <a:tabLst>
                <a:tab pos="182880" algn="l"/>
                <a:tab pos="365760" algn="l"/>
                <a:tab pos="548640" algn="l"/>
              </a:tabLst>
              <a:defRPr/>
            </a:lvl4pPr>
          </a:lstStyle>
          <a:p>
            <a:pPr lvl="0"/>
            <a:r>
              <a:rPr lang="en-US"/>
              <a:t>Click to edit Master text styles</a:t>
            </a:r>
          </a:p>
        </p:txBody>
      </p:sp>
      <p:sp>
        <p:nvSpPr>
          <p:cNvPr id="20" name="Text Placeholder 7">
            <a:extLst>
              <a:ext uri="{FF2B5EF4-FFF2-40B4-BE49-F238E27FC236}">
                <a16:creationId xmlns:a16="http://schemas.microsoft.com/office/drawing/2014/main" id="{4CE54B90-C69F-194C-B707-3AA18FB51253}"/>
              </a:ext>
            </a:extLst>
          </p:cNvPr>
          <p:cNvSpPr>
            <a:spLocks noGrp="1"/>
          </p:cNvSpPr>
          <p:nvPr>
            <p:ph type="body" sz="quarter" idx="28" hasCustomPrompt="1"/>
          </p:nvPr>
        </p:nvSpPr>
        <p:spPr>
          <a:xfrm>
            <a:off x="10148986" y="6632886"/>
            <a:ext cx="1821776" cy="92333"/>
          </a:xfrm>
        </p:spPr>
        <p:txBody>
          <a:bodyPr anchor="b" anchorCtr="0">
            <a:spAutoFit/>
          </a:bodyPr>
          <a:lstStyle>
            <a:lvl1pPr algn="r">
              <a:lnSpc>
                <a:spcPct val="100000"/>
              </a:lnSpc>
              <a:defRPr sz="600">
                <a:solidFill>
                  <a:schemeClr val="tx2">
                    <a:lumMod val="50000"/>
                    <a:lumOff val="50000"/>
                  </a:schemeClr>
                </a:solidFill>
              </a:defRPr>
            </a:lvl1pPr>
          </a:lstStyle>
          <a:p>
            <a:pPr lvl="0"/>
            <a:r>
              <a:rPr lang="en-US"/>
              <a:t>Source Info</a:t>
            </a:r>
          </a:p>
        </p:txBody>
      </p:sp>
      <p:grpSp>
        <p:nvGrpSpPr>
          <p:cNvPr id="19" name="Group 18">
            <a:extLst>
              <a:ext uri="{FF2B5EF4-FFF2-40B4-BE49-F238E27FC236}">
                <a16:creationId xmlns:a16="http://schemas.microsoft.com/office/drawing/2014/main" id="{37EE1A58-7367-A144-9BB3-7CA1A5D1980E}"/>
              </a:ext>
            </a:extLst>
          </p:cNvPr>
          <p:cNvGrpSpPr>
            <a:grpSpLocks noChangeAspect="1"/>
          </p:cNvGrpSpPr>
          <p:nvPr userDrawn="1"/>
        </p:nvGrpSpPr>
        <p:grpSpPr>
          <a:xfrm>
            <a:off x="11082099" y="215851"/>
            <a:ext cx="886025" cy="193345"/>
            <a:chOff x="11082099" y="215851"/>
            <a:chExt cx="886025" cy="193345"/>
          </a:xfrm>
        </p:grpSpPr>
        <p:sp>
          <p:nvSpPr>
            <p:cNvPr id="21" name="Freeform 20">
              <a:extLst>
                <a:ext uri="{FF2B5EF4-FFF2-40B4-BE49-F238E27FC236}">
                  <a16:creationId xmlns:a16="http://schemas.microsoft.com/office/drawing/2014/main" id="{B4DE4E1A-D14A-5544-B29C-10211601A828}"/>
                </a:ext>
              </a:extLst>
            </p:cNvPr>
            <p:cNvSpPr/>
            <p:nvPr/>
          </p:nvSpPr>
          <p:spPr>
            <a:xfrm>
              <a:off x="11248402" y="215851"/>
              <a:ext cx="719722" cy="193345"/>
            </a:xfrm>
            <a:custGeom>
              <a:avLst/>
              <a:gdLst>
                <a:gd name="connsiteX0" fmla="*/ 212098 w 719722"/>
                <a:gd name="connsiteY0" fmla="*/ 78028 h 193345"/>
                <a:gd name="connsiteX1" fmla="*/ 182351 w 719722"/>
                <a:gd name="connsiteY1" fmla="*/ 90043 h 193345"/>
                <a:gd name="connsiteX2" fmla="*/ 170730 w 719722"/>
                <a:gd name="connsiteY2" fmla="*/ 121669 h 193345"/>
                <a:gd name="connsiteX3" fmla="*/ 182351 w 719722"/>
                <a:gd name="connsiteY3" fmla="*/ 153294 h 193345"/>
                <a:gd name="connsiteX4" fmla="*/ 212098 w 719722"/>
                <a:gd name="connsiteY4" fmla="*/ 165309 h 193345"/>
                <a:gd name="connsiteX5" fmla="*/ 241982 w 719722"/>
                <a:gd name="connsiteY5" fmla="*/ 153294 h 193345"/>
                <a:gd name="connsiteX6" fmla="*/ 253742 w 719722"/>
                <a:gd name="connsiteY6" fmla="*/ 121669 h 193345"/>
                <a:gd name="connsiteX7" fmla="*/ 241982 w 719722"/>
                <a:gd name="connsiteY7" fmla="*/ 90043 h 193345"/>
                <a:gd name="connsiteX8" fmla="*/ 212098 w 719722"/>
                <a:gd name="connsiteY8" fmla="*/ 78028 h 193345"/>
                <a:gd name="connsiteX9" fmla="*/ 539445 w 719722"/>
                <a:gd name="connsiteY9" fmla="*/ 77891 h 193345"/>
                <a:gd name="connsiteX10" fmla="*/ 518277 w 719722"/>
                <a:gd name="connsiteY10" fmla="*/ 83277 h 193345"/>
                <a:gd name="connsiteX11" fmla="*/ 503335 w 719722"/>
                <a:gd name="connsiteY11" fmla="*/ 98606 h 193345"/>
                <a:gd name="connsiteX12" fmla="*/ 497801 w 719722"/>
                <a:gd name="connsiteY12" fmla="*/ 121669 h 193345"/>
                <a:gd name="connsiteX13" fmla="*/ 503335 w 719722"/>
                <a:gd name="connsiteY13" fmla="*/ 144733 h 193345"/>
                <a:gd name="connsiteX14" fmla="*/ 518277 w 719722"/>
                <a:gd name="connsiteY14" fmla="*/ 160062 h 193345"/>
                <a:gd name="connsiteX15" fmla="*/ 539445 w 719722"/>
                <a:gd name="connsiteY15" fmla="*/ 165448 h 193345"/>
                <a:gd name="connsiteX16" fmla="*/ 560614 w 719722"/>
                <a:gd name="connsiteY16" fmla="*/ 160062 h 193345"/>
                <a:gd name="connsiteX17" fmla="*/ 575556 w 719722"/>
                <a:gd name="connsiteY17" fmla="*/ 144733 h 193345"/>
                <a:gd name="connsiteX18" fmla="*/ 581090 w 719722"/>
                <a:gd name="connsiteY18" fmla="*/ 121669 h 193345"/>
                <a:gd name="connsiteX19" fmla="*/ 575556 w 719722"/>
                <a:gd name="connsiteY19" fmla="*/ 98606 h 193345"/>
                <a:gd name="connsiteX20" fmla="*/ 560614 w 719722"/>
                <a:gd name="connsiteY20" fmla="*/ 83277 h 193345"/>
                <a:gd name="connsiteX21" fmla="*/ 539445 w 719722"/>
                <a:gd name="connsiteY21" fmla="*/ 77891 h 193345"/>
                <a:gd name="connsiteX22" fmla="*/ 2352 w 719722"/>
                <a:gd name="connsiteY22" fmla="*/ 51650 h 193345"/>
                <a:gd name="connsiteX23" fmla="*/ 30300 w 719722"/>
                <a:gd name="connsiteY23" fmla="*/ 51650 h 193345"/>
                <a:gd name="connsiteX24" fmla="*/ 43997 w 719722"/>
                <a:gd name="connsiteY24" fmla="*/ 58417 h 193345"/>
                <a:gd name="connsiteX25" fmla="*/ 73190 w 719722"/>
                <a:gd name="connsiteY25" fmla="*/ 99020 h 193345"/>
                <a:gd name="connsiteX26" fmla="*/ 102383 w 719722"/>
                <a:gd name="connsiteY26" fmla="*/ 58417 h 193345"/>
                <a:gd name="connsiteX27" fmla="*/ 116080 w 719722"/>
                <a:gd name="connsiteY27" fmla="*/ 51650 h 193345"/>
                <a:gd name="connsiteX28" fmla="*/ 142921 w 719722"/>
                <a:gd name="connsiteY28" fmla="*/ 51650 h 193345"/>
                <a:gd name="connsiteX29" fmla="*/ 90484 w 719722"/>
                <a:gd name="connsiteY29" fmla="*/ 121531 h 193345"/>
                <a:gd name="connsiteX30" fmla="*/ 145273 w 719722"/>
                <a:gd name="connsiteY30" fmla="*/ 191411 h 193345"/>
                <a:gd name="connsiteX31" fmla="*/ 116910 w 719722"/>
                <a:gd name="connsiteY31" fmla="*/ 191411 h 193345"/>
                <a:gd name="connsiteX32" fmla="*/ 103213 w 719722"/>
                <a:gd name="connsiteY32" fmla="*/ 184644 h 193345"/>
                <a:gd name="connsiteX33" fmla="*/ 72360 w 719722"/>
                <a:gd name="connsiteY33" fmla="*/ 144732 h 193345"/>
                <a:gd name="connsiteX34" fmla="*/ 41368 w 719722"/>
                <a:gd name="connsiteY34" fmla="*/ 184644 h 193345"/>
                <a:gd name="connsiteX35" fmla="*/ 27671 w 719722"/>
                <a:gd name="connsiteY35" fmla="*/ 191411 h 193345"/>
                <a:gd name="connsiteX36" fmla="*/ 0 w 719722"/>
                <a:gd name="connsiteY36" fmla="*/ 191411 h 193345"/>
                <a:gd name="connsiteX37" fmla="*/ 54512 w 719722"/>
                <a:gd name="connsiteY37" fmla="*/ 121531 h 193345"/>
                <a:gd name="connsiteX38" fmla="*/ 389469 w 719722"/>
                <a:gd name="connsiteY38" fmla="*/ 50408 h 193345"/>
                <a:gd name="connsiteX39" fmla="*/ 431944 w 719722"/>
                <a:gd name="connsiteY39" fmla="*/ 65737 h 193345"/>
                <a:gd name="connsiteX40" fmla="*/ 447993 w 719722"/>
                <a:gd name="connsiteY40" fmla="*/ 111449 h 193345"/>
                <a:gd name="connsiteX41" fmla="*/ 447993 w 719722"/>
                <a:gd name="connsiteY41" fmla="*/ 191549 h 193345"/>
                <a:gd name="connsiteX42" fmla="*/ 432220 w 719722"/>
                <a:gd name="connsiteY42" fmla="*/ 191549 h 193345"/>
                <a:gd name="connsiteX43" fmla="*/ 415203 w 719722"/>
                <a:gd name="connsiteY43" fmla="*/ 174562 h 193345"/>
                <a:gd name="connsiteX44" fmla="*/ 415203 w 719722"/>
                <a:gd name="connsiteY44" fmla="*/ 115730 h 193345"/>
                <a:gd name="connsiteX45" fmla="*/ 406486 w 719722"/>
                <a:gd name="connsiteY45" fmla="*/ 88110 h 193345"/>
                <a:gd name="connsiteX46" fmla="*/ 381859 w 719722"/>
                <a:gd name="connsiteY46" fmla="*/ 78857 h 193345"/>
                <a:gd name="connsiteX47" fmla="*/ 353358 w 719722"/>
                <a:gd name="connsiteY47" fmla="*/ 89767 h 193345"/>
                <a:gd name="connsiteX48" fmla="*/ 342843 w 719722"/>
                <a:gd name="connsiteY48" fmla="*/ 120978 h 193345"/>
                <a:gd name="connsiteX49" fmla="*/ 342843 w 719722"/>
                <a:gd name="connsiteY49" fmla="*/ 174562 h 193345"/>
                <a:gd name="connsiteX50" fmla="*/ 325826 w 719722"/>
                <a:gd name="connsiteY50" fmla="*/ 191549 h 193345"/>
                <a:gd name="connsiteX51" fmla="*/ 310053 w 719722"/>
                <a:gd name="connsiteY51" fmla="*/ 191549 h 193345"/>
                <a:gd name="connsiteX52" fmla="*/ 310053 w 719722"/>
                <a:gd name="connsiteY52" fmla="*/ 51927 h 193345"/>
                <a:gd name="connsiteX53" fmla="*/ 324165 w 719722"/>
                <a:gd name="connsiteY53" fmla="*/ 51927 h 193345"/>
                <a:gd name="connsiteX54" fmla="*/ 341183 w 719722"/>
                <a:gd name="connsiteY54" fmla="*/ 68914 h 193345"/>
                <a:gd name="connsiteX55" fmla="*/ 341183 w 719722"/>
                <a:gd name="connsiteY55" fmla="*/ 70018 h 193345"/>
                <a:gd name="connsiteX56" fmla="*/ 361659 w 719722"/>
                <a:gd name="connsiteY56" fmla="*/ 55379 h 193345"/>
                <a:gd name="connsiteX57" fmla="*/ 389469 w 719722"/>
                <a:gd name="connsiteY57" fmla="*/ 50408 h 193345"/>
                <a:gd name="connsiteX58" fmla="*/ 719722 w 719722"/>
                <a:gd name="connsiteY58" fmla="*/ 50269 h 193345"/>
                <a:gd name="connsiteX59" fmla="*/ 719722 w 719722"/>
                <a:gd name="connsiteY59" fmla="*/ 81342 h 193345"/>
                <a:gd name="connsiteX60" fmla="*/ 712113 w 719722"/>
                <a:gd name="connsiteY60" fmla="*/ 80514 h 193345"/>
                <a:gd name="connsiteX61" fmla="*/ 682228 w 719722"/>
                <a:gd name="connsiteY61" fmla="*/ 91700 h 193345"/>
                <a:gd name="connsiteX62" fmla="*/ 671436 w 719722"/>
                <a:gd name="connsiteY62" fmla="*/ 123740 h 193345"/>
                <a:gd name="connsiteX63" fmla="*/ 671436 w 719722"/>
                <a:gd name="connsiteY63" fmla="*/ 174424 h 193345"/>
                <a:gd name="connsiteX64" fmla="*/ 654419 w 719722"/>
                <a:gd name="connsiteY64" fmla="*/ 191411 h 193345"/>
                <a:gd name="connsiteX65" fmla="*/ 638646 w 719722"/>
                <a:gd name="connsiteY65" fmla="*/ 191411 h 193345"/>
                <a:gd name="connsiteX66" fmla="*/ 638646 w 719722"/>
                <a:gd name="connsiteY66" fmla="*/ 51926 h 193345"/>
                <a:gd name="connsiteX67" fmla="*/ 669776 w 719722"/>
                <a:gd name="connsiteY67" fmla="*/ 51926 h 193345"/>
                <a:gd name="connsiteX68" fmla="*/ 669776 w 719722"/>
                <a:gd name="connsiteY68" fmla="*/ 72366 h 193345"/>
                <a:gd name="connsiteX69" fmla="*/ 719722 w 719722"/>
                <a:gd name="connsiteY69" fmla="*/ 50269 h 193345"/>
                <a:gd name="connsiteX70" fmla="*/ 208500 w 719722"/>
                <a:gd name="connsiteY70" fmla="*/ 50269 h 193345"/>
                <a:gd name="connsiteX71" fmla="*/ 233543 w 719722"/>
                <a:gd name="connsiteY71" fmla="*/ 54964 h 193345"/>
                <a:gd name="connsiteX72" fmla="*/ 253327 w 719722"/>
                <a:gd name="connsiteY72" fmla="*/ 68775 h 193345"/>
                <a:gd name="connsiteX73" fmla="*/ 270345 w 719722"/>
                <a:gd name="connsiteY73" fmla="*/ 51788 h 193345"/>
                <a:gd name="connsiteX74" fmla="*/ 285979 w 719722"/>
                <a:gd name="connsiteY74" fmla="*/ 51788 h 193345"/>
                <a:gd name="connsiteX75" fmla="*/ 285979 w 719722"/>
                <a:gd name="connsiteY75" fmla="*/ 51926 h 193345"/>
                <a:gd name="connsiteX76" fmla="*/ 285979 w 719722"/>
                <a:gd name="connsiteY76" fmla="*/ 191549 h 193345"/>
                <a:gd name="connsiteX77" fmla="*/ 271867 w 719722"/>
                <a:gd name="connsiteY77" fmla="*/ 191549 h 193345"/>
                <a:gd name="connsiteX78" fmla="*/ 254849 w 719722"/>
                <a:gd name="connsiteY78" fmla="*/ 174562 h 193345"/>
                <a:gd name="connsiteX79" fmla="*/ 254849 w 719722"/>
                <a:gd name="connsiteY79" fmla="*/ 173457 h 193345"/>
                <a:gd name="connsiteX80" fmla="*/ 234788 w 719722"/>
                <a:gd name="connsiteY80" fmla="*/ 188372 h 193345"/>
                <a:gd name="connsiteX81" fmla="*/ 208500 w 719722"/>
                <a:gd name="connsiteY81" fmla="*/ 193344 h 193345"/>
                <a:gd name="connsiteX82" fmla="*/ 171975 w 719722"/>
                <a:gd name="connsiteY82" fmla="*/ 184506 h 193345"/>
                <a:gd name="connsiteX83" fmla="*/ 146794 w 719722"/>
                <a:gd name="connsiteY83" fmla="*/ 159371 h 193345"/>
                <a:gd name="connsiteX84" fmla="*/ 137801 w 719722"/>
                <a:gd name="connsiteY84" fmla="*/ 121669 h 193345"/>
                <a:gd name="connsiteX85" fmla="*/ 146794 w 719722"/>
                <a:gd name="connsiteY85" fmla="*/ 84104 h 193345"/>
                <a:gd name="connsiteX86" fmla="*/ 171975 w 719722"/>
                <a:gd name="connsiteY86" fmla="*/ 59108 h 193345"/>
                <a:gd name="connsiteX87" fmla="*/ 208500 w 719722"/>
                <a:gd name="connsiteY87" fmla="*/ 50269 h 193345"/>
                <a:gd name="connsiteX88" fmla="*/ 580675 w 719722"/>
                <a:gd name="connsiteY88" fmla="*/ 0 h 193345"/>
                <a:gd name="connsiteX89" fmla="*/ 613327 w 719722"/>
                <a:gd name="connsiteY89" fmla="*/ 0 h 193345"/>
                <a:gd name="connsiteX90" fmla="*/ 613327 w 719722"/>
                <a:gd name="connsiteY90" fmla="*/ 191550 h 193345"/>
                <a:gd name="connsiteX91" fmla="*/ 598938 w 719722"/>
                <a:gd name="connsiteY91" fmla="*/ 191550 h 193345"/>
                <a:gd name="connsiteX92" fmla="*/ 581920 w 719722"/>
                <a:gd name="connsiteY92" fmla="*/ 174563 h 193345"/>
                <a:gd name="connsiteX93" fmla="*/ 581920 w 719722"/>
                <a:gd name="connsiteY93" fmla="*/ 173458 h 193345"/>
                <a:gd name="connsiteX94" fmla="*/ 561859 w 719722"/>
                <a:gd name="connsiteY94" fmla="*/ 188373 h 193345"/>
                <a:gd name="connsiteX95" fmla="*/ 535571 w 719722"/>
                <a:gd name="connsiteY95" fmla="*/ 193345 h 193345"/>
                <a:gd name="connsiteX96" fmla="*/ 499322 w 719722"/>
                <a:gd name="connsiteY96" fmla="*/ 184507 h 193345"/>
                <a:gd name="connsiteX97" fmla="*/ 474003 w 719722"/>
                <a:gd name="connsiteY97" fmla="*/ 159234 h 193345"/>
                <a:gd name="connsiteX98" fmla="*/ 464872 w 719722"/>
                <a:gd name="connsiteY98" fmla="*/ 121669 h 193345"/>
                <a:gd name="connsiteX99" fmla="*/ 474003 w 719722"/>
                <a:gd name="connsiteY99" fmla="*/ 84243 h 193345"/>
                <a:gd name="connsiteX100" fmla="*/ 499322 w 719722"/>
                <a:gd name="connsiteY100" fmla="*/ 59108 h 193345"/>
                <a:gd name="connsiteX101" fmla="*/ 535571 w 719722"/>
                <a:gd name="connsiteY101" fmla="*/ 50270 h 193345"/>
                <a:gd name="connsiteX102" fmla="*/ 561029 w 719722"/>
                <a:gd name="connsiteY102" fmla="*/ 54965 h 193345"/>
                <a:gd name="connsiteX103" fmla="*/ 580675 w 719722"/>
                <a:gd name="connsiteY103" fmla="*/ 69052 h 193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l="l" t="t" r="r" b="b"/>
              <a:pathLst>
                <a:path w="719722" h="193345">
                  <a:moveTo>
                    <a:pt x="212098" y="78028"/>
                  </a:moveTo>
                  <a:cubicBezTo>
                    <a:pt x="200061" y="78028"/>
                    <a:pt x="190099" y="82033"/>
                    <a:pt x="182351" y="90043"/>
                  </a:cubicBezTo>
                  <a:cubicBezTo>
                    <a:pt x="174603" y="98053"/>
                    <a:pt x="170730" y="108549"/>
                    <a:pt x="170730" y="121669"/>
                  </a:cubicBezTo>
                  <a:cubicBezTo>
                    <a:pt x="170730" y="134788"/>
                    <a:pt x="174603" y="145284"/>
                    <a:pt x="182351" y="153294"/>
                  </a:cubicBezTo>
                  <a:cubicBezTo>
                    <a:pt x="190099" y="161304"/>
                    <a:pt x="200061" y="165309"/>
                    <a:pt x="212098" y="165309"/>
                  </a:cubicBezTo>
                  <a:cubicBezTo>
                    <a:pt x="224134" y="165447"/>
                    <a:pt x="234096" y="161442"/>
                    <a:pt x="241982" y="153294"/>
                  </a:cubicBezTo>
                  <a:cubicBezTo>
                    <a:pt x="249868" y="145284"/>
                    <a:pt x="253742" y="134788"/>
                    <a:pt x="253742" y="121669"/>
                  </a:cubicBezTo>
                  <a:cubicBezTo>
                    <a:pt x="253742" y="108549"/>
                    <a:pt x="249868" y="98053"/>
                    <a:pt x="241982" y="90043"/>
                  </a:cubicBezTo>
                  <a:cubicBezTo>
                    <a:pt x="234096" y="82033"/>
                    <a:pt x="224134" y="78028"/>
                    <a:pt x="212098" y="78028"/>
                  </a:cubicBezTo>
                  <a:close/>
                  <a:moveTo>
                    <a:pt x="539445" y="77891"/>
                  </a:moveTo>
                  <a:cubicBezTo>
                    <a:pt x="531559" y="77891"/>
                    <a:pt x="524503" y="79686"/>
                    <a:pt x="518277" y="83277"/>
                  </a:cubicBezTo>
                  <a:cubicBezTo>
                    <a:pt x="512051" y="86867"/>
                    <a:pt x="507070" y="91977"/>
                    <a:pt x="503335" y="98606"/>
                  </a:cubicBezTo>
                  <a:cubicBezTo>
                    <a:pt x="499599" y="105235"/>
                    <a:pt x="497801" y="112969"/>
                    <a:pt x="497801" y="121669"/>
                  </a:cubicBezTo>
                  <a:cubicBezTo>
                    <a:pt x="497801" y="130370"/>
                    <a:pt x="499599" y="138104"/>
                    <a:pt x="503335" y="144733"/>
                  </a:cubicBezTo>
                  <a:cubicBezTo>
                    <a:pt x="507070" y="151362"/>
                    <a:pt x="511913" y="156471"/>
                    <a:pt x="518277" y="160062"/>
                  </a:cubicBezTo>
                  <a:cubicBezTo>
                    <a:pt x="524503" y="163653"/>
                    <a:pt x="531698" y="165448"/>
                    <a:pt x="539445" y="165448"/>
                  </a:cubicBezTo>
                  <a:cubicBezTo>
                    <a:pt x="547193" y="165448"/>
                    <a:pt x="554388" y="163653"/>
                    <a:pt x="560614" y="160062"/>
                  </a:cubicBezTo>
                  <a:cubicBezTo>
                    <a:pt x="566840" y="156471"/>
                    <a:pt x="571821" y="151362"/>
                    <a:pt x="575556" y="144733"/>
                  </a:cubicBezTo>
                  <a:cubicBezTo>
                    <a:pt x="579292" y="138104"/>
                    <a:pt x="581090" y="130370"/>
                    <a:pt x="581090" y="121669"/>
                  </a:cubicBezTo>
                  <a:cubicBezTo>
                    <a:pt x="581090" y="112969"/>
                    <a:pt x="579292" y="105235"/>
                    <a:pt x="575556" y="98606"/>
                  </a:cubicBezTo>
                  <a:cubicBezTo>
                    <a:pt x="571821" y="91977"/>
                    <a:pt x="566840" y="86867"/>
                    <a:pt x="560614" y="83277"/>
                  </a:cubicBezTo>
                  <a:cubicBezTo>
                    <a:pt x="554388" y="79686"/>
                    <a:pt x="547193" y="77891"/>
                    <a:pt x="539445" y="77891"/>
                  </a:cubicBezTo>
                  <a:close/>
                  <a:moveTo>
                    <a:pt x="2352" y="51650"/>
                  </a:moveTo>
                  <a:lnTo>
                    <a:pt x="30300" y="51650"/>
                  </a:lnTo>
                  <a:cubicBezTo>
                    <a:pt x="35696" y="51650"/>
                    <a:pt x="40676" y="54136"/>
                    <a:pt x="43997" y="58417"/>
                  </a:cubicBezTo>
                  <a:lnTo>
                    <a:pt x="73190" y="99020"/>
                  </a:lnTo>
                  <a:lnTo>
                    <a:pt x="102383" y="58417"/>
                  </a:lnTo>
                  <a:cubicBezTo>
                    <a:pt x="105565" y="54136"/>
                    <a:pt x="110684" y="51650"/>
                    <a:pt x="116080" y="51650"/>
                  </a:cubicBezTo>
                  <a:lnTo>
                    <a:pt x="142921" y="51650"/>
                  </a:lnTo>
                  <a:lnTo>
                    <a:pt x="90484" y="121531"/>
                  </a:lnTo>
                  <a:lnTo>
                    <a:pt x="145273" y="191411"/>
                  </a:lnTo>
                  <a:lnTo>
                    <a:pt x="116910" y="191411"/>
                  </a:lnTo>
                  <a:cubicBezTo>
                    <a:pt x="111514" y="191549"/>
                    <a:pt x="106395" y="188925"/>
                    <a:pt x="103213" y="184644"/>
                  </a:cubicBezTo>
                  <a:lnTo>
                    <a:pt x="72360" y="144732"/>
                  </a:lnTo>
                  <a:lnTo>
                    <a:pt x="41368" y="184644"/>
                  </a:lnTo>
                  <a:cubicBezTo>
                    <a:pt x="38186" y="188925"/>
                    <a:pt x="33067" y="191411"/>
                    <a:pt x="27671" y="191411"/>
                  </a:cubicBezTo>
                  <a:lnTo>
                    <a:pt x="0" y="191411"/>
                  </a:lnTo>
                  <a:lnTo>
                    <a:pt x="54512" y="121531"/>
                  </a:lnTo>
                  <a:close/>
                  <a:moveTo>
                    <a:pt x="389469" y="50408"/>
                  </a:moveTo>
                  <a:cubicBezTo>
                    <a:pt x="407040" y="50270"/>
                    <a:pt x="421290" y="55379"/>
                    <a:pt x="431944" y="65737"/>
                  </a:cubicBezTo>
                  <a:cubicBezTo>
                    <a:pt x="442597" y="76095"/>
                    <a:pt x="447993" y="91286"/>
                    <a:pt x="447993" y="111449"/>
                  </a:cubicBezTo>
                  <a:lnTo>
                    <a:pt x="447993" y="191549"/>
                  </a:lnTo>
                  <a:lnTo>
                    <a:pt x="432220" y="191549"/>
                  </a:lnTo>
                  <a:cubicBezTo>
                    <a:pt x="422812" y="191549"/>
                    <a:pt x="415203" y="183953"/>
                    <a:pt x="415203" y="174562"/>
                  </a:cubicBezTo>
                  <a:lnTo>
                    <a:pt x="415203" y="115730"/>
                  </a:lnTo>
                  <a:cubicBezTo>
                    <a:pt x="415203" y="103577"/>
                    <a:pt x="412297" y="94325"/>
                    <a:pt x="406486" y="88110"/>
                  </a:cubicBezTo>
                  <a:cubicBezTo>
                    <a:pt x="400676" y="81895"/>
                    <a:pt x="392513" y="78857"/>
                    <a:pt x="381859" y="78857"/>
                  </a:cubicBezTo>
                  <a:cubicBezTo>
                    <a:pt x="369822" y="78857"/>
                    <a:pt x="360276" y="82448"/>
                    <a:pt x="353358" y="89767"/>
                  </a:cubicBezTo>
                  <a:cubicBezTo>
                    <a:pt x="346302" y="96948"/>
                    <a:pt x="342843" y="107444"/>
                    <a:pt x="342843" y="120978"/>
                  </a:cubicBezTo>
                  <a:lnTo>
                    <a:pt x="342843" y="174562"/>
                  </a:lnTo>
                  <a:cubicBezTo>
                    <a:pt x="342843" y="183953"/>
                    <a:pt x="335234" y="191549"/>
                    <a:pt x="325826" y="191549"/>
                  </a:cubicBezTo>
                  <a:lnTo>
                    <a:pt x="310053" y="191549"/>
                  </a:lnTo>
                  <a:lnTo>
                    <a:pt x="310053" y="51927"/>
                  </a:lnTo>
                  <a:lnTo>
                    <a:pt x="324165" y="51927"/>
                  </a:lnTo>
                  <a:cubicBezTo>
                    <a:pt x="333573" y="51927"/>
                    <a:pt x="341183" y="59523"/>
                    <a:pt x="341183" y="68914"/>
                  </a:cubicBezTo>
                  <a:lnTo>
                    <a:pt x="341183" y="70018"/>
                  </a:lnTo>
                  <a:cubicBezTo>
                    <a:pt x="346579" y="63527"/>
                    <a:pt x="353358" y="58694"/>
                    <a:pt x="361659" y="55379"/>
                  </a:cubicBezTo>
                  <a:cubicBezTo>
                    <a:pt x="369822" y="52065"/>
                    <a:pt x="379092" y="50408"/>
                    <a:pt x="389469" y="50408"/>
                  </a:cubicBezTo>
                  <a:close/>
                  <a:moveTo>
                    <a:pt x="719722" y="50269"/>
                  </a:moveTo>
                  <a:lnTo>
                    <a:pt x="719722" y="81342"/>
                  </a:lnTo>
                  <a:cubicBezTo>
                    <a:pt x="716955" y="80790"/>
                    <a:pt x="714326" y="80514"/>
                    <a:pt x="712113" y="80514"/>
                  </a:cubicBezTo>
                  <a:cubicBezTo>
                    <a:pt x="699384" y="80514"/>
                    <a:pt x="689422" y="84243"/>
                    <a:pt x="682228" y="91700"/>
                  </a:cubicBezTo>
                  <a:cubicBezTo>
                    <a:pt x="675033" y="99158"/>
                    <a:pt x="671436" y="109792"/>
                    <a:pt x="671436" y="123740"/>
                  </a:cubicBezTo>
                  <a:lnTo>
                    <a:pt x="671436" y="174424"/>
                  </a:lnTo>
                  <a:cubicBezTo>
                    <a:pt x="671436" y="183815"/>
                    <a:pt x="663827" y="191411"/>
                    <a:pt x="654419" y="191411"/>
                  </a:cubicBezTo>
                  <a:lnTo>
                    <a:pt x="638646" y="191411"/>
                  </a:lnTo>
                  <a:lnTo>
                    <a:pt x="638646" y="51926"/>
                  </a:lnTo>
                  <a:lnTo>
                    <a:pt x="669776" y="51926"/>
                  </a:lnTo>
                  <a:lnTo>
                    <a:pt x="669776" y="72366"/>
                  </a:lnTo>
                  <a:cubicBezTo>
                    <a:pt x="679322" y="57589"/>
                    <a:pt x="695925" y="50269"/>
                    <a:pt x="719722" y="50269"/>
                  </a:cubicBezTo>
                  <a:close/>
                  <a:moveTo>
                    <a:pt x="208500" y="50269"/>
                  </a:moveTo>
                  <a:cubicBezTo>
                    <a:pt x="217632" y="50269"/>
                    <a:pt x="225933" y="51788"/>
                    <a:pt x="233543" y="54964"/>
                  </a:cubicBezTo>
                  <a:cubicBezTo>
                    <a:pt x="241152" y="58141"/>
                    <a:pt x="247793" y="62698"/>
                    <a:pt x="253327" y="68775"/>
                  </a:cubicBezTo>
                  <a:cubicBezTo>
                    <a:pt x="253327" y="59384"/>
                    <a:pt x="260937" y="51788"/>
                    <a:pt x="270345" y="51788"/>
                  </a:cubicBezTo>
                  <a:lnTo>
                    <a:pt x="285979" y="51788"/>
                  </a:lnTo>
                  <a:lnTo>
                    <a:pt x="285979" y="51926"/>
                  </a:lnTo>
                  <a:lnTo>
                    <a:pt x="285979" y="191549"/>
                  </a:lnTo>
                  <a:lnTo>
                    <a:pt x="271867" y="191549"/>
                  </a:lnTo>
                  <a:cubicBezTo>
                    <a:pt x="262459" y="191549"/>
                    <a:pt x="254849" y="183953"/>
                    <a:pt x="254849" y="174562"/>
                  </a:cubicBezTo>
                  <a:lnTo>
                    <a:pt x="254849" y="173457"/>
                  </a:lnTo>
                  <a:cubicBezTo>
                    <a:pt x="249453" y="180086"/>
                    <a:pt x="242812" y="185058"/>
                    <a:pt x="234788" y="188372"/>
                  </a:cubicBezTo>
                  <a:cubicBezTo>
                    <a:pt x="226902" y="191687"/>
                    <a:pt x="218047" y="193344"/>
                    <a:pt x="208500" y="193344"/>
                  </a:cubicBezTo>
                  <a:cubicBezTo>
                    <a:pt x="194941" y="193344"/>
                    <a:pt x="182628" y="190444"/>
                    <a:pt x="171975" y="184506"/>
                  </a:cubicBezTo>
                  <a:cubicBezTo>
                    <a:pt x="161183" y="178567"/>
                    <a:pt x="152882" y="170143"/>
                    <a:pt x="146794" y="159371"/>
                  </a:cubicBezTo>
                  <a:cubicBezTo>
                    <a:pt x="140706" y="148599"/>
                    <a:pt x="137801" y="136031"/>
                    <a:pt x="137801" y="121669"/>
                  </a:cubicBezTo>
                  <a:cubicBezTo>
                    <a:pt x="137801" y="107306"/>
                    <a:pt x="140845" y="94876"/>
                    <a:pt x="146794" y="84104"/>
                  </a:cubicBezTo>
                  <a:cubicBezTo>
                    <a:pt x="152882" y="73332"/>
                    <a:pt x="161183" y="65046"/>
                    <a:pt x="171975" y="59108"/>
                  </a:cubicBezTo>
                  <a:cubicBezTo>
                    <a:pt x="182766" y="53169"/>
                    <a:pt x="194941" y="50269"/>
                    <a:pt x="208500" y="50269"/>
                  </a:cubicBezTo>
                  <a:close/>
                  <a:moveTo>
                    <a:pt x="580675" y="0"/>
                  </a:moveTo>
                  <a:lnTo>
                    <a:pt x="613327" y="0"/>
                  </a:lnTo>
                  <a:lnTo>
                    <a:pt x="613327" y="191550"/>
                  </a:lnTo>
                  <a:lnTo>
                    <a:pt x="598938" y="191550"/>
                  </a:lnTo>
                  <a:cubicBezTo>
                    <a:pt x="589530" y="191550"/>
                    <a:pt x="581920" y="183954"/>
                    <a:pt x="581920" y="174563"/>
                  </a:cubicBezTo>
                  <a:lnTo>
                    <a:pt x="581920" y="173458"/>
                  </a:lnTo>
                  <a:cubicBezTo>
                    <a:pt x="576525" y="180087"/>
                    <a:pt x="569884" y="185059"/>
                    <a:pt x="561859" y="188373"/>
                  </a:cubicBezTo>
                  <a:cubicBezTo>
                    <a:pt x="553973" y="191688"/>
                    <a:pt x="545118" y="193345"/>
                    <a:pt x="535571" y="193345"/>
                  </a:cubicBezTo>
                  <a:cubicBezTo>
                    <a:pt x="522151" y="193345"/>
                    <a:pt x="509976" y="190445"/>
                    <a:pt x="499322" y="184507"/>
                  </a:cubicBezTo>
                  <a:cubicBezTo>
                    <a:pt x="488531" y="178568"/>
                    <a:pt x="480091" y="170144"/>
                    <a:pt x="474003" y="159234"/>
                  </a:cubicBezTo>
                  <a:cubicBezTo>
                    <a:pt x="467916" y="148323"/>
                    <a:pt x="464872" y="135756"/>
                    <a:pt x="464872" y="121669"/>
                  </a:cubicBezTo>
                  <a:cubicBezTo>
                    <a:pt x="464872" y="107583"/>
                    <a:pt x="467916" y="95015"/>
                    <a:pt x="474003" y="84243"/>
                  </a:cubicBezTo>
                  <a:cubicBezTo>
                    <a:pt x="480091" y="73471"/>
                    <a:pt x="488531" y="65047"/>
                    <a:pt x="499322" y="59108"/>
                  </a:cubicBezTo>
                  <a:cubicBezTo>
                    <a:pt x="510114" y="53170"/>
                    <a:pt x="522151" y="50270"/>
                    <a:pt x="535571" y="50270"/>
                  </a:cubicBezTo>
                  <a:cubicBezTo>
                    <a:pt x="544841" y="50270"/>
                    <a:pt x="553281" y="51789"/>
                    <a:pt x="561029" y="54965"/>
                  </a:cubicBezTo>
                  <a:cubicBezTo>
                    <a:pt x="568777" y="58142"/>
                    <a:pt x="575279" y="62837"/>
                    <a:pt x="580675" y="69052"/>
                  </a:cubicBezTo>
                  <a:close/>
                </a:path>
              </a:pathLst>
            </a:custGeom>
            <a:solidFill>
              <a:schemeClr val="tx2"/>
            </a:solidFill>
            <a:ln w="9510" cap="flat">
              <a:noFill/>
              <a:prstDash val="solid"/>
              <a:miter/>
            </a:ln>
          </p:spPr>
          <p:txBody>
            <a:bodyPr wrap="square" rtlCol="0" anchor="ctr">
              <a:noAutofit/>
            </a:bodyPr>
            <a:lstStyle/>
            <a:p>
              <a:endParaRPr lang="en-US"/>
            </a:p>
          </p:txBody>
        </p:sp>
        <p:grpSp>
          <p:nvGrpSpPr>
            <p:cNvPr id="22" name="Group 21">
              <a:extLst>
                <a:ext uri="{FF2B5EF4-FFF2-40B4-BE49-F238E27FC236}">
                  <a16:creationId xmlns:a16="http://schemas.microsoft.com/office/drawing/2014/main" id="{EAE03FB1-D3E1-324F-AA37-F8A354095F86}"/>
                </a:ext>
              </a:extLst>
            </p:cNvPr>
            <p:cNvGrpSpPr/>
            <p:nvPr userDrawn="1"/>
          </p:nvGrpSpPr>
          <p:grpSpPr>
            <a:xfrm>
              <a:off x="11082099" y="267640"/>
              <a:ext cx="156756" cy="139761"/>
              <a:chOff x="11082099" y="267640"/>
              <a:chExt cx="156756" cy="139761"/>
            </a:xfrm>
          </p:grpSpPr>
          <p:sp>
            <p:nvSpPr>
              <p:cNvPr id="23" name="Freeform 22">
                <a:extLst>
                  <a:ext uri="{FF2B5EF4-FFF2-40B4-BE49-F238E27FC236}">
                    <a16:creationId xmlns:a16="http://schemas.microsoft.com/office/drawing/2014/main" id="{643A58C1-D38B-0F49-BE54-475D31C65625}"/>
                  </a:ext>
                </a:extLst>
              </p:cNvPr>
              <p:cNvSpPr/>
              <p:nvPr/>
            </p:nvSpPr>
            <p:spPr>
              <a:xfrm>
                <a:off x="11082099" y="272749"/>
                <a:ext cx="70699" cy="60489"/>
              </a:xfrm>
              <a:custGeom>
                <a:avLst/>
                <a:gdLst>
                  <a:gd name="connsiteX0" fmla="*/ 246570 w 486475"/>
                  <a:gd name="connsiteY0" fmla="*/ 0 h 416222"/>
                  <a:gd name="connsiteX1" fmla="*/ 225625 w 486475"/>
                  <a:gd name="connsiteY1" fmla="*/ 26608 h 416222"/>
                  <a:gd name="connsiteX2" fmla="*/ 0 w 486475"/>
                  <a:gd name="connsiteY2" fmla="*/ 416223 h 416222"/>
                  <a:gd name="connsiteX3" fmla="*/ 486475 w 486475"/>
                  <a:gd name="connsiteY3" fmla="*/ 416223 h 416222"/>
                  <a:gd name="connsiteX4" fmla="*/ 246570 w 486475"/>
                  <a:gd name="connsiteY4" fmla="*/ 0 h 416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475" h="416222">
                    <a:moveTo>
                      <a:pt x="246570" y="0"/>
                    </a:moveTo>
                    <a:cubicBezTo>
                      <a:pt x="238954" y="7602"/>
                      <a:pt x="231338" y="16155"/>
                      <a:pt x="225625" y="26608"/>
                    </a:cubicBezTo>
                    <a:lnTo>
                      <a:pt x="0" y="416223"/>
                    </a:lnTo>
                    <a:lnTo>
                      <a:pt x="486475" y="416223"/>
                    </a:lnTo>
                    <a:lnTo>
                      <a:pt x="246570" y="0"/>
                    </a:lnTo>
                    <a:close/>
                  </a:path>
                </a:pathLst>
              </a:custGeom>
              <a:solidFill>
                <a:srgbClr val="DF1E26"/>
              </a:solidFill>
              <a:ln w="9510"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5A6AA26B-48C5-6E46-B223-E732BEAA0CCB}"/>
                  </a:ext>
                </a:extLst>
              </p:cNvPr>
              <p:cNvSpPr/>
              <p:nvPr/>
            </p:nvSpPr>
            <p:spPr>
              <a:xfrm>
                <a:off x="11125542" y="267640"/>
                <a:ext cx="69869" cy="61180"/>
              </a:xfrm>
              <a:custGeom>
                <a:avLst/>
                <a:gdLst>
                  <a:gd name="connsiteX0" fmla="*/ 480763 w 480763"/>
                  <a:gd name="connsiteY0" fmla="*/ 4751 h 420973"/>
                  <a:gd name="connsiteX1" fmla="*/ 447443 w 480763"/>
                  <a:gd name="connsiteY1" fmla="*/ 0 h 420973"/>
                  <a:gd name="connsiteX2" fmla="*/ 33320 w 480763"/>
                  <a:gd name="connsiteY2" fmla="*/ 0 h 420973"/>
                  <a:gd name="connsiteX3" fmla="*/ 0 w 480763"/>
                  <a:gd name="connsiteY3" fmla="*/ 4751 h 420973"/>
                  <a:gd name="connsiteX4" fmla="*/ 240858 w 480763"/>
                  <a:gd name="connsiteY4" fmla="*/ 420974 h 420973"/>
                  <a:gd name="connsiteX5" fmla="*/ 480763 w 480763"/>
                  <a:gd name="connsiteY5" fmla="*/ 4751 h 420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0763" h="420973">
                    <a:moveTo>
                      <a:pt x="480763" y="4751"/>
                    </a:moveTo>
                    <a:cubicBezTo>
                      <a:pt x="470291" y="1901"/>
                      <a:pt x="458867" y="0"/>
                      <a:pt x="447443" y="0"/>
                    </a:cubicBezTo>
                    <a:lnTo>
                      <a:pt x="33320" y="0"/>
                    </a:lnTo>
                    <a:cubicBezTo>
                      <a:pt x="21896" y="0"/>
                      <a:pt x="10472" y="1901"/>
                      <a:pt x="0" y="4751"/>
                    </a:cubicBezTo>
                    <a:lnTo>
                      <a:pt x="240858" y="420974"/>
                    </a:lnTo>
                    <a:lnTo>
                      <a:pt x="480763" y="4751"/>
                    </a:lnTo>
                    <a:close/>
                  </a:path>
                </a:pathLst>
              </a:custGeom>
              <a:solidFill>
                <a:srgbClr val="EF3834"/>
              </a:solidFill>
              <a:ln w="9510"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3E560C2A-AFD3-B049-B9E4-31541BB71C77}"/>
                  </a:ext>
                </a:extLst>
              </p:cNvPr>
              <p:cNvSpPr/>
              <p:nvPr/>
            </p:nvSpPr>
            <p:spPr>
              <a:xfrm>
                <a:off x="11082237" y="341939"/>
                <a:ext cx="70838" cy="60489"/>
              </a:xfrm>
              <a:custGeom>
                <a:avLst/>
                <a:gdLst>
                  <a:gd name="connsiteX0" fmla="*/ 0 w 487427"/>
                  <a:gd name="connsiteY0" fmla="*/ 0 h 416222"/>
                  <a:gd name="connsiteX1" fmla="*/ 225625 w 487427"/>
                  <a:gd name="connsiteY1" fmla="*/ 389615 h 416222"/>
                  <a:gd name="connsiteX2" fmla="*/ 246570 w 487427"/>
                  <a:gd name="connsiteY2" fmla="*/ 416222 h 416222"/>
                  <a:gd name="connsiteX3" fmla="*/ 487427 w 487427"/>
                  <a:gd name="connsiteY3" fmla="*/ 0 h 416222"/>
                  <a:gd name="connsiteX4" fmla="*/ 0 w 487427"/>
                  <a:gd name="connsiteY4" fmla="*/ 0 h 416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7427" h="416222">
                    <a:moveTo>
                      <a:pt x="0" y="0"/>
                    </a:moveTo>
                    <a:lnTo>
                      <a:pt x="225625" y="389615"/>
                    </a:lnTo>
                    <a:cubicBezTo>
                      <a:pt x="231338" y="399118"/>
                      <a:pt x="238002" y="408620"/>
                      <a:pt x="246570" y="416222"/>
                    </a:cubicBezTo>
                    <a:lnTo>
                      <a:pt x="487427" y="0"/>
                    </a:lnTo>
                    <a:lnTo>
                      <a:pt x="0" y="0"/>
                    </a:lnTo>
                    <a:close/>
                  </a:path>
                </a:pathLst>
              </a:custGeom>
              <a:solidFill>
                <a:srgbClr val="F0534C"/>
              </a:solidFill>
              <a:ln w="9510" cap="flat">
                <a:noFill/>
                <a:prstDash val="solid"/>
                <a:miter/>
              </a:ln>
            </p:spPr>
            <p:txBody>
              <a:bodyPr rtlCol="0" anchor="ctr"/>
              <a:lstStyle/>
              <a:p>
                <a:endParaRPr lang="en-US"/>
              </a:p>
            </p:txBody>
          </p:sp>
          <p:sp>
            <p:nvSpPr>
              <p:cNvPr id="26" name="Freeform 25">
                <a:extLst>
                  <a:ext uri="{FF2B5EF4-FFF2-40B4-BE49-F238E27FC236}">
                    <a16:creationId xmlns:a16="http://schemas.microsoft.com/office/drawing/2014/main" id="{4BCBCD53-C172-DD46-B797-60B41A9E8D8C}"/>
                  </a:ext>
                </a:extLst>
              </p:cNvPr>
              <p:cNvSpPr/>
              <p:nvPr/>
            </p:nvSpPr>
            <p:spPr>
              <a:xfrm>
                <a:off x="11168017" y="341939"/>
                <a:ext cx="70838" cy="60489"/>
              </a:xfrm>
              <a:custGeom>
                <a:avLst/>
                <a:gdLst>
                  <a:gd name="connsiteX0" fmla="*/ 261802 w 487427"/>
                  <a:gd name="connsiteY0" fmla="*/ 389615 h 416222"/>
                  <a:gd name="connsiteX1" fmla="*/ 487427 w 487427"/>
                  <a:gd name="connsiteY1" fmla="*/ 0 h 416222"/>
                  <a:gd name="connsiteX2" fmla="*/ 0 w 487427"/>
                  <a:gd name="connsiteY2" fmla="*/ 0 h 416222"/>
                  <a:gd name="connsiteX3" fmla="*/ 240858 w 487427"/>
                  <a:gd name="connsiteY3" fmla="*/ 416222 h 416222"/>
                  <a:gd name="connsiteX4" fmla="*/ 261802 w 487427"/>
                  <a:gd name="connsiteY4" fmla="*/ 389615 h 416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7427" h="416222">
                    <a:moveTo>
                      <a:pt x="261802" y="389615"/>
                    </a:moveTo>
                    <a:lnTo>
                      <a:pt x="487427" y="0"/>
                    </a:lnTo>
                    <a:lnTo>
                      <a:pt x="0" y="0"/>
                    </a:lnTo>
                    <a:lnTo>
                      <a:pt x="240858" y="416222"/>
                    </a:lnTo>
                    <a:cubicBezTo>
                      <a:pt x="248474" y="407670"/>
                      <a:pt x="256090" y="399118"/>
                      <a:pt x="261802" y="389615"/>
                    </a:cubicBezTo>
                  </a:path>
                </a:pathLst>
              </a:custGeom>
              <a:solidFill>
                <a:srgbClr val="F26F62"/>
              </a:solidFill>
              <a:ln w="9510" cap="flat">
                <a:no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BCFE3314-44D0-6E44-8053-F6F684D67249}"/>
                  </a:ext>
                </a:extLst>
              </p:cNvPr>
              <p:cNvSpPr/>
              <p:nvPr/>
            </p:nvSpPr>
            <p:spPr>
              <a:xfrm>
                <a:off x="11125542" y="346221"/>
                <a:ext cx="70008" cy="61180"/>
              </a:xfrm>
              <a:custGeom>
                <a:avLst/>
                <a:gdLst>
                  <a:gd name="connsiteX0" fmla="*/ 0 w 481715"/>
                  <a:gd name="connsiteY0" fmla="*/ 416223 h 420973"/>
                  <a:gd name="connsiteX1" fmla="*/ 33320 w 481715"/>
                  <a:gd name="connsiteY1" fmla="*/ 420974 h 420973"/>
                  <a:gd name="connsiteX2" fmla="*/ 448395 w 481715"/>
                  <a:gd name="connsiteY2" fmla="*/ 420974 h 420973"/>
                  <a:gd name="connsiteX3" fmla="*/ 481715 w 481715"/>
                  <a:gd name="connsiteY3" fmla="*/ 416223 h 420973"/>
                  <a:gd name="connsiteX4" fmla="*/ 240858 w 481715"/>
                  <a:gd name="connsiteY4" fmla="*/ 0 h 420973"/>
                  <a:gd name="connsiteX5" fmla="*/ 0 w 481715"/>
                  <a:gd name="connsiteY5" fmla="*/ 416223 h 420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1715" h="420973">
                    <a:moveTo>
                      <a:pt x="0" y="416223"/>
                    </a:moveTo>
                    <a:cubicBezTo>
                      <a:pt x="10472" y="419073"/>
                      <a:pt x="21896" y="420974"/>
                      <a:pt x="33320" y="420974"/>
                    </a:cubicBezTo>
                    <a:lnTo>
                      <a:pt x="448395" y="420974"/>
                    </a:lnTo>
                    <a:cubicBezTo>
                      <a:pt x="459819" y="420974"/>
                      <a:pt x="471243" y="419073"/>
                      <a:pt x="481715" y="416223"/>
                    </a:cubicBezTo>
                    <a:lnTo>
                      <a:pt x="240858" y="0"/>
                    </a:lnTo>
                    <a:lnTo>
                      <a:pt x="0" y="416223"/>
                    </a:lnTo>
                    <a:close/>
                  </a:path>
                </a:pathLst>
              </a:custGeom>
              <a:solidFill>
                <a:srgbClr val="F58C7F"/>
              </a:solidFill>
              <a:ln w="9510"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700D94DA-C29A-B049-AB2B-E2F49BE12F11}"/>
                  </a:ext>
                </a:extLst>
              </p:cNvPr>
              <p:cNvSpPr/>
              <p:nvPr/>
            </p:nvSpPr>
            <p:spPr>
              <a:xfrm>
                <a:off x="11168017" y="272749"/>
                <a:ext cx="70699" cy="60489"/>
              </a:xfrm>
              <a:custGeom>
                <a:avLst/>
                <a:gdLst>
                  <a:gd name="connsiteX0" fmla="*/ 486475 w 486475"/>
                  <a:gd name="connsiteY0" fmla="*/ 416223 h 416222"/>
                  <a:gd name="connsiteX1" fmla="*/ 260850 w 486475"/>
                  <a:gd name="connsiteY1" fmla="*/ 26608 h 416222"/>
                  <a:gd name="connsiteX2" fmla="*/ 239906 w 486475"/>
                  <a:gd name="connsiteY2" fmla="*/ 0 h 416222"/>
                  <a:gd name="connsiteX3" fmla="*/ 0 w 486475"/>
                  <a:gd name="connsiteY3" fmla="*/ 416223 h 416222"/>
                  <a:gd name="connsiteX4" fmla="*/ 486475 w 486475"/>
                  <a:gd name="connsiteY4" fmla="*/ 416223 h 416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475" h="416222">
                    <a:moveTo>
                      <a:pt x="486475" y="416223"/>
                    </a:moveTo>
                    <a:lnTo>
                      <a:pt x="260850" y="26608"/>
                    </a:lnTo>
                    <a:cubicBezTo>
                      <a:pt x="255138" y="17105"/>
                      <a:pt x="248474" y="7602"/>
                      <a:pt x="239906" y="0"/>
                    </a:cubicBezTo>
                    <a:lnTo>
                      <a:pt x="0" y="416223"/>
                    </a:lnTo>
                    <a:lnTo>
                      <a:pt x="486475" y="416223"/>
                    </a:lnTo>
                    <a:close/>
                  </a:path>
                </a:pathLst>
              </a:custGeom>
              <a:solidFill>
                <a:srgbClr val="F0534C"/>
              </a:solidFill>
              <a:ln w="9510" cap="flat">
                <a:noFill/>
                <a:prstDash val="solid"/>
                <a:miter/>
              </a:ln>
            </p:spPr>
            <p:txBody>
              <a:bodyPr rtlCol="0" anchor="ctr"/>
              <a:lstStyle/>
              <a:p>
                <a:endParaRPr lang="en-US"/>
              </a:p>
            </p:txBody>
          </p:sp>
        </p:grpSp>
      </p:grpSp>
      <p:sp>
        <p:nvSpPr>
          <p:cNvPr id="5" name="Text Placeholder 4">
            <a:extLst>
              <a:ext uri="{FF2B5EF4-FFF2-40B4-BE49-F238E27FC236}">
                <a16:creationId xmlns:a16="http://schemas.microsoft.com/office/drawing/2014/main" id="{66F9A883-7E17-2A4D-8458-0330D278A64C}"/>
              </a:ext>
            </a:extLst>
          </p:cNvPr>
          <p:cNvSpPr>
            <a:spLocks noGrp="1"/>
          </p:cNvSpPr>
          <p:nvPr>
            <p:ph type="body" sz="quarter" idx="29"/>
          </p:nvPr>
        </p:nvSpPr>
        <p:spPr>
          <a:xfrm>
            <a:off x="1514099" y="3429000"/>
            <a:ext cx="1828800" cy="233718"/>
          </a:xfrm>
        </p:spPr>
        <p:txBody>
          <a:bodyPr rIns="182880">
            <a:spAutoFit/>
          </a:bodyPr>
          <a:lstStyle/>
          <a:p>
            <a:pPr lvl="0"/>
            <a:r>
              <a:rPr lang="en-US"/>
              <a:t>Click to edit Master text styles</a:t>
            </a:r>
          </a:p>
        </p:txBody>
      </p:sp>
      <p:sp>
        <p:nvSpPr>
          <p:cNvPr id="29" name="Text Placeholder 4">
            <a:extLst>
              <a:ext uri="{FF2B5EF4-FFF2-40B4-BE49-F238E27FC236}">
                <a16:creationId xmlns:a16="http://schemas.microsoft.com/office/drawing/2014/main" id="{B7293AFB-DCCC-874E-8F8A-AC65C49337AB}"/>
              </a:ext>
            </a:extLst>
          </p:cNvPr>
          <p:cNvSpPr>
            <a:spLocks noGrp="1"/>
          </p:cNvSpPr>
          <p:nvPr>
            <p:ph type="body" sz="quarter" idx="30"/>
          </p:nvPr>
        </p:nvSpPr>
        <p:spPr>
          <a:xfrm>
            <a:off x="3344977" y="3429000"/>
            <a:ext cx="1828800" cy="233718"/>
          </a:xfrm>
        </p:spPr>
        <p:txBody>
          <a:bodyPr rIns="182880">
            <a:spAutoFit/>
          </a:bodyPr>
          <a:lstStyle/>
          <a:p>
            <a:pPr lvl="0"/>
            <a:r>
              <a:rPr lang="en-US"/>
              <a:t>Click to edit Master text styles</a:t>
            </a:r>
          </a:p>
        </p:txBody>
      </p:sp>
      <p:sp>
        <p:nvSpPr>
          <p:cNvPr id="30" name="Text Placeholder 4">
            <a:extLst>
              <a:ext uri="{FF2B5EF4-FFF2-40B4-BE49-F238E27FC236}">
                <a16:creationId xmlns:a16="http://schemas.microsoft.com/office/drawing/2014/main" id="{1B6513F4-3E8C-8148-A29F-1A0D8C38F892}"/>
              </a:ext>
            </a:extLst>
          </p:cNvPr>
          <p:cNvSpPr>
            <a:spLocks noGrp="1"/>
          </p:cNvSpPr>
          <p:nvPr>
            <p:ph type="body" sz="quarter" idx="31"/>
          </p:nvPr>
        </p:nvSpPr>
        <p:spPr>
          <a:xfrm>
            <a:off x="5175855" y="3429000"/>
            <a:ext cx="1828800" cy="233718"/>
          </a:xfrm>
        </p:spPr>
        <p:txBody>
          <a:bodyPr rIns="182880">
            <a:spAutoFit/>
          </a:bodyPr>
          <a:lstStyle/>
          <a:p>
            <a:pPr lvl="0"/>
            <a:r>
              <a:rPr lang="en-US"/>
              <a:t>Click to edit Master text styles</a:t>
            </a:r>
          </a:p>
        </p:txBody>
      </p:sp>
      <p:sp>
        <p:nvSpPr>
          <p:cNvPr id="31" name="Text Placeholder 4">
            <a:extLst>
              <a:ext uri="{FF2B5EF4-FFF2-40B4-BE49-F238E27FC236}">
                <a16:creationId xmlns:a16="http://schemas.microsoft.com/office/drawing/2014/main" id="{707A9965-8DDA-344A-BD64-BCC17414C044}"/>
              </a:ext>
            </a:extLst>
          </p:cNvPr>
          <p:cNvSpPr>
            <a:spLocks noGrp="1"/>
          </p:cNvSpPr>
          <p:nvPr>
            <p:ph type="body" sz="quarter" idx="32"/>
          </p:nvPr>
        </p:nvSpPr>
        <p:spPr>
          <a:xfrm>
            <a:off x="7006733" y="3429000"/>
            <a:ext cx="1828800" cy="233718"/>
          </a:xfrm>
        </p:spPr>
        <p:txBody>
          <a:bodyPr rIns="182880">
            <a:spAutoFit/>
          </a:bodyPr>
          <a:lstStyle/>
          <a:p>
            <a:pPr lvl="0"/>
            <a:r>
              <a:rPr lang="en-US"/>
              <a:t>Click to edit Master text styles</a:t>
            </a:r>
          </a:p>
        </p:txBody>
      </p:sp>
      <p:sp>
        <p:nvSpPr>
          <p:cNvPr id="32" name="Text Placeholder 4">
            <a:extLst>
              <a:ext uri="{FF2B5EF4-FFF2-40B4-BE49-F238E27FC236}">
                <a16:creationId xmlns:a16="http://schemas.microsoft.com/office/drawing/2014/main" id="{E25B9D89-40B9-9444-90ED-40ED099FFCFC}"/>
              </a:ext>
            </a:extLst>
          </p:cNvPr>
          <p:cNvSpPr>
            <a:spLocks noGrp="1"/>
          </p:cNvSpPr>
          <p:nvPr>
            <p:ph type="body" sz="quarter" idx="33"/>
          </p:nvPr>
        </p:nvSpPr>
        <p:spPr>
          <a:xfrm>
            <a:off x="8837613" y="3429000"/>
            <a:ext cx="1828800" cy="233718"/>
          </a:xfrm>
        </p:spPr>
        <p:txBody>
          <a:bodyPr rIns="182880">
            <a:spAutoFit/>
          </a:bodyPr>
          <a:lstStyle/>
          <a:p>
            <a:pPr lvl="0"/>
            <a:r>
              <a:rPr lang="en-US"/>
              <a:t>Click to edit Master text styles</a:t>
            </a:r>
          </a:p>
        </p:txBody>
      </p:sp>
      <p:sp>
        <p:nvSpPr>
          <p:cNvPr id="7" name="Text Placeholder 6">
            <a:extLst>
              <a:ext uri="{FF2B5EF4-FFF2-40B4-BE49-F238E27FC236}">
                <a16:creationId xmlns:a16="http://schemas.microsoft.com/office/drawing/2014/main" id="{58B65DF2-CEB8-F64B-A3D0-7EAD6F0F2865}"/>
              </a:ext>
            </a:extLst>
          </p:cNvPr>
          <p:cNvSpPr>
            <a:spLocks noGrp="1"/>
          </p:cNvSpPr>
          <p:nvPr>
            <p:ph type="body" sz="quarter" idx="34"/>
          </p:nvPr>
        </p:nvSpPr>
        <p:spPr>
          <a:xfrm>
            <a:off x="1522413" y="1600200"/>
            <a:ext cx="9144000" cy="553998"/>
          </a:xfrm>
        </p:spPr>
        <p:txBody>
          <a:bodyPr>
            <a:spAutoFit/>
          </a:bodyPr>
          <a:lstStyle>
            <a:lvl1pPr>
              <a:lnSpc>
                <a:spcPct val="90000"/>
              </a:lnSpc>
              <a:defRPr sz="4000" spc="-30" baseline="0">
                <a:solidFill>
                  <a:schemeClr val="tx1"/>
                </a:solidFill>
                <a:latin typeface="+mj-lt"/>
              </a:defRPr>
            </a:lvl1pPr>
          </a:lstStyle>
          <a:p>
            <a:pPr lvl="0"/>
            <a:r>
              <a:rPr lang="en-US"/>
              <a:t>Click to edit Master text styles</a:t>
            </a:r>
          </a:p>
        </p:txBody>
      </p:sp>
      <p:sp>
        <p:nvSpPr>
          <p:cNvPr id="4" name="Footer Placeholder 3">
            <a:extLst>
              <a:ext uri="{FF2B5EF4-FFF2-40B4-BE49-F238E27FC236}">
                <a16:creationId xmlns:a16="http://schemas.microsoft.com/office/drawing/2014/main" id="{D8EC653D-777F-D144-9E45-E9E911A6CA17}"/>
              </a:ext>
            </a:extLst>
          </p:cNvPr>
          <p:cNvSpPr>
            <a:spLocks noGrp="1"/>
          </p:cNvSpPr>
          <p:nvPr>
            <p:ph type="ftr" sz="quarter" idx="35"/>
          </p:nvPr>
        </p:nvSpPr>
        <p:spPr/>
        <p:txBody>
          <a:bodyPr/>
          <a:lstStyle/>
          <a:p>
            <a:r>
              <a:rPr lang="en-US" kern="0"/>
              <a:t>© 2021 Xandr Inc. Xandr℠, the Kite logo, AT&amp;T, the Globe logo and other marks are trademarks and service marks of AT&amp;T Intellectual Property and/or AT&amp;T affiliated companies. All other marks contained herein are the property of their respective owners.</a:t>
            </a:r>
          </a:p>
        </p:txBody>
      </p:sp>
      <p:sp>
        <p:nvSpPr>
          <p:cNvPr id="6" name="Slide Number Placeholder 5">
            <a:extLst>
              <a:ext uri="{FF2B5EF4-FFF2-40B4-BE49-F238E27FC236}">
                <a16:creationId xmlns:a16="http://schemas.microsoft.com/office/drawing/2014/main" id="{3F975824-EB7D-DD40-809F-B7061C3EC7B1}"/>
              </a:ext>
            </a:extLst>
          </p:cNvPr>
          <p:cNvSpPr>
            <a:spLocks noGrp="1"/>
          </p:cNvSpPr>
          <p:nvPr>
            <p:ph type="sldNum" sz="quarter" idx="36"/>
          </p:nvPr>
        </p:nvSpPr>
        <p:spPr/>
        <p:txBody>
          <a:bodyPr/>
          <a:lstStyle/>
          <a:p>
            <a:fld id="{B039CED7-89A6-0D48-93AF-800B78660EBD}" type="slidenum">
              <a:rPr lang="en-US"/>
              <a:pPr/>
              <a:t>‹#›</a:t>
            </a:fld>
            <a:endParaRPr lang="en-US"/>
          </a:p>
        </p:txBody>
      </p:sp>
    </p:spTree>
    <p:extLst>
      <p:ext uri="{BB962C8B-B14F-4D97-AF65-F5344CB8AC3E}">
        <p14:creationId xmlns:p14="http://schemas.microsoft.com/office/powerpoint/2010/main" val="410661244"/>
      </p:ext>
    </p:extLst>
  </p:cSld>
  <p:clrMapOvr>
    <a:overrideClrMapping bg1="lt1" tx1="dk1" bg2="lt2" tx2="dk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rvices">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CA2699A-6BD6-3C48-A4E2-C3166CC51139}"/>
              </a:ext>
            </a:extLst>
          </p:cNvPr>
          <p:cNvSpPr/>
          <p:nvPr userDrawn="1"/>
        </p:nvSpPr>
        <p:spPr>
          <a:xfrm>
            <a:off x="3209" y="893"/>
            <a:ext cx="3348720" cy="6856214"/>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defTabSz="456925">
              <a:defRPr/>
            </a:pPr>
            <a:endParaRPr lang="en-US">
              <a:solidFill>
                <a:srgbClr val="FCF7F7"/>
              </a:solidFill>
              <a:latin typeface="Century Gothic"/>
            </a:endParaRPr>
          </a:p>
        </p:txBody>
      </p:sp>
      <p:sp>
        <p:nvSpPr>
          <p:cNvPr id="2" name="Title 1">
            <a:extLst>
              <a:ext uri="{FF2B5EF4-FFF2-40B4-BE49-F238E27FC236}">
                <a16:creationId xmlns:a16="http://schemas.microsoft.com/office/drawing/2014/main" id="{3C7549F7-A53D-504B-AC13-42F853E5FE96}"/>
              </a:ext>
            </a:extLst>
          </p:cNvPr>
          <p:cNvSpPr>
            <a:spLocks noGrp="1"/>
          </p:cNvSpPr>
          <p:nvPr>
            <p:ph type="title"/>
          </p:nvPr>
        </p:nvSpPr>
        <p:spPr/>
        <p:txBody>
          <a:bodyPr/>
          <a:lstStyle>
            <a:lvl1pPr>
              <a:defRPr>
                <a:solidFill>
                  <a:schemeClr val="bg2"/>
                </a:solidFill>
              </a:defRPr>
            </a:lvl1pPr>
          </a:lstStyle>
          <a:p>
            <a:r>
              <a:rPr lang="en-US"/>
              <a:t>Click to edit Master title style</a:t>
            </a:r>
          </a:p>
        </p:txBody>
      </p:sp>
      <p:sp>
        <p:nvSpPr>
          <p:cNvPr id="7" name="Text Placeholder 6">
            <a:extLst>
              <a:ext uri="{FF2B5EF4-FFF2-40B4-BE49-F238E27FC236}">
                <a16:creationId xmlns:a16="http://schemas.microsoft.com/office/drawing/2014/main" id="{E80DACAD-5FEE-4E42-BB6A-746C6146494D}"/>
              </a:ext>
            </a:extLst>
          </p:cNvPr>
          <p:cNvSpPr>
            <a:spLocks noGrp="1"/>
          </p:cNvSpPr>
          <p:nvPr>
            <p:ph type="body" sz="quarter" idx="12"/>
          </p:nvPr>
        </p:nvSpPr>
        <p:spPr>
          <a:xfrm>
            <a:off x="4265613" y="1600200"/>
            <a:ext cx="3657600" cy="2290763"/>
          </a:xfrm>
        </p:spPr>
        <p:txBody>
          <a:bodyPr lIns="640080" tIns="91440" rIns="182880" bIns="182880"/>
          <a:lstStyle>
            <a:lvl1pPr>
              <a:lnSpc>
                <a:spcPct val="100000"/>
              </a:lnSpc>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6">
            <a:extLst>
              <a:ext uri="{FF2B5EF4-FFF2-40B4-BE49-F238E27FC236}">
                <a16:creationId xmlns:a16="http://schemas.microsoft.com/office/drawing/2014/main" id="{365CB4C7-C123-E24D-9A78-0AE14245999D}"/>
              </a:ext>
            </a:extLst>
          </p:cNvPr>
          <p:cNvSpPr>
            <a:spLocks noGrp="1"/>
          </p:cNvSpPr>
          <p:nvPr>
            <p:ph type="body" sz="quarter" idx="13"/>
          </p:nvPr>
        </p:nvSpPr>
        <p:spPr>
          <a:xfrm>
            <a:off x="7923213" y="1600200"/>
            <a:ext cx="3657600" cy="2290763"/>
          </a:xfrm>
        </p:spPr>
        <p:txBody>
          <a:bodyPr lIns="640080" tIns="91440" rIns="182880" bIns="182880"/>
          <a:lstStyle>
            <a:lvl1pPr>
              <a:lnSpc>
                <a:spcPct val="100000"/>
              </a:lnSpc>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6">
            <a:extLst>
              <a:ext uri="{FF2B5EF4-FFF2-40B4-BE49-F238E27FC236}">
                <a16:creationId xmlns:a16="http://schemas.microsoft.com/office/drawing/2014/main" id="{CE56554A-149E-3A4A-9A3A-2566849B1DCB}"/>
              </a:ext>
            </a:extLst>
          </p:cNvPr>
          <p:cNvSpPr>
            <a:spLocks noGrp="1"/>
          </p:cNvSpPr>
          <p:nvPr>
            <p:ph type="body" sz="quarter" idx="14"/>
          </p:nvPr>
        </p:nvSpPr>
        <p:spPr>
          <a:xfrm>
            <a:off x="4265613" y="3890963"/>
            <a:ext cx="3657600" cy="2290763"/>
          </a:xfrm>
        </p:spPr>
        <p:txBody>
          <a:bodyPr lIns="640080" tIns="91440" rIns="182880" bIns="182880"/>
          <a:lstStyle>
            <a:lvl1pPr>
              <a:lnSpc>
                <a:spcPct val="100000"/>
              </a:lnSpc>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6">
            <a:extLst>
              <a:ext uri="{FF2B5EF4-FFF2-40B4-BE49-F238E27FC236}">
                <a16:creationId xmlns:a16="http://schemas.microsoft.com/office/drawing/2014/main" id="{F0F46E3C-0353-A74B-8AD0-C016E990D9D7}"/>
              </a:ext>
            </a:extLst>
          </p:cNvPr>
          <p:cNvSpPr>
            <a:spLocks noGrp="1"/>
          </p:cNvSpPr>
          <p:nvPr>
            <p:ph type="body" sz="quarter" idx="15"/>
          </p:nvPr>
        </p:nvSpPr>
        <p:spPr>
          <a:xfrm>
            <a:off x="7923213" y="3890963"/>
            <a:ext cx="3657600" cy="2290763"/>
          </a:xfrm>
        </p:spPr>
        <p:txBody>
          <a:bodyPr lIns="640080" tIns="91440" rIns="182880" bIns="182880"/>
          <a:lstStyle>
            <a:lvl1pPr>
              <a:lnSpc>
                <a:spcPct val="100000"/>
              </a:lnSpc>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6">
            <a:extLst>
              <a:ext uri="{FF2B5EF4-FFF2-40B4-BE49-F238E27FC236}">
                <a16:creationId xmlns:a16="http://schemas.microsoft.com/office/drawing/2014/main" id="{CA9DE05B-0117-B540-9666-33445A080180}"/>
              </a:ext>
            </a:extLst>
          </p:cNvPr>
          <p:cNvSpPr>
            <a:spLocks noGrp="1"/>
          </p:cNvSpPr>
          <p:nvPr>
            <p:ph type="body" sz="quarter" idx="16"/>
          </p:nvPr>
        </p:nvSpPr>
        <p:spPr>
          <a:xfrm>
            <a:off x="209550" y="1600200"/>
            <a:ext cx="2891097" cy="3657600"/>
          </a:xfrm>
        </p:spPr>
        <p:txBody>
          <a:bodyPr rIns="182880" bIns="182880"/>
          <a:lstStyle>
            <a:lvl1pPr>
              <a:lnSpc>
                <a:spcPct val="90000"/>
              </a:lnSpc>
              <a:defRPr sz="2800" spc="-30" baseline="0">
                <a:solidFill>
                  <a:schemeClr val="bg2"/>
                </a:solidFill>
                <a:latin typeface="+mj-lt"/>
              </a:defRPr>
            </a:lvl1pPr>
          </a:lstStyle>
          <a:p>
            <a:pPr lvl="0"/>
            <a:r>
              <a:rPr lang="en-US"/>
              <a:t>Click to edit Master text styles</a:t>
            </a:r>
          </a:p>
        </p:txBody>
      </p:sp>
      <p:grpSp>
        <p:nvGrpSpPr>
          <p:cNvPr id="12" name="Group 11">
            <a:extLst>
              <a:ext uri="{FF2B5EF4-FFF2-40B4-BE49-F238E27FC236}">
                <a16:creationId xmlns:a16="http://schemas.microsoft.com/office/drawing/2014/main" id="{7796EC8B-74F5-A048-A66E-2AAC58751345}"/>
              </a:ext>
            </a:extLst>
          </p:cNvPr>
          <p:cNvGrpSpPr>
            <a:grpSpLocks noChangeAspect="1"/>
          </p:cNvGrpSpPr>
          <p:nvPr userDrawn="1"/>
        </p:nvGrpSpPr>
        <p:grpSpPr>
          <a:xfrm>
            <a:off x="11082099" y="215851"/>
            <a:ext cx="886025" cy="193345"/>
            <a:chOff x="11082099" y="215851"/>
            <a:chExt cx="886025" cy="193345"/>
          </a:xfrm>
        </p:grpSpPr>
        <p:sp>
          <p:nvSpPr>
            <p:cNvPr id="13" name="Freeform 12">
              <a:extLst>
                <a:ext uri="{FF2B5EF4-FFF2-40B4-BE49-F238E27FC236}">
                  <a16:creationId xmlns:a16="http://schemas.microsoft.com/office/drawing/2014/main" id="{E7D00D4C-62E3-CA4D-871A-198391A97E1A}"/>
                </a:ext>
              </a:extLst>
            </p:cNvPr>
            <p:cNvSpPr/>
            <p:nvPr/>
          </p:nvSpPr>
          <p:spPr>
            <a:xfrm>
              <a:off x="11248402" y="215851"/>
              <a:ext cx="719722" cy="193345"/>
            </a:xfrm>
            <a:custGeom>
              <a:avLst/>
              <a:gdLst>
                <a:gd name="connsiteX0" fmla="*/ 212098 w 719722"/>
                <a:gd name="connsiteY0" fmla="*/ 78028 h 193345"/>
                <a:gd name="connsiteX1" fmla="*/ 182351 w 719722"/>
                <a:gd name="connsiteY1" fmla="*/ 90043 h 193345"/>
                <a:gd name="connsiteX2" fmla="*/ 170730 w 719722"/>
                <a:gd name="connsiteY2" fmla="*/ 121669 h 193345"/>
                <a:gd name="connsiteX3" fmla="*/ 182351 w 719722"/>
                <a:gd name="connsiteY3" fmla="*/ 153294 h 193345"/>
                <a:gd name="connsiteX4" fmla="*/ 212098 w 719722"/>
                <a:gd name="connsiteY4" fmla="*/ 165309 h 193345"/>
                <a:gd name="connsiteX5" fmla="*/ 241982 w 719722"/>
                <a:gd name="connsiteY5" fmla="*/ 153294 h 193345"/>
                <a:gd name="connsiteX6" fmla="*/ 253742 w 719722"/>
                <a:gd name="connsiteY6" fmla="*/ 121669 h 193345"/>
                <a:gd name="connsiteX7" fmla="*/ 241982 w 719722"/>
                <a:gd name="connsiteY7" fmla="*/ 90043 h 193345"/>
                <a:gd name="connsiteX8" fmla="*/ 212098 w 719722"/>
                <a:gd name="connsiteY8" fmla="*/ 78028 h 193345"/>
                <a:gd name="connsiteX9" fmla="*/ 539445 w 719722"/>
                <a:gd name="connsiteY9" fmla="*/ 77891 h 193345"/>
                <a:gd name="connsiteX10" fmla="*/ 518277 w 719722"/>
                <a:gd name="connsiteY10" fmla="*/ 83277 h 193345"/>
                <a:gd name="connsiteX11" fmla="*/ 503335 w 719722"/>
                <a:gd name="connsiteY11" fmla="*/ 98606 h 193345"/>
                <a:gd name="connsiteX12" fmla="*/ 497801 w 719722"/>
                <a:gd name="connsiteY12" fmla="*/ 121669 h 193345"/>
                <a:gd name="connsiteX13" fmla="*/ 503335 w 719722"/>
                <a:gd name="connsiteY13" fmla="*/ 144733 h 193345"/>
                <a:gd name="connsiteX14" fmla="*/ 518277 w 719722"/>
                <a:gd name="connsiteY14" fmla="*/ 160062 h 193345"/>
                <a:gd name="connsiteX15" fmla="*/ 539445 w 719722"/>
                <a:gd name="connsiteY15" fmla="*/ 165448 h 193345"/>
                <a:gd name="connsiteX16" fmla="*/ 560614 w 719722"/>
                <a:gd name="connsiteY16" fmla="*/ 160062 h 193345"/>
                <a:gd name="connsiteX17" fmla="*/ 575556 w 719722"/>
                <a:gd name="connsiteY17" fmla="*/ 144733 h 193345"/>
                <a:gd name="connsiteX18" fmla="*/ 581090 w 719722"/>
                <a:gd name="connsiteY18" fmla="*/ 121669 h 193345"/>
                <a:gd name="connsiteX19" fmla="*/ 575556 w 719722"/>
                <a:gd name="connsiteY19" fmla="*/ 98606 h 193345"/>
                <a:gd name="connsiteX20" fmla="*/ 560614 w 719722"/>
                <a:gd name="connsiteY20" fmla="*/ 83277 h 193345"/>
                <a:gd name="connsiteX21" fmla="*/ 539445 w 719722"/>
                <a:gd name="connsiteY21" fmla="*/ 77891 h 193345"/>
                <a:gd name="connsiteX22" fmla="*/ 2352 w 719722"/>
                <a:gd name="connsiteY22" fmla="*/ 51650 h 193345"/>
                <a:gd name="connsiteX23" fmla="*/ 30300 w 719722"/>
                <a:gd name="connsiteY23" fmla="*/ 51650 h 193345"/>
                <a:gd name="connsiteX24" fmla="*/ 43997 w 719722"/>
                <a:gd name="connsiteY24" fmla="*/ 58417 h 193345"/>
                <a:gd name="connsiteX25" fmla="*/ 73190 w 719722"/>
                <a:gd name="connsiteY25" fmla="*/ 99020 h 193345"/>
                <a:gd name="connsiteX26" fmla="*/ 102383 w 719722"/>
                <a:gd name="connsiteY26" fmla="*/ 58417 h 193345"/>
                <a:gd name="connsiteX27" fmla="*/ 116080 w 719722"/>
                <a:gd name="connsiteY27" fmla="*/ 51650 h 193345"/>
                <a:gd name="connsiteX28" fmla="*/ 142921 w 719722"/>
                <a:gd name="connsiteY28" fmla="*/ 51650 h 193345"/>
                <a:gd name="connsiteX29" fmla="*/ 90484 w 719722"/>
                <a:gd name="connsiteY29" fmla="*/ 121531 h 193345"/>
                <a:gd name="connsiteX30" fmla="*/ 145273 w 719722"/>
                <a:gd name="connsiteY30" fmla="*/ 191411 h 193345"/>
                <a:gd name="connsiteX31" fmla="*/ 116910 w 719722"/>
                <a:gd name="connsiteY31" fmla="*/ 191411 h 193345"/>
                <a:gd name="connsiteX32" fmla="*/ 103213 w 719722"/>
                <a:gd name="connsiteY32" fmla="*/ 184644 h 193345"/>
                <a:gd name="connsiteX33" fmla="*/ 72360 w 719722"/>
                <a:gd name="connsiteY33" fmla="*/ 144732 h 193345"/>
                <a:gd name="connsiteX34" fmla="*/ 41368 w 719722"/>
                <a:gd name="connsiteY34" fmla="*/ 184644 h 193345"/>
                <a:gd name="connsiteX35" fmla="*/ 27671 w 719722"/>
                <a:gd name="connsiteY35" fmla="*/ 191411 h 193345"/>
                <a:gd name="connsiteX36" fmla="*/ 0 w 719722"/>
                <a:gd name="connsiteY36" fmla="*/ 191411 h 193345"/>
                <a:gd name="connsiteX37" fmla="*/ 54512 w 719722"/>
                <a:gd name="connsiteY37" fmla="*/ 121531 h 193345"/>
                <a:gd name="connsiteX38" fmla="*/ 389469 w 719722"/>
                <a:gd name="connsiteY38" fmla="*/ 50408 h 193345"/>
                <a:gd name="connsiteX39" fmla="*/ 431944 w 719722"/>
                <a:gd name="connsiteY39" fmla="*/ 65737 h 193345"/>
                <a:gd name="connsiteX40" fmla="*/ 447993 w 719722"/>
                <a:gd name="connsiteY40" fmla="*/ 111449 h 193345"/>
                <a:gd name="connsiteX41" fmla="*/ 447993 w 719722"/>
                <a:gd name="connsiteY41" fmla="*/ 191549 h 193345"/>
                <a:gd name="connsiteX42" fmla="*/ 432220 w 719722"/>
                <a:gd name="connsiteY42" fmla="*/ 191549 h 193345"/>
                <a:gd name="connsiteX43" fmla="*/ 415203 w 719722"/>
                <a:gd name="connsiteY43" fmla="*/ 174562 h 193345"/>
                <a:gd name="connsiteX44" fmla="*/ 415203 w 719722"/>
                <a:gd name="connsiteY44" fmla="*/ 115730 h 193345"/>
                <a:gd name="connsiteX45" fmla="*/ 406486 w 719722"/>
                <a:gd name="connsiteY45" fmla="*/ 88110 h 193345"/>
                <a:gd name="connsiteX46" fmla="*/ 381859 w 719722"/>
                <a:gd name="connsiteY46" fmla="*/ 78857 h 193345"/>
                <a:gd name="connsiteX47" fmla="*/ 353358 w 719722"/>
                <a:gd name="connsiteY47" fmla="*/ 89767 h 193345"/>
                <a:gd name="connsiteX48" fmla="*/ 342843 w 719722"/>
                <a:gd name="connsiteY48" fmla="*/ 120978 h 193345"/>
                <a:gd name="connsiteX49" fmla="*/ 342843 w 719722"/>
                <a:gd name="connsiteY49" fmla="*/ 174562 h 193345"/>
                <a:gd name="connsiteX50" fmla="*/ 325826 w 719722"/>
                <a:gd name="connsiteY50" fmla="*/ 191549 h 193345"/>
                <a:gd name="connsiteX51" fmla="*/ 310053 w 719722"/>
                <a:gd name="connsiteY51" fmla="*/ 191549 h 193345"/>
                <a:gd name="connsiteX52" fmla="*/ 310053 w 719722"/>
                <a:gd name="connsiteY52" fmla="*/ 51927 h 193345"/>
                <a:gd name="connsiteX53" fmla="*/ 324165 w 719722"/>
                <a:gd name="connsiteY53" fmla="*/ 51927 h 193345"/>
                <a:gd name="connsiteX54" fmla="*/ 341183 w 719722"/>
                <a:gd name="connsiteY54" fmla="*/ 68914 h 193345"/>
                <a:gd name="connsiteX55" fmla="*/ 341183 w 719722"/>
                <a:gd name="connsiteY55" fmla="*/ 70018 h 193345"/>
                <a:gd name="connsiteX56" fmla="*/ 361659 w 719722"/>
                <a:gd name="connsiteY56" fmla="*/ 55379 h 193345"/>
                <a:gd name="connsiteX57" fmla="*/ 389469 w 719722"/>
                <a:gd name="connsiteY57" fmla="*/ 50408 h 193345"/>
                <a:gd name="connsiteX58" fmla="*/ 719722 w 719722"/>
                <a:gd name="connsiteY58" fmla="*/ 50269 h 193345"/>
                <a:gd name="connsiteX59" fmla="*/ 719722 w 719722"/>
                <a:gd name="connsiteY59" fmla="*/ 81342 h 193345"/>
                <a:gd name="connsiteX60" fmla="*/ 712113 w 719722"/>
                <a:gd name="connsiteY60" fmla="*/ 80514 h 193345"/>
                <a:gd name="connsiteX61" fmla="*/ 682228 w 719722"/>
                <a:gd name="connsiteY61" fmla="*/ 91700 h 193345"/>
                <a:gd name="connsiteX62" fmla="*/ 671436 w 719722"/>
                <a:gd name="connsiteY62" fmla="*/ 123740 h 193345"/>
                <a:gd name="connsiteX63" fmla="*/ 671436 w 719722"/>
                <a:gd name="connsiteY63" fmla="*/ 174424 h 193345"/>
                <a:gd name="connsiteX64" fmla="*/ 654419 w 719722"/>
                <a:gd name="connsiteY64" fmla="*/ 191411 h 193345"/>
                <a:gd name="connsiteX65" fmla="*/ 638646 w 719722"/>
                <a:gd name="connsiteY65" fmla="*/ 191411 h 193345"/>
                <a:gd name="connsiteX66" fmla="*/ 638646 w 719722"/>
                <a:gd name="connsiteY66" fmla="*/ 51926 h 193345"/>
                <a:gd name="connsiteX67" fmla="*/ 669776 w 719722"/>
                <a:gd name="connsiteY67" fmla="*/ 51926 h 193345"/>
                <a:gd name="connsiteX68" fmla="*/ 669776 w 719722"/>
                <a:gd name="connsiteY68" fmla="*/ 72366 h 193345"/>
                <a:gd name="connsiteX69" fmla="*/ 719722 w 719722"/>
                <a:gd name="connsiteY69" fmla="*/ 50269 h 193345"/>
                <a:gd name="connsiteX70" fmla="*/ 208500 w 719722"/>
                <a:gd name="connsiteY70" fmla="*/ 50269 h 193345"/>
                <a:gd name="connsiteX71" fmla="*/ 233543 w 719722"/>
                <a:gd name="connsiteY71" fmla="*/ 54964 h 193345"/>
                <a:gd name="connsiteX72" fmla="*/ 253327 w 719722"/>
                <a:gd name="connsiteY72" fmla="*/ 68775 h 193345"/>
                <a:gd name="connsiteX73" fmla="*/ 270345 w 719722"/>
                <a:gd name="connsiteY73" fmla="*/ 51788 h 193345"/>
                <a:gd name="connsiteX74" fmla="*/ 285979 w 719722"/>
                <a:gd name="connsiteY74" fmla="*/ 51788 h 193345"/>
                <a:gd name="connsiteX75" fmla="*/ 285979 w 719722"/>
                <a:gd name="connsiteY75" fmla="*/ 51926 h 193345"/>
                <a:gd name="connsiteX76" fmla="*/ 285979 w 719722"/>
                <a:gd name="connsiteY76" fmla="*/ 191549 h 193345"/>
                <a:gd name="connsiteX77" fmla="*/ 271867 w 719722"/>
                <a:gd name="connsiteY77" fmla="*/ 191549 h 193345"/>
                <a:gd name="connsiteX78" fmla="*/ 254849 w 719722"/>
                <a:gd name="connsiteY78" fmla="*/ 174562 h 193345"/>
                <a:gd name="connsiteX79" fmla="*/ 254849 w 719722"/>
                <a:gd name="connsiteY79" fmla="*/ 173457 h 193345"/>
                <a:gd name="connsiteX80" fmla="*/ 234788 w 719722"/>
                <a:gd name="connsiteY80" fmla="*/ 188372 h 193345"/>
                <a:gd name="connsiteX81" fmla="*/ 208500 w 719722"/>
                <a:gd name="connsiteY81" fmla="*/ 193344 h 193345"/>
                <a:gd name="connsiteX82" fmla="*/ 171975 w 719722"/>
                <a:gd name="connsiteY82" fmla="*/ 184506 h 193345"/>
                <a:gd name="connsiteX83" fmla="*/ 146794 w 719722"/>
                <a:gd name="connsiteY83" fmla="*/ 159371 h 193345"/>
                <a:gd name="connsiteX84" fmla="*/ 137801 w 719722"/>
                <a:gd name="connsiteY84" fmla="*/ 121669 h 193345"/>
                <a:gd name="connsiteX85" fmla="*/ 146794 w 719722"/>
                <a:gd name="connsiteY85" fmla="*/ 84104 h 193345"/>
                <a:gd name="connsiteX86" fmla="*/ 171975 w 719722"/>
                <a:gd name="connsiteY86" fmla="*/ 59108 h 193345"/>
                <a:gd name="connsiteX87" fmla="*/ 208500 w 719722"/>
                <a:gd name="connsiteY87" fmla="*/ 50269 h 193345"/>
                <a:gd name="connsiteX88" fmla="*/ 580675 w 719722"/>
                <a:gd name="connsiteY88" fmla="*/ 0 h 193345"/>
                <a:gd name="connsiteX89" fmla="*/ 613327 w 719722"/>
                <a:gd name="connsiteY89" fmla="*/ 0 h 193345"/>
                <a:gd name="connsiteX90" fmla="*/ 613327 w 719722"/>
                <a:gd name="connsiteY90" fmla="*/ 191550 h 193345"/>
                <a:gd name="connsiteX91" fmla="*/ 598938 w 719722"/>
                <a:gd name="connsiteY91" fmla="*/ 191550 h 193345"/>
                <a:gd name="connsiteX92" fmla="*/ 581920 w 719722"/>
                <a:gd name="connsiteY92" fmla="*/ 174563 h 193345"/>
                <a:gd name="connsiteX93" fmla="*/ 581920 w 719722"/>
                <a:gd name="connsiteY93" fmla="*/ 173458 h 193345"/>
                <a:gd name="connsiteX94" fmla="*/ 561859 w 719722"/>
                <a:gd name="connsiteY94" fmla="*/ 188373 h 193345"/>
                <a:gd name="connsiteX95" fmla="*/ 535571 w 719722"/>
                <a:gd name="connsiteY95" fmla="*/ 193345 h 193345"/>
                <a:gd name="connsiteX96" fmla="*/ 499322 w 719722"/>
                <a:gd name="connsiteY96" fmla="*/ 184507 h 193345"/>
                <a:gd name="connsiteX97" fmla="*/ 474003 w 719722"/>
                <a:gd name="connsiteY97" fmla="*/ 159234 h 193345"/>
                <a:gd name="connsiteX98" fmla="*/ 464872 w 719722"/>
                <a:gd name="connsiteY98" fmla="*/ 121669 h 193345"/>
                <a:gd name="connsiteX99" fmla="*/ 474003 w 719722"/>
                <a:gd name="connsiteY99" fmla="*/ 84243 h 193345"/>
                <a:gd name="connsiteX100" fmla="*/ 499322 w 719722"/>
                <a:gd name="connsiteY100" fmla="*/ 59108 h 193345"/>
                <a:gd name="connsiteX101" fmla="*/ 535571 w 719722"/>
                <a:gd name="connsiteY101" fmla="*/ 50270 h 193345"/>
                <a:gd name="connsiteX102" fmla="*/ 561029 w 719722"/>
                <a:gd name="connsiteY102" fmla="*/ 54965 h 193345"/>
                <a:gd name="connsiteX103" fmla="*/ 580675 w 719722"/>
                <a:gd name="connsiteY103" fmla="*/ 69052 h 193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l="l" t="t" r="r" b="b"/>
              <a:pathLst>
                <a:path w="719722" h="193345">
                  <a:moveTo>
                    <a:pt x="212098" y="78028"/>
                  </a:moveTo>
                  <a:cubicBezTo>
                    <a:pt x="200061" y="78028"/>
                    <a:pt x="190099" y="82033"/>
                    <a:pt x="182351" y="90043"/>
                  </a:cubicBezTo>
                  <a:cubicBezTo>
                    <a:pt x="174603" y="98053"/>
                    <a:pt x="170730" y="108549"/>
                    <a:pt x="170730" y="121669"/>
                  </a:cubicBezTo>
                  <a:cubicBezTo>
                    <a:pt x="170730" y="134788"/>
                    <a:pt x="174603" y="145284"/>
                    <a:pt x="182351" y="153294"/>
                  </a:cubicBezTo>
                  <a:cubicBezTo>
                    <a:pt x="190099" y="161304"/>
                    <a:pt x="200061" y="165309"/>
                    <a:pt x="212098" y="165309"/>
                  </a:cubicBezTo>
                  <a:cubicBezTo>
                    <a:pt x="224134" y="165447"/>
                    <a:pt x="234096" y="161442"/>
                    <a:pt x="241982" y="153294"/>
                  </a:cubicBezTo>
                  <a:cubicBezTo>
                    <a:pt x="249868" y="145284"/>
                    <a:pt x="253742" y="134788"/>
                    <a:pt x="253742" y="121669"/>
                  </a:cubicBezTo>
                  <a:cubicBezTo>
                    <a:pt x="253742" y="108549"/>
                    <a:pt x="249868" y="98053"/>
                    <a:pt x="241982" y="90043"/>
                  </a:cubicBezTo>
                  <a:cubicBezTo>
                    <a:pt x="234096" y="82033"/>
                    <a:pt x="224134" y="78028"/>
                    <a:pt x="212098" y="78028"/>
                  </a:cubicBezTo>
                  <a:close/>
                  <a:moveTo>
                    <a:pt x="539445" y="77891"/>
                  </a:moveTo>
                  <a:cubicBezTo>
                    <a:pt x="531559" y="77891"/>
                    <a:pt x="524503" y="79686"/>
                    <a:pt x="518277" y="83277"/>
                  </a:cubicBezTo>
                  <a:cubicBezTo>
                    <a:pt x="512051" y="86867"/>
                    <a:pt x="507070" y="91977"/>
                    <a:pt x="503335" y="98606"/>
                  </a:cubicBezTo>
                  <a:cubicBezTo>
                    <a:pt x="499599" y="105235"/>
                    <a:pt x="497801" y="112969"/>
                    <a:pt x="497801" y="121669"/>
                  </a:cubicBezTo>
                  <a:cubicBezTo>
                    <a:pt x="497801" y="130370"/>
                    <a:pt x="499599" y="138104"/>
                    <a:pt x="503335" y="144733"/>
                  </a:cubicBezTo>
                  <a:cubicBezTo>
                    <a:pt x="507070" y="151362"/>
                    <a:pt x="511913" y="156471"/>
                    <a:pt x="518277" y="160062"/>
                  </a:cubicBezTo>
                  <a:cubicBezTo>
                    <a:pt x="524503" y="163653"/>
                    <a:pt x="531698" y="165448"/>
                    <a:pt x="539445" y="165448"/>
                  </a:cubicBezTo>
                  <a:cubicBezTo>
                    <a:pt x="547193" y="165448"/>
                    <a:pt x="554388" y="163653"/>
                    <a:pt x="560614" y="160062"/>
                  </a:cubicBezTo>
                  <a:cubicBezTo>
                    <a:pt x="566840" y="156471"/>
                    <a:pt x="571821" y="151362"/>
                    <a:pt x="575556" y="144733"/>
                  </a:cubicBezTo>
                  <a:cubicBezTo>
                    <a:pt x="579292" y="138104"/>
                    <a:pt x="581090" y="130370"/>
                    <a:pt x="581090" y="121669"/>
                  </a:cubicBezTo>
                  <a:cubicBezTo>
                    <a:pt x="581090" y="112969"/>
                    <a:pt x="579292" y="105235"/>
                    <a:pt x="575556" y="98606"/>
                  </a:cubicBezTo>
                  <a:cubicBezTo>
                    <a:pt x="571821" y="91977"/>
                    <a:pt x="566840" y="86867"/>
                    <a:pt x="560614" y="83277"/>
                  </a:cubicBezTo>
                  <a:cubicBezTo>
                    <a:pt x="554388" y="79686"/>
                    <a:pt x="547193" y="77891"/>
                    <a:pt x="539445" y="77891"/>
                  </a:cubicBezTo>
                  <a:close/>
                  <a:moveTo>
                    <a:pt x="2352" y="51650"/>
                  </a:moveTo>
                  <a:lnTo>
                    <a:pt x="30300" y="51650"/>
                  </a:lnTo>
                  <a:cubicBezTo>
                    <a:pt x="35696" y="51650"/>
                    <a:pt x="40676" y="54136"/>
                    <a:pt x="43997" y="58417"/>
                  </a:cubicBezTo>
                  <a:lnTo>
                    <a:pt x="73190" y="99020"/>
                  </a:lnTo>
                  <a:lnTo>
                    <a:pt x="102383" y="58417"/>
                  </a:lnTo>
                  <a:cubicBezTo>
                    <a:pt x="105565" y="54136"/>
                    <a:pt x="110684" y="51650"/>
                    <a:pt x="116080" y="51650"/>
                  </a:cubicBezTo>
                  <a:lnTo>
                    <a:pt x="142921" y="51650"/>
                  </a:lnTo>
                  <a:lnTo>
                    <a:pt x="90484" y="121531"/>
                  </a:lnTo>
                  <a:lnTo>
                    <a:pt x="145273" y="191411"/>
                  </a:lnTo>
                  <a:lnTo>
                    <a:pt x="116910" y="191411"/>
                  </a:lnTo>
                  <a:cubicBezTo>
                    <a:pt x="111514" y="191549"/>
                    <a:pt x="106395" y="188925"/>
                    <a:pt x="103213" y="184644"/>
                  </a:cubicBezTo>
                  <a:lnTo>
                    <a:pt x="72360" y="144732"/>
                  </a:lnTo>
                  <a:lnTo>
                    <a:pt x="41368" y="184644"/>
                  </a:lnTo>
                  <a:cubicBezTo>
                    <a:pt x="38186" y="188925"/>
                    <a:pt x="33067" y="191411"/>
                    <a:pt x="27671" y="191411"/>
                  </a:cubicBezTo>
                  <a:lnTo>
                    <a:pt x="0" y="191411"/>
                  </a:lnTo>
                  <a:lnTo>
                    <a:pt x="54512" y="121531"/>
                  </a:lnTo>
                  <a:close/>
                  <a:moveTo>
                    <a:pt x="389469" y="50408"/>
                  </a:moveTo>
                  <a:cubicBezTo>
                    <a:pt x="407040" y="50270"/>
                    <a:pt x="421290" y="55379"/>
                    <a:pt x="431944" y="65737"/>
                  </a:cubicBezTo>
                  <a:cubicBezTo>
                    <a:pt x="442597" y="76095"/>
                    <a:pt x="447993" y="91286"/>
                    <a:pt x="447993" y="111449"/>
                  </a:cubicBezTo>
                  <a:lnTo>
                    <a:pt x="447993" y="191549"/>
                  </a:lnTo>
                  <a:lnTo>
                    <a:pt x="432220" y="191549"/>
                  </a:lnTo>
                  <a:cubicBezTo>
                    <a:pt x="422812" y="191549"/>
                    <a:pt x="415203" y="183953"/>
                    <a:pt x="415203" y="174562"/>
                  </a:cubicBezTo>
                  <a:lnTo>
                    <a:pt x="415203" y="115730"/>
                  </a:lnTo>
                  <a:cubicBezTo>
                    <a:pt x="415203" y="103577"/>
                    <a:pt x="412297" y="94325"/>
                    <a:pt x="406486" y="88110"/>
                  </a:cubicBezTo>
                  <a:cubicBezTo>
                    <a:pt x="400676" y="81895"/>
                    <a:pt x="392513" y="78857"/>
                    <a:pt x="381859" y="78857"/>
                  </a:cubicBezTo>
                  <a:cubicBezTo>
                    <a:pt x="369822" y="78857"/>
                    <a:pt x="360276" y="82448"/>
                    <a:pt x="353358" y="89767"/>
                  </a:cubicBezTo>
                  <a:cubicBezTo>
                    <a:pt x="346302" y="96948"/>
                    <a:pt x="342843" y="107444"/>
                    <a:pt x="342843" y="120978"/>
                  </a:cubicBezTo>
                  <a:lnTo>
                    <a:pt x="342843" y="174562"/>
                  </a:lnTo>
                  <a:cubicBezTo>
                    <a:pt x="342843" y="183953"/>
                    <a:pt x="335234" y="191549"/>
                    <a:pt x="325826" y="191549"/>
                  </a:cubicBezTo>
                  <a:lnTo>
                    <a:pt x="310053" y="191549"/>
                  </a:lnTo>
                  <a:lnTo>
                    <a:pt x="310053" y="51927"/>
                  </a:lnTo>
                  <a:lnTo>
                    <a:pt x="324165" y="51927"/>
                  </a:lnTo>
                  <a:cubicBezTo>
                    <a:pt x="333573" y="51927"/>
                    <a:pt x="341183" y="59523"/>
                    <a:pt x="341183" y="68914"/>
                  </a:cubicBezTo>
                  <a:lnTo>
                    <a:pt x="341183" y="70018"/>
                  </a:lnTo>
                  <a:cubicBezTo>
                    <a:pt x="346579" y="63527"/>
                    <a:pt x="353358" y="58694"/>
                    <a:pt x="361659" y="55379"/>
                  </a:cubicBezTo>
                  <a:cubicBezTo>
                    <a:pt x="369822" y="52065"/>
                    <a:pt x="379092" y="50408"/>
                    <a:pt x="389469" y="50408"/>
                  </a:cubicBezTo>
                  <a:close/>
                  <a:moveTo>
                    <a:pt x="719722" y="50269"/>
                  </a:moveTo>
                  <a:lnTo>
                    <a:pt x="719722" y="81342"/>
                  </a:lnTo>
                  <a:cubicBezTo>
                    <a:pt x="716955" y="80790"/>
                    <a:pt x="714326" y="80514"/>
                    <a:pt x="712113" y="80514"/>
                  </a:cubicBezTo>
                  <a:cubicBezTo>
                    <a:pt x="699384" y="80514"/>
                    <a:pt x="689422" y="84243"/>
                    <a:pt x="682228" y="91700"/>
                  </a:cubicBezTo>
                  <a:cubicBezTo>
                    <a:pt x="675033" y="99158"/>
                    <a:pt x="671436" y="109792"/>
                    <a:pt x="671436" y="123740"/>
                  </a:cubicBezTo>
                  <a:lnTo>
                    <a:pt x="671436" y="174424"/>
                  </a:lnTo>
                  <a:cubicBezTo>
                    <a:pt x="671436" y="183815"/>
                    <a:pt x="663827" y="191411"/>
                    <a:pt x="654419" y="191411"/>
                  </a:cubicBezTo>
                  <a:lnTo>
                    <a:pt x="638646" y="191411"/>
                  </a:lnTo>
                  <a:lnTo>
                    <a:pt x="638646" y="51926"/>
                  </a:lnTo>
                  <a:lnTo>
                    <a:pt x="669776" y="51926"/>
                  </a:lnTo>
                  <a:lnTo>
                    <a:pt x="669776" y="72366"/>
                  </a:lnTo>
                  <a:cubicBezTo>
                    <a:pt x="679322" y="57589"/>
                    <a:pt x="695925" y="50269"/>
                    <a:pt x="719722" y="50269"/>
                  </a:cubicBezTo>
                  <a:close/>
                  <a:moveTo>
                    <a:pt x="208500" y="50269"/>
                  </a:moveTo>
                  <a:cubicBezTo>
                    <a:pt x="217632" y="50269"/>
                    <a:pt x="225933" y="51788"/>
                    <a:pt x="233543" y="54964"/>
                  </a:cubicBezTo>
                  <a:cubicBezTo>
                    <a:pt x="241152" y="58141"/>
                    <a:pt x="247793" y="62698"/>
                    <a:pt x="253327" y="68775"/>
                  </a:cubicBezTo>
                  <a:cubicBezTo>
                    <a:pt x="253327" y="59384"/>
                    <a:pt x="260937" y="51788"/>
                    <a:pt x="270345" y="51788"/>
                  </a:cubicBezTo>
                  <a:lnTo>
                    <a:pt x="285979" y="51788"/>
                  </a:lnTo>
                  <a:lnTo>
                    <a:pt x="285979" y="51926"/>
                  </a:lnTo>
                  <a:lnTo>
                    <a:pt x="285979" y="191549"/>
                  </a:lnTo>
                  <a:lnTo>
                    <a:pt x="271867" y="191549"/>
                  </a:lnTo>
                  <a:cubicBezTo>
                    <a:pt x="262459" y="191549"/>
                    <a:pt x="254849" y="183953"/>
                    <a:pt x="254849" y="174562"/>
                  </a:cubicBezTo>
                  <a:lnTo>
                    <a:pt x="254849" y="173457"/>
                  </a:lnTo>
                  <a:cubicBezTo>
                    <a:pt x="249453" y="180086"/>
                    <a:pt x="242812" y="185058"/>
                    <a:pt x="234788" y="188372"/>
                  </a:cubicBezTo>
                  <a:cubicBezTo>
                    <a:pt x="226902" y="191687"/>
                    <a:pt x="218047" y="193344"/>
                    <a:pt x="208500" y="193344"/>
                  </a:cubicBezTo>
                  <a:cubicBezTo>
                    <a:pt x="194941" y="193344"/>
                    <a:pt x="182628" y="190444"/>
                    <a:pt x="171975" y="184506"/>
                  </a:cubicBezTo>
                  <a:cubicBezTo>
                    <a:pt x="161183" y="178567"/>
                    <a:pt x="152882" y="170143"/>
                    <a:pt x="146794" y="159371"/>
                  </a:cubicBezTo>
                  <a:cubicBezTo>
                    <a:pt x="140706" y="148599"/>
                    <a:pt x="137801" y="136031"/>
                    <a:pt x="137801" y="121669"/>
                  </a:cubicBezTo>
                  <a:cubicBezTo>
                    <a:pt x="137801" y="107306"/>
                    <a:pt x="140845" y="94876"/>
                    <a:pt x="146794" y="84104"/>
                  </a:cubicBezTo>
                  <a:cubicBezTo>
                    <a:pt x="152882" y="73332"/>
                    <a:pt x="161183" y="65046"/>
                    <a:pt x="171975" y="59108"/>
                  </a:cubicBezTo>
                  <a:cubicBezTo>
                    <a:pt x="182766" y="53169"/>
                    <a:pt x="194941" y="50269"/>
                    <a:pt x="208500" y="50269"/>
                  </a:cubicBezTo>
                  <a:close/>
                  <a:moveTo>
                    <a:pt x="580675" y="0"/>
                  </a:moveTo>
                  <a:lnTo>
                    <a:pt x="613327" y="0"/>
                  </a:lnTo>
                  <a:lnTo>
                    <a:pt x="613327" y="191550"/>
                  </a:lnTo>
                  <a:lnTo>
                    <a:pt x="598938" y="191550"/>
                  </a:lnTo>
                  <a:cubicBezTo>
                    <a:pt x="589530" y="191550"/>
                    <a:pt x="581920" y="183954"/>
                    <a:pt x="581920" y="174563"/>
                  </a:cubicBezTo>
                  <a:lnTo>
                    <a:pt x="581920" y="173458"/>
                  </a:lnTo>
                  <a:cubicBezTo>
                    <a:pt x="576525" y="180087"/>
                    <a:pt x="569884" y="185059"/>
                    <a:pt x="561859" y="188373"/>
                  </a:cubicBezTo>
                  <a:cubicBezTo>
                    <a:pt x="553973" y="191688"/>
                    <a:pt x="545118" y="193345"/>
                    <a:pt x="535571" y="193345"/>
                  </a:cubicBezTo>
                  <a:cubicBezTo>
                    <a:pt x="522151" y="193345"/>
                    <a:pt x="509976" y="190445"/>
                    <a:pt x="499322" y="184507"/>
                  </a:cubicBezTo>
                  <a:cubicBezTo>
                    <a:pt x="488531" y="178568"/>
                    <a:pt x="480091" y="170144"/>
                    <a:pt x="474003" y="159234"/>
                  </a:cubicBezTo>
                  <a:cubicBezTo>
                    <a:pt x="467916" y="148323"/>
                    <a:pt x="464872" y="135756"/>
                    <a:pt x="464872" y="121669"/>
                  </a:cubicBezTo>
                  <a:cubicBezTo>
                    <a:pt x="464872" y="107583"/>
                    <a:pt x="467916" y="95015"/>
                    <a:pt x="474003" y="84243"/>
                  </a:cubicBezTo>
                  <a:cubicBezTo>
                    <a:pt x="480091" y="73471"/>
                    <a:pt x="488531" y="65047"/>
                    <a:pt x="499322" y="59108"/>
                  </a:cubicBezTo>
                  <a:cubicBezTo>
                    <a:pt x="510114" y="53170"/>
                    <a:pt x="522151" y="50270"/>
                    <a:pt x="535571" y="50270"/>
                  </a:cubicBezTo>
                  <a:cubicBezTo>
                    <a:pt x="544841" y="50270"/>
                    <a:pt x="553281" y="51789"/>
                    <a:pt x="561029" y="54965"/>
                  </a:cubicBezTo>
                  <a:cubicBezTo>
                    <a:pt x="568777" y="58142"/>
                    <a:pt x="575279" y="62837"/>
                    <a:pt x="580675" y="69052"/>
                  </a:cubicBezTo>
                  <a:close/>
                </a:path>
              </a:pathLst>
            </a:custGeom>
            <a:solidFill>
              <a:schemeClr val="tx2"/>
            </a:solidFill>
            <a:ln w="9510" cap="flat">
              <a:noFill/>
              <a:prstDash val="solid"/>
              <a:miter/>
            </a:ln>
          </p:spPr>
          <p:txBody>
            <a:bodyPr wrap="square" rtlCol="0" anchor="ctr">
              <a:noAutofit/>
            </a:bodyPr>
            <a:lstStyle/>
            <a:p>
              <a:endParaRPr lang="en-US"/>
            </a:p>
          </p:txBody>
        </p:sp>
        <p:grpSp>
          <p:nvGrpSpPr>
            <p:cNvPr id="14" name="Group 13">
              <a:extLst>
                <a:ext uri="{FF2B5EF4-FFF2-40B4-BE49-F238E27FC236}">
                  <a16:creationId xmlns:a16="http://schemas.microsoft.com/office/drawing/2014/main" id="{63128E09-A042-CB48-B067-157831E4FC71}"/>
                </a:ext>
              </a:extLst>
            </p:cNvPr>
            <p:cNvGrpSpPr/>
            <p:nvPr userDrawn="1"/>
          </p:nvGrpSpPr>
          <p:grpSpPr>
            <a:xfrm>
              <a:off x="11082099" y="267640"/>
              <a:ext cx="156756" cy="139761"/>
              <a:chOff x="11082099" y="267640"/>
              <a:chExt cx="156756" cy="139761"/>
            </a:xfrm>
          </p:grpSpPr>
          <p:sp>
            <p:nvSpPr>
              <p:cNvPr id="15" name="Freeform 14">
                <a:extLst>
                  <a:ext uri="{FF2B5EF4-FFF2-40B4-BE49-F238E27FC236}">
                    <a16:creationId xmlns:a16="http://schemas.microsoft.com/office/drawing/2014/main" id="{E92C4451-ECED-714C-B2EE-1043DEC6B58C}"/>
                  </a:ext>
                </a:extLst>
              </p:cNvPr>
              <p:cNvSpPr/>
              <p:nvPr/>
            </p:nvSpPr>
            <p:spPr>
              <a:xfrm>
                <a:off x="11082099" y="272749"/>
                <a:ext cx="70699" cy="60489"/>
              </a:xfrm>
              <a:custGeom>
                <a:avLst/>
                <a:gdLst>
                  <a:gd name="connsiteX0" fmla="*/ 246570 w 486475"/>
                  <a:gd name="connsiteY0" fmla="*/ 0 h 416222"/>
                  <a:gd name="connsiteX1" fmla="*/ 225625 w 486475"/>
                  <a:gd name="connsiteY1" fmla="*/ 26608 h 416222"/>
                  <a:gd name="connsiteX2" fmla="*/ 0 w 486475"/>
                  <a:gd name="connsiteY2" fmla="*/ 416223 h 416222"/>
                  <a:gd name="connsiteX3" fmla="*/ 486475 w 486475"/>
                  <a:gd name="connsiteY3" fmla="*/ 416223 h 416222"/>
                  <a:gd name="connsiteX4" fmla="*/ 246570 w 486475"/>
                  <a:gd name="connsiteY4" fmla="*/ 0 h 416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475" h="416222">
                    <a:moveTo>
                      <a:pt x="246570" y="0"/>
                    </a:moveTo>
                    <a:cubicBezTo>
                      <a:pt x="238954" y="7602"/>
                      <a:pt x="231338" y="16155"/>
                      <a:pt x="225625" y="26608"/>
                    </a:cubicBezTo>
                    <a:lnTo>
                      <a:pt x="0" y="416223"/>
                    </a:lnTo>
                    <a:lnTo>
                      <a:pt x="486475" y="416223"/>
                    </a:lnTo>
                    <a:lnTo>
                      <a:pt x="246570" y="0"/>
                    </a:lnTo>
                    <a:close/>
                  </a:path>
                </a:pathLst>
              </a:custGeom>
              <a:solidFill>
                <a:srgbClr val="DF1E26"/>
              </a:solidFill>
              <a:ln w="9510" cap="flat">
                <a:noFill/>
                <a:prstDash val="solid"/>
                <a:miter/>
              </a:ln>
            </p:spPr>
            <p:txBody>
              <a:bodyPr rtlCol="0" anchor="ctr"/>
              <a:lstStyle/>
              <a:p>
                <a:endParaRPr lang="en-US"/>
              </a:p>
            </p:txBody>
          </p:sp>
          <p:sp>
            <p:nvSpPr>
              <p:cNvPr id="16" name="Freeform 15">
                <a:extLst>
                  <a:ext uri="{FF2B5EF4-FFF2-40B4-BE49-F238E27FC236}">
                    <a16:creationId xmlns:a16="http://schemas.microsoft.com/office/drawing/2014/main" id="{28C471D9-1A74-EE4E-8EF3-7D2F809A0C71}"/>
                  </a:ext>
                </a:extLst>
              </p:cNvPr>
              <p:cNvSpPr/>
              <p:nvPr/>
            </p:nvSpPr>
            <p:spPr>
              <a:xfrm>
                <a:off x="11125542" y="267640"/>
                <a:ext cx="69869" cy="61180"/>
              </a:xfrm>
              <a:custGeom>
                <a:avLst/>
                <a:gdLst>
                  <a:gd name="connsiteX0" fmla="*/ 480763 w 480763"/>
                  <a:gd name="connsiteY0" fmla="*/ 4751 h 420973"/>
                  <a:gd name="connsiteX1" fmla="*/ 447443 w 480763"/>
                  <a:gd name="connsiteY1" fmla="*/ 0 h 420973"/>
                  <a:gd name="connsiteX2" fmla="*/ 33320 w 480763"/>
                  <a:gd name="connsiteY2" fmla="*/ 0 h 420973"/>
                  <a:gd name="connsiteX3" fmla="*/ 0 w 480763"/>
                  <a:gd name="connsiteY3" fmla="*/ 4751 h 420973"/>
                  <a:gd name="connsiteX4" fmla="*/ 240858 w 480763"/>
                  <a:gd name="connsiteY4" fmla="*/ 420974 h 420973"/>
                  <a:gd name="connsiteX5" fmla="*/ 480763 w 480763"/>
                  <a:gd name="connsiteY5" fmla="*/ 4751 h 420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0763" h="420973">
                    <a:moveTo>
                      <a:pt x="480763" y="4751"/>
                    </a:moveTo>
                    <a:cubicBezTo>
                      <a:pt x="470291" y="1901"/>
                      <a:pt x="458867" y="0"/>
                      <a:pt x="447443" y="0"/>
                    </a:cubicBezTo>
                    <a:lnTo>
                      <a:pt x="33320" y="0"/>
                    </a:lnTo>
                    <a:cubicBezTo>
                      <a:pt x="21896" y="0"/>
                      <a:pt x="10472" y="1901"/>
                      <a:pt x="0" y="4751"/>
                    </a:cubicBezTo>
                    <a:lnTo>
                      <a:pt x="240858" y="420974"/>
                    </a:lnTo>
                    <a:lnTo>
                      <a:pt x="480763" y="4751"/>
                    </a:lnTo>
                    <a:close/>
                  </a:path>
                </a:pathLst>
              </a:custGeom>
              <a:solidFill>
                <a:srgbClr val="EF3834"/>
              </a:solidFill>
              <a:ln w="9510"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4259CB7D-4411-3849-8A5A-42306DA446D2}"/>
                  </a:ext>
                </a:extLst>
              </p:cNvPr>
              <p:cNvSpPr/>
              <p:nvPr/>
            </p:nvSpPr>
            <p:spPr>
              <a:xfrm>
                <a:off x="11082237" y="341939"/>
                <a:ext cx="70838" cy="60489"/>
              </a:xfrm>
              <a:custGeom>
                <a:avLst/>
                <a:gdLst>
                  <a:gd name="connsiteX0" fmla="*/ 0 w 487427"/>
                  <a:gd name="connsiteY0" fmla="*/ 0 h 416222"/>
                  <a:gd name="connsiteX1" fmla="*/ 225625 w 487427"/>
                  <a:gd name="connsiteY1" fmla="*/ 389615 h 416222"/>
                  <a:gd name="connsiteX2" fmla="*/ 246570 w 487427"/>
                  <a:gd name="connsiteY2" fmla="*/ 416222 h 416222"/>
                  <a:gd name="connsiteX3" fmla="*/ 487427 w 487427"/>
                  <a:gd name="connsiteY3" fmla="*/ 0 h 416222"/>
                  <a:gd name="connsiteX4" fmla="*/ 0 w 487427"/>
                  <a:gd name="connsiteY4" fmla="*/ 0 h 416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7427" h="416222">
                    <a:moveTo>
                      <a:pt x="0" y="0"/>
                    </a:moveTo>
                    <a:lnTo>
                      <a:pt x="225625" y="389615"/>
                    </a:lnTo>
                    <a:cubicBezTo>
                      <a:pt x="231338" y="399118"/>
                      <a:pt x="238002" y="408620"/>
                      <a:pt x="246570" y="416222"/>
                    </a:cubicBezTo>
                    <a:lnTo>
                      <a:pt x="487427" y="0"/>
                    </a:lnTo>
                    <a:lnTo>
                      <a:pt x="0" y="0"/>
                    </a:lnTo>
                    <a:close/>
                  </a:path>
                </a:pathLst>
              </a:custGeom>
              <a:solidFill>
                <a:srgbClr val="F0534C"/>
              </a:solidFill>
              <a:ln w="9510"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2C841797-094E-C947-8164-81F1E26E05FC}"/>
                  </a:ext>
                </a:extLst>
              </p:cNvPr>
              <p:cNvSpPr/>
              <p:nvPr/>
            </p:nvSpPr>
            <p:spPr>
              <a:xfrm>
                <a:off x="11168017" y="341939"/>
                <a:ext cx="70838" cy="60489"/>
              </a:xfrm>
              <a:custGeom>
                <a:avLst/>
                <a:gdLst>
                  <a:gd name="connsiteX0" fmla="*/ 261802 w 487427"/>
                  <a:gd name="connsiteY0" fmla="*/ 389615 h 416222"/>
                  <a:gd name="connsiteX1" fmla="*/ 487427 w 487427"/>
                  <a:gd name="connsiteY1" fmla="*/ 0 h 416222"/>
                  <a:gd name="connsiteX2" fmla="*/ 0 w 487427"/>
                  <a:gd name="connsiteY2" fmla="*/ 0 h 416222"/>
                  <a:gd name="connsiteX3" fmla="*/ 240858 w 487427"/>
                  <a:gd name="connsiteY3" fmla="*/ 416222 h 416222"/>
                  <a:gd name="connsiteX4" fmla="*/ 261802 w 487427"/>
                  <a:gd name="connsiteY4" fmla="*/ 389615 h 416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7427" h="416222">
                    <a:moveTo>
                      <a:pt x="261802" y="389615"/>
                    </a:moveTo>
                    <a:lnTo>
                      <a:pt x="487427" y="0"/>
                    </a:lnTo>
                    <a:lnTo>
                      <a:pt x="0" y="0"/>
                    </a:lnTo>
                    <a:lnTo>
                      <a:pt x="240858" y="416222"/>
                    </a:lnTo>
                    <a:cubicBezTo>
                      <a:pt x="248474" y="407670"/>
                      <a:pt x="256090" y="399118"/>
                      <a:pt x="261802" y="389615"/>
                    </a:cubicBezTo>
                  </a:path>
                </a:pathLst>
              </a:custGeom>
              <a:solidFill>
                <a:srgbClr val="F26F62"/>
              </a:solidFill>
              <a:ln w="9510"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B995A5DE-F697-D84D-826E-F4E3D38B0EDC}"/>
                  </a:ext>
                </a:extLst>
              </p:cNvPr>
              <p:cNvSpPr/>
              <p:nvPr/>
            </p:nvSpPr>
            <p:spPr>
              <a:xfrm>
                <a:off x="11125542" y="346221"/>
                <a:ext cx="70008" cy="61180"/>
              </a:xfrm>
              <a:custGeom>
                <a:avLst/>
                <a:gdLst>
                  <a:gd name="connsiteX0" fmla="*/ 0 w 481715"/>
                  <a:gd name="connsiteY0" fmla="*/ 416223 h 420973"/>
                  <a:gd name="connsiteX1" fmla="*/ 33320 w 481715"/>
                  <a:gd name="connsiteY1" fmla="*/ 420974 h 420973"/>
                  <a:gd name="connsiteX2" fmla="*/ 448395 w 481715"/>
                  <a:gd name="connsiteY2" fmla="*/ 420974 h 420973"/>
                  <a:gd name="connsiteX3" fmla="*/ 481715 w 481715"/>
                  <a:gd name="connsiteY3" fmla="*/ 416223 h 420973"/>
                  <a:gd name="connsiteX4" fmla="*/ 240858 w 481715"/>
                  <a:gd name="connsiteY4" fmla="*/ 0 h 420973"/>
                  <a:gd name="connsiteX5" fmla="*/ 0 w 481715"/>
                  <a:gd name="connsiteY5" fmla="*/ 416223 h 420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1715" h="420973">
                    <a:moveTo>
                      <a:pt x="0" y="416223"/>
                    </a:moveTo>
                    <a:cubicBezTo>
                      <a:pt x="10472" y="419073"/>
                      <a:pt x="21896" y="420974"/>
                      <a:pt x="33320" y="420974"/>
                    </a:cubicBezTo>
                    <a:lnTo>
                      <a:pt x="448395" y="420974"/>
                    </a:lnTo>
                    <a:cubicBezTo>
                      <a:pt x="459819" y="420974"/>
                      <a:pt x="471243" y="419073"/>
                      <a:pt x="481715" y="416223"/>
                    </a:cubicBezTo>
                    <a:lnTo>
                      <a:pt x="240858" y="0"/>
                    </a:lnTo>
                    <a:lnTo>
                      <a:pt x="0" y="416223"/>
                    </a:lnTo>
                    <a:close/>
                  </a:path>
                </a:pathLst>
              </a:custGeom>
              <a:solidFill>
                <a:srgbClr val="F58C7F"/>
              </a:solidFill>
              <a:ln w="9510"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FE792F93-412F-DC4E-B851-635ADB29190C}"/>
                  </a:ext>
                </a:extLst>
              </p:cNvPr>
              <p:cNvSpPr/>
              <p:nvPr/>
            </p:nvSpPr>
            <p:spPr>
              <a:xfrm>
                <a:off x="11168017" y="272749"/>
                <a:ext cx="70699" cy="60489"/>
              </a:xfrm>
              <a:custGeom>
                <a:avLst/>
                <a:gdLst>
                  <a:gd name="connsiteX0" fmla="*/ 486475 w 486475"/>
                  <a:gd name="connsiteY0" fmla="*/ 416223 h 416222"/>
                  <a:gd name="connsiteX1" fmla="*/ 260850 w 486475"/>
                  <a:gd name="connsiteY1" fmla="*/ 26608 h 416222"/>
                  <a:gd name="connsiteX2" fmla="*/ 239906 w 486475"/>
                  <a:gd name="connsiteY2" fmla="*/ 0 h 416222"/>
                  <a:gd name="connsiteX3" fmla="*/ 0 w 486475"/>
                  <a:gd name="connsiteY3" fmla="*/ 416223 h 416222"/>
                  <a:gd name="connsiteX4" fmla="*/ 486475 w 486475"/>
                  <a:gd name="connsiteY4" fmla="*/ 416223 h 416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475" h="416222">
                    <a:moveTo>
                      <a:pt x="486475" y="416223"/>
                    </a:moveTo>
                    <a:lnTo>
                      <a:pt x="260850" y="26608"/>
                    </a:lnTo>
                    <a:cubicBezTo>
                      <a:pt x="255138" y="17105"/>
                      <a:pt x="248474" y="7602"/>
                      <a:pt x="239906" y="0"/>
                    </a:cubicBezTo>
                    <a:lnTo>
                      <a:pt x="0" y="416223"/>
                    </a:lnTo>
                    <a:lnTo>
                      <a:pt x="486475" y="416223"/>
                    </a:lnTo>
                    <a:close/>
                  </a:path>
                </a:pathLst>
              </a:custGeom>
              <a:solidFill>
                <a:srgbClr val="F0534C"/>
              </a:solidFill>
              <a:ln w="9510" cap="flat">
                <a:noFill/>
                <a:prstDash val="solid"/>
                <a:miter/>
              </a:ln>
            </p:spPr>
            <p:txBody>
              <a:bodyPr rtlCol="0" anchor="ctr"/>
              <a:lstStyle/>
              <a:p>
                <a:endParaRPr lang="en-US"/>
              </a:p>
            </p:txBody>
          </p:sp>
        </p:grpSp>
      </p:grpSp>
      <p:sp>
        <p:nvSpPr>
          <p:cNvPr id="21" name="Text Placeholder 7">
            <a:extLst>
              <a:ext uri="{FF2B5EF4-FFF2-40B4-BE49-F238E27FC236}">
                <a16:creationId xmlns:a16="http://schemas.microsoft.com/office/drawing/2014/main" id="{C7C7CD11-628B-F541-AB2A-19CDF12B222B}"/>
              </a:ext>
            </a:extLst>
          </p:cNvPr>
          <p:cNvSpPr>
            <a:spLocks noGrp="1"/>
          </p:cNvSpPr>
          <p:nvPr>
            <p:ph type="body" sz="quarter" idx="24"/>
          </p:nvPr>
        </p:nvSpPr>
        <p:spPr>
          <a:xfrm>
            <a:off x="228600" y="502920"/>
            <a:ext cx="5865812" cy="233718"/>
          </a:xfrm>
          <a:prstGeom prst="rect">
            <a:avLst/>
          </a:prstGeom>
        </p:spPr>
        <p:txBody>
          <a:bodyPr wrap="square">
            <a:spAutoFit/>
          </a:bodyPr>
          <a:lstStyle>
            <a:lvl1pPr marL="0" marR="0" indent="0" algn="l" defTabSz="182742" rtl="0" eaLnBrk="1" fontAlgn="auto" latinLnBrk="0" hangingPunct="1">
              <a:lnSpc>
                <a:spcPct val="120000"/>
              </a:lnSpc>
              <a:spcBef>
                <a:spcPts val="0"/>
              </a:spcBef>
              <a:spcAft>
                <a:spcPts val="0"/>
              </a:spcAft>
              <a:buClrTx/>
              <a:buSzTx/>
              <a:buFont typeface="Arial" panose="020B0604020202020204" pitchFamily="34" charset="0"/>
              <a:buNone/>
              <a:tabLst/>
              <a:defRPr lang="en-US"/>
            </a:lvl1pPr>
            <a:lvl4pPr marL="182880" marR="0" indent="-182880" algn="l" defTabSz="182880" rtl="0" eaLnBrk="1" fontAlgn="auto" latinLnBrk="0" hangingPunct="1">
              <a:lnSpc>
                <a:spcPct val="100000"/>
              </a:lnSpc>
              <a:spcBef>
                <a:spcPts val="0"/>
              </a:spcBef>
              <a:spcAft>
                <a:spcPts val="600"/>
              </a:spcAft>
              <a:buClr>
                <a:schemeClr val="tx2"/>
              </a:buClr>
              <a:buSzPct val="100000"/>
              <a:buFont typeface="Arial" panose="020B0604020202020204" pitchFamily="34" charset="0"/>
              <a:buChar char="•"/>
              <a:tabLst>
                <a:tab pos="182880" algn="l"/>
                <a:tab pos="365760" algn="l"/>
                <a:tab pos="548640" algn="l"/>
              </a:tabLst>
              <a:defRPr/>
            </a:lvl4pPr>
          </a:lstStyle>
          <a:p>
            <a:pPr lvl="0"/>
            <a:r>
              <a:rPr lang="en-US"/>
              <a:t>Click to edit Master text styles</a:t>
            </a:r>
          </a:p>
        </p:txBody>
      </p:sp>
      <p:sp>
        <p:nvSpPr>
          <p:cNvPr id="22" name="Text Placeholder 7">
            <a:extLst>
              <a:ext uri="{FF2B5EF4-FFF2-40B4-BE49-F238E27FC236}">
                <a16:creationId xmlns:a16="http://schemas.microsoft.com/office/drawing/2014/main" id="{9A67D497-E6B0-5948-8E9E-9ED3382FDBCD}"/>
              </a:ext>
            </a:extLst>
          </p:cNvPr>
          <p:cNvSpPr>
            <a:spLocks noGrp="1"/>
          </p:cNvSpPr>
          <p:nvPr>
            <p:ph type="body" sz="quarter" idx="28" hasCustomPrompt="1"/>
          </p:nvPr>
        </p:nvSpPr>
        <p:spPr>
          <a:xfrm>
            <a:off x="10148986" y="6632886"/>
            <a:ext cx="1821776" cy="92333"/>
          </a:xfrm>
        </p:spPr>
        <p:txBody>
          <a:bodyPr anchor="b" anchorCtr="0">
            <a:spAutoFit/>
          </a:bodyPr>
          <a:lstStyle>
            <a:lvl1pPr algn="r">
              <a:lnSpc>
                <a:spcPct val="100000"/>
              </a:lnSpc>
              <a:defRPr sz="600">
                <a:solidFill>
                  <a:schemeClr val="tx2">
                    <a:lumMod val="50000"/>
                    <a:lumOff val="50000"/>
                  </a:schemeClr>
                </a:solidFill>
              </a:defRPr>
            </a:lvl1pPr>
          </a:lstStyle>
          <a:p>
            <a:pPr lvl="0"/>
            <a:r>
              <a:rPr lang="en-US"/>
              <a:t>Source Info</a:t>
            </a:r>
          </a:p>
        </p:txBody>
      </p:sp>
      <p:sp>
        <p:nvSpPr>
          <p:cNvPr id="6" name="Footer Placeholder 5">
            <a:extLst>
              <a:ext uri="{FF2B5EF4-FFF2-40B4-BE49-F238E27FC236}">
                <a16:creationId xmlns:a16="http://schemas.microsoft.com/office/drawing/2014/main" id="{02CC25A1-8807-3540-9950-BC45692E54C2}"/>
              </a:ext>
            </a:extLst>
          </p:cNvPr>
          <p:cNvSpPr>
            <a:spLocks noGrp="1"/>
          </p:cNvSpPr>
          <p:nvPr>
            <p:ph type="ftr" sz="quarter" idx="29"/>
          </p:nvPr>
        </p:nvSpPr>
        <p:spPr/>
        <p:txBody>
          <a:bodyPr/>
          <a:lstStyle/>
          <a:p>
            <a:r>
              <a:rPr lang="en-US" kern="0"/>
              <a:t>© 2021 Xandr Inc. Xandr℠, the Kite logo, AT&amp;T, the Globe logo and other marks are trademarks and service marks of AT&amp;T Intellectual Property and/or AT&amp;T affiliated companies. All other marks contained herein are the property of their respective owners.</a:t>
            </a:r>
          </a:p>
        </p:txBody>
      </p:sp>
      <p:sp>
        <p:nvSpPr>
          <p:cNvPr id="23" name="Slide Number Placeholder 22">
            <a:extLst>
              <a:ext uri="{FF2B5EF4-FFF2-40B4-BE49-F238E27FC236}">
                <a16:creationId xmlns:a16="http://schemas.microsoft.com/office/drawing/2014/main" id="{9A07B931-3AE4-9641-9297-3EB38A4C0240}"/>
              </a:ext>
            </a:extLst>
          </p:cNvPr>
          <p:cNvSpPr>
            <a:spLocks noGrp="1"/>
          </p:cNvSpPr>
          <p:nvPr>
            <p:ph type="sldNum" sz="quarter" idx="30"/>
          </p:nvPr>
        </p:nvSpPr>
        <p:spPr/>
        <p:txBody>
          <a:bodyPr/>
          <a:lstStyle/>
          <a:p>
            <a:fld id="{B039CED7-89A6-0D48-93AF-800B78660EBD}" type="slidenum">
              <a:rPr lang="en-US"/>
              <a:pPr/>
              <a:t>‹#›</a:t>
            </a:fld>
            <a:endParaRPr lang="en-US"/>
          </a:p>
        </p:txBody>
      </p:sp>
    </p:spTree>
    <p:extLst>
      <p:ext uri="{BB962C8B-B14F-4D97-AF65-F5344CB8AC3E}">
        <p14:creationId xmlns:p14="http://schemas.microsoft.com/office/powerpoint/2010/main" val="357464545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rvices 2">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2A8DF780-6025-1F42-8D6E-72E595483D61}"/>
              </a:ext>
            </a:extLst>
          </p:cNvPr>
          <p:cNvSpPr>
            <a:spLocks noGrp="1"/>
          </p:cNvSpPr>
          <p:nvPr>
            <p:ph type="pic" sz="quarter" idx="29"/>
          </p:nvPr>
        </p:nvSpPr>
        <p:spPr>
          <a:xfrm>
            <a:off x="0" y="8313"/>
            <a:ext cx="6094413" cy="6858000"/>
          </a:xfrm>
          <a:blipFill>
            <a:blip r:embed="rId2" cstate="print">
              <a:extLst>
                <a:ext uri="{28A0092B-C50C-407E-A947-70E740481C1C}">
                  <a14:useLocalDpi xmlns:a14="http://schemas.microsoft.com/office/drawing/2010/main"/>
                </a:ext>
              </a:extLst>
            </a:blip>
            <a:stretch>
              <a:fillRect b="1"/>
            </a:stretch>
          </a:blipFill>
        </p:spPr>
        <p:txBody>
          <a:bodyPr/>
          <a:lstStyle>
            <a:lvl1pPr>
              <a:defRPr>
                <a:noFill/>
              </a:defRPr>
            </a:lvl1pPr>
          </a:lstStyle>
          <a:p>
            <a:r>
              <a:rPr lang="en-US"/>
              <a:t>Click icon to add picture</a:t>
            </a:r>
          </a:p>
        </p:txBody>
      </p:sp>
      <p:grpSp>
        <p:nvGrpSpPr>
          <p:cNvPr id="10" name="Group 9">
            <a:extLst>
              <a:ext uri="{FF2B5EF4-FFF2-40B4-BE49-F238E27FC236}">
                <a16:creationId xmlns:a16="http://schemas.microsoft.com/office/drawing/2014/main" id="{B25E6D92-FFA2-314F-98D1-E3EDA25AF140}"/>
              </a:ext>
            </a:extLst>
          </p:cNvPr>
          <p:cNvGrpSpPr>
            <a:grpSpLocks noChangeAspect="1"/>
          </p:cNvGrpSpPr>
          <p:nvPr userDrawn="1"/>
        </p:nvGrpSpPr>
        <p:grpSpPr>
          <a:xfrm>
            <a:off x="11082099" y="215851"/>
            <a:ext cx="886025" cy="193345"/>
            <a:chOff x="11082099" y="215851"/>
            <a:chExt cx="886025" cy="193345"/>
          </a:xfrm>
        </p:grpSpPr>
        <p:sp>
          <p:nvSpPr>
            <p:cNvPr id="11" name="Freeform 10">
              <a:extLst>
                <a:ext uri="{FF2B5EF4-FFF2-40B4-BE49-F238E27FC236}">
                  <a16:creationId xmlns:a16="http://schemas.microsoft.com/office/drawing/2014/main" id="{AFFCEC0E-107E-F449-AA04-01A224FD4FA4}"/>
                </a:ext>
              </a:extLst>
            </p:cNvPr>
            <p:cNvSpPr/>
            <p:nvPr/>
          </p:nvSpPr>
          <p:spPr>
            <a:xfrm>
              <a:off x="11248402" y="215851"/>
              <a:ext cx="719722" cy="193345"/>
            </a:xfrm>
            <a:custGeom>
              <a:avLst/>
              <a:gdLst>
                <a:gd name="connsiteX0" fmla="*/ 212098 w 719722"/>
                <a:gd name="connsiteY0" fmla="*/ 78028 h 193345"/>
                <a:gd name="connsiteX1" fmla="*/ 182351 w 719722"/>
                <a:gd name="connsiteY1" fmla="*/ 90043 h 193345"/>
                <a:gd name="connsiteX2" fmla="*/ 170730 w 719722"/>
                <a:gd name="connsiteY2" fmla="*/ 121669 h 193345"/>
                <a:gd name="connsiteX3" fmla="*/ 182351 w 719722"/>
                <a:gd name="connsiteY3" fmla="*/ 153294 h 193345"/>
                <a:gd name="connsiteX4" fmla="*/ 212098 w 719722"/>
                <a:gd name="connsiteY4" fmla="*/ 165309 h 193345"/>
                <a:gd name="connsiteX5" fmla="*/ 241982 w 719722"/>
                <a:gd name="connsiteY5" fmla="*/ 153294 h 193345"/>
                <a:gd name="connsiteX6" fmla="*/ 253742 w 719722"/>
                <a:gd name="connsiteY6" fmla="*/ 121669 h 193345"/>
                <a:gd name="connsiteX7" fmla="*/ 241982 w 719722"/>
                <a:gd name="connsiteY7" fmla="*/ 90043 h 193345"/>
                <a:gd name="connsiteX8" fmla="*/ 212098 w 719722"/>
                <a:gd name="connsiteY8" fmla="*/ 78028 h 193345"/>
                <a:gd name="connsiteX9" fmla="*/ 539445 w 719722"/>
                <a:gd name="connsiteY9" fmla="*/ 77891 h 193345"/>
                <a:gd name="connsiteX10" fmla="*/ 518277 w 719722"/>
                <a:gd name="connsiteY10" fmla="*/ 83277 h 193345"/>
                <a:gd name="connsiteX11" fmla="*/ 503335 w 719722"/>
                <a:gd name="connsiteY11" fmla="*/ 98606 h 193345"/>
                <a:gd name="connsiteX12" fmla="*/ 497801 w 719722"/>
                <a:gd name="connsiteY12" fmla="*/ 121669 h 193345"/>
                <a:gd name="connsiteX13" fmla="*/ 503335 w 719722"/>
                <a:gd name="connsiteY13" fmla="*/ 144733 h 193345"/>
                <a:gd name="connsiteX14" fmla="*/ 518277 w 719722"/>
                <a:gd name="connsiteY14" fmla="*/ 160062 h 193345"/>
                <a:gd name="connsiteX15" fmla="*/ 539445 w 719722"/>
                <a:gd name="connsiteY15" fmla="*/ 165448 h 193345"/>
                <a:gd name="connsiteX16" fmla="*/ 560614 w 719722"/>
                <a:gd name="connsiteY16" fmla="*/ 160062 h 193345"/>
                <a:gd name="connsiteX17" fmla="*/ 575556 w 719722"/>
                <a:gd name="connsiteY17" fmla="*/ 144733 h 193345"/>
                <a:gd name="connsiteX18" fmla="*/ 581090 w 719722"/>
                <a:gd name="connsiteY18" fmla="*/ 121669 h 193345"/>
                <a:gd name="connsiteX19" fmla="*/ 575556 w 719722"/>
                <a:gd name="connsiteY19" fmla="*/ 98606 h 193345"/>
                <a:gd name="connsiteX20" fmla="*/ 560614 w 719722"/>
                <a:gd name="connsiteY20" fmla="*/ 83277 h 193345"/>
                <a:gd name="connsiteX21" fmla="*/ 539445 w 719722"/>
                <a:gd name="connsiteY21" fmla="*/ 77891 h 193345"/>
                <a:gd name="connsiteX22" fmla="*/ 2352 w 719722"/>
                <a:gd name="connsiteY22" fmla="*/ 51650 h 193345"/>
                <a:gd name="connsiteX23" fmla="*/ 30300 w 719722"/>
                <a:gd name="connsiteY23" fmla="*/ 51650 h 193345"/>
                <a:gd name="connsiteX24" fmla="*/ 43997 w 719722"/>
                <a:gd name="connsiteY24" fmla="*/ 58417 h 193345"/>
                <a:gd name="connsiteX25" fmla="*/ 73190 w 719722"/>
                <a:gd name="connsiteY25" fmla="*/ 99020 h 193345"/>
                <a:gd name="connsiteX26" fmla="*/ 102383 w 719722"/>
                <a:gd name="connsiteY26" fmla="*/ 58417 h 193345"/>
                <a:gd name="connsiteX27" fmla="*/ 116080 w 719722"/>
                <a:gd name="connsiteY27" fmla="*/ 51650 h 193345"/>
                <a:gd name="connsiteX28" fmla="*/ 142921 w 719722"/>
                <a:gd name="connsiteY28" fmla="*/ 51650 h 193345"/>
                <a:gd name="connsiteX29" fmla="*/ 90484 w 719722"/>
                <a:gd name="connsiteY29" fmla="*/ 121531 h 193345"/>
                <a:gd name="connsiteX30" fmla="*/ 145273 w 719722"/>
                <a:gd name="connsiteY30" fmla="*/ 191411 h 193345"/>
                <a:gd name="connsiteX31" fmla="*/ 116910 w 719722"/>
                <a:gd name="connsiteY31" fmla="*/ 191411 h 193345"/>
                <a:gd name="connsiteX32" fmla="*/ 103213 w 719722"/>
                <a:gd name="connsiteY32" fmla="*/ 184644 h 193345"/>
                <a:gd name="connsiteX33" fmla="*/ 72360 w 719722"/>
                <a:gd name="connsiteY33" fmla="*/ 144732 h 193345"/>
                <a:gd name="connsiteX34" fmla="*/ 41368 w 719722"/>
                <a:gd name="connsiteY34" fmla="*/ 184644 h 193345"/>
                <a:gd name="connsiteX35" fmla="*/ 27671 w 719722"/>
                <a:gd name="connsiteY35" fmla="*/ 191411 h 193345"/>
                <a:gd name="connsiteX36" fmla="*/ 0 w 719722"/>
                <a:gd name="connsiteY36" fmla="*/ 191411 h 193345"/>
                <a:gd name="connsiteX37" fmla="*/ 54512 w 719722"/>
                <a:gd name="connsiteY37" fmla="*/ 121531 h 193345"/>
                <a:gd name="connsiteX38" fmla="*/ 389469 w 719722"/>
                <a:gd name="connsiteY38" fmla="*/ 50408 h 193345"/>
                <a:gd name="connsiteX39" fmla="*/ 431944 w 719722"/>
                <a:gd name="connsiteY39" fmla="*/ 65737 h 193345"/>
                <a:gd name="connsiteX40" fmla="*/ 447993 w 719722"/>
                <a:gd name="connsiteY40" fmla="*/ 111449 h 193345"/>
                <a:gd name="connsiteX41" fmla="*/ 447993 w 719722"/>
                <a:gd name="connsiteY41" fmla="*/ 191549 h 193345"/>
                <a:gd name="connsiteX42" fmla="*/ 432220 w 719722"/>
                <a:gd name="connsiteY42" fmla="*/ 191549 h 193345"/>
                <a:gd name="connsiteX43" fmla="*/ 415203 w 719722"/>
                <a:gd name="connsiteY43" fmla="*/ 174562 h 193345"/>
                <a:gd name="connsiteX44" fmla="*/ 415203 w 719722"/>
                <a:gd name="connsiteY44" fmla="*/ 115730 h 193345"/>
                <a:gd name="connsiteX45" fmla="*/ 406486 w 719722"/>
                <a:gd name="connsiteY45" fmla="*/ 88110 h 193345"/>
                <a:gd name="connsiteX46" fmla="*/ 381859 w 719722"/>
                <a:gd name="connsiteY46" fmla="*/ 78857 h 193345"/>
                <a:gd name="connsiteX47" fmla="*/ 353358 w 719722"/>
                <a:gd name="connsiteY47" fmla="*/ 89767 h 193345"/>
                <a:gd name="connsiteX48" fmla="*/ 342843 w 719722"/>
                <a:gd name="connsiteY48" fmla="*/ 120978 h 193345"/>
                <a:gd name="connsiteX49" fmla="*/ 342843 w 719722"/>
                <a:gd name="connsiteY49" fmla="*/ 174562 h 193345"/>
                <a:gd name="connsiteX50" fmla="*/ 325826 w 719722"/>
                <a:gd name="connsiteY50" fmla="*/ 191549 h 193345"/>
                <a:gd name="connsiteX51" fmla="*/ 310053 w 719722"/>
                <a:gd name="connsiteY51" fmla="*/ 191549 h 193345"/>
                <a:gd name="connsiteX52" fmla="*/ 310053 w 719722"/>
                <a:gd name="connsiteY52" fmla="*/ 51927 h 193345"/>
                <a:gd name="connsiteX53" fmla="*/ 324165 w 719722"/>
                <a:gd name="connsiteY53" fmla="*/ 51927 h 193345"/>
                <a:gd name="connsiteX54" fmla="*/ 341183 w 719722"/>
                <a:gd name="connsiteY54" fmla="*/ 68914 h 193345"/>
                <a:gd name="connsiteX55" fmla="*/ 341183 w 719722"/>
                <a:gd name="connsiteY55" fmla="*/ 70018 h 193345"/>
                <a:gd name="connsiteX56" fmla="*/ 361659 w 719722"/>
                <a:gd name="connsiteY56" fmla="*/ 55379 h 193345"/>
                <a:gd name="connsiteX57" fmla="*/ 389469 w 719722"/>
                <a:gd name="connsiteY57" fmla="*/ 50408 h 193345"/>
                <a:gd name="connsiteX58" fmla="*/ 719722 w 719722"/>
                <a:gd name="connsiteY58" fmla="*/ 50269 h 193345"/>
                <a:gd name="connsiteX59" fmla="*/ 719722 w 719722"/>
                <a:gd name="connsiteY59" fmla="*/ 81342 h 193345"/>
                <a:gd name="connsiteX60" fmla="*/ 712113 w 719722"/>
                <a:gd name="connsiteY60" fmla="*/ 80514 h 193345"/>
                <a:gd name="connsiteX61" fmla="*/ 682228 w 719722"/>
                <a:gd name="connsiteY61" fmla="*/ 91700 h 193345"/>
                <a:gd name="connsiteX62" fmla="*/ 671436 w 719722"/>
                <a:gd name="connsiteY62" fmla="*/ 123740 h 193345"/>
                <a:gd name="connsiteX63" fmla="*/ 671436 w 719722"/>
                <a:gd name="connsiteY63" fmla="*/ 174424 h 193345"/>
                <a:gd name="connsiteX64" fmla="*/ 654419 w 719722"/>
                <a:gd name="connsiteY64" fmla="*/ 191411 h 193345"/>
                <a:gd name="connsiteX65" fmla="*/ 638646 w 719722"/>
                <a:gd name="connsiteY65" fmla="*/ 191411 h 193345"/>
                <a:gd name="connsiteX66" fmla="*/ 638646 w 719722"/>
                <a:gd name="connsiteY66" fmla="*/ 51926 h 193345"/>
                <a:gd name="connsiteX67" fmla="*/ 669776 w 719722"/>
                <a:gd name="connsiteY67" fmla="*/ 51926 h 193345"/>
                <a:gd name="connsiteX68" fmla="*/ 669776 w 719722"/>
                <a:gd name="connsiteY68" fmla="*/ 72366 h 193345"/>
                <a:gd name="connsiteX69" fmla="*/ 719722 w 719722"/>
                <a:gd name="connsiteY69" fmla="*/ 50269 h 193345"/>
                <a:gd name="connsiteX70" fmla="*/ 208500 w 719722"/>
                <a:gd name="connsiteY70" fmla="*/ 50269 h 193345"/>
                <a:gd name="connsiteX71" fmla="*/ 233543 w 719722"/>
                <a:gd name="connsiteY71" fmla="*/ 54964 h 193345"/>
                <a:gd name="connsiteX72" fmla="*/ 253327 w 719722"/>
                <a:gd name="connsiteY72" fmla="*/ 68775 h 193345"/>
                <a:gd name="connsiteX73" fmla="*/ 270345 w 719722"/>
                <a:gd name="connsiteY73" fmla="*/ 51788 h 193345"/>
                <a:gd name="connsiteX74" fmla="*/ 285979 w 719722"/>
                <a:gd name="connsiteY74" fmla="*/ 51788 h 193345"/>
                <a:gd name="connsiteX75" fmla="*/ 285979 w 719722"/>
                <a:gd name="connsiteY75" fmla="*/ 51926 h 193345"/>
                <a:gd name="connsiteX76" fmla="*/ 285979 w 719722"/>
                <a:gd name="connsiteY76" fmla="*/ 191549 h 193345"/>
                <a:gd name="connsiteX77" fmla="*/ 271867 w 719722"/>
                <a:gd name="connsiteY77" fmla="*/ 191549 h 193345"/>
                <a:gd name="connsiteX78" fmla="*/ 254849 w 719722"/>
                <a:gd name="connsiteY78" fmla="*/ 174562 h 193345"/>
                <a:gd name="connsiteX79" fmla="*/ 254849 w 719722"/>
                <a:gd name="connsiteY79" fmla="*/ 173457 h 193345"/>
                <a:gd name="connsiteX80" fmla="*/ 234788 w 719722"/>
                <a:gd name="connsiteY80" fmla="*/ 188372 h 193345"/>
                <a:gd name="connsiteX81" fmla="*/ 208500 w 719722"/>
                <a:gd name="connsiteY81" fmla="*/ 193344 h 193345"/>
                <a:gd name="connsiteX82" fmla="*/ 171975 w 719722"/>
                <a:gd name="connsiteY82" fmla="*/ 184506 h 193345"/>
                <a:gd name="connsiteX83" fmla="*/ 146794 w 719722"/>
                <a:gd name="connsiteY83" fmla="*/ 159371 h 193345"/>
                <a:gd name="connsiteX84" fmla="*/ 137801 w 719722"/>
                <a:gd name="connsiteY84" fmla="*/ 121669 h 193345"/>
                <a:gd name="connsiteX85" fmla="*/ 146794 w 719722"/>
                <a:gd name="connsiteY85" fmla="*/ 84104 h 193345"/>
                <a:gd name="connsiteX86" fmla="*/ 171975 w 719722"/>
                <a:gd name="connsiteY86" fmla="*/ 59108 h 193345"/>
                <a:gd name="connsiteX87" fmla="*/ 208500 w 719722"/>
                <a:gd name="connsiteY87" fmla="*/ 50269 h 193345"/>
                <a:gd name="connsiteX88" fmla="*/ 580675 w 719722"/>
                <a:gd name="connsiteY88" fmla="*/ 0 h 193345"/>
                <a:gd name="connsiteX89" fmla="*/ 613327 w 719722"/>
                <a:gd name="connsiteY89" fmla="*/ 0 h 193345"/>
                <a:gd name="connsiteX90" fmla="*/ 613327 w 719722"/>
                <a:gd name="connsiteY90" fmla="*/ 191550 h 193345"/>
                <a:gd name="connsiteX91" fmla="*/ 598938 w 719722"/>
                <a:gd name="connsiteY91" fmla="*/ 191550 h 193345"/>
                <a:gd name="connsiteX92" fmla="*/ 581920 w 719722"/>
                <a:gd name="connsiteY92" fmla="*/ 174563 h 193345"/>
                <a:gd name="connsiteX93" fmla="*/ 581920 w 719722"/>
                <a:gd name="connsiteY93" fmla="*/ 173458 h 193345"/>
                <a:gd name="connsiteX94" fmla="*/ 561859 w 719722"/>
                <a:gd name="connsiteY94" fmla="*/ 188373 h 193345"/>
                <a:gd name="connsiteX95" fmla="*/ 535571 w 719722"/>
                <a:gd name="connsiteY95" fmla="*/ 193345 h 193345"/>
                <a:gd name="connsiteX96" fmla="*/ 499322 w 719722"/>
                <a:gd name="connsiteY96" fmla="*/ 184507 h 193345"/>
                <a:gd name="connsiteX97" fmla="*/ 474003 w 719722"/>
                <a:gd name="connsiteY97" fmla="*/ 159234 h 193345"/>
                <a:gd name="connsiteX98" fmla="*/ 464872 w 719722"/>
                <a:gd name="connsiteY98" fmla="*/ 121669 h 193345"/>
                <a:gd name="connsiteX99" fmla="*/ 474003 w 719722"/>
                <a:gd name="connsiteY99" fmla="*/ 84243 h 193345"/>
                <a:gd name="connsiteX100" fmla="*/ 499322 w 719722"/>
                <a:gd name="connsiteY100" fmla="*/ 59108 h 193345"/>
                <a:gd name="connsiteX101" fmla="*/ 535571 w 719722"/>
                <a:gd name="connsiteY101" fmla="*/ 50270 h 193345"/>
                <a:gd name="connsiteX102" fmla="*/ 561029 w 719722"/>
                <a:gd name="connsiteY102" fmla="*/ 54965 h 193345"/>
                <a:gd name="connsiteX103" fmla="*/ 580675 w 719722"/>
                <a:gd name="connsiteY103" fmla="*/ 69052 h 193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l="l" t="t" r="r" b="b"/>
              <a:pathLst>
                <a:path w="719722" h="193345">
                  <a:moveTo>
                    <a:pt x="212098" y="78028"/>
                  </a:moveTo>
                  <a:cubicBezTo>
                    <a:pt x="200061" y="78028"/>
                    <a:pt x="190099" y="82033"/>
                    <a:pt x="182351" y="90043"/>
                  </a:cubicBezTo>
                  <a:cubicBezTo>
                    <a:pt x="174603" y="98053"/>
                    <a:pt x="170730" y="108549"/>
                    <a:pt x="170730" y="121669"/>
                  </a:cubicBezTo>
                  <a:cubicBezTo>
                    <a:pt x="170730" y="134788"/>
                    <a:pt x="174603" y="145284"/>
                    <a:pt x="182351" y="153294"/>
                  </a:cubicBezTo>
                  <a:cubicBezTo>
                    <a:pt x="190099" y="161304"/>
                    <a:pt x="200061" y="165309"/>
                    <a:pt x="212098" y="165309"/>
                  </a:cubicBezTo>
                  <a:cubicBezTo>
                    <a:pt x="224134" y="165447"/>
                    <a:pt x="234096" y="161442"/>
                    <a:pt x="241982" y="153294"/>
                  </a:cubicBezTo>
                  <a:cubicBezTo>
                    <a:pt x="249868" y="145284"/>
                    <a:pt x="253742" y="134788"/>
                    <a:pt x="253742" y="121669"/>
                  </a:cubicBezTo>
                  <a:cubicBezTo>
                    <a:pt x="253742" y="108549"/>
                    <a:pt x="249868" y="98053"/>
                    <a:pt x="241982" y="90043"/>
                  </a:cubicBezTo>
                  <a:cubicBezTo>
                    <a:pt x="234096" y="82033"/>
                    <a:pt x="224134" y="78028"/>
                    <a:pt x="212098" y="78028"/>
                  </a:cubicBezTo>
                  <a:close/>
                  <a:moveTo>
                    <a:pt x="539445" y="77891"/>
                  </a:moveTo>
                  <a:cubicBezTo>
                    <a:pt x="531559" y="77891"/>
                    <a:pt x="524503" y="79686"/>
                    <a:pt x="518277" y="83277"/>
                  </a:cubicBezTo>
                  <a:cubicBezTo>
                    <a:pt x="512051" y="86867"/>
                    <a:pt x="507070" y="91977"/>
                    <a:pt x="503335" y="98606"/>
                  </a:cubicBezTo>
                  <a:cubicBezTo>
                    <a:pt x="499599" y="105235"/>
                    <a:pt x="497801" y="112969"/>
                    <a:pt x="497801" y="121669"/>
                  </a:cubicBezTo>
                  <a:cubicBezTo>
                    <a:pt x="497801" y="130370"/>
                    <a:pt x="499599" y="138104"/>
                    <a:pt x="503335" y="144733"/>
                  </a:cubicBezTo>
                  <a:cubicBezTo>
                    <a:pt x="507070" y="151362"/>
                    <a:pt x="511913" y="156471"/>
                    <a:pt x="518277" y="160062"/>
                  </a:cubicBezTo>
                  <a:cubicBezTo>
                    <a:pt x="524503" y="163653"/>
                    <a:pt x="531698" y="165448"/>
                    <a:pt x="539445" y="165448"/>
                  </a:cubicBezTo>
                  <a:cubicBezTo>
                    <a:pt x="547193" y="165448"/>
                    <a:pt x="554388" y="163653"/>
                    <a:pt x="560614" y="160062"/>
                  </a:cubicBezTo>
                  <a:cubicBezTo>
                    <a:pt x="566840" y="156471"/>
                    <a:pt x="571821" y="151362"/>
                    <a:pt x="575556" y="144733"/>
                  </a:cubicBezTo>
                  <a:cubicBezTo>
                    <a:pt x="579292" y="138104"/>
                    <a:pt x="581090" y="130370"/>
                    <a:pt x="581090" y="121669"/>
                  </a:cubicBezTo>
                  <a:cubicBezTo>
                    <a:pt x="581090" y="112969"/>
                    <a:pt x="579292" y="105235"/>
                    <a:pt x="575556" y="98606"/>
                  </a:cubicBezTo>
                  <a:cubicBezTo>
                    <a:pt x="571821" y="91977"/>
                    <a:pt x="566840" y="86867"/>
                    <a:pt x="560614" y="83277"/>
                  </a:cubicBezTo>
                  <a:cubicBezTo>
                    <a:pt x="554388" y="79686"/>
                    <a:pt x="547193" y="77891"/>
                    <a:pt x="539445" y="77891"/>
                  </a:cubicBezTo>
                  <a:close/>
                  <a:moveTo>
                    <a:pt x="2352" y="51650"/>
                  </a:moveTo>
                  <a:lnTo>
                    <a:pt x="30300" y="51650"/>
                  </a:lnTo>
                  <a:cubicBezTo>
                    <a:pt x="35696" y="51650"/>
                    <a:pt x="40676" y="54136"/>
                    <a:pt x="43997" y="58417"/>
                  </a:cubicBezTo>
                  <a:lnTo>
                    <a:pt x="73190" y="99020"/>
                  </a:lnTo>
                  <a:lnTo>
                    <a:pt x="102383" y="58417"/>
                  </a:lnTo>
                  <a:cubicBezTo>
                    <a:pt x="105565" y="54136"/>
                    <a:pt x="110684" y="51650"/>
                    <a:pt x="116080" y="51650"/>
                  </a:cubicBezTo>
                  <a:lnTo>
                    <a:pt x="142921" y="51650"/>
                  </a:lnTo>
                  <a:lnTo>
                    <a:pt x="90484" y="121531"/>
                  </a:lnTo>
                  <a:lnTo>
                    <a:pt x="145273" y="191411"/>
                  </a:lnTo>
                  <a:lnTo>
                    <a:pt x="116910" y="191411"/>
                  </a:lnTo>
                  <a:cubicBezTo>
                    <a:pt x="111514" y="191549"/>
                    <a:pt x="106395" y="188925"/>
                    <a:pt x="103213" y="184644"/>
                  </a:cubicBezTo>
                  <a:lnTo>
                    <a:pt x="72360" y="144732"/>
                  </a:lnTo>
                  <a:lnTo>
                    <a:pt x="41368" y="184644"/>
                  </a:lnTo>
                  <a:cubicBezTo>
                    <a:pt x="38186" y="188925"/>
                    <a:pt x="33067" y="191411"/>
                    <a:pt x="27671" y="191411"/>
                  </a:cubicBezTo>
                  <a:lnTo>
                    <a:pt x="0" y="191411"/>
                  </a:lnTo>
                  <a:lnTo>
                    <a:pt x="54512" y="121531"/>
                  </a:lnTo>
                  <a:close/>
                  <a:moveTo>
                    <a:pt x="389469" y="50408"/>
                  </a:moveTo>
                  <a:cubicBezTo>
                    <a:pt x="407040" y="50270"/>
                    <a:pt x="421290" y="55379"/>
                    <a:pt x="431944" y="65737"/>
                  </a:cubicBezTo>
                  <a:cubicBezTo>
                    <a:pt x="442597" y="76095"/>
                    <a:pt x="447993" y="91286"/>
                    <a:pt x="447993" y="111449"/>
                  </a:cubicBezTo>
                  <a:lnTo>
                    <a:pt x="447993" y="191549"/>
                  </a:lnTo>
                  <a:lnTo>
                    <a:pt x="432220" y="191549"/>
                  </a:lnTo>
                  <a:cubicBezTo>
                    <a:pt x="422812" y="191549"/>
                    <a:pt x="415203" y="183953"/>
                    <a:pt x="415203" y="174562"/>
                  </a:cubicBezTo>
                  <a:lnTo>
                    <a:pt x="415203" y="115730"/>
                  </a:lnTo>
                  <a:cubicBezTo>
                    <a:pt x="415203" y="103577"/>
                    <a:pt x="412297" y="94325"/>
                    <a:pt x="406486" y="88110"/>
                  </a:cubicBezTo>
                  <a:cubicBezTo>
                    <a:pt x="400676" y="81895"/>
                    <a:pt x="392513" y="78857"/>
                    <a:pt x="381859" y="78857"/>
                  </a:cubicBezTo>
                  <a:cubicBezTo>
                    <a:pt x="369822" y="78857"/>
                    <a:pt x="360276" y="82448"/>
                    <a:pt x="353358" y="89767"/>
                  </a:cubicBezTo>
                  <a:cubicBezTo>
                    <a:pt x="346302" y="96948"/>
                    <a:pt x="342843" y="107444"/>
                    <a:pt x="342843" y="120978"/>
                  </a:cubicBezTo>
                  <a:lnTo>
                    <a:pt x="342843" y="174562"/>
                  </a:lnTo>
                  <a:cubicBezTo>
                    <a:pt x="342843" y="183953"/>
                    <a:pt x="335234" y="191549"/>
                    <a:pt x="325826" y="191549"/>
                  </a:cubicBezTo>
                  <a:lnTo>
                    <a:pt x="310053" y="191549"/>
                  </a:lnTo>
                  <a:lnTo>
                    <a:pt x="310053" y="51927"/>
                  </a:lnTo>
                  <a:lnTo>
                    <a:pt x="324165" y="51927"/>
                  </a:lnTo>
                  <a:cubicBezTo>
                    <a:pt x="333573" y="51927"/>
                    <a:pt x="341183" y="59523"/>
                    <a:pt x="341183" y="68914"/>
                  </a:cubicBezTo>
                  <a:lnTo>
                    <a:pt x="341183" y="70018"/>
                  </a:lnTo>
                  <a:cubicBezTo>
                    <a:pt x="346579" y="63527"/>
                    <a:pt x="353358" y="58694"/>
                    <a:pt x="361659" y="55379"/>
                  </a:cubicBezTo>
                  <a:cubicBezTo>
                    <a:pt x="369822" y="52065"/>
                    <a:pt x="379092" y="50408"/>
                    <a:pt x="389469" y="50408"/>
                  </a:cubicBezTo>
                  <a:close/>
                  <a:moveTo>
                    <a:pt x="719722" y="50269"/>
                  </a:moveTo>
                  <a:lnTo>
                    <a:pt x="719722" y="81342"/>
                  </a:lnTo>
                  <a:cubicBezTo>
                    <a:pt x="716955" y="80790"/>
                    <a:pt x="714326" y="80514"/>
                    <a:pt x="712113" y="80514"/>
                  </a:cubicBezTo>
                  <a:cubicBezTo>
                    <a:pt x="699384" y="80514"/>
                    <a:pt x="689422" y="84243"/>
                    <a:pt x="682228" y="91700"/>
                  </a:cubicBezTo>
                  <a:cubicBezTo>
                    <a:pt x="675033" y="99158"/>
                    <a:pt x="671436" y="109792"/>
                    <a:pt x="671436" y="123740"/>
                  </a:cubicBezTo>
                  <a:lnTo>
                    <a:pt x="671436" y="174424"/>
                  </a:lnTo>
                  <a:cubicBezTo>
                    <a:pt x="671436" y="183815"/>
                    <a:pt x="663827" y="191411"/>
                    <a:pt x="654419" y="191411"/>
                  </a:cubicBezTo>
                  <a:lnTo>
                    <a:pt x="638646" y="191411"/>
                  </a:lnTo>
                  <a:lnTo>
                    <a:pt x="638646" y="51926"/>
                  </a:lnTo>
                  <a:lnTo>
                    <a:pt x="669776" y="51926"/>
                  </a:lnTo>
                  <a:lnTo>
                    <a:pt x="669776" y="72366"/>
                  </a:lnTo>
                  <a:cubicBezTo>
                    <a:pt x="679322" y="57589"/>
                    <a:pt x="695925" y="50269"/>
                    <a:pt x="719722" y="50269"/>
                  </a:cubicBezTo>
                  <a:close/>
                  <a:moveTo>
                    <a:pt x="208500" y="50269"/>
                  </a:moveTo>
                  <a:cubicBezTo>
                    <a:pt x="217632" y="50269"/>
                    <a:pt x="225933" y="51788"/>
                    <a:pt x="233543" y="54964"/>
                  </a:cubicBezTo>
                  <a:cubicBezTo>
                    <a:pt x="241152" y="58141"/>
                    <a:pt x="247793" y="62698"/>
                    <a:pt x="253327" y="68775"/>
                  </a:cubicBezTo>
                  <a:cubicBezTo>
                    <a:pt x="253327" y="59384"/>
                    <a:pt x="260937" y="51788"/>
                    <a:pt x="270345" y="51788"/>
                  </a:cubicBezTo>
                  <a:lnTo>
                    <a:pt x="285979" y="51788"/>
                  </a:lnTo>
                  <a:lnTo>
                    <a:pt x="285979" y="51926"/>
                  </a:lnTo>
                  <a:lnTo>
                    <a:pt x="285979" y="191549"/>
                  </a:lnTo>
                  <a:lnTo>
                    <a:pt x="271867" y="191549"/>
                  </a:lnTo>
                  <a:cubicBezTo>
                    <a:pt x="262459" y="191549"/>
                    <a:pt x="254849" y="183953"/>
                    <a:pt x="254849" y="174562"/>
                  </a:cubicBezTo>
                  <a:lnTo>
                    <a:pt x="254849" y="173457"/>
                  </a:lnTo>
                  <a:cubicBezTo>
                    <a:pt x="249453" y="180086"/>
                    <a:pt x="242812" y="185058"/>
                    <a:pt x="234788" y="188372"/>
                  </a:cubicBezTo>
                  <a:cubicBezTo>
                    <a:pt x="226902" y="191687"/>
                    <a:pt x="218047" y="193344"/>
                    <a:pt x="208500" y="193344"/>
                  </a:cubicBezTo>
                  <a:cubicBezTo>
                    <a:pt x="194941" y="193344"/>
                    <a:pt x="182628" y="190444"/>
                    <a:pt x="171975" y="184506"/>
                  </a:cubicBezTo>
                  <a:cubicBezTo>
                    <a:pt x="161183" y="178567"/>
                    <a:pt x="152882" y="170143"/>
                    <a:pt x="146794" y="159371"/>
                  </a:cubicBezTo>
                  <a:cubicBezTo>
                    <a:pt x="140706" y="148599"/>
                    <a:pt x="137801" y="136031"/>
                    <a:pt x="137801" y="121669"/>
                  </a:cubicBezTo>
                  <a:cubicBezTo>
                    <a:pt x="137801" y="107306"/>
                    <a:pt x="140845" y="94876"/>
                    <a:pt x="146794" y="84104"/>
                  </a:cubicBezTo>
                  <a:cubicBezTo>
                    <a:pt x="152882" y="73332"/>
                    <a:pt x="161183" y="65046"/>
                    <a:pt x="171975" y="59108"/>
                  </a:cubicBezTo>
                  <a:cubicBezTo>
                    <a:pt x="182766" y="53169"/>
                    <a:pt x="194941" y="50269"/>
                    <a:pt x="208500" y="50269"/>
                  </a:cubicBezTo>
                  <a:close/>
                  <a:moveTo>
                    <a:pt x="580675" y="0"/>
                  </a:moveTo>
                  <a:lnTo>
                    <a:pt x="613327" y="0"/>
                  </a:lnTo>
                  <a:lnTo>
                    <a:pt x="613327" y="191550"/>
                  </a:lnTo>
                  <a:lnTo>
                    <a:pt x="598938" y="191550"/>
                  </a:lnTo>
                  <a:cubicBezTo>
                    <a:pt x="589530" y="191550"/>
                    <a:pt x="581920" y="183954"/>
                    <a:pt x="581920" y="174563"/>
                  </a:cubicBezTo>
                  <a:lnTo>
                    <a:pt x="581920" y="173458"/>
                  </a:lnTo>
                  <a:cubicBezTo>
                    <a:pt x="576525" y="180087"/>
                    <a:pt x="569884" y="185059"/>
                    <a:pt x="561859" y="188373"/>
                  </a:cubicBezTo>
                  <a:cubicBezTo>
                    <a:pt x="553973" y="191688"/>
                    <a:pt x="545118" y="193345"/>
                    <a:pt x="535571" y="193345"/>
                  </a:cubicBezTo>
                  <a:cubicBezTo>
                    <a:pt x="522151" y="193345"/>
                    <a:pt x="509976" y="190445"/>
                    <a:pt x="499322" y="184507"/>
                  </a:cubicBezTo>
                  <a:cubicBezTo>
                    <a:pt x="488531" y="178568"/>
                    <a:pt x="480091" y="170144"/>
                    <a:pt x="474003" y="159234"/>
                  </a:cubicBezTo>
                  <a:cubicBezTo>
                    <a:pt x="467916" y="148323"/>
                    <a:pt x="464872" y="135756"/>
                    <a:pt x="464872" y="121669"/>
                  </a:cubicBezTo>
                  <a:cubicBezTo>
                    <a:pt x="464872" y="107583"/>
                    <a:pt x="467916" y="95015"/>
                    <a:pt x="474003" y="84243"/>
                  </a:cubicBezTo>
                  <a:cubicBezTo>
                    <a:pt x="480091" y="73471"/>
                    <a:pt x="488531" y="65047"/>
                    <a:pt x="499322" y="59108"/>
                  </a:cubicBezTo>
                  <a:cubicBezTo>
                    <a:pt x="510114" y="53170"/>
                    <a:pt x="522151" y="50270"/>
                    <a:pt x="535571" y="50270"/>
                  </a:cubicBezTo>
                  <a:cubicBezTo>
                    <a:pt x="544841" y="50270"/>
                    <a:pt x="553281" y="51789"/>
                    <a:pt x="561029" y="54965"/>
                  </a:cubicBezTo>
                  <a:cubicBezTo>
                    <a:pt x="568777" y="58142"/>
                    <a:pt x="575279" y="62837"/>
                    <a:pt x="580675" y="69052"/>
                  </a:cubicBezTo>
                  <a:close/>
                </a:path>
              </a:pathLst>
            </a:custGeom>
            <a:solidFill>
              <a:schemeClr val="tx2"/>
            </a:solidFill>
            <a:ln w="9510" cap="flat">
              <a:noFill/>
              <a:prstDash val="solid"/>
              <a:miter/>
            </a:ln>
          </p:spPr>
          <p:txBody>
            <a:bodyPr wrap="square" rtlCol="0" anchor="ctr">
              <a:noAutofit/>
            </a:bodyPr>
            <a:lstStyle/>
            <a:p>
              <a:endParaRPr lang="en-US"/>
            </a:p>
          </p:txBody>
        </p:sp>
        <p:grpSp>
          <p:nvGrpSpPr>
            <p:cNvPr id="12" name="Group 11">
              <a:extLst>
                <a:ext uri="{FF2B5EF4-FFF2-40B4-BE49-F238E27FC236}">
                  <a16:creationId xmlns:a16="http://schemas.microsoft.com/office/drawing/2014/main" id="{A1BC4B85-1D12-DD49-8223-2C94577723BC}"/>
                </a:ext>
              </a:extLst>
            </p:cNvPr>
            <p:cNvGrpSpPr/>
            <p:nvPr userDrawn="1"/>
          </p:nvGrpSpPr>
          <p:grpSpPr>
            <a:xfrm>
              <a:off x="11082099" y="267640"/>
              <a:ext cx="156756" cy="139761"/>
              <a:chOff x="11082099" y="267640"/>
              <a:chExt cx="156756" cy="139761"/>
            </a:xfrm>
          </p:grpSpPr>
          <p:sp>
            <p:nvSpPr>
              <p:cNvPr id="13" name="Freeform 12">
                <a:extLst>
                  <a:ext uri="{FF2B5EF4-FFF2-40B4-BE49-F238E27FC236}">
                    <a16:creationId xmlns:a16="http://schemas.microsoft.com/office/drawing/2014/main" id="{3BA8B1FD-AEB6-224D-9974-F635BF7538E9}"/>
                  </a:ext>
                </a:extLst>
              </p:cNvPr>
              <p:cNvSpPr/>
              <p:nvPr/>
            </p:nvSpPr>
            <p:spPr>
              <a:xfrm>
                <a:off x="11082099" y="272749"/>
                <a:ext cx="70699" cy="60489"/>
              </a:xfrm>
              <a:custGeom>
                <a:avLst/>
                <a:gdLst>
                  <a:gd name="connsiteX0" fmla="*/ 246570 w 486475"/>
                  <a:gd name="connsiteY0" fmla="*/ 0 h 416222"/>
                  <a:gd name="connsiteX1" fmla="*/ 225625 w 486475"/>
                  <a:gd name="connsiteY1" fmla="*/ 26608 h 416222"/>
                  <a:gd name="connsiteX2" fmla="*/ 0 w 486475"/>
                  <a:gd name="connsiteY2" fmla="*/ 416223 h 416222"/>
                  <a:gd name="connsiteX3" fmla="*/ 486475 w 486475"/>
                  <a:gd name="connsiteY3" fmla="*/ 416223 h 416222"/>
                  <a:gd name="connsiteX4" fmla="*/ 246570 w 486475"/>
                  <a:gd name="connsiteY4" fmla="*/ 0 h 416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475" h="416222">
                    <a:moveTo>
                      <a:pt x="246570" y="0"/>
                    </a:moveTo>
                    <a:cubicBezTo>
                      <a:pt x="238954" y="7602"/>
                      <a:pt x="231338" y="16155"/>
                      <a:pt x="225625" y="26608"/>
                    </a:cubicBezTo>
                    <a:lnTo>
                      <a:pt x="0" y="416223"/>
                    </a:lnTo>
                    <a:lnTo>
                      <a:pt x="486475" y="416223"/>
                    </a:lnTo>
                    <a:lnTo>
                      <a:pt x="246570" y="0"/>
                    </a:lnTo>
                    <a:close/>
                  </a:path>
                </a:pathLst>
              </a:custGeom>
              <a:solidFill>
                <a:srgbClr val="DF1E26"/>
              </a:solidFill>
              <a:ln w="9510" cap="flat">
                <a:noFill/>
                <a:prstDash val="solid"/>
                <a:miter/>
              </a:ln>
            </p:spPr>
            <p:txBody>
              <a:bodyPr rtlCol="0" anchor="ctr"/>
              <a:lstStyle/>
              <a:p>
                <a:endParaRPr lang="en-US"/>
              </a:p>
            </p:txBody>
          </p:sp>
          <p:sp>
            <p:nvSpPr>
              <p:cNvPr id="14" name="Freeform 13">
                <a:extLst>
                  <a:ext uri="{FF2B5EF4-FFF2-40B4-BE49-F238E27FC236}">
                    <a16:creationId xmlns:a16="http://schemas.microsoft.com/office/drawing/2014/main" id="{948CE3FF-5F6A-8342-977C-262B815536A3}"/>
                  </a:ext>
                </a:extLst>
              </p:cNvPr>
              <p:cNvSpPr/>
              <p:nvPr/>
            </p:nvSpPr>
            <p:spPr>
              <a:xfrm>
                <a:off x="11125542" y="267640"/>
                <a:ext cx="69869" cy="61180"/>
              </a:xfrm>
              <a:custGeom>
                <a:avLst/>
                <a:gdLst>
                  <a:gd name="connsiteX0" fmla="*/ 480763 w 480763"/>
                  <a:gd name="connsiteY0" fmla="*/ 4751 h 420973"/>
                  <a:gd name="connsiteX1" fmla="*/ 447443 w 480763"/>
                  <a:gd name="connsiteY1" fmla="*/ 0 h 420973"/>
                  <a:gd name="connsiteX2" fmla="*/ 33320 w 480763"/>
                  <a:gd name="connsiteY2" fmla="*/ 0 h 420973"/>
                  <a:gd name="connsiteX3" fmla="*/ 0 w 480763"/>
                  <a:gd name="connsiteY3" fmla="*/ 4751 h 420973"/>
                  <a:gd name="connsiteX4" fmla="*/ 240858 w 480763"/>
                  <a:gd name="connsiteY4" fmla="*/ 420974 h 420973"/>
                  <a:gd name="connsiteX5" fmla="*/ 480763 w 480763"/>
                  <a:gd name="connsiteY5" fmla="*/ 4751 h 420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0763" h="420973">
                    <a:moveTo>
                      <a:pt x="480763" y="4751"/>
                    </a:moveTo>
                    <a:cubicBezTo>
                      <a:pt x="470291" y="1901"/>
                      <a:pt x="458867" y="0"/>
                      <a:pt x="447443" y="0"/>
                    </a:cubicBezTo>
                    <a:lnTo>
                      <a:pt x="33320" y="0"/>
                    </a:lnTo>
                    <a:cubicBezTo>
                      <a:pt x="21896" y="0"/>
                      <a:pt x="10472" y="1901"/>
                      <a:pt x="0" y="4751"/>
                    </a:cubicBezTo>
                    <a:lnTo>
                      <a:pt x="240858" y="420974"/>
                    </a:lnTo>
                    <a:lnTo>
                      <a:pt x="480763" y="4751"/>
                    </a:lnTo>
                    <a:close/>
                  </a:path>
                </a:pathLst>
              </a:custGeom>
              <a:solidFill>
                <a:srgbClr val="EF3834"/>
              </a:solidFill>
              <a:ln w="9510" cap="flat">
                <a:noFill/>
                <a:prstDash val="solid"/>
                <a:miter/>
              </a:ln>
            </p:spPr>
            <p:txBody>
              <a:bodyPr rtlCol="0" anchor="ctr"/>
              <a:lstStyle/>
              <a:p>
                <a:endParaRPr lang="en-US"/>
              </a:p>
            </p:txBody>
          </p:sp>
          <p:sp>
            <p:nvSpPr>
              <p:cNvPr id="15" name="Freeform 14">
                <a:extLst>
                  <a:ext uri="{FF2B5EF4-FFF2-40B4-BE49-F238E27FC236}">
                    <a16:creationId xmlns:a16="http://schemas.microsoft.com/office/drawing/2014/main" id="{517A028B-AF1E-4E44-824D-4A0C0E85195A}"/>
                  </a:ext>
                </a:extLst>
              </p:cNvPr>
              <p:cNvSpPr/>
              <p:nvPr/>
            </p:nvSpPr>
            <p:spPr>
              <a:xfrm>
                <a:off x="11082237" y="341939"/>
                <a:ext cx="70838" cy="60489"/>
              </a:xfrm>
              <a:custGeom>
                <a:avLst/>
                <a:gdLst>
                  <a:gd name="connsiteX0" fmla="*/ 0 w 487427"/>
                  <a:gd name="connsiteY0" fmla="*/ 0 h 416222"/>
                  <a:gd name="connsiteX1" fmla="*/ 225625 w 487427"/>
                  <a:gd name="connsiteY1" fmla="*/ 389615 h 416222"/>
                  <a:gd name="connsiteX2" fmla="*/ 246570 w 487427"/>
                  <a:gd name="connsiteY2" fmla="*/ 416222 h 416222"/>
                  <a:gd name="connsiteX3" fmla="*/ 487427 w 487427"/>
                  <a:gd name="connsiteY3" fmla="*/ 0 h 416222"/>
                  <a:gd name="connsiteX4" fmla="*/ 0 w 487427"/>
                  <a:gd name="connsiteY4" fmla="*/ 0 h 416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7427" h="416222">
                    <a:moveTo>
                      <a:pt x="0" y="0"/>
                    </a:moveTo>
                    <a:lnTo>
                      <a:pt x="225625" y="389615"/>
                    </a:lnTo>
                    <a:cubicBezTo>
                      <a:pt x="231338" y="399118"/>
                      <a:pt x="238002" y="408620"/>
                      <a:pt x="246570" y="416222"/>
                    </a:cubicBezTo>
                    <a:lnTo>
                      <a:pt x="487427" y="0"/>
                    </a:lnTo>
                    <a:lnTo>
                      <a:pt x="0" y="0"/>
                    </a:lnTo>
                    <a:close/>
                  </a:path>
                </a:pathLst>
              </a:custGeom>
              <a:solidFill>
                <a:srgbClr val="F0534C"/>
              </a:solidFill>
              <a:ln w="9510" cap="flat">
                <a:noFill/>
                <a:prstDash val="solid"/>
                <a:miter/>
              </a:ln>
            </p:spPr>
            <p:txBody>
              <a:bodyPr rtlCol="0" anchor="ctr"/>
              <a:lstStyle/>
              <a:p>
                <a:endParaRPr lang="en-US"/>
              </a:p>
            </p:txBody>
          </p:sp>
          <p:sp>
            <p:nvSpPr>
              <p:cNvPr id="16" name="Freeform 15">
                <a:extLst>
                  <a:ext uri="{FF2B5EF4-FFF2-40B4-BE49-F238E27FC236}">
                    <a16:creationId xmlns:a16="http://schemas.microsoft.com/office/drawing/2014/main" id="{BB19242E-3429-064B-82C9-E640FBD74F70}"/>
                  </a:ext>
                </a:extLst>
              </p:cNvPr>
              <p:cNvSpPr/>
              <p:nvPr/>
            </p:nvSpPr>
            <p:spPr>
              <a:xfrm>
                <a:off x="11168017" y="341939"/>
                <a:ext cx="70838" cy="60489"/>
              </a:xfrm>
              <a:custGeom>
                <a:avLst/>
                <a:gdLst>
                  <a:gd name="connsiteX0" fmla="*/ 261802 w 487427"/>
                  <a:gd name="connsiteY0" fmla="*/ 389615 h 416222"/>
                  <a:gd name="connsiteX1" fmla="*/ 487427 w 487427"/>
                  <a:gd name="connsiteY1" fmla="*/ 0 h 416222"/>
                  <a:gd name="connsiteX2" fmla="*/ 0 w 487427"/>
                  <a:gd name="connsiteY2" fmla="*/ 0 h 416222"/>
                  <a:gd name="connsiteX3" fmla="*/ 240858 w 487427"/>
                  <a:gd name="connsiteY3" fmla="*/ 416222 h 416222"/>
                  <a:gd name="connsiteX4" fmla="*/ 261802 w 487427"/>
                  <a:gd name="connsiteY4" fmla="*/ 389615 h 416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7427" h="416222">
                    <a:moveTo>
                      <a:pt x="261802" y="389615"/>
                    </a:moveTo>
                    <a:lnTo>
                      <a:pt x="487427" y="0"/>
                    </a:lnTo>
                    <a:lnTo>
                      <a:pt x="0" y="0"/>
                    </a:lnTo>
                    <a:lnTo>
                      <a:pt x="240858" y="416222"/>
                    </a:lnTo>
                    <a:cubicBezTo>
                      <a:pt x="248474" y="407670"/>
                      <a:pt x="256090" y="399118"/>
                      <a:pt x="261802" y="389615"/>
                    </a:cubicBezTo>
                  </a:path>
                </a:pathLst>
              </a:custGeom>
              <a:solidFill>
                <a:srgbClr val="F26F62"/>
              </a:solidFill>
              <a:ln w="9510"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F5015C72-84FE-AA4D-BFDB-69AF88E10D1C}"/>
                  </a:ext>
                </a:extLst>
              </p:cNvPr>
              <p:cNvSpPr/>
              <p:nvPr/>
            </p:nvSpPr>
            <p:spPr>
              <a:xfrm>
                <a:off x="11125542" y="346221"/>
                <a:ext cx="70008" cy="61180"/>
              </a:xfrm>
              <a:custGeom>
                <a:avLst/>
                <a:gdLst>
                  <a:gd name="connsiteX0" fmla="*/ 0 w 481715"/>
                  <a:gd name="connsiteY0" fmla="*/ 416223 h 420973"/>
                  <a:gd name="connsiteX1" fmla="*/ 33320 w 481715"/>
                  <a:gd name="connsiteY1" fmla="*/ 420974 h 420973"/>
                  <a:gd name="connsiteX2" fmla="*/ 448395 w 481715"/>
                  <a:gd name="connsiteY2" fmla="*/ 420974 h 420973"/>
                  <a:gd name="connsiteX3" fmla="*/ 481715 w 481715"/>
                  <a:gd name="connsiteY3" fmla="*/ 416223 h 420973"/>
                  <a:gd name="connsiteX4" fmla="*/ 240858 w 481715"/>
                  <a:gd name="connsiteY4" fmla="*/ 0 h 420973"/>
                  <a:gd name="connsiteX5" fmla="*/ 0 w 481715"/>
                  <a:gd name="connsiteY5" fmla="*/ 416223 h 420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1715" h="420973">
                    <a:moveTo>
                      <a:pt x="0" y="416223"/>
                    </a:moveTo>
                    <a:cubicBezTo>
                      <a:pt x="10472" y="419073"/>
                      <a:pt x="21896" y="420974"/>
                      <a:pt x="33320" y="420974"/>
                    </a:cubicBezTo>
                    <a:lnTo>
                      <a:pt x="448395" y="420974"/>
                    </a:lnTo>
                    <a:cubicBezTo>
                      <a:pt x="459819" y="420974"/>
                      <a:pt x="471243" y="419073"/>
                      <a:pt x="481715" y="416223"/>
                    </a:cubicBezTo>
                    <a:lnTo>
                      <a:pt x="240858" y="0"/>
                    </a:lnTo>
                    <a:lnTo>
                      <a:pt x="0" y="416223"/>
                    </a:lnTo>
                    <a:close/>
                  </a:path>
                </a:pathLst>
              </a:custGeom>
              <a:solidFill>
                <a:srgbClr val="F58C7F"/>
              </a:solidFill>
              <a:ln w="9510"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57AB5DE9-56DB-4E49-B6BE-0C7E117BD460}"/>
                  </a:ext>
                </a:extLst>
              </p:cNvPr>
              <p:cNvSpPr/>
              <p:nvPr/>
            </p:nvSpPr>
            <p:spPr>
              <a:xfrm>
                <a:off x="11168017" y="272749"/>
                <a:ext cx="70699" cy="60489"/>
              </a:xfrm>
              <a:custGeom>
                <a:avLst/>
                <a:gdLst>
                  <a:gd name="connsiteX0" fmla="*/ 486475 w 486475"/>
                  <a:gd name="connsiteY0" fmla="*/ 416223 h 416222"/>
                  <a:gd name="connsiteX1" fmla="*/ 260850 w 486475"/>
                  <a:gd name="connsiteY1" fmla="*/ 26608 h 416222"/>
                  <a:gd name="connsiteX2" fmla="*/ 239906 w 486475"/>
                  <a:gd name="connsiteY2" fmla="*/ 0 h 416222"/>
                  <a:gd name="connsiteX3" fmla="*/ 0 w 486475"/>
                  <a:gd name="connsiteY3" fmla="*/ 416223 h 416222"/>
                  <a:gd name="connsiteX4" fmla="*/ 486475 w 486475"/>
                  <a:gd name="connsiteY4" fmla="*/ 416223 h 416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475" h="416222">
                    <a:moveTo>
                      <a:pt x="486475" y="416223"/>
                    </a:moveTo>
                    <a:lnTo>
                      <a:pt x="260850" y="26608"/>
                    </a:lnTo>
                    <a:cubicBezTo>
                      <a:pt x="255138" y="17105"/>
                      <a:pt x="248474" y="7602"/>
                      <a:pt x="239906" y="0"/>
                    </a:cubicBezTo>
                    <a:lnTo>
                      <a:pt x="0" y="416223"/>
                    </a:lnTo>
                    <a:lnTo>
                      <a:pt x="486475" y="416223"/>
                    </a:lnTo>
                    <a:close/>
                  </a:path>
                </a:pathLst>
              </a:custGeom>
              <a:solidFill>
                <a:srgbClr val="F0534C"/>
              </a:solidFill>
              <a:ln w="9510" cap="flat">
                <a:noFill/>
                <a:prstDash val="solid"/>
                <a:miter/>
              </a:ln>
            </p:spPr>
            <p:txBody>
              <a:bodyPr rtlCol="0" anchor="ctr"/>
              <a:lstStyle/>
              <a:p>
                <a:endParaRPr lang="en-US"/>
              </a:p>
            </p:txBody>
          </p:sp>
        </p:grpSp>
      </p:grpSp>
      <p:sp>
        <p:nvSpPr>
          <p:cNvPr id="18" name="Title 1">
            <a:extLst>
              <a:ext uri="{FF2B5EF4-FFF2-40B4-BE49-F238E27FC236}">
                <a16:creationId xmlns:a16="http://schemas.microsoft.com/office/drawing/2014/main" id="{348D62BD-B013-3143-941B-3F46E225345C}"/>
              </a:ext>
            </a:extLst>
          </p:cNvPr>
          <p:cNvSpPr>
            <a:spLocks noGrp="1"/>
          </p:cNvSpPr>
          <p:nvPr>
            <p:ph type="title"/>
          </p:nvPr>
        </p:nvSpPr>
        <p:spPr>
          <a:xfrm>
            <a:off x="228600" y="201168"/>
            <a:ext cx="5865812" cy="274320"/>
          </a:xfrm>
        </p:spPr>
        <p:txBody>
          <a:bodyPr/>
          <a:lstStyle/>
          <a:p>
            <a:r>
              <a:rPr lang="en-US"/>
              <a:t>Click to edit Master title style</a:t>
            </a:r>
          </a:p>
        </p:txBody>
      </p:sp>
      <p:sp>
        <p:nvSpPr>
          <p:cNvPr id="24" name="Text Placeholder 7">
            <a:extLst>
              <a:ext uri="{FF2B5EF4-FFF2-40B4-BE49-F238E27FC236}">
                <a16:creationId xmlns:a16="http://schemas.microsoft.com/office/drawing/2014/main" id="{DDE8B605-19D5-BF4D-905C-827450942E32}"/>
              </a:ext>
            </a:extLst>
          </p:cNvPr>
          <p:cNvSpPr>
            <a:spLocks noGrp="1"/>
          </p:cNvSpPr>
          <p:nvPr>
            <p:ph type="body" sz="quarter" idx="28" hasCustomPrompt="1"/>
          </p:nvPr>
        </p:nvSpPr>
        <p:spPr>
          <a:xfrm>
            <a:off x="10148986" y="6632886"/>
            <a:ext cx="1821776" cy="92333"/>
          </a:xfrm>
        </p:spPr>
        <p:txBody>
          <a:bodyPr anchor="b" anchorCtr="0">
            <a:spAutoFit/>
          </a:bodyPr>
          <a:lstStyle>
            <a:lvl1pPr algn="r">
              <a:lnSpc>
                <a:spcPct val="100000"/>
              </a:lnSpc>
              <a:defRPr sz="600">
                <a:solidFill>
                  <a:schemeClr val="tx2">
                    <a:lumMod val="50000"/>
                    <a:lumOff val="50000"/>
                  </a:schemeClr>
                </a:solidFill>
              </a:defRPr>
            </a:lvl1pPr>
          </a:lstStyle>
          <a:p>
            <a:pPr lvl="0"/>
            <a:r>
              <a:rPr lang="en-US"/>
              <a:t>Source Info</a:t>
            </a:r>
          </a:p>
        </p:txBody>
      </p:sp>
      <p:sp>
        <p:nvSpPr>
          <p:cNvPr id="5" name="Text Placeholder 4">
            <a:extLst>
              <a:ext uri="{FF2B5EF4-FFF2-40B4-BE49-F238E27FC236}">
                <a16:creationId xmlns:a16="http://schemas.microsoft.com/office/drawing/2014/main" id="{454FCFDF-5944-894B-BB23-61472FECEF35}"/>
              </a:ext>
            </a:extLst>
          </p:cNvPr>
          <p:cNvSpPr>
            <a:spLocks noGrp="1"/>
          </p:cNvSpPr>
          <p:nvPr>
            <p:ph type="body" sz="quarter" idx="30"/>
          </p:nvPr>
        </p:nvSpPr>
        <p:spPr>
          <a:xfrm>
            <a:off x="7923213" y="1600200"/>
            <a:ext cx="3657600" cy="914400"/>
          </a:xfrm>
        </p:spPr>
        <p:txBody>
          <a:bodyPr/>
          <a:lstStyle>
            <a:lvl1pPr>
              <a:defRPr sz="1200"/>
            </a:lvl1pPr>
          </a:lstStyle>
          <a:p>
            <a:pPr lvl="0"/>
            <a:r>
              <a:rPr lang="en-US"/>
              <a:t>Click to edit Master text styles</a:t>
            </a:r>
          </a:p>
        </p:txBody>
      </p:sp>
      <p:sp>
        <p:nvSpPr>
          <p:cNvPr id="20" name="Text Placeholder 4">
            <a:extLst>
              <a:ext uri="{FF2B5EF4-FFF2-40B4-BE49-F238E27FC236}">
                <a16:creationId xmlns:a16="http://schemas.microsoft.com/office/drawing/2014/main" id="{9F4BE613-A830-5345-A32B-6AB3A60DC98F}"/>
              </a:ext>
            </a:extLst>
          </p:cNvPr>
          <p:cNvSpPr>
            <a:spLocks noGrp="1"/>
          </p:cNvSpPr>
          <p:nvPr>
            <p:ph type="body" sz="quarter" idx="31"/>
          </p:nvPr>
        </p:nvSpPr>
        <p:spPr>
          <a:xfrm>
            <a:off x="7923213" y="2522913"/>
            <a:ext cx="3657600" cy="914400"/>
          </a:xfrm>
        </p:spPr>
        <p:txBody>
          <a:bodyPr/>
          <a:lstStyle>
            <a:lvl1pPr>
              <a:defRPr sz="1200"/>
            </a:lvl1pPr>
          </a:lstStyle>
          <a:p>
            <a:pPr lvl="0"/>
            <a:r>
              <a:rPr lang="en-US"/>
              <a:t>Click to edit Master text styles</a:t>
            </a:r>
          </a:p>
        </p:txBody>
      </p:sp>
      <p:sp>
        <p:nvSpPr>
          <p:cNvPr id="22" name="Text Placeholder 4">
            <a:extLst>
              <a:ext uri="{FF2B5EF4-FFF2-40B4-BE49-F238E27FC236}">
                <a16:creationId xmlns:a16="http://schemas.microsoft.com/office/drawing/2014/main" id="{9D1BF9B0-7010-7B4A-BEC0-263AF5138444}"/>
              </a:ext>
            </a:extLst>
          </p:cNvPr>
          <p:cNvSpPr>
            <a:spLocks noGrp="1"/>
          </p:cNvSpPr>
          <p:nvPr>
            <p:ph type="body" sz="quarter" idx="32"/>
          </p:nvPr>
        </p:nvSpPr>
        <p:spPr>
          <a:xfrm>
            <a:off x="7923213" y="3445626"/>
            <a:ext cx="3657600" cy="914400"/>
          </a:xfrm>
        </p:spPr>
        <p:txBody>
          <a:bodyPr/>
          <a:lstStyle>
            <a:lvl1pPr>
              <a:defRPr sz="1200"/>
            </a:lvl1pPr>
          </a:lstStyle>
          <a:p>
            <a:pPr lvl="0"/>
            <a:r>
              <a:rPr lang="en-US"/>
              <a:t>Click to edit Master text styles</a:t>
            </a:r>
          </a:p>
        </p:txBody>
      </p:sp>
      <p:sp>
        <p:nvSpPr>
          <p:cNvPr id="23" name="Text Placeholder 4">
            <a:extLst>
              <a:ext uri="{FF2B5EF4-FFF2-40B4-BE49-F238E27FC236}">
                <a16:creationId xmlns:a16="http://schemas.microsoft.com/office/drawing/2014/main" id="{B2D44CA8-B160-E246-971B-E6F0286E27D9}"/>
              </a:ext>
            </a:extLst>
          </p:cNvPr>
          <p:cNvSpPr>
            <a:spLocks noGrp="1"/>
          </p:cNvSpPr>
          <p:nvPr>
            <p:ph type="body" sz="quarter" idx="33"/>
          </p:nvPr>
        </p:nvSpPr>
        <p:spPr>
          <a:xfrm>
            <a:off x="7923213" y="4368338"/>
            <a:ext cx="3657600" cy="914400"/>
          </a:xfrm>
        </p:spPr>
        <p:txBody>
          <a:bodyPr/>
          <a:lstStyle>
            <a:lvl1pPr>
              <a:defRPr sz="1200"/>
            </a:lvl1pPr>
          </a:lstStyle>
          <a:p>
            <a:pPr lvl="0"/>
            <a:r>
              <a:rPr lang="en-US"/>
              <a:t>Click to edit Master text styles</a:t>
            </a:r>
          </a:p>
        </p:txBody>
      </p:sp>
      <p:sp>
        <p:nvSpPr>
          <p:cNvPr id="21" name="Text Placeholder 7">
            <a:extLst>
              <a:ext uri="{FF2B5EF4-FFF2-40B4-BE49-F238E27FC236}">
                <a16:creationId xmlns:a16="http://schemas.microsoft.com/office/drawing/2014/main" id="{AEEC399E-FC7C-7B42-819A-FF957DCC3D0E}"/>
              </a:ext>
            </a:extLst>
          </p:cNvPr>
          <p:cNvSpPr>
            <a:spLocks noGrp="1"/>
          </p:cNvSpPr>
          <p:nvPr>
            <p:ph type="body" sz="quarter" idx="24"/>
          </p:nvPr>
        </p:nvSpPr>
        <p:spPr>
          <a:xfrm>
            <a:off x="228600" y="502920"/>
            <a:ext cx="5865812" cy="233718"/>
          </a:xfrm>
          <a:prstGeom prst="rect">
            <a:avLst/>
          </a:prstGeom>
        </p:spPr>
        <p:txBody>
          <a:bodyPr wrap="square">
            <a:spAutoFit/>
          </a:bodyPr>
          <a:lstStyle>
            <a:lvl1pPr marL="0" marR="0" indent="0" algn="l" defTabSz="182742" rtl="0" eaLnBrk="1" fontAlgn="auto" latinLnBrk="0" hangingPunct="1">
              <a:lnSpc>
                <a:spcPct val="120000"/>
              </a:lnSpc>
              <a:spcBef>
                <a:spcPts val="0"/>
              </a:spcBef>
              <a:spcAft>
                <a:spcPts val="0"/>
              </a:spcAft>
              <a:buClrTx/>
              <a:buSzTx/>
              <a:buFont typeface="Arial" panose="020B0604020202020204" pitchFamily="34" charset="0"/>
              <a:buNone/>
              <a:tabLst/>
              <a:defRPr lang="en-US"/>
            </a:lvl1pPr>
            <a:lvl4pPr marL="182880" marR="0" indent="-182880" algn="l" defTabSz="182880" rtl="0" eaLnBrk="1" fontAlgn="auto" latinLnBrk="0" hangingPunct="1">
              <a:lnSpc>
                <a:spcPct val="100000"/>
              </a:lnSpc>
              <a:spcBef>
                <a:spcPts val="0"/>
              </a:spcBef>
              <a:spcAft>
                <a:spcPts val="600"/>
              </a:spcAft>
              <a:buClr>
                <a:schemeClr val="tx2"/>
              </a:buClr>
              <a:buSzPct val="100000"/>
              <a:buFont typeface="Arial" panose="020B0604020202020204" pitchFamily="34" charset="0"/>
              <a:buChar char="•"/>
              <a:tabLst>
                <a:tab pos="182880" algn="l"/>
                <a:tab pos="365760" algn="l"/>
                <a:tab pos="548640" algn="l"/>
              </a:tabLst>
              <a:defRPr/>
            </a:lvl4pPr>
          </a:lstStyle>
          <a:p>
            <a:pPr lvl="0"/>
            <a:r>
              <a:rPr lang="en-US"/>
              <a:t>Click to edit Master text styles</a:t>
            </a:r>
          </a:p>
        </p:txBody>
      </p:sp>
      <p:sp>
        <p:nvSpPr>
          <p:cNvPr id="4" name="Footer Placeholder 3">
            <a:extLst>
              <a:ext uri="{FF2B5EF4-FFF2-40B4-BE49-F238E27FC236}">
                <a16:creationId xmlns:a16="http://schemas.microsoft.com/office/drawing/2014/main" id="{11930318-717D-9242-8A4C-15700B6951E5}"/>
              </a:ext>
            </a:extLst>
          </p:cNvPr>
          <p:cNvSpPr>
            <a:spLocks noGrp="1"/>
          </p:cNvSpPr>
          <p:nvPr>
            <p:ph type="ftr" sz="quarter" idx="34"/>
          </p:nvPr>
        </p:nvSpPr>
        <p:spPr/>
        <p:txBody>
          <a:bodyPr/>
          <a:lstStyle/>
          <a:p>
            <a:r>
              <a:rPr lang="en-US" kern="0"/>
              <a:t>© 2021 Xandr Inc. Xandr℠, the Kite logo, AT&amp;T, the Globe logo and other marks are trademarks and service marks of AT&amp;T Intellectual Property and/or AT&amp;T affiliated companies. All other marks contained herein are the property of their respective owners.</a:t>
            </a:r>
          </a:p>
        </p:txBody>
      </p:sp>
      <p:sp>
        <p:nvSpPr>
          <p:cNvPr id="7" name="Slide Number Placeholder 6">
            <a:extLst>
              <a:ext uri="{FF2B5EF4-FFF2-40B4-BE49-F238E27FC236}">
                <a16:creationId xmlns:a16="http://schemas.microsoft.com/office/drawing/2014/main" id="{7978817E-7747-1849-BE83-7D034EBEA0A3}"/>
              </a:ext>
            </a:extLst>
          </p:cNvPr>
          <p:cNvSpPr>
            <a:spLocks noGrp="1"/>
          </p:cNvSpPr>
          <p:nvPr>
            <p:ph type="sldNum" sz="quarter" idx="35"/>
          </p:nvPr>
        </p:nvSpPr>
        <p:spPr/>
        <p:txBody>
          <a:bodyPr/>
          <a:lstStyle/>
          <a:p>
            <a:fld id="{B039CED7-89A6-0D48-93AF-800B78660EBD}" type="slidenum">
              <a:rPr lang="en-US"/>
              <a:pPr/>
              <a:t>‹#›</a:t>
            </a:fld>
            <a:endParaRPr lang="en-US"/>
          </a:p>
        </p:txBody>
      </p:sp>
    </p:spTree>
    <p:extLst>
      <p:ext uri="{BB962C8B-B14F-4D97-AF65-F5344CB8AC3E}">
        <p14:creationId xmlns:p14="http://schemas.microsoft.com/office/powerpoint/2010/main" val="304486606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hallenges">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B83AB9-9709-BE47-9771-99940127B205}"/>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grpSp>
        <p:nvGrpSpPr>
          <p:cNvPr id="29" name="Group 28">
            <a:extLst>
              <a:ext uri="{FF2B5EF4-FFF2-40B4-BE49-F238E27FC236}">
                <a16:creationId xmlns:a16="http://schemas.microsoft.com/office/drawing/2014/main" id="{6F878AE0-F698-C140-A88F-CE0E11D20249}"/>
              </a:ext>
            </a:extLst>
          </p:cNvPr>
          <p:cNvGrpSpPr>
            <a:grpSpLocks noChangeAspect="1"/>
          </p:cNvGrpSpPr>
          <p:nvPr userDrawn="1"/>
        </p:nvGrpSpPr>
        <p:grpSpPr>
          <a:xfrm>
            <a:off x="11082099" y="215851"/>
            <a:ext cx="886025" cy="193345"/>
            <a:chOff x="11082099" y="215851"/>
            <a:chExt cx="886025" cy="193345"/>
          </a:xfrm>
          <a:solidFill>
            <a:schemeClr val="tx2"/>
          </a:solidFill>
        </p:grpSpPr>
        <p:sp>
          <p:nvSpPr>
            <p:cNvPr id="30" name="Freeform 29">
              <a:extLst>
                <a:ext uri="{FF2B5EF4-FFF2-40B4-BE49-F238E27FC236}">
                  <a16:creationId xmlns:a16="http://schemas.microsoft.com/office/drawing/2014/main" id="{C14F7C83-7C26-E749-80CD-360D16DC1808}"/>
                </a:ext>
              </a:extLst>
            </p:cNvPr>
            <p:cNvSpPr/>
            <p:nvPr/>
          </p:nvSpPr>
          <p:spPr>
            <a:xfrm>
              <a:off x="11248402" y="215851"/>
              <a:ext cx="719722" cy="193345"/>
            </a:xfrm>
            <a:custGeom>
              <a:avLst/>
              <a:gdLst>
                <a:gd name="connsiteX0" fmla="*/ 212098 w 719722"/>
                <a:gd name="connsiteY0" fmla="*/ 78028 h 193345"/>
                <a:gd name="connsiteX1" fmla="*/ 182351 w 719722"/>
                <a:gd name="connsiteY1" fmla="*/ 90043 h 193345"/>
                <a:gd name="connsiteX2" fmla="*/ 170730 w 719722"/>
                <a:gd name="connsiteY2" fmla="*/ 121669 h 193345"/>
                <a:gd name="connsiteX3" fmla="*/ 182351 w 719722"/>
                <a:gd name="connsiteY3" fmla="*/ 153294 h 193345"/>
                <a:gd name="connsiteX4" fmla="*/ 212098 w 719722"/>
                <a:gd name="connsiteY4" fmla="*/ 165309 h 193345"/>
                <a:gd name="connsiteX5" fmla="*/ 241982 w 719722"/>
                <a:gd name="connsiteY5" fmla="*/ 153294 h 193345"/>
                <a:gd name="connsiteX6" fmla="*/ 253742 w 719722"/>
                <a:gd name="connsiteY6" fmla="*/ 121669 h 193345"/>
                <a:gd name="connsiteX7" fmla="*/ 241982 w 719722"/>
                <a:gd name="connsiteY7" fmla="*/ 90043 h 193345"/>
                <a:gd name="connsiteX8" fmla="*/ 212098 w 719722"/>
                <a:gd name="connsiteY8" fmla="*/ 78028 h 193345"/>
                <a:gd name="connsiteX9" fmla="*/ 539445 w 719722"/>
                <a:gd name="connsiteY9" fmla="*/ 77891 h 193345"/>
                <a:gd name="connsiteX10" fmla="*/ 518277 w 719722"/>
                <a:gd name="connsiteY10" fmla="*/ 83277 h 193345"/>
                <a:gd name="connsiteX11" fmla="*/ 503335 w 719722"/>
                <a:gd name="connsiteY11" fmla="*/ 98606 h 193345"/>
                <a:gd name="connsiteX12" fmla="*/ 497801 w 719722"/>
                <a:gd name="connsiteY12" fmla="*/ 121669 h 193345"/>
                <a:gd name="connsiteX13" fmla="*/ 503335 w 719722"/>
                <a:gd name="connsiteY13" fmla="*/ 144733 h 193345"/>
                <a:gd name="connsiteX14" fmla="*/ 518277 w 719722"/>
                <a:gd name="connsiteY14" fmla="*/ 160062 h 193345"/>
                <a:gd name="connsiteX15" fmla="*/ 539445 w 719722"/>
                <a:gd name="connsiteY15" fmla="*/ 165448 h 193345"/>
                <a:gd name="connsiteX16" fmla="*/ 560614 w 719722"/>
                <a:gd name="connsiteY16" fmla="*/ 160062 h 193345"/>
                <a:gd name="connsiteX17" fmla="*/ 575556 w 719722"/>
                <a:gd name="connsiteY17" fmla="*/ 144733 h 193345"/>
                <a:gd name="connsiteX18" fmla="*/ 581090 w 719722"/>
                <a:gd name="connsiteY18" fmla="*/ 121669 h 193345"/>
                <a:gd name="connsiteX19" fmla="*/ 575556 w 719722"/>
                <a:gd name="connsiteY19" fmla="*/ 98606 h 193345"/>
                <a:gd name="connsiteX20" fmla="*/ 560614 w 719722"/>
                <a:gd name="connsiteY20" fmla="*/ 83277 h 193345"/>
                <a:gd name="connsiteX21" fmla="*/ 539445 w 719722"/>
                <a:gd name="connsiteY21" fmla="*/ 77891 h 193345"/>
                <a:gd name="connsiteX22" fmla="*/ 2352 w 719722"/>
                <a:gd name="connsiteY22" fmla="*/ 51650 h 193345"/>
                <a:gd name="connsiteX23" fmla="*/ 30300 w 719722"/>
                <a:gd name="connsiteY23" fmla="*/ 51650 h 193345"/>
                <a:gd name="connsiteX24" fmla="*/ 43997 w 719722"/>
                <a:gd name="connsiteY24" fmla="*/ 58417 h 193345"/>
                <a:gd name="connsiteX25" fmla="*/ 73190 w 719722"/>
                <a:gd name="connsiteY25" fmla="*/ 99020 h 193345"/>
                <a:gd name="connsiteX26" fmla="*/ 102383 w 719722"/>
                <a:gd name="connsiteY26" fmla="*/ 58417 h 193345"/>
                <a:gd name="connsiteX27" fmla="*/ 116080 w 719722"/>
                <a:gd name="connsiteY27" fmla="*/ 51650 h 193345"/>
                <a:gd name="connsiteX28" fmla="*/ 142921 w 719722"/>
                <a:gd name="connsiteY28" fmla="*/ 51650 h 193345"/>
                <a:gd name="connsiteX29" fmla="*/ 90484 w 719722"/>
                <a:gd name="connsiteY29" fmla="*/ 121531 h 193345"/>
                <a:gd name="connsiteX30" fmla="*/ 145273 w 719722"/>
                <a:gd name="connsiteY30" fmla="*/ 191411 h 193345"/>
                <a:gd name="connsiteX31" fmla="*/ 116910 w 719722"/>
                <a:gd name="connsiteY31" fmla="*/ 191411 h 193345"/>
                <a:gd name="connsiteX32" fmla="*/ 103213 w 719722"/>
                <a:gd name="connsiteY32" fmla="*/ 184644 h 193345"/>
                <a:gd name="connsiteX33" fmla="*/ 72360 w 719722"/>
                <a:gd name="connsiteY33" fmla="*/ 144732 h 193345"/>
                <a:gd name="connsiteX34" fmla="*/ 41368 w 719722"/>
                <a:gd name="connsiteY34" fmla="*/ 184644 h 193345"/>
                <a:gd name="connsiteX35" fmla="*/ 27671 w 719722"/>
                <a:gd name="connsiteY35" fmla="*/ 191411 h 193345"/>
                <a:gd name="connsiteX36" fmla="*/ 0 w 719722"/>
                <a:gd name="connsiteY36" fmla="*/ 191411 h 193345"/>
                <a:gd name="connsiteX37" fmla="*/ 54512 w 719722"/>
                <a:gd name="connsiteY37" fmla="*/ 121531 h 193345"/>
                <a:gd name="connsiteX38" fmla="*/ 389469 w 719722"/>
                <a:gd name="connsiteY38" fmla="*/ 50408 h 193345"/>
                <a:gd name="connsiteX39" fmla="*/ 431944 w 719722"/>
                <a:gd name="connsiteY39" fmla="*/ 65737 h 193345"/>
                <a:gd name="connsiteX40" fmla="*/ 447993 w 719722"/>
                <a:gd name="connsiteY40" fmla="*/ 111449 h 193345"/>
                <a:gd name="connsiteX41" fmla="*/ 447993 w 719722"/>
                <a:gd name="connsiteY41" fmla="*/ 191549 h 193345"/>
                <a:gd name="connsiteX42" fmla="*/ 432220 w 719722"/>
                <a:gd name="connsiteY42" fmla="*/ 191549 h 193345"/>
                <a:gd name="connsiteX43" fmla="*/ 415203 w 719722"/>
                <a:gd name="connsiteY43" fmla="*/ 174562 h 193345"/>
                <a:gd name="connsiteX44" fmla="*/ 415203 w 719722"/>
                <a:gd name="connsiteY44" fmla="*/ 115730 h 193345"/>
                <a:gd name="connsiteX45" fmla="*/ 406486 w 719722"/>
                <a:gd name="connsiteY45" fmla="*/ 88110 h 193345"/>
                <a:gd name="connsiteX46" fmla="*/ 381859 w 719722"/>
                <a:gd name="connsiteY46" fmla="*/ 78857 h 193345"/>
                <a:gd name="connsiteX47" fmla="*/ 353358 w 719722"/>
                <a:gd name="connsiteY47" fmla="*/ 89767 h 193345"/>
                <a:gd name="connsiteX48" fmla="*/ 342843 w 719722"/>
                <a:gd name="connsiteY48" fmla="*/ 120978 h 193345"/>
                <a:gd name="connsiteX49" fmla="*/ 342843 w 719722"/>
                <a:gd name="connsiteY49" fmla="*/ 174562 h 193345"/>
                <a:gd name="connsiteX50" fmla="*/ 325826 w 719722"/>
                <a:gd name="connsiteY50" fmla="*/ 191549 h 193345"/>
                <a:gd name="connsiteX51" fmla="*/ 310053 w 719722"/>
                <a:gd name="connsiteY51" fmla="*/ 191549 h 193345"/>
                <a:gd name="connsiteX52" fmla="*/ 310053 w 719722"/>
                <a:gd name="connsiteY52" fmla="*/ 51927 h 193345"/>
                <a:gd name="connsiteX53" fmla="*/ 324165 w 719722"/>
                <a:gd name="connsiteY53" fmla="*/ 51927 h 193345"/>
                <a:gd name="connsiteX54" fmla="*/ 341183 w 719722"/>
                <a:gd name="connsiteY54" fmla="*/ 68914 h 193345"/>
                <a:gd name="connsiteX55" fmla="*/ 341183 w 719722"/>
                <a:gd name="connsiteY55" fmla="*/ 70018 h 193345"/>
                <a:gd name="connsiteX56" fmla="*/ 361659 w 719722"/>
                <a:gd name="connsiteY56" fmla="*/ 55379 h 193345"/>
                <a:gd name="connsiteX57" fmla="*/ 389469 w 719722"/>
                <a:gd name="connsiteY57" fmla="*/ 50408 h 193345"/>
                <a:gd name="connsiteX58" fmla="*/ 719722 w 719722"/>
                <a:gd name="connsiteY58" fmla="*/ 50269 h 193345"/>
                <a:gd name="connsiteX59" fmla="*/ 719722 w 719722"/>
                <a:gd name="connsiteY59" fmla="*/ 81342 h 193345"/>
                <a:gd name="connsiteX60" fmla="*/ 712113 w 719722"/>
                <a:gd name="connsiteY60" fmla="*/ 80514 h 193345"/>
                <a:gd name="connsiteX61" fmla="*/ 682228 w 719722"/>
                <a:gd name="connsiteY61" fmla="*/ 91700 h 193345"/>
                <a:gd name="connsiteX62" fmla="*/ 671436 w 719722"/>
                <a:gd name="connsiteY62" fmla="*/ 123740 h 193345"/>
                <a:gd name="connsiteX63" fmla="*/ 671436 w 719722"/>
                <a:gd name="connsiteY63" fmla="*/ 174424 h 193345"/>
                <a:gd name="connsiteX64" fmla="*/ 654419 w 719722"/>
                <a:gd name="connsiteY64" fmla="*/ 191411 h 193345"/>
                <a:gd name="connsiteX65" fmla="*/ 638646 w 719722"/>
                <a:gd name="connsiteY65" fmla="*/ 191411 h 193345"/>
                <a:gd name="connsiteX66" fmla="*/ 638646 w 719722"/>
                <a:gd name="connsiteY66" fmla="*/ 51926 h 193345"/>
                <a:gd name="connsiteX67" fmla="*/ 669776 w 719722"/>
                <a:gd name="connsiteY67" fmla="*/ 51926 h 193345"/>
                <a:gd name="connsiteX68" fmla="*/ 669776 w 719722"/>
                <a:gd name="connsiteY68" fmla="*/ 72366 h 193345"/>
                <a:gd name="connsiteX69" fmla="*/ 719722 w 719722"/>
                <a:gd name="connsiteY69" fmla="*/ 50269 h 193345"/>
                <a:gd name="connsiteX70" fmla="*/ 208500 w 719722"/>
                <a:gd name="connsiteY70" fmla="*/ 50269 h 193345"/>
                <a:gd name="connsiteX71" fmla="*/ 233543 w 719722"/>
                <a:gd name="connsiteY71" fmla="*/ 54964 h 193345"/>
                <a:gd name="connsiteX72" fmla="*/ 253327 w 719722"/>
                <a:gd name="connsiteY72" fmla="*/ 68775 h 193345"/>
                <a:gd name="connsiteX73" fmla="*/ 270345 w 719722"/>
                <a:gd name="connsiteY73" fmla="*/ 51788 h 193345"/>
                <a:gd name="connsiteX74" fmla="*/ 285979 w 719722"/>
                <a:gd name="connsiteY74" fmla="*/ 51788 h 193345"/>
                <a:gd name="connsiteX75" fmla="*/ 285979 w 719722"/>
                <a:gd name="connsiteY75" fmla="*/ 51926 h 193345"/>
                <a:gd name="connsiteX76" fmla="*/ 285979 w 719722"/>
                <a:gd name="connsiteY76" fmla="*/ 191549 h 193345"/>
                <a:gd name="connsiteX77" fmla="*/ 271867 w 719722"/>
                <a:gd name="connsiteY77" fmla="*/ 191549 h 193345"/>
                <a:gd name="connsiteX78" fmla="*/ 254849 w 719722"/>
                <a:gd name="connsiteY78" fmla="*/ 174562 h 193345"/>
                <a:gd name="connsiteX79" fmla="*/ 254849 w 719722"/>
                <a:gd name="connsiteY79" fmla="*/ 173457 h 193345"/>
                <a:gd name="connsiteX80" fmla="*/ 234788 w 719722"/>
                <a:gd name="connsiteY80" fmla="*/ 188372 h 193345"/>
                <a:gd name="connsiteX81" fmla="*/ 208500 w 719722"/>
                <a:gd name="connsiteY81" fmla="*/ 193344 h 193345"/>
                <a:gd name="connsiteX82" fmla="*/ 171975 w 719722"/>
                <a:gd name="connsiteY82" fmla="*/ 184506 h 193345"/>
                <a:gd name="connsiteX83" fmla="*/ 146794 w 719722"/>
                <a:gd name="connsiteY83" fmla="*/ 159371 h 193345"/>
                <a:gd name="connsiteX84" fmla="*/ 137801 w 719722"/>
                <a:gd name="connsiteY84" fmla="*/ 121669 h 193345"/>
                <a:gd name="connsiteX85" fmla="*/ 146794 w 719722"/>
                <a:gd name="connsiteY85" fmla="*/ 84104 h 193345"/>
                <a:gd name="connsiteX86" fmla="*/ 171975 w 719722"/>
                <a:gd name="connsiteY86" fmla="*/ 59108 h 193345"/>
                <a:gd name="connsiteX87" fmla="*/ 208500 w 719722"/>
                <a:gd name="connsiteY87" fmla="*/ 50269 h 193345"/>
                <a:gd name="connsiteX88" fmla="*/ 580675 w 719722"/>
                <a:gd name="connsiteY88" fmla="*/ 0 h 193345"/>
                <a:gd name="connsiteX89" fmla="*/ 613327 w 719722"/>
                <a:gd name="connsiteY89" fmla="*/ 0 h 193345"/>
                <a:gd name="connsiteX90" fmla="*/ 613327 w 719722"/>
                <a:gd name="connsiteY90" fmla="*/ 191550 h 193345"/>
                <a:gd name="connsiteX91" fmla="*/ 598938 w 719722"/>
                <a:gd name="connsiteY91" fmla="*/ 191550 h 193345"/>
                <a:gd name="connsiteX92" fmla="*/ 581920 w 719722"/>
                <a:gd name="connsiteY92" fmla="*/ 174563 h 193345"/>
                <a:gd name="connsiteX93" fmla="*/ 581920 w 719722"/>
                <a:gd name="connsiteY93" fmla="*/ 173458 h 193345"/>
                <a:gd name="connsiteX94" fmla="*/ 561859 w 719722"/>
                <a:gd name="connsiteY94" fmla="*/ 188373 h 193345"/>
                <a:gd name="connsiteX95" fmla="*/ 535571 w 719722"/>
                <a:gd name="connsiteY95" fmla="*/ 193345 h 193345"/>
                <a:gd name="connsiteX96" fmla="*/ 499322 w 719722"/>
                <a:gd name="connsiteY96" fmla="*/ 184507 h 193345"/>
                <a:gd name="connsiteX97" fmla="*/ 474003 w 719722"/>
                <a:gd name="connsiteY97" fmla="*/ 159234 h 193345"/>
                <a:gd name="connsiteX98" fmla="*/ 464872 w 719722"/>
                <a:gd name="connsiteY98" fmla="*/ 121669 h 193345"/>
                <a:gd name="connsiteX99" fmla="*/ 474003 w 719722"/>
                <a:gd name="connsiteY99" fmla="*/ 84243 h 193345"/>
                <a:gd name="connsiteX100" fmla="*/ 499322 w 719722"/>
                <a:gd name="connsiteY100" fmla="*/ 59108 h 193345"/>
                <a:gd name="connsiteX101" fmla="*/ 535571 w 719722"/>
                <a:gd name="connsiteY101" fmla="*/ 50270 h 193345"/>
                <a:gd name="connsiteX102" fmla="*/ 561029 w 719722"/>
                <a:gd name="connsiteY102" fmla="*/ 54965 h 193345"/>
                <a:gd name="connsiteX103" fmla="*/ 580675 w 719722"/>
                <a:gd name="connsiteY103" fmla="*/ 69052 h 193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l="l" t="t" r="r" b="b"/>
              <a:pathLst>
                <a:path w="719722" h="193345">
                  <a:moveTo>
                    <a:pt x="212098" y="78028"/>
                  </a:moveTo>
                  <a:cubicBezTo>
                    <a:pt x="200061" y="78028"/>
                    <a:pt x="190099" y="82033"/>
                    <a:pt x="182351" y="90043"/>
                  </a:cubicBezTo>
                  <a:cubicBezTo>
                    <a:pt x="174603" y="98053"/>
                    <a:pt x="170730" y="108549"/>
                    <a:pt x="170730" y="121669"/>
                  </a:cubicBezTo>
                  <a:cubicBezTo>
                    <a:pt x="170730" y="134788"/>
                    <a:pt x="174603" y="145284"/>
                    <a:pt x="182351" y="153294"/>
                  </a:cubicBezTo>
                  <a:cubicBezTo>
                    <a:pt x="190099" y="161304"/>
                    <a:pt x="200061" y="165309"/>
                    <a:pt x="212098" y="165309"/>
                  </a:cubicBezTo>
                  <a:cubicBezTo>
                    <a:pt x="224134" y="165447"/>
                    <a:pt x="234096" y="161442"/>
                    <a:pt x="241982" y="153294"/>
                  </a:cubicBezTo>
                  <a:cubicBezTo>
                    <a:pt x="249868" y="145284"/>
                    <a:pt x="253742" y="134788"/>
                    <a:pt x="253742" y="121669"/>
                  </a:cubicBezTo>
                  <a:cubicBezTo>
                    <a:pt x="253742" y="108549"/>
                    <a:pt x="249868" y="98053"/>
                    <a:pt x="241982" y="90043"/>
                  </a:cubicBezTo>
                  <a:cubicBezTo>
                    <a:pt x="234096" y="82033"/>
                    <a:pt x="224134" y="78028"/>
                    <a:pt x="212098" y="78028"/>
                  </a:cubicBezTo>
                  <a:close/>
                  <a:moveTo>
                    <a:pt x="539445" y="77891"/>
                  </a:moveTo>
                  <a:cubicBezTo>
                    <a:pt x="531559" y="77891"/>
                    <a:pt x="524503" y="79686"/>
                    <a:pt x="518277" y="83277"/>
                  </a:cubicBezTo>
                  <a:cubicBezTo>
                    <a:pt x="512051" y="86867"/>
                    <a:pt x="507070" y="91977"/>
                    <a:pt x="503335" y="98606"/>
                  </a:cubicBezTo>
                  <a:cubicBezTo>
                    <a:pt x="499599" y="105235"/>
                    <a:pt x="497801" y="112969"/>
                    <a:pt x="497801" y="121669"/>
                  </a:cubicBezTo>
                  <a:cubicBezTo>
                    <a:pt x="497801" y="130370"/>
                    <a:pt x="499599" y="138104"/>
                    <a:pt x="503335" y="144733"/>
                  </a:cubicBezTo>
                  <a:cubicBezTo>
                    <a:pt x="507070" y="151362"/>
                    <a:pt x="511913" y="156471"/>
                    <a:pt x="518277" y="160062"/>
                  </a:cubicBezTo>
                  <a:cubicBezTo>
                    <a:pt x="524503" y="163653"/>
                    <a:pt x="531698" y="165448"/>
                    <a:pt x="539445" y="165448"/>
                  </a:cubicBezTo>
                  <a:cubicBezTo>
                    <a:pt x="547193" y="165448"/>
                    <a:pt x="554388" y="163653"/>
                    <a:pt x="560614" y="160062"/>
                  </a:cubicBezTo>
                  <a:cubicBezTo>
                    <a:pt x="566840" y="156471"/>
                    <a:pt x="571821" y="151362"/>
                    <a:pt x="575556" y="144733"/>
                  </a:cubicBezTo>
                  <a:cubicBezTo>
                    <a:pt x="579292" y="138104"/>
                    <a:pt x="581090" y="130370"/>
                    <a:pt x="581090" y="121669"/>
                  </a:cubicBezTo>
                  <a:cubicBezTo>
                    <a:pt x="581090" y="112969"/>
                    <a:pt x="579292" y="105235"/>
                    <a:pt x="575556" y="98606"/>
                  </a:cubicBezTo>
                  <a:cubicBezTo>
                    <a:pt x="571821" y="91977"/>
                    <a:pt x="566840" y="86867"/>
                    <a:pt x="560614" y="83277"/>
                  </a:cubicBezTo>
                  <a:cubicBezTo>
                    <a:pt x="554388" y="79686"/>
                    <a:pt x="547193" y="77891"/>
                    <a:pt x="539445" y="77891"/>
                  </a:cubicBezTo>
                  <a:close/>
                  <a:moveTo>
                    <a:pt x="2352" y="51650"/>
                  </a:moveTo>
                  <a:lnTo>
                    <a:pt x="30300" y="51650"/>
                  </a:lnTo>
                  <a:cubicBezTo>
                    <a:pt x="35696" y="51650"/>
                    <a:pt x="40676" y="54136"/>
                    <a:pt x="43997" y="58417"/>
                  </a:cubicBezTo>
                  <a:lnTo>
                    <a:pt x="73190" y="99020"/>
                  </a:lnTo>
                  <a:lnTo>
                    <a:pt x="102383" y="58417"/>
                  </a:lnTo>
                  <a:cubicBezTo>
                    <a:pt x="105565" y="54136"/>
                    <a:pt x="110684" y="51650"/>
                    <a:pt x="116080" y="51650"/>
                  </a:cubicBezTo>
                  <a:lnTo>
                    <a:pt x="142921" y="51650"/>
                  </a:lnTo>
                  <a:lnTo>
                    <a:pt x="90484" y="121531"/>
                  </a:lnTo>
                  <a:lnTo>
                    <a:pt x="145273" y="191411"/>
                  </a:lnTo>
                  <a:lnTo>
                    <a:pt x="116910" y="191411"/>
                  </a:lnTo>
                  <a:cubicBezTo>
                    <a:pt x="111514" y="191549"/>
                    <a:pt x="106395" y="188925"/>
                    <a:pt x="103213" y="184644"/>
                  </a:cubicBezTo>
                  <a:lnTo>
                    <a:pt x="72360" y="144732"/>
                  </a:lnTo>
                  <a:lnTo>
                    <a:pt x="41368" y="184644"/>
                  </a:lnTo>
                  <a:cubicBezTo>
                    <a:pt x="38186" y="188925"/>
                    <a:pt x="33067" y="191411"/>
                    <a:pt x="27671" y="191411"/>
                  </a:cubicBezTo>
                  <a:lnTo>
                    <a:pt x="0" y="191411"/>
                  </a:lnTo>
                  <a:lnTo>
                    <a:pt x="54512" y="121531"/>
                  </a:lnTo>
                  <a:close/>
                  <a:moveTo>
                    <a:pt x="389469" y="50408"/>
                  </a:moveTo>
                  <a:cubicBezTo>
                    <a:pt x="407040" y="50270"/>
                    <a:pt x="421290" y="55379"/>
                    <a:pt x="431944" y="65737"/>
                  </a:cubicBezTo>
                  <a:cubicBezTo>
                    <a:pt x="442597" y="76095"/>
                    <a:pt x="447993" y="91286"/>
                    <a:pt x="447993" y="111449"/>
                  </a:cubicBezTo>
                  <a:lnTo>
                    <a:pt x="447993" y="191549"/>
                  </a:lnTo>
                  <a:lnTo>
                    <a:pt x="432220" y="191549"/>
                  </a:lnTo>
                  <a:cubicBezTo>
                    <a:pt x="422812" y="191549"/>
                    <a:pt x="415203" y="183953"/>
                    <a:pt x="415203" y="174562"/>
                  </a:cubicBezTo>
                  <a:lnTo>
                    <a:pt x="415203" y="115730"/>
                  </a:lnTo>
                  <a:cubicBezTo>
                    <a:pt x="415203" y="103577"/>
                    <a:pt x="412297" y="94325"/>
                    <a:pt x="406486" y="88110"/>
                  </a:cubicBezTo>
                  <a:cubicBezTo>
                    <a:pt x="400676" y="81895"/>
                    <a:pt x="392513" y="78857"/>
                    <a:pt x="381859" y="78857"/>
                  </a:cubicBezTo>
                  <a:cubicBezTo>
                    <a:pt x="369822" y="78857"/>
                    <a:pt x="360276" y="82448"/>
                    <a:pt x="353358" y="89767"/>
                  </a:cubicBezTo>
                  <a:cubicBezTo>
                    <a:pt x="346302" y="96948"/>
                    <a:pt x="342843" y="107444"/>
                    <a:pt x="342843" y="120978"/>
                  </a:cubicBezTo>
                  <a:lnTo>
                    <a:pt x="342843" y="174562"/>
                  </a:lnTo>
                  <a:cubicBezTo>
                    <a:pt x="342843" y="183953"/>
                    <a:pt x="335234" y="191549"/>
                    <a:pt x="325826" y="191549"/>
                  </a:cubicBezTo>
                  <a:lnTo>
                    <a:pt x="310053" y="191549"/>
                  </a:lnTo>
                  <a:lnTo>
                    <a:pt x="310053" y="51927"/>
                  </a:lnTo>
                  <a:lnTo>
                    <a:pt x="324165" y="51927"/>
                  </a:lnTo>
                  <a:cubicBezTo>
                    <a:pt x="333573" y="51927"/>
                    <a:pt x="341183" y="59523"/>
                    <a:pt x="341183" y="68914"/>
                  </a:cubicBezTo>
                  <a:lnTo>
                    <a:pt x="341183" y="70018"/>
                  </a:lnTo>
                  <a:cubicBezTo>
                    <a:pt x="346579" y="63527"/>
                    <a:pt x="353358" y="58694"/>
                    <a:pt x="361659" y="55379"/>
                  </a:cubicBezTo>
                  <a:cubicBezTo>
                    <a:pt x="369822" y="52065"/>
                    <a:pt x="379092" y="50408"/>
                    <a:pt x="389469" y="50408"/>
                  </a:cubicBezTo>
                  <a:close/>
                  <a:moveTo>
                    <a:pt x="719722" y="50269"/>
                  </a:moveTo>
                  <a:lnTo>
                    <a:pt x="719722" y="81342"/>
                  </a:lnTo>
                  <a:cubicBezTo>
                    <a:pt x="716955" y="80790"/>
                    <a:pt x="714326" y="80514"/>
                    <a:pt x="712113" y="80514"/>
                  </a:cubicBezTo>
                  <a:cubicBezTo>
                    <a:pt x="699384" y="80514"/>
                    <a:pt x="689422" y="84243"/>
                    <a:pt x="682228" y="91700"/>
                  </a:cubicBezTo>
                  <a:cubicBezTo>
                    <a:pt x="675033" y="99158"/>
                    <a:pt x="671436" y="109792"/>
                    <a:pt x="671436" y="123740"/>
                  </a:cubicBezTo>
                  <a:lnTo>
                    <a:pt x="671436" y="174424"/>
                  </a:lnTo>
                  <a:cubicBezTo>
                    <a:pt x="671436" y="183815"/>
                    <a:pt x="663827" y="191411"/>
                    <a:pt x="654419" y="191411"/>
                  </a:cubicBezTo>
                  <a:lnTo>
                    <a:pt x="638646" y="191411"/>
                  </a:lnTo>
                  <a:lnTo>
                    <a:pt x="638646" y="51926"/>
                  </a:lnTo>
                  <a:lnTo>
                    <a:pt x="669776" y="51926"/>
                  </a:lnTo>
                  <a:lnTo>
                    <a:pt x="669776" y="72366"/>
                  </a:lnTo>
                  <a:cubicBezTo>
                    <a:pt x="679322" y="57589"/>
                    <a:pt x="695925" y="50269"/>
                    <a:pt x="719722" y="50269"/>
                  </a:cubicBezTo>
                  <a:close/>
                  <a:moveTo>
                    <a:pt x="208500" y="50269"/>
                  </a:moveTo>
                  <a:cubicBezTo>
                    <a:pt x="217632" y="50269"/>
                    <a:pt x="225933" y="51788"/>
                    <a:pt x="233543" y="54964"/>
                  </a:cubicBezTo>
                  <a:cubicBezTo>
                    <a:pt x="241152" y="58141"/>
                    <a:pt x="247793" y="62698"/>
                    <a:pt x="253327" y="68775"/>
                  </a:cubicBezTo>
                  <a:cubicBezTo>
                    <a:pt x="253327" y="59384"/>
                    <a:pt x="260937" y="51788"/>
                    <a:pt x="270345" y="51788"/>
                  </a:cubicBezTo>
                  <a:lnTo>
                    <a:pt x="285979" y="51788"/>
                  </a:lnTo>
                  <a:lnTo>
                    <a:pt x="285979" y="51926"/>
                  </a:lnTo>
                  <a:lnTo>
                    <a:pt x="285979" y="191549"/>
                  </a:lnTo>
                  <a:lnTo>
                    <a:pt x="271867" y="191549"/>
                  </a:lnTo>
                  <a:cubicBezTo>
                    <a:pt x="262459" y="191549"/>
                    <a:pt x="254849" y="183953"/>
                    <a:pt x="254849" y="174562"/>
                  </a:cubicBezTo>
                  <a:lnTo>
                    <a:pt x="254849" y="173457"/>
                  </a:lnTo>
                  <a:cubicBezTo>
                    <a:pt x="249453" y="180086"/>
                    <a:pt x="242812" y="185058"/>
                    <a:pt x="234788" y="188372"/>
                  </a:cubicBezTo>
                  <a:cubicBezTo>
                    <a:pt x="226902" y="191687"/>
                    <a:pt x="218047" y="193344"/>
                    <a:pt x="208500" y="193344"/>
                  </a:cubicBezTo>
                  <a:cubicBezTo>
                    <a:pt x="194941" y="193344"/>
                    <a:pt x="182628" y="190444"/>
                    <a:pt x="171975" y="184506"/>
                  </a:cubicBezTo>
                  <a:cubicBezTo>
                    <a:pt x="161183" y="178567"/>
                    <a:pt x="152882" y="170143"/>
                    <a:pt x="146794" y="159371"/>
                  </a:cubicBezTo>
                  <a:cubicBezTo>
                    <a:pt x="140706" y="148599"/>
                    <a:pt x="137801" y="136031"/>
                    <a:pt x="137801" y="121669"/>
                  </a:cubicBezTo>
                  <a:cubicBezTo>
                    <a:pt x="137801" y="107306"/>
                    <a:pt x="140845" y="94876"/>
                    <a:pt x="146794" y="84104"/>
                  </a:cubicBezTo>
                  <a:cubicBezTo>
                    <a:pt x="152882" y="73332"/>
                    <a:pt x="161183" y="65046"/>
                    <a:pt x="171975" y="59108"/>
                  </a:cubicBezTo>
                  <a:cubicBezTo>
                    <a:pt x="182766" y="53169"/>
                    <a:pt x="194941" y="50269"/>
                    <a:pt x="208500" y="50269"/>
                  </a:cubicBezTo>
                  <a:close/>
                  <a:moveTo>
                    <a:pt x="580675" y="0"/>
                  </a:moveTo>
                  <a:lnTo>
                    <a:pt x="613327" y="0"/>
                  </a:lnTo>
                  <a:lnTo>
                    <a:pt x="613327" y="191550"/>
                  </a:lnTo>
                  <a:lnTo>
                    <a:pt x="598938" y="191550"/>
                  </a:lnTo>
                  <a:cubicBezTo>
                    <a:pt x="589530" y="191550"/>
                    <a:pt x="581920" y="183954"/>
                    <a:pt x="581920" y="174563"/>
                  </a:cubicBezTo>
                  <a:lnTo>
                    <a:pt x="581920" y="173458"/>
                  </a:lnTo>
                  <a:cubicBezTo>
                    <a:pt x="576525" y="180087"/>
                    <a:pt x="569884" y="185059"/>
                    <a:pt x="561859" y="188373"/>
                  </a:cubicBezTo>
                  <a:cubicBezTo>
                    <a:pt x="553973" y="191688"/>
                    <a:pt x="545118" y="193345"/>
                    <a:pt x="535571" y="193345"/>
                  </a:cubicBezTo>
                  <a:cubicBezTo>
                    <a:pt x="522151" y="193345"/>
                    <a:pt x="509976" y="190445"/>
                    <a:pt x="499322" y="184507"/>
                  </a:cubicBezTo>
                  <a:cubicBezTo>
                    <a:pt x="488531" y="178568"/>
                    <a:pt x="480091" y="170144"/>
                    <a:pt x="474003" y="159234"/>
                  </a:cubicBezTo>
                  <a:cubicBezTo>
                    <a:pt x="467916" y="148323"/>
                    <a:pt x="464872" y="135756"/>
                    <a:pt x="464872" y="121669"/>
                  </a:cubicBezTo>
                  <a:cubicBezTo>
                    <a:pt x="464872" y="107583"/>
                    <a:pt x="467916" y="95015"/>
                    <a:pt x="474003" y="84243"/>
                  </a:cubicBezTo>
                  <a:cubicBezTo>
                    <a:pt x="480091" y="73471"/>
                    <a:pt x="488531" y="65047"/>
                    <a:pt x="499322" y="59108"/>
                  </a:cubicBezTo>
                  <a:cubicBezTo>
                    <a:pt x="510114" y="53170"/>
                    <a:pt x="522151" y="50270"/>
                    <a:pt x="535571" y="50270"/>
                  </a:cubicBezTo>
                  <a:cubicBezTo>
                    <a:pt x="544841" y="50270"/>
                    <a:pt x="553281" y="51789"/>
                    <a:pt x="561029" y="54965"/>
                  </a:cubicBezTo>
                  <a:cubicBezTo>
                    <a:pt x="568777" y="58142"/>
                    <a:pt x="575279" y="62837"/>
                    <a:pt x="580675" y="69052"/>
                  </a:cubicBezTo>
                  <a:close/>
                </a:path>
              </a:pathLst>
            </a:custGeom>
            <a:grpFill/>
            <a:ln w="9510" cap="flat">
              <a:noFill/>
              <a:prstDash val="solid"/>
              <a:miter/>
            </a:ln>
          </p:spPr>
          <p:txBody>
            <a:bodyPr wrap="square" rtlCol="0" anchor="ctr">
              <a:noAutofit/>
            </a:bodyPr>
            <a:lstStyle/>
            <a:p>
              <a:endParaRPr lang="en-US"/>
            </a:p>
          </p:txBody>
        </p:sp>
        <p:grpSp>
          <p:nvGrpSpPr>
            <p:cNvPr id="31" name="Group 30">
              <a:extLst>
                <a:ext uri="{FF2B5EF4-FFF2-40B4-BE49-F238E27FC236}">
                  <a16:creationId xmlns:a16="http://schemas.microsoft.com/office/drawing/2014/main" id="{F0974DD5-687F-2543-8145-AC6169B82F7D}"/>
                </a:ext>
              </a:extLst>
            </p:cNvPr>
            <p:cNvGrpSpPr/>
            <p:nvPr userDrawn="1"/>
          </p:nvGrpSpPr>
          <p:grpSpPr>
            <a:xfrm>
              <a:off x="11082099" y="267640"/>
              <a:ext cx="156756" cy="139761"/>
              <a:chOff x="11082099" y="267640"/>
              <a:chExt cx="156756" cy="139761"/>
            </a:xfrm>
            <a:grpFill/>
          </p:grpSpPr>
          <p:sp>
            <p:nvSpPr>
              <p:cNvPr id="32" name="Freeform 31">
                <a:extLst>
                  <a:ext uri="{FF2B5EF4-FFF2-40B4-BE49-F238E27FC236}">
                    <a16:creationId xmlns:a16="http://schemas.microsoft.com/office/drawing/2014/main" id="{77114B75-43B6-BF47-AC89-D8C2B9D6DB6F}"/>
                  </a:ext>
                </a:extLst>
              </p:cNvPr>
              <p:cNvSpPr/>
              <p:nvPr/>
            </p:nvSpPr>
            <p:spPr>
              <a:xfrm>
                <a:off x="11082099" y="272749"/>
                <a:ext cx="70699" cy="60489"/>
              </a:xfrm>
              <a:custGeom>
                <a:avLst/>
                <a:gdLst>
                  <a:gd name="connsiteX0" fmla="*/ 246570 w 486475"/>
                  <a:gd name="connsiteY0" fmla="*/ 0 h 416222"/>
                  <a:gd name="connsiteX1" fmla="*/ 225625 w 486475"/>
                  <a:gd name="connsiteY1" fmla="*/ 26608 h 416222"/>
                  <a:gd name="connsiteX2" fmla="*/ 0 w 486475"/>
                  <a:gd name="connsiteY2" fmla="*/ 416223 h 416222"/>
                  <a:gd name="connsiteX3" fmla="*/ 486475 w 486475"/>
                  <a:gd name="connsiteY3" fmla="*/ 416223 h 416222"/>
                  <a:gd name="connsiteX4" fmla="*/ 246570 w 486475"/>
                  <a:gd name="connsiteY4" fmla="*/ 0 h 416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475" h="416222">
                    <a:moveTo>
                      <a:pt x="246570" y="0"/>
                    </a:moveTo>
                    <a:cubicBezTo>
                      <a:pt x="238954" y="7602"/>
                      <a:pt x="231338" y="16155"/>
                      <a:pt x="225625" y="26608"/>
                    </a:cubicBezTo>
                    <a:lnTo>
                      <a:pt x="0" y="416223"/>
                    </a:lnTo>
                    <a:lnTo>
                      <a:pt x="486475" y="416223"/>
                    </a:lnTo>
                    <a:lnTo>
                      <a:pt x="246570" y="0"/>
                    </a:lnTo>
                    <a:close/>
                  </a:path>
                </a:pathLst>
              </a:custGeom>
              <a:grpFill/>
              <a:ln w="9510" cap="flat">
                <a:noFill/>
                <a:prstDash val="solid"/>
                <a:miter/>
              </a:ln>
            </p:spPr>
            <p:txBody>
              <a:bodyPr rtlCol="0" anchor="ctr"/>
              <a:lstStyle/>
              <a:p>
                <a:endParaRPr lang="en-US"/>
              </a:p>
            </p:txBody>
          </p:sp>
          <p:sp>
            <p:nvSpPr>
              <p:cNvPr id="33" name="Freeform 32">
                <a:extLst>
                  <a:ext uri="{FF2B5EF4-FFF2-40B4-BE49-F238E27FC236}">
                    <a16:creationId xmlns:a16="http://schemas.microsoft.com/office/drawing/2014/main" id="{9463F570-0354-C644-96FB-9D02DA8F038F}"/>
                  </a:ext>
                </a:extLst>
              </p:cNvPr>
              <p:cNvSpPr/>
              <p:nvPr/>
            </p:nvSpPr>
            <p:spPr>
              <a:xfrm>
                <a:off x="11125542" y="267640"/>
                <a:ext cx="69869" cy="61180"/>
              </a:xfrm>
              <a:custGeom>
                <a:avLst/>
                <a:gdLst>
                  <a:gd name="connsiteX0" fmla="*/ 480763 w 480763"/>
                  <a:gd name="connsiteY0" fmla="*/ 4751 h 420973"/>
                  <a:gd name="connsiteX1" fmla="*/ 447443 w 480763"/>
                  <a:gd name="connsiteY1" fmla="*/ 0 h 420973"/>
                  <a:gd name="connsiteX2" fmla="*/ 33320 w 480763"/>
                  <a:gd name="connsiteY2" fmla="*/ 0 h 420973"/>
                  <a:gd name="connsiteX3" fmla="*/ 0 w 480763"/>
                  <a:gd name="connsiteY3" fmla="*/ 4751 h 420973"/>
                  <a:gd name="connsiteX4" fmla="*/ 240858 w 480763"/>
                  <a:gd name="connsiteY4" fmla="*/ 420974 h 420973"/>
                  <a:gd name="connsiteX5" fmla="*/ 480763 w 480763"/>
                  <a:gd name="connsiteY5" fmla="*/ 4751 h 420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0763" h="420973">
                    <a:moveTo>
                      <a:pt x="480763" y="4751"/>
                    </a:moveTo>
                    <a:cubicBezTo>
                      <a:pt x="470291" y="1901"/>
                      <a:pt x="458867" y="0"/>
                      <a:pt x="447443" y="0"/>
                    </a:cubicBezTo>
                    <a:lnTo>
                      <a:pt x="33320" y="0"/>
                    </a:lnTo>
                    <a:cubicBezTo>
                      <a:pt x="21896" y="0"/>
                      <a:pt x="10472" y="1901"/>
                      <a:pt x="0" y="4751"/>
                    </a:cubicBezTo>
                    <a:lnTo>
                      <a:pt x="240858" y="420974"/>
                    </a:lnTo>
                    <a:lnTo>
                      <a:pt x="480763" y="4751"/>
                    </a:lnTo>
                    <a:close/>
                  </a:path>
                </a:pathLst>
              </a:custGeom>
              <a:grpFill/>
              <a:ln w="9510" cap="flat">
                <a:noFill/>
                <a:prstDash val="solid"/>
                <a:miter/>
              </a:ln>
            </p:spPr>
            <p:txBody>
              <a:bodyPr rtlCol="0" anchor="ctr"/>
              <a:lstStyle/>
              <a:p>
                <a:endParaRPr lang="en-US"/>
              </a:p>
            </p:txBody>
          </p:sp>
          <p:sp>
            <p:nvSpPr>
              <p:cNvPr id="34" name="Freeform 33">
                <a:extLst>
                  <a:ext uri="{FF2B5EF4-FFF2-40B4-BE49-F238E27FC236}">
                    <a16:creationId xmlns:a16="http://schemas.microsoft.com/office/drawing/2014/main" id="{D47EB231-85D8-3343-9987-23BF3104155F}"/>
                  </a:ext>
                </a:extLst>
              </p:cNvPr>
              <p:cNvSpPr/>
              <p:nvPr/>
            </p:nvSpPr>
            <p:spPr>
              <a:xfrm>
                <a:off x="11082237" y="341939"/>
                <a:ext cx="70838" cy="60489"/>
              </a:xfrm>
              <a:custGeom>
                <a:avLst/>
                <a:gdLst>
                  <a:gd name="connsiteX0" fmla="*/ 0 w 487427"/>
                  <a:gd name="connsiteY0" fmla="*/ 0 h 416222"/>
                  <a:gd name="connsiteX1" fmla="*/ 225625 w 487427"/>
                  <a:gd name="connsiteY1" fmla="*/ 389615 h 416222"/>
                  <a:gd name="connsiteX2" fmla="*/ 246570 w 487427"/>
                  <a:gd name="connsiteY2" fmla="*/ 416222 h 416222"/>
                  <a:gd name="connsiteX3" fmla="*/ 487427 w 487427"/>
                  <a:gd name="connsiteY3" fmla="*/ 0 h 416222"/>
                  <a:gd name="connsiteX4" fmla="*/ 0 w 487427"/>
                  <a:gd name="connsiteY4" fmla="*/ 0 h 416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7427" h="416222">
                    <a:moveTo>
                      <a:pt x="0" y="0"/>
                    </a:moveTo>
                    <a:lnTo>
                      <a:pt x="225625" y="389615"/>
                    </a:lnTo>
                    <a:cubicBezTo>
                      <a:pt x="231338" y="399118"/>
                      <a:pt x="238002" y="408620"/>
                      <a:pt x="246570" y="416222"/>
                    </a:cubicBezTo>
                    <a:lnTo>
                      <a:pt x="487427" y="0"/>
                    </a:lnTo>
                    <a:lnTo>
                      <a:pt x="0" y="0"/>
                    </a:lnTo>
                    <a:close/>
                  </a:path>
                </a:pathLst>
              </a:custGeom>
              <a:grpFill/>
              <a:ln w="9510" cap="flat">
                <a:noFill/>
                <a:prstDash val="solid"/>
                <a:miter/>
              </a:ln>
            </p:spPr>
            <p:txBody>
              <a:bodyPr rtlCol="0" anchor="ctr"/>
              <a:lstStyle/>
              <a:p>
                <a:endParaRPr lang="en-US"/>
              </a:p>
            </p:txBody>
          </p:sp>
          <p:sp>
            <p:nvSpPr>
              <p:cNvPr id="35" name="Freeform 34">
                <a:extLst>
                  <a:ext uri="{FF2B5EF4-FFF2-40B4-BE49-F238E27FC236}">
                    <a16:creationId xmlns:a16="http://schemas.microsoft.com/office/drawing/2014/main" id="{0A0B31BB-E3C9-A54A-8C4E-22C3966B0E5E}"/>
                  </a:ext>
                </a:extLst>
              </p:cNvPr>
              <p:cNvSpPr/>
              <p:nvPr/>
            </p:nvSpPr>
            <p:spPr>
              <a:xfrm>
                <a:off x="11168017" y="341939"/>
                <a:ext cx="70838" cy="60489"/>
              </a:xfrm>
              <a:custGeom>
                <a:avLst/>
                <a:gdLst>
                  <a:gd name="connsiteX0" fmla="*/ 261802 w 487427"/>
                  <a:gd name="connsiteY0" fmla="*/ 389615 h 416222"/>
                  <a:gd name="connsiteX1" fmla="*/ 487427 w 487427"/>
                  <a:gd name="connsiteY1" fmla="*/ 0 h 416222"/>
                  <a:gd name="connsiteX2" fmla="*/ 0 w 487427"/>
                  <a:gd name="connsiteY2" fmla="*/ 0 h 416222"/>
                  <a:gd name="connsiteX3" fmla="*/ 240858 w 487427"/>
                  <a:gd name="connsiteY3" fmla="*/ 416222 h 416222"/>
                  <a:gd name="connsiteX4" fmla="*/ 261802 w 487427"/>
                  <a:gd name="connsiteY4" fmla="*/ 389615 h 416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7427" h="416222">
                    <a:moveTo>
                      <a:pt x="261802" y="389615"/>
                    </a:moveTo>
                    <a:lnTo>
                      <a:pt x="487427" y="0"/>
                    </a:lnTo>
                    <a:lnTo>
                      <a:pt x="0" y="0"/>
                    </a:lnTo>
                    <a:lnTo>
                      <a:pt x="240858" y="416222"/>
                    </a:lnTo>
                    <a:cubicBezTo>
                      <a:pt x="248474" y="407670"/>
                      <a:pt x="256090" y="399118"/>
                      <a:pt x="261802" y="389615"/>
                    </a:cubicBezTo>
                  </a:path>
                </a:pathLst>
              </a:custGeom>
              <a:grpFill/>
              <a:ln w="9510" cap="flat">
                <a:noFill/>
                <a:prstDash val="solid"/>
                <a:miter/>
              </a:ln>
            </p:spPr>
            <p:txBody>
              <a:bodyPr rtlCol="0" anchor="ctr"/>
              <a:lstStyle/>
              <a:p>
                <a:endParaRPr lang="en-US"/>
              </a:p>
            </p:txBody>
          </p:sp>
          <p:sp>
            <p:nvSpPr>
              <p:cNvPr id="36" name="Freeform 35">
                <a:extLst>
                  <a:ext uri="{FF2B5EF4-FFF2-40B4-BE49-F238E27FC236}">
                    <a16:creationId xmlns:a16="http://schemas.microsoft.com/office/drawing/2014/main" id="{95100B1A-D3C3-124C-A8D2-68E23A2BFC7D}"/>
                  </a:ext>
                </a:extLst>
              </p:cNvPr>
              <p:cNvSpPr/>
              <p:nvPr/>
            </p:nvSpPr>
            <p:spPr>
              <a:xfrm>
                <a:off x="11125542" y="346221"/>
                <a:ext cx="70008" cy="61180"/>
              </a:xfrm>
              <a:custGeom>
                <a:avLst/>
                <a:gdLst>
                  <a:gd name="connsiteX0" fmla="*/ 0 w 481715"/>
                  <a:gd name="connsiteY0" fmla="*/ 416223 h 420973"/>
                  <a:gd name="connsiteX1" fmla="*/ 33320 w 481715"/>
                  <a:gd name="connsiteY1" fmla="*/ 420974 h 420973"/>
                  <a:gd name="connsiteX2" fmla="*/ 448395 w 481715"/>
                  <a:gd name="connsiteY2" fmla="*/ 420974 h 420973"/>
                  <a:gd name="connsiteX3" fmla="*/ 481715 w 481715"/>
                  <a:gd name="connsiteY3" fmla="*/ 416223 h 420973"/>
                  <a:gd name="connsiteX4" fmla="*/ 240858 w 481715"/>
                  <a:gd name="connsiteY4" fmla="*/ 0 h 420973"/>
                  <a:gd name="connsiteX5" fmla="*/ 0 w 481715"/>
                  <a:gd name="connsiteY5" fmla="*/ 416223 h 420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1715" h="420973">
                    <a:moveTo>
                      <a:pt x="0" y="416223"/>
                    </a:moveTo>
                    <a:cubicBezTo>
                      <a:pt x="10472" y="419073"/>
                      <a:pt x="21896" y="420974"/>
                      <a:pt x="33320" y="420974"/>
                    </a:cubicBezTo>
                    <a:lnTo>
                      <a:pt x="448395" y="420974"/>
                    </a:lnTo>
                    <a:cubicBezTo>
                      <a:pt x="459819" y="420974"/>
                      <a:pt x="471243" y="419073"/>
                      <a:pt x="481715" y="416223"/>
                    </a:cubicBezTo>
                    <a:lnTo>
                      <a:pt x="240858" y="0"/>
                    </a:lnTo>
                    <a:lnTo>
                      <a:pt x="0" y="416223"/>
                    </a:lnTo>
                    <a:close/>
                  </a:path>
                </a:pathLst>
              </a:custGeom>
              <a:grpFill/>
              <a:ln w="9510" cap="flat">
                <a:noFill/>
                <a:prstDash val="solid"/>
                <a:miter/>
              </a:ln>
            </p:spPr>
            <p:txBody>
              <a:bodyPr rtlCol="0" anchor="ctr"/>
              <a:lstStyle/>
              <a:p>
                <a:endParaRPr lang="en-US"/>
              </a:p>
            </p:txBody>
          </p:sp>
          <p:sp>
            <p:nvSpPr>
              <p:cNvPr id="37" name="Freeform 36">
                <a:extLst>
                  <a:ext uri="{FF2B5EF4-FFF2-40B4-BE49-F238E27FC236}">
                    <a16:creationId xmlns:a16="http://schemas.microsoft.com/office/drawing/2014/main" id="{2FF3ED25-C0D0-3148-8DF9-4B74106E62CC}"/>
                  </a:ext>
                </a:extLst>
              </p:cNvPr>
              <p:cNvSpPr/>
              <p:nvPr/>
            </p:nvSpPr>
            <p:spPr>
              <a:xfrm>
                <a:off x="11168017" y="272749"/>
                <a:ext cx="70699" cy="60489"/>
              </a:xfrm>
              <a:custGeom>
                <a:avLst/>
                <a:gdLst>
                  <a:gd name="connsiteX0" fmla="*/ 486475 w 486475"/>
                  <a:gd name="connsiteY0" fmla="*/ 416223 h 416222"/>
                  <a:gd name="connsiteX1" fmla="*/ 260850 w 486475"/>
                  <a:gd name="connsiteY1" fmla="*/ 26608 h 416222"/>
                  <a:gd name="connsiteX2" fmla="*/ 239906 w 486475"/>
                  <a:gd name="connsiteY2" fmla="*/ 0 h 416222"/>
                  <a:gd name="connsiteX3" fmla="*/ 0 w 486475"/>
                  <a:gd name="connsiteY3" fmla="*/ 416223 h 416222"/>
                  <a:gd name="connsiteX4" fmla="*/ 486475 w 486475"/>
                  <a:gd name="connsiteY4" fmla="*/ 416223 h 416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475" h="416222">
                    <a:moveTo>
                      <a:pt x="486475" y="416223"/>
                    </a:moveTo>
                    <a:lnTo>
                      <a:pt x="260850" y="26608"/>
                    </a:lnTo>
                    <a:cubicBezTo>
                      <a:pt x="255138" y="17105"/>
                      <a:pt x="248474" y="7602"/>
                      <a:pt x="239906" y="0"/>
                    </a:cubicBezTo>
                    <a:lnTo>
                      <a:pt x="0" y="416223"/>
                    </a:lnTo>
                    <a:lnTo>
                      <a:pt x="486475" y="416223"/>
                    </a:lnTo>
                    <a:close/>
                  </a:path>
                </a:pathLst>
              </a:custGeom>
              <a:grpFill/>
              <a:ln w="9510" cap="flat">
                <a:noFill/>
                <a:prstDash val="solid"/>
                <a:miter/>
              </a:ln>
            </p:spPr>
            <p:txBody>
              <a:bodyPr rtlCol="0" anchor="ctr"/>
              <a:lstStyle/>
              <a:p>
                <a:endParaRPr lang="en-US"/>
              </a:p>
            </p:txBody>
          </p:sp>
        </p:grpSp>
      </p:grpSp>
      <p:sp>
        <p:nvSpPr>
          <p:cNvPr id="40" name="&quot;No&quot; Symbol 39">
            <a:extLst>
              <a:ext uri="{FF2B5EF4-FFF2-40B4-BE49-F238E27FC236}">
                <a16:creationId xmlns:a16="http://schemas.microsoft.com/office/drawing/2014/main" id="{6825F74D-5536-CA47-A028-4E5562885389}"/>
              </a:ext>
            </a:extLst>
          </p:cNvPr>
          <p:cNvSpPr>
            <a:spLocks noChangeAspect="1"/>
          </p:cNvSpPr>
          <p:nvPr/>
        </p:nvSpPr>
        <p:spPr>
          <a:xfrm>
            <a:off x="938679" y="2037260"/>
            <a:ext cx="2996267" cy="2996267"/>
          </a:xfrm>
          <a:prstGeom prst="noSmoking">
            <a:avLst>
              <a:gd name="adj" fmla="val 6285"/>
            </a:avLst>
          </a:prstGeom>
          <a:solidFill>
            <a:schemeClr val="tx2">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defTabSz="913852">
              <a:spcBef>
                <a:spcPts val="0"/>
              </a:spcBef>
              <a:spcAft>
                <a:spcPts val="0"/>
              </a:spcAft>
            </a:pPr>
            <a:endParaRPr lang="en-US" sz="1798">
              <a:solidFill>
                <a:srgbClr val="FC5047"/>
              </a:solidFill>
              <a:latin typeface="Century Gothic"/>
            </a:endParaRPr>
          </a:p>
        </p:txBody>
      </p:sp>
      <p:sp>
        <p:nvSpPr>
          <p:cNvPr id="43" name="&quot;No&quot; Symbol 42">
            <a:extLst>
              <a:ext uri="{FF2B5EF4-FFF2-40B4-BE49-F238E27FC236}">
                <a16:creationId xmlns:a16="http://schemas.microsoft.com/office/drawing/2014/main" id="{1989EB1C-FA6C-E347-96AC-7830C366570E}"/>
              </a:ext>
            </a:extLst>
          </p:cNvPr>
          <p:cNvSpPr>
            <a:spLocks noChangeAspect="1"/>
          </p:cNvSpPr>
          <p:nvPr/>
        </p:nvSpPr>
        <p:spPr>
          <a:xfrm>
            <a:off x="4596281" y="2037260"/>
            <a:ext cx="2996267" cy="2996267"/>
          </a:xfrm>
          <a:prstGeom prst="noSmoking">
            <a:avLst>
              <a:gd name="adj" fmla="val 6285"/>
            </a:avLst>
          </a:prstGeom>
          <a:solidFill>
            <a:schemeClr val="accent1">
              <a:lumMod val="20000"/>
              <a:lumOff val="80000"/>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defTabSz="913852">
              <a:spcBef>
                <a:spcPts val="0"/>
              </a:spcBef>
              <a:spcAft>
                <a:spcPts val="0"/>
              </a:spcAft>
            </a:pPr>
            <a:endParaRPr lang="en-US" sz="1798">
              <a:solidFill>
                <a:srgbClr val="FC5047"/>
              </a:solidFill>
              <a:latin typeface="Century Gothic"/>
            </a:endParaRPr>
          </a:p>
        </p:txBody>
      </p:sp>
      <p:sp>
        <p:nvSpPr>
          <p:cNvPr id="46" name="&quot;No&quot; Symbol 45">
            <a:extLst>
              <a:ext uri="{FF2B5EF4-FFF2-40B4-BE49-F238E27FC236}">
                <a16:creationId xmlns:a16="http://schemas.microsoft.com/office/drawing/2014/main" id="{5BF3489D-8045-6F4A-BF53-5EC53E269C19}"/>
              </a:ext>
            </a:extLst>
          </p:cNvPr>
          <p:cNvSpPr>
            <a:spLocks noChangeAspect="1"/>
          </p:cNvSpPr>
          <p:nvPr/>
        </p:nvSpPr>
        <p:spPr>
          <a:xfrm>
            <a:off x="8271025" y="2037260"/>
            <a:ext cx="2996267" cy="2996267"/>
          </a:xfrm>
          <a:prstGeom prst="noSmoking">
            <a:avLst>
              <a:gd name="adj" fmla="val 6285"/>
            </a:avLst>
          </a:prstGeom>
          <a:solidFill>
            <a:schemeClr val="accent1">
              <a:lumMod val="20000"/>
              <a:lumOff val="80000"/>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defTabSz="913852">
              <a:spcBef>
                <a:spcPts val="0"/>
              </a:spcBef>
              <a:spcAft>
                <a:spcPts val="0"/>
              </a:spcAft>
            </a:pPr>
            <a:endParaRPr lang="en-US" sz="1798">
              <a:solidFill>
                <a:srgbClr val="FC5047"/>
              </a:solidFill>
              <a:latin typeface="Century Gothic"/>
            </a:endParaRPr>
          </a:p>
        </p:txBody>
      </p:sp>
      <p:sp>
        <p:nvSpPr>
          <p:cNvPr id="49" name="Text Placeholder 48">
            <a:extLst>
              <a:ext uri="{FF2B5EF4-FFF2-40B4-BE49-F238E27FC236}">
                <a16:creationId xmlns:a16="http://schemas.microsoft.com/office/drawing/2014/main" id="{EC6A284E-4587-544C-A9FB-47445D784760}"/>
              </a:ext>
            </a:extLst>
          </p:cNvPr>
          <p:cNvSpPr>
            <a:spLocks noGrp="1"/>
          </p:cNvSpPr>
          <p:nvPr>
            <p:ph type="body" sz="quarter" idx="12"/>
          </p:nvPr>
        </p:nvSpPr>
        <p:spPr>
          <a:xfrm>
            <a:off x="1522413" y="2528889"/>
            <a:ext cx="2292350" cy="2185988"/>
          </a:xfrm>
        </p:spPr>
        <p:txBody>
          <a:bodyPr/>
          <a:lstStyle/>
          <a:p>
            <a:pPr lvl="0"/>
            <a:r>
              <a:rPr lang="en-US"/>
              <a:t>Click to edit Master text styles</a:t>
            </a:r>
          </a:p>
        </p:txBody>
      </p:sp>
      <p:sp>
        <p:nvSpPr>
          <p:cNvPr id="50" name="Text Placeholder 48">
            <a:extLst>
              <a:ext uri="{FF2B5EF4-FFF2-40B4-BE49-F238E27FC236}">
                <a16:creationId xmlns:a16="http://schemas.microsoft.com/office/drawing/2014/main" id="{7309A701-87CF-C848-9B4E-F3C2AB4D743D}"/>
              </a:ext>
            </a:extLst>
          </p:cNvPr>
          <p:cNvSpPr>
            <a:spLocks noGrp="1"/>
          </p:cNvSpPr>
          <p:nvPr>
            <p:ph type="body" sz="quarter" idx="13"/>
          </p:nvPr>
        </p:nvSpPr>
        <p:spPr>
          <a:xfrm>
            <a:off x="5195270" y="2528889"/>
            <a:ext cx="2292350" cy="2185988"/>
          </a:xfrm>
        </p:spPr>
        <p:txBody>
          <a:bodyPr/>
          <a:lstStyle/>
          <a:p>
            <a:pPr lvl="0"/>
            <a:r>
              <a:rPr lang="en-US"/>
              <a:t>Click to edit Master text styles</a:t>
            </a:r>
          </a:p>
        </p:txBody>
      </p:sp>
      <p:sp>
        <p:nvSpPr>
          <p:cNvPr id="51" name="Text Placeholder 48">
            <a:extLst>
              <a:ext uri="{FF2B5EF4-FFF2-40B4-BE49-F238E27FC236}">
                <a16:creationId xmlns:a16="http://schemas.microsoft.com/office/drawing/2014/main" id="{953F3C1B-D07B-DF46-ABB8-B834ED25613B}"/>
              </a:ext>
            </a:extLst>
          </p:cNvPr>
          <p:cNvSpPr>
            <a:spLocks noGrp="1"/>
          </p:cNvSpPr>
          <p:nvPr>
            <p:ph type="body" sz="quarter" idx="14"/>
          </p:nvPr>
        </p:nvSpPr>
        <p:spPr>
          <a:xfrm>
            <a:off x="8868126" y="2528889"/>
            <a:ext cx="2292350" cy="2185988"/>
          </a:xfrm>
        </p:spPr>
        <p:txBody>
          <a:bodyPr/>
          <a:lstStyle/>
          <a:p>
            <a:pPr lvl="0"/>
            <a:r>
              <a:rPr lang="en-US"/>
              <a:t>Click to edit Master text styles</a:t>
            </a:r>
          </a:p>
        </p:txBody>
      </p:sp>
      <p:sp>
        <p:nvSpPr>
          <p:cNvPr id="52" name="Text Placeholder 7">
            <a:extLst>
              <a:ext uri="{FF2B5EF4-FFF2-40B4-BE49-F238E27FC236}">
                <a16:creationId xmlns:a16="http://schemas.microsoft.com/office/drawing/2014/main" id="{B2A1895B-093F-3B4C-A722-C2729204378A}"/>
              </a:ext>
            </a:extLst>
          </p:cNvPr>
          <p:cNvSpPr>
            <a:spLocks noGrp="1"/>
          </p:cNvSpPr>
          <p:nvPr>
            <p:ph type="body" sz="quarter" idx="24"/>
          </p:nvPr>
        </p:nvSpPr>
        <p:spPr>
          <a:xfrm>
            <a:off x="228600" y="502920"/>
            <a:ext cx="5865812" cy="233718"/>
          </a:xfrm>
          <a:prstGeom prst="rect">
            <a:avLst/>
          </a:prstGeom>
        </p:spPr>
        <p:txBody>
          <a:bodyPr wrap="square">
            <a:spAutoFit/>
          </a:bodyPr>
          <a:lstStyle>
            <a:lvl1pPr marL="0" marR="0" indent="0" algn="l" defTabSz="182742" rtl="0" eaLnBrk="1" fontAlgn="auto" latinLnBrk="0" hangingPunct="1">
              <a:lnSpc>
                <a:spcPct val="120000"/>
              </a:lnSpc>
              <a:spcBef>
                <a:spcPts val="0"/>
              </a:spcBef>
              <a:spcAft>
                <a:spcPts val="0"/>
              </a:spcAft>
              <a:buClrTx/>
              <a:buSzTx/>
              <a:buFont typeface="Arial" panose="020B0604020202020204" pitchFamily="34" charset="0"/>
              <a:buNone/>
              <a:tabLst/>
              <a:defRPr lang="en-US"/>
            </a:lvl1pPr>
            <a:lvl4pPr marL="182880" marR="0" indent="-182880" algn="l" defTabSz="182880" rtl="0" eaLnBrk="1" fontAlgn="auto" latinLnBrk="0" hangingPunct="1">
              <a:lnSpc>
                <a:spcPct val="100000"/>
              </a:lnSpc>
              <a:spcBef>
                <a:spcPts val="0"/>
              </a:spcBef>
              <a:spcAft>
                <a:spcPts val="600"/>
              </a:spcAft>
              <a:buClr>
                <a:schemeClr val="tx2"/>
              </a:buClr>
              <a:buSzPct val="100000"/>
              <a:buFont typeface="Arial" panose="020B0604020202020204" pitchFamily="34" charset="0"/>
              <a:buChar char="•"/>
              <a:tabLst>
                <a:tab pos="182880" algn="l"/>
                <a:tab pos="365760" algn="l"/>
                <a:tab pos="548640" algn="l"/>
              </a:tabLst>
              <a:defRPr/>
            </a:lvl4pPr>
          </a:lstStyle>
          <a:p>
            <a:pPr lvl="0"/>
            <a:r>
              <a:rPr lang="en-US"/>
              <a:t>Click to edit Master text styles</a:t>
            </a:r>
          </a:p>
        </p:txBody>
      </p:sp>
      <p:sp>
        <p:nvSpPr>
          <p:cNvPr id="21" name="Text Placeholder 7">
            <a:extLst>
              <a:ext uri="{FF2B5EF4-FFF2-40B4-BE49-F238E27FC236}">
                <a16:creationId xmlns:a16="http://schemas.microsoft.com/office/drawing/2014/main" id="{1E89850A-1D11-6047-9689-8FC8211B5336}"/>
              </a:ext>
            </a:extLst>
          </p:cNvPr>
          <p:cNvSpPr>
            <a:spLocks noGrp="1"/>
          </p:cNvSpPr>
          <p:nvPr>
            <p:ph type="body" sz="quarter" idx="28" hasCustomPrompt="1"/>
          </p:nvPr>
        </p:nvSpPr>
        <p:spPr>
          <a:xfrm>
            <a:off x="10148986" y="6632886"/>
            <a:ext cx="1821776" cy="92333"/>
          </a:xfrm>
        </p:spPr>
        <p:txBody>
          <a:bodyPr anchor="b" anchorCtr="0">
            <a:spAutoFit/>
          </a:bodyPr>
          <a:lstStyle>
            <a:lvl1pPr algn="r">
              <a:lnSpc>
                <a:spcPct val="100000"/>
              </a:lnSpc>
              <a:defRPr sz="600">
                <a:solidFill>
                  <a:schemeClr val="tx2">
                    <a:lumMod val="50000"/>
                    <a:lumOff val="50000"/>
                  </a:schemeClr>
                </a:solidFill>
              </a:defRPr>
            </a:lvl1pPr>
          </a:lstStyle>
          <a:p>
            <a:pPr lvl="0"/>
            <a:r>
              <a:rPr lang="en-US"/>
              <a:t>Source Info</a:t>
            </a:r>
          </a:p>
        </p:txBody>
      </p:sp>
      <p:sp>
        <p:nvSpPr>
          <p:cNvPr id="5" name="Footer Placeholder 4">
            <a:extLst>
              <a:ext uri="{FF2B5EF4-FFF2-40B4-BE49-F238E27FC236}">
                <a16:creationId xmlns:a16="http://schemas.microsoft.com/office/drawing/2014/main" id="{9F958509-7107-2D47-9E6E-54F4AFE504F7}"/>
              </a:ext>
            </a:extLst>
          </p:cNvPr>
          <p:cNvSpPr>
            <a:spLocks noGrp="1"/>
          </p:cNvSpPr>
          <p:nvPr>
            <p:ph type="ftr" sz="quarter" idx="29"/>
          </p:nvPr>
        </p:nvSpPr>
        <p:spPr/>
        <p:txBody>
          <a:bodyPr/>
          <a:lstStyle/>
          <a:p>
            <a:r>
              <a:rPr lang="en-US" kern="0"/>
              <a:t>© 2021 Xandr Inc. Xandr℠, the Kite logo, AT&amp;T, the Globe logo and other marks are trademarks and service marks of AT&amp;T Intellectual Property and/or AT&amp;T affiliated companies. All other marks contained herein are the property of their respective owners.</a:t>
            </a:r>
          </a:p>
        </p:txBody>
      </p:sp>
      <p:sp>
        <p:nvSpPr>
          <p:cNvPr id="6" name="Slide Number Placeholder 5">
            <a:extLst>
              <a:ext uri="{FF2B5EF4-FFF2-40B4-BE49-F238E27FC236}">
                <a16:creationId xmlns:a16="http://schemas.microsoft.com/office/drawing/2014/main" id="{3895B775-B69E-3F4F-AEAE-2ADCDA6780AF}"/>
              </a:ext>
            </a:extLst>
          </p:cNvPr>
          <p:cNvSpPr>
            <a:spLocks noGrp="1"/>
          </p:cNvSpPr>
          <p:nvPr>
            <p:ph type="sldNum" sz="quarter" idx="30"/>
          </p:nvPr>
        </p:nvSpPr>
        <p:spPr/>
        <p:txBody>
          <a:bodyPr/>
          <a:lstStyle/>
          <a:p>
            <a:fld id="{B039CED7-89A6-0D48-93AF-800B78660EBD}" type="slidenum">
              <a:rPr lang="en-US"/>
              <a:pPr/>
              <a:t>‹#›</a:t>
            </a:fld>
            <a:endParaRPr lang="en-US"/>
          </a:p>
        </p:txBody>
      </p:sp>
    </p:spTree>
    <p:extLst>
      <p:ext uri="{BB962C8B-B14F-4D97-AF65-F5344CB8AC3E}">
        <p14:creationId xmlns:p14="http://schemas.microsoft.com/office/powerpoint/2010/main" val="3779706357"/>
      </p:ext>
    </p:extLst>
  </p:cSld>
  <p:clrMapOvr>
    <a:overrideClrMapping bg1="dk1" tx1="lt1" bg2="dk2" tx2="lt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Myth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C0DF8B-F754-2642-849E-1B6DA8EBB4A9}"/>
              </a:ext>
            </a:extLst>
          </p:cNvPr>
          <p:cNvSpPr>
            <a:spLocks noGrp="1"/>
          </p:cNvSpPr>
          <p:nvPr>
            <p:ph type="title"/>
          </p:nvPr>
        </p:nvSpPr>
        <p:spPr/>
        <p:txBody>
          <a:bodyPr/>
          <a:lstStyle/>
          <a:p>
            <a:r>
              <a:rPr lang="en-US"/>
              <a:t>Click to edit Master title style</a:t>
            </a:r>
          </a:p>
        </p:txBody>
      </p:sp>
      <p:sp>
        <p:nvSpPr>
          <p:cNvPr id="35" name="Text Placeholder 34">
            <a:extLst>
              <a:ext uri="{FF2B5EF4-FFF2-40B4-BE49-F238E27FC236}">
                <a16:creationId xmlns:a16="http://schemas.microsoft.com/office/drawing/2014/main" id="{32B39C0F-C53D-5248-A27E-1C449FFD7DE3}"/>
              </a:ext>
            </a:extLst>
          </p:cNvPr>
          <p:cNvSpPr>
            <a:spLocks noGrp="1"/>
          </p:cNvSpPr>
          <p:nvPr>
            <p:ph type="body" sz="quarter" idx="12"/>
          </p:nvPr>
        </p:nvSpPr>
        <p:spPr>
          <a:xfrm>
            <a:off x="5180013" y="1608139"/>
            <a:ext cx="3057525" cy="503237"/>
          </a:xfrm>
          <a:solidFill>
            <a:schemeClr val="bg1"/>
          </a:solidFill>
          <a:ln w="3175">
            <a:solidFill>
              <a:schemeClr val="bg1"/>
            </a:solidFill>
          </a:ln>
        </p:spPr>
        <p:txBody>
          <a:bodyPr lIns="182880" anchor="ctr" anchorCtr="0"/>
          <a:lstStyle>
            <a:lvl1pPr>
              <a:defRPr sz="1600" b="1">
                <a:solidFill>
                  <a:schemeClr val="bg2"/>
                </a:solidFill>
              </a:defRPr>
            </a:lvl1pPr>
          </a:lstStyle>
          <a:p>
            <a:pPr lvl="0"/>
            <a:r>
              <a:rPr lang="en-US"/>
              <a:t>Click to edit Master text styles</a:t>
            </a:r>
          </a:p>
        </p:txBody>
      </p:sp>
      <p:sp>
        <p:nvSpPr>
          <p:cNvPr id="36" name="Text Placeholder 34">
            <a:extLst>
              <a:ext uri="{FF2B5EF4-FFF2-40B4-BE49-F238E27FC236}">
                <a16:creationId xmlns:a16="http://schemas.microsoft.com/office/drawing/2014/main" id="{BAD08DA7-45F3-7F47-BC28-FC5BBC8E7B7F}"/>
              </a:ext>
            </a:extLst>
          </p:cNvPr>
          <p:cNvSpPr>
            <a:spLocks noGrp="1"/>
          </p:cNvSpPr>
          <p:nvPr>
            <p:ph type="body" sz="quarter" idx="13"/>
          </p:nvPr>
        </p:nvSpPr>
        <p:spPr>
          <a:xfrm>
            <a:off x="5180013" y="2110991"/>
            <a:ext cx="3057525" cy="1535873"/>
          </a:xfrm>
          <a:ln w="3175">
            <a:solidFill>
              <a:schemeClr val="bg1"/>
            </a:solidFill>
          </a:ln>
        </p:spPr>
        <p:txBody>
          <a:bodyPr lIns="182880" tIns="91440" rIns="91440" anchor="t" anchorCtr="0"/>
          <a:lstStyle>
            <a:lvl1pPr>
              <a:defRPr sz="1400"/>
            </a:lvl1pPr>
          </a:lstStyle>
          <a:p>
            <a:pPr lvl="0"/>
            <a:r>
              <a:rPr lang="en-US"/>
              <a:t>Click to edit Master text styles</a:t>
            </a:r>
          </a:p>
        </p:txBody>
      </p:sp>
      <p:sp>
        <p:nvSpPr>
          <p:cNvPr id="37" name="Text Placeholder 34">
            <a:extLst>
              <a:ext uri="{FF2B5EF4-FFF2-40B4-BE49-F238E27FC236}">
                <a16:creationId xmlns:a16="http://schemas.microsoft.com/office/drawing/2014/main" id="{B413ECD9-6194-FB44-A7AB-BEE6442D98BF}"/>
              </a:ext>
            </a:extLst>
          </p:cNvPr>
          <p:cNvSpPr>
            <a:spLocks noGrp="1"/>
          </p:cNvSpPr>
          <p:nvPr>
            <p:ph type="body" sz="quarter" idx="14"/>
          </p:nvPr>
        </p:nvSpPr>
        <p:spPr>
          <a:xfrm>
            <a:off x="8524346" y="1608139"/>
            <a:ext cx="3057525" cy="503237"/>
          </a:xfrm>
          <a:solidFill>
            <a:schemeClr val="tx2"/>
          </a:solidFill>
          <a:ln w="3175">
            <a:solidFill>
              <a:schemeClr val="tx2"/>
            </a:solidFill>
          </a:ln>
        </p:spPr>
        <p:txBody>
          <a:bodyPr lIns="182880" anchor="ctr" anchorCtr="0"/>
          <a:lstStyle>
            <a:lvl1pPr>
              <a:defRPr sz="1600" b="1">
                <a:solidFill>
                  <a:schemeClr val="bg2"/>
                </a:solidFill>
              </a:defRPr>
            </a:lvl1pPr>
          </a:lstStyle>
          <a:p>
            <a:pPr lvl="0"/>
            <a:r>
              <a:rPr lang="en-US"/>
              <a:t>Click to edit Master text styles</a:t>
            </a:r>
          </a:p>
        </p:txBody>
      </p:sp>
      <p:sp>
        <p:nvSpPr>
          <p:cNvPr id="38" name="Text Placeholder 34">
            <a:extLst>
              <a:ext uri="{FF2B5EF4-FFF2-40B4-BE49-F238E27FC236}">
                <a16:creationId xmlns:a16="http://schemas.microsoft.com/office/drawing/2014/main" id="{573225D7-CF1B-B44B-8F7E-B9658409CB06}"/>
              </a:ext>
            </a:extLst>
          </p:cNvPr>
          <p:cNvSpPr>
            <a:spLocks noGrp="1"/>
          </p:cNvSpPr>
          <p:nvPr>
            <p:ph type="body" sz="quarter" idx="15"/>
          </p:nvPr>
        </p:nvSpPr>
        <p:spPr>
          <a:xfrm>
            <a:off x="8524346" y="2110991"/>
            <a:ext cx="3057525" cy="1535873"/>
          </a:xfrm>
          <a:ln w="3175">
            <a:solidFill>
              <a:schemeClr val="tx2"/>
            </a:solidFill>
          </a:ln>
        </p:spPr>
        <p:txBody>
          <a:bodyPr lIns="182880" tIns="91440" rIns="91440" anchor="t" anchorCtr="0"/>
          <a:lstStyle>
            <a:lvl1pPr>
              <a:defRPr sz="1400"/>
            </a:lvl1pPr>
          </a:lstStyle>
          <a:p>
            <a:pPr lvl="0"/>
            <a:r>
              <a:rPr lang="en-US"/>
              <a:t>Click to edit Master text styles</a:t>
            </a:r>
          </a:p>
        </p:txBody>
      </p:sp>
      <p:sp>
        <p:nvSpPr>
          <p:cNvPr id="39" name="Text Placeholder 34">
            <a:extLst>
              <a:ext uri="{FF2B5EF4-FFF2-40B4-BE49-F238E27FC236}">
                <a16:creationId xmlns:a16="http://schemas.microsoft.com/office/drawing/2014/main" id="{FFD688EA-7635-FC40-BE6E-C08F4F450F1E}"/>
              </a:ext>
            </a:extLst>
          </p:cNvPr>
          <p:cNvSpPr>
            <a:spLocks noGrp="1"/>
          </p:cNvSpPr>
          <p:nvPr>
            <p:ph type="body" sz="quarter" idx="16"/>
          </p:nvPr>
        </p:nvSpPr>
        <p:spPr>
          <a:xfrm>
            <a:off x="5180013" y="3936473"/>
            <a:ext cx="3057525" cy="503237"/>
          </a:xfrm>
          <a:solidFill>
            <a:schemeClr val="accent4"/>
          </a:solidFill>
          <a:ln w="3175">
            <a:solidFill>
              <a:schemeClr val="accent4"/>
            </a:solidFill>
          </a:ln>
        </p:spPr>
        <p:txBody>
          <a:bodyPr lIns="182880" anchor="ctr" anchorCtr="0"/>
          <a:lstStyle>
            <a:lvl1pPr>
              <a:defRPr sz="1600" b="1">
                <a:solidFill>
                  <a:schemeClr val="bg2"/>
                </a:solidFill>
              </a:defRPr>
            </a:lvl1pPr>
          </a:lstStyle>
          <a:p>
            <a:pPr lvl="0"/>
            <a:r>
              <a:rPr lang="en-US"/>
              <a:t>Click to edit Master text styles</a:t>
            </a:r>
          </a:p>
        </p:txBody>
      </p:sp>
      <p:sp>
        <p:nvSpPr>
          <p:cNvPr id="40" name="Text Placeholder 34">
            <a:extLst>
              <a:ext uri="{FF2B5EF4-FFF2-40B4-BE49-F238E27FC236}">
                <a16:creationId xmlns:a16="http://schemas.microsoft.com/office/drawing/2014/main" id="{4A45538D-3C22-C246-86F9-323764D7BC06}"/>
              </a:ext>
            </a:extLst>
          </p:cNvPr>
          <p:cNvSpPr>
            <a:spLocks noGrp="1"/>
          </p:cNvSpPr>
          <p:nvPr>
            <p:ph type="body" sz="quarter" idx="17"/>
          </p:nvPr>
        </p:nvSpPr>
        <p:spPr>
          <a:xfrm>
            <a:off x="5180013" y="4439325"/>
            <a:ext cx="3057525" cy="1535873"/>
          </a:xfrm>
          <a:ln w="3175">
            <a:solidFill>
              <a:schemeClr val="accent4"/>
            </a:solidFill>
          </a:ln>
        </p:spPr>
        <p:txBody>
          <a:bodyPr lIns="182880" tIns="91440" rIns="91440" anchor="t" anchorCtr="0"/>
          <a:lstStyle>
            <a:lvl1pPr>
              <a:defRPr sz="1400"/>
            </a:lvl1pPr>
          </a:lstStyle>
          <a:p>
            <a:pPr lvl="0"/>
            <a:r>
              <a:rPr lang="en-US"/>
              <a:t>Click to edit Master text styles</a:t>
            </a:r>
          </a:p>
        </p:txBody>
      </p:sp>
      <p:sp>
        <p:nvSpPr>
          <p:cNvPr id="41" name="Text Placeholder 34">
            <a:extLst>
              <a:ext uri="{FF2B5EF4-FFF2-40B4-BE49-F238E27FC236}">
                <a16:creationId xmlns:a16="http://schemas.microsoft.com/office/drawing/2014/main" id="{6C81F919-E305-9F4D-A758-ADF50F7F5D15}"/>
              </a:ext>
            </a:extLst>
          </p:cNvPr>
          <p:cNvSpPr>
            <a:spLocks noGrp="1"/>
          </p:cNvSpPr>
          <p:nvPr>
            <p:ph type="body" sz="quarter" idx="18"/>
          </p:nvPr>
        </p:nvSpPr>
        <p:spPr>
          <a:xfrm>
            <a:off x="8524346" y="3936473"/>
            <a:ext cx="3057525" cy="503237"/>
          </a:xfrm>
          <a:solidFill>
            <a:schemeClr val="accent1"/>
          </a:solidFill>
          <a:ln w="3175">
            <a:solidFill>
              <a:schemeClr val="accent1"/>
            </a:solidFill>
          </a:ln>
        </p:spPr>
        <p:txBody>
          <a:bodyPr lIns="182880" anchor="ctr" anchorCtr="0"/>
          <a:lstStyle>
            <a:lvl1pPr>
              <a:defRPr sz="1600" b="1">
                <a:solidFill>
                  <a:schemeClr val="bg2"/>
                </a:solidFill>
              </a:defRPr>
            </a:lvl1pPr>
          </a:lstStyle>
          <a:p>
            <a:pPr lvl="0"/>
            <a:r>
              <a:rPr lang="en-US"/>
              <a:t>Click to edit Master text styles</a:t>
            </a:r>
          </a:p>
        </p:txBody>
      </p:sp>
      <p:sp>
        <p:nvSpPr>
          <p:cNvPr id="42" name="Text Placeholder 34">
            <a:extLst>
              <a:ext uri="{FF2B5EF4-FFF2-40B4-BE49-F238E27FC236}">
                <a16:creationId xmlns:a16="http://schemas.microsoft.com/office/drawing/2014/main" id="{33E8BC9B-8E7E-BF44-8DCE-C0CCBF51491F}"/>
              </a:ext>
            </a:extLst>
          </p:cNvPr>
          <p:cNvSpPr>
            <a:spLocks noGrp="1"/>
          </p:cNvSpPr>
          <p:nvPr>
            <p:ph type="body" sz="quarter" idx="19"/>
          </p:nvPr>
        </p:nvSpPr>
        <p:spPr>
          <a:xfrm>
            <a:off x="8524346" y="4439325"/>
            <a:ext cx="3057525" cy="1535873"/>
          </a:xfrm>
          <a:ln w="3175">
            <a:solidFill>
              <a:schemeClr val="accent1"/>
            </a:solidFill>
          </a:ln>
        </p:spPr>
        <p:txBody>
          <a:bodyPr lIns="182880" tIns="91440" rIns="91440" anchor="t" anchorCtr="0"/>
          <a:lstStyle>
            <a:lvl1pPr>
              <a:defRPr sz="1400"/>
            </a:lvl1pPr>
          </a:lstStyle>
          <a:p>
            <a:pPr lvl="0"/>
            <a:r>
              <a:rPr lang="en-US"/>
              <a:t>Click to edit Master text styles</a:t>
            </a:r>
          </a:p>
        </p:txBody>
      </p:sp>
      <p:sp>
        <p:nvSpPr>
          <p:cNvPr id="44" name="Text Placeholder 43">
            <a:extLst>
              <a:ext uri="{FF2B5EF4-FFF2-40B4-BE49-F238E27FC236}">
                <a16:creationId xmlns:a16="http://schemas.microsoft.com/office/drawing/2014/main" id="{4FECCBD2-741F-424F-96B2-CAFF2C69B061}"/>
              </a:ext>
            </a:extLst>
          </p:cNvPr>
          <p:cNvSpPr>
            <a:spLocks noGrp="1"/>
          </p:cNvSpPr>
          <p:nvPr>
            <p:ph type="body" sz="quarter" idx="20"/>
          </p:nvPr>
        </p:nvSpPr>
        <p:spPr>
          <a:xfrm>
            <a:off x="606954" y="1608138"/>
            <a:ext cx="3649663" cy="2684462"/>
          </a:xfrm>
        </p:spPr>
        <p:txBody>
          <a:bodyPr/>
          <a:lstStyle/>
          <a:p>
            <a:pPr lvl="0"/>
            <a:r>
              <a:rPr lang="en-US"/>
              <a:t>Click to edit Master text styles</a:t>
            </a:r>
          </a:p>
        </p:txBody>
      </p:sp>
      <p:sp>
        <p:nvSpPr>
          <p:cNvPr id="45" name="Text Placeholder 7">
            <a:extLst>
              <a:ext uri="{FF2B5EF4-FFF2-40B4-BE49-F238E27FC236}">
                <a16:creationId xmlns:a16="http://schemas.microsoft.com/office/drawing/2014/main" id="{70E05C3B-789F-1C4D-AD28-8D53A0132C60}"/>
              </a:ext>
            </a:extLst>
          </p:cNvPr>
          <p:cNvSpPr>
            <a:spLocks noGrp="1"/>
          </p:cNvSpPr>
          <p:nvPr>
            <p:ph type="body" sz="quarter" idx="24"/>
          </p:nvPr>
        </p:nvSpPr>
        <p:spPr>
          <a:xfrm>
            <a:off x="228600" y="502920"/>
            <a:ext cx="5865812" cy="233718"/>
          </a:xfrm>
          <a:prstGeom prst="rect">
            <a:avLst/>
          </a:prstGeom>
        </p:spPr>
        <p:txBody>
          <a:bodyPr wrap="square">
            <a:spAutoFit/>
          </a:bodyPr>
          <a:lstStyle>
            <a:lvl1pPr marL="0" marR="0" indent="0" algn="l" defTabSz="182742" rtl="0" eaLnBrk="1" fontAlgn="auto" latinLnBrk="0" hangingPunct="1">
              <a:lnSpc>
                <a:spcPct val="120000"/>
              </a:lnSpc>
              <a:spcBef>
                <a:spcPts val="0"/>
              </a:spcBef>
              <a:spcAft>
                <a:spcPts val="0"/>
              </a:spcAft>
              <a:buClrTx/>
              <a:buSzTx/>
              <a:buFont typeface="Arial" panose="020B0604020202020204" pitchFamily="34" charset="0"/>
              <a:buNone/>
              <a:tabLst/>
              <a:defRPr lang="en-US"/>
            </a:lvl1pPr>
            <a:lvl4pPr marL="182880" marR="0" indent="-182880" algn="l" defTabSz="182880" rtl="0" eaLnBrk="1" fontAlgn="auto" latinLnBrk="0" hangingPunct="1">
              <a:lnSpc>
                <a:spcPct val="100000"/>
              </a:lnSpc>
              <a:spcBef>
                <a:spcPts val="0"/>
              </a:spcBef>
              <a:spcAft>
                <a:spcPts val="600"/>
              </a:spcAft>
              <a:buClr>
                <a:schemeClr val="tx2"/>
              </a:buClr>
              <a:buSzPct val="100000"/>
              <a:buFont typeface="Arial" panose="020B0604020202020204" pitchFamily="34" charset="0"/>
              <a:buChar char="•"/>
              <a:tabLst>
                <a:tab pos="182880" algn="l"/>
                <a:tab pos="365760" algn="l"/>
                <a:tab pos="548640" algn="l"/>
              </a:tabLst>
              <a:defRPr/>
            </a:lvl4pPr>
          </a:lstStyle>
          <a:p>
            <a:pPr lvl="0"/>
            <a:r>
              <a:rPr lang="en-US"/>
              <a:t>Click to edit Master text styles</a:t>
            </a:r>
          </a:p>
        </p:txBody>
      </p:sp>
      <p:grpSp>
        <p:nvGrpSpPr>
          <p:cNvPr id="46" name="Group 45">
            <a:extLst>
              <a:ext uri="{FF2B5EF4-FFF2-40B4-BE49-F238E27FC236}">
                <a16:creationId xmlns:a16="http://schemas.microsoft.com/office/drawing/2014/main" id="{7E3F2486-CBC0-4F47-9F69-B94B120F7D85}"/>
              </a:ext>
            </a:extLst>
          </p:cNvPr>
          <p:cNvGrpSpPr>
            <a:grpSpLocks noChangeAspect="1"/>
          </p:cNvGrpSpPr>
          <p:nvPr userDrawn="1"/>
        </p:nvGrpSpPr>
        <p:grpSpPr>
          <a:xfrm>
            <a:off x="11082099" y="215851"/>
            <a:ext cx="886025" cy="193345"/>
            <a:chOff x="11082099" y="215851"/>
            <a:chExt cx="886025" cy="193345"/>
          </a:xfrm>
        </p:grpSpPr>
        <p:sp>
          <p:nvSpPr>
            <p:cNvPr id="47" name="Freeform 46">
              <a:extLst>
                <a:ext uri="{FF2B5EF4-FFF2-40B4-BE49-F238E27FC236}">
                  <a16:creationId xmlns:a16="http://schemas.microsoft.com/office/drawing/2014/main" id="{84C524FF-84BE-2D49-BB70-EB131DE00776}"/>
                </a:ext>
              </a:extLst>
            </p:cNvPr>
            <p:cNvSpPr/>
            <p:nvPr/>
          </p:nvSpPr>
          <p:spPr>
            <a:xfrm>
              <a:off x="11248402" y="215851"/>
              <a:ext cx="719722" cy="193345"/>
            </a:xfrm>
            <a:custGeom>
              <a:avLst/>
              <a:gdLst>
                <a:gd name="connsiteX0" fmla="*/ 212098 w 719722"/>
                <a:gd name="connsiteY0" fmla="*/ 78028 h 193345"/>
                <a:gd name="connsiteX1" fmla="*/ 182351 w 719722"/>
                <a:gd name="connsiteY1" fmla="*/ 90043 h 193345"/>
                <a:gd name="connsiteX2" fmla="*/ 170730 w 719722"/>
                <a:gd name="connsiteY2" fmla="*/ 121669 h 193345"/>
                <a:gd name="connsiteX3" fmla="*/ 182351 w 719722"/>
                <a:gd name="connsiteY3" fmla="*/ 153294 h 193345"/>
                <a:gd name="connsiteX4" fmla="*/ 212098 w 719722"/>
                <a:gd name="connsiteY4" fmla="*/ 165309 h 193345"/>
                <a:gd name="connsiteX5" fmla="*/ 241982 w 719722"/>
                <a:gd name="connsiteY5" fmla="*/ 153294 h 193345"/>
                <a:gd name="connsiteX6" fmla="*/ 253742 w 719722"/>
                <a:gd name="connsiteY6" fmla="*/ 121669 h 193345"/>
                <a:gd name="connsiteX7" fmla="*/ 241982 w 719722"/>
                <a:gd name="connsiteY7" fmla="*/ 90043 h 193345"/>
                <a:gd name="connsiteX8" fmla="*/ 212098 w 719722"/>
                <a:gd name="connsiteY8" fmla="*/ 78028 h 193345"/>
                <a:gd name="connsiteX9" fmla="*/ 539445 w 719722"/>
                <a:gd name="connsiteY9" fmla="*/ 77891 h 193345"/>
                <a:gd name="connsiteX10" fmla="*/ 518277 w 719722"/>
                <a:gd name="connsiteY10" fmla="*/ 83277 h 193345"/>
                <a:gd name="connsiteX11" fmla="*/ 503335 w 719722"/>
                <a:gd name="connsiteY11" fmla="*/ 98606 h 193345"/>
                <a:gd name="connsiteX12" fmla="*/ 497801 w 719722"/>
                <a:gd name="connsiteY12" fmla="*/ 121669 h 193345"/>
                <a:gd name="connsiteX13" fmla="*/ 503335 w 719722"/>
                <a:gd name="connsiteY13" fmla="*/ 144733 h 193345"/>
                <a:gd name="connsiteX14" fmla="*/ 518277 w 719722"/>
                <a:gd name="connsiteY14" fmla="*/ 160062 h 193345"/>
                <a:gd name="connsiteX15" fmla="*/ 539445 w 719722"/>
                <a:gd name="connsiteY15" fmla="*/ 165448 h 193345"/>
                <a:gd name="connsiteX16" fmla="*/ 560614 w 719722"/>
                <a:gd name="connsiteY16" fmla="*/ 160062 h 193345"/>
                <a:gd name="connsiteX17" fmla="*/ 575556 w 719722"/>
                <a:gd name="connsiteY17" fmla="*/ 144733 h 193345"/>
                <a:gd name="connsiteX18" fmla="*/ 581090 w 719722"/>
                <a:gd name="connsiteY18" fmla="*/ 121669 h 193345"/>
                <a:gd name="connsiteX19" fmla="*/ 575556 w 719722"/>
                <a:gd name="connsiteY19" fmla="*/ 98606 h 193345"/>
                <a:gd name="connsiteX20" fmla="*/ 560614 w 719722"/>
                <a:gd name="connsiteY20" fmla="*/ 83277 h 193345"/>
                <a:gd name="connsiteX21" fmla="*/ 539445 w 719722"/>
                <a:gd name="connsiteY21" fmla="*/ 77891 h 193345"/>
                <a:gd name="connsiteX22" fmla="*/ 2352 w 719722"/>
                <a:gd name="connsiteY22" fmla="*/ 51650 h 193345"/>
                <a:gd name="connsiteX23" fmla="*/ 30300 w 719722"/>
                <a:gd name="connsiteY23" fmla="*/ 51650 h 193345"/>
                <a:gd name="connsiteX24" fmla="*/ 43997 w 719722"/>
                <a:gd name="connsiteY24" fmla="*/ 58417 h 193345"/>
                <a:gd name="connsiteX25" fmla="*/ 73190 w 719722"/>
                <a:gd name="connsiteY25" fmla="*/ 99020 h 193345"/>
                <a:gd name="connsiteX26" fmla="*/ 102383 w 719722"/>
                <a:gd name="connsiteY26" fmla="*/ 58417 h 193345"/>
                <a:gd name="connsiteX27" fmla="*/ 116080 w 719722"/>
                <a:gd name="connsiteY27" fmla="*/ 51650 h 193345"/>
                <a:gd name="connsiteX28" fmla="*/ 142921 w 719722"/>
                <a:gd name="connsiteY28" fmla="*/ 51650 h 193345"/>
                <a:gd name="connsiteX29" fmla="*/ 90484 w 719722"/>
                <a:gd name="connsiteY29" fmla="*/ 121531 h 193345"/>
                <a:gd name="connsiteX30" fmla="*/ 145273 w 719722"/>
                <a:gd name="connsiteY30" fmla="*/ 191411 h 193345"/>
                <a:gd name="connsiteX31" fmla="*/ 116910 w 719722"/>
                <a:gd name="connsiteY31" fmla="*/ 191411 h 193345"/>
                <a:gd name="connsiteX32" fmla="*/ 103213 w 719722"/>
                <a:gd name="connsiteY32" fmla="*/ 184644 h 193345"/>
                <a:gd name="connsiteX33" fmla="*/ 72360 w 719722"/>
                <a:gd name="connsiteY33" fmla="*/ 144732 h 193345"/>
                <a:gd name="connsiteX34" fmla="*/ 41368 w 719722"/>
                <a:gd name="connsiteY34" fmla="*/ 184644 h 193345"/>
                <a:gd name="connsiteX35" fmla="*/ 27671 w 719722"/>
                <a:gd name="connsiteY35" fmla="*/ 191411 h 193345"/>
                <a:gd name="connsiteX36" fmla="*/ 0 w 719722"/>
                <a:gd name="connsiteY36" fmla="*/ 191411 h 193345"/>
                <a:gd name="connsiteX37" fmla="*/ 54512 w 719722"/>
                <a:gd name="connsiteY37" fmla="*/ 121531 h 193345"/>
                <a:gd name="connsiteX38" fmla="*/ 389469 w 719722"/>
                <a:gd name="connsiteY38" fmla="*/ 50408 h 193345"/>
                <a:gd name="connsiteX39" fmla="*/ 431944 w 719722"/>
                <a:gd name="connsiteY39" fmla="*/ 65737 h 193345"/>
                <a:gd name="connsiteX40" fmla="*/ 447993 w 719722"/>
                <a:gd name="connsiteY40" fmla="*/ 111449 h 193345"/>
                <a:gd name="connsiteX41" fmla="*/ 447993 w 719722"/>
                <a:gd name="connsiteY41" fmla="*/ 191549 h 193345"/>
                <a:gd name="connsiteX42" fmla="*/ 432220 w 719722"/>
                <a:gd name="connsiteY42" fmla="*/ 191549 h 193345"/>
                <a:gd name="connsiteX43" fmla="*/ 415203 w 719722"/>
                <a:gd name="connsiteY43" fmla="*/ 174562 h 193345"/>
                <a:gd name="connsiteX44" fmla="*/ 415203 w 719722"/>
                <a:gd name="connsiteY44" fmla="*/ 115730 h 193345"/>
                <a:gd name="connsiteX45" fmla="*/ 406486 w 719722"/>
                <a:gd name="connsiteY45" fmla="*/ 88110 h 193345"/>
                <a:gd name="connsiteX46" fmla="*/ 381859 w 719722"/>
                <a:gd name="connsiteY46" fmla="*/ 78857 h 193345"/>
                <a:gd name="connsiteX47" fmla="*/ 353358 w 719722"/>
                <a:gd name="connsiteY47" fmla="*/ 89767 h 193345"/>
                <a:gd name="connsiteX48" fmla="*/ 342843 w 719722"/>
                <a:gd name="connsiteY48" fmla="*/ 120978 h 193345"/>
                <a:gd name="connsiteX49" fmla="*/ 342843 w 719722"/>
                <a:gd name="connsiteY49" fmla="*/ 174562 h 193345"/>
                <a:gd name="connsiteX50" fmla="*/ 325826 w 719722"/>
                <a:gd name="connsiteY50" fmla="*/ 191549 h 193345"/>
                <a:gd name="connsiteX51" fmla="*/ 310053 w 719722"/>
                <a:gd name="connsiteY51" fmla="*/ 191549 h 193345"/>
                <a:gd name="connsiteX52" fmla="*/ 310053 w 719722"/>
                <a:gd name="connsiteY52" fmla="*/ 51927 h 193345"/>
                <a:gd name="connsiteX53" fmla="*/ 324165 w 719722"/>
                <a:gd name="connsiteY53" fmla="*/ 51927 h 193345"/>
                <a:gd name="connsiteX54" fmla="*/ 341183 w 719722"/>
                <a:gd name="connsiteY54" fmla="*/ 68914 h 193345"/>
                <a:gd name="connsiteX55" fmla="*/ 341183 w 719722"/>
                <a:gd name="connsiteY55" fmla="*/ 70018 h 193345"/>
                <a:gd name="connsiteX56" fmla="*/ 361659 w 719722"/>
                <a:gd name="connsiteY56" fmla="*/ 55379 h 193345"/>
                <a:gd name="connsiteX57" fmla="*/ 389469 w 719722"/>
                <a:gd name="connsiteY57" fmla="*/ 50408 h 193345"/>
                <a:gd name="connsiteX58" fmla="*/ 719722 w 719722"/>
                <a:gd name="connsiteY58" fmla="*/ 50269 h 193345"/>
                <a:gd name="connsiteX59" fmla="*/ 719722 w 719722"/>
                <a:gd name="connsiteY59" fmla="*/ 81342 h 193345"/>
                <a:gd name="connsiteX60" fmla="*/ 712113 w 719722"/>
                <a:gd name="connsiteY60" fmla="*/ 80514 h 193345"/>
                <a:gd name="connsiteX61" fmla="*/ 682228 w 719722"/>
                <a:gd name="connsiteY61" fmla="*/ 91700 h 193345"/>
                <a:gd name="connsiteX62" fmla="*/ 671436 w 719722"/>
                <a:gd name="connsiteY62" fmla="*/ 123740 h 193345"/>
                <a:gd name="connsiteX63" fmla="*/ 671436 w 719722"/>
                <a:gd name="connsiteY63" fmla="*/ 174424 h 193345"/>
                <a:gd name="connsiteX64" fmla="*/ 654419 w 719722"/>
                <a:gd name="connsiteY64" fmla="*/ 191411 h 193345"/>
                <a:gd name="connsiteX65" fmla="*/ 638646 w 719722"/>
                <a:gd name="connsiteY65" fmla="*/ 191411 h 193345"/>
                <a:gd name="connsiteX66" fmla="*/ 638646 w 719722"/>
                <a:gd name="connsiteY66" fmla="*/ 51926 h 193345"/>
                <a:gd name="connsiteX67" fmla="*/ 669776 w 719722"/>
                <a:gd name="connsiteY67" fmla="*/ 51926 h 193345"/>
                <a:gd name="connsiteX68" fmla="*/ 669776 w 719722"/>
                <a:gd name="connsiteY68" fmla="*/ 72366 h 193345"/>
                <a:gd name="connsiteX69" fmla="*/ 719722 w 719722"/>
                <a:gd name="connsiteY69" fmla="*/ 50269 h 193345"/>
                <a:gd name="connsiteX70" fmla="*/ 208500 w 719722"/>
                <a:gd name="connsiteY70" fmla="*/ 50269 h 193345"/>
                <a:gd name="connsiteX71" fmla="*/ 233543 w 719722"/>
                <a:gd name="connsiteY71" fmla="*/ 54964 h 193345"/>
                <a:gd name="connsiteX72" fmla="*/ 253327 w 719722"/>
                <a:gd name="connsiteY72" fmla="*/ 68775 h 193345"/>
                <a:gd name="connsiteX73" fmla="*/ 270345 w 719722"/>
                <a:gd name="connsiteY73" fmla="*/ 51788 h 193345"/>
                <a:gd name="connsiteX74" fmla="*/ 285979 w 719722"/>
                <a:gd name="connsiteY74" fmla="*/ 51788 h 193345"/>
                <a:gd name="connsiteX75" fmla="*/ 285979 w 719722"/>
                <a:gd name="connsiteY75" fmla="*/ 51926 h 193345"/>
                <a:gd name="connsiteX76" fmla="*/ 285979 w 719722"/>
                <a:gd name="connsiteY76" fmla="*/ 191549 h 193345"/>
                <a:gd name="connsiteX77" fmla="*/ 271867 w 719722"/>
                <a:gd name="connsiteY77" fmla="*/ 191549 h 193345"/>
                <a:gd name="connsiteX78" fmla="*/ 254849 w 719722"/>
                <a:gd name="connsiteY78" fmla="*/ 174562 h 193345"/>
                <a:gd name="connsiteX79" fmla="*/ 254849 w 719722"/>
                <a:gd name="connsiteY79" fmla="*/ 173457 h 193345"/>
                <a:gd name="connsiteX80" fmla="*/ 234788 w 719722"/>
                <a:gd name="connsiteY80" fmla="*/ 188372 h 193345"/>
                <a:gd name="connsiteX81" fmla="*/ 208500 w 719722"/>
                <a:gd name="connsiteY81" fmla="*/ 193344 h 193345"/>
                <a:gd name="connsiteX82" fmla="*/ 171975 w 719722"/>
                <a:gd name="connsiteY82" fmla="*/ 184506 h 193345"/>
                <a:gd name="connsiteX83" fmla="*/ 146794 w 719722"/>
                <a:gd name="connsiteY83" fmla="*/ 159371 h 193345"/>
                <a:gd name="connsiteX84" fmla="*/ 137801 w 719722"/>
                <a:gd name="connsiteY84" fmla="*/ 121669 h 193345"/>
                <a:gd name="connsiteX85" fmla="*/ 146794 w 719722"/>
                <a:gd name="connsiteY85" fmla="*/ 84104 h 193345"/>
                <a:gd name="connsiteX86" fmla="*/ 171975 w 719722"/>
                <a:gd name="connsiteY86" fmla="*/ 59108 h 193345"/>
                <a:gd name="connsiteX87" fmla="*/ 208500 w 719722"/>
                <a:gd name="connsiteY87" fmla="*/ 50269 h 193345"/>
                <a:gd name="connsiteX88" fmla="*/ 580675 w 719722"/>
                <a:gd name="connsiteY88" fmla="*/ 0 h 193345"/>
                <a:gd name="connsiteX89" fmla="*/ 613327 w 719722"/>
                <a:gd name="connsiteY89" fmla="*/ 0 h 193345"/>
                <a:gd name="connsiteX90" fmla="*/ 613327 w 719722"/>
                <a:gd name="connsiteY90" fmla="*/ 191550 h 193345"/>
                <a:gd name="connsiteX91" fmla="*/ 598938 w 719722"/>
                <a:gd name="connsiteY91" fmla="*/ 191550 h 193345"/>
                <a:gd name="connsiteX92" fmla="*/ 581920 w 719722"/>
                <a:gd name="connsiteY92" fmla="*/ 174563 h 193345"/>
                <a:gd name="connsiteX93" fmla="*/ 581920 w 719722"/>
                <a:gd name="connsiteY93" fmla="*/ 173458 h 193345"/>
                <a:gd name="connsiteX94" fmla="*/ 561859 w 719722"/>
                <a:gd name="connsiteY94" fmla="*/ 188373 h 193345"/>
                <a:gd name="connsiteX95" fmla="*/ 535571 w 719722"/>
                <a:gd name="connsiteY95" fmla="*/ 193345 h 193345"/>
                <a:gd name="connsiteX96" fmla="*/ 499322 w 719722"/>
                <a:gd name="connsiteY96" fmla="*/ 184507 h 193345"/>
                <a:gd name="connsiteX97" fmla="*/ 474003 w 719722"/>
                <a:gd name="connsiteY97" fmla="*/ 159234 h 193345"/>
                <a:gd name="connsiteX98" fmla="*/ 464872 w 719722"/>
                <a:gd name="connsiteY98" fmla="*/ 121669 h 193345"/>
                <a:gd name="connsiteX99" fmla="*/ 474003 w 719722"/>
                <a:gd name="connsiteY99" fmla="*/ 84243 h 193345"/>
                <a:gd name="connsiteX100" fmla="*/ 499322 w 719722"/>
                <a:gd name="connsiteY100" fmla="*/ 59108 h 193345"/>
                <a:gd name="connsiteX101" fmla="*/ 535571 w 719722"/>
                <a:gd name="connsiteY101" fmla="*/ 50270 h 193345"/>
                <a:gd name="connsiteX102" fmla="*/ 561029 w 719722"/>
                <a:gd name="connsiteY102" fmla="*/ 54965 h 193345"/>
                <a:gd name="connsiteX103" fmla="*/ 580675 w 719722"/>
                <a:gd name="connsiteY103" fmla="*/ 69052 h 193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l="l" t="t" r="r" b="b"/>
              <a:pathLst>
                <a:path w="719722" h="193345">
                  <a:moveTo>
                    <a:pt x="212098" y="78028"/>
                  </a:moveTo>
                  <a:cubicBezTo>
                    <a:pt x="200061" y="78028"/>
                    <a:pt x="190099" y="82033"/>
                    <a:pt x="182351" y="90043"/>
                  </a:cubicBezTo>
                  <a:cubicBezTo>
                    <a:pt x="174603" y="98053"/>
                    <a:pt x="170730" y="108549"/>
                    <a:pt x="170730" y="121669"/>
                  </a:cubicBezTo>
                  <a:cubicBezTo>
                    <a:pt x="170730" y="134788"/>
                    <a:pt x="174603" y="145284"/>
                    <a:pt x="182351" y="153294"/>
                  </a:cubicBezTo>
                  <a:cubicBezTo>
                    <a:pt x="190099" y="161304"/>
                    <a:pt x="200061" y="165309"/>
                    <a:pt x="212098" y="165309"/>
                  </a:cubicBezTo>
                  <a:cubicBezTo>
                    <a:pt x="224134" y="165447"/>
                    <a:pt x="234096" y="161442"/>
                    <a:pt x="241982" y="153294"/>
                  </a:cubicBezTo>
                  <a:cubicBezTo>
                    <a:pt x="249868" y="145284"/>
                    <a:pt x="253742" y="134788"/>
                    <a:pt x="253742" y="121669"/>
                  </a:cubicBezTo>
                  <a:cubicBezTo>
                    <a:pt x="253742" y="108549"/>
                    <a:pt x="249868" y="98053"/>
                    <a:pt x="241982" y="90043"/>
                  </a:cubicBezTo>
                  <a:cubicBezTo>
                    <a:pt x="234096" y="82033"/>
                    <a:pt x="224134" y="78028"/>
                    <a:pt x="212098" y="78028"/>
                  </a:cubicBezTo>
                  <a:close/>
                  <a:moveTo>
                    <a:pt x="539445" y="77891"/>
                  </a:moveTo>
                  <a:cubicBezTo>
                    <a:pt x="531559" y="77891"/>
                    <a:pt x="524503" y="79686"/>
                    <a:pt x="518277" y="83277"/>
                  </a:cubicBezTo>
                  <a:cubicBezTo>
                    <a:pt x="512051" y="86867"/>
                    <a:pt x="507070" y="91977"/>
                    <a:pt x="503335" y="98606"/>
                  </a:cubicBezTo>
                  <a:cubicBezTo>
                    <a:pt x="499599" y="105235"/>
                    <a:pt x="497801" y="112969"/>
                    <a:pt x="497801" y="121669"/>
                  </a:cubicBezTo>
                  <a:cubicBezTo>
                    <a:pt x="497801" y="130370"/>
                    <a:pt x="499599" y="138104"/>
                    <a:pt x="503335" y="144733"/>
                  </a:cubicBezTo>
                  <a:cubicBezTo>
                    <a:pt x="507070" y="151362"/>
                    <a:pt x="511913" y="156471"/>
                    <a:pt x="518277" y="160062"/>
                  </a:cubicBezTo>
                  <a:cubicBezTo>
                    <a:pt x="524503" y="163653"/>
                    <a:pt x="531698" y="165448"/>
                    <a:pt x="539445" y="165448"/>
                  </a:cubicBezTo>
                  <a:cubicBezTo>
                    <a:pt x="547193" y="165448"/>
                    <a:pt x="554388" y="163653"/>
                    <a:pt x="560614" y="160062"/>
                  </a:cubicBezTo>
                  <a:cubicBezTo>
                    <a:pt x="566840" y="156471"/>
                    <a:pt x="571821" y="151362"/>
                    <a:pt x="575556" y="144733"/>
                  </a:cubicBezTo>
                  <a:cubicBezTo>
                    <a:pt x="579292" y="138104"/>
                    <a:pt x="581090" y="130370"/>
                    <a:pt x="581090" y="121669"/>
                  </a:cubicBezTo>
                  <a:cubicBezTo>
                    <a:pt x="581090" y="112969"/>
                    <a:pt x="579292" y="105235"/>
                    <a:pt x="575556" y="98606"/>
                  </a:cubicBezTo>
                  <a:cubicBezTo>
                    <a:pt x="571821" y="91977"/>
                    <a:pt x="566840" y="86867"/>
                    <a:pt x="560614" y="83277"/>
                  </a:cubicBezTo>
                  <a:cubicBezTo>
                    <a:pt x="554388" y="79686"/>
                    <a:pt x="547193" y="77891"/>
                    <a:pt x="539445" y="77891"/>
                  </a:cubicBezTo>
                  <a:close/>
                  <a:moveTo>
                    <a:pt x="2352" y="51650"/>
                  </a:moveTo>
                  <a:lnTo>
                    <a:pt x="30300" y="51650"/>
                  </a:lnTo>
                  <a:cubicBezTo>
                    <a:pt x="35696" y="51650"/>
                    <a:pt x="40676" y="54136"/>
                    <a:pt x="43997" y="58417"/>
                  </a:cubicBezTo>
                  <a:lnTo>
                    <a:pt x="73190" y="99020"/>
                  </a:lnTo>
                  <a:lnTo>
                    <a:pt x="102383" y="58417"/>
                  </a:lnTo>
                  <a:cubicBezTo>
                    <a:pt x="105565" y="54136"/>
                    <a:pt x="110684" y="51650"/>
                    <a:pt x="116080" y="51650"/>
                  </a:cubicBezTo>
                  <a:lnTo>
                    <a:pt x="142921" y="51650"/>
                  </a:lnTo>
                  <a:lnTo>
                    <a:pt x="90484" y="121531"/>
                  </a:lnTo>
                  <a:lnTo>
                    <a:pt x="145273" y="191411"/>
                  </a:lnTo>
                  <a:lnTo>
                    <a:pt x="116910" y="191411"/>
                  </a:lnTo>
                  <a:cubicBezTo>
                    <a:pt x="111514" y="191549"/>
                    <a:pt x="106395" y="188925"/>
                    <a:pt x="103213" y="184644"/>
                  </a:cubicBezTo>
                  <a:lnTo>
                    <a:pt x="72360" y="144732"/>
                  </a:lnTo>
                  <a:lnTo>
                    <a:pt x="41368" y="184644"/>
                  </a:lnTo>
                  <a:cubicBezTo>
                    <a:pt x="38186" y="188925"/>
                    <a:pt x="33067" y="191411"/>
                    <a:pt x="27671" y="191411"/>
                  </a:cubicBezTo>
                  <a:lnTo>
                    <a:pt x="0" y="191411"/>
                  </a:lnTo>
                  <a:lnTo>
                    <a:pt x="54512" y="121531"/>
                  </a:lnTo>
                  <a:close/>
                  <a:moveTo>
                    <a:pt x="389469" y="50408"/>
                  </a:moveTo>
                  <a:cubicBezTo>
                    <a:pt x="407040" y="50270"/>
                    <a:pt x="421290" y="55379"/>
                    <a:pt x="431944" y="65737"/>
                  </a:cubicBezTo>
                  <a:cubicBezTo>
                    <a:pt x="442597" y="76095"/>
                    <a:pt x="447993" y="91286"/>
                    <a:pt x="447993" y="111449"/>
                  </a:cubicBezTo>
                  <a:lnTo>
                    <a:pt x="447993" y="191549"/>
                  </a:lnTo>
                  <a:lnTo>
                    <a:pt x="432220" y="191549"/>
                  </a:lnTo>
                  <a:cubicBezTo>
                    <a:pt x="422812" y="191549"/>
                    <a:pt x="415203" y="183953"/>
                    <a:pt x="415203" y="174562"/>
                  </a:cubicBezTo>
                  <a:lnTo>
                    <a:pt x="415203" y="115730"/>
                  </a:lnTo>
                  <a:cubicBezTo>
                    <a:pt x="415203" y="103577"/>
                    <a:pt x="412297" y="94325"/>
                    <a:pt x="406486" y="88110"/>
                  </a:cubicBezTo>
                  <a:cubicBezTo>
                    <a:pt x="400676" y="81895"/>
                    <a:pt x="392513" y="78857"/>
                    <a:pt x="381859" y="78857"/>
                  </a:cubicBezTo>
                  <a:cubicBezTo>
                    <a:pt x="369822" y="78857"/>
                    <a:pt x="360276" y="82448"/>
                    <a:pt x="353358" y="89767"/>
                  </a:cubicBezTo>
                  <a:cubicBezTo>
                    <a:pt x="346302" y="96948"/>
                    <a:pt x="342843" y="107444"/>
                    <a:pt x="342843" y="120978"/>
                  </a:cubicBezTo>
                  <a:lnTo>
                    <a:pt x="342843" y="174562"/>
                  </a:lnTo>
                  <a:cubicBezTo>
                    <a:pt x="342843" y="183953"/>
                    <a:pt x="335234" y="191549"/>
                    <a:pt x="325826" y="191549"/>
                  </a:cubicBezTo>
                  <a:lnTo>
                    <a:pt x="310053" y="191549"/>
                  </a:lnTo>
                  <a:lnTo>
                    <a:pt x="310053" y="51927"/>
                  </a:lnTo>
                  <a:lnTo>
                    <a:pt x="324165" y="51927"/>
                  </a:lnTo>
                  <a:cubicBezTo>
                    <a:pt x="333573" y="51927"/>
                    <a:pt x="341183" y="59523"/>
                    <a:pt x="341183" y="68914"/>
                  </a:cubicBezTo>
                  <a:lnTo>
                    <a:pt x="341183" y="70018"/>
                  </a:lnTo>
                  <a:cubicBezTo>
                    <a:pt x="346579" y="63527"/>
                    <a:pt x="353358" y="58694"/>
                    <a:pt x="361659" y="55379"/>
                  </a:cubicBezTo>
                  <a:cubicBezTo>
                    <a:pt x="369822" y="52065"/>
                    <a:pt x="379092" y="50408"/>
                    <a:pt x="389469" y="50408"/>
                  </a:cubicBezTo>
                  <a:close/>
                  <a:moveTo>
                    <a:pt x="719722" y="50269"/>
                  </a:moveTo>
                  <a:lnTo>
                    <a:pt x="719722" y="81342"/>
                  </a:lnTo>
                  <a:cubicBezTo>
                    <a:pt x="716955" y="80790"/>
                    <a:pt x="714326" y="80514"/>
                    <a:pt x="712113" y="80514"/>
                  </a:cubicBezTo>
                  <a:cubicBezTo>
                    <a:pt x="699384" y="80514"/>
                    <a:pt x="689422" y="84243"/>
                    <a:pt x="682228" y="91700"/>
                  </a:cubicBezTo>
                  <a:cubicBezTo>
                    <a:pt x="675033" y="99158"/>
                    <a:pt x="671436" y="109792"/>
                    <a:pt x="671436" y="123740"/>
                  </a:cubicBezTo>
                  <a:lnTo>
                    <a:pt x="671436" y="174424"/>
                  </a:lnTo>
                  <a:cubicBezTo>
                    <a:pt x="671436" y="183815"/>
                    <a:pt x="663827" y="191411"/>
                    <a:pt x="654419" y="191411"/>
                  </a:cubicBezTo>
                  <a:lnTo>
                    <a:pt x="638646" y="191411"/>
                  </a:lnTo>
                  <a:lnTo>
                    <a:pt x="638646" y="51926"/>
                  </a:lnTo>
                  <a:lnTo>
                    <a:pt x="669776" y="51926"/>
                  </a:lnTo>
                  <a:lnTo>
                    <a:pt x="669776" y="72366"/>
                  </a:lnTo>
                  <a:cubicBezTo>
                    <a:pt x="679322" y="57589"/>
                    <a:pt x="695925" y="50269"/>
                    <a:pt x="719722" y="50269"/>
                  </a:cubicBezTo>
                  <a:close/>
                  <a:moveTo>
                    <a:pt x="208500" y="50269"/>
                  </a:moveTo>
                  <a:cubicBezTo>
                    <a:pt x="217632" y="50269"/>
                    <a:pt x="225933" y="51788"/>
                    <a:pt x="233543" y="54964"/>
                  </a:cubicBezTo>
                  <a:cubicBezTo>
                    <a:pt x="241152" y="58141"/>
                    <a:pt x="247793" y="62698"/>
                    <a:pt x="253327" y="68775"/>
                  </a:cubicBezTo>
                  <a:cubicBezTo>
                    <a:pt x="253327" y="59384"/>
                    <a:pt x="260937" y="51788"/>
                    <a:pt x="270345" y="51788"/>
                  </a:cubicBezTo>
                  <a:lnTo>
                    <a:pt x="285979" y="51788"/>
                  </a:lnTo>
                  <a:lnTo>
                    <a:pt x="285979" y="51926"/>
                  </a:lnTo>
                  <a:lnTo>
                    <a:pt x="285979" y="191549"/>
                  </a:lnTo>
                  <a:lnTo>
                    <a:pt x="271867" y="191549"/>
                  </a:lnTo>
                  <a:cubicBezTo>
                    <a:pt x="262459" y="191549"/>
                    <a:pt x="254849" y="183953"/>
                    <a:pt x="254849" y="174562"/>
                  </a:cubicBezTo>
                  <a:lnTo>
                    <a:pt x="254849" y="173457"/>
                  </a:lnTo>
                  <a:cubicBezTo>
                    <a:pt x="249453" y="180086"/>
                    <a:pt x="242812" y="185058"/>
                    <a:pt x="234788" y="188372"/>
                  </a:cubicBezTo>
                  <a:cubicBezTo>
                    <a:pt x="226902" y="191687"/>
                    <a:pt x="218047" y="193344"/>
                    <a:pt x="208500" y="193344"/>
                  </a:cubicBezTo>
                  <a:cubicBezTo>
                    <a:pt x="194941" y="193344"/>
                    <a:pt x="182628" y="190444"/>
                    <a:pt x="171975" y="184506"/>
                  </a:cubicBezTo>
                  <a:cubicBezTo>
                    <a:pt x="161183" y="178567"/>
                    <a:pt x="152882" y="170143"/>
                    <a:pt x="146794" y="159371"/>
                  </a:cubicBezTo>
                  <a:cubicBezTo>
                    <a:pt x="140706" y="148599"/>
                    <a:pt x="137801" y="136031"/>
                    <a:pt x="137801" y="121669"/>
                  </a:cubicBezTo>
                  <a:cubicBezTo>
                    <a:pt x="137801" y="107306"/>
                    <a:pt x="140845" y="94876"/>
                    <a:pt x="146794" y="84104"/>
                  </a:cubicBezTo>
                  <a:cubicBezTo>
                    <a:pt x="152882" y="73332"/>
                    <a:pt x="161183" y="65046"/>
                    <a:pt x="171975" y="59108"/>
                  </a:cubicBezTo>
                  <a:cubicBezTo>
                    <a:pt x="182766" y="53169"/>
                    <a:pt x="194941" y="50269"/>
                    <a:pt x="208500" y="50269"/>
                  </a:cubicBezTo>
                  <a:close/>
                  <a:moveTo>
                    <a:pt x="580675" y="0"/>
                  </a:moveTo>
                  <a:lnTo>
                    <a:pt x="613327" y="0"/>
                  </a:lnTo>
                  <a:lnTo>
                    <a:pt x="613327" y="191550"/>
                  </a:lnTo>
                  <a:lnTo>
                    <a:pt x="598938" y="191550"/>
                  </a:lnTo>
                  <a:cubicBezTo>
                    <a:pt x="589530" y="191550"/>
                    <a:pt x="581920" y="183954"/>
                    <a:pt x="581920" y="174563"/>
                  </a:cubicBezTo>
                  <a:lnTo>
                    <a:pt x="581920" y="173458"/>
                  </a:lnTo>
                  <a:cubicBezTo>
                    <a:pt x="576525" y="180087"/>
                    <a:pt x="569884" y="185059"/>
                    <a:pt x="561859" y="188373"/>
                  </a:cubicBezTo>
                  <a:cubicBezTo>
                    <a:pt x="553973" y="191688"/>
                    <a:pt x="545118" y="193345"/>
                    <a:pt x="535571" y="193345"/>
                  </a:cubicBezTo>
                  <a:cubicBezTo>
                    <a:pt x="522151" y="193345"/>
                    <a:pt x="509976" y="190445"/>
                    <a:pt x="499322" y="184507"/>
                  </a:cubicBezTo>
                  <a:cubicBezTo>
                    <a:pt x="488531" y="178568"/>
                    <a:pt x="480091" y="170144"/>
                    <a:pt x="474003" y="159234"/>
                  </a:cubicBezTo>
                  <a:cubicBezTo>
                    <a:pt x="467916" y="148323"/>
                    <a:pt x="464872" y="135756"/>
                    <a:pt x="464872" y="121669"/>
                  </a:cubicBezTo>
                  <a:cubicBezTo>
                    <a:pt x="464872" y="107583"/>
                    <a:pt x="467916" y="95015"/>
                    <a:pt x="474003" y="84243"/>
                  </a:cubicBezTo>
                  <a:cubicBezTo>
                    <a:pt x="480091" y="73471"/>
                    <a:pt x="488531" y="65047"/>
                    <a:pt x="499322" y="59108"/>
                  </a:cubicBezTo>
                  <a:cubicBezTo>
                    <a:pt x="510114" y="53170"/>
                    <a:pt x="522151" y="50270"/>
                    <a:pt x="535571" y="50270"/>
                  </a:cubicBezTo>
                  <a:cubicBezTo>
                    <a:pt x="544841" y="50270"/>
                    <a:pt x="553281" y="51789"/>
                    <a:pt x="561029" y="54965"/>
                  </a:cubicBezTo>
                  <a:cubicBezTo>
                    <a:pt x="568777" y="58142"/>
                    <a:pt x="575279" y="62837"/>
                    <a:pt x="580675" y="69052"/>
                  </a:cubicBezTo>
                  <a:close/>
                </a:path>
              </a:pathLst>
            </a:custGeom>
            <a:solidFill>
              <a:schemeClr val="tx2"/>
            </a:solidFill>
            <a:ln w="9510" cap="flat">
              <a:noFill/>
              <a:prstDash val="solid"/>
              <a:miter/>
            </a:ln>
          </p:spPr>
          <p:txBody>
            <a:bodyPr wrap="square" rtlCol="0" anchor="ctr">
              <a:noAutofit/>
            </a:bodyPr>
            <a:lstStyle/>
            <a:p>
              <a:endParaRPr lang="en-US"/>
            </a:p>
          </p:txBody>
        </p:sp>
        <p:grpSp>
          <p:nvGrpSpPr>
            <p:cNvPr id="48" name="Group 47">
              <a:extLst>
                <a:ext uri="{FF2B5EF4-FFF2-40B4-BE49-F238E27FC236}">
                  <a16:creationId xmlns:a16="http://schemas.microsoft.com/office/drawing/2014/main" id="{24CA5212-FA87-864F-BC1D-63699D2AE5B1}"/>
                </a:ext>
              </a:extLst>
            </p:cNvPr>
            <p:cNvGrpSpPr/>
            <p:nvPr userDrawn="1"/>
          </p:nvGrpSpPr>
          <p:grpSpPr>
            <a:xfrm>
              <a:off x="11082099" y="267640"/>
              <a:ext cx="156756" cy="139761"/>
              <a:chOff x="11082099" y="267640"/>
              <a:chExt cx="156756" cy="139761"/>
            </a:xfrm>
          </p:grpSpPr>
          <p:sp>
            <p:nvSpPr>
              <p:cNvPr id="49" name="Freeform 48">
                <a:extLst>
                  <a:ext uri="{FF2B5EF4-FFF2-40B4-BE49-F238E27FC236}">
                    <a16:creationId xmlns:a16="http://schemas.microsoft.com/office/drawing/2014/main" id="{F0A0FCC8-F2EC-5A44-818F-B5D2E2FCEC67}"/>
                  </a:ext>
                </a:extLst>
              </p:cNvPr>
              <p:cNvSpPr/>
              <p:nvPr/>
            </p:nvSpPr>
            <p:spPr>
              <a:xfrm>
                <a:off x="11082099" y="272749"/>
                <a:ext cx="70699" cy="60489"/>
              </a:xfrm>
              <a:custGeom>
                <a:avLst/>
                <a:gdLst>
                  <a:gd name="connsiteX0" fmla="*/ 246570 w 486475"/>
                  <a:gd name="connsiteY0" fmla="*/ 0 h 416222"/>
                  <a:gd name="connsiteX1" fmla="*/ 225625 w 486475"/>
                  <a:gd name="connsiteY1" fmla="*/ 26608 h 416222"/>
                  <a:gd name="connsiteX2" fmla="*/ 0 w 486475"/>
                  <a:gd name="connsiteY2" fmla="*/ 416223 h 416222"/>
                  <a:gd name="connsiteX3" fmla="*/ 486475 w 486475"/>
                  <a:gd name="connsiteY3" fmla="*/ 416223 h 416222"/>
                  <a:gd name="connsiteX4" fmla="*/ 246570 w 486475"/>
                  <a:gd name="connsiteY4" fmla="*/ 0 h 416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475" h="416222">
                    <a:moveTo>
                      <a:pt x="246570" y="0"/>
                    </a:moveTo>
                    <a:cubicBezTo>
                      <a:pt x="238954" y="7602"/>
                      <a:pt x="231338" y="16155"/>
                      <a:pt x="225625" y="26608"/>
                    </a:cubicBezTo>
                    <a:lnTo>
                      <a:pt x="0" y="416223"/>
                    </a:lnTo>
                    <a:lnTo>
                      <a:pt x="486475" y="416223"/>
                    </a:lnTo>
                    <a:lnTo>
                      <a:pt x="246570" y="0"/>
                    </a:lnTo>
                    <a:close/>
                  </a:path>
                </a:pathLst>
              </a:custGeom>
              <a:solidFill>
                <a:srgbClr val="DF1E26"/>
              </a:solidFill>
              <a:ln w="9510" cap="flat">
                <a:noFill/>
                <a:prstDash val="solid"/>
                <a:miter/>
              </a:ln>
            </p:spPr>
            <p:txBody>
              <a:bodyPr rtlCol="0" anchor="ctr"/>
              <a:lstStyle/>
              <a:p>
                <a:endParaRPr lang="en-US"/>
              </a:p>
            </p:txBody>
          </p:sp>
          <p:sp>
            <p:nvSpPr>
              <p:cNvPr id="50" name="Freeform 49">
                <a:extLst>
                  <a:ext uri="{FF2B5EF4-FFF2-40B4-BE49-F238E27FC236}">
                    <a16:creationId xmlns:a16="http://schemas.microsoft.com/office/drawing/2014/main" id="{5440D1AC-A2E1-D546-82BC-DC1424CF5964}"/>
                  </a:ext>
                </a:extLst>
              </p:cNvPr>
              <p:cNvSpPr/>
              <p:nvPr/>
            </p:nvSpPr>
            <p:spPr>
              <a:xfrm>
                <a:off x="11125542" y="267640"/>
                <a:ext cx="69869" cy="61180"/>
              </a:xfrm>
              <a:custGeom>
                <a:avLst/>
                <a:gdLst>
                  <a:gd name="connsiteX0" fmla="*/ 480763 w 480763"/>
                  <a:gd name="connsiteY0" fmla="*/ 4751 h 420973"/>
                  <a:gd name="connsiteX1" fmla="*/ 447443 w 480763"/>
                  <a:gd name="connsiteY1" fmla="*/ 0 h 420973"/>
                  <a:gd name="connsiteX2" fmla="*/ 33320 w 480763"/>
                  <a:gd name="connsiteY2" fmla="*/ 0 h 420973"/>
                  <a:gd name="connsiteX3" fmla="*/ 0 w 480763"/>
                  <a:gd name="connsiteY3" fmla="*/ 4751 h 420973"/>
                  <a:gd name="connsiteX4" fmla="*/ 240858 w 480763"/>
                  <a:gd name="connsiteY4" fmla="*/ 420974 h 420973"/>
                  <a:gd name="connsiteX5" fmla="*/ 480763 w 480763"/>
                  <a:gd name="connsiteY5" fmla="*/ 4751 h 420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0763" h="420973">
                    <a:moveTo>
                      <a:pt x="480763" y="4751"/>
                    </a:moveTo>
                    <a:cubicBezTo>
                      <a:pt x="470291" y="1901"/>
                      <a:pt x="458867" y="0"/>
                      <a:pt x="447443" y="0"/>
                    </a:cubicBezTo>
                    <a:lnTo>
                      <a:pt x="33320" y="0"/>
                    </a:lnTo>
                    <a:cubicBezTo>
                      <a:pt x="21896" y="0"/>
                      <a:pt x="10472" y="1901"/>
                      <a:pt x="0" y="4751"/>
                    </a:cubicBezTo>
                    <a:lnTo>
                      <a:pt x="240858" y="420974"/>
                    </a:lnTo>
                    <a:lnTo>
                      <a:pt x="480763" y="4751"/>
                    </a:lnTo>
                    <a:close/>
                  </a:path>
                </a:pathLst>
              </a:custGeom>
              <a:solidFill>
                <a:srgbClr val="EF3834"/>
              </a:solidFill>
              <a:ln w="9510" cap="flat">
                <a:noFill/>
                <a:prstDash val="solid"/>
                <a:miter/>
              </a:ln>
            </p:spPr>
            <p:txBody>
              <a:bodyPr rtlCol="0" anchor="ctr"/>
              <a:lstStyle/>
              <a:p>
                <a:endParaRPr lang="en-US"/>
              </a:p>
            </p:txBody>
          </p:sp>
          <p:sp>
            <p:nvSpPr>
              <p:cNvPr id="51" name="Freeform 50">
                <a:extLst>
                  <a:ext uri="{FF2B5EF4-FFF2-40B4-BE49-F238E27FC236}">
                    <a16:creationId xmlns:a16="http://schemas.microsoft.com/office/drawing/2014/main" id="{68103196-A09D-F24F-BB87-6A562309B8F7}"/>
                  </a:ext>
                </a:extLst>
              </p:cNvPr>
              <p:cNvSpPr/>
              <p:nvPr/>
            </p:nvSpPr>
            <p:spPr>
              <a:xfrm>
                <a:off x="11082237" y="341939"/>
                <a:ext cx="70838" cy="60489"/>
              </a:xfrm>
              <a:custGeom>
                <a:avLst/>
                <a:gdLst>
                  <a:gd name="connsiteX0" fmla="*/ 0 w 487427"/>
                  <a:gd name="connsiteY0" fmla="*/ 0 h 416222"/>
                  <a:gd name="connsiteX1" fmla="*/ 225625 w 487427"/>
                  <a:gd name="connsiteY1" fmla="*/ 389615 h 416222"/>
                  <a:gd name="connsiteX2" fmla="*/ 246570 w 487427"/>
                  <a:gd name="connsiteY2" fmla="*/ 416222 h 416222"/>
                  <a:gd name="connsiteX3" fmla="*/ 487427 w 487427"/>
                  <a:gd name="connsiteY3" fmla="*/ 0 h 416222"/>
                  <a:gd name="connsiteX4" fmla="*/ 0 w 487427"/>
                  <a:gd name="connsiteY4" fmla="*/ 0 h 416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7427" h="416222">
                    <a:moveTo>
                      <a:pt x="0" y="0"/>
                    </a:moveTo>
                    <a:lnTo>
                      <a:pt x="225625" y="389615"/>
                    </a:lnTo>
                    <a:cubicBezTo>
                      <a:pt x="231338" y="399118"/>
                      <a:pt x="238002" y="408620"/>
                      <a:pt x="246570" y="416222"/>
                    </a:cubicBezTo>
                    <a:lnTo>
                      <a:pt x="487427" y="0"/>
                    </a:lnTo>
                    <a:lnTo>
                      <a:pt x="0" y="0"/>
                    </a:lnTo>
                    <a:close/>
                  </a:path>
                </a:pathLst>
              </a:custGeom>
              <a:solidFill>
                <a:srgbClr val="F0534C"/>
              </a:solidFill>
              <a:ln w="9510" cap="flat">
                <a:noFill/>
                <a:prstDash val="solid"/>
                <a:miter/>
              </a:ln>
            </p:spPr>
            <p:txBody>
              <a:bodyPr rtlCol="0" anchor="ctr"/>
              <a:lstStyle/>
              <a:p>
                <a:endParaRPr lang="en-US"/>
              </a:p>
            </p:txBody>
          </p:sp>
          <p:sp>
            <p:nvSpPr>
              <p:cNvPr id="52" name="Freeform 51">
                <a:extLst>
                  <a:ext uri="{FF2B5EF4-FFF2-40B4-BE49-F238E27FC236}">
                    <a16:creationId xmlns:a16="http://schemas.microsoft.com/office/drawing/2014/main" id="{1F0FDA77-6F66-9540-AAC9-AA8B9086515C}"/>
                  </a:ext>
                </a:extLst>
              </p:cNvPr>
              <p:cNvSpPr/>
              <p:nvPr/>
            </p:nvSpPr>
            <p:spPr>
              <a:xfrm>
                <a:off x="11168017" y="341939"/>
                <a:ext cx="70838" cy="60489"/>
              </a:xfrm>
              <a:custGeom>
                <a:avLst/>
                <a:gdLst>
                  <a:gd name="connsiteX0" fmla="*/ 261802 w 487427"/>
                  <a:gd name="connsiteY0" fmla="*/ 389615 h 416222"/>
                  <a:gd name="connsiteX1" fmla="*/ 487427 w 487427"/>
                  <a:gd name="connsiteY1" fmla="*/ 0 h 416222"/>
                  <a:gd name="connsiteX2" fmla="*/ 0 w 487427"/>
                  <a:gd name="connsiteY2" fmla="*/ 0 h 416222"/>
                  <a:gd name="connsiteX3" fmla="*/ 240858 w 487427"/>
                  <a:gd name="connsiteY3" fmla="*/ 416222 h 416222"/>
                  <a:gd name="connsiteX4" fmla="*/ 261802 w 487427"/>
                  <a:gd name="connsiteY4" fmla="*/ 389615 h 416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7427" h="416222">
                    <a:moveTo>
                      <a:pt x="261802" y="389615"/>
                    </a:moveTo>
                    <a:lnTo>
                      <a:pt x="487427" y="0"/>
                    </a:lnTo>
                    <a:lnTo>
                      <a:pt x="0" y="0"/>
                    </a:lnTo>
                    <a:lnTo>
                      <a:pt x="240858" y="416222"/>
                    </a:lnTo>
                    <a:cubicBezTo>
                      <a:pt x="248474" y="407670"/>
                      <a:pt x="256090" y="399118"/>
                      <a:pt x="261802" y="389615"/>
                    </a:cubicBezTo>
                  </a:path>
                </a:pathLst>
              </a:custGeom>
              <a:solidFill>
                <a:srgbClr val="F26F62"/>
              </a:solidFill>
              <a:ln w="9510" cap="flat">
                <a:noFill/>
                <a:prstDash val="solid"/>
                <a:miter/>
              </a:ln>
            </p:spPr>
            <p:txBody>
              <a:bodyPr rtlCol="0" anchor="ctr"/>
              <a:lstStyle/>
              <a:p>
                <a:endParaRPr lang="en-US"/>
              </a:p>
            </p:txBody>
          </p:sp>
          <p:sp>
            <p:nvSpPr>
              <p:cNvPr id="53" name="Freeform 52">
                <a:extLst>
                  <a:ext uri="{FF2B5EF4-FFF2-40B4-BE49-F238E27FC236}">
                    <a16:creationId xmlns:a16="http://schemas.microsoft.com/office/drawing/2014/main" id="{425472D8-FC52-3046-9FA4-546021C28CCF}"/>
                  </a:ext>
                </a:extLst>
              </p:cNvPr>
              <p:cNvSpPr/>
              <p:nvPr/>
            </p:nvSpPr>
            <p:spPr>
              <a:xfrm>
                <a:off x="11125542" y="346221"/>
                <a:ext cx="70008" cy="61180"/>
              </a:xfrm>
              <a:custGeom>
                <a:avLst/>
                <a:gdLst>
                  <a:gd name="connsiteX0" fmla="*/ 0 w 481715"/>
                  <a:gd name="connsiteY0" fmla="*/ 416223 h 420973"/>
                  <a:gd name="connsiteX1" fmla="*/ 33320 w 481715"/>
                  <a:gd name="connsiteY1" fmla="*/ 420974 h 420973"/>
                  <a:gd name="connsiteX2" fmla="*/ 448395 w 481715"/>
                  <a:gd name="connsiteY2" fmla="*/ 420974 h 420973"/>
                  <a:gd name="connsiteX3" fmla="*/ 481715 w 481715"/>
                  <a:gd name="connsiteY3" fmla="*/ 416223 h 420973"/>
                  <a:gd name="connsiteX4" fmla="*/ 240858 w 481715"/>
                  <a:gd name="connsiteY4" fmla="*/ 0 h 420973"/>
                  <a:gd name="connsiteX5" fmla="*/ 0 w 481715"/>
                  <a:gd name="connsiteY5" fmla="*/ 416223 h 420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1715" h="420973">
                    <a:moveTo>
                      <a:pt x="0" y="416223"/>
                    </a:moveTo>
                    <a:cubicBezTo>
                      <a:pt x="10472" y="419073"/>
                      <a:pt x="21896" y="420974"/>
                      <a:pt x="33320" y="420974"/>
                    </a:cubicBezTo>
                    <a:lnTo>
                      <a:pt x="448395" y="420974"/>
                    </a:lnTo>
                    <a:cubicBezTo>
                      <a:pt x="459819" y="420974"/>
                      <a:pt x="471243" y="419073"/>
                      <a:pt x="481715" y="416223"/>
                    </a:cubicBezTo>
                    <a:lnTo>
                      <a:pt x="240858" y="0"/>
                    </a:lnTo>
                    <a:lnTo>
                      <a:pt x="0" y="416223"/>
                    </a:lnTo>
                    <a:close/>
                  </a:path>
                </a:pathLst>
              </a:custGeom>
              <a:solidFill>
                <a:srgbClr val="F58C7F"/>
              </a:solidFill>
              <a:ln w="9510" cap="flat">
                <a:noFill/>
                <a:prstDash val="solid"/>
                <a:miter/>
              </a:ln>
            </p:spPr>
            <p:txBody>
              <a:bodyPr rtlCol="0" anchor="ctr"/>
              <a:lstStyle/>
              <a:p>
                <a:endParaRPr lang="en-US"/>
              </a:p>
            </p:txBody>
          </p:sp>
          <p:sp>
            <p:nvSpPr>
              <p:cNvPr id="54" name="Freeform 53">
                <a:extLst>
                  <a:ext uri="{FF2B5EF4-FFF2-40B4-BE49-F238E27FC236}">
                    <a16:creationId xmlns:a16="http://schemas.microsoft.com/office/drawing/2014/main" id="{08B70F83-F3D5-3D41-BFD2-DF3215BE5E54}"/>
                  </a:ext>
                </a:extLst>
              </p:cNvPr>
              <p:cNvSpPr/>
              <p:nvPr/>
            </p:nvSpPr>
            <p:spPr>
              <a:xfrm>
                <a:off x="11168017" y="272749"/>
                <a:ext cx="70699" cy="60489"/>
              </a:xfrm>
              <a:custGeom>
                <a:avLst/>
                <a:gdLst>
                  <a:gd name="connsiteX0" fmla="*/ 486475 w 486475"/>
                  <a:gd name="connsiteY0" fmla="*/ 416223 h 416222"/>
                  <a:gd name="connsiteX1" fmla="*/ 260850 w 486475"/>
                  <a:gd name="connsiteY1" fmla="*/ 26608 h 416222"/>
                  <a:gd name="connsiteX2" fmla="*/ 239906 w 486475"/>
                  <a:gd name="connsiteY2" fmla="*/ 0 h 416222"/>
                  <a:gd name="connsiteX3" fmla="*/ 0 w 486475"/>
                  <a:gd name="connsiteY3" fmla="*/ 416223 h 416222"/>
                  <a:gd name="connsiteX4" fmla="*/ 486475 w 486475"/>
                  <a:gd name="connsiteY4" fmla="*/ 416223 h 416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475" h="416222">
                    <a:moveTo>
                      <a:pt x="486475" y="416223"/>
                    </a:moveTo>
                    <a:lnTo>
                      <a:pt x="260850" y="26608"/>
                    </a:lnTo>
                    <a:cubicBezTo>
                      <a:pt x="255138" y="17105"/>
                      <a:pt x="248474" y="7602"/>
                      <a:pt x="239906" y="0"/>
                    </a:cubicBezTo>
                    <a:lnTo>
                      <a:pt x="0" y="416223"/>
                    </a:lnTo>
                    <a:lnTo>
                      <a:pt x="486475" y="416223"/>
                    </a:lnTo>
                    <a:close/>
                  </a:path>
                </a:pathLst>
              </a:custGeom>
              <a:solidFill>
                <a:srgbClr val="F0534C"/>
              </a:solidFill>
              <a:ln w="9510" cap="flat">
                <a:noFill/>
                <a:prstDash val="solid"/>
                <a:miter/>
              </a:ln>
            </p:spPr>
            <p:txBody>
              <a:bodyPr rtlCol="0" anchor="ctr"/>
              <a:lstStyle/>
              <a:p>
                <a:endParaRPr lang="en-US"/>
              </a:p>
            </p:txBody>
          </p:sp>
        </p:grpSp>
      </p:grpSp>
      <p:sp>
        <p:nvSpPr>
          <p:cNvPr id="24" name="Text Placeholder 7">
            <a:extLst>
              <a:ext uri="{FF2B5EF4-FFF2-40B4-BE49-F238E27FC236}">
                <a16:creationId xmlns:a16="http://schemas.microsoft.com/office/drawing/2014/main" id="{3884A739-B4A8-8C41-B69A-EFDF0B1FC0FF}"/>
              </a:ext>
            </a:extLst>
          </p:cNvPr>
          <p:cNvSpPr>
            <a:spLocks noGrp="1"/>
          </p:cNvSpPr>
          <p:nvPr>
            <p:ph type="body" sz="quarter" idx="28" hasCustomPrompt="1"/>
          </p:nvPr>
        </p:nvSpPr>
        <p:spPr>
          <a:xfrm>
            <a:off x="10148986" y="6632886"/>
            <a:ext cx="1821776" cy="92333"/>
          </a:xfrm>
        </p:spPr>
        <p:txBody>
          <a:bodyPr anchor="b" anchorCtr="0">
            <a:spAutoFit/>
          </a:bodyPr>
          <a:lstStyle>
            <a:lvl1pPr algn="r">
              <a:lnSpc>
                <a:spcPct val="100000"/>
              </a:lnSpc>
              <a:defRPr sz="600">
                <a:solidFill>
                  <a:schemeClr val="tx2">
                    <a:lumMod val="50000"/>
                    <a:lumOff val="50000"/>
                  </a:schemeClr>
                </a:solidFill>
              </a:defRPr>
            </a:lvl1pPr>
          </a:lstStyle>
          <a:p>
            <a:pPr lvl="0"/>
            <a:r>
              <a:rPr lang="en-US"/>
              <a:t>Source Info</a:t>
            </a:r>
          </a:p>
        </p:txBody>
      </p:sp>
      <p:sp>
        <p:nvSpPr>
          <p:cNvPr id="5" name="Footer Placeholder 4">
            <a:extLst>
              <a:ext uri="{FF2B5EF4-FFF2-40B4-BE49-F238E27FC236}">
                <a16:creationId xmlns:a16="http://schemas.microsoft.com/office/drawing/2014/main" id="{73A45525-349C-E34F-95B5-EC2D704506B5}"/>
              </a:ext>
            </a:extLst>
          </p:cNvPr>
          <p:cNvSpPr>
            <a:spLocks noGrp="1"/>
          </p:cNvSpPr>
          <p:nvPr>
            <p:ph type="ftr" sz="quarter" idx="29"/>
          </p:nvPr>
        </p:nvSpPr>
        <p:spPr/>
        <p:txBody>
          <a:bodyPr/>
          <a:lstStyle/>
          <a:p>
            <a:r>
              <a:rPr lang="en-US" kern="0"/>
              <a:t>© 2021 Xandr Inc. Xandr℠, the Kite logo, AT&amp;T, the Globe logo and other marks are trademarks and service marks of AT&amp;T Intellectual Property and/or AT&amp;T affiliated companies. All other marks contained herein are the property of their respective owners.</a:t>
            </a:r>
          </a:p>
        </p:txBody>
      </p:sp>
      <p:sp>
        <p:nvSpPr>
          <p:cNvPr id="6" name="Slide Number Placeholder 5">
            <a:extLst>
              <a:ext uri="{FF2B5EF4-FFF2-40B4-BE49-F238E27FC236}">
                <a16:creationId xmlns:a16="http://schemas.microsoft.com/office/drawing/2014/main" id="{1CD35003-D714-8747-AC7F-1928E535FB80}"/>
              </a:ext>
            </a:extLst>
          </p:cNvPr>
          <p:cNvSpPr>
            <a:spLocks noGrp="1"/>
          </p:cNvSpPr>
          <p:nvPr>
            <p:ph type="sldNum" sz="quarter" idx="30"/>
          </p:nvPr>
        </p:nvSpPr>
        <p:spPr/>
        <p:txBody>
          <a:bodyPr/>
          <a:lstStyle/>
          <a:p>
            <a:fld id="{B039CED7-89A6-0D48-93AF-800B78660EBD}" type="slidenum">
              <a:rPr lang="en-US"/>
              <a:pPr/>
              <a:t>‹#›</a:t>
            </a:fld>
            <a:endParaRPr lang="en-US"/>
          </a:p>
        </p:txBody>
      </p:sp>
    </p:spTree>
    <p:extLst>
      <p:ext uri="{BB962C8B-B14F-4D97-AF65-F5344CB8AC3E}">
        <p14:creationId xmlns:p14="http://schemas.microsoft.com/office/powerpoint/2010/main" val="227576147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0B7FE5-6570-7C47-A2CE-DCF65803403D}"/>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grpSp>
        <p:nvGrpSpPr>
          <p:cNvPr id="15" name="Group 14">
            <a:extLst>
              <a:ext uri="{FF2B5EF4-FFF2-40B4-BE49-F238E27FC236}">
                <a16:creationId xmlns:a16="http://schemas.microsoft.com/office/drawing/2014/main" id="{E144F2D3-2B4B-8445-AC00-57AB4AEF894A}"/>
              </a:ext>
            </a:extLst>
          </p:cNvPr>
          <p:cNvGrpSpPr>
            <a:grpSpLocks noChangeAspect="1"/>
          </p:cNvGrpSpPr>
          <p:nvPr userDrawn="1"/>
        </p:nvGrpSpPr>
        <p:grpSpPr>
          <a:xfrm>
            <a:off x="11082099" y="215851"/>
            <a:ext cx="886025" cy="193345"/>
            <a:chOff x="11082099" y="215851"/>
            <a:chExt cx="886025" cy="193345"/>
          </a:xfrm>
          <a:solidFill>
            <a:schemeClr val="bg2"/>
          </a:solidFill>
        </p:grpSpPr>
        <p:sp>
          <p:nvSpPr>
            <p:cNvPr id="16" name="Freeform 15">
              <a:extLst>
                <a:ext uri="{FF2B5EF4-FFF2-40B4-BE49-F238E27FC236}">
                  <a16:creationId xmlns:a16="http://schemas.microsoft.com/office/drawing/2014/main" id="{56B90139-2001-D74F-950E-CFFA65B134EF}"/>
                </a:ext>
              </a:extLst>
            </p:cNvPr>
            <p:cNvSpPr/>
            <p:nvPr/>
          </p:nvSpPr>
          <p:spPr>
            <a:xfrm>
              <a:off x="11248402" y="215851"/>
              <a:ext cx="719722" cy="193345"/>
            </a:xfrm>
            <a:custGeom>
              <a:avLst/>
              <a:gdLst>
                <a:gd name="connsiteX0" fmla="*/ 212098 w 719722"/>
                <a:gd name="connsiteY0" fmla="*/ 78028 h 193345"/>
                <a:gd name="connsiteX1" fmla="*/ 182351 w 719722"/>
                <a:gd name="connsiteY1" fmla="*/ 90043 h 193345"/>
                <a:gd name="connsiteX2" fmla="*/ 170730 w 719722"/>
                <a:gd name="connsiteY2" fmla="*/ 121669 h 193345"/>
                <a:gd name="connsiteX3" fmla="*/ 182351 w 719722"/>
                <a:gd name="connsiteY3" fmla="*/ 153294 h 193345"/>
                <a:gd name="connsiteX4" fmla="*/ 212098 w 719722"/>
                <a:gd name="connsiteY4" fmla="*/ 165309 h 193345"/>
                <a:gd name="connsiteX5" fmla="*/ 241982 w 719722"/>
                <a:gd name="connsiteY5" fmla="*/ 153294 h 193345"/>
                <a:gd name="connsiteX6" fmla="*/ 253742 w 719722"/>
                <a:gd name="connsiteY6" fmla="*/ 121669 h 193345"/>
                <a:gd name="connsiteX7" fmla="*/ 241982 w 719722"/>
                <a:gd name="connsiteY7" fmla="*/ 90043 h 193345"/>
                <a:gd name="connsiteX8" fmla="*/ 212098 w 719722"/>
                <a:gd name="connsiteY8" fmla="*/ 78028 h 193345"/>
                <a:gd name="connsiteX9" fmla="*/ 539445 w 719722"/>
                <a:gd name="connsiteY9" fmla="*/ 77891 h 193345"/>
                <a:gd name="connsiteX10" fmla="*/ 518277 w 719722"/>
                <a:gd name="connsiteY10" fmla="*/ 83277 h 193345"/>
                <a:gd name="connsiteX11" fmla="*/ 503335 w 719722"/>
                <a:gd name="connsiteY11" fmla="*/ 98606 h 193345"/>
                <a:gd name="connsiteX12" fmla="*/ 497801 w 719722"/>
                <a:gd name="connsiteY12" fmla="*/ 121669 h 193345"/>
                <a:gd name="connsiteX13" fmla="*/ 503335 w 719722"/>
                <a:gd name="connsiteY13" fmla="*/ 144733 h 193345"/>
                <a:gd name="connsiteX14" fmla="*/ 518277 w 719722"/>
                <a:gd name="connsiteY14" fmla="*/ 160062 h 193345"/>
                <a:gd name="connsiteX15" fmla="*/ 539445 w 719722"/>
                <a:gd name="connsiteY15" fmla="*/ 165448 h 193345"/>
                <a:gd name="connsiteX16" fmla="*/ 560614 w 719722"/>
                <a:gd name="connsiteY16" fmla="*/ 160062 h 193345"/>
                <a:gd name="connsiteX17" fmla="*/ 575556 w 719722"/>
                <a:gd name="connsiteY17" fmla="*/ 144733 h 193345"/>
                <a:gd name="connsiteX18" fmla="*/ 581090 w 719722"/>
                <a:gd name="connsiteY18" fmla="*/ 121669 h 193345"/>
                <a:gd name="connsiteX19" fmla="*/ 575556 w 719722"/>
                <a:gd name="connsiteY19" fmla="*/ 98606 h 193345"/>
                <a:gd name="connsiteX20" fmla="*/ 560614 w 719722"/>
                <a:gd name="connsiteY20" fmla="*/ 83277 h 193345"/>
                <a:gd name="connsiteX21" fmla="*/ 539445 w 719722"/>
                <a:gd name="connsiteY21" fmla="*/ 77891 h 193345"/>
                <a:gd name="connsiteX22" fmla="*/ 2352 w 719722"/>
                <a:gd name="connsiteY22" fmla="*/ 51650 h 193345"/>
                <a:gd name="connsiteX23" fmla="*/ 30300 w 719722"/>
                <a:gd name="connsiteY23" fmla="*/ 51650 h 193345"/>
                <a:gd name="connsiteX24" fmla="*/ 43997 w 719722"/>
                <a:gd name="connsiteY24" fmla="*/ 58417 h 193345"/>
                <a:gd name="connsiteX25" fmla="*/ 73190 w 719722"/>
                <a:gd name="connsiteY25" fmla="*/ 99020 h 193345"/>
                <a:gd name="connsiteX26" fmla="*/ 102383 w 719722"/>
                <a:gd name="connsiteY26" fmla="*/ 58417 h 193345"/>
                <a:gd name="connsiteX27" fmla="*/ 116080 w 719722"/>
                <a:gd name="connsiteY27" fmla="*/ 51650 h 193345"/>
                <a:gd name="connsiteX28" fmla="*/ 142921 w 719722"/>
                <a:gd name="connsiteY28" fmla="*/ 51650 h 193345"/>
                <a:gd name="connsiteX29" fmla="*/ 90484 w 719722"/>
                <a:gd name="connsiteY29" fmla="*/ 121531 h 193345"/>
                <a:gd name="connsiteX30" fmla="*/ 145273 w 719722"/>
                <a:gd name="connsiteY30" fmla="*/ 191411 h 193345"/>
                <a:gd name="connsiteX31" fmla="*/ 116910 w 719722"/>
                <a:gd name="connsiteY31" fmla="*/ 191411 h 193345"/>
                <a:gd name="connsiteX32" fmla="*/ 103213 w 719722"/>
                <a:gd name="connsiteY32" fmla="*/ 184644 h 193345"/>
                <a:gd name="connsiteX33" fmla="*/ 72360 w 719722"/>
                <a:gd name="connsiteY33" fmla="*/ 144732 h 193345"/>
                <a:gd name="connsiteX34" fmla="*/ 41368 w 719722"/>
                <a:gd name="connsiteY34" fmla="*/ 184644 h 193345"/>
                <a:gd name="connsiteX35" fmla="*/ 27671 w 719722"/>
                <a:gd name="connsiteY35" fmla="*/ 191411 h 193345"/>
                <a:gd name="connsiteX36" fmla="*/ 0 w 719722"/>
                <a:gd name="connsiteY36" fmla="*/ 191411 h 193345"/>
                <a:gd name="connsiteX37" fmla="*/ 54512 w 719722"/>
                <a:gd name="connsiteY37" fmla="*/ 121531 h 193345"/>
                <a:gd name="connsiteX38" fmla="*/ 389469 w 719722"/>
                <a:gd name="connsiteY38" fmla="*/ 50408 h 193345"/>
                <a:gd name="connsiteX39" fmla="*/ 431944 w 719722"/>
                <a:gd name="connsiteY39" fmla="*/ 65737 h 193345"/>
                <a:gd name="connsiteX40" fmla="*/ 447993 w 719722"/>
                <a:gd name="connsiteY40" fmla="*/ 111449 h 193345"/>
                <a:gd name="connsiteX41" fmla="*/ 447993 w 719722"/>
                <a:gd name="connsiteY41" fmla="*/ 191549 h 193345"/>
                <a:gd name="connsiteX42" fmla="*/ 432220 w 719722"/>
                <a:gd name="connsiteY42" fmla="*/ 191549 h 193345"/>
                <a:gd name="connsiteX43" fmla="*/ 415203 w 719722"/>
                <a:gd name="connsiteY43" fmla="*/ 174562 h 193345"/>
                <a:gd name="connsiteX44" fmla="*/ 415203 w 719722"/>
                <a:gd name="connsiteY44" fmla="*/ 115730 h 193345"/>
                <a:gd name="connsiteX45" fmla="*/ 406486 w 719722"/>
                <a:gd name="connsiteY45" fmla="*/ 88110 h 193345"/>
                <a:gd name="connsiteX46" fmla="*/ 381859 w 719722"/>
                <a:gd name="connsiteY46" fmla="*/ 78857 h 193345"/>
                <a:gd name="connsiteX47" fmla="*/ 353358 w 719722"/>
                <a:gd name="connsiteY47" fmla="*/ 89767 h 193345"/>
                <a:gd name="connsiteX48" fmla="*/ 342843 w 719722"/>
                <a:gd name="connsiteY48" fmla="*/ 120978 h 193345"/>
                <a:gd name="connsiteX49" fmla="*/ 342843 w 719722"/>
                <a:gd name="connsiteY49" fmla="*/ 174562 h 193345"/>
                <a:gd name="connsiteX50" fmla="*/ 325826 w 719722"/>
                <a:gd name="connsiteY50" fmla="*/ 191549 h 193345"/>
                <a:gd name="connsiteX51" fmla="*/ 310053 w 719722"/>
                <a:gd name="connsiteY51" fmla="*/ 191549 h 193345"/>
                <a:gd name="connsiteX52" fmla="*/ 310053 w 719722"/>
                <a:gd name="connsiteY52" fmla="*/ 51927 h 193345"/>
                <a:gd name="connsiteX53" fmla="*/ 324165 w 719722"/>
                <a:gd name="connsiteY53" fmla="*/ 51927 h 193345"/>
                <a:gd name="connsiteX54" fmla="*/ 341183 w 719722"/>
                <a:gd name="connsiteY54" fmla="*/ 68914 h 193345"/>
                <a:gd name="connsiteX55" fmla="*/ 341183 w 719722"/>
                <a:gd name="connsiteY55" fmla="*/ 70018 h 193345"/>
                <a:gd name="connsiteX56" fmla="*/ 361659 w 719722"/>
                <a:gd name="connsiteY56" fmla="*/ 55379 h 193345"/>
                <a:gd name="connsiteX57" fmla="*/ 389469 w 719722"/>
                <a:gd name="connsiteY57" fmla="*/ 50408 h 193345"/>
                <a:gd name="connsiteX58" fmla="*/ 719722 w 719722"/>
                <a:gd name="connsiteY58" fmla="*/ 50269 h 193345"/>
                <a:gd name="connsiteX59" fmla="*/ 719722 w 719722"/>
                <a:gd name="connsiteY59" fmla="*/ 81342 h 193345"/>
                <a:gd name="connsiteX60" fmla="*/ 712113 w 719722"/>
                <a:gd name="connsiteY60" fmla="*/ 80514 h 193345"/>
                <a:gd name="connsiteX61" fmla="*/ 682228 w 719722"/>
                <a:gd name="connsiteY61" fmla="*/ 91700 h 193345"/>
                <a:gd name="connsiteX62" fmla="*/ 671436 w 719722"/>
                <a:gd name="connsiteY62" fmla="*/ 123740 h 193345"/>
                <a:gd name="connsiteX63" fmla="*/ 671436 w 719722"/>
                <a:gd name="connsiteY63" fmla="*/ 174424 h 193345"/>
                <a:gd name="connsiteX64" fmla="*/ 654419 w 719722"/>
                <a:gd name="connsiteY64" fmla="*/ 191411 h 193345"/>
                <a:gd name="connsiteX65" fmla="*/ 638646 w 719722"/>
                <a:gd name="connsiteY65" fmla="*/ 191411 h 193345"/>
                <a:gd name="connsiteX66" fmla="*/ 638646 w 719722"/>
                <a:gd name="connsiteY66" fmla="*/ 51926 h 193345"/>
                <a:gd name="connsiteX67" fmla="*/ 669776 w 719722"/>
                <a:gd name="connsiteY67" fmla="*/ 51926 h 193345"/>
                <a:gd name="connsiteX68" fmla="*/ 669776 w 719722"/>
                <a:gd name="connsiteY68" fmla="*/ 72366 h 193345"/>
                <a:gd name="connsiteX69" fmla="*/ 719722 w 719722"/>
                <a:gd name="connsiteY69" fmla="*/ 50269 h 193345"/>
                <a:gd name="connsiteX70" fmla="*/ 208500 w 719722"/>
                <a:gd name="connsiteY70" fmla="*/ 50269 h 193345"/>
                <a:gd name="connsiteX71" fmla="*/ 233543 w 719722"/>
                <a:gd name="connsiteY71" fmla="*/ 54964 h 193345"/>
                <a:gd name="connsiteX72" fmla="*/ 253327 w 719722"/>
                <a:gd name="connsiteY72" fmla="*/ 68775 h 193345"/>
                <a:gd name="connsiteX73" fmla="*/ 270345 w 719722"/>
                <a:gd name="connsiteY73" fmla="*/ 51788 h 193345"/>
                <a:gd name="connsiteX74" fmla="*/ 285979 w 719722"/>
                <a:gd name="connsiteY74" fmla="*/ 51788 h 193345"/>
                <a:gd name="connsiteX75" fmla="*/ 285979 w 719722"/>
                <a:gd name="connsiteY75" fmla="*/ 51926 h 193345"/>
                <a:gd name="connsiteX76" fmla="*/ 285979 w 719722"/>
                <a:gd name="connsiteY76" fmla="*/ 191549 h 193345"/>
                <a:gd name="connsiteX77" fmla="*/ 271867 w 719722"/>
                <a:gd name="connsiteY77" fmla="*/ 191549 h 193345"/>
                <a:gd name="connsiteX78" fmla="*/ 254849 w 719722"/>
                <a:gd name="connsiteY78" fmla="*/ 174562 h 193345"/>
                <a:gd name="connsiteX79" fmla="*/ 254849 w 719722"/>
                <a:gd name="connsiteY79" fmla="*/ 173457 h 193345"/>
                <a:gd name="connsiteX80" fmla="*/ 234788 w 719722"/>
                <a:gd name="connsiteY80" fmla="*/ 188372 h 193345"/>
                <a:gd name="connsiteX81" fmla="*/ 208500 w 719722"/>
                <a:gd name="connsiteY81" fmla="*/ 193344 h 193345"/>
                <a:gd name="connsiteX82" fmla="*/ 171975 w 719722"/>
                <a:gd name="connsiteY82" fmla="*/ 184506 h 193345"/>
                <a:gd name="connsiteX83" fmla="*/ 146794 w 719722"/>
                <a:gd name="connsiteY83" fmla="*/ 159371 h 193345"/>
                <a:gd name="connsiteX84" fmla="*/ 137801 w 719722"/>
                <a:gd name="connsiteY84" fmla="*/ 121669 h 193345"/>
                <a:gd name="connsiteX85" fmla="*/ 146794 w 719722"/>
                <a:gd name="connsiteY85" fmla="*/ 84104 h 193345"/>
                <a:gd name="connsiteX86" fmla="*/ 171975 w 719722"/>
                <a:gd name="connsiteY86" fmla="*/ 59108 h 193345"/>
                <a:gd name="connsiteX87" fmla="*/ 208500 w 719722"/>
                <a:gd name="connsiteY87" fmla="*/ 50269 h 193345"/>
                <a:gd name="connsiteX88" fmla="*/ 580675 w 719722"/>
                <a:gd name="connsiteY88" fmla="*/ 0 h 193345"/>
                <a:gd name="connsiteX89" fmla="*/ 613327 w 719722"/>
                <a:gd name="connsiteY89" fmla="*/ 0 h 193345"/>
                <a:gd name="connsiteX90" fmla="*/ 613327 w 719722"/>
                <a:gd name="connsiteY90" fmla="*/ 191550 h 193345"/>
                <a:gd name="connsiteX91" fmla="*/ 598938 w 719722"/>
                <a:gd name="connsiteY91" fmla="*/ 191550 h 193345"/>
                <a:gd name="connsiteX92" fmla="*/ 581920 w 719722"/>
                <a:gd name="connsiteY92" fmla="*/ 174563 h 193345"/>
                <a:gd name="connsiteX93" fmla="*/ 581920 w 719722"/>
                <a:gd name="connsiteY93" fmla="*/ 173458 h 193345"/>
                <a:gd name="connsiteX94" fmla="*/ 561859 w 719722"/>
                <a:gd name="connsiteY94" fmla="*/ 188373 h 193345"/>
                <a:gd name="connsiteX95" fmla="*/ 535571 w 719722"/>
                <a:gd name="connsiteY95" fmla="*/ 193345 h 193345"/>
                <a:gd name="connsiteX96" fmla="*/ 499322 w 719722"/>
                <a:gd name="connsiteY96" fmla="*/ 184507 h 193345"/>
                <a:gd name="connsiteX97" fmla="*/ 474003 w 719722"/>
                <a:gd name="connsiteY97" fmla="*/ 159234 h 193345"/>
                <a:gd name="connsiteX98" fmla="*/ 464872 w 719722"/>
                <a:gd name="connsiteY98" fmla="*/ 121669 h 193345"/>
                <a:gd name="connsiteX99" fmla="*/ 474003 w 719722"/>
                <a:gd name="connsiteY99" fmla="*/ 84243 h 193345"/>
                <a:gd name="connsiteX100" fmla="*/ 499322 w 719722"/>
                <a:gd name="connsiteY100" fmla="*/ 59108 h 193345"/>
                <a:gd name="connsiteX101" fmla="*/ 535571 w 719722"/>
                <a:gd name="connsiteY101" fmla="*/ 50270 h 193345"/>
                <a:gd name="connsiteX102" fmla="*/ 561029 w 719722"/>
                <a:gd name="connsiteY102" fmla="*/ 54965 h 193345"/>
                <a:gd name="connsiteX103" fmla="*/ 580675 w 719722"/>
                <a:gd name="connsiteY103" fmla="*/ 69052 h 193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l="l" t="t" r="r" b="b"/>
              <a:pathLst>
                <a:path w="719722" h="193345">
                  <a:moveTo>
                    <a:pt x="212098" y="78028"/>
                  </a:moveTo>
                  <a:cubicBezTo>
                    <a:pt x="200061" y="78028"/>
                    <a:pt x="190099" y="82033"/>
                    <a:pt x="182351" y="90043"/>
                  </a:cubicBezTo>
                  <a:cubicBezTo>
                    <a:pt x="174603" y="98053"/>
                    <a:pt x="170730" y="108549"/>
                    <a:pt x="170730" y="121669"/>
                  </a:cubicBezTo>
                  <a:cubicBezTo>
                    <a:pt x="170730" y="134788"/>
                    <a:pt x="174603" y="145284"/>
                    <a:pt x="182351" y="153294"/>
                  </a:cubicBezTo>
                  <a:cubicBezTo>
                    <a:pt x="190099" y="161304"/>
                    <a:pt x="200061" y="165309"/>
                    <a:pt x="212098" y="165309"/>
                  </a:cubicBezTo>
                  <a:cubicBezTo>
                    <a:pt x="224134" y="165447"/>
                    <a:pt x="234096" y="161442"/>
                    <a:pt x="241982" y="153294"/>
                  </a:cubicBezTo>
                  <a:cubicBezTo>
                    <a:pt x="249868" y="145284"/>
                    <a:pt x="253742" y="134788"/>
                    <a:pt x="253742" y="121669"/>
                  </a:cubicBezTo>
                  <a:cubicBezTo>
                    <a:pt x="253742" y="108549"/>
                    <a:pt x="249868" y="98053"/>
                    <a:pt x="241982" y="90043"/>
                  </a:cubicBezTo>
                  <a:cubicBezTo>
                    <a:pt x="234096" y="82033"/>
                    <a:pt x="224134" y="78028"/>
                    <a:pt x="212098" y="78028"/>
                  </a:cubicBezTo>
                  <a:close/>
                  <a:moveTo>
                    <a:pt x="539445" y="77891"/>
                  </a:moveTo>
                  <a:cubicBezTo>
                    <a:pt x="531559" y="77891"/>
                    <a:pt x="524503" y="79686"/>
                    <a:pt x="518277" y="83277"/>
                  </a:cubicBezTo>
                  <a:cubicBezTo>
                    <a:pt x="512051" y="86867"/>
                    <a:pt x="507070" y="91977"/>
                    <a:pt x="503335" y="98606"/>
                  </a:cubicBezTo>
                  <a:cubicBezTo>
                    <a:pt x="499599" y="105235"/>
                    <a:pt x="497801" y="112969"/>
                    <a:pt x="497801" y="121669"/>
                  </a:cubicBezTo>
                  <a:cubicBezTo>
                    <a:pt x="497801" y="130370"/>
                    <a:pt x="499599" y="138104"/>
                    <a:pt x="503335" y="144733"/>
                  </a:cubicBezTo>
                  <a:cubicBezTo>
                    <a:pt x="507070" y="151362"/>
                    <a:pt x="511913" y="156471"/>
                    <a:pt x="518277" y="160062"/>
                  </a:cubicBezTo>
                  <a:cubicBezTo>
                    <a:pt x="524503" y="163653"/>
                    <a:pt x="531698" y="165448"/>
                    <a:pt x="539445" y="165448"/>
                  </a:cubicBezTo>
                  <a:cubicBezTo>
                    <a:pt x="547193" y="165448"/>
                    <a:pt x="554388" y="163653"/>
                    <a:pt x="560614" y="160062"/>
                  </a:cubicBezTo>
                  <a:cubicBezTo>
                    <a:pt x="566840" y="156471"/>
                    <a:pt x="571821" y="151362"/>
                    <a:pt x="575556" y="144733"/>
                  </a:cubicBezTo>
                  <a:cubicBezTo>
                    <a:pt x="579292" y="138104"/>
                    <a:pt x="581090" y="130370"/>
                    <a:pt x="581090" y="121669"/>
                  </a:cubicBezTo>
                  <a:cubicBezTo>
                    <a:pt x="581090" y="112969"/>
                    <a:pt x="579292" y="105235"/>
                    <a:pt x="575556" y="98606"/>
                  </a:cubicBezTo>
                  <a:cubicBezTo>
                    <a:pt x="571821" y="91977"/>
                    <a:pt x="566840" y="86867"/>
                    <a:pt x="560614" y="83277"/>
                  </a:cubicBezTo>
                  <a:cubicBezTo>
                    <a:pt x="554388" y="79686"/>
                    <a:pt x="547193" y="77891"/>
                    <a:pt x="539445" y="77891"/>
                  </a:cubicBezTo>
                  <a:close/>
                  <a:moveTo>
                    <a:pt x="2352" y="51650"/>
                  </a:moveTo>
                  <a:lnTo>
                    <a:pt x="30300" y="51650"/>
                  </a:lnTo>
                  <a:cubicBezTo>
                    <a:pt x="35696" y="51650"/>
                    <a:pt x="40676" y="54136"/>
                    <a:pt x="43997" y="58417"/>
                  </a:cubicBezTo>
                  <a:lnTo>
                    <a:pt x="73190" y="99020"/>
                  </a:lnTo>
                  <a:lnTo>
                    <a:pt x="102383" y="58417"/>
                  </a:lnTo>
                  <a:cubicBezTo>
                    <a:pt x="105565" y="54136"/>
                    <a:pt x="110684" y="51650"/>
                    <a:pt x="116080" y="51650"/>
                  </a:cubicBezTo>
                  <a:lnTo>
                    <a:pt x="142921" y="51650"/>
                  </a:lnTo>
                  <a:lnTo>
                    <a:pt x="90484" y="121531"/>
                  </a:lnTo>
                  <a:lnTo>
                    <a:pt x="145273" y="191411"/>
                  </a:lnTo>
                  <a:lnTo>
                    <a:pt x="116910" y="191411"/>
                  </a:lnTo>
                  <a:cubicBezTo>
                    <a:pt x="111514" y="191549"/>
                    <a:pt x="106395" y="188925"/>
                    <a:pt x="103213" y="184644"/>
                  </a:cubicBezTo>
                  <a:lnTo>
                    <a:pt x="72360" y="144732"/>
                  </a:lnTo>
                  <a:lnTo>
                    <a:pt x="41368" y="184644"/>
                  </a:lnTo>
                  <a:cubicBezTo>
                    <a:pt x="38186" y="188925"/>
                    <a:pt x="33067" y="191411"/>
                    <a:pt x="27671" y="191411"/>
                  </a:cubicBezTo>
                  <a:lnTo>
                    <a:pt x="0" y="191411"/>
                  </a:lnTo>
                  <a:lnTo>
                    <a:pt x="54512" y="121531"/>
                  </a:lnTo>
                  <a:close/>
                  <a:moveTo>
                    <a:pt x="389469" y="50408"/>
                  </a:moveTo>
                  <a:cubicBezTo>
                    <a:pt x="407040" y="50270"/>
                    <a:pt x="421290" y="55379"/>
                    <a:pt x="431944" y="65737"/>
                  </a:cubicBezTo>
                  <a:cubicBezTo>
                    <a:pt x="442597" y="76095"/>
                    <a:pt x="447993" y="91286"/>
                    <a:pt x="447993" y="111449"/>
                  </a:cubicBezTo>
                  <a:lnTo>
                    <a:pt x="447993" y="191549"/>
                  </a:lnTo>
                  <a:lnTo>
                    <a:pt x="432220" y="191549"/>
                  </a:lnTo>
                  <a:cubicBezTo>
                    <a:pt x="422812" y="191549"/>
                    <a:pt x="415203" y="183953"/>
                    <a:pt x="415203" y="174562"/>
                  </a:cubicBezTo>
                  <a:lnTo>
                    <a:pt x="415203" y="115730"/>
                  </a:lnTo>
                  <a:cubicBezTo>
                    <a:pt x="415203" y="103577"/>
                    <a:pt x="412297" y="94325"/>
                    <a:pt x="406486" y="88110"/>
                  </a:cubicBezTo>
                  <a:cubicBezTo>
                    <a:pt x="400676" y="81895"/>
                    <a:pt x="392513" y="78857"/>
                    <a:pt x="381859" y="78857"/>
                  </a:cubicBezTo>
                  <a:cubicBezTo>
                    <a:pt x="369822" y="78857"/>
                    <a:pt x="360276" y="82448"/>
                    <a:pt x="353358" y="89767"/>
                  </a:cubicBezTo>
                  <a:cubicBezTo>
                    <a:pt x="346302" y="96948"/>
                    <a:pt x="342843" y="107444"/>
                    <a:pt x="342843" y="120978"/>
                  </a:cubicBezTo>
                  <a:lnTo>
                    <a:pt x="342843" y="174562"/>
                  </a:lnTo>
                  <a:cubicBezTo>
                    <a:pt x="342843" y="183953"/>
                    <a:pt x="335234" y="191549"/>
                    <a:pt x="325826" y="191549"/>
                  </a:cubicBezTo>
                  <a:lnTo>
                    <a:pt x="310053" y="191549"/>
                  </a:lnTo>
                  <a:lnTo>
                    <a:pt x="310053" y="51927"/>
                  </a:lnTo>
                  <a:lnTo>
                    <a:pt x="324165" y="51927"/>
                  </a:lnTo>
                  <a:cubicBezTo>
                    <a:pt x="333573" y="51927"/>
                    <a:pt x="341183" y="59523"/>
                    <a:pt x="341183" y="68914"/>
                  </a:cubicBezTo>
                  <a:lnTo>
                    <a:pt x="341183" y="70018"/>
                  </a:lnTo>
                  <a:cubicBezTo>
                    <a:pt x="346579" y="63527"/>
                    <a:pt x="353358" y="58694"/>
                    <a:pt x="361659" y="55379"/>
                  </a:cubicBezTo>
                  <a:cubicBezTo>
                    <a:pt x="369822" y="52065"/>
                    <a:pt x="379092" y="50408"/>
                    <a:pt x="389469" y="50408"/>
                  </a:cubicBezTo>
                  <a:close/>
                  <a:moveTo>
                    <a:pt x="719722" y="50269"/>
                  </a:moveTo>
                  <a:lnTo>
                    <a:pt x="719722" y="81342"/>
                  </a:lnTo>
                  <a:cubicBezTo>
                    <a:pt x="716955" y="80790"/>
                    <a:pt x="714326" y="80514"/>
                    <a:pt x="712113" y="80514"/>
                  </a:cubicBezTo>
                  <a:cubicBezTo>
                    <a:pt x="699384" y="80514"/>
                    <a:pt x="689422" y="84243"/>
                    <a:pt x="682228" y="91700"/>
                  </a:cubicBezTo>
                  <a:cubicBezTo>
                    <a:pt x="675033" y="99158"/>
                    <a:pt x="671436" y="109792"/>
                    <a:pt x="671436" y="123740"/>
                  </a:cubicBezTo>
                  <a:lnTo>
                    <a:pt x="671436" y="174424"/>
                  </a:lnTo>
                  <a:cubicBezTo>
                    <a:pt x="671436" y="183815"/>
                    <a:pt x="663827" y="191411"/>
                    <a:pt x="654419" y="191411"/>
                  </a:cubicBezTo>
                  <a:lnTo>
                    <a:pt x="638646" y="191411"/>
                  </a:lnTo>
                  <a:lnTo>
                    <a:pt x="638646" y="51926"/>
                  </a:lnTo>
                  <a:lnTo>
                    <a:pt x="669776" y="51926"/>
                  </a:lnTo>
                  <a:lnTo>
                    <a:pt x="669776" y="72366"/>
                  </a:lnTo>
                  <a:cubicBezTo>
                    <a:pt x="679322" y="57589"/>
                    <a:pt x="695925" y="50269"/>
                    <a:pt x="719722" y="50269"/>
                  </a:cubicBezTo>
                  <a:close/>
                  <a:moveTo>
                    <a:pt x="208500" y="50269"/>
                  </a:moveTo>
                  <a:cubicBezTo>
                    <a:pt x="217632" y="50269"/>
                    <a:pt x="225933" y="51788"/>
                    <a:pt x="233543" y="54964"/>
                  </a:cubicBezTo>
                  <a:cubicBezTo>
                    <a:pt x="241152" y="58141"/>
                    <a:pt x="247793" y="62698"/>
                    <a:pt x="253327" y="68775"/>
                  </a:cubicBezTo>
                  <a:cubicBezTo>
                    <a:pt x="253327" y="59384"/>
                    <a:pt x="260937" y="51788"/>
                    <a:pt x="270345" y="51788"/>
                  </a:cubicBezTo>
                  <a:lnTo>
                    <a:pt x="285979" y="51788"/>
                  </a:lnTo>
                  <a:lnTo>
                    <a:pt x="285979" y="51926"/>
                  </a:lnTo>
                  <a:lnTo>
                    <a:pt x="285979" y="191549"/>
                  </a:lnTo>
                  <a:lnTo>
                    <a:pt x="271867" y="191549"/>
                  </a:lnTo>
                  <a:cubicBezTo>
                    <a:pt x="262459" y="191549"/>
                    <a:pt x="254849" y="183953"/>
                    <a:pt x="254849" y="174562"/>
                  </a:cubicBezTo>
                  <a:lnTo>
                    <a:pt x="254849" y="173457"/>
                  </a:lnTo>
                  <a:cubicBezTo>
                    <a:pt x="249453" y="180086"/>
                    <a:pt x="242812" y="185058"/>
                    <a:pt x="234788" y="188372"/>
                  </a:cubicBezTo>
                  <a:cubicBezTo>
                    <a:pt x="226902" y="191687"/>
                    <a:pt x="218047" y="193344"/>
                    <a:pt x="208500" y="193344"/>
                  </a:cubicBezTo>
                  <a:cubicBezTo>
                    <a:pt x="194941" y="193344"/>
                    <a:pt x="182628" y="190444"/>
                    <a:pt x="171975" y="184506"/>
                  </a:cubicBezTo>
                  <a:cubicBezTo>
                    <a:pt x="161183" y="178567"/>
                    <a:pt x="152882" y="170143"/>
                    <a:pt x="146794" y="159371"/>
                  </a:cubicBezTo>
                  <a:cubicBezTo>
                    <a:pt x="140706" y="148599"/>
                    <a:pt x="137801" y="136031"/>
                    <a:pt x="137801" y="121669"/>
                  </a:cubicBezTo>
                  <a:cubicBezTo>
                    <a:pt x="137801" y="107306"/>
                    <a:pt x="140845" y="94876"/>
                    <a:pt x="146794" y="84104"/>
                  </a:cubicBezTo>
                  <a:cubicBezTo>
                    <a:pt x="152882" y="73332"/>
                    <a:pt x="161183" y="65046"/>
                    <a:pt x="171975" y="59108"/>
                  </a:cubicBezTo>
                  <a:cubicBezTo>
                    <a:pt x="182766" y="53169"/>
                    <a:pt x="194941" y="50269"/>
                    <a:pt x="208500" y="50269"/>
                  </a:cubicBezTo>
                  <a:close/>
                  <a:moveTo>
                    <a:pt x="580675" y="0"/>
                  </a:moveTo>
                  <a:lnTo>
                    <a:pt x="613327" y="0"/>
                  </a:lnTo>
                  <a:lnTo>
                    <a:pt x="613327" y="191550"/>
                  </a:lnTo>
                  <a:lnTo>
                    <a:pt x="598938" y="191550"/>
                  </a:lnTo>
                  <a:cubicBezTo>
                    <a:pt x="589530" y="191550"/>
                    <a:pt x="581920" y="183954"/>
                    <a:pt x="581920" y="174563"/>
                  </a:cubicBezTo>
                  <a:lnTo>
                    <a:pt x="581920" y="173458"/>
                  </a:lnTo>
                  <a:cubicBezTo>
                    <a:pt x="576525" y="180087"/>
                    <a:pt x="569884" y="185059"/>
                    <a:pt x="561859" y="188373"/>
                  </a:cubicBezTo>
                  <a:cubicBezTo>
                    <a:pt x="553973" y="191688"/>
                    <a:pt x="545118" y="193345"/>
                    <a:pt x="535571" y="193345"/>
                  </a:cubicBezTo>
                  <a:cubicBezTo>
                    <a:pt x="522151" y="193345"/>
                    <a:pt x="509976" y="190445"/>
                    <a:pt x="499322" y="184507"/>
                  </a:cubicBezTo>
                  <a:cubicBezTo>
                    <a:pt x="488531" y="178568"/>
                    <a:pt x="480091" y="170144"/>
                    <a:pt x="474003" y="159234"/>
                  </a:cubicBezTo>
                  <a:cubicBezTo>
                    <a:pt x="467916" y="148323"/>
                    <a:pt x="464872" y="135756"/>
                    <a:pt x="464872" y="121669"/>
                  </a:cubicBezTo>
                  <a:cubicBezTo>
                    <a:pt x="464872" y="107583"/>
                    <a:pt x="467916" y="95015"/>
                    <a:pt x="474003" y="84243"/>
                  </a:cubicBezTo>
                  <a:cubicBezTo>
                    <a:pt x="480091" y="73471"/>
                    <a:pt x="488531" y="65047"/>
                    <a:pt x="499322" y="59108"/>
                  </a:cubicBezTo>
                  <a:cubicBezTo>
                    <a:pt x="510114" y="53170"/>
                    <a:pt x="522151" y="50270"/>
                    <a:pt x="535571" y="50270"/>
                  </a:cubicBezTo>
                  <a:cubicBezTo>
                    <a:pt x="544841" y="50270"/>
                    <a:pt x="553281" y="51789"/>
                    <a:pt x="561029" y="54965"/>
                  </a:cubicBezTo>
                  <a:cubicBezTo>
                    <a:pt x="568777" y="58142"/>
                    <a:pt x="575279" y="62837"/>
                    <a:pt x="580675" y="69052"/>
                  </a:cubicBezTo>
                  <a:close/>
                </a:path>
              </a:pathLst>
            </a:custGeom>
            <a:grpFill/>
            <a:ln w="9510" cap="flat">
              <a:noFill/>
              <a:prstDash val="solid"/>
              <a:miter/>
            </a:ln>
          </p:spPr>
          <p:txBody>
            <a:bodyPr wrap="square" rtlCol="0" anchor="ctr">
              <a:noAutofit/>
            </a:bodyPr>
            <a:lstStyle/>
            <a:p>
              <a:endParaRPr lang="en-US"/>
            </a:p>
          </p:txBody>
        </p:sp>
        <p:grpSp>
          <p:nvGrpSpPr>
            <p:cNvPr id="17" name="Group 16">
              <a:extLst>
                <a:ext uri="{FF2B5EF4-FFF2-40B4-BE49-F238E27FC236}">
                  <a16:creationId xmlns:a16="http://schemas.microsoft.com/office/drawing/2014/main" id="{C24572F3-2BD1-3E43-BAF1-C09AC6D0B70A}"/>
                </a:ext>
              </a:extLst>
            </p:cNvPr>
            <p:cNvGrpSpPr/>
            <p:nvPr userDrawn="1"/>
          </p:nvGrpSpPr>
          <p:grpSpPr>
            <a:xfrm>
              <a:off x="11082099" y="267640"/>
              <a:ext cx="156756" cy="139761"/>
              <a:chOff x="11082099" y="267640"/>
              <a:chExt cx="156756" cy="139761"/>
            </a:xfrm>
            <a:grpFill/>
          </p:grpSpPr>
          <p:sp>
            <p:nvSpPr>
              <p:cNvPr id="18" name="Freeform 17">
                <a:extLst>
                  <a:ext uri="{FF2B5EF4-FFF2-40B4-BE49-F238E27FC236}">
                    <a16:creationId xmlns:a16="http://schemas.microsoft.com/office/drawing/2014/main" id="{C71D8207-AF72-DF4C-936D-408352F999D0}"/>
                  </a:ext>
                </a:extLst>
              </p:cNvPr>
              <p:cNvSpPr/>
              <p:nvPr/>
            </p:nvSpPr>
            <p:spPr>
              <a:xfrm>
                <a:off x="11082099" y="272749"/>
                <a:ext cx="70699" cy="60489"/>
              </a:xfrm>
              <a:custGeom>
                <a:avLst/>
                <a:gdLst>
                  <a:gd name="connsiteX0" fmla="*/ 246570 w 486475"/>
                  <a:gd name="connsiteY0" fmla="*/ 0 h 416222"/>
                  <a:gd name="connsiteX1" fmla="*/ 225625 w 486475"/>
                  <a:gd name="connsiteY1" fmla="*/ 26608 h 416222"/>
                  <a:gd name="connsiteX2" fmla="*/ 0 w 486475"/>
                  <a:gd name="connsiteY2" fmla="*/ 416223 h 416222"/>
                  <a:gd name="connsiteX3" fmla="*/ 486475 w 486475"/>
                  <a:gd name="connsiteY3" fmla="*/ 416223 h 416222"/>
                  <a:gd name="connsiteX4" fmla="*/ 246570 w 486475"/>
                  <a:gd name="connsiteY4" fmla="*/ 0 h 416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475" h="416222">
                    <a:moveTo>
                      <a:pt x="246570" y="0"/>
                    </a:moveTo>
                    <a:cubicBezTo>
                      <a:pt x="238954" y="7602"/>
                      <a:pt x="231338" y="16155"/>
                      <a:pt x="225625" y="26608"/>
                    </a:cubicBezTo>
                    <a:lnTo>
                      <a:pt x="0" y="416223"/>
                    </a:lnTo>
                    <a:lnTo>
                      <a:pt x="486475" y="416223"/>
                    </a:lnTo>
                    <a:lnTo>
                      <a:pt x="246570" y="0"/>
                    </a:lnTo>
                    <a:close/>
                  </a:path>
                </a:pathLst>
              </a:custGeom>
              <a:grpFill/>
              <a:ln w="9510"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91C3E6A7-4E7A-274F-9E3B-EBE0EE04988C}"/>
                  </a:ext>
                </a:extLst>
              </p:cNvPr>
              <p:cNvSpPr/>
              <p:nvPr/>
            </p:nvSpPr>
            <p:spPr>
              <a:xfrm>
                <a:off x="11125542" y="267640"/>
                <a:ext cx="69869" cy="61180"/>
              </a:xfrm>
              <a:custGeom>
                <a:avLst/>
                <a:gdLst>
                  <a:gd name="connsiteX0" fmla="*/ 480763 w 480763"/>
                  <a:gd name="connsiteY0" fmla="*/ 4751 h 420973"/>
                  <a:gd name="connsiteX1" fmla="*/ 447443 w 480763"/>
                  <a:gd name="connsiteY1" fmla="*/ 0 h 420973"/>
                  <a:gd name="connsiteX2" fmla="*/ 33320 w 480763"/>
                  <a:gd name="connsiteY2" fmla="*/ 0 h 420973"/>
                  <a:gd name="connsiteX3" fmla="*/ 0 w 480763"/>
                  <a:gd name="connsiteY3" fmla="*/ 4751 h 420973"/>
                  <a:gd name="connsiteX4" fmla="*/ 240858 w 480763"/>
                  <a:gd name="connsiteY4" fmla="*/ 420974 h 420973"/>
                  <a:gd name="connsiteX5" fmla="*/ 480763 w 480763"/>
                  <a:gd name="connsiteY5" fmla="*/ 4751 h 420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0763" h="420973">
                    <a:moveTo>
                      <a:pt x="480763" y="4751"/>
                    </a:moveTo>
                    <a:cubicBezTo>
                      <a:pt x="470291" y="1901"/>
                      <a:pt x="458867" y="0"/>
                      <a:pt x="447443" y="0"/>
                    </a:cubicBezTo>
                    <a:lnTo>
                      <a:pt x="33320" y="0"/>
                    </a:lnTo>
                    <a:cubicBezTo>
                      <a:pt x="21896" y="0"/>
                      <a:pt x="10472" y="1901"/>
                      <a:pt x="0" y="4751"/>
                    </a:cubicBezTo>
                    <a:lnTo>
                      <a:pt x="240858" y="420974"/>
                    </a:lnTo>
                    <a:lnTo>
                      <a:pt x="480763" y="4751"/>
                    </a:lnTo>
                    <a:close/>
                  </a:path>
                </a:pathLst>
              </a:custGeom>
              <a:grpFill/>
              <a:ln w="9510"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ABCCABC3-83BD-494C-87BB-1F2E960F2DD5}"/>
                  </a:ext>
                </a:extLst>
              </p:cNvPr>
              <p:cNvSpPr/>
              <p:nvPr/>
            </p:nvSpPr>
            <p:spPr>
              <a:xfrm>
                <a:off x="11082237" y="341939"/>
                <a:ext cx="70838" cy="60489"/>
              </a:xfrm>
              <a:custGeom>
                <a:avLst/>
                <a:gdLst>
                  <a:gd name="connsiteX0" fmla="*/ 0 w 487427"/>
                  <a:gd name="connsiteY0" fmla="*/ 0 h 416222"/>
                  <a:gd name="connsiteX1" fmla="*/ 225625 w 487427"/>
                  <a:gd name="connsiteY1" fmla="*/ 389615 h 416222"/>
                  <a:gd name="connsiteX2" fmla="*/ 246570 w 487427"/>
                  <a:gd name="connsiteY2" fmla="*/ 416222 h 416222"/>
                  <a:gd name="connsiteX3" fmla="*/ 487427 w 487427"/>
                  <a:gd name="connsiteY3" fmla="*/ 0 h 416222"/>
                  <a:gd name="connsiteX4" fmla="*/ 0 w 487427"/>
                  <a:gd name="connsiteY4" fmla="*/ 0 h 416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7427" h="416222">
                    <a:moveTo>
                      <a:pt x="0" y="0"/>
                    </a:moveTo>
                    <a:lnTo>
                      <a:pt x="225625" y="389615"/>
                    </a:lnTo>
                    <a:cubicBezTo>
                      <a:pt x="231338" y="399118"/>
                      <a:pt x="238002" y="408620"/>
                      <a:pt x="246570" y="416222"/>
                    </a:cubicBezTo>
                    <a:lnTo>
                      <a:pt x="487427" y="0"/>
                    </a:lnTo>
                    <a:lnTo>
                      <a:pt x="0" y="0"/>
                    </a:lnTo>
                    <a:close/>
                  </a:path>
                </a:pathLst>
              </a:custGeom>
              <a:grpFill/>
              <a:ln w="9510"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86D54B37-9E34-124C-BAD2-3D90427F7E43}"/>
                  </a:ext>
                </a:extLst>
              </p:cNvPr>
              <p:cNvSpPr/>
              <p:nvPr/>
            </p:nvSpPr>
            <p:spPr>
              <a:xfrm>
                <a:off x="11168017" y="341939"/>
                <a:ext cx="70838" cy="60489"/>
              </a:xfrm>
              <a:custGeom>
                <a:avLst/>
                <a:gdLst>
                  <a:gd name="connsiteX0" fmla="*/ 261802 w 487427"/>
                  <a:gd name="connsiteY0" fmla="*/ 389615 h 416222"/>
                  <a:gd name="connsiteX1" fmla="*/ 487427 w 487427"/>
                  <a:gd name="connsiteY1" fmla="*/ 0 h 416222"/>
                  <a:gd name="connsiteX2" fmla="*/ 0 w 487427"/>
                  <a:gd name="connsiteY2" fmla="*/ 0 h 416222"/>
                  <a:gd name="connsiteX3" fmla="*/ 240858 w 487427"/>
                  <a:gd name="connsiteY3" fmla="*/ 416222 h 416222"/>
                  <a:gd name="connsiteX4" fmla="*/ 261802 w 487427"/>
                  <a:gd name="connsiteY4" fmla="*/ 389615 h 416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7427" h="416222">
                    <a:moveTo>
                      <a:pt x="261802" y="389615"/>
                    </a:moveTo>
                    <a:lnTo>
                      <a:pt x="487427" y="0"/>
                    </a:lnTo>
                    <a:lnTo>
                      <a:pt x="0" y="0"/>
                    </a:lnTo>
                    <a:lnTo>
                      <a:pt x="240858" y="416222"/>
                    </a:lnTo>
                    <a:cubicBezTo>
                      <a:pt x="248474" y="407670"/>
                      <a:pt x="256090" y="399118"/>
                      <a:pt x="261802" y="389615"/>
                    </a:cubicBezTo>
                  </a:path>
                </a:pathLst>
              </a:custGeom>
              <a:grpFill/>
              <a:ln w="9510"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BF03E4C5-A0DF-034E-A3D1-3A7D350A85F3}"/>
                  </a:ext>
                </a:extLst>
              </p:cNvPr>
              <p:cNvSpPr/>
              <p:nvPr/>
            </p:nvSpPr>
            <p:spPr>
              <a:xfrm>
                <a:off x="11125542" y="346221"/>
                <a:ext cx="70008" cy="61180"/>
              </a:xfrm>
              <a:custGeom>
                <a:avLst/>
                <a:gdLst>
                  <a:gd name="connsiteX0" fmla="*/ 0 w 481715"/>
                  <a:gd name="connsiteY0" fmla="*/ 416223 h 420973"/>
                  <a:gd name="connsiteX1" fmla="*/ 33320 w 481715"/>
                  <a:gd name="connsiteY1" fmla="*/ 420974 h 420973"/>
                  <a:gd name="connsiteX2" fmla="*/ 448395 w 481715"/>
                  <a:gd name="connsiteY2" fmla="*/ 420974 h 420973"/>
                  <a:gd name="connsiteX3" fmla="*/ 481715 w 481715"/>
                  <a:gd name="connsiteY3" fmla="*/ 416223 h 420973"/>
                  <a:gd name="connsiteX4" fmla="*/ 240858 w 481715"/>
                  <a:gd name="connsiteY4" fmla="*/ 0 h 420973"/>
                  <a:gd name="connsiteX5" fmla="*/ 0 w 481715"/>
                  <a:gd name="connsiteY5" fmla="*/ 416223 h 420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1715" h="420973">
                    <a:moveTo>
                      <a:pt x="0" y="416223"/>
                    </a:moveTo>
                    <a:cubicBezTo>
                      <a:pt x="10472" y="419073"/>
                      <a:pt x="21896" y="420974"/>
                      <a:pt x="33320" y="420974"/>
                    </a:cubicBezTo>
                    <a:lnTo>
                      <a:pt x="448395" y="420974"/>
                    </a:lnTo>
                    <a:cubicBezTo>
                      <a:pt x="459819" y="420974"/>
                      <a:pt x="471243" y="419073"/>
                      <a:pt x="481715" y="416223"/>
                    </a:cubicBezTo>
                    <a:lnTo>
                      <a:pt x="240858" y="0"/>
                    </a:lnTo>
                    <a:lnTo>
                      <a:pt x="0" y="416223"/>
                    </a:lnTo>
                    <a:close/>
                  </a:path>
                </a:pathLst>
              </a:custGeom>
              <a:grpFill/>
              <a:ln w="9510"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1E808D77-EDFC-3C41-9E51-7B6508E088B8}"/>
                  </a:ext>
                </a:extLst>
              </p:cNvPr>
              <p:cNvSpPr/>
              <p:nvPr/>
            </p:nvSpPr>
            <p:spPr>
              <a:xfrm>
                <a:off x="11168017" y="272749"/>
                <a:ext cx="70699" cy="60489"/>
              </a:xfrm>
              <a:custGeom>
                <a:avLst/>
                <a:gdLst>
                  <a:gd name="connsiteX0" fmla="*/ 486475 w 486475"/>
                  <a:gd name="connsiteY0" fmla="*/ 416223 h 416222"/>
                  <a:gd name="connsiteX1" fmla="*/ 260850 w 486475"/>
                  <a:gd name="connsiteY1" fmla="*/ 26608 h 416222"/>
                  <a:gd name="connsiteX2" fmla="*/ 239906 w 486475"/>
                  <a:gd name="connsiteY2" fmla="*/ 0 h 416222"/>
                  <a:gd name="connsiteX3" fmla="*/ 0 w 486475"/>
                  <a:gd name="connsiteY3" fmla="*/ 416223 h 416222"/>
                  <a:gd name="connsiteX4" fmla="*/ 486475 w 486475"/>
                  <a:gd name="connsiteY4" fmla="*/ 416223 h 416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475" h="416222">
                    <a:moveTo>
                      <a:pt x="486475" y="416223"/>
                    </a:moveTo>
                    <a:lnTo>
                      <a:pt x="260850" y="26608"/>
                    </a:lnTo>
                    <a:cubicBezTo>
                      <a:pt x="255138" y="17105"/>
                      <a:pt x="248474" y="7602"/>
                      <a:pt x="239906" y="0"/>
                    </a:cubicBezTo>
                    <a:lnTo>
                      <a:pt x="0" y="416223"/>
                    </a:lnTo>
                    <a:lnTo>
                      <a:pt x="486475" y="416223"/>
                    </a:lnTo>
                    <a:close/>
                  </a:path>
                </a:pathLst>
              </a:custGeom>
              <a:grpFill/>
              <a:ln w="9510" cap="flat">
                <a:noFill/>
                <a:prstDash val="solid"/>
                <a:miter/>
              </a:ln>
            </p:spPr>
            <p:txBody>
              <a:bodyPr rtlCol="0" anchor="ctr"/>
              <a:lstStyle/>
              <a:p>
                <a:endParaRPr lang="en-US"/>
              </a:p>
            </p:txBody>
          </p:sp>
        </p:grpSp>
      </p:grpSp>
      <p:sp>
        <p:nvSpPr>
          <p:cNvPr id="26" name="Text Placeholder 25">
            <a:extLst>
              <a:ext uri="{FF2B5EF4-FFF2-40B4-BE49-F238E27FC236}">
                <a16:creationId xmlns:a16="http://schemas.microsoft.com/office/drawing/2014/main" id="{C1C53C3F-3054-E646-B40D-C632E23B4D29}"/>
              </a:ext>
            </a:extLst>
          </p:cNvPr>
          <p:cNvSpPr>
            <a:spLocks noGrp="1"/>
          </p:cNvSpPr>
          <p:nvPr>
            <p:ph type="body" sz="quarter" idx="12"/>
          </p:nvPr>
        </p:nvSpPr>
        <p:spPr>
          <a:xfrm>
            <a:off x="1530350" y="1601788"/>
            <a:ext cx="3657600" cy="690562"/>
          </a:xfrm>
        </p:spPr>
        <p:txBody>
          <a:bodyPr/>
          <a:lstStyle/>
          <a:p>
            <a:pPr lvl="0"/>
            <a:r>
              <a:rPr lang="en-US"/>
              <a:t>Click to edit Master text styles</a:t>
            </a:r>
          </a:p>
        </p:txBody>
      </p:sp>
      <p:sp>
        <p:nvSpPr>
          <p:cNvPr id="27" name="Text Placeholder 25">
            <a:extLst>
              <a:ext uri="{FF2B5EF4-FFF2-40B4-BE49-F238E27FC236}">
                <a16:creationId xmlns:a16="http://schemas.microsoft.com/office/drawing/2014/main" id="{A024A547-4ECC-E745-A24F-DCFA96012DE0}"/>
              </a:ext>
            </a:extLst>
          </p:cNvPr>
          <p:cNvSpPr>
            <a:spLocks noGrp="1"/>
          </p:cNvSpPr>
          <p:nvPr>
            <p:ph type="body" sz="quarter" idx="13"/>
          </p:nvPr>
        </p:nvSpPr>
        <p:spPr>
          <a:xfrm>
            <a:off x="1530350" y="2530475"/>
            <a:ext cx="3657600" cy="690562"/>
          </a:xfrm>
        </p:spPr>
        <p:txBody>
          <a:bodyPr/>
          <a:lstStyle/>
          <a:p>
            <a:pPr lvl="0"/>
            <a:r>
              <a:rPr lang="en-US"/>
              <a:t>Click to edit Master text styles</a:t>
            </a:r>
          </a:p>
        </p:txBody>
      </p:sp>
      <p:sp>
        <p:nvSpPr>
          <p:cNvPr id="28" name="Text Placeholder 25">
            <a:extLst>
              <a:ext uri="{FF2B5EF4-FFF2-40B4-BE49-F238E27FC236}">
                <a16:creationId xmlns:a16="http://schemas.microsoft.com/office/drawing/2014/main" id="{A7C92EDC-0E15-4246-BF61-B1665AC4D033}"/>
              </a:ext>
            </a:extLst>
          </p:cNvPr>
          <p:cNvSpPr>
            <a:spLocks noGrp="1"/>
          </p:cNvSpPr>
          <p:nvPr>
            <p:ph type="body" sz="quarter" idx="14"/>
          </p:nvPr>
        </p:nvSpPr>
        <p:spPr>
          <a:xfrm>
            <a:off x="1530350" y="3459162"/>
            <a:ext cx="3657600" cy="690562"/>
          </a:xfrm>
        </p:spPr>
        <p:txBody>
          <a:bodyPr/>
          <a:lstStyle/>
          <a:p>
            <a:pPr lvl="0"/>
            <a:r>
              <a:rPr lang="en-US"/>
              <a:t>Click to edit Master text styles</a:t>
            </a:r>
          </a:p>
        </p:txBody>
      </p:sp>
      <p:sp>
        <p:nvSpPr>
          <p:cNvPr id="29" name="Text Placeholder 25">
            <a:extLst>
              <a:ext uri="{FF2B5EF4-FFF2-40B4-BE49-F238E27FC236}">
                <a16:creationId xmlns:a16="http://schemas.microsoft.com/office/drawing/2014/main" id="{970B85B6-5372-E240-850A-65876FF1BF88}"/>
              </a:ext>
            </a:extLst>
          </p:cNvPr>
          <p:cNvSpPr>
            <a:spLocks noGrp="1"/>
          </p:cNvSpPr>
          <p:nvPr>
            <p:ph type="body" sz="quarter" idx="15"/>
          </p:nvPr>
        </p:nvSpPr>
        <p:spPr>
          <a:xfrm>
            <a:off x="1530350" y="4367097"/>
            <a:ext cx="3657600" cy="690562"/>
          </a:xfrm>
        </p:spPr>
        <p:txBody>
          <a:bodyPr/>
          <a:lstStyle/>
          <a:p>
            <a:pPr lvl="0"/>
            <a:r>
              <a:rPr lang="en-US"/>
              <a:t>Click to edit Master text styles</a:t>
            </a:r>
          </a:p>
        </p:txBody>
      </p:sp>
      <p:sp>
        <p:nvSpPr>
          <p:cNvPr id="30" name="Text Placeholder 25">
            <a:extLst>
              <a:ext uri="{FF2B5EF4-FFF2-40B4-BE49-F238E27FC236}">
                <a16:creationId xmlns:a16="http://schemas.microsoft.com/office/drawing/2014/main" id="{394D7661-B238-6142-9261-8F413DB5C101}"/>
              </a:ext>
            </a:extLst>
          </p:cNvPr>
          <p:cNvSpPr>
            <a:spLocks noGrp="1"/>
          </p:cNvSpPr>
          <p:nvPr>
            <p:ph type="body" sz="quarter" idx="16"/>
          </p:nvPr>
        </p:nvSpPr>
        <p:spPr>
          <a:xfrm>
            <a:off x="7931148" y="1601788"/>
            <a:ext cx="3657600" cy="690562"/>
          </a:xfrm>
        </p:spPr>
        <p:txBody>
          <a:bodyPr/>
          <a:lstStyle>
            <a:lvl1pPr>
              <a:defRPr>
                <a:solidFill>
                  <a:schemeClr val="bg2"/>
                </a:solidFill>
              </a:defRPr>
            </a:lvl1pPr>
          </a:lstStyle>
          <a:p>
            <a:pPr lvl="0"/>
            <a:r>
              <a:rPr lang="en-US"/>
              <a:t>Click to edit Master text styles</a:t>
            </a:r>
          </a:p>
        </p:txBody>
      </p:sp>
      <p:sp>
        <p:nvSpPr>
          <p:cNvPr id="31" name="Text Placeholder 25">
            <a:extLst>
              <a:ext uri="{FF2B5EF4-FFF2-40B4-BE49-F238E27FC236}">
                <a16:creationId xmlns:a16="http://schemas.microsoft.com/office/drawing/2014/main" id="{C71009E3-06FD-1647-B21B-53BEFA97DB3D}"/>
              </a:ext>
            </a:extLst>
          </p:cNvPr>
          <p:cNvSpPr>
            <a:spLocks noGrp="1"/>
          </p:cNvSpPr>
          <p:nvPr>
            <p:ph type="body" sz="quarter" idx="17"/>
          </p:nvPr>
        </p:nvSpPr>
        <p:spPr>
          <a:xfrm>
            <a:off x="7931148" y="2530475"/>
            <a:ext cx="3657600" cy="690562"/>
          </a:xfrm>
        </p:spPr>
        <p:txBody>
          <a:bodyPr/>
          <a:lstStyle>
            <a:lvl1pPr>
              <a:defRPr>
                <a:solidFill>
                  <a:schemeClr val="bg2"/>
                </a:solidFill>
              </a:defRPr>
            </a:lvl1pPr>
          </a:lstStyle>
          <a:p>
            <a:pPr lvl="0"/>
            <a:r>
              <a:rPr lang="en-US"/>
              <a:t>Click to edit Master text styles</a:t>
            </a:r>
          </a:p>
        </p:txBody>
      </p:sp>
      <p:sp>
        <p:nvSpPr>
          <p:cNvPr id="32" name="Text Placeholder 25">
            <a:extLst>
              <a:ext uri="{FF2B5EF4-FFF2-40B4-BE49-F238E27FC236}">
                <a16:creationId xmlns:a16="http://schemas.microsoft.com/office/drawing/2014/main" id="{51D2603F-A93F-9743-8683-649E532C47FD}"/>
              </a:ext>
            </a:extLst>
          </p:cNvPr>
          <p:cNvSpPr>
            <a:spLocks noGrp="1"/>
          </p:cNvSpPr>
          <p:nvPr>
            <p:ph type="body" sz="quarter" idx="18"/>
          </p:nvPr>
        </p:nvSpPr>
        <p:spPr>
          <a:xfrm>
            <a:off x="7931148" y="3459162"/>
            <a:ext cx="3657600" cy="690562"/>
          </a:xfrm>
        </p:spPr>
        <p:txBody>
          <a:bodyPr/>
          <a:lstStyle>
            <a:lvl1pPr>
              <a:defRPr>
                <a:solidFill>
                  <a:schemeClr val="bg2"/>
                </a:solidFill>
              </a:defRPr>
            </a:lvl1pPr>
          </a:lstStyle>
          <a:p>
            <a:pPr lvl="0"/>
            <a:r>
              <a:rPr lang="en-US"/>
              <a:t>Click to edit Master text styles</a:t>
            </a:r>
          </a:p>
        </p:txBody>
      </p:sp>
      <p:sp>
        <p:nvSpPr>
          <p:cNvPr id="33" name="Text Placeholder 25">
            <a:extLst>
              <a:ext uri="{FF2B5EF4-FFF2-40B4-BE49-F238E27FC236}">
                <a16:creationId xmlns:a16="http://schemas.microsoft.com/office/drawing/2014/main" id="{907ED4CD-BC49-6F4F-8E1D-2E7C53AF4D79}"/>
              </a:ext>
            </a:extLst>
          </p:cNvPr>
          <p:cNvSpPr>
            <a:spLocks noGrp="1"/>
          </p:cNvSpPr>
          <p:nvPr>
            <p:ph type="body" sz="quarter" idx="19"/>
          </p:nvPr>
        </p:nvSpPr>
        <p:spPr>
          <a:xfrm>
            <a:off x="7931148" y="4367097"/>
            <a:ext cx="3657600" cy="690562"/>
          </a:xfrm>
        </p:spPr>
        <p:txBody>
          <a:bodyPr/>
          <a:lstStyle>
            <a:lvl1pPr>
              <a:defRPr>
                <a:solidFill>
                  <a:schemeClr val="bg2"/>
                </a:solidFill>
              </a:defRPr>
            </a:lvl1pPr>
          </a:lstStyle>
          <a:p>
            <a:pPr lvl="0"/>
            <a:r>
              <a:rPr lang="en-US"/>
              <a:t>Click to edit Master text styles</a:t>
            </a:r>
          </a:p>
        </p:txBody>
      </p:sp>
      <p:sp>
        <p:nvSpPr>
          <p:cNvPr id="34" name="Text Placeholder 7">
            <a:extLst>
              <a:ext uri="{FF2B5EF4-FFF2-40B4-BE49-F238E27FC236}">
                <a16:creationId xmlns:a16="http://schemas.microsoft.com/office/drawing/2014/main" id="{7C8E4868-79F3-C949-B812-1C61A6EB2989}"/>
              </a:ext>
            </a:extLst>
          </p:cNvPr>
          <p:cNvSpPr>
            <a:spLocks noGrp="1"/>
          </p:cNvSpPr>
          <p:nvPr>
            <p:ph type="body" sz="quarter" idx="24"/>
          </p:nvPr>
        </p:nvSpPr>
        <p:spPr>
          <a:xfrm>
            <a:off x="228600" y="502920"/>
            <a:ext cx="5865812" cy="233718"/>
          </a:xfrm>
          <a:prstGeom prst="rect">
            <a:avLst/>
          </a:prstGeom>
        </p:spPr>
        <p:txBody>
          <a:bodyPr wrap="square">
            <a:spAutoFit/>
          </a:bodyPr>
          <a:lstStyle>
            <a:lvl1pPr marL="0" marR="0" indent="0" algn="l" defTabSz="182742" rtl="0" eaLnBrk="1" fontAlgn="auto" latinLnBrk="0" hangingPunct="1">
              <a:lnSpc>
                <a:spcPct val="120000"/>
              </a:lnSpc>
              <a:spcBef>
                <a:spcPts val="0"/>
              </a:spcBef>
              <a:spcAft>
                <a:spcPts val="0"/>
              </a:spcAft>
              <a:buClrTx/>
              <a:buSzTx/>
              <a:buFont typeface="Arial" panose="020B0604020202020204" pitchFamily="34" charset="0"/>
              <a:buNone/>
              <a:tabLst/>
              <a:defRPr lang="en-US"/>
            </a:lvl1pPr>
            <a:lvl4pPr marL="182880" marR="0" indent="-182880" algn="l" defTabSz="182880" rtl="0" eaLnBrk="1" fontAlgn="auto" latinLnBrk="0" hangingPunct="1">
              <a:lnSpc>
                <a:spcPct val="100000"/>
              </a:lnSpc>
              <a:spcBef>
                <a:spcPts val="0"/>
              </a:spcBef>
              <a:spcAft>
                <a:spcPts val="600"/>
              </a:spcAft>
              <a:buClr>
                <a:schemeClr val="tx2"/>
              </a:buClr>
              <a:buSzPct val="100000"/>
              <a:buFont typeface="Arial" panose="020B0604020202020204" pitchFamily="34" charset="0"/>
              <a:buChar char="•"/>
              <a:tabLst>
                <a:tab pos="182880" algn="l"/>
                <a:tab pos="365760" algn="l"/>
                <a:tab pos="548640" algn="l"/>
              </a:tabLst>
              <a:defRPr/>
            </a:lvl4pPr>
          </a:lstStyle>
          <a:p>
            <a:pPr lvl="0"/>
            <a:r>
              <a:rPr lang="en-US"/>
              <a:t>Click to edit Master text styles</a:t>
            </a:r>
          </a:p>
        </p:txBody>
      </p:sp>
      <p:sp>
        <p:nvSpPr>
          <p:cNvPr id="24" name="Text Placeholder 7">
            <a:extLst>
              <a:ext uri="{FF2B5EF4-FFF2-40B4-BE49-F238E27FC236}">
                <a16:creationId xmlns:a16="http://schemas.microsoft.com/office/drawing/2014/main" id="{A0A42644-E4C7-4047-B9C7-A15B265CAC98}"/>
              </a:ext>
            </a:extLst>
          </p:cNvPr>
          <p:cNvSpPr>
            <a:spLocks noGrp="1"/>
          </p:cNvSpPr>
          <p:nvPr>
            <p:ph type="body" sz="quarter" idx="28" hasCustomPrompt="1"/>
          </p:nvPr>
        </p:nvSpPr>
        <p:spPr>
          <a:xfrm>
            <a:off x="10148986" y="6632886"/>
            <a:ext cx="1821776" cy="92333"/>
          </a:xfrm>
        </p:spPr>
        <p:txBody>
          <a:bodyPr anchor="b" anchorCtr="0">
            <a:spAutoFit/>
          </a:bodyPr>
          <a:lstStyle>
            <a:lvl1pPr algn="r">
              <a:lnSpc>
                <a:spcPct val="100000"/>
              </a:lnSpc>
              <a:defRPr sz="600">
                <a:solidFill>
                  <a:schemeClr val="bg2"/>
                </a:solidFill>
              </a:defRPr>
            </a:lvl1pPr>
          </a:lstStyle>
          <a:p>
            <a:pPr lvl="0"/>
            <a:r>
              <a:rPr lang="en-US"/>
              <a:t>Source Info</a:t>
            </a:r>
          </a:p>
        </p:txBody>
      </p:sp>
      <p:sp>
        <p:nvSpPr>
          <p:cNvPr id="5" name="Footer Placeholder 4">
            <a:extLst>
              <a:ext uri="{FF2B5EF4-FFF2-40B4-BE49-F238E27FC236}">
                <a16:creationId xmlns:a16="http://schemas.microsoft.com/office/drawing/2014/main" id="{A91962D5-56A6-5347-BCE5-77121AE3D30C}"/>
              </a:ext>
            </a:extLst>
          </p:cNvPr>
          <p:cNvSpPr>
            <a:spLocks noGrp="1"/>
          </p:cNvSpPr>
          <p:nvPr>
            <p:ph type="ftr" sz="quarter" idx="29"/>
          </p:nvPr>
        </p:nvSpPr>
        <p:spPr/>
        <p:txBody>
          <a:bodyPr/>
          <a:lstStyle/>
          <a:p>
            <a:r>
              <a:rPr lang="en-US" kern="0"/>
              <a:t>© 2021 Xandr Inc. Xandr℠, the Kite logo, AT&amp;T, the Globe logo and other marks are trademarks and service marks of AT&amp;T Intellectual Property and/or AT&amp;T affiliated companies. All other marks contained herein are the property of their respective owners.</a:t>
            </a:r>
          </a:p>
        </p:txBody>
      </p:sp>
      <p:sp>
        <p:nvSpPr>
          <p:cNvPr id="6" name="Slide Number Placeholder 5">
            <a:extLst>
              <a:ext uri="{FF2B5EF4-FFF2-40B4-BE49-F238E27FC236}">
                <a16:creationId xmlns:a16="http://schemas.microsoft.com/office/drawing/2014/main" id="{3956A58C-3391-FC4A-B928-A0F6E8926228}"/>
              </a:ext>
            </a:extLst>
          </p:cNvPr>
          <p:cNvSpPr>
            <a:spLocks noGrp="1"/>
          </p:cNvSpPr>
          <p:nvPr>
            <p:ph type="sldNum" sz="quarter" idx="30"/>
          </p:nvPr>
        </p:nvSpPr>
        <p:spPr/>
        <p:txBody>
          <a:bodyPr/>
          <a:lstStyle/>
          <a:p>
            <a:fld id="{B039CED7-89A6-0D48-93AF-800B78660EBD}" type="slidenum">
              <a:rPr lang="en-US"/>
              <a:pPr/>
              <a:t>‹#›</a:t>
            </a:fld>
            <a:endParaRPr lang="en-US"/>
          </a:p>
        </p:txBody>
      </p:sp>
    </p:spTree>
    <p:extLst>
      <p:ext uri="{BB962C8B-B14F-4D97-AF65-F5344CB8AC3E}">
        <p14:creationId xmlns:p14="http://schemas.microsoft.com/office/powerpoint/2010/main" val="384573126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ablet-Display">
    <p:bg>
      <p:bgRef idx="1001">
        <a:schemeClr val="bg2"/>
      </p:bgRef>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F6450F37-2045-1A4C-B9C6-EA136729D17F}"/>
              </a:ext>
            </a:extLst>
          </p:cNvPr>
          <p:cNvSpPr>
            <a:spLocks noGrp="1" noChangeAspect="1"/>
          </p:cNvSpPr>
          <p:nvPr>
            <p:ph type="pic" sz="quarter" idx="12"/>
          </p:nvPr>
        </p:nvSpPr>
        <p:spPr>
          <a:xfrm>
            <a:off x="0" y="0"/>
            <a:ext cx="12188952" cy="6858000"/>
          </a:xfrm>
          <a:blipFill>
            <a:blip r:embed="rId2" cstate="email">
              <a:extLst>
                <a:ext uri="{28A0092B-C50C-407E-A947-70E740481C1C}">
                  <a14:useLocalDpi xmlns:a14="http://schemas.microsoft.com/office/drawing/2010/main"/>
                </a:ext>
              </a:extLst>
            </a:blip>
            <a:stretch>
              <a:fillRect/>
            </a:stretch>
          </a:blipFill>
        </p:spPr>
        <p:txBody>
          <a:bodyPr/>
          <a:lstStyle>
            <a:lvl1pPr>
              <a:defRPr sz="800">
                <a:noFill/>
              </a:defRPr>
            </a:lvl1pPr>
          </a:lstStyle>
          <a:p>
            <a:r>
              <a:rPr lang="en-US"/>
              <a:t>Click icon to add picture</a:t>
            </a:r>
          </a:p>
        </p:txBody>
      </p:sp>
      <p:sp>
        <p:nvSpPr>
          <p:cNvPr id="12" name="Picture Placeholder 11">
            <a:extLst>
              <a:ext uri="{FF2B5EF4-FFF2-40B4-BE49-F238E27FC236}">
                <a16:creationId xmlns:a16="http://schemas.microsoft.com/office/drawing/2014/main" id="{E6936DD7-6DA4-114F-9813-0F6833F84405}"/>
              </a:ext>
            </a:extLst>
          </p:cNvPr>
          <p:cNvSpPr>
            <a:spLocks noGrp="1" noChangeAspect="1"/>
          </p:cNvSpPr>
          <p:nvPr>
            <p:ph type="pic" sz="quarter" idx="13"/>
          </p:nvPr>
        </p:nvSpPr>
        <p:spPr>
          <a:xfrm>
            <a:off x="7904988" y="1049872"/>
            <a:ext cx="3364992" cy="4800322"/>
          </a:xfrm>
          <a:prstGeom prst="roundRect">
            <a:avLst>
              <a:gd name="adj" fmla="val 4828"/>
            </a:avLst>
          </a:prstGeom>
          <a:blipFill dpi="0" rotWithShape="1">
            <a:blip r:embed="rId3" cstate="print">
              <a:extLst>
                <a:ext uri="{28A0092B-C50C-407E-A947-70E740481C1C}">
                  <a14:useLocalDpi xmlns:a14="http://schemas.microsoft.com/office/drawing/2010/main"/>
                </a:ext>
              </a:extLst>
            </a:blip>
            <a:srcRect/>
            <a:stretch>
              <a:fillRect/>
            </a:stretch>
          </a:blipFill>
          <a:ln w="114300">
            <a:solidFill>
              <a:srgbClr val="FEFDFC"/>
            </a:solidFill>
          </a:ln>
          <a:effectLst>
            <a:outerShdw blurRad="127000" dist="177800" dir="5400000" sx="98000" sy="98000" algn="t" rotWithShape="0">
              <a:prstClr val="black">
                <a:alpha val="70000"/>
              </a:prstClr>
            </a:outerShdw>
          </a:effectLst>
        </p:spPr>
        <p:txBody>
          <a:bodyPr/>
          <a:lstStyle>
            <a:lvl1pPr>
              <a:defRPr sz="800">
                <a:noFill/>
              </a:defRPr>
            </a:lvl1pPr>
          </a:lstStyle>
          <a:p>
            <a:r>
              <a:rPr lang="en-US"/>
              <a:t>Click icon to add picture</a:t>
            </a:r>
          </a:p>
        </p:txBody>
      </p:sp>
      <p:sp>
        <p:nvSpPr>
          <p:cNvPr id="49" name="Picture Placeholder 10">
            <a:extLst>
              <a:ext uri="{FF2B5EF4-FFF2-40B4-BE49-F238E27FC236}">
                <a16:creationId xmlns:a16="http://schemas.microsoft.com/office/drawing/2014/main" id="{A53F0AD8-1F4C-DF4B-A5D6-8977A19E69C9}"/>
              </a:ext>
            </a:extLst>
          </p:cNvPr>
          <p:cNvSpPr>
            <a:spLocks noGrp="1" noChangeAspect="1"/>
          </p:cNvSpPr>
          <p:nvPr>
            <p:ph type="pic" sz="quarter" idx="26"/>
          </p:nvPr>
        </p:nvSpPr>
        <p:spPr>
          <a:xfrm>
            <a:off x="11028123" y="132781"/>
            <a:ext cx="1055485" cy="374455"/>
          </a:xfrm>
          <a:blipFill dpi="0" rotWithShape="1">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a:fillRect l="-4000" r="2000"/>
            </a:stretch>
          </a:blipFill>
        </p:spPr>
        <p:txBody>
          <a:bodyPr/>
          <a:lstStyle>
            <a:lvl1pPr>
              <a:defRPr sz="800">
                <a:noFill/>
              </a:defRPr>
            </a:lvl1pPr>
          </a:lstStyle>
          <a:p>
            <a:r>
              <a:rPr lang="en-US"/>
              <a:t>Click icon to add picture</a:t>
            </a:r>
          </a:p>
        </p:txBody>
      </p:sp>
      <p:sp>
        <p:nvSpPr>
          <p:cNvPr id="11" name="Title 1">
            <a:extLst>
              <a:ext uri="{FF2B5EF4-FFF2-40B4-BE49-F238E27FC236}">
                <a16:creationId xmlns:a16="http://schemas.microsoft.com/office/drawing/2014/main" id="{54619893-DA2C-724B-A77B-A6B8426F66BF}"/>
              </a:ext>
            </a:extLst>
          </p:cNvPr>
          <p:cNvSpPr>
            <a:spLocks noGrp="1"/>
          </p:cNvSpPr>
          <p:nvPr>
            <p:ph type="title"/>
          </p:nvPr>
        </p:nvSpPr>
        <p:spPr>
          <a:xfrm>
            <a:off x="228600" y="201168"/>
            <a:ext cx="5865812" cy="274320"/>
          </a:xfrm>
        </p:spPr>
        <p:txBody>
          <a:bodyPr/>
          <a:lstStyle/>
          <a:p>
            <a:r>
              <a:rPr lang="en-US"/>
              <a:t>Click to edit Master title style</a:t>
            </a:r>
          </a:p>
        </p:txBody>
      </p:sp>
      <p:sp>
        <p:nvSpPr>
          <p:cNvPr id="13" name="Text Placeholder 7">
            <a:extLst>
              <a:ext uri="{FF2B5EF4-FFF2-40B4-BE49-F238E27FC236}">
                <a16:creationId xmlns:a16="http://schemas.microsoft.com/office/drawing/2014/main" id="{7FF0F172-1E14-FF47-A6EC-3D2D2FE61ADE}"/>
              </a:ext>
            </a:extLst>
          </p:cNvPr>
          <p:cNvSpPr>
            <a:spLocks noGrp="1"/>
          </p:cNvSpPr>
          <p:nvPr>
            <p:ph type="body" sz="quarter" idx="24"/>
          </p:nvPr>
        </p:nvSpPr>
        <p:spPr>
          <a:xfrm>
            <a:off x="228600" y="502920"/>
            <a:ext cx="5865812" cy="233718"/>
          </a:xfrm>
          <a:prstGeom prst="rect">
            <a:avLst/>
          </a:prstGeom>
        </p:spPr>
        <p:txBody>
          <a:bodyPr wrap="square">
            <a:spAutoFit/>
          </a:bodyPr>
          <a:lstStyle>
            <a:lvl1pPr marL="0" marR="0" indent="0" algn="l" defTabSz="182742" rtl="0" eaLnBrk="1" fontAlgn="auto" latinLnBrk="0" hangingPunct="1">
              <a:lnSpc>
                <a:spcPct val="120000"/>
              </a:lnSpc>
              <a:spcBef>
                <a:spcPts val="0"/>
              </a:spcBef>
              <a:spcAft>
                <a:spcPts val="0"/>
              </a:spcAft>
              <a:buClrTx/>
              <a:buSzTx/>
              <a:buFont typeface="Arial" panose="020B0604020202020204" pitchFamily="34" charset="0"/>
              <a:buNone/>
              <a:tabLst/>
              <a:defRPr lang="en-US"/>
            </a:lvl1pPr>
            <a:lvl4pPr marL="182880" marR="0" indent="-182880" algn="l" defTabSz="182880" rtl="0" eaLnBrk="1" fontAlgn="auto" latinLnBrk="0" hangingPunct="1">
              <a:lnSpc>
                <a:spcPct val="100000"/>
              </a:lnSpc>
              <a:spcBef>
                <a:spcPts val="0"/>
              </a:spcBef>
              <a:spcAft>
                <a:spcPts val="600"/>
              </a:spcAft>
              <a:buClr>
                <a:schemeClr val="tx2"/>
              </a:buClr>
              <a:buSzPct val="100000"/>
              <a:buFont typeface="Arial" panose="020B0604020202020204" pitchFamily="34" charset="0"/>
              <a:buChar char="•"/>
              <a:tabLst>
                <a:tab pos="182880" algn="l"/>
                <a:tab pos="365760" algn="l"/>
                <a:tab pos="548640" algn="l"/>
              </a:tabLst>
              <a:defRPr/>
            </a:lvl4pPr>
          </a:lstStyle>
          <a:p>
            <a:pPr lvl="0"/>
            <a:r>
              <a:rPr lang="en-US"/>
              <a:t>Click to edit Master text styles</a:t>
            </a:r>
          </a:p>
        </p:txBody>
      </p:sp>
      <p:sp>
        <p:nvSpPr>
          <p:cNvPr id="17" name="Text Placeholder 7">
            <a:extLst>
              <a:ext uri="{FF2B5EF4-FFF2-40B4-BE49-F238E27FC236}">
                <a16:creationId xmlns:a16="http://schemas.microsoft.com/office/drawing/2014/main" id="{D083942E-C317-9446-8810-050F4E0EB570}"/>
              </a:ext>
            </a:extLst>
          </p:cNvPr>
          <p:cNvSpPr>
            <a:spLocks noGrp="1"/>
          </p:cNvSpPr>
          <p:nvPr>
            <p:ph type="body" sz="quarter" idx="28" hasCustomPrompt="1"/>
          </p:nvPr>
        </p:nvSpPr>
        <p:spPr>
          <a:xfrm>
            <a:off x="10148986" y="6632886"/>
            <a:ext cx="1821776" cy="92333"/>
          </a:xfrm>
        </p:spPr>
        <p:txBody>
          <a:bodyPr anchor="b" anchorCtr="0">
            <a:spAutoFit/>
          </a:bodyPr>
          <a:lstStyle>
            <a:lvl1pPr algn="r">
              <a:lnSpc>
                <a:spcPct val="100000"/>
              </a:lnSpc>
              <a:defRPr sz="600">
                <a:solidFill>
                  <a:schemeClr val="tx2">
                    <a:lumMod val="50000"/>
                    <a:lumOff val="50000"/>
                  </a:schemeClr>
                </a:solidFill>
              </a:defRPr>
            </a:lvl1pPr>
          </a:lstStyle>
          <a:p>
            <a:pPr lvl="0"/>
            <a:r>
              <a:rPr lang="en-US"/>
              <a:t>Source Info</a:t>
            </a:r>
          </a:p>
        </p:txBody>
      </p:sp>
      <p:sp>
        <p:nvSpPr>
          <p:cNvPr id="5" name="Text Placeholder 4">
            <a:extLst>
              <a:ext uri="{FF2B5EF4-FFF2-40B4-BE49-F238E27FC236}">
                <a16:creationId xmlns:a16="http://schemas.microsoft.com/office/drawing/2014/main" id="{7518DB2C-5880-EC46-86A3-F0E05BAC46C3}"/>
              </a:ext>
            </a:extLst>
          </p:cNvPr>
          <p:cNvSpPr>
            <a:spLocks noGrp="1"/>
          </p:cNvSpPr>
          <p:nvPr>
            <p:ph type="body" sz="quarter" idx="29"/>
          </p:nvPr>
        </p:nvSpPr>
        <p:spPr>
          <a:xfrm>
            <a:off x="608013" y="2514600"/>
            <a:ext cx="2743200" cy="2239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ext Placeholder 4">
            <a:extLst>
              <a:ext uri="{FF2B5EF4-FFF2-40B4-BE49-F238E27FC236}">
                <a16:creationId xmlns:a16="http://schemas.microsoft.com/office/drawing/2014/main" id="{D4B31DEC-8A1B-4F4A-9156-D977152C5657}"/>
              </a:ext>
            </a:extLst>
          </p:cNvPr>
          <p:cNvSpPr>
            <a:spLocks noGrp="1"/>
          </p:cNvSpPr>
          <p:nvPr>
            <p:ph type="body" sz="quarter" idx="30"/>
          </p:nvPr>
        </p:nvSpPr>
        <p:spPr>
          <a:xfrm>
            <a:off x="3351213" y="2514600"/>
            <a:ext cx="2743200" cy="2239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1">
            <a:extLst>
              <a:ext uri="{FF2B5EF4-FFF2-40B4-BE49-F238E27FC236}">
                <a16:creationId xmlns:a16="http://schemas.microsoft.com/office/drawing/2014/main" id="{CFB927EC-D59A-2E4B-B731-D474FB99C983}"/>
              </a:ext>
            </a:extLst>
          </p:cNvPr>
          <p:cNvSpPr>
            <a:spLocks noGrp="1"/>
          </p:cNvSpPr>
          <p:nvPr>
            <p:ph type="ftr" sz="quarter" idx="31"/>
          </p:nvPr>
        </p:nvSpPr>
        <p:spPr/>
        <p:txBody>
          <a:bodyPr/>
          <a:lstStyle/>
          <a:p>
            <a:r>
              <a:rPr lang="en-US" kern="0"/>
              <a:t>© 2021 Xandr Inc. Xandr℠, the Kite logo, AT&amp;T, the Globe logo and other marks are trademarks and service marks of AT&amp;T Intellectual Property and/or AT&amp;T affiliated companies. All other marks contained herein are the property of their respective owners.</a:t>
            </a:r>
          </a:p>
        </p:txBody>
      </p:sp>
      <p:sp>
        <p:nvSpPr>
          <p:cNvPr id="6" name="Slide Number Placeholder 5">
            <a:extLst>
              <a:ext uri="{FF2B5EF4-FFF2-40B4-BE49-F238E27FC236}">
                <a16:creationId xmlns:a16="http://schemas.microsoft.com/office/drawing/2014/main" id="{C42AA8D8-E5F8-7146-9BAF-F6724E778F04}"/>
              </a:ext>
            </a:extLst>
          </p:cNvPr>
          <p:cNvSpPr>
            <a:spLocks noGrp="1"/>
          </p:cNvSpPr>
          <p:nvPr>
            <p:ph type="sldNum" sz="quarter" idx="32"/>
          </p:nvPr>
        </p:nvSpPr>
        <p:spPr/>
        <p:txBody>
          <a:bodyPr/>
          <a:lstStyle/>
          <a:p>
            <a:fld id="{B039CED7-89A6-0D48-93AF-800B78660EBD}" type="slidenum">
              <a:rPr lang="en-US"/>
              <a:pPr/>
              <a:t>‹#›</a:t>
            </a:fld>
            <a:endParaRPr lang="en-US"/>
          </a:p>
        </p:txBody>
      </p:sp>
    </p:spTree>
    <p:extLst>
      <p:ext uri="{BB962C8B-B14F-4D97-AF65-F5344CB8AC3E}">
        <p14:creationId xmlns:p14="http://schemas.microsoft.com/office/powerpoint/2010/main" val="1370627404"/>
      </p:ext>
    </p:extLst>
  </p:cSld>
  <p:clrMapOvr>
    <a:overrideClrMapping bg1="dk1" tx1="lt1" bg2="dk2" tx2="lt2" accent1="accent1" accent2="accent2" accent3="accent3" accent4="accent4" accent5="accent5" accent6="accent6" hlink="hlink" folHlink="folHlink"/>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Website">
    <p:spTree>
      <p:nvGrpSpPr>
        <p:cNvPr id="1" name=""/>
        <p:cNvGrpSpPr/>
        <p:nvPr/>
      </p:nvGrpSpPr>
      <p:grpSpPr>
        <a:xfrm>
          <a:off x="0" y="0"/>
          <a:ext cx="0" cy="0"/>
          <a:chOff x="0" y="0"/>
          <a:chExt cx="0" cy="0"/>
        </a:xfrm>
      </p:grpSpPr>
      <p:sp>
        <p:nvSpPr>
          <p:cNvPr id="5" name="Right Triangle 4">
            <a:extLst>
              <a:ext uri="{FF2B5EF4-FFF2-40B4-BE49-F238E27FC236}">
                <a16:creationId xmlns:a16="http://schemas.microsoft.com/office/drawing/2014/main" id="{EFA1EB0C-3F33-B84A-A304-C380ACE154B5}"/>
              </a:ext>
            </a:extLst>
          </p:cNvPr>
          <p:cNvSpPr>
            <a:spLocks noChangeAspect="1"/>
          </p:cNvSpPr>
          <p:nvPr userDrawn="1"/>
        </p:nvSpPr>
        <p:spPr>
          <a:xfrm flipH="1">
            <a:off x="5330825" y="0"/>
            <a:ext cx="6858000" cy="6858000"/>
          </a:xfrm>
          <a:prstGeom prst="rtTriangl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a:p>
        </p:txBody>
      </p:sp>
      <p:sp>
        <p:nvSpPr>
          <p:cNvPr id="6" name="IMAGE 2">
            <a:extLst>
              <a:ext uri="{FF2B5EF4-FFF2-40B4-BE49-F238E27FC236}">
                <a16:creationId xmlns:a16="http://schemas.microsoft.com/office/drawing/2014/main" id="{3D129186-D692-0B40-A6F3-1DFD5DC3982B}"/>
              </a:ext>
            </a:extLst>
          </p:cNvPr>
          <p:cNvSpPr txBox="1">
            <a:spLocks noChangeAspect="1"/>
          </p:cNvSpPr>
          <p:nvPr userDrawn="1"/>
        </p:nvSpPr>
        <p:spPr>
          <a:xfrm>
            <a:off x="4429957" y="0"/>
            <a:ext cx="7758868" cy="6858000"/>
          </a:xfrm>
          <a:prstGeom prst="parallelogram">
            <a:avLst>
              <a:gd name="adj" fmla="val 57880"/>
            </a:avLst>
          </a:prstGeom>
          <a:solidFill>
            <a:schemeClr val="tx1"/>
          </a:solidFill>
        </p:spPr>
        <p:txBody>
          <a:bodyPr>
            <a:noAutofit/>
          </a:bodyPr>
          <a:lstStyle>
            <a:lvl1pPr marL="0" indent="0" algn="l" defTabSz="182742" rtl="0" eaLnBrk="1" latinLnBrk="0" hangingPunct="1">
              <a:lnSpc>
                <a:spcPct val="120000"/>
              </a:lnSpc>
              <a:spcBef>
                <a:spcPts val="0"/>
              </a:spcBef>
              <a:spcAft>
                <a:spcPts val="0"/>
              </a:spcAft>
              <a:buClrTx/>
              <a:buFont typeface="Arial" panose="020B0604020202020204" pitchFamily="34" charset="0"/>
              <a:buNone/>
              <a:defRPr sz="1400" b="0" i="0" kern="0" baseline="0">
                <a:solidFill>
                  <a:schemeClr val="tx2"/>
                </a:solidFill>
                <a:latin typeface="+mn-lt"/>
                <a:ea typeface="+mn-ea"/>
                <a:cs typeface="Times New Roman" panose="02020603050405020304" pitchFamily="18" charset="0"/>
              </a:defRPr>
            </a:lvl1pPr>
            <a:lvl2pPr marL="0" indent="0" algn="l" defTabSz="457062" rtl="0" eaLnBrk="1" latinLnBrk="0" hangingPunct="1">
              <a:lnSpc>
                <a:spcPct val="90000"/>
              </a:lnSpc>
              <a:spcBef>
                <a:spcPts val="0"/>
              </a:spcBef>
              <a:spcAft>
                <a:spcPts val="0"/>
              </a:spcAft>
              <a:buClr>
                <a:schemeClr val="tx2"/>
              </a:buClr>
              <a:buFont typeface="+mj-lt"/>
              <a:buNone/>
              <a:defRPr sz="2800" b="0" i="0" kern="0" cap="none" spc="-30" baseline="0">
                <a:solidFill>
                  <a:schemeClr val="bg1"/>
                </a:solidFill>
                <a:latin typeface="+mj-lt"/>
                <a:ea typeface="+mn-ea"/>
                <a:cs typeface="+mn-cs"/>
              </a:defRPr>
            </a:lvl2pPr>
            <a:lvl3pPr marL="0" indent="0" algn="l" defTabSz="457062" rtl="0" eaLnBrk="1" latinLnBrk="0" hangingPunct="1">
              <a:lnSpc>
                <a:spcPct val="100000"/>
              </a:lnSpc>
              <a:spcBef>
                <a:spcPts val="0"/>
              </a:spcBef>
              <a:spcAft>
                <a:spcPts val="600"/>
              </a:spcAft>
              <a:buClrTx/>
              <a:buFont typeface="Arial" panose="020B0604020202020204" pitchFamily="34" charset="0"/>
              <a:buNone/>
              <a:defRPr sz="1600" b="1" i="0" kern="0" spc="0" baseline="0">
                <a:solidFill>
                  <a:schemeClr val="bg1"/>
                </a:solidFill>
                <a:latin typeface="Century Gothic" panose="020B0502020202020204" pitchFamily="34" charset="0"/>
                <a:ea typeface="+mn-ea"/>
                <a:cs typeface="+mn-cs"/>
              </a:defRPr>
            </a:lvl3pPr>
            <a:lvl4pPr marL="182880" indent="-182880" algn="l" defTabSz="182880" rtl="0" eaLnBrk="1" latinLnBrk="0" hangingPunct="1">
              <a:lnSpc>
                <a:spcPct val="100000"/>
              </a:lnSpc>
              <a:spcBef>
                <a:spcPts val="0"/>
              </a:spcBef>
              <a:spcAft>
                <a:spcPts val="600"/>
              </a:spcAft>
              <a:buClr>
                <a:schemeClr val="tx2"/>
              </a:buClr>
              <a:buSzPct val="100000"/>
              <a:buFont typeface="Arial" panose="020B0604020202020204" pitchFamily="34" charset="0"/>
              <a:buChar char="•"/>
              <a:tabLst/>
              <a:defRPr sz="1400" b="0" i="0" kern="1200" spc="0">
                <a:solidFill>
                  <a:schemeClr val="tx2"/>
                </a:solidFill>
                <a:latin typeface="Century Gothic" panose="020B0502020202020204" pitchFamily="34" charset="0"/>
                <a:ea typeface="+mn-ea"/>
                <a:cs typeface="+mn-cs"/>
              </a:defRPr>
            </a:lvl4pPr>
            <a:lvl5pPr marL="365760" indent="-182880" algn="l" defTabSz="457062" rtl="0" eaLnBrk="1" latinLnBrk="0" hangingPunct="1">
              <a:lnSpc>
                <a:spcPct val="100000"/>
              </a:lnSpc>
              <a:spcBef>
                <a:spcPts val="0"/>
              </a:spcBef>
              <a:spcAft>
                <a:spcPts val="600"/>
              </a:spcAft>
              <a:buClr>
                <a:schemeClr val="tx2"/>
              </a:buClr>
              <a:buFont typeface="Arial" panose="020B0604020202020204" pitchFamily="34" charset="0"/>
              <a:buChar char="•"/>
              <a:tabLst/>
              <a:defRPr sz="1400" b="0" i="0" kern="1200" spc="0">
                <a:solidFill>
                  <a:schemeClr val="tx2"/>
                </a:solidFill>
                <a:latin typeface="Century Gothic" panose="020B0502020202020204" pitchFamily="34" charset="0"/>
                <a:ea typeface="+mn-ea"/>
                <a:cs typeface="+mn-cs"/>
              </a:defRPr>
            </a:lvl5pPr>
            <a:lvl6pPr marL="548640" indent="-182880" algn="l" defTabSz="457062" rtl="0" eaLnBrk="1" latinLnBrk="0" hangingPunct="1">
              <a:lnSpc>
                <a:spcPct val="100000"/>
              </a:lnSpc>
              <a:spcBef>
                <a:spcPts val="0"/>
              </a:spcBef>
              <a:spcAft>
                <a:spcPts val="600"/>
              </a:spcAft>
              <a:buClr>
                <a:schemeClr val="tx2"/>
              </a:buClr>
              <a:buFont typeface="Arial" panose="020B0604020202020204" pitchFamily="34" charset="0"/>
              <a:buChar char="•"/>
              <a:tabLst/>
              <a:defRPr sz="1400" b="0" i="0" kern="1200" spc="0" baseline="0">
                <a:solidFill>
                  <a:schemeClr val="tx2"/>
                </a:solidFill>
                <a:latin typeface="Century Gothic" panose="020B0502020202020204" pitchFamily="34" charset="0"/>
                <a:ea typeface="+mn-ea"/>
                <a:cs typeface="+mn-cs"/>
              </a:defRPr>
            </a:lvl6pPr>
            <a:lvl7pPr marL="0" indent="0" algn="l" defTabSz="457062" rtl="0" eaLnBrk="1" latinLnBrk="0" hangingPunct="1">
              <a:lnSpc>
                <a:spcPct val="100000"/>
              </a:lnSpc>
              <a:spcBef>
                <a:spcPts val="0"/>
              </a:spcBef>
              <a:spcAft>
                <a:spcPts val="0"/>
              </a:spcAft>
              <a:buClr>
                <a:schemeClr val="tx2"/>
              </a:buClr>
              <a:buFont typeface="Arial" panose="020B0604020202020204" pitchFamily="34" charset="0"/>
              <a:buNone/>
              <a:defRPr sz="600" b="0" i="0" kern="900" spc="0" baseline="0">
                <a:solidFill>
                  <a:schemeClr val="tx2"/>
                </a:solidFill>
                <a:latin typeface="+mn-lt"/>
                <a:ea typeface="+mn-ea"/>
                <a:cs typeface="Times New Roman" panose="02020603050405020304" pitchFamily="18" charset="0"/>
              </a:defRPr>
            </a:lvl7pPr>
            <a:lvl8pPr marL="0" indent="0" algn="l" defTabSz="182880" rtl="0" eaLnBrk="1" latinLnBrk="0" hangingPunct="1">
              <a:lnSpc>
                <a:spcPct val="100000"/>
              </a:lnSpc>
              <a:spcBef>
                <a:spcPts val="0"/>
              </a:spcBef>
              <a:spcAft>
                <a:spcPts val="0"/>
              </a:spcAft>
              <a:buFont typeface="Arial" panose="020B0604020202020204" pitchFamily="34" charset="0"/>
              <a:buNone/>
              <a:tabLst/>
              <a:defRPr sz="1200" kern="1200">
                <a:solidFill>
                  <a:schemeClr val="tx2"/>
                </a:solidFill>
                <a:latin typeface="+mn-lt"/>
                <a:ea typeface="+mn-ea"/>
                <a:cs typeface="+mn-cs"/>
              </a:defRPr>
            </a:lvl8pPr>
            <a:lvl9pPr marL="0" indent="0" algn="l" defTabSz="182880" rtl="0" eaLnBrk="1" latinLnBrk="0" hangingPunct="1">
              <a:lnSpc>
                <a:spcPct val="100000"/>
              </a:lnSpc>
              <a:spcBef>
                <a:spcPts val="0"/>
              </a:spcBef>
              <a:spcAft>
                <a:spcPts val="0"/>
              </a:spcAft>
              <a:buFont typeface="Arial" panose="020B0604020202020204" pitchFamily="34" charset="0"/>
              <a:buNone/>
              <a:defRPr sz="1000" b="1" kern="1200">
                <a:solidFill>
                  <a:schemeClr val="tx2"/>
                </a:solidFill>
                <a:latin typeface="+mn-lt"/>
                <a:ea typeface="+mn-ea"/>
                <a:cs typeface="+mn-cs"/>
              </a:defRPr>
            </a:lvl9pPr>
          </a:lstStyle>
          <a:p>
            <a:r>
              <a:rPr lang="en-US" dirty="0"/>
              <a:t> </a:t>
            </a:r>
          </a:p>
        </p:txBody>
      </p:sp>
      <p:sp>
        <p:nvSpPr>
          <p:cNvPr id="2" name="Title 1">
            <a:extLst>
              <a:ext uri="{FF2B5EF4-FFF2-40B4-BE49-F238E27FC236}">
                <a16:creationId xmlns:a16="http://schemas.microsoft.com/office/drawing/2014/main" id="{4BF3C702-7F62-F140-A836-9466FF5DC125}"/>
              </a:ext>
            </a:extLst>
          </p:cNvPr>
          <p:cNvSpPr>
            <a:spLocks noGrp="1"/>
          </p:cNvSpPr>
          <p:nvPr>
            <p:ph type="title"/>
          </p:nvPr>
        </p:nvSpPr>
        <p:spPr/>
        <p:txBody>
          <a:bodyPr/>
          <a:lstStyle/>
          <a:p>
            <a:r>
              <a:rPr lang="en-US"/>
              <a:t>Click to edit Master title style</a:t>
            </a:r>
          </a:p>
        </p:txBody>
      </p:sp>
      <p:sp>
        <p:nvSpPr>
          <p:cNvPr id="9" name="Picture Placeholder 8">
            <a:extLst>
              <a:ext uri="{FF2B5EF4-FFF2-40B4-BE49-F238E27FC236}">
                <a16:creationId xmlns:a16="http://schemas.microsoft.com/office/drawing/2014/main" id="{00542037-F984-2940-A98C-77A9A6B349AC}"/>
              </a:ext>
            </a:extLst>
          </p:cNvPr>
          <p:cNvSpPr>
            <a:spLocks noGrp="1"/>
          </p:cNvSpPr>
          <p:nvPr>
            <p:ph type="pic" sz="quarter" idx="12"/>
          </p:nvPr>
        </p:nvSpPr>
        <p:spPr>
          <a:xfrm>
            <a:off x="5180013" y="1600676"/>
            <a:ext cx="6399212" cy="3602736"/>
          </a:xfrm>
          <a:prstGeom prst="roundRect">
            <a:avLst>
              <a:gd name="adj" fmla="val 2259"/>
            </a:avLst>
          </a:prstGeom>
          <a:blipFill>
            <a:blip r:embed="rId2"/>
            <a:stretch>
              <a:fillRect/>
            </a:stretch>
          </a:blipFill>
          <a:ln w="50800" cap="rnd">
            <a:solidFill>
              <a:schemeClr val="accent4">
                <a:lumMod val="20000"/>
                <a:lumOff val="80000"/>
              </a:schemeClr>
            </a:solidFill>
          </a:ln>
          <a:effectLst>
            <a:outerShdw blurRad="254000" dist="254000" dir="5400000" sx="94000" sy="94000" algn="t" rotWithShape="0">
              <a:prstClr val="black">
                <a:alpha val="50000"/>
              </a:prstClr>
            </a:outerShdw>
          </a:effectLst>
        </p:spPr>
        <p:txBody>
          <a:bodyPr/>
          <a:lstStyle>
            <a:lvl1pPr>
              <a:defRPr sz="800">
                <a:noFill/>
              </a:defRPr>
            </a:lvl1pPr>
          </a:lstStyle>
          <a:p>
            <a:endParaRPr lang="en-US"/>
          </a:p>
        </p:txBody>
      </p:sp>
      <p:sp>
        <p:nvSpPr>
          <p:cNvPr id="10" name="Text Placeholder 7">
            <a:extLst>
              <a:ext uri="{FF2B5EF4-FFF2-40B4-BE49-F238E27FC236}">
                <a16:creationId xmlns:a16="http://schemas.microsoft.com/office/drawing/2014/main" id="{0D5D0E39-67BC-5F42-93A6-D3D12BFABDAC}"/>
              </a:ext>
            </a:extLst>
          </p:cNvPr>
          <p:cNvSpPr>
            <a:spLocks noGrp="1"/>
          </p:cNvSpPr>
          <p:nvPr>
            <p:ph type="body" sz="quarter" idx="24"/>
          </p:nvPr>
        </p:nvSpPr>
        <p:spPr>
          <a:xfrm>
            <a:off x="228600" y="502920"/>
            <a:ext cx="5865812" cy="233718"/>
          </a:xfrm>
          <a:prstGeom prst="rect">
            <a:avLst/>
          </a:prstGeom>
        </p:spPr>
        <p:txBody>
          <a:bodyPr wrap="square">
            <a:spAutoFit/>
          </a:bodyPr>
          <a:lstStyle>
            <a:lvl1pPr marL="0" marR="0" indent="0" algn="l" defTabSz="182687" rtl="0" eaLnBrk="1" fontAlgn="auto" latinLnBrk="0" hangingPunct="1">
              <a:lnSpc>
                <a:spcPct val="120000"/>
              </a:lnSpc>
              <a:spcBef>
                <a:spcPts val="0"/>
              </a:spcBef>
              <a:spcAft>
                <a:spcPts val="0"/>
              </a:spcAft>
              <a:buClrTx/>
              <a:buSzTx/>
              <a:buFont typeface="Arial" panose="020B0604020202020204" pitchFamily="34" charset="0"/>
              <a:buNone/>
              <a:tabLst/>
              <a:defRPr lang="en-US"/>
            </a:lvl1pPr>
            <a:lvl4pPr marL="182825" marR="0" indent="-182825" algn="l" defTabSz="182825" rtl="0" eaLnBrk="1" fontAlgn="auto" latinLnBrk="0" hangingPunct="1">
              <a:lnSpc>
                <a:spcPct val="100000"/>
              </a:lnSpc>
              <a:spcBef>
                <a:spcPts val="0"/>
              </a:spcBef>
              <a:spcAft>
                <a:spcPts val="600"/>
              </a:spcAft>
              <a:buClr>
                <a:schemeClr val="tx2"/>
              </a:buClr>
              <a:buSzPct val="100000"/>
              <a:buFont typeface="Arial" panose="020B0604020202020204" pitchFamily="34" charset="0"/>
              <a:buChar char="•"/>
              <a:tabLst>
                <a:tab pos="182825" algn="l"/>
                <a:tab pos="365650" algn="l"/>
                <a:tab pos="548475" algn="l"/>
              </a:tabLst>
              <a:defRPr/>
            </a:lvl4pPr>
          </a:lstStyle>
          <a:p>
            <a:pPr lvl="0"/>
            <a:r>
              <a:rPr lang="en-US"/>
              <a:t>Click to edit Master text styles</a:t>
            </a:r>
          </a:p>
        </p:txBody>
      </p:sp>
      <p:grpSp>
        <p:nvGrpSpPr>
          <p:cNvPr id="11" name="Group 10">
            <a:extLst>
              <a:ext uri="{FF2B5EF4-FFF2-40B4-BE49-F238E27FC236}">
                <a16:creationId xmlns:a16="http://schemas.microsoft.com/office/drawing/2014/main" id="{20B05C4A-66AA-A04C-9FD3-6FC6ADA38214}"/>
              </a:ext>
            </a:extLst>
          </p:cNvPr>
          <p:cNvGrpSpPr>
            <a:grpSpLocks noChangeAspect="1"/>
          </p:cNvGrpSpPr>
          <p:nvPr userDrawn="1"/>
        </p:nvGrpSpPr>
        <p:grpSpPr>
          <a:xfrm>
            <a:off x="11082099" y="215853"/>
            <a:ext cx="886025" cy="193345"/>
            <a:chOff x="11082099" y="215851"/>
            <a:chExt cx="886025" cy="193345"/>
          </a:xfrm>
          <a:solidFill>
            <a:schemeClr val="bg2"/>
          </a:solidFill>
        </p:grpSpPr>
        <p:sp>
          <p:nvSpPr>
            <p:cNvPr id="12" name="Freeform 11">
              <a:extLst>
                <a:ext uri="{FF2B5EF4-FFF2-40B4-BE49-F238E27FC236}">
                  <a16:creationId xmlns:a16="http://schemas.microsoft.com/office/drawing/2014/main" id="{964561E8-BB1B-E948-805B-05FBECDD5BED}"/>
                </a:ext>
              </a:extLst>
            </p:cNvPr>
            <p:cNvSpPr/>
            <p:nvPr/>
          </p:nvSpPr>
          <p:spPr>
            <a:xfrm>
              <a:off x="11248402" y="215851"/>
              <a:ext cx="719722" cy="193345"/>
            </a:xfrm>
            <a:custGeom>
              <a:avLst/>
              <a:gdLst>
                <a:gd name="connsiteX0" fmla="*/ 212098 w 719722"/>
                <a:gd name="connsiteY0" fmla="*/ 78028 h 193345"/>
                <a:gd name="connsiteX1" fmla="*/ 182351 w 719722"/>
                <a:gd name="connsiteY1" fmla="*/ 90043 h 193345"/>
                <a:gd name="connsiteX2" fmla="*/ 170730 w 719722"/>
                <a:gd name="connsiteY2" fmla="*/ 121669 h 193345"/>
                <a:gd name="connsiteX3" fmla="*/ 182351 w 719722"/>
                <a:gd name="connsiteY3" fmla="*/ 153294 h 193345"/>
                <a:gd name="connsiteX4" fmla="*/ 212098 w 719722"/>
                <a:gd name="connsiteY4" fmla="*/ 165309 h 193345"/>
                <a:gd name="connsiteX5" fmla="*/ 241982 w 719722"/>
                <a:gd name="connsiteY5" fmla="*/ 153294 h 193345"/>
                <a:gd name="connsiteX6" fmla="*/ 253742 w 719722"/>
                <a:gd name="connsiteY6" fmla="*/ 121669 h 193345"/>
                <a:gd name="connsiteX7" fmla="*/ 241982 w 719722"/>
                <a:gd name="connsiteY7" fmla="*/ 90043 h 193345"/>
                <a:gd name="connsiteX8" fmla="*/ 212098 w 719722"/>
                <a:gd name="connsiteY8" fmla="*/ 78028 h 193345"/>
                <a:gd name="connsiteX9" fmla="*/ 539445 w 719722"/>
                <a:gd name="connsiteY9" fmla="*/ 77891 h 193345"/>
                <a:gd name="connsiteX10" fmla="*/ 518277 w 719722"/>
                <a:gd name="connsiteY10" fmla="*/ 83277 h 193345"/>
                <a:gd name="connsiteX11" fmla="*/ 503335 w 719722"/>
                <a:gd name="connsiteY11" fmla="*/ 98606 h 193345"/>
                <a:gd name="connsiteX12" fmla="*/ 497801 w 719722"/>
                <a:gd name="connsiteY12" fmla="*/ 121669 h 193345"/>
                <a:gd name="connsiteX13" fmla="*/ 503335 w 719722"/>
                <a:gd name="connsiteY13" fmla="*/ 144733 h 193345"/>
                <a:gd name="connsiteX14" fmla="*/ 518277 w 719722"/>
                <a:gd name="connsiteY14" fmla="*/ 160062 h 193345"/>
                <a:gd name="connsiteX15" fmla="*/ 539445 w 719722"/>
                <a:gd name="connsiteY15" fmla="*/ 165448 h 193345"/>
                <a:gd name="connsiteX16" fmla="*/ 560614 w 719722"/>
                <a:gd name="connsiteY16" fmla="*/ 160062 h 193345"/>
                <a:gd name="connsiteX17" fmla="*/ 575556 w 719722"/>
                <a:gd name="connsiteY17" fmla="*/ 144733 h 193345"/>
                <a:gd name="connsiteX18" fmla="*/ 581090 w 719722"/>
                <a:gd name="connsiteY18" fmla="*/ 121669 h 193345"/>
                <a:gd name="connsiteX19" fmla="*/ 575556 w 719722"/>
                <a:gd name="connsiteY19" fmla="*/ 98606 h 193345"/>
                <a:gd name="connsiteX20" fmla="*/ 560614 w 719722"/>
                <a:gd name="connsiteY20" fmla="*/ 83277 h 193345"/>
                <a:gd name="connsiteX21" fmla="*/ 539445 w 719722"/>
                <a:gd name="connsiteY21" fmla="*/ 77891 h 193345"/>
                <a:gd name="connsiteX22" fmla="*/ 2352 w 719722"/>
                <a:gd name="connsiteY22" fmla="*/ 51650 h 193345"/>
                <a:gd name="connsiteX23" fmla="*/ 30300 w 719722"/>
                <a:gd name="connsiteY23" fmla="*/ 51650 h 193345"/>
                <a:gd name="connsiteX24" fmla="*/ 43997 w 719722"/>
                <a:gd name="connsiteY24" fmla="*/ 58417 h 193345"/>
                <a:gd name="connsiteX25" fmla="*/ 73190 w 719722"/>
                <a:gd name="connsiteY25" fmla="*/ 99020 h 193345"/>
                <a:gd name="connsiteX26" fmla="*/ 102383 w 719722"/>
                <a:gd name="connsiteY26" fmla="*/ 58417 h 193345"/>
                <a:gd name="connsiteX27" fmla="*/ 116080 w 719722"/>
                <a:gd name="connsiteY27" fmla="*/ 51650 h 193345"/>
                <a:gd name="connsiteX28" fmla="*/ 142921 w 719722"/>
                <a:gd name="connsiteY28" fmla="*/ 51650 h 193345"/>
                <a:gd name="connsiteX29" fmla="*/ 90484 w 719722"/>
                <a:gd name="connsiteY29" fmla="*/ 121531 h 193345"/>
                <a:gd name="connsiteX30" fmla="*/ 145273 w 719722"/>
                <a:gd name="connsiteY30" fmla="*/ 191411 h 193345"/>
                <a:gd name="connsiteX31" fmla="*/ 116910 w 719722"/>
                <a:gd name="connsiteY31" fmla="*/ 191411 h 193345"/>
                <a:gd name="connsiteX32" fmla="*/ 103213 w 719722"/>
                <a:gd name="connsiteY32" fmla="*/ 184644 h 193345"/>
                <a:gd name="connsiteX33" fmla="*/ 72360 w 719722"/>
                <a:gd name="connsiteY33" fmla="*/ 144732 h 193345"/>
                <a:gd name="connsiteX34" fmla="*/ 41368 w 719722"/>
                <a:gd name="connsiteY34" fmla="*/ 184644 h 193345"/>
                <a:gd name="connsiteX35" fmla="*/ 27671 w 719722"/>
                <a:gd name="connsiteY35" fmla="*/ 191411 h 193345"/>
                <a:gd name="connsiteX36" fmla="*/ 0 w 719722"/>
                <a:gd name="connsiteY36" fmla="*/ 191411 h 193345"/>
                <a:gd name="connsiteX37" fmla="*/ 54512 w 719722"/>
                <a:gd name="connsiteY37" fmla="*/ 121531 h 193345"/>
                <a:gd name="connsiteX38" fmla="*/ 389469 w 719722"/>
                <a:gd name="connsiteY38" fmla="*/ 50408 h 193345"/>
                <a:gd name="connsiteX39" fmla="*/ 431944 w 719722"/>
                <a:gd name="connsiteY39" fmla="*/ 65737 h 193345"/>
                <a:gd name="connsiteX40" fmla="*/ 447993 w 719722"/>
                <a:gd name="connsiteY40" fmla="*/ 111449 h 193345"/>
                <a:gd name="connsiteX41" fmla="*/ 447993 w 719722"/>
                <a:gd name="connsiteY41" fmla="*/ 191549 h 193345"/>
                <a:gd name="connsiteX42" fmla="*/ 432220 w 719722"/>
                <a:gd name="connsiteY42" fmla="*/ 191549 h 193345"/>
                <a:gd name="connsiteX43" fmla="*/ 415203 w 719722"/>
                <a:gd name="connsiteY43" fmla="*/ 174562 h 193345"/>
                <a:gd name="connsiteX44" fmla="*/ 415203 w 719722"/>
                <a:gd name="connsiteY44" fmla="*/ 115730 h 193345"/>
                <a:gd name="connsiteX45" fmla="*/ 406486 w 719722"/>
                <a:gd name="connsiteY45" fmla="*/ 88110 h 193345"/>
                <a:gd name="connsiteX46" fmla="*/ 381859 w 719722"/>
                <a:gd name="connsiteY46" fmla="*/ 78857 h 193345"/>
                <a:gd name="connsiteX47" fmla="*/ 353358 w 719722"/>
                <a:gd name="connsiteY47" fmla="*/ 89767 h 193345"/>
                <a:gd name="connsiteX48" fmla="*/ 342843 w 719722"/>
                <a:gd name="connsiteY48" fmla="*/ 120978 h 193345"/>
                <a:gd name="connsiteX49" fmla="*/ 342843 w 719722"/>
                <a:gd name="connsiteY49" fmla="*/ 174562 h 193345"/>
                <a:gd name="connsiteX50" fmla="*/ 325826 w 719722"/>
                <a:gd name="connsiteY50" fmla="*/ 191549 h 193345"/>
                <a:gd name="connsiteX51" fmla="*/ 310053 w 719722"/>
                <a:gd name="connsiteY51" fmla="*/ 191549 h 193345"/>
                <a:gd name="connsiteX52" fmla="*/ 310053 w 719722"/>
                <a:gd name="connsiteY52" fmla="*/ 51927 h 193345"/>
                <a:gd name="connsiteX53" fmla="*/ 324165 w 719722"/>
                <a:gd name="connsiteY53" fmla="*/ 51927 h 193345"/>
                <a:gd name="connsiteX54" fmla="*/ 341183 w 719722"/>
                <a:gd name="connsiteY54" fmla="*/ 68914 h 193345"/>
                <a:gd name="connsiteX55" fmla="*/ 341183 w 719722"/>
                <a:gd name="connsiteY55" fmla="*/ 70018 h 193345"/>
                <a:gd name="connsiteX56" fmla="*/ 361659 w 719722"/>
                <a:gd name="connsiteY56" fmla="*/ 55379 h 193345"/>
                <a:gd name="connsiteX57" fmla="*/ 389469 w 719722"/>
                <a:gd name="connsiteY57" fmla="*/ 50408 h 193345"/>
                <a:gd name="connsiteX58" fmla="*/ 719722 w 719722"/>
                <a:gd name="connsiteY58" fmla="*/ 50269 h 193345"/>
                <a:gd name="connsiteX59" fmla="*/ 719722 w 719722"/>
                <a:gd name="connsiteY59" fmla="*/ 81342 h 193345"/>
                <a:gd name="connsiteX60" fmla="*/ 712113 w 719722"/>
                <a:gd name="connsiteY60" fmla="*/ 80514 h 193345"/>
                <a:gd name="connsiteX61" fmla="*/ 682228 w 719722"/>
                <a:gd name="connsiteY61" fmla="*/ 91700 h 193345"/>
                <a:gd name="connsiteX62" fmla="*/ 671436 w 719722"/>
                <a:gd name="connsiteY62" fmla="*/ 123740 h 193345"/>
                <a:gd name="connsiteX63" fmla="*/ 671436 w 719722"/>
                <a:gd name="connsiteY63" fmla="*/ 174424 h 193345"/>
                <a:gd name="connsiteX64" fmla="*/ 654419 w 719722"/>
                <a:gd name="connsiteY64" fmla="*/ 191411 h 193345"/>
                <a:gd name="connsiteX65" fmla="*/ 638646 w 719722"/>
                <a:gd name="connsiteY65" fmla="*/ 191411 h 193345"/>
                <a:gd name="connsiteX66" fmla="*/ 638646 w 719722"/>
                <a:gd name="connsiteY66" fmla="*/ 51926 h 193345"/>
                <a:gd name="connsiteX67" fmla="*/ 669776 w 719722"/>
                <a:gd name="connsiteY67" fmla="*/ 51926 h 193345"/>
                <a:gd name="connsiteX68" fmla="*/ 669776 w 719722"/>
                <a:gd name="connsiteY68" fmla="*/ 72366 h 193345"/>
                <a:gd name="connsiteX69" fmla="*/ 719722 w 719722"/>
                <a:gd name="connsiteY69" fmla="*/ 50269 h 193345"/>
                <a:gd name="connsiteX70" fmla="*/ 208500 w 719722"/>
                <a:gd name="connsiteY70" fmla="*/ 50269 h 193345"/>
                <a:gd name="connsiteX71" fmla="*/ 233543 w 719722"/>
                <a:gd name="connsiteY71" fmla="*/ 54964 h 193345"/>
                <a:gd name="connsiteX72" fmla="*/ 253327 w 719722"/>
                <a:gd name="connsiteY72" fmla="*/ 68775 h 193345"/>
                <a:gd name="connsiteX73" fmla="*/ 270345 w 719722"/>
                <a:gd name="connsiteY73" fmla="*/ 51788 h 193345"/>
                <a:gd name="connsiteX74" fmla="*/ 285979 w 719722"/>
                <a:gd name="connsiteY74" fmla="*/ 51788 h 193345"/>
                <a:gd name="connsiteX75" fmla="*/ 285979 w 719722"/>
                <a:gd name="connsiteY75" fmla="*/ 51926 h 193345"/>
                <a:gd name="connsiteX76" fmla="*/ 285979 w 719722"/>
                <a:gd name="connsiteY76" fmla="*/ 191549 h 193345"/>
                <a:gd name="connsiteX77" fmla="*/ 271867 w 719722"/>
                <a:gd name="connsiteY77" fmla="*/ 191549 h 193345"/>
                <a:gd name="connsiteX78" fmla="*/ 254849 w 719722"/>
                <a:gd name="connsiteY78" fmla="*/ 174562 h 193345"/>
                <a:gd name="connsiteX79" fmla="*/ 254849 w 719722"/>
                <a:gd name="connsiteY79" fmla="*/ 173457 h 193345"/>
                <a:gd name="connsiteX80" fmla="*/ 234788 w 719722"/>
                <a:gd name="connsiteY80" fmla="*/ 188372 h 193345"/>
                <a:gd name="connsiteX81" fmla="*/ 208500 w 719722"/>
                <a:gd name="connsiteY81" fmla="*/ 193344 h 193345"/>
                <a:gd name="connsiteX82" fmla="*/ 171975 w 719722"/>
                <a:gd name="connsiteY82" fmla="*/ 184506 h 193345"/>
                <a:gd name="connsiteX83" fmla="*/ 146794 w 719722"/>
                <a:gd name="connsiteY83" fmla="*/ 159371 h 193345"/>
                <a:gd name="connsiteX84" fmla="*/ 137801 w 719722"/>
                <a:gd name="connsiteY84" fmla="*/ 121669 h 193345"/>
                <a:gd name="connsiteX85" fmla="*/ 146794 w 719722"/>
                <a:gd name="connsiteY85" fmla="*/ 84104 h 193345"/>
                <a:gd name="connsiteX86" fmla="*/ 171975 w 719722"/>
                <a:gd name="connsiteY86" fmla="*/ 59108 h 193345"/>
                <a:gd name="connsiteX87" fmla="*/ 208500 w 719722"/>
                <a:gd name="connsiteY87" fmla="*/ 50269 h 193345"/>
                <a:gd name="connsiteX88" fmla="*/ 580675 w 719722"/>
                <a:gd name="connsiteY88" fmla="*/ 0 h 193345"/>
                <a:gd name="connsiteX89" fmla="*/ 613327 w 719722"/>
                <a:gd name="connsiteY89" fmla="*/ 0 h 193345"/>
                <a:gd name="connsiteX90" fmla="*/ 613327 w 719722"/>
                <a:gd name="connsiteY90" fmla="*/ 191550 h 193345"/>
                <a:gd name="connsiteX91" fmla="*/ 598938 w 719722"/>
                <a:gd name="connsiteY91" fmla="*/ 191550 h 193345"/>
                <a:gd name="connsiteX92" fmla="*/ 581920 w 719722"/>
                <a:gd name="connsiteY92" fmla="*/ 174563 h 193345"/>
                <a:gd name="connsiteX93" fmla="*/ 581920 w 719722"/>
                <a:gd name="connsiteY93" fmla="*/ 173458 h 193345"/>
                <a:gd name="connsiteX94" fmla="*/ 561859 w 719722"/>
                <a:gd name="connsiteY94" fmla="*/ 188373 h 193345"/>
                <a:gd name="connsiteX95" fmla="*/ 535571 w 719722"/>
                <a:gd name="connsiteY95" fmla="*/ 193345 h 193345"/>
                <a:gd name="connsiteX96" fmla="*/ 499322 w 719722"/>
                <a:gd name="connsiteY96" fmla="*/ 184507 h 193345"/>
                <a:gd name="connsiteX97" fmla="*/ 474003 w 719722"/>
                <a:gd name="connsiteY97" fmla="*/ 159234 h 193345"/>
                <a:gd name="connsiteX98" fmla="*/ 464872 w 719722"/>
                <a:gd name="connsiteY98" fmla="*/ 121669 h 193345"/>
                <a:gd name="connsiteX99" fmla="*/ 474003 w 719722"/>
                <a:gd name="connsiteY99" fmla="*/ 84243 h 193345"/>
                <a:gd name="connsiteX100" fmla="*/ 499322 w 719722"/>
                <a:gd name="connsiteY100" fmla="*/ 59108 h 193345"/>
                <a:gd name="connsiteX101" fmla="*/ 535571 w 719722"/>
                <a:gd name="connsiteY101" fmla="*/ 50270 h 193345"/>
                <a:gd name="connsiteX102" fmla="*/ 561029 w 719722"/>
                <a:gd name="connsiteY102" fmla="*/ 54965 h 193345"/>
                <a:gd name="connsiteX103" fmla="*/ 580675 w 719722"/>
                <a:gd name="connsiteY103" fmla="*/ 69052 h 193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l="l" t="t" r="r" b="b"/>
              <a:pathLst>
                <a:path w="719722" h="193345">
                  <a:moveTo>
                    <a:pt x="212098" y="78028"/>
                  </a:moveTo>
                  <a:cubicBezTo>
                    <a:pt x="200061" y="78028"/>
                    <a:pt x="190099" y="82033"/>
                    <a:pt x="182351" y="90043"/>
                  </a:cubicBezTo>
                  <a:cubicBezTo>
                    <a:pt x="174603" y="98053"/>
                    <a:pt x="170730" y="108549"/>
                    <a:pt x="170730" y="121669"/>
                  </a:cubicBezTo>
                  <a:cubicBezTo>
                    <a:pt x="170730" y="134788"/>
                    <a:pt x="174603" y="145284"/>
                    <a:pt x="182351" y="153294"/>
                  </a:cubicBezTo>
                  <a:cubicBezTo>
                    <a:pt x="190099" y="161304"/>
                    <a:pt x="200061" y="165309"/>
                    <a:pt x="212098" y="165309"/>
                  </a:cubicBezTo>
                  <a:cubicBezTo>
                    <a:pt x="224134" y="165447"/>
                    <a:pt x="234096" y="161442"/>
                    <a:pt x="241982" y="153294"/>
                  </a:cubicBezTo>
                  <a:cubicBezTo>
                    <a:pt x="249868" y="145284"/>
                    <a:pt x="253742" y="134788"/>
                    <a:pt x="253742" y="121669"/>
                  </a:cubicBezTo>
                  <a:cubicBezTo>
                    <a:pt x="253742" y="108549"/>
                    <a:pt x="249868" y="98053"/>
                    <a:pt x="241982" y="90043"/>
                  </a:cubicBezTo>
                  <a:cubicBezTo>
                    <a:pt x="234096" y="82033"/>
                    <a:pt x="224134" y="78028"/>
                    <a:pt x="212098" y="78028"/>
                  </a:cubicBezTo>
                  <a:close/>
                  <a:moveTo>
                    <a:pt x="539445" y="77891"/>
                  </a:moveTo>
                  <a:cubicBezTo>
                    <a:pt x="531559" y="77891"/>
                    <a:pt x="524503" y="79686"/>
                    <a:pt x="518277" y="83277"/>
                  </a:cubicBezTo>
                  <a:cubicBezTo>
                    <a:pt x="512051" y="86867"/>
                    <a:pt x="507070" y="91977"/>
                    <a:pt x="503335" y="98606"/>
                  </a:cubicBezTo>
                  <a:cubicBezTo>
                    <a:pt x="499599" y="105235"/>
                    <a:pt x="497801" y="112969"/>
                    <a:pt x="497801" y="121669"/>
                  </a:cubicBezTo>
                  <a:cubicBezTo>
                    <a:pt x="497801" y="130370"/>
                    <a:pt x="499599" y="138104"/>
                    <a:pt x="503335" y="144733"/>
                  </a:cubicBezTo>
                  <a:cubicBezTo>
                    <a:pt x="507070" y="151362"/>
                    <a:pt x="511913" y="156471"/>
                    <a:pt x="518277" y="160062"/>
                  </a:cubicBezTo>
                  <a:cubicBezTo>
                    <a:pt x="524503" y="163653"/>
                    <a:pt x="531698" y="165448"/>
                    <a:pt x="539445" y="165448"/>
                  </a:cubicBezTo>
                  <a:cubicBezTo>
                    <a:pt x="547193" y="165448"/>
                    <a:pt x="554388" y="163653"/>
                    <a:pt x="560614" y="160062"/>
                  </a:cubicBezTo>
                  <a:cubicBezTo>
                    <a:pt x="566840" y="156471"/>
                    <a:pt x="571821" y="151362"/>
                    <a:pt x="575556" y="144733"/>
                  </a:cubicBezTo>
                  <a:cubicBezTo>
                    <a:pt x="579292" y="138104"/>
                    <a:pt x="581090" y="130370"/>
                    <a:pt x="581090" y="121669"/>
                  </a:cubicBezTo>
                  <a:cubicBezTo>
                    <a:pt x="581090" y="112969"/>
                    <a:pt x="579292" y="105235"/>
                    <a:pt x="575556" y="98606"/>
                  </a:cubicBezTo>
                  <a:cubicBezTo>
                    <a:pt x="571821" y="91977"/>
                    <a:pt x="566840" y="86867"/>
                    <a:pt x="560614" y="83277"/>
                  </a:cubicBezTo>
                  <a:cubicBezTo>
                    <a:pt x="554388" y="79686"/>
                    <a:pt x="547193" y="77891"/>
                    <a:pt x="539445" y="77891"/>
                  </a:cubicBezTo>
                  <a:close/>
                  <a:moveTo>
                    <a:pt x="2352" y="51650"/>
                  </a:moveTo>
                  <a:lnTo>
                    <a:pt x="30300" y="51650"/>
                  </a:lnTo>
                  <a:cubicBezTo>
                    <a:pt x="35696" y="51650"/>
                    <a:pt x="40676" y="54136"/>
                    <a:pt x="43997" y="58417"/>
                  </a:cubicBezTo>
                  <a:lnTo>
                    <a:pt x="73190" y="99020"/>
                  </a:lnTo>
                  <a:lnTo>
                    <a:pt x="102383" y="58417"/>
                  </a:lnTo>
                  <a:cubicBezTo>
                    <a:pt x="105565" y="54136"/>
                    <a:pt x="110684" y="51650"/>
                    <a:pt x="116080" y="51650"/>
                  </a:cubicBezTo>
                  <a:lnTo>
                    <a:pt x="142921" y="51650"/>
                  </a:lnTo>
                  <a:lnTo>
                    <a:pt x="90484" y="121531"/>
                  </a:lnTo>
                  <a:lnTo>
                    <a:pt x="145273" y="191411"/>
                  </a:lnTo>
                  <a:lnTo>
                    <a:pt x="116910" y="191411"/>
                  </a:lnTo>
                  <a:cubicBezTo>
                    <a:pt x="111514" y="191549"/>
                    <a:pt x="106395" y="188925"/>
                    <a:pt x="103213" y="184644"/>
                  </a:cubicBezTo>
                  <a:lnTo>
                    <a:pt x="72360" y="144732"/>
                  </a:lnTo>
                  <a:lnTo>
                    <a:pt x="41368" y="184644"/>
                  </a:lnTo>
                  <a:cubicBezTo>
                    <a:pt x="38186" y="188925"/>
                    <a:pt x="33067" y="191411"/>
                    <a:pt x="27671" y="191411"/>
                  </a:cubicBezTo>
                  <a:lnTo>
                    <a:pt x="0" y="191411"/>
                  </a:lnTo>
                  <a:lnTo>
                    <a:pt x="54512" y="121531"/>
                  </a:lnTo>
                  <a:close/>
                  <a:moveTo>
                    <a:pt x="389469" y="50408"/>
                  </a:moveTo>
                  <a:cubicBezTo>
                    <a:pt x="407040" y="50270"/>
                    <a:pt x="421290" y="55379"/>
                    <a:pt x="431944" y="65737"/>
                  </a:cubicBezTo>
                  <a:cubicBezTo>
                    <a:pt x="442597" y="76095"/>
                    <a:pt x="447993" y="91286"/>
                    <a:pt x="447993" y="111449"/>
                  </a:cubicBezTo>
                  <a:lnTo>
                    <a:pt x="447993" y="191549"/>
                  </a:lnTo>
                  <a:lnTo>
                    <a:pt x="432220" y="191549"/>
                  </a:lnTo>
                  <a:cubicBezTo>
                    <a:pt x="422812" y="191549"/>
                    <a:pt x="415203" y="183953"/>
                    <a:pt x="415203" y="174562"/>
                  </a:cubicBezTo>
                  <a:lnTo>
                    <a:pt x="415203" y="115730"/>
                  </a:lnTo>
                  <a:cubicBezTo>
                    <a:pt x="415203" y="103577"/>
                    <a:pt x="412297" y="94325"/>
                    <a:pt x="406486" y="88110"/>
                  </a:cubicBezTo>
                  <a:cubicBezTo>
                    <a:pt x="400676" y="81895"/>
                    <a:pt x="392513" y="78857"/>
                    <a:pt x="381859" y="78857"/>
                  </a:cubicBezTo>
                  <a:cubicBezTo>
                    <a:pt x="369822" y="78857"/>
                    <a:pt x="360276" y="82448"/>
                    <a:pt x="353358" y="89767"/>
                  </a:cubicBezTo>
                  <a:cubicBezTo>
                    <a:pt x="346302" y="96948"/>
                    <a:pt x="342843" y="107444"/>
                    <a:pt x="342843" y="120978"/>
                  </a:cubicBezTo>
                  <a:lnTo>
                    <a:pt x="342843" y="174562"/>
                  </a:lnTo>
                  <a:cubicBezTo>
                    <a:pt x="342843" y="183953"/>
                    <a:pt x="335234" y="191549"/>
                    <a:pt x="325826" y="191549"/>
                  </a:cubicBezTo>
                  <a:lnTo>
                    <a:pt x="310053" y="191549"/>
                  </a:lnTo>
                  <a:lnTo>
                    <a:pt x="310053" y="51927"/>
                  </a:lnTo>
                  <a:lnTo>
                    <a:pt x="324165" y="51927"/>
                  </a:lnTo>
                  <a:cubicBezTo>
                    <a:pt x="333573" y="51927"/>
                    <a:pt x="341183" y="59523"/>
                    <a:pt x="341183" y="68914"/>
                  </a:cubicBezTo>
                  <a:lnTo>
                    <a:pt x="341183" y="70018"/>
                  </a:lnTo>
                  <a:cubicBezTo>
                    <a:pt x="346579" y="63527"/>
                    <a:pt x="353358" y="58694"/>
                    <a:pt x="361659" y="55379"/>
                  </a:cubicBezTo>
                  <a:cubicBezTo>
                    <a:pt x="369822" y="52065"/>
                    <a:pt x="379092" y="50408"/>
                    <a:pt x="389469" y="50408"/>
                  </a:cubicBezTo>
                  <a:close/>
                  <a:moveTo>
                    <a:pt x="719722" y="50269"/>
                  </a:moveTo>
                  <a:lnTo>
                    <a:pt x="719722" y="81342"/>
                  </a:lnTo>
                  <a:cubicBezTo>
                    <a:pt x="716955" y="80790"/>
                    <a:pt x="714326" y="80514"/>
                    <a:pt x="712113" y="80514"/>
                  </a:cubicBezTo>
                  <a:cubicBezTo>
                    <a:pt x="699384" y="80514"/>
                    <a:pt x="689422" y="84243"/>
                    <a:pt x="682228" y="91700"/>
                  </a:cubicBezTo>
                  <a:cubicBezTo>
                    <a:pt x="675033" y="99158"/>
                    <a:pt x="671436" y="109792"/>
                    <a:pt x="671436" y="123740"/>
                  </a:cubicBezTo>
                  <a:lnTo>
                    <a:pt x="671436" y="174424"/>
                  </a:lnTo>
                  <a:cubicBezTo>
                    <a:pt x="671436" y="183815"/>
                    <a:pt x="663827" y="191411"/>
                    <a:pt x="654419" y="191411"/>
                  </a:cubicBezTo>
                  <a:lnTo>
                    <a:pt x="638646" y="191411"/>
                  </a:lnTo>
                  <a:lnTo>
                    <a:pt x="638646" y="51926"/>
                  </a:lnTo>
                  <a:lnTo>
                    <a:pt x="669776" y="51926"/>
                  </a:lnTo>
                  <a:lnTo>
                    <a:pt x="669776" y="72366"/>
                  </a:lnTo>
                  <a:cubicBezTo>
                    <a:pt x="679322" y="57589"/>
                    <a:pt x="695925" y="50269"/>
                    <a:pt x="719722" y="50269"/>
                  </a:cubicBezTo>
                  <a:close/>
                  <a:moveTo>
                    <a:pt x="208500" y="50269"/>
                  </a:moveTo>
                  <a:cubicBezTo>
                    <a:pt x="217632" y="50269"/>
                    <a:pt x="225933" y="51788"/>
                    <a:pt x="233543" y="54964"/>
                  </a:cubicBezTo>
                  <a:cubicBezTo>
                    <a:pt x="241152" y="58141"/>
                    <a:pt x="247793" y="62698"/>
                    <a:pt x="253327" y="68775"/>
                  </a:cubicBezTo>
                  <a:cubicBezTo>
                    <a:pt x="253327" y="59384"/>
                    <a:pt x="260937" y="51788"/>
                    <a:pt x="270345" y="51788"/>
                  </a:cubicBezTo>
                  <a:lnTo>
                    <a:pt x="285979" y="51788"/>
                  </a:lnTo>
                  <a:lnTo>
                    <a:pt x="285979" y="51926"/>
                  </a:lnTo>
                  <a:lnTo>
                    <a:pt x="285979" y="191549"/>
                  </a:lnTo>
                  <a:lnTo>
                    <a:pt x="271867" y="191549"/>
                  </a:lnTo>
                  <a:cubicBezTo>
                    <a:pt x="262459" y="191549"/>
                    <a:pt x="254849" y="183953"/>
                    <a:pt x="254849" y="174562"/>
                  </a:cubicBezTo>
                  <a:lnTo>
                    <a:pt x="254849" y="173457"/>
                  </a:lnTo>
                  <a:cubicBezTo>
                    <a:pt x="249453" y="180086"/>
                    <a:pt x="242812" y="185058"/>
                    <a:pt x="234788" y="188372"/>
                  </a:cubicBezTo>
                  <a:cubicBezTo>
                    <a:pt x="226902" y="191687"/>
                    <a:pt x="218047" y="193344"/>
                    <a:pt x="208500" y="193344"/>
                  </a:cubicBezTo>
                  <a:cubicBezTo>
                    <a:pt x="194941" y="193344"/>
                    <a:pt x="182628" y="190444"/>
                    <a:pt x="171975" y="184506"/>
                  </a:cubicBezTo>
                  <a:cubicBezTo>
                    <a:pt x="161183" y="178567"/>
                    <a:pt x="152882" y="170143"/>
                    <a:pt x="146794" y="159371"/>
                  </a:cubicBezTo>
                  <a:cubicBezTo>
                    <a:pt x="140706" y="148599"/>
                    <a:pt x="137801" y="136031"/>
                    <a:pt x="137801" y="121669"/>
                  </a:cubicBezTo>
                  <a:cubicBezTo>
                    <a:pt x="137801" y="107306"/>
                    <a:pt x="140845" y="94876"/>
                    <a:pt x="146794" y="84104"/>
                  </a:cubicBezTo>
                  <a:cubicBezTo>
                    <a:pt x="152882" y="73332"/>
                    <a:pt x="161183" y="65046"/>
                    <a:pt x="171975" y="59108"/>
                  </a:cubicBezTo>
                  <a:cubicBezTo>
                    <a:pt x="182766" y="53169"/>
                    <a:pt x="194941" y="50269"/>
                    <a:pt x="208500" y="50269"/>
                  </a:cubicBezTo>
                  <a:close/>
                  <a:moveTo>
                    <a:pt x="580675" y="0"/>
                  </a:moveTo>
                  <a:lnTo>
                    <a:pt x="613327" y="0"/>
                  </a:lnTo>
                  <a:lnTo>
                    <a:pt x="613327" y="191550"/>
                  </a:lnTo>
                  <a:lnTo>
                    <a:pt x="598938" y="191550"/>
                  </a:lnTo>
                  <a:cubicBezTo>
                    <a:pt x="589530" y="191550"/>
                    <a:pt x="581920" y="183954"/>
                    <a:pt x="581920" y="174563"/>
                  </a:cubicBezTo>
                  <a:lnTo>
                    <a:pt x="581920" y="173458"/>
                  </a:lnTo>
                  <a:cubicBezTo>
                    <a:pt x="576525" y="180087"/>
                    <a:pt x="569884" y="185059"/>
                    <a:pt x="561859" y="188373"/>
                  </a:cubicBezTo>
                  <a:cubicBezTo>
                    <a:pt x="553973" y="191688"/>
                    <a:pt x="545118" y="193345"/>
                    <a:pt x="535571" y="193345"/>
                  </a:cubicBezTo>
                  <a:cubicBezTo>
                    <a:pt x="522151" y="193345"/>
                    <a:pt x="509976" y="190445"/>
                    <a:pt x="499322" y="184507"/>
                  </a:cubicBezTo>
                  <a:cubicBezTo>
                    <a:pt x="488531" y="178568"/>
                    <a:pt x="480091" y="170144"/>
                    <a:pt x="474003" y="159234"/>
                  </a:cubicBezTo>
                  <a:cubicBezTo>
                    <a:pt x="467916" y="148323"/>
                    <a:pt x="464872" y="135756"/>
                    <a:pt x="464872" y="121669"/>
                  </a:cubicBezTo>
                  <a:cubicBezTo>
                    <a:pt x="464872" y="107583"/>
                    <a:pt x="467916" y="95015"/>
                    <a:pt x="474003" y="84243"/>
                  </a:cubicBezTo>
                  <a:cubicBezTo>
                    <a:pt x="480091" y="73471"/>
                    <a:pt x="488531" y="65047"/>
                    <a:pt x="499322" y="59108"/>
                  </a:cubicBezTo>
                  <a:cubicBezTo>
                    <a:pt x="510114" y="53170"/>
                    <a:pt x="522151" y="50270"/>
                    <a:pt x="535571" y="50270"/>
                  </a:cubicBezTo>
                  <a:cubicBezTo>
                    <a:pt x="544841" y="50270"/>
                    <a:pt x="553281" y="51789"/>
                    <a:pt x="561029" y="54965"/>
                  </a:cubicBezTo>
                  <a:cubicBezTo>
                    <a:pt x="568777" y="58142"/>
                    <a:pt x="575279" y="62837"/>
                    <a:pt x="580675" y="69052"/>
                  </a:cubicBezTo>
                  <a:close/>
                </a:path>
              </a:pathLst>
            </a:custGeom>
            <a:grpFill/>
            <a:ln w="9510" cap="flat">
              <a:noFill/>
              <a:prstDash val="solid"/>
              <a:miter/>
            </a:ln>
          </p:spPr>
          <p:txBody>
            <a:bodyPr wrap="square" rtlCol="0" anchor="ctr">
              <a:noAutofit/>
            </a:bodyPr>
            <a:lstStyle/>
            <a:p>
              <a:endParaRPr lang="en-US" sz="1799"/>
            </a:p>
          </p:txBody>
        </p:sp>
        <p:grpSp>
          <p:nvGrpSpPr>
            <p:cNvPr id="13" name="Group 12">
              <a:extLst>
                <a:ext uri="{FF2B5EF4-FFF2-40B4-BE49-F238E27FC236}">
                  <a16:creationId xmlns:a16="http://schemas.microsoft.com/office/drawing/2014/main" id="{139C308B-A140-154E-A7C0-A095BCF8F25F}"/>
                </a:ext>
              </a:extLst>
            </p:cNvPr>
            <p:cNvGrpSpPr/>
            <p:nvPr userDrawn="1"/>
          </p:nvGrpSpPr>
          <p:grpSpPr>
            <a:xfrm>
              <a:off x="11082099" y="267640"/>
              <a:ext cx="156756" cy="139761"/>
              <a:chOff x="11082099" y="267640"/>
              <a:chExt cx="156756" cy="139761"/>
            </a:xfrm>
            <a:grpFill/>
          </p:grpSpPr>
          <p:sp>
            <p:nvSpPr>
              <p:cNvPr id="14" name="Freeform 13">
                <a:extLst>
                  <a:ext uri="{FF2B5EF4-FFF2-40B4-BE49-F238E27FC236}">
                    <a16:creationId xmlns:a16="http://schemas.microsoft.com/office/drawing/2014/main" id="{FBD53E34-6DBB-AD48-A955-B1588C2C12D0}"/>
                  </a:ext>
                </a:extLst>
              </p:cNvPr>
              <p:cNvSpPr/>
              <p:nvPr/>
            </p:nvSpPr>
            <p:spPr>
              <a:xfrm>
                <a:off x="11082099" y="272749"/>
                <a:ext cx="70699" cy="60489"/>
              </a:xfrm>
              <a:custGeom>
                <a:avLst/>
                <a:gdLst>
                  <a:gd name="connsiteX0" fmla="*/ 246570 w 486475"/>
                  <a:gd name="connsiteY0" fmla="*/ 0 h 416222"/>
                  <a:gd name="connsiteX1" fmla="*/ 225625 w 486475"/>
                  <a:gd name="connsiteY1" fmla="*/ 26608 h 416222"/>
                  <a:gd name="connsiteX2" fmla="*/ 0 w 486475"/>
                  <a:gd name="connsiteY2" fmla="*/ 416223 h 416222"/>
                  <a:gd name="connsiteX3" fmla="*/ 486475 w 486475"/>
                  <a:gd name="connsiteY3" fmla="*/ 416223 h 416222"/>
                  <a:gd name="connsiteX4" fmla="*/ 246570 w 486475"/>
                  <a:gd name="connsiteY4" fmla="*/ 0 h 416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475" h="416222">
                    <a:moveTo>
                      <a:pt x="246570" y="0"/>
                    </a:moveTo>
                    <a:cubicBezTo>
                      <a:pt x="238954" y="7602"/>
                      <a:pt x="231338" y="16155"/>
                      <a:pt x="225625" y="26608"/>
                    </a:cubicBezTo>
                    <a:lnTo>
                      <a:pt x="0" y="416223"/>
                    </a:lnTo>
                    <a:lnTo>
                      <a:pt x="486475" y="416223"/>
                    </a:lnTo>
                    <a:lnTo>
                      <a:pt x="246570" y="0"/>
                    </a:lnTo>
                    <a:close/>
                  </a:path>
                </a:pathLst>
              </a:custGeom>
              <a:grpFill/>
              <a:ln w="9510" cap="flat">
                <a:noFill/>
                <a:prstDash val="solid"/>
                <a:miter/>
              </a:ln>
            </p:spPr>
            <p:txBody>
              <a:bodyPr rtlCol="0" anchor="ctr"/>
              <a:lstStyle/>
              <a:p>
                <a:endParaRPr lang="en-US" sz="1799"/>
              </a:p>
            </p:txBody>
          </p:sp>
          <p:sp>
            <p:nvSpPr>
              <p:cNvPr id="15" name="Freeform 14">
                <a:extLst>
                  <a:ext uri="{FF2B5EF4-FFF2-40B4-BE49-F238E27FC236}">
                    <a16:creationId xmlns:a16="http://schemas.microsoft.com/office/drawing/2014/main" id="{BB179319-A93D-C745-AD56-59115E54B760}"/>
                  </a:ext>
                </a:extLst>
              </p:cNvPr>
              <p:cNvSpPr/>
              <p:nvPr/>
            </p:nvSpPr>
            <p:spPr>
              <a:xfrm>
                <a:off x="11125542" y="267640"/>
                <a:ext cx="69869" cy="61180"/>
              </a:xfrm>
              <a:custGeom>
                <a:avLst/>
                <a:gdLst>
                  <a:gd name="connsiteX0" fmla="*/ 480763 w 480763"/>
                  <a:gd name="connsiteY0" fmla="*/ 4751 h 420973"/>
                  <a:gd name="connsiteX1" fmla="*/ 447443 w 480763"/>
                  <a:gd name="connsiteY1" fmla="*/ 0 h 420973"/>
                  <a:gd name="connsiteX2" fmla="*/ 33320 w 480763"/>
                  <a:gd name="connsiteY2" fmla="*/ 0 h 420973"/>
                  <a:gd name="connsiteX3" fmla="*/ 0 w 480763"/>
                  <a:gd name="connsiteY3" fmla="*/ 4751 h 420973"/>
                  <a:gd name="connsiteX4" fmla="*/ 240858 w 480763"/>
                  <a:gd name="connsiteY4" fmla="*/ 420974 h 420973"/>
                  <a:gd name="connsiteX5" fmla="*/ 480763 w 480763"/>
                  <a:gd name="connsiteY5" fmla="*/ 4751 h 420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0763" h="420973">
                    <a:moveTo>
                      <a:pt x="480763" y="4751"/>
                    </a:moveTo>
                    <a:cubicBezTo>
                      <a:pt x="470291" y="1901"/>
                      <a:pt x="458867" y="0"/>
                      <a:pt x="447443" y="0"/>
                    </a:cubicBezTo>
                    <a:lnTo>
                      <a:pt x="33320" y="0"/>
                    </a:lnTo>
                    <a:cubicBezTo>
                      <a:pt x="21896" y="0"/>
                      <a:pt x="10472" y="1901"/>
                      <a:pt x="0" y="4751"/>
                    </a:cubicBezTo>
                    <a:lnTo>
                      <a:pt x="240858" y="420974"/>
                    </a:lnTo>
                    <a:lnTo>
                      <a:pt x="480763" y="4751"/>
                    </a:lnTo>
                    <a:close/>
                  </a:path>
                </a:pathLst>
              </a:custGeom>
              <a:grpFill/>
              <a:ln w="9510" cap="flat">
                <a:noFill/>
                <a:prstDash val="solid"/>
                <a:miter/>
              </a:ln>
            </p:spPr>
            <p:txBody>
              <a:bodyPr rtlCol="0" anchor="ctr"/>
              <a:lstStyle/>
              <a:p>
                <a:endParaRPr lang="en-US" sz="1799"/>
              </a:p>
            </p:txBody>
          </p:sp>
          <p:sp>
            <p:nvSpPr>
              <p:cNvPr id="16" name="Freeform 15">
                <a:extLst>
                  <a:ext uri="{FF2B5EF4-FFF2-40B4-BE49-F238E27FC236}">
                    <a16:creationId xmlns:a16="http://schemas.microsoft.com/office/drawing/2014/main" id="{83860EB3-D168-8D4B-A205-8666E2437968}"/>
                  </a:ext>
                </a:extLst>
              </p:cNvPr>
              <p:cNvSpPr/>
              <p:nvPr/>
            </p:nvSpPr>
            <p:spPr>
              <a:xfrm>
                <a:off x="11082237" y="341939"/>
                <a:ext cx="70838" cy="60489"/>
              </a:xfrm>
              <a:custGeom>
                <a:avLst/>
                <a:gdLst>
                  <a:gd name="connsiteX0" fmla="*/ 0 w 487427"/>
                  <a:gd name="connsiteY0" fmla="*/ 0 h 416222"/>
                  <a:gd name="connsiteX1" fmla="*/ 225625 w 487427"/>
                  <a:gd name="connsiteY1" fmla="*/ 389615 h 416222"/>
                  <a:gd name="connsiteX2" fmla="*/ 246570 w 487427"/>
                  <a:gd name="connsiteY2" fmla="*/ 416222 h 416222"/>
                  <a:gd name="connsiteX3" fmla="*/ 487427 w 487427"/>
                  <a:gd name="connsiteY3" fmla="*/ 0 h 416222"/>
                  <a:gd name="connsiteX4" fmla="*/ 0 w 487427"/>
                  <a:gd name="connsiteY4" fmla="*/ 0 h 416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7427" h="416222">
                    <a:moveTo>
                      <a:pt x="0" y="0"/>
                    </a:moveTo>
                    <a:lnTo>
                      <a:pt x="225625" y="389615"/>
                    </a:lnTo>
                    <a:cubicBezTo>
                      <a:pt x="231338" y="399118"/>
                      <a:pt x="238002" y="408620"/>
                      <a:pt x="246570" y="416222"/>
                    </a:cubicBezTo>
                    <a:lnTo>
                      <a:pt x="487427" y="0"/>
                    </a:lnTo>
                    <a:lnTo>
                      <a:pt x="0" y="0"/>
                    </a:lnTo>
                    <a:close/>
                  </a:path>
                </a:pathLst>
              </a:custGeom>
              <a:grpFill/>
              <a:ln w="9510" cap="flat">
                <a:noFill/>
                <a:prstDash val="solid"/>
                <a:miter/>
              </a:ln>
            </p:spPr>
            <p:txBody>
              <a:bodyPr rtlCol="0" anchor="ctr"/>
              <a:lstStyle/>
              <a:p>
                <a:endParaRPr lang="en-US" sz="1799"/>
              </a:p>
            </p:txBody>
          </p:sp>
          <p:sp>
            <p:nvSpPr>
              <p:cNvPr id="17" name="Freeform 16">
                <a:extLst>
                  <a:ext uri="{FF2B5EF4-FFF2-40B4-BE49-F238E27FC236}">
                    <a16:creationId xmlns:a16="http://schemas.microsoft.com/office/drawing/2014/main" id="{2417545C-A048-8F4A-9B93-589E8DBB2F4F}"/>
                  </a:ext>
                </a:extLst>
              </p:cNvPr>
              <p:cNvSpPr/>
              <p:nvPr/>
            </p:nvSpPr>
            <p:spPr>
              <a:xfrm>
                <a:off x="11168017" y="341939"/>
                <a:ext cx="70838" cy="60489"/>
              </a:xfrm>
              <a:custGeom>
                <a:avLst/>
                <a:gdLst>
                  <a:gd name="connsiteX0" fmla="*/ 261802 w 487427"/>
                  <a:gd name="connsiteY0" fmla="*/ 389615 h 416222"/>
                  <a:gd name="connsiteX1" fmla="*/ 487427 w 487427"/>
                  <a:gd name="connsiteY1" fmla="*/ 0 h 416222"/>
                  <a:gd name="connsiteX2" fmla="*/ 0 w 487427"/>
                  <a:gd name="connsiteY2" fmla="*/ 0 h 416222"/>
                  <a:gd name="connsiteX3" fmla="*/ 240858 w 487427"/>
                  <a:gd name="connsiteY3" fmla="*/ 416222 h 416222"/>
                  <a:gd name="connsiteX4" fmla="*/ 261802 w 487427"/>
                  <a:gd name="connsiteY4" fmla="*/ 389615 h 416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7427" h="416222">
                    <a:moveTo>
                      <a:pt x="261802" y="389615"/>
                    </a:moveTo>
                    <a:lnTo>
                      <a:pt x="487427" y="0"/>
                    </a:lnTo>
                    <a:lnTo>
                      <a:pt x="0" y="0"/>
                    </a:lnTo>
                    <a:lnTo>
                      <a:pt x="240858" y="416222"/>
                    </a:lnTo>
                    <a:cubicBezTo>
                      <a:pt x="248474" y="407670"/>
                      <a:pt x="256090" y="399118"/>
                      <a:pt x="261802" y="389615"/>
                    </a:cubicBezTo>
                  </a:path>
                </a:pathLst>
              </a:custGeom>
              <a:grpFill/>
              <a:ln w="9510" cap="flat">
                <a:noFill/>
                <a:prstDash val="solid"/>
                <a:miter/>
              </a:ln>
            </p:spPr>
            <p:txBody>
              <a:bodyPr rtlCol="0" anchor="ctr"/>
              <a:lstStyle/>
              <a:p>
                <a:endParaRPr lang="en-US" sz="1799"/>
              </a:p>
            </p:txBody>
          </p:sp>
          <p:sp>
            <p:nvSpPr>
              <p:cNvPr id="18" name="Freeform 17">
                <a:extLst>
                  <a:ext uri="{FF2B5EF4-FFF2-40B4-BE49-F238E27FC236}">
                    <a16:creationId xmlns:a16="http://schemas.microsoft.com/office/drawing/2014/main" id="{5F4C6A98-AF03-0940-8F39-913A36F78C2B}"/>
                  </a:ext>
                </a:extLst>
              </p:cNvPr>
              <p:cNvSpPr/>
              <p:nvPr/>
            </p:nvSpPr>
            <p:spPr>
              <a:xfrm>
                <a:off x="11125542" y="346221"/>
                <a:ext cx="70008" cy="61180"/>
              </a:xfrm>
              <a:custGeom>
                <a:avLst/>
                <a:gdLst>
                  <a:gd name="connsiteX0" fmla="*/ 0 w 481715"/>
                  <a:gd name="connsiteY0" fmla="*/ 416223 h 420973"/>
                  <a:gd name="connsiteX1" fmla="*/ 33320 w 481715"/>
                  <a:gd name="connsiteY1" fmla="*/ 420974 h 420973"/>
                  <a:gd name="connsiteX2" fmla="*/ 448395 w 481715"/>
                  <a:gd name="connsiteY2" fmla="*/ 420974 h 420973"/>
                  <a:gd name="connsiteX3" fmla="*/ 481715 w 481715"/>
                  <a:gd name="connsiteY3" fmla="*/ 416223 h 420973"/>
                  <a:gd name="connsiteX4" fmla="*/ 240858 w 481715"/>
                  <a:gd name="connsiteY4" fmla="*/ 0 h 420973"/>
                  <a:gd name="connsiteX5" fmla="*/ 0 w 481715"/>
                  <a:gd name="connsiteY5" fmla="*/ 416223 h 420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1715" h="420973">
                    <a:moveTo>
                      <a:pt x="0" y="416223"/>
                    </a:moveTo>
                    <a:cubicBezTo>
                      <a:pt x="10472" y="419073"/>
                      <a:pt x="21896" y="420974"/>
                      <a:pt x="33320" y="420974"/>
                    </a:cubicBezTo>
                    <a:lnTo>
                      <a:pt x="448395" y="420974"/>
                    </a:lnTo>
                    <a:cubicBezTo>
                      <a:pt x="459819" y="420974"/>
                      <a:pt x="471243" y="419073"/>
                      <a:pt x="481715" y="416223"/>
                    </a:cubicBezTo>
                    <a:lnTo>
                      <a:pt x="240858" y="0"/>
                    </a:lnTo>
                    <a:lnTo>
                      <a:pt x="0" y="416223"/>
                    </a:lnTo>
                    <a:close/>
                  </a:path>
                </a:pathLst>
              </a:custGeom>
              <a:grpFill/>
              <a:ln w="9510" cap="flat">
                <a:noFill/>
                <a:prstDash val="solid"/>
                <a:miter/>
              </a:ln>
            </p:spPr>
            <p:txBody>
              <a:bodyPr rtlCol="0" anchor="ctr"/>
              <a:lstStyle/>
              <a:p>
                <a:endParaRPr lang="en-US" sz="1799"/>
              </a:p>
            </p:txBody>
          </p:sp>
          <p:sp>
            <p:nvSpPr>
              <p:cNvPr id="19" name="Freeform 18">
                <a:extLst>
                  <a:ext uri="{FF2B5EF4-FFF2-40B4-BE49-F238E27FC236}">
                    <a16:creationId xmlns:a16="http://schemas.microsoft.com/office/drawing/2014/main" id="{3CF9FECF-18D4-5640-9A14-D66D212085A4}"/>
                  </a:ext>
                </a:extLst>
              </p:cNvPr>
              <p:cNvSpPr/>
              <p:nvPr/>
            </p:nvSpPr>
            <p:spPr>
              <a:xfrm>
                <a:off x="11168017" y="272749"/>
                <a:ext cx="70699" cy="60489"/>
              </a:xfrm>
              <a:custGeom>
                <a:avLst/>
                <a:gdLst>
                  <a:gd name="connsiteX0" fmla="*/ 486475 w 486475"/>
                  <a:gd name="connsiteY0" fmla="*/ 416223 h 416222"/>
                  <a:gd name="connsiteX1" fmla="*/ 260850 w 486475"/>
                  <a:gd name="connsiteY1" fmla="*/ 26608 h 416222"/>
                  <a:gd name="connsiteX2" fmla="*/ 239906 w 486475"/>
                  <a:gd name="connsiteY2" fmla="*/ 0 h 416222"/>
                  <a:gd name="connsiteX3" fmla="*/ 0 w 486475"/>
                  <a:gd name="connsiteY3" fmla="*/ 416223 h 416222"/>
                  <a:gd name="connsiteX4" fmla="*/ 486475 w 486475"/>
                  <a:gd name="connsiteY4" fmla="*/ 416223 h 416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475" h="416222">
                    <a:moveTo>
                      <a:pt x="486475" y="416223"/>
                    </a:moveTo>
                    <a:lnTo>
                      <a:pt x="260850" y="26608"/>
                    </a:lnTo>
                    <a:cubicBezTo>
                      <a:pt x="255138" y="17105"/>
                      <a:pt x="248474" y="7602"/>
                      <a:pt x="239906" y="0"/>
                    </a:cubicBezTo>
                    <a:lnTo>
                      <a:pt x="0" y="416223"/>
                    </a:lnTo>
                    <a:lnTo>
                      <a:pt x="486475" y="416223"/>
                    </a:lnTo>
                    <a:close/>
                  </a:path>
                </a:pathLst>
              </a:custGeom>
              <a:grpFill/>
              <a:ln w="9510" cap="flat">
                <a:noFill/>
                <a:prstDash val="solid"/>
                <a:miter/>
              </a:ln>
            </p:spPr>
            <p:txBody>
              <a:bodyPr rtlCol="0" anchor="ctr"/>
              <a:lstStyle/>
              <a:p>
                <a:endParaRPr lang="en-US" sz="1799"/>
              </a:p>
            </p:txBody>
          </p:sp>
        </p:grpSp>
      </p:grpSp>
      <p:sp>
        <p:nvSpPr>
          <p:cNvPr id="20" name="Text Placeholder 7">
            <a:extLst>
              <a:ext uri="{FF2B5EF4-FFF2-40B4-BE49-F238E27FC236}">
                <a16:creationId xmlns:a16="http://schemas.microsoft.com/office/drawing/2014/main" id="{614C4585-217E-BD47-A054-83AF471F00F2}"/>
              </a:ext>
            </a:extLst>
          </p:cNvPr>
          <p:cNvSpPr>
            <a:spLocks noGrp="1"/>
          </p:cNvSpPr>
          <p:nvPr>
            <p:ph type="body" sz="quarter" idx="28" hasCustomPrompt="1"/>
          </p:nvPr>
        </p:nvSpPr>
        <p:spPr>
          <a:xfrm>
            <a:off x="10148986" y="6632886"/>
            <a:ext cx="1821776" cy="92333"/>
          </a:xfrm>
        </p:spPr>
        <p:txBody>
          <a:bodyPr anchor="b" anchorCtr="0">
            <a:spAutoFit/>
          </a:bodyPr>
          <a:lstStyle>
            <a:lvl1pPr algn="r">
              <a:lnSpc>
                <a:spcPct val="100000"/>
              </a:lnSpc>
              <a:defRPr sz="600">
                <a:solidFill>
                  <a:schemeClr val="bg2"/>
                </a:solidFill>
              </a:defRPr>
            </a:lvl1pPr>
          </a:lstStyle>
          <a:p>
            <a:pPr lvl="0"/>
            <a:r>
              <a:rPr lang="en-US"/>
              <a:t>Source Info</a:t>
            </a:r>
          </a:p>
        </p:txBody>
      </p:sp>
      <p:sp>
        <p:nvSpPr>
          <p:cNvPr id="7" name="Footer Placeholder 6">
            <a:extLst>
              <a:ext uri="{FF2B5EF4-FFF2-40B4-BE49-F238E27FC236}">
                <a16:creationId xmlns:a16="http://schemas.microsoft.com/office/drawing/2014/main" id="{12DACED5-A779-A64A-A025-539893A0DDFE}"/>
              </a:ext>
            </a:extLst>
          </p:cNvPr>
          <p:cNvSpPr>
            <a:spLocks noGrp="1"/>
          </p:cNvSpPr>
          <p:nvPr>
            <p:ph type="ftr" sz="quarter" idx="29"/>
          </p:nvPr>
        </p:nvSpPr>
        <p:spPr/>
        <p:txBody>
          <a:bodyPr/>
          <a:lstStyle/>
          <a:p>
            <a:r>
              <a:rPr lang="en-US" kern="0"/>
              <a:t>© 2021 Xandr Inc. Xandr℠, the Kite logo, AT&amp;T, the Globe logo and other marks are trademarks and service marks of AT&amp;T Intellectual Property and/or AT&amp;T affiliated companies. All other marks contained herein are the property of their respective owners.</a:t>
            </a:r>
          </a:p>
        </p:txBody>
      </p:sp>
      <p:sp>
        <p:nvSpPr>
          <p:cNvPr id="8" name="Slide Number Placeholder 7">
            <a:extLst>
              <a:ext uri="{FF2B5EF4-FFF2-40B4-BE49-F238E27FC236}">
                <a16:creationId xmlns:a16="http://schemas.microsoft.com/office/drawing/2014/main" id="{B90E1062-1B3C-AC45-98E9-982309AEF319}"/>
              </a:ext>
            </a:extLst>
          </p:cNvPr>
          <p:cNvSpPr>
            <a:spLocks noGrp="1"/>
          </p:cNvSpPr>
          <p:nvPr>
            <p:ph type="sldNum" sz="quarter" idx="30"/>
          </p:nvPr>
        </p:nvSpPr>
        <p:spPr/>
        <p:txBody>
          <a:bodyPr/>
          <a:lstStyle/>
          <a:p>
            <a:fld id="{B039CED7-89A6-0D48-93AF-800B78660EBD}" type="slidenum">
              <a:rPr lang="en-US"/>
              <a:pPr/>
              <a:t>‹#›</a:t>
            </a:fld>
            <a:endParaRPr lang="en-US"/>
          </a:p>
        </p:txBody>
      </p:sp>
    </p:spTree>
    <p:extLst>
      <p:ext uri="{BB962C8B-B14F-4D97-AF65-F5344CB8AC3E}">
        <p14:creationId xmlns:p14="http://schemas.microsoft.com/office/powerpoint/2010/main" val="326885179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Operatio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525D43-3676-8C4F-85D1-035B289C66C8}"/>
              </a:ext>
            </a:extLst>
          </p:cNvPr>
          <p:cNvSpPr>
            <a:spLocks noGrp="1"/>
          </p:cNvSpPr>
          <p:nvPr>
            <p:ph type="title" hasCustomPrompt="1"/>
          </p:nvPr>
        </p:nvSpPr>
        <p:spPr/>
        <p:txBody>
          <a:bodyPr/>
          <a:lstStyle/>
          <a:p>
            <a:r>
              <a:rPr lang="en-US"/>
              <a:t>Operations</a:t>
            </a:r>
          </a:p>
        </p:txBody>
      </p:sp>
      <p:sp>
        <p:nvSpPr>
          <p:cNvPr id="28" name="Freeform 27">
            <a:extLst>
              <a:ext uri="{FF2B5EF4-FFF2-40B4-BE49-F238E27FC236}">
                <a16:creationId xmlns:a16="http://schemas.microsoft.com/office/drawing/2014/main" id="{39D37029-4211-6F46-B5B9-876DCF0F35E7}"/>
              </a:ext>
            </a:extLst>
          </p:cNvPr>
          <p:cNvSpPr>
            <a:spLocks noChangeAspect="1"/>
          </p:cNvSpPr>
          <p:nvPr userDrawn="1"/>
        </p:nvSpPr>
        <p:spPr>
          <a:xfrm>
            <a:off x="7187606" y="1"/>
            <a:ext cx="3275011" cy="6856353"/>
          </a:xfrm>
          <a:custGeom>
            <a:avLst/>
            <a:gdLst>
              <a:gd name="connsiteX0" fmla="*/ 1309 w 3275011"/>
              <a:gd name="connsiteY0" fmla="*/ 0 h 6856353"/>
              <a:gd name="connsiteX1" fmla="*/ 2694067 w 3275011"/>
              <a:gd name="connsiteY1" fmla="*/ 0 h 6856353"/>
              <a:gd name="connsiteX2" fmla="*/ 2815206 w 3275011"/>
              <a:gd name="connsiteY2" fmla="*/ 359714 h 6856353"/>
              <a:gd name="connsiteX3" fmla="*/ 3275011 w 3275011"/>
              <a:gd name="connsiteY3" fmla="*/ 3425758 h 6856353"/>
              <a:gd name="connsiteX4" fmla="*/ 2815206 w 3275011"/>
              <a:gd name="connsiteY4" fmla="*/ 6493626 h 6856353"/>
              <a:gd name="connsiteX5" fmla="*/ 2693137 w 3275011"/>
              <a:gd name="connsiteY5" fmla="*/ 6856353 h 6856353"/>
              <a:gd name="connsiteX6" fmla="*/ 0 w 3275011"/>
              <a:gd name="connsiteY6" fmla="*/ 6856353 h 6856353"/>
              <a:gd name="connsiteX7" fmla="*/ 163390 w 3275011"/>
              <a:gd name="connsiteY7" fmla="*/ 6497843 h 6856353"/>
              <a:gd name="connsiteX8" fmla="*/ 782862 w 3275011"/>
              <a:gd name="connsiteY8" fmla="*/ 3427056 h 6856353"/>
              <a:gd name="connsiteX9" fmla="*/ 163390 w 3275011"/>
              <a:gd name="connsiteY9" fmla="*/ 356268 h 685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75011" h="6856353">
                <a:moveTo>
                  <a:pt x="1309" y="0"/>
                </a:moveTo>
                <a:lnTo>
                  <a:pt x="2694067" y="0"/>
                </a:lnTo>
                <a:lnTo>
                  <a:pt x="2815206" y="359714"/>
                </a:lnTo>
                <a:cubicBezTo>
                  <a:pt x="3120467" y="1347430"/>
                  <a:pt x="3275011" y="2374918"/>
                  <a:pt x="3275011" y="3425758"/>
                </a:cubicBezTo>
                <a:cubicBezTo>
                  <a:pt x="3275011" y="4477572"/>
                  <a:pt x="3120467" y="5505302"/>
                  <a:pt x="2815206" y="6493626"/>
                </a:cubicBezTo>
                <a:lnTo>
                  <a:pt x="2693137" y="6856353"/>
                </a:lnTo>
                <a:lnTo>
                  <a:pt x="0" y="6856353"/>
                </a:lnTo>
                <a:lnTo>
                  <a:pt x="163390" y="6497843"/>
                </a:lnTo>
                <a:cubicBezTo>
                  <a:pt x="574212" y="5524844"/>
                  <a:pt x="782862" y="4492165"/>
                  <a:pt x="782862" y="3427056"/>
                </a:cubicBezTo>
                <a:cubicBezTo>
                  <a:pt x="782862" y="2361944"/>
                  <a:pt x="574212" y="1329267"/>
                  <a:pt x="163390" y="356268"/>
                </a:cubicBezTo>
                <a:close/>
              </a:path>
            </a:pathLst>
          </a:custGeom>
          <a:solidFill>
            <a:srgbClr val="F0EBEB"/>
          </a:solidFill>
          <a:ln w="7317" cap="flat">
            <a:noFill/>
            <a:prstDash val="solid"/>
            <a:miter/>
          </a:ln>
        </p:spPr>
        <p:txBody>
          <a:bodyPr wrap="square" rtlCol="0" anchor="ctr">
            <a:noAutofit/>
          </a:bodyPr>
          <a:lstStyle/>
          <a:p>
            <a:pPr defTabSz="456788">
              <a:spcBef>
                <a:spcPts val="0"/>
              </a:spcBef>
              <a:spcAft>
                <a:spcPts val="0"/>
              </a:spcAft>
            </a:pPr>
            <a:endParaRPr lang="en-US" sz="1799">
              <a:solidFill>
                <a:srgbClr val="201F1F"/>
              </a:solidFill>
              <a:latin typeface="Century Gothic"/>
              <a:cs typeface="+mn-cs"/>
            </a:endParaRPr>
          </a:p>
        </p:txBody>
      </p:sp>
      <p:sp>
        <p:nvSpPr>
          <p:cNvPr id="6" name="Freeform 5">
            <a:extLst>
              <a:ext uri="{FF2B5EF4-FFF2-40B4-BE49-F238E27FC236}">
                <a16:creationId xmlns:a16="http://schemas.microsoft.com/office/drawing/2014/main" id="{F2032E1B-1BC4-CB44-B870-220A8DDDC530}"/>
              </a:ext>
            </a:extLst>
          </p:cNvPr>
          <p:cNvSpPr>
            <a:spLocks noChangeAspect="1"/>
          </p:cNvSpPr>
          <p:nvPr userDrawn="1"/>
        </p:nvSpPr>
        <p:spPr>
          <a:xfrm>
            <a:off x="2254347" y="412053"/>
            <a:ext cx="2993688" cy="6033894"/>
          </a:xfrm>
          <a:custGeom>
            <a:avLst/>
            <a:gdLst>
              <a:gd name="connsiteX0" fmla="*/ 1690740 w 1690739"/>
              <a:gd name="connsiteY0" fmla="*/ 1702777 h 3407751"/>
              <a:gd name="connsiteX1" fmla="*/ 1141798 w 1690739"/>
              <a:gd name="connsiteY1" fmla="*/ 3407752 h 3407751"/>
              <a:gd name="connsiteX2" fmla="*/ 0 w 1690739"/>
              <a:gd name="connsiteY2" fmla="*/ 2582741 h 3407751"/>
              <a:gd name="connsiteX3" fmla="*/ 283986 w 1690739"/>
              <a:gd name="connsiteY3" fmla="*/ 1702777 h 3407751"/>
              <a:gd name="connsiteX4" fmla="*/ 1464 w 1690739"/>
              <a:gd name="connsiteY4" fmla="*/ 825012 h 3407751"/>
              <a:gd name="connsiteX5" fmla="*/ 1143994 w 1690739"/>
              <a:gd name="connsiteY5" fmla="*/ 0 h 3407751"/>
              <a:gd name="connsiteX6" fmla="*/ 1690740 w 1690739"/>
              <a:gd name="connsiteY6" fmla="*/ 1702777 h 3407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90739" h="3407751">
                <a:moveTo>
                  <a:pt x="1690740" y="1702777"/>
                </a:moveTo>
                <a:cubicBezTo>
                  <a:pt x="1690740" y="2323367"/>
                  <a:pt x="1498244" y="2914650"/>
                  <a:pt x="1141798" y="3407752"/>
                </a:cubicBezTo>
                <a:lnTo>
                  <a:pt x="0" y="2582741"/>
                </a:lnTo>
                <a:cubicBezTo>
                  <a:pt x="178589" y="2335091"/>
                  <a:pt x="283986" y="2031023"/>
                  <a:pt x="283986" y="1702777"/>
                </a:cubicBezTo>
                <a:cubicBezTo>
                  <a:pt x="283986" y="1375264"/>
                  <a:pt x="179321" y="1072662"/>
                  <a:pt x="1464" y="825012"/>
                </a:cubicBezTo>
                <a:lnTo>
                  <a:pt x="1143994" y="0"/>
                </a:lnTo>
                <a:cubicBezTo>
                  <a:pt x="1498976" y="493102"/>
                  <a:pt x="1690740" y="1083652"/>
                  <a:pt x="1690740" y="1702777"/>
                </a:cubicBezTo>
                <a:close/>
              </a:path>
            </a:pathLst>
          </a:custGeom>
          <a:solidFill>
            <a:srgbClr val="D7D5D5"/>
          </a:solidFill>
          <a:ln w="7317" cap="flat">
            <a:noFill/>
            <a:prstDash val="solid"/>
            <a:miter/>
          </a:ln>
        </p:spPr>
        <p:txBody>
          <a:bodyPr rtlCol="0" anchor="ctr"/>
          <a:lstStyle/>
          <a:p>
            <a:pPr defTabSz="456788">
              <a:spcBef>
                <a:spcPts val="0"/>
              </a:spcBef>
              <a:spcAft>
                <a:spcPts val="0"/>
              </a:spcAft>
            </a:pPr>
            <a:endParaRPr lang="en-US" sz="1799">
              <a:solidFill>
                <a:srgbClr val="201F1F"/>
              </a:solidFill>
              <a:latin typeface="Century Gothic"/>
              <a:cs typeface="+mn-cs"/>
            </a:endParaRPr>
          </a:p>
        </p:txBody>
      </p:sp>
      <p:sp>
        <p:nvSpPr>
          <p:cNvPr id="30" name="Freeform 29">
            <a:extLst>
              <a:ext uri="{FF2B5EF4-FFF2-40B4-BE49-F238E27FC236}">
                <a16:creationId xmlns:a16="http://schemas.microsoft.com/office/drawing/2014/main" id="{7D7A7231-B9A5-724C-85AF-CE700B138B9C}"/>
              </a:ext>
            </a:extLst>
          </p:cNvPr>
          <p:cNvSpPr>
            <a:spLocks noChangeAspect="1"/>
          </p:cNvSpPr>
          <p:nvPr userDrawn="1"/>
        </p:nvSpPr>
        <p:spPr>
          <a:xfrm>
            <a:off x="4369367" y="0"/>
            <a:ext cx="3486158" cy="6858000"/>
          </a:xfrm>
          <a:custGeom>
            <a:avLst/>
            <a:gdLst>
              <a:gd name="connsiteX0" fmla="*/ 479924 w 3486158"/>
              <a:gd name="connsiteY0" fmla="*/ 0 h 6858000"/>
              <a:gd name="connsiteX1" fmla="*/ 2693081 w 3486158"/>
              <a:gd name="connsiteY1" fmla="*/ 0 h 6858000"/>
              <a:gd name="connsiteX2" fmla="*/ 2694787 w 3486158"/>
              <a:gd name="connsiteY2" fmla="*/ 3251 h 6858000"/>
              <a:gd name="connsiteX3" fmla="*/ 2875757 w 3486158"/>
              <a:gd name="connsiteY3" fmla="*/ 401674 h 6858000"/>
              <a:gd name="connsiteX4" fmla="*/ 3486158 w 3486158"/>
              <a:gd name="connsiteY4" fmla="*/ 3427056 h 6858000"/>
              <a:gd name="connsiteX5" fmla="*/ 2875757 w 3486158"/>
              <a:gd name="connsiteY5" fmla="*/ 6452436 h 6858000"/>
              <a:gd name="connsiteX6" fmla="*/ 2693836 w 3486158"/>
              <a:gd name="connsiteY6" fmla="*/ 6851286 h 6858000"/>
              <a:gd name="connsiteX7" fmla="*/ 2690306 w 3486158"/>
              <a:gd name="connsiteY7" fmla="*/ 6858000 h 6858000"/>
              <a:gd name="connsiteX8" fmla="*/ 477328 w 3486158"/>
              <a:gd name="connsiteY8" fmla="*/ 6858000 h 6858000"/>
              <a:gd name="connsiteX9" fmla="*/ 0 w 3486158"/>
              <a:gd name="connsiteY9" fmla="*/ 6513411 h 6858000"/>
              <a:gd name="connsiteX10" fmla="*/ 579298 w 3486158"/>
              <a:gd name="connsiteY10" fmla="*/ 5482032 h 6858000"/>
              <a:gd name="connsiteX11" fmla="*/ 994009 w 3486158"/>
              <a:gd name="connsiteY11" fmla="*/ 3427056 h 6858000"/>
              <a:gd name="connsiteX12" fmla="*/ 579298 w 3486158"/>
              <a:gd name="connsiteY12" fmla="*/ 1372080 h 6858000"/>
              <a:gd name="connsiteX13" fmla="*/ 2592 w 3486158"/>
              <a:gd name="connsiteY13" fmla="*/ 34459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486158" h="6858000">
                <a:moveTo>
                  <a:pt x="479924" y="0"/>
                </a:moveTo>
                <a:lnTo>
                  <a:pt x="2693081" y="0"/>
                </a:lnTo>
                <a:lnTo>
                  <a:pt x="2694787" y="3251"/>
                </a:lnTo>
                <a:cubicBezTo>
                  <a:pt x="2758715" y="133937"/>
                  <a:pt x="2819058" y="266751"/>
                  <a:pt x="2875757" y="401674"/>
                </a:cubicBezTo>
                <a:cubicBezTo>
                  <a:pt x="3281394" y="1360404"/>
                  <a:pt x="3486158" y="2378809"/>
                  <a:pt x="3486158" y="3427056"/>
                </a:cubicBezTo>
                <a:cubicBezTo>
                  <a:pt x="3486158" y="4476598"/>
                  <a:pt x="3281394" y="5495004"/>
                  <a:pt x="2875757" y="6452436"/>
                </a:cubicBezTo>
                <a:cubicBezTo>
                  <a:pt x="2818735" y="6587359"/>
                  <a:pt x="2758067" y="6720336"/>
                  <a:pt x="2693836" y="6851286"/>
                </a:cubicBezTo>
                <a:lnTo>
                  <a:pt x="2690306" y="6858000"/>
                </a:lnTo>
                <a:lnTo>
                  <a:pt x="477328" y="6858000"/>
                </a:lnTo>
                <a:lnTo>
                  <a:pt x="0" y="6513411"/>
                </a:lnTo>
                <a:cubicBezTo>
                  <a:pt x="230683" y="6192970"/>
                  <a:pt x="425078" y="5849176"/>
                  <a:pt x="579298" y="5482032"/>
                </a:cubicBezTo>
                <a:cubicBezTo>
                  <a:pt x="854045" y="4830770"/>
                  <a:pt x="994009" y="4139291"/>
                  <a:pt x="994009" y="3427056"/>
                </a:cubicBezTo>
                <a:cubicBezTo>
                  <a:pt x="994009" y="2714820"/>
                  <a:pt x="854045" y="2023341"/>
                  <a:pt x="579298" y="1372080"/>
                </a:cubicBezTo>
                <a:cubicBezTo>
                  <a:pt x="425078" y="1007530"/>
                  <a:pt x="231979" y="663736"/>
                  <a:pt x="2592" y="344592"/>
                </a:cubicBezTo>
                <a:close/>
              </a:path>
            </a:pathLst>
          </a:custGeom>
          <a:solidFill>
            <a:srgbClr val="E4E0E0"/>
          </a:solidFill>
          <a:ln w="7317" cap="flat">
            <a:noFill/>
            <a:prstDash val="solid"/>
            <a:miter/>
          </a:ln>
        </p:spPr>
        <p:txBody>
          <a:bodyPr wrap="square" rtlCol="0" anchor="ctr">
            <a:noAutofit/>
          </a:bodyPr>
          <a:lstStyle/>
          <a:p>
            <a:pPr defTabSz="456788">
              <a:spcBef>
                <a:spcPts val="0"/>
              </a:spcBef>
              <a:spcAft>
                <a:spcPts val="0"/>
              </a:spcAft>
            </a:pPr>
            <a:endParaRPr lang="en-US" sz="1799">
              <a:solidFill>
                <a:srgbClr val="201F1F"/>
              </a:solidFill>
              <a:latin typeface="Century Gothic"/>
              <a:cs typeface="+mn-cs"/>
            </a:endParaRPr>
          </a:p>
        </p:txBody>
      </p:sp>
      <p:sp>
        <p:nvSpPr>
          <p:cNvPr id="8" name="Arc 7">
            <a:extLst>
              <a:ext uri="{FF2B5EF4-FFF2-40B4-BE49-F238E27FC236}">
                <a16:creationId xmlns:a16="http://schemas.microsoft.com/office/drawing/2014/main" id="{D362A9D9-4493-824B-BB75-D602FE4C8C65}"/>
              </a:ext>
            </a:extLst>
          </p:cNvPr>
          <p:cNvSpPr>
            <a:spLocks noChangeAspect="1"/>
          </p:cNvSpPr>
          <p:nvPr userDrawn="1"/>
        </p:nvSpPr>
        <p:spPr>
          <a:xfrm>
            <a:off x="-2461317" y="876379"/>
            <a:ext cx="5105244" cy="5105242"/>
          </a:xfrm>
          <a:prstGeom prst="arc">
            <a:avLst>
              <a:gd name="adj1" fmla="val 19449871"/>
              <a:gd name="adj2" fmla="val 2138379"/>
            </a:avLst>
          </a:prstGeom>
          <a:ln w="38100" cmpd="sng">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defTabSz="456788">
              <a:spcBef>
                <a:spcPts val="0"/>
              </a:spcBef>
              <a:spcAft>
                <a:spcPts val="0"/>
              </a:spcAft>
            </a:pPr>
            <a:endParaRPr lang="en-US" sz="1799">
              <a:solidFill>
                <a:srgbClr val="FC5047"/>
              </a:solidFill>
              <a:latin typeface="Century Gothic"/>
            </a:endParaRPr>
          </a:p>
        </p:txBody>
      </p:sp>
      <p:cxnSp>
        <p:nvCxnSpPr>
          <p:cNvPr id="19" name="Straight Arrow Connector 18">
            <a:extLst>
              <a:ext uri="{FF2B5EF4-FFF2-40B4-BE49-F238E27FC236}">
                <a16:creationId xmlns:a16="http://schemas.microsoft.com/office/drawing/2014/main" id="{71FB289F-1596-F340-913D-400734EDC892}"/>
              </a:ext>
            </a:extLst>
          </p:cNvPr>
          <p:cNvCxnSpPr>
            <a:cxnSpLocks/>
          </p:cNvCxnSpPr>
          <p:nvPr userDrawn="1"/>
        </p:nvCxnSpPr>
        <p:spPr>
          <a:xfrm flipV="1">
            <a:off x="2643927" y="3441501"/>
            <a:ext cx="8104429" cy="26439"/>
          </a:xfrm>
          <a:prstGeom prst="straightConnector1">
            <a:avLst/>
          </a:prstGeom>
          <a:ln w="381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32" name="Text Placeholder 31">
            <a:extLst>
              <a:ext uri="{FF2B5EF4-FFF2-40B4-BE49-F238E27FC236}">
                <a16:creationId xmlns:a16="http://schemas.microsoft.com/office/drawing/2014/main" id="{FA34D509-D6E4-9348-A984-8E88BD295049}"/>
              </a:ext>
            </a:extLst>
          </p:cNvPr>
          <p:cNvSpPr>
            <a:spLocks noGrp="1"/>
          </p:cNvSpPr>
          <p:nvPr>
            <p:ph type="body" sz="quarter" idx="12" hasCustomPrompt="1"/>
          </p:nvPr>
        </p:nvSpPr>
        <p:spPr>
          <a:xfrm>
            <a:off x="228599" y="2837330"/>
            <a:ext cx="2025651" cy="1251604"/>
          </a:xfrm>
        </p:spPr>
        <p:txBody>
          <a:bodyPr anchor="ctr" anchorCtr="0"/>
          <a:lstStyle>
            <a:lvl1pPr>
              <a:lnSpc>
                <a:spcPct val="90000"/>
              </a:lnSpc>
              <a:defRPr sz="2800" spc="-30" baseline="0">
                <a:solidFill>
                  <a:schemeClr val="tx1"/>
                </a:solidFill>
                <a:latin typeface="+mj-lt"/>
              </a:defRPr>
            </a:lvl1pPr>
          </a:lstStyle>
          <a:p>
            <a:pPr lvl="0"/>
            <a:r>
              <a:rPr lang="en-US"/>
              <a:t>Insert Headline</a:t>
            </a:r>
          </a:p>
        </p:txBody>
      </p:sp>
      <p:sp>
        <p:nvSpPr>
          <p:cNvPr id="33" name="Text Placeholder 31">
            <a:extLst>
              <a:ext uri="{FF2B5EF4-FFF2-40B4-BE49-F238E27FC236}">
                <a16:creationId xmlns:a16="http://schemas.microsoft.com/office/drawing/2014/main" id="{83A86B8E-F13C-E941-B059-CAAE5A77FB8F}"/>
              </a:ext>
            </a:extLst>
          </p:cNvPr>
          <p:cNvSpPr>
            <a:spLocks noGrp="1"/>
          </p:cNvSpPr>
          <p:nvPr>
            <p:ph type="body" sz="quarter" idx="13" hasCustomPrompt="1"/>
          </p:nvPr>
        </p:nvSpPr>
        <p:spPr>
          <a:xfrm>
            <a:off x="2952462" y="2760227"/>
            <a:ext cx="2025651" cy="404321"/>
          </a:xfrm>
        </p:spPr>
        <p:txBody>
          <a:bodyPr anchor="b" anchorCtr="0"/>
          <a:lstStyle>
            <a:lvl1pPr>
              <a:lnSpc>
                <a:spcPct val="100000"/>
              </a:lnSpc>
              <a:defRPr sz="1600" b="1" spc="0" baseline="0">
                <a:solidFill>
                  <a:schemeClr val="bg1"/>
                </a:solidFill>
                <a:latin typeface="+mn-lt"/>
              </a:defRPr>
            </a:lvl1pPr>
          </a:lstStyle>
          <a:p>
            <a:pPr lvl="0"/>
            <a:r>
              <a:rPr lang="en-US"/>
              <a:t>Insert Subtitle</a:t>
            </a:r>
          </a:p>
        </p:txBody>
      </p:sp>
      <p:sp>
        <p:nvSpPr>
          <p:cNvPr id="34" name="Text Placeholder 31">
            <a:extLst>
              <a:ext uri="{FF2B5EF4-FFF2-40B4-BE49-F238E27FC236}">
                <a16:creationId xmlns:a16="http://schemas.microsoft.com/office/drawing/2014/main" id="{3E0366C8-6B91-FA48-B210-9CCD7D404F69}"/>
              </a:ext>
            </a:extLst>
          </p:cNvPr>
          <p:cNvSpPr>
            <a:spLocks noGrp="1"/>
          </p:cNvSpPr>
          <p:nvPr>
            <p:ph type="body" sz="quarter" idx="14"/>
          </p:nvPr>
        </p:nvSpPr>
        <p:spPr>
          <a:xfrm>
            <a:off x="2952462" y="3664321"/>
            <a:ext cx="2025651" cy="404321"/>
          </a:xfrm>
        </p:spPr>
        <p:txBody>
          <a:bodyPr anchor="t" anchorCtr="0"/>
          <a:lstStyle>
            <a:lvl1pPr>
              <a:lnSpc>
                <a:spcPct val="100000"/>
              </a:lnSpc>
              <a:defRPr sz="1400" b="0" spc="0" baseline="0">
                <a:solidFill>
                  <a:schemeClr val="tx2"/>
                </a:solidFill>
                <a:latin typeface="+mn-lt"/>
              </a:defRPr>
            </a:lvl1pPr>
          </a:lstStyle>
          <a:p>
            <a:pPr lvl="0"/>
            <a:r>
              <a:rPr lang="en-US"/>
              <a:t>Click to edit Master text styles</a:t>
            </a:r>
          </a:p>
        </p:txBody>
      </p:sp>
      <p:sp>
        <p:nvSpPr>
          <p:cNvPr id="35" name="Text Placeholder 31">
            <a:extLst>
              <a:ext uri="{FF2B5EF4-FFF2-40B4-BE49-F238E27FC236}">
                <a16:creationId xmlns:a16="http://schemas.microsoft.com/office/drawing/2014/main" id="{53757ADB-BF8C-FA4B-99B0-E645353C877B}"/>
              </a:ext>
            </a:extLst>
          </p:cNvPr>
          <p:cNvSpPr>
            <a:spLocks noGrp="1"/>
          </p:cNvSpPr>
          <p:nvPr>
            <p:ph type="body" sz="quarter" idx="15" hasCustomPrompt="1"/>
          </p:nvPr>
        </p:nvSpPr>
        <p:spPr>
          <a:xfrm>
            <a:off x="5601533" y="2760227"/>
            <a:ext cx="2025651" cy="404321"/>
          </a:xfrm>
        </p:spPr>
        <p:txBody>
          <a:bodyPr anchor="b" anchorCtr="0"/>
          <a:lstStyle>
            <a:lvl1pPr>
              <a:lnSpc>
                <a:spcPct val="100000"/>
              </a:lnSpc>
              <a:defRPr sz="1600" b="1" spc="0" baseline="0">
                <a:solidFill>
                  <a:schemeClr val="bg1"/>
                </a:solidFill>
                <a:latin typeface="+mn-lt"/>
              </a:defRPr>
            </a:lvl1pPr>
          </a:lstStyle>
          <a:p>
            <a:pPr lvl="0"/>
            <a:r>
              <a:rPr lang="en-US"/>
              <a:t>Insert Subtitle</a:t>
            </a:r>
          </a:p>
        </p:txBody>
      </p:sp>
      <p:sp>
        <p:nvSpPr>
          <p:cNvPr id="36" name="Text Placeholder 31">
            <a:extLst>
              <a:ext uri="{FF2B5EF4-FFF2-40B4-BE49-F238E27FC236}">
                <a16:creationId xmlns:a16="http://schemas.microsoft.com/office/drawing/2014/main" id="{5B6E2B74-A1C8-F846-82FE-7C51BCBDBABF}"/>
              </a:ext>
            </a:extLst>
          </p:cNvPr>
          <p:cNvSpPr>
            <a:spLocks noGrp="1"/>
          </p:cNvSpPr>
          <p:nvPr>
            <p:ph type="body" sz="quarter" idx="16"/>
          </p:nvPr>
        </p:nvSpPr>
        <p:spPr>
          <a:xfrm>
            <a:off x="5601533" y="3664321"/>
            <a:ext cx="2025651" cy="404321"/>
          </a:xfrm>
        </p:spPr>
        <p:txBody>
          <a:bodyPr anchor="t" anchorCtr="0"/>
          <a:lstStyle>
            <a:lvl1pPr>
              <a:lnSpc>
                <a:spcPct val="100000"/>
              </a:lnSpc>
              <a:defRPr sz="1400" b="0" spc="0" baseline="0">
                <a:solidFill>
                  <a:schemeClr val="tx2"/>
                </a:solidFill>
                <a:latin typeface="+mn-lt"/>
              </a:defRPr>
            </a:lvl1pPr>
          </a:lstStyle>
          <a:p>
            <a:pPr lvl="0"/>
            <a:r>
              <a:rPr lang="en-US"/>
              <a:t>Click to edit Master text styles</a:t>
            </a:r>
          </a:p>
        </p:txBody>
      </p:sp>
      <p:sp>
        <p:nvSpPr>
          <p:cNvPr id="37" name="Text Placeholder 31">
            <a:extLst>
              <a:ext uri="{FF2B5EF4-FFF2-40B4-BE49-F238E27FC236}">
                <a16:creationId xmlns:a16="http://schemas.microsoft.com/office/drawing/2014/main" id="{6136D9F7-EC38-874C-BA77-D8EFB9CCE6C6}"/>
              </a:ext>
            </a:extLst>
          </p:cNvPr>
          <p:cNvSpPr>
            <a:spLocks noGrp="1"/>
          </p:cNvSpPr>
          <p:nvPr>
            <p:ph type="body" sz="quarter" idx="17" hasCustomPrompt="1"/>
          </p:nvPr>
        </p:nvSpPr>
        <p:spPr>
          <a:xfrm>
            <a:off x="8223709" y="2760227"/>
            <a:ext cx="2025651" cy="404321"/>
          </a:xfrm>
        </p:spPr>
        <p:txBody>
          <a:bodyPr anchor="b" anchorCtr="0"/>
          <a:lstStyle>
            <a:lvl1pPr>
              <a:lnSpc>
                <a:spcPct val="100000"/>
              </a:lnSpc>
              <a:defRPr sz="1600" b="1" spc="0" baseline="0">
                <a:solidFill>
                  <a:schemeClr val="bg1"/>
                </a:solidFill>
                <a:latin typeface="+mn-lt"/>
              </a:defRPr>
            </a:lvl1pPr>
          </a:lstStyle>
          <a:p>
            <a:pPr lvl="0"/>
            <a:r>
              <a:rPr lang="en-US"/>
              <a:t>Insert Subtitle</a:t>
            </a:r>
          </a:p>
        </p:txBody>
      </p:sp>
      <p:sp>
        <p:nvSpPr>
          <p:cNvPr id="38" name="Text Placeholder 31">
            <a:extLst>
              <a:ext uri="{FF2B5EF4-FFF2-40B4-BE49-F238E27FC236}">
                <a16:creationId xmlns:a16="http://schemas.microsoft.com/office/drawing/2014/main" id="{05E806C6-9ADC-A640-8B5A-3CD133A94A29}"/>
              </a:ext>
            </a:extLst>
          </p:cNvPr>
          <p:cNvSpPr>
            <a:spLocks noGrp="1"/>
          </p:cNvSpPr>
          <p:nvPr>
            <p:ph type="body" sz="quarter" idx="18"/>
          </p:nvPr>
        </p:nvSpPr>
        <p:spPr>
          <a:xfrm>
            <a:off x="8223709" y="3664321"/>
            <a:ext cx="2025651" cy="404321"/>
          </a:xfrm>
        </p:spPr>
        <p:txBody>
          <a:bodyPr anchor="t" anchorCtr="0"/>
          <a:lstStyle>
            <a:lvl1pPr>
              <a:lnSpc>
                <a:spcPct val="100000"/>
              </a:lnSpc>
              <a:defRPr sz="1400" b="0" spc="0" baseline="0">
                <a:solidFill>
                  <a:schemeClr val="tx2"/>
                </a:solidFill>
                <a:latin typeface="+mn-lt"/>
              </a:defRPr>
            </a:lvl1pPr>
          </a:lstStyle>
          <a:p>
            <a:pPr lvl="0"/>
            <a:r>
              <a:rPr lang="en-US"/>
              <a:t>Click to edit Master text styles</a:t>
            </a:r>
          </a:p>
        </p:txBody>
      </p:sp>
      <p:grpSp>
        <p:nvGrpSpPr>
          <p:cNvPr id="39" name="Group 38">
            <a:extLst>
              <a:ext uri="{FF2B5EF4-FFF2-40B4-BE49-F238E27FC236}">
                <a16:creationId xmlns:a16="http://schemas.microsoft.com/office/drawing/2014/main" id="{0380C00F-8D72-9A42-B025-57BB8F28981A}"/>
              </a:ext>
            </a:extLst>
          </p:cNvPr>
          <p:cNvGrpSpPr>
            <a:grpSpLocks noChangeAspect="1"/>
          </p:cNvGrpSpPr>
          <p:nvPr userDrawn="1"/>
        </p:nvGrpSpPr>
        <p:grpSpPr>
          <a:xfrm>
            <a:off x="11082099" y="215851"/>
            <a:ext cx="886025" cy="193345"/>
            <a:chOff x="11082099" y="215851"/>
            <a:chExt cx="886025" cy="193345"/>
          </a:xfrm>
        </p:grpSpPr>
        <p:sp>
          <p:nvSpPr>
            <p:cNvPr id="40" name="Freeform 39">
              <a:extLst>
                <a:ext uri="{FF2B5EF4-FFF2-40B4-BE49-F238E27FC236}">
                  <a16:creationId xmlns:a16="http://schemas.microsoft.com/office/drawing/2014/main" id="{C8644960-A421-2C40-90BD-1BCCD96CE4A6}"/>
                </a:ext>
              </a:extLst>
            </p:cNvPr>
            <p:cNvSpPr/>
            <p:nvPr/>
          </p:nvSpPr>
          <p:spPr>
            <a:xfrm>
              <a:off x="11248402" y="215851"/>
              <a:ext cx="719722" cy="193345"/>
            </a:xfrm>
            <a:custGeom>
              <a:avLst/>
              <a:gdLst>
                <a:gd name="connsiteX0" fmla="*/ 212098 w 719722"/>
                <a:gd name="connsiteY0" fmla="*/ 78028 h 193345"/>
                <a:gd name="connsiteX1" fmla="*/ 182351 w 719722"/>
                <a:gd name="connsiteY1" fmla="*/ 90043 h 193345"/>
                <a:gd name="connsiteX2" fmla="*/ 170730 w 719722"/>
                <a:gd name="connsiteY2" fmla="*/ 121669 h 193345"/>
                <a:gd name="connsiteX3" fmla="*/ 182351 w 719722"/>
                <a:gd name="connsiteY3" fmla="*/ 153294 h 193345"/>
                <a:gd name="connsiteX4" fmla="*/ 212098 w 719722"/>
                <a:gd name="connsiteY4" fmla="*/ 165309 h 193345"/>
                <a:gd name="connsiteX5" fmla="*/ 241982 w 719722"/>
                <a:gd name="connsiteY5" fmla="*/ 153294 h 193345"/>
                <a:gd name="connsiteX6" fmla="*/ 253742 w 719722"/>
                <a:gd name="connsiteY6" fmla="*/ 121669 h 193345"/>
                <a:gd name="connsiteX7" fmla="*/ 241982 w 719722"/>
                <a:gd name="connsiteY7" fmla="*/ 90043 h 193345"/>
                <a:gd name="connsiteX8" fmla="*/ 212098 w 719722"/>
                <a:gd name="connsiteY8" fmla="*/ 78028 h 193345"/>
                <a:gd name="connsiteX9" fmla="*/ 539445 w 719722"/>
                <a:gd name="connsiteY9" fmla="*/ 77891 h 193345"/>
                <a:gd name="connsiteX10" fmla="*/ 518277 w 719722"/>
                <a:gd name="connsiteY10" fmla="*/ 83277 h 193345"/>
                <a:gd name="connsiteX11" fmla="*/ 503335 w 719722"/>
                <a:gd name="connsiteY11" fmla="*/ 98606 h 193345"/>
                <a:gd name="connsiteX12" fmla="*/ 497801 w 719722"/>
                <a:gd name="connsiteY12" fmla="*/ 121669 h 193345"/>
                <a:gd name="connsiteX13" fmla="*/ 503335 w 719722"/>
                <a:gd name="connsiteY13" fmla="*/ 144733 h 193345"/>
                <a:gd name="connsiteX14" fmla="*/ 518277 w 719722"/>
                <a:gd name="connsiteY14" fmla="*/ 160062 h 193345"/>
                <a:gd name="connsiteX15" fmla="*/ 539445 w 719722"/>
                <a:gd name="connsiteY15" fmla="*/ 165448 h 193345"/>
                <a:gd name="connsiteX16" fmla="*/ 560614 w 719722"/>
                <a:gd name="connsiteY16" fmla="*/ 160062 h 193345"/>
                <a:gd name="connsiteX17" fmla="*/ 575556 w 719722"/>
                <a:gd name="connsiteY17" fmla="*/ 144733 h 193345"/>
                <a:gd name="connsiteX18" fmla="*/ 581090 w 719722"/>
                <a:gd name="connsiteY18" fmla="*/ 121669 h 193345"/>
                <a:gd name="connsiteX19" fmla="*/ 575556 w 719722"/>
                <a:gd name="connsiteY19" fmla="*/ 98606 h 193345"/>
                <a:gd name="connsiteX20" fmla="*/ 560614 w 719722"/>
                <a:gd name="connsiteY20" fmla="*/ 83277 h 193345"/>
                <a:gd name="connsiteX21" fmla="*/ 539445 w 719722"/>
                <a:gd name="connsiteY21" fmla="*/ 77891 h 193345"/>
                <a:gd name="connsiteX22" fmla="*/ 2352 w 719722"/>
                <a:gd name="connsiteY22" fmla="*/ 51650 h 193345"/>
                <a:gd name="connsiteX23" fmla="*/ 30300 w 719722"/>
                <a:gd name="connsiteY23" fmla="*/ 51650 h 193345"/>
                <a:gd name="connsiteX24" fmla="*/ 43997 w 719722"/>
                <a:gd name="connsiteY24" fmla="*/ 58417 h 193345"/>
                <a:gd name="connsiteX25" fmla="*/ 73190 w 719722"/>
                <a:gd name="connsiteY25" fmla="*/ 99020 h 193345"/>
                <a:gd name="connsiteX26" fmla="*/ 102383 w 719722"/>
                <a:gd name="connsiteY26" fmla="*/ 58417 h 193345"/>
                <a:gd name="connsiteX27" fmla="*/ 116080 w 719722"/>
                <a:gd name="connsiteY27" fmla="*/ 51650 h 193345"/>
                <a:gd name="connsiteX28" fmla="*/ 142921 w 719722"/>
                <a:gd name="connsiteY28" fmla="*/ 51650 h 193345"/>
                <a:gd name="connsiteX29" fmla="*/ 90484 w 719722"/>
                <a:gd name="connsiteY29" fmla="*/ 121531 h 193345"/>
                <a:gd name="connsiteX30" fmla="*/ 145273 w 719722"/>
                <a:gd name="connsiteY30" fmla="*/ 191411 h 193345"/>
                <a:gd name="connsiteX31" fmla="*/ 116910 w 719722"/>
                <a:gd name="connsiteY31" fmla="*/ 191411 h 193345"/>
                <a:gd name="connsiteX32" fmla="*/ 103213 w 719722"/>
                <a:gd name="connsiteY32" fmla="*/ 184644 h 193345"/>
                <a:gd name="connsiteX33" fmla="*/ 72360 w 719722"/>
                <a:gd name="connsiteY33" fmla="*/ 144732 h 193345"/>
                <a:gd name="connsiteX34" fmla="*/ 41368 w 719722"/>
                <a:gd name="connsiteY34" fmla="*/ 184644 h 193345"/>
                <a:gd name="connsiteX35" fmla="*/ 27671 w 719722"/>
                <a:gd name="connsiteY35" fmla="*/ 191411 h 193345"/>
                <a:gd name="connsiteX36" fmla="*/ 0 w 719722"/>
                <a:gd name="connsiteY36" fmla="*/ 191411 h 193345"/>
                <a:gd name="connsiteX37" fmla="*/ 54512 w 719722"/>
                <a:gd name="connsiteY37" fmla="*/ 121531 h 193345"/>
                <a:gd name="connsiteX38" fmla="*/ 389469 w 719722"/>
                <a:gd name="connsiteY38" fmla="*/ 50408 h 193345"/>
                <a:gd name="connsiteX39" fmla="*/ 431944 w 719722"/>
                <a:gd name="connsiteY39" fmla="*/ 65737 h 193345"/>
                <a:gd name="connsiteX40" fmla="*/ 447993 w 719722"/>
                <a:gd name="connsiteY40" fmla="*/ 111449 h 193345"/>
                <a:gd name="connsiteX41" fmla="*/ 447993 w 719722"/>
                <a:gd name="connsiteY41" fmla="*/ 191549 h 193345"/>
                <a:gd name="connsiteX42" fmla="*/ 432220 w 719722"/>
                <a:gd name="connsiteY42" fmla="*/ 191549 h 193345"/>
                <a:gd name="connsiteX43" fmla="*/ 415203 w 719722"/>
                <a:gd name="connsiteY43" fmla="*/ 174562 h 193345"/>
                <a:gd name="connsiteX44" fmla="*/ 415203 w 719722"/>
                <a:gd name="connsiteY44" fmla="*/ 115730 h 193345"/>
                <a:gd name="connsiteX45" fmla="*/ 406486 w 719722"/>
                <a:gd name="connsiteY45" fmla="*/ 88110 h 193345"/>
                <a:gd name="connsiteX46" fmla="*/ 381859 w 719722"/>
                <a:gd name="connsiteY46" fmla="*/ 78857 h 193345"/>
                <a:gd name="connsiteX47" fmla="*/ 353358 w 719722"/>
                <a:gd name="connsiteY47" fmla="*/ 89767 h 193345"/>
                <a:gd name="connsiteX48" fmla="*/ 342843 w 719722"/>
                <a:gd name="connsiteY48" fmla="*/ 120978 h 193345"/>
                <a:gd name="connsiteX49" fmla="*/ 342843 w 719722"/>
                <a:gd name="connsiteY49" fmla="*/ 174562 h 193345"/>
                <a:gd name="connsiteX50" fmla="*/ 325826 w 719722"/>
                <a:gd name="connsiteY50" fmla="*/ 191549 h 193345"/>
                <a:gd name="connsiteX51" fmla="*/ 310053 w 719722"/>
                <a:gd name="connsiteY51" fmla="*/ 191549 h 193345"/>
                <a:gd name="connsiteX52" fmla="*/ 310053 w 719722"/>
                <a:gd name="connsiteY52" fmla="*/ 51927 h 193345"/>
                <a:gd name="connsiteX53" fmla="*/ 324165 w 719722"/>
                <a:gd name="connsiteY53" fmla="*/ 51927 h 193345"/>
                <a:gd name="connsiteX54" fmla="*/ 341183 w 719722"/>
                <a:gd name="connsiteY54" fmla="*/ 68914 h 193345"/>
                <a:gd name="connsiteX55" fmla="*/ 341183 w 719722"/>
                <a:gd name="connsiteY55" fmla="*/ 70018 h 193345"/>
                <a:gd name="connsiteX56" fmla="*/ 361659 w 719722"/>
                <a:gd name="connsiteY56" fmla="*/ 55379 h 193345"/>
                <a:gd name="connsiteX57" fmla="*/ 389469 w 719722"/>
                <a:gd name="connsiteY57" fmla="*/ 50408 h 193345"/>
                <a:gd name="connsiteX58" fmla="*/ 719722 w 719722"/>
                <a:gd name="connsiteY58" fmla="*/ 50269 h 193345"/>
                <a:gd name="connsiteX59" fmla="*/ 719722 w 719722"/>
                <a:gd name="connsiteY59" fmla="*/ 81342 h 193345"/>
                <a:gd name="connsiteX60" fmla="*/ 712113 w 719722"/>
                <a:gd name="connsiteY60" fmla="*/ 80514 h 193345"/>
                <a:gd name="connsiteX61" fmla="*/ 682228 w 719722"/>
                <a:gd name="connsiteY61" fmla="*/ 91700 h 193345"/>
                <a:gd name="connsiteX62" fmla="*/ 671436 w 719722"/>
                <a:gd name="connsiteY62" fmla="*/ 123740 h 193345"/>
                <a:gd name="connsiteX63" fmla="*/ 671436 w 719722"/>
                <a:gd name="connsiteY63" fmla="*/ 174424 h 193345"/>
                <a:gd name="connsiteX64" fmla="*/ 654419 w 719722"/>
                <a:gd name="connsiteY64" fmla="*/ 191411 h 193345"/>
                <a:gd name="connsiteX65" fmla="*/ 638646 w 719722"/>
                <a:gd name="connsiteY65" fmla="*/ 191411 h 193345"/>
                <a:gd name="connsiteX66" fmla="*/ 638646 w 719722"/>
                <a:gd name="connsiteY66" fmla="*/ 51926 h 193345"/>
                <a:gd name="connsiteX67" fmla="*/ 669776 w 719722"/>
                <a:gd name="connsiteY67" fmla="*/ 51926 h 193345"/>
                <a:gd name="connsiteX68" fmla="*/ 669776 w 719722"/>
                <a:gd name="connsiteY68" fmla="*/ 72366 h 193345"/>
                <a:gd name="connsiteX69" fmla="*/ 719722 w 719722"/>
                <a:gd name="connsiteY69" fmla="*/ 50269 h 193345"/>
                <a:gd name="connsiteX70" fmla="*/ 208500 w 719722"/>
                <a:gd name="connsiteY70" fmla="*/ 50269 h 193345"/>
                <a:gd name="connsiteX71" fmla="*/ 233543 w 719722"/>
                <a:gd name="connsiteY71" fmla="*/ 54964 h 193345"/>
                <a:gd name="connsiteX72" fmla="*/ 253327 w 719722"/>
                <a:gd name="connsiteY72" fmla="*/ 68775 h 193345"/>
                <a:gd name="connsiteX73" fmla="*/ 270345 w 719722"/>
                <a:gd name="connsiteY73" fmla="*/ 51788 h 193345"/>
                <a:gd name="connsiteX74" fmla="*/ 285979 w 719722"/>
                <a:gd name="connsiteY74" fmla="*/ 51788 h 193345"/>
                <a:gd name="connsiteX75" fmla="*/ 285979 w 719722"/>
                <a:gd name="connsiteY75" fmla="*/ 51926 h 193345"/>
                <a:gd name="connsiteX76" fmla="*/ 285979 w 719722"/>
                <a:gd name="connsiteY76" fmla="*/ 191549 h 193345"/>
                <a:gd name="connsiteX77" fmla="*/ 271867 w 719722"/>
                <a:gd name="connsiteY77" fmla="*/ 191549 h 193345"/>
                <a:gd name="connsiteX78" fmla="*/ 254849 w 719722"/>
                <a:gd name="connsiteY78" fmla="*/ 174562 h 193345"/>
                <a:gd name="connsiteX79" fmla="*/ 254849 w 719722"/>
                <a:gd name="connsiteY79" fmla="*/ 173457 h 193345"/>
                <a:gd name="connsiteX80" fmla="*/ 234788 w 719722"/>
                <a:gd name="connsiteY80" fmla="*/ 188372 h 193345"/>
                <a:gd name="connsiteX81" fmla="*/ 208500 w 719722"/>
                <a:gd name="connsiteY81" fmla="*/ 193344 h 193345"/>
                <a:gd name="connsiteX82" fmla="*/ 171975 w 719722"/>
                <a:gd name="connsiteY82" fmla="*/ 184506 h 193345"/>
                <a:gd name="connsiteX83" fmla="*/ 146794 w 719722"/>
                <a:gd name="connsiteY83" fmla="*/ 159371 h 193345"/>
                <a:gd name="connsiteX84" fmla="*/ 137801 w 719722"/>
                <a:gd name="connsiteY84" fmla="*/ 121669 h 193345"/>
                <a:gd name="connsiteX85" fmla="*/ 146794 w 719722"/>
                <a:gd name="connsiteY85" fmla="*/ 84104 h 193345"/>
                <a:gd name="connsiteX86" fmla="*/ 171975 w 719722"/>
                <a:gd name="connsiteY86" fmla="*/ 59108 h 193345"/>
                <a:gd name="connsiteX87" fmla="*/ 208500 w 719722"/>
                <a:gd name="connsiteY87" fmla="*/ 50269 h 193345"/>
                <a:gd name="connsiteX88" fmla="*/ 580675 w 719722"/>
                <a:gd name="connsiteY88" fmla="*/ 0 h 193345"/>
                <a:gd name="connsiteX89" fmla="*/ 613327 w 719722"/>
                <a:gd name="connsiteY89" fmla="*/ 0 h 193345"/>
                <a:gd name="connsiteX90" fmla="*/ 613327 w 719722"/>
                <a:gd name="connsiteY90" fmla="*/ 191550 h 193345"/>
                <a:gd name="connsiteX91" fmla="*/ 598938 w 719722"/>
                <a:gd name="connsiteY91" fmla="*/ 191550 h 193345"/>
                <a:gd name="connsiteX92" fmla="*/ 581920 w 719722"/>
                <a:gd name="connsiteY92" fmla="*/ 174563 h 193345"/>
                <a:gd name="connsiteX93" fmla="*/ 581920 w 719722"/>
                <a:gd name="connsiteY93" fmla="*/ 173458 h 193345"/>
                <a:gd name="connsiteX94" fmla="*/ 561859 w 719722"/>
                <a:gd name="connsiteY94" fmla="*/ 188373 h 193345"/>
                <a:gd name="connsiteX95" fmla="*/ 535571 w 719722"/>
                <a:gd name="connsiteY95" fmla="*/ 193345 h 193345"/>
                <a:gd name="connsiteX96" fmla="*/ 499322 w 719722"/>
                <a:gd name="connsiteY96" fmla="*/ 184507 h 193345"/>
                <a:gd name="connsiteX97" fmla="*/ 474003 w 719722"/>
                <a:gd name="connsiteY97" fmla="*/ 159234 h 193345"/>
                <a:gd name="connsiteX98" fmla="*/ 464872 w 719722"/>
                <a:gd name="connsiteY98" fmla="*/ 121669 h 193345"/>
                <a:gd name="connsiteX99" fmla="*/ 474003 w 719722"/>
                <a:gd name="connsiteY99" fmla="*/ 84243 h 193345"/>
                <a:gd name="connsiteX100" fmla="*/ 499322 w 719722"/>
                <a:gd name="connsiteY100" fmla="*/ 59108 h 193345"/>
                <a:gd name="connsiteX101" fmla="*/ 535571 w 719722"/>
                <a:gd name="connsiteY101" fmla="*/ 50270 h 193345"/>
                <a:gd name="connsiteX102" fmla="*/ 561029 w 719722"/>
                <a:gd name="connsiteY102" fmla="*/ 54965 h 193345"/>
                <a:gd name="connsiteX103" fmla="*/ 580675 w 719722"/>
                <a:gd name="connsiteY103" fmla="*/ 69052 h 193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l="l" t="t" r="r" b="b"/>
              <a:pathLst>
                <a:path w="719722" h="193345">
                  <a:moveTo>
                    <a:pt x="212098" y="78028"/>
                  </a:moveTo>
                  <a:cubicBezTo>
                    <a:pt x="200061" y="78028"/>
                    <a:pt x="190099" y="82033"/>
                    <a:pt x="182351" y="90043"/>
                  </a:cubicBezTo>
                  <a:cubicBezTo>
                    <a:pt x="174603" y="98053"/>
                    <a:pt x="170730" y="108549"/>
                    <a:pt x="170730" y="121669"/>
                  </a:cubicBezTo>
                  <a:cubicBezTo>
                    <a:pt x="170730" y="134788"/>
                    <a:pt x="174603" y="145284"/>
                    <a:pt x="182351" y="153294"/>
                  </a:cubicBezTo>
                  <a:cubicBezTo>
                    <a:pt x="190099" y="161304"/>
                    <a:pt x="200061" y="165309"/>
                    <a:pt x="212098" y="165309"/>
                  </a:cubicBezTo>
                  <a:cubicBezTo>
                    <a:pt x="224134" y="165447"/>
                    <a:pt x="234096" y="161442"/>
                    <a:pt x="241982" y="153294"/>
                  </a:cubicBezTo>
                  <a:cubicBezTo>
                    <a:pt x="249868" y="145284"/>
                    <a:pt x="253742" y="134788"/>
                    <a:pt x="253742" y="121669"/>
                  </a:cubicBezTo>
                  <a:cubicBezTo>
                    <a:pt x="253742" y="108549"/>
                    <a:pt x="249868" y="98053"/>
                    <a:pt x="241982" y="90043"/>
                  </a:cubicBezTo>
                  <a:cubicBezTo>
                    <a:pt x="234096" y="82033"/>
                    <a:pt x="224134" y="78028"/>
                    <a:pt x="212098" y="78028"/>
                  </a:cubicBezTo>
                  <a:close/>
                  <a:moveTo>
                    <a:pt x="539445" y="77891"/>
                  </a:moveTo>
                  <a:cubicBezTo>
                    <a:pt x="531559" y="77891"/>
                    <a:pt x="524503" y="79686"/>
                    <a:pt x="518277" y="83277"/>
                  </a:cubicBezTo>
                  <a:cubicBezTo>
                    <a:pt x="512051" y="86867"/>
                    <a:pt x="507070" y="91977"/>
                    <a:pt x="503335" y="98606"/>
                  </a:cubicBezTo>
                  <a:cubicBezTo>
                    <a:pt x="499599" y="105235"/>
                    <a:pt x="497801" y="112969"/>
                    <a:pt x="497801" y="121669"/>
                  </a:cubicBezTo>
                  <a:cubicBezTo>
                    <a:pt x="497801" y="130370"/>
                    <a:pt x="499599" y="138104"/>
                    <a:pt x="503335" y="144733"/>
                  </a:cubicBezTo>
                  <a:cubicBezTo>
                    <a:pt x="507070" y="151362"/>
                    <a:pt x="511913" y="156471"/>
                    <a:pt x="518277" y="160062"/>
                  </a:cubicBezTo>
                  <a:cubicBezTo>
                    <a:pt x="524503" y="163653"/>
                    <a:pt x="531698" y="165448"/>
                    <a:pt x="539445" y="165448"/>
                  </a:cubicBezTo>
                  <a:cubicBezTo>
                    <a:pt x="547193" y="165448"/>
                    <a:pt x="554388" y="163653"/>
                    <a:pt x="560614" y="160062"/>
                  </a:cubicBezTo>
                  <a:cubicBezTo>
                    <a:pt x="566840" y="156471"/>
                    <a:pt x="571821" y="151362"/>
                    <a:pt x="575556" y="144733"/>
                  </a:cubicBezTo>
                  <a:cubicBezTo>
                    <a:pt x="579292" y="138104"/>
                    <a:pt x="581090" y="130370"/>
                    <a:pt x="581090" y="121669"/>
                  </a:cubicBezTo>
                  <a:cubicBezTo>
                    <a:pt x="581090" y="112969"/>
                    <a:pt x="579292" y="105235"/>
                    <a:pt x="575556" y="98606"/>
                  </a:cubicBezTo>
                  <a:cubicBezTo>
                    <a:pt x="571821" y="91977"/>
                    <a:pt x="566840" y="86867"/>
                    <a:pt x="560614" y="83277"/>
                  </a:cubicBezTo>
                  <a:cubicBezTo>
                    <a:pt x="554388" y="79686"/>
                    <a:pt x="547193" y="77891"/>
                    <a:pt x="539445" y="77891"/>
                  </a:cubicBezTo>
                  <a:close/>
                  <a:moveTo>
                    <a:pt x="2352" y="51650"/>
                  </a:moveTo>
                  <a:lnTo>
                    <a:pt x="30300" y="51650"/>
                  </a:lnTo>
                  <a:cubicBezTo>
                    <a:pt x="35696" y="51650"/>
                    <a:pt x="40676" y="54136"/>
                    <a:pt x="43997" y="58417"/>
                  </a:cubicBezTo>
                  <a:lnTo>
                    <a:pt x="73190" y="99020"/>
                  </a:lnTo>
                  <a:lnTo>
                    <a:pt x="102383" y="58417"/>
                  </a:lnTo>
                  <a:cubicBezTo>
                    <a:pt x="105565" y="54136"/>
                    <a:pt x="110684" y="51650"/>
                    <a:pt x="116080" y="51650"/>
                  </a:cubicBezTo>
                  <a:lnTo>
                    <a:pt x="142921" y="51650"/>
                  </a:lnTo>
                  <a:lnTo>
                    <a:pt x="90484" y="121531"/>
                  </a:lnTo>
                  <a:lnTo>
                    <a:pt x="145273" y="191411"/>
                  </a:lnTo>
                  <a:lnTo>
                    <a:pt x="116910" y="191411"/>
                  </a:lnTo>
                  <a:cubicBezTo>
                    <a:pt x="111514" y="191549"/>
                    <a:pt x="106395" y="188925"/>
                    <a:pt x="103213" y="184644"/>
                  </a:cubicBezTo>
                  <a:lnTo>
                    <a:pt x="72360" y="144732"/>
                  </a:lnTo>
                  <a:lnTo>
                    <a:pt x="41368" y="184644"/>
                  </a:lnTo>
                  <a:cubicBezTo>
                    <a:pt x="38186" y="188925"/>
                    <a:pt x="33067" y="191411"/>
                    <a:pt x="27671" y="191411"/>
                  </a:cubicBezTo>
                  <a:lnTo>
                    <a:pt x="0" y="191411"/>
                  </a:lnTo>
                  <a:lnTo>
                    <a:pt x="54512" y="121531"/>
                  </a:lnTo>
                  <a:close/>
                  <a:moveTo>
                    <a:pt x="389469" y="50408"/>
                  </a:moveTo>
                  <a:cubicBezTo>
                    <a:pt x="407040" y="50270"/>
                    <a:pt x="421290" y="55379"/>
                    <a:pt x="431944" y="65737"/>
                  </a:cubicBezTo>
                  <a:cubicBezTo>
                    <a:pt x="442597" y="76095"/>
                    <a:pt x="447993" y="91286"/>
                    <a:pt x="447993" y="111449"/>
                  </a:cubicBezTo>
                  <a:lnTo>
                    <a:pt x="447993" y="191549"/>
                  </a:lnTo>
                  <a:lnTo>
                    <a:pt x="432220" y="191549"/>
                  </a:lnTo>
                  <a:cubicBezTo>
                    <a:pt x="422812" y="191549"/>
                    <a:pt x="415203" y="183953"/>
                    <a:pt x="415203" y="174562"/>
                  </a:cubicBezTo>
                  <a:lnTo>
                    <a:pt x="415203" y="115730"/>
                  </a:lnTo>
                  <a:cubicBezTo>
                    <a:pt x="415203" y="103577"/>
                    <a:pt x="412297" y="94325"/>
                    <a:pt x="406486" y="88110"/>
                  </a:cubicBezTo>
                  <a:cubicBezTo>
                    <a:pt x="400676" y="81895"/>
                    <a:pt x="392513" y="78857"/>
                    <a:pt x="381859" y="78857"/>
                  </a:cubicBezTo>
                  <a:cubicBezTo>
                    <a:pt x="369822" y="78857"/>
                    <a:pt x="360276" y="82448"/>
                    <a:pt x="353358" y="89767"/>
                  </a:cubicBezTo>
                  <a:cubicBezTo>
                    <a:pt x="346302" y="96948"/>
                    <a:pt x="342843" y="107444"/>
                    <a:pt x="342843" y="120978"/>
                  </a:cubicBezTo>
                  <a:lnTo>
                    <a:pt x="342843" y="174562"/>
                  </a:lnTo>
                  <a:cubicBezTo>
                    <a:pt x="342843" y="183953"/>
                    <a:pt x="335234" y="191549"/>
                    <a:pt x="325826" y="191549"/>
                  </a:cubicBezTo>
                  <a:lnTo>
                    <a:pt x="310053" y="191549"/>
                  </a:lnTo>
                  <a:lnTo>
                    <a:pt x="310053" y="51927"/>
                  </a:lnTo>
                  <a:lnTo>
                    <a:pt x="324165" y="51927"/>
                  </a:lnTo>
                  <a:cubicBezTo>
                    <a:pt x="333573" y="51927"/>
                    <a:pt x="341183" y="59523"/>
                    <a:pt x="341183" y="68914"/>
                  </a:cubicBezTo>
                  <a:lnTo>
                    <a:pt x="341183" y="70018"/>
                  </a:lnTo>
                  <a:cubicBezTo>
                    <a:pt x="346579" y="63527"/>
                    <a:pt x="353358" y="58694"/>
                    <a:pt x="361659" y="55379"/>
                  </a:cubicBezTo>
                  <a:cubicBezTo>
                    <a:pt x="369822" y="52065"/>
                    <a:pt x="379092" y="50408"/>
                    <a:pt x="389469" y="50408"/>
                  </a:cubicBezTo>
                  <a:close/>
                  <a:moveTo>
                    <a:pt x="719722" y="50269"/>
                  </a:moveTo>
                  <a:lnTo>
                    <a:pt x="719722" y="81342"/>
                  </a:lnTo>
                  <a:cubicBezTo>
                    <a:pt x="716955" y="80790"/>
                    <a:pt x="714326" y="80514"/>
                    <a:pt x="712113" y="80514"/>
                  </a:cubicBezTo>
                  <a:cubicBezTo>
                    <a:pt x="699384" y="80514"/>
                    <a:pt x="689422" y="84243"/>
                    <a:pt x="682228" y="91700"/>
                  </a:cubicBezTo>
                  <a:cubicBezTo>
                    <a:pt x="675033" y="99158"/>
                    <a:pt x="671436" y="109792"/>
                    <a:pt x="671436" y="123740"/>
                  </a:cubicBezTo>
                  <a:lnTo>
                    <a:pt x="671436" y="174424"/>
                  </a:lnTo>
                  <a:cubicBezTo>
                    <a:pt x="671436" y="183815"/>
                    <a:pt x="663827" y="191411"/>
                    <a:pt x="654419" y="191411"/>
                  </a:cubicBezTo>
                  <a:lnTo>
                    <a:pt x="638646" y="191411"/>
                  </a:lnTo>
                  <a:lnTo>
                    <a:pt x="638646" y="51926"/>
                  </a:lnTo>
                  <a:lnTo>
                    <a:pt x="669776" y="51926"/>
                  </a:lnTo>
                  <a:lnTo>
                    <a:pt x="669776" y="72366"/>
                  </a:lnTo>
                  <a:cubicBezTo>
                    <a:pt x="679322" y="57589"/>
                    <a:pt x="695925" y="50269"/>
                    <a:pt x="719722" y="50269"/>
                  </a:cubicBezTo>
                  <a:close/>
                  <a:moveTo>
                    <a:pt x="208500" y="50269"/>
                  </a:moveTo>
                  <a:cubicBezTo>
                    <a:pt x="217632" y="50269"/>
                    <a:pt x="225933" y="51788"/>
                    <a:pt x="233543" y="54964"/>
                  </a:cubicBezTo>
                  <a:cubicBezTo>
                    <a:pt x="241152" y="58141"/>
                    <a:pt x="247793" y="62698"/>
                    <a:pt x="253327" y="68775"/>
                  </a:cubicBezTo>
                  <a:cubicBezTo>
                    <a:pt x="253327" y="59384"/>
                    <a:pt x="260937" y="51788"/>
                    <a:pt x="270345" y="51788"/>
                  </a:cubicBezTo>
                  <a:lnTo>
                    <a:pt x="285979" y="51788"/>
                  </a:lnTo>
                  <a:lnTo>
                    <a:pt x="285979" y="51926"/>
                  </a:lnTo>
                  <a:lnTo>
                    <a:pt x="285979" y="191549"/>
                  </a:lnTo>
                  <a:lnTo>
                    <a:pt x="271867" y="191549"/>
                  </a:lnTo>
                  <a:cubicBezTo>
                    <a:pt x="262459" y="191549"/>
                    <a:pt x="254849" y="183953"/>
                    <a:pt x="254849" y="174562"/>
                  </a:cubicBezTo>
                  <a:lnTo>
                    <a:pt x="254849" y="173457"/>
                  </a:lnTo>
                  <a:cubicBezTo>
                    <a:pt x="249453" y="180086"/>
                    <a:pt x="242812" y="185058"/>
                    <a:pt x="234788" y="188372"/>
                  </a:cubicBezTo>
                  <a:cubicBezTo>
                    <a:pt x="226902" y="191687"/>
                    <a:pt x="218047" y="193344"/>
                    <a:pt x="208500" y="193344"/>
                  </a:cubicBezTo>
                  <a:cubicBezTo>
                    <a:pt x="194941" y="193344"/>
                    <a:pt x="182628" y="190444"/>
                    <a:pt x="171975" y="184506"/>
                  </a:cubicBezTo>
                  <a:cubicBezTo>
                    <a:pt x="161183" y="178567"/>
                    <a:pt x="152882" y="170143"/>
                    <a:pt x="146794" y="159371"/>
                  </a:cubicBezTo>
                  <a:cubicBezTo>
                    <a:pt x="140706" y="148599"/>
                    <a:pt x="137801" y="136031"/>
                    <a:pt x="137801" y="121669"/>
                  </a:cubicBezTo>
                  <a:cubicBezTo>
                    <a:pt x="137801" y="107306"/>
                    <a:pt x="140845" y="94876"/>
                    <a:pt x="146794" y="84104"/>
                  </a:cubicBezTo>
                  <a:cubicBezTo>
                    <a:pt x="152882" y="73332"/>
                    <a:pt x="161183" y="65046"/>
                    <a:pt x="171975" y="59108"/>
                  </a:cubicBezTo>
                  <a:cubicBezTo>
                    <a:pt x="182766" y="53169"/>
                    <a:pt x="194941" y="50269"/>
                    <a:pt x="208500" y="50269"/>
                  </a:cubicBezTo>
                  <a:close/>
                  <a:moveTo>
                    <a:pt x="580675" y="0"/>
                  </a:moveTo>
                  <a:lnTo>
                    <a:pt x="613327" y="0"/>
                  </a:lnTo>
                  <a:lnTo>
                    <a:pt x="613327" y="191550"/>
                  </a:lnTo>
                  <a:lnTo>
                    <a:pt x="598938" y="191550"/>
                  </a:lnTo>
                  <a:cubicBezTo>
                    <a:pt x="589530" y="191550"/>
                    <a:pt x="581920" y="183954"/>
                    <a:pt x="581920" y="174563"/>
                  </a:cubicBezTo>
                  <a:lnTo>
                    <a:pt x="581920" y="173458"/>
                  </a:lnTo>
                  <a:cubicBezTo>
                    <a:pt x="576525" y="180087"/>
                    <a:pt x="569884" y="185059"/>
                    <a:pt x="561859" y="188373"/>
                  </a:cubicBezTo>
                  <a:cubicBezTo>
                    <a:pt x="553973" y="191688"/>
                    <a:pt x="545118" y="193345"/>
                    <a:pt x="535571" y="193345"/>
                  </a:cubicBezTo>
                  <a:cubicBezTo>
                    <a:pt x="522151" y="193345"/>
                    <a:pt x="509976" y="190445"/>
                    <a:pt x="499322" y="184507"/>
                  </a:cubicBezTo>
                  <a:cubicBezTo>
                    <a:pt x="488531" y="178568"/>
                    <a:pt x="480091" y="170144"/>
                    <a:pt x="474003" y="159234"/>
                  </a:cubicBezTo>
                  <a:cubicBezTo>
                    <a:pt x="467916" y="148323"/>
                    <a:pt x="464872" y="135756"/>
                    <a:pt x="464872" y="121669"/>
                  </a:cubicBezTo>
                  <a:cubicBezTo>
                    <a:pt x="464872" y="107583"/>
                    <a:pt x="467916" y="95015"/>
                    <a:pt x="474003" y="84243"/>
                  </a:cubicBezTo>
                  <a:cubicBezTo>
                    <a:pt x="480091" y="73471"/>
                    <a:pt x="488531" y="65047"/>
                    <a:pt x="499322" y="59108"/>
                  </a:cubicBezTo>
                  <a:cubicBezTo>
                    <a:pt x="510114" y="53170"/>
                    <a:pt x="522151" y="50270"/>
                    <a:pt x="535571" y="50270"/>
                  </a:cubicBezTo>
                  <a:cubicBezTo>
                    <a:pt x="544841" y="50270"/>
                    <a:pt x="553281" y="51789"/>
                    <a:pt x="561029" y="54965"/>
                  </a:cubicBezTo>
                  <a:cubicBezTo>
                    <a:pt x="568777" y="58142"/>
                    <a:pt x="575279" y="62837"/>
                    <a:pt x="580675" y="69052"/>
                  </a:cubicBezTo>
                  <a:close/>
                </a:path>
              </a:pathLst>
            </a:custGeom>
            <a:solidFill>
              <a:schemeClr val="tx2"/>
            </a:solidFill>
            <a:ln w="9510" cap="flat">
              <a:noFill/>
              <a:prstDash val="solid"/>
              <a:miter/>
            </a:ln>
          </p:spPr>
          <p:txBody>
            <a:bodyPr wrap="square" rtlCol="0" anchor="ctr">
              <a:noAutofit/>
            </a:bodyPr>
            <a:lstStyle/>
            <a:p>
              <a:endParaRPr lang="en-US"/>
            </a:p>
          </p:txBody>
        </p:sp>
        <p:grpSp>
          <p:nvGrpSpPr>
            <p:cNvPr id="41" name="Group 40">
              <a:extLst>
                <a:ext uri="{FF2B5EF4-FFF2-40B4-BE49-F238E27FC236}">
                  <a16:creationId xmlns:a16="http://schemas.microsoft.com/office/drawing/2014/main" id="{6ECA3BB6-8C34-7743-830C-803A8B1FCE97}"/>
                </a:ext>
              </a:extLst>
            </p:cNvPr>
            <p:cNvGrpSpPr/>
            <p:nvPr userDrawn="1"/>
          </p:nvGrpSpPr>
          <p:grpSpPr>
            <a:xfrm>
              <a:off x="11082099" y="267640"/>
              <a:ext cx="156756" cy="139761"/>
              <a:chOff x="11082099" y="267640"/>
              <a:chExt cx="156756" cy="139761"/>
            </a:xfrm>
          </p:grpSpPr>
          <p:sp>
            <p:nvSpPr>
              <p:cNvPr id="42" name="Freeform 41">
                <a:extLst>
                  <a:ext uri="{FF2B5EF4-FFF2-40B4-BE49-F238E27FC236}">
                    <a16:creationId xmlns:a16="http://schemas.microsoft.com/office/drawing/2014/main" id="{2F65448D-09A1-B044-BEFE-46417BE7AC18}"/>
                  </a:ext>
                </a:extLst>
              </p:cNvPr>
              <p:cNvSpPr/>
              <p:nvPr/>
            </p:nvSpPr>
            <p:spPr>
              <a:xfrm>
                <a:off x="11082099" y="272749"/>
                <a:ext cx="70699" cy="60489"/>
              </a:xfrm>
              <a:custGeom>
                <a:avLst/>
                <a:gdLst>
                  <a:gd name="connsiteX0" fmla="*/ 246570 w 486475"/>
                  <a:gd name="connsiteY0" fmla="*/ 0 h 416222"/>
                  <a:gd name="connsiteX1" fmla="*/ 225625 w 486475"/>
                  <a:gd name="connsiteY1" fmla="*/ 26608 h 416222"/>
                  <a:gd name="connsiteX2" fmla="*/ 0 w 486475"/>
                  <a:gd name="connsiteY2" fmla="*/ 416223 h 416222"/>
                  <a:gd name="connsiteX3" fmla="*/ 486475 w 486475"/>
                  <a:gd name="connsiteY3" fmla="*/ 416223 h 416222"/>
                  <a:gd name="connsiteX4" fmla="*/ 246570 w 486475"/>
                  <a:gd name="connsiteY4" fmla="*/ 0 h 416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475" h="416222">
                    <a:moveTo>
                      <a:pt x="246570" y="0"/>
                    </a:moveTo>
                    <a:cubicBezTo>
                      <a:pt x="238954" y="7602"/>
                      <a:pt x="231338" y="16155"/>
                      <a:pt x="225625" y="26608"/>
                    </a:cubicBezTo>
                    <a:lnTo>
                      <a:pt x="0" y="416223"/>
                    </a:lnTo>
                    <a:lnTo>
                      <a:pt x="486475" y="416223"/>
                    </a:lnTo>
                    <a:lnTo>
                      <a:pt x="246570" y="0"/>
                    </a:lnTo>
                    <a:close/>
                  </a:path>
                </a:pathLst>
              </a:custGeom>
              <a:solidFill>
                <a:srgbClr val="DF1E26"/>
              </a:solidFill>
              <a:ln w="9510" cap="flat">
                <a:noFill/>
                <a:prstDash val="solid"/>
                <a:miter/>
              </a:ln>
            </p:spPr>
            <p:txBody>
              <a:bodyPr rtlCol="0" anchor="ctr"/>
              <a:lstStyle/>
              <a:p>
                <a:endParaRPr lang="en-US"/>
              </a:p>
            </p:txBody>
          </p:sp>
          <p:sp>
            <p:nvSpPr>
              <p:cNvPr id="43" name="Freeform 42">
                <a:extLst>
                  <a:ext uri="{FF2B5EF4-FFF2-40B4-BE49-F238E27FC236}">
                    <a16:creationId xmlns:a16="http://schemas.microsoft.com/office/drawing/2014/main" id="{60577CAF-3DFC-FB42-B88B-6857018A6CFF}"/>
                  </a:ext>
                </a:extLst>
              </p:cNvPr>
              <p:cNvSpPr/>
              <p:nvPr/>
            </p:nvSpPr>
            <p:spPr>
              <a:xfrm>
                <a:off x="11125542" y="267640"/>
                <a:ext cx="69869" cy="61180"/>
              </a:xfrm>
              <a:custGeom>
                <a:avLst/>
                <a:gdLst>
                  <a:gd name="connsiteX0" fmla="*/ 480763 w 480763"/>
                  <a:gd name="connsiteY0" fmla="*/ 4751 h 420973"/>
                  <a:gd name="connsiteX1" fmla="*/ 447443 w 480763"/>
                  <a:gd name="connsiteY1" fmla="*/ 0 h 420973"/>
                  <a:gd name="connsiteX2" fmla="*/ 33320 w 480763"/>
                  <a:gd name="connsiteY2" fmla="*/ 0 h 420973"/>
                  <a:gd name="connsiteX3" fmla="*/ 0 w 480763"/>
                  <a:gd name="connsiteY3" fmla="*/ 4751 h 420973"/>
                  <a:gd name="connsiteX4" fmla="*/ 240858 w 480763"/>
                  <a:gd name="connsiteY4" fmla="*/ 420974 h 420973"/>
                  <a:gd name="connsiteX5" fmla="*/ 480763 w 480763"/>
                  <a:gd name="connsiteY5" fmla="*/ 4751 h 420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0763" h="420973">
                    <a:moveTo>
                      <a:pt x="480763" y="4751"/>
                    </a:moveTo>
                    <a:cubicBezTo>
                      <a:pt x="470291" y="1901"/>
                      <a:pt x="458867" y="0"/>
                      <a:pt x="447443" y="0"/>
                    </a:cubicBezTo>
                    <a:lnTo>
                      <a:pt x="33320" y="0"/>
                    </a:lnTo>
                    <a:cubicBezTo>
                      <a:pt x="21896" y="0"/>
                      <a:pt x="10472" y="1901"/>
                      <a:pt x="0" y="4751"/>
                    </a:cubicBezTo>
                    <a:lnTo>
                      <a:pt x="240858" y="420974"/>
                    </a:lnTo>
                    <a:lnTo>
                      <a:pt x="480763" y="4751"/>
                    </a:lnTo>
                    <a:close/>
                  </a:path>
                </a:pathLst>
              </a:custGeom>
              <a:solidFill>
                <a:srgbClr val="EF3834"/>
              </a:solidFill>
              <a:ln w="9510" cap="flat">
                <a:noFill/>
                <a:prstDash val="solid"/>
                <a:miter/>
              </a:ln>
            </p:spPr>
            <p:txBody>
              <a:bodyPr rtlCol="0" anchor="ctr"/>
              <a:lstStyle/>
              <a:p>
                <a:endParaRPr lang="en-US"/>
              </a:p>
            </p:txBody>
          </p:sp>
          <p:sp>
            <p:nvSpPr>
              <p:cNvPr id="44" name="Freeform 43">
                <a:extLst>
                  <a:ext uri="{FF2B5EF4-FFF2-40B4-BE49-F238E27FC236}">
                    <a16:creationId xmlns:a16="http://schemas.microsoft.com/office/drawing/2014/main" id="{742CFA1A-3998-B44C-AA49-5460D04E4D4A}"/>
                  </a:ext>
                </a:extLst>
              </p:cNvPr>
              <p:cNvSpPr/>
              <p:nvPr/>
            </p:nvSpPr>
            <p:spPr>
              <a:xfrm>
                <a:off x="11082237" y="341939"/>
                <a:ext cx="70838" cy="60489"/>
              </a:xfrm>
              <a:custGeom>
                <a:avLst/>
                <a:gdLst>
                  <a:gd name="connsiteX0" fmla="*/ 0 w 487427"/>
                  <a:gd name="connsiteY0" fmla="*/ 0 h 416222"/>
                  <a:gd name="connsiteX1" fmla="*/ 225625 w 487427"/>
                  <a:gd name="connsiteY1" fmla="*/ 389615 h 416222"/>
                  <a:gd name="connsiteX2" fmla="*/ 246570 w 487427"/>
                  <a:gd name="connsiteY2" fmla="*/ 416222 h 416222"/>
                  <a:gd name="connsiteX3" fmla="*/ 487427 w 487427"/>
                  <a:gd name="connsiteY3" fmla="*/ 0 h 416222"/>
                  <a:gd name="connsiteX4" fmla="*/ 0 w 487427"/>
                  <a:gd name="connsiteY4" fmla="*/ 0 h 416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7427" h="416222">
                    <a:moveTo>
                      <a:pt x="0" y="0"/>
                    </a:moveTo>
                    <a:lnTo>
                      <a:pt x="225625" y="389615"/>
                    </a:lnTo>
                    <a:cubicBezTo>
                      <a:pt x="231338" y="399118"/>
                      <a:pt x="238002" y="408620"/>
                      <a:pt x="246570" y="416222"/>
                    </a:cubicBezTo>
                    <a:lnTo>
                      <a:pt x="487427" y="0"/>
                    </a:lnTo>
                    <a:lnTo>
                      <a:pt x="0" y="0"/>
                    </a:lnTo>
                    <a:close/>
                  </a:path>
                </a:pathLst>
              </a:custGeom>
              <a:solidFill>
                <a:srgbClr val="F0534C"/>
              </a:solidFill>
              <a:ln w="9510" cap="flat">
                <a:noFill/>
                <a:prstDash val="solid"/>
                <a:miter/>
              </a:ln>
            </p:spPr>
            <p:txBody>
              <a:bodyPr rtlCol="0" anchor="ctr"/>
              <a:lstStyle/>
              <a:p>
                <a:endParaRPr lang="en-US"/>
              </a:p>
            </p:txBody>
          </p:sp>
          <p:sp>
            <p:nvSpPr>
              <p:cNvPr id="45" name="Freeform 44">
                <a:extLst>
                  <a:ext uri="{FF2B5EF4-FFF2-40B4-BE49-F238E27FC236}">
                    <a16:creationId xmlns:a16="http://schemas.microsoft.com/office/drawing/2014/main" id="{13B77DC0-4502-DC42-82B8-7CC7DA3B5808}"/>
                  </a:ext>
                </a:extLst>
              </p:cNvPr>
              <p:cNvSpPr/>
              <p:nvPr/>
            </p:nvSpPr>
            <p:spPr>
              <a:xfrm>
                <a:off x="11168017" y="341939"/>
                <a:ext cx="70838" cy="60489"/>
              </a:xfrm>
              <a:custGeom>
                <a:avLst/>
                <a:gdLst>
                  <a:gd name="connsiteX0" fmla="*/ 261802 w 487427"/>
                  <a:gd name="connsiteY0" fmla="*/ 389615 h 416222"/>
                  <a:gd name="connsiteX1" fmla="*/ 487427 w 487427"/>
                  <a:gd name="connsiteY1" fmla="*/ 0 h 416222"/>
                  <a:gd name="connsiteX2" fmla="*/ 0 w 487427"/>
                  <a:gd name="connsiteY2" fmla="*/ 0 h 416222"/>
                  <a:gd name="connsiteX3" fmla="*/ 240858 w 487427"/>
                  <a:gd name="connsiteY3" fmla="*/ 416222 h 416222"/>
                  <a:gd name="connsiteX4" fmla="*/ 261802 w 487427"/>
                  <a:gd name="connsiteY4" fmla="*/ 389615 h 416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7427" h="416222">
                    <a:moveTo>
                      <a:pt x="261802" y="389615"/>
                    </a:moveTo>
                    <a:lnTo>
                      <a:pt x="487427" y="0"/>
                    </a:lnTo>
                    <a:lnTo>
                      <a:pt x="0" y="0"/>
                    </a:lnTo>
                    <a:lnTo>
                      <a:pt x="240858" y="416222"/>
                    </a:lnTo>
                    <a:cubicBezTo>
                      <a:pt x="248474" y="407670"/>
                      <a:pt x="256090" y="399118"/>
                      <a:pt x="261802" y="389615"/>
                    </a:cubicBezTo>
                  </a:path>
                </a:pathLst>
              </a:custGeom>
              <a:solidFill>
                <a:srgbClr val="F26F62"/>
              </a:solidFill>
              <a:ln w="9510" cap="flat">
                <a:noFill/>
                <a:prstDash val="solid"/>
                <a:miter/>
              </a:ln>
            </p:spPr>
            <p:txBody>
              <a:bodyPr rtlCol="0" anchor="ctr"/>
              <a:lstStyle/>
              <a:p>
                <a:endParaRPr lang="en-US"/>
              </a:p>
            </p:txBody>
          </p:sp>
          <p:sp>
            <p:nvSpPr>
              <p:cNvPr id="46" name="Freeform 45">
                <a:extLst>
                  <a:ext uri="{FF2B5EF4-FFF2-40B4-BE49-F238E27FC236}">
                    <a16:creationId xmlns:a16="http://schemas.microsoft.com/office/drawing/2014/main" id="{D3631C44-BD15-AC47-B4C5-88F36BB2D650}"/>
                  </a:ext>
                </a:extLst>
              </p:cNvPr>
              <p:cNvSpPr/>
              <p:nvPr/>
            </p:nvSpPr>
            <p:spPr>
              <a:xfrm>
                <a:off x="11125542" y="346221"/>
                <a:ext cx="70008" cy="61180"/>
              </a:xfrm>
              <a:custGeom>
                <a:avLst/>
                <a:gdLst>
                  <a:gd name="connsiteX0" fmla="*/ 0 w 481715"/>
                  <a:gd name="connsiteY0" fmla="*/ 416223 h 420973"/>
                  <a:gd name="connsiteX1" fmla="*/ 33320 w 481715"/>
                  <a:gd name="connsiteY1" fmla="*/ 420974 h 420973"/>
                  <a:gd name="connsiteX2" fmla="*/ 448395 w 481715"/>
                  <a:gd name="connsiteY2" fmla="*/ 420974 h 420973"/>
                  <a:gd name="connsiteX3" fmla="*/ 481715 w 481715"/>
                  <a:gd name="connsiteY3" fmla="*/ 416223 h 420973"/>
                  <a:gd name="connsiteX4" fmla="*/ 240858 w 481715"/>
                  <a:gd name="connsiteY4" fmla="*/ 0 h 420973"/>
                  <a:gd name="connsiteX5" fmla="*/ 0 w 481715"/>
                  <a:gd name="connsiteY5" fmla="*/ 416223 h 420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1715" h="420973">
                    <a:moveTo>
                      <a:pt x="0" y="416223"/>
                    </a:moveTo>
                    <a:cubicBezTo>
                      <a:pt x="10472" y="419073"/>
                      <a:pt x="21896" y="420974"/>
                      <a:pt x="33320" y="420974"/>
                    </a:cubicBezTo>
                    <a:lnTo>
                      <a:pt x="448395" y="420974"/>
                    </a:lnTo>
                    <a:cubicBezTo>
                      <a:pt x="459819" y="420974"/>
                      <a:pt x="471243" y="419073"/>
                      <a:pt x="481715" y="416223"/>
                    </a:cubicBezTo>
                    <a:lnTo>
                      <a:pt x="240858" y="0"/>
                    </a:lnTo>
                    <a:lnTo>
                      <a:pt x="0" y="416223"/>
                    </a:lnTo>
                    <a:close/>
                  </a:path>
                </a:pathLst>
              </a:custGeom>
              <a:solidFill>
                <a:srgbClr val="F58C7F"/>
              </a:solidFill>
              <a:ln w="9510" cap="flat">
                <a:noFill/>
                <a:prstDash val="solid"/>
                <a:miter/>
              </a:ln>
            </p:spPr>
            <p:txBody>
              <a:bodyPr rtlCol="0" anchor="ctr"/>
              <a:lstStyle/>
              <a:p>
                <a:endParaRPr lang="en-US"/>
              </a:p>
            </p:txBody>
          </p:sp>
          <p:sp>
            <p:nvSpPr>
              <p:cNvPr id="47" name="Freeform 46">
                <a:extLst>
                  <a:ext uri="{FF2B5EF4-FFF2-40B4-BE49-F238E27FC236}">
                    <a16:creationId xmlns:a16="http://schemas.microsoft.com/office/drawing/2014/main" id="{83D3490F-88B1-CD4E-8986-4076046546A3}"/>
                  </a:ext>
                </a:extLst>
              </p:cNvPr>
              <p:cNvSpPr/>
              <p:nvPr/>
            </p:nvSpPr>
            <p:spPr>
              <a:xfrm>
                <a:off x="11168017" y="272749"/>
                <a:ext cx="70699" cy="60489"/>
              </a:xfrm>
              <a:custGeom>
                <a:avLst/>
                <a:gdLst>
                  <a:gd name="connsiteX0" fmla="*/ 486475 w 486475"/>
                  <a:gd name="connsiteY0" fmla="*/ 416223 h 416222"/>
                  <a:gd name="connsiteX1" fmla="*/ 260850 w 486475"/>
                  <a:gd name="connsiteY1" fmla="*/ 26608 h 416222"/>
                  <a:gd name="connsiteX2" fmla="*/ 239906 w 486475"/>
                  <a:gd name="connsiteY2" fmla="*/ 0 h 416222"/>
                  <a:gd name="connsiteX3" fmla="*/ 0 w 486475"/>
                  <a:gd name="connsiteY3" fmla="*/ 416223 h 416222"/>
                  <a:gd name="connsiteX4" fmla="*/ 486475 w 486475"/>
                  <a:gd name="connsiteY4" fmla="*/ 416223 h 416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475" h="416222">
                    <a:moveTo>
                      <a:pt x="486475" y="416223"/>
                    </a:moveTo>
                    <a:lnTo>
                      <a:pt x="260850" y="26608"/>
                    </a:lnTo>
                    <a:cubicBezTo>
                      <a:pt x="255138" y="17105"/>
                      <a:pt x="248474" y="7602"/>
                      <a:pt x="239906" y="0"/>
                    </a:cubicBezTo>
                    <a:lnTo>
                      <a:pt x="0" y="416223"/>
                    </a:lnTo>
                    <a:lnTo>
                      <a:pt x="486475" y="416223"/>
                    </a:lnTo>
                    <a:close/>
                  </a:path>
                </a:pathLst>
              </a:custGeom>
              <a:solidFill>
                <a:srgbClr val="F0534C"/>
              </a:solidFill>
              <a:ln w="9510" cap="flat">
                <a:noFill/>
                <a:prstDash val="solid"/>
                <a:miter/>
              </a:ln>
            </p:spPr>
            <p:txBody>
              <a:bodyPr rtlCol="0" anchor="ctr"/>
              <a:lstStyle/>
              <a:p>
                <a:endParaRPr lang="en-US"/>
              </a:p>
            </p:txBody>
          </p:sp>
        </p:grpSp>
      </p:grpSp>
      <p:sp>
        <p:nvSpPr>
          <p:cNvPr id="27" name="Text Placeholder 7">
            <a:extLst>
              <a:ext uri="{FF2B5EF4-FFF2-40B4-BE49-F238E27FC236}">
                <a16:creationId xmlns:a16="http://schemas.microsoft.com/office/drawing/2014/main" id="{63EDA510-6E56-0641-B044-2C7D551E6FE8}"/>
              </a:ext>
            </a:extLst>
          </p:cNvPr>
          <p:cNvSpPr>
            <a:spLocks noGrp="1"/>
          </p:cNvSpPr>
          <p:nvPr>
            <p:ph type="body" sz="quarter" idx="24"/>
          </p:nvPr>
        </p:nvSpPr>
        <p:spPr>
          <a:xfrm>
            <a:off x="228600" y="502920"/>
            <a:ext cx="5865812" cy="233718"/>
          </a:xfrm>
          <a:prstGeom prst="rect">
            <a:avLst/>
          </a:prstGeom>
        </p:spPr>
        <p:txBody>
          <a:bodyPr wrap="square">
            <a:spAutoFit/>
          </a:bodyPr>
          <a:lstStyle>
            <a:lvl1pPr marL="0" marR="0" indent="0" algn="l" defTabSz="182742" rtl="0" eaLnBrk="1" fontAlgn="auto" latinLnBrk="0" hangingPunct="1">
              <a:lnSpc>
                <a:spcPct val="120000"/>
              </a:lnSpc>
              <a:spcBef>
                <a:spcPts val="0"/>
              </a:spcBef>
              <a:spcAft>
                <a:spcPts val="0"/>
              </a:spcAft>
              <a:buClrTx/>
              <a:buSzTx/>
              <a:buFont typeface="Arial" panose="020B0604020202020204" pitchFamily="34" charset="0"/>
              <a:buNone/>
              <a:tabLst/>
              <a:defRPr lang="en-US"/>
            </a:lvl1pPr>
            <a:lvl4pPr marL="182880" marR="0" indent="-182880" algn="l" defTabSz="182880" rtl="0" eaLnBrk="1" fontAlgn="auto" latinLnBrk="0" hangingPunct="1">
              <a:lnSpc>
                <a:spcPct val="100000"/>
              </a:lnSpc>
              <a:spcBef>
                <a:spcPts val="0"/>
              </a:spcBef>
              <a:spcAft>
                <a:spcPts val="600"/>
              </a:spcAft>
              <a:buClr>
                <a:schemeClr val="tx2"/>
              </a:buClr>
              <a:buSzPct val="100000"/>
              <a:buFont typeface="Arial" panose="020B0604020202020204" pitchFamily="34" charset="0"/>
              <a:buChar char="•"/>
              <a:tabLst>
                <a:tab pos="182880" algn="l"/>
                <a:tab pos="365760" algn="l"/>
                <a:tab pos="548640" algn="l"/>
              </a:tabLst>
              <a:defRPr/>
            </a:lvl4pPr>
          </a:lstStyle>
          <a:p>
            <a:pPr lvl="0"/>
            <a:r>
              <a:rPr lang="en-US"/>
              <a:t>Click to edit Master text styles</a:t>
            </a:r>
          </a:p>
        </p:txBody>
      </p:sp>
      <p:sp>
        <p:nvSpPr>
          <p:cNvPr id="29" name="Text Placeholder 7">
            <a:extLst>
              <a:ext uri="{FF2B5EF4-FFF2-40B4-BE49-F238E27FC236}">
                <a16:creationId xmlns:a16="http://schemas.microsoft.com/office/drawing/2014/main" id="{87ADB40D-475F-1C4C-AF0A-C2EE6B3AC7C7}"/>
              </a:ext>
            </a:extLst>
          </p:cNvPr>
          <p:cNvSpPr>
            <a:spLocks noGrp="1"/>
          </p:cNvSpPr>
          <p:nvPr>
            <p:ph type="body" sz="quarter" idx="28" hasCustomPrompt="1"/>
          </p:nvPr>
        </p:nvSpPr>
        <p:spPr>
          <a:xfrm>
            <a:off x="10148986" y="6632886"/>
            <a:ext cx="1821776" cy="92333"/>
          </a:xfrm>
        </p:spPr>
        <p:txBody>
          <a:bodyPr anchor="b" anchorCtr="0">
            <a:spAutoFit/>
          </a:bodyPr>
          <a:lstStyle>
            <a:lvl1pPr algn="r">
              <a:lnSpc>
                <a:spcPct val="100000"/>
              </a:lnSpc>
              <a:defRPr sz="600">
                <a:solidFill>
                  <a:schemeClr val="tx2">
                    <a:lumMod val="50000"/>
                    <a:lumOff val="50000"/>
                  </a:schemeClr>
                </a:solidFill>
              </a:defRPr>
            </a:lvl1pPr>
          </a:lstStyle>
          <a:p>
            <a:pPr lvl="0"/>
            <a:r>
              <a:rPr lang="en-US"/>
              <a:t>Source Info</a:t>
            </a:r>
          </a:p>
        </p:txBody>
      </p:sp>
      <p:sp>
        <p:nvSpPr>
          <p:cNvPr id="5" name="Footer Placeholder 4">
            <a:extLst>
              <a:ext uri="{FF2B5EF4-FFF2-40B4-BE49-F238E27FC236}">
                <a16:creationId xmlns:a16="http://schemas.microsoft.com/office/drawing/2014/main" id="{3176725D-9921-5747-93A5-3AE57B48715A}"/>
              </a:ext>
            </a:extLst>
          </p:cNvPr>
          <p:cNvSpPr>
            <a:spLocks noGrp="1"/>
          </p:cNvSpPr>
          <p:nvPr>
            <p:ph type="ftr" sz="quarter" idx="29"/>
          </p:nvPr>
        </p:nvSpPr>
        <p:spPr/>
        <p:txBody>
          <a:bodyPr/>
          <a:lstStyle/>
          <a:p>
            <a:r>
              <a:rPr lang="en-US" kern="0"/>
              <a:t>© 2021 Xandr Inc. Xandr℠, the Kite logo, AT&amp;T, the Globe logo and other marks are trademarks and service marks of AT&amp;T Intellectual Property and/or AT&amp;T affiliated companies. All other marks contained herein are the property of their respective owners.</a:t>
            </a:r>
          </a:p>
        </p:txBody>
      </p:sp>
      <p:sp>
        <p:nvSpPr>
          <p:cNvPr id="7" name="Slide Number Placeholder 6">
            <a:extLst>
              <a:ext uri="{FF2B5EF4-FFF2-40B4-BE49-F238E27FC236}">
                <a16:creationId xmlns:a16="http://schemas.microsoft.com/office/drawing/2014/main" id="{16696DC8-EFE0-8B49-8AFB-0CE34029549C}"/>
              </a:ext>
            </a:extLst>
          </p:cNvPr>
          <p:cNvSpPr>
            <a:spLocks noGrp="1"/>
          </p:cNvSpPr>
          <p:nvPr>
            <p:ph type="sldNum" sz="quarter" idx="30"/>
          </p:nvPr>
        </p:nvSpPr>
        <p:spPr/>
        <p:txBody>
          <a:bodyPr/>
          <a:lstStyle/>
          <a:p>
            <a:fld id="{B039CED7-89A6-0D48-93AF-800B78660EBD}" type="slidenum">
              <a:rPr lang="en-US"/>
              <a:pPr/>
              <a:t>‹#›</a:t>
            </a:fld>
            <a:endParaRPr lang="en-US"/>
          </a:p>
        </p:txBody>
      </p:sp>
    </p:spTree>
    <p:extLst>
      <p:ext uri="{BB962C8B-B14F-4D97-AF65-F5344CB8AC3E}">
        <p14:creationId xmlns:p14="http://schemas.microsoft.com/office/powerpoint/2010/main" val="294458465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Overview">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2FCC98-E06A-D042-8238-CD147A8DCD6B}"/>
              </a:ext>
            </a:extLst>
          </p:cNvPr>
          <p:cNvSpPr>
            <a:spLocks noGrp="1"/>
          </p:cNvSpPr>
          <p:nvPr>
            <p:ph type="title" hasCustomPrompt="1"/>
          </p:nvPr>
        </p:nvSpPr>
        <p:spPr/>
        <p:txBody>
          <a:bodyPr/>
          <a:lstStyle/>
          <a:p>
            <a:r>
              <a:rPr lang="en-US"/>
              <a:t>Overview</a:t>
            </a:r>
          </a:p>
        </p:txBody>
      </p:sp>
      <p:sp>
        <p:nvSpPr>
          <p:cNvPr id="5" name="Freeform 4">
            <a:extLst>
              <a:ext uri="{FF2B5EF4-FFF2-40B4-BE49-F238E27FC236}">
                <a16:creationId xmlns:a16="http://schemas.microsoft.com/office/drawing/2014/main" id="{349ED512-A4D3-3744-926F-3D7C2254D94F}"/>
              </a:ext>
            </a:extLst>
          </p:cNvPr>
          <p:cNvSpPr/>
          <p:nvPr userDrawn="1"/>
        </p:nvSpPr>
        <p:spPr>
          <a:xfrm>
            <a:off x="3276709" y="3832076"/>
            <a:ext cx="8912116" cy="2334308"/>
          </a:xfrm>
          <a:custGeom>
            <a:avLst/>
            <a:gdLst>
              <a:gd name="connsiteX0" fmla="*/ 1985912 w 8914437"/>
              <a:gd name="connsiteY0" fmla="*/ 1100475 h 2334916"/>
              <a:gd name="connsiteX1" fmla="*/ 8914437 w 8914437"/>
              <a:gd name="connsiteY1" fmla="*/ 1100476 h 2334916"/>
              <a:gd name="connsiteX2" fmla="*/ 8914437 w 8914437"/>
              <a:gd name="connsiteY2" fmla="*/ 2334915 h 2334916"/>
              <a:gd name="connsiteX3" fmla="*/ 1516163 w 8914437"/>
              <a:gd name="connsiteY3" fmla="*/ 2334914 h 2334916"/>
              <a:gd name="connsiteX4" fmla="*/ 1516160 w 8914437"/>
              <a:gd name="connsiteY4" fmla="*/ 2334916 h 2334916"/>
              <a:gd name="connsiteX5" fmla="*/ 1481331 w 8914437"/>
              <a:gd name="connsiteY5" fmla="*/ 2334916 h 2334916"/>
              <a:gd name="connsiteX6" fmla="*/ 223621 w 8914437"/>
              <a:gd name="connsiteY6" fmla="*/ 1100476 h 2334916"/>
              <a:gd name="connsiteX7" fmla="*/ 1985913 w 8914437"/>
              <a:gd name="connsiteY7" fmla="*/ 1100477 h 2334916"/>
              <a:gd name="connsiteX8" fmla="*/ 864693 w 8914437"/>
              <a:gd name="connsiteY8" fmla="*/ 0 h 2334916"/>
              <a:gd name="connsiteX9" fmla="*/ 1985912 w 8914437"/>
              <a:gd name="connsiteY9" fmla="*/ 1100475 h 2334916"/>
              <a:gd name="connsiteX10" fmla="*/ 223620 w 8914437"/>
              <a:gd name="connsiteY10" fmla="*/ 1100475 h 2334916"/>
              <a:gd name="connsiteX11" fmla="*/ 0 w 8914437"/>
              <a:gd name="connsiteY11" fmla="*/ 880993 h 2334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914437" h="2334916">
                <a:moveTo>
                  <a:pt x="1985912" y="1100475"/>
                </a:moveTo>
                <a:lnTo>
                  <a:pt x="8914437" y="1100476"/>
                </a:lnTo>
                <a:lnTo>
                  <a:pt x="8914437" y="2334915"/>
                </a:lnTo>
                <a:lnTo>
                  <a:pt x="1516163" y="2334914"/>
                </a:lnTo>
                <a:lnTo>
                  <a:pt x="1516160" y="2334916"/>
                </a:lnTo>
                <a:lnTo>
                  <a:pt x="1481331" y="2334916"/>
                </a:lnTo>
                <a:lnTo>
                  <a:pt x="223621" y="1100476"/>
                </a:lnTo>
                <a:lnTo>
                  <a:pt x="1985913" y="1100477"/>
                </a:lnTo>
                <a:close/>
                <a:moveTo>
                  <a:pt x="864693" y="0"/>
                </a:moveTo>
                <a:lnTo>
                  <a:pt x="1985912" y="1100475"/>
                </a:lnTo>
                <a:lnTo>
                  <a:pt x="223620" y="1100475"/>
                </a:lnTo>
                <a:lnTo>
                  <a:pt x="0" y="880993"/>
                </a:lnTo>
                <a:close/>
              </a:path>
            </a:pathLst>
          </a:custGeom>
          <a:solidFill>
            <a:schemeClr val="tx2">
              <a:lumMod val="25000"/>
              <a:lumOff val="75000"/>
            </a:schemeClr>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defTabSz="456925"/>
            <a:endParaRPr lang="en-US">
              <a:solidFill>
                <a:srgbClr val="FCF7F7"/>
              </a:solidFill>
              <a:latin typeface="Century Gothic"/>
            </a:endParaRPr>
          </a:p>
        </p:txBody>
      </p:sp>
      <p:sp>
        <p:nvSpPr>
          <p:cNvPr id="6" name="Freeform 5">
            <a:extLst>
              <a:ext uri="{FF2B5EF4-FFF2-40B4-BE49-F238E27FC236}">
                <a16:creationId xmlns:a16="http://schemas.microsoft.com/office/drawing/2014/main" id="{6E073662-DED1-304E-AC63-44D30D78310A}"/>
              </a:ext>
            </a:extLst>
          </p:cNvPr>
          <p:cNvSpPr/>
          <p:nvPr userDrawn="1"/>
        </p:nvSpPr>
        <p:spPr>
          <a:xfrm>
            <a:off x="4132979" y="2959496"/>
            <a:ext cx="8055846" cy="1980640"/>
          </a:xfrm>
          <a:custGeom>
            <a:avLst/>
            <a:gdLst>
              <a:gd name="connsiteX0" fmla="*/ 1625486 w 8057944"/>
              <a:gd name="connsiteY0" fmla="*/ 746716 h 1981156"/>
              <a:gd name="connsiteX1" fmla="*/ 8057944 w 8057944"/>
              <a:gd name="connsiteY1" fmla="*/ 746716 h 1981156"/>
              <a:gd name="connsiteX2" fmla="*/ 8057944 w 8057944"/>
              <a:gd name="connsiteY2" fmla="*/ 1981156 h 1981156"/>
              <a:gd name="connsiteX3" fmla="*/ 1863374 w 8057944"/>
              <a:gd name="connsiteY3" fmla="*/ 1981156 h 1981156"/>
              <a:gd name="connsiteX4" fmla="*/ 2363763 w 8057944"/>
              <a:gd name="connsiteY4" fmla="*/ 1471334 h 1981156"/>
              <a:gd name="connsiteX5" fmla="*/ 864693 w 8057944"/>
              <a:gd name="connsiteY5" fmla="*/ 0 h 1981156"/>
              <a:gd name="connsiteX6" fmla="*/ 1625485 w 8057944"/>
              <a:gd name="connsiteY6" fmla="*/ 746716 h 1981156"/>
              <a:gd name="connsiteX7" fmla="*/ 2363762 w 8057944"/>
              <a:gd name="connsiteY7" fmla="*/ 1471334 h 1981156"/>
              <a:gd name="connsiteX8" fmla="*/ 1863373 w 8057944"/>
              <a:gd name="connsiteY8" fmla="*/ 1981156 h 1981156"/>
              <a:gd name="connsiteX9" fmla="*/ 1120902 w 8057944"/>
              <a:gd name="connsiteY9" fmla="*/ 1981156 h 1981156"/>
              <a:gd name="connsiteX10" fmla="*/ 0 w 8057944"/>
              <a:gd name="connsiteY10" fmla="*/ 880993 h 1981156"/>
              <a:gd name="connsiteX11" fmla="*/ 131793 w 8057944"/>
              <a:gd name="connsiteY11" fmla="*/ 746716 h 1981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057944" h="1981156">
                <a:moveTo>
                  <a:pt x="1625486" y="746716"/>
                </a:moveTo>
                <a:lnTo>
                  <a:pt x="8057944" y="746716"/>
                </a:lnTo>
                <a:lnTo>
                  <a:pt x="8057944" y="1981156"/>
                </a:lnTo>
                <a:lnTo>
                  <a:pt x="1863374" y="1981156"/>
                </a:lnTo>
                <a:lnTo>
                  <a:pt x="2363763" y="1471334"/>
                </a:lnTo>
                <a:close/>
                <a:moveTo>
                  <a:pt x="864693" y="0"/>
                </a:moveTo>
                <a:lnTo>
                  <a:pt x="1625485" y="746716"/>
                </a:lnTo>
                <a:lnTo>
                  <a:pt x="2363762" y="1471334"/>
                </a:lnTo>
                <a:lnTo>
                  <a:pt x="1863373" y="1981156"/>
                </a:lnTo>
                <a:lnTo>
                  <a:pt x="1120902" y="1981156"/>
                </a:lnTo>
                <a:lnTo>
                  <a:pt x="0" y="880993"/>
                </a:lnTo>
                <a:lnTo>
                  <a:pt x="131793" y="746716"/>
                </a:lnTo>
                <a:close/>
              </a:path>
            </a:pathLst>
          </a:custGeom>
          <a:solidFill>
            <a:schemeClr val="accent4">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defTabSz="456925"/>
            <a:endParaRPr lang="en-US">
              <a:solidFill>
                <a:srgbClr val="FCF7F7"/>
              </a:solidFill>
              <a:latin typeface="Century Gothic"/>
            </a:endParaRPr>
          </a:p>
        </p:txBody>
      </p:sp>
      <p:sp>
        <p:nvSpPr>
          <p:cNvPr id="7" name="Freeform 6">
            <a:extLst>
              <a:ext uri="{FF2B5EF4-FFF2-40B4-BE49-F238E27FC236}">
                <a16:creationId xmlns:a16="http://schemas.microsoft.com/office/drawing/2014/main" id="{8E30CB70-34ED-0546-9250-A0826ED4B51D}"/>
              </a:ext>
            </a:extLst>
          </p:cNvPr>
          <p:cNvSpPr/>
          <p:nvPr userDrawn="1"/>
        </p:nvSpPr>
        <p:spPr>
          <a:xfrm>
            <a:off x="4997447" y="2084544"/>
            <a:ext cx="7191378" cy="1627284"/>
          </a:xfrm>
          <a:custGeom>
            <a:avLst/>
            <a:gdLst>
              <a:gd name="connsiteX0" fmla="*/ 864693 w 7193251"/>
              <a:gd name="connsiteY0" fmla="*/ 0 h 1627708"/>
              <a:gd name="connsiteX1" fmla="*/ 1265375 w 7193251"/>
              <a:gd name="connsiteY1" fmla="*/ 393268 h 1627708"/>
              <a:gd name="connsiteX2" fmla="*/ 1265376 w 7193251"/>
              <a:gd name="connsiteY2" fmla="*/ 393268 h 1627708"/>
              <a:gd name="connsiteX3" fmla="*/ 7193251 w 7193251"/>
              <a:gd name="connsiteY3" fmla="*/ 393268 h 1627708"/>
              <a:gd name="connsiteX4" fmla="*/ 7193251 w 7193251"/>
              <a:gd name="connsiteY4" fmla="*/ 1627708 h 1627708"/>
              <a:gd name="connsiteX5" fmla="*/ 2210280 w 7193251"/>
              <a:gd name="connsiteY5" fmla="*/ 1627708 h 1627708"/>
              <a:gd name="connsiteX6" fmla="*/ 760793 w 7193251"/>
              <a:gd name="connsiteY6" fmla="*/ 1627708 h 1627708"/>
              <a:gd name="connsiteX7" fmla="*/ 0 w 7193251"/>
              <a:gd name="connsiteY7" fmla="*/ 880992 h 1627708"/>
              <a:gd name="connsiteX8" fmla="*/ 478700 w 7193251"/>
              <a:gd name="connsiteY8" fmla="*/ 393268 h 1627708"/>
              <a:gd name="connsiteX9" fmla="*/ 478701 w 7193251"/>
              <a:gd name="connsiteY9" fmla="*/ 393268 h 1627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193251" h="1627708">
                <a:moveTo>
                  <a:pt x="864693" y="0"/>
                </a:moveTo>
                <a:lnTo>
                  <a:pt x="1265375" y="393268"/>
                </a:lnTo>
                <a:lnTo>
                  <a:pt x="1265376" y="393268"/>
                </a:lnTo>
                <a:lnTo>
                  <a:pt x="7193251" y="393268"/>
                </a:lnTo>
                <a:lnTo>
                  <a:pt x="7193251" y="1627708"/>
                </a:lnTo>
                <a:lnTo>
                  <a:pt x="2210280" y="1627708"/>
                </a:lnTo>
                <a:lnTo>
                  <a:pt x="760793" y="1627708"/>
                </a:lnTo>
                <a:lnTo>
                  <a:pt x="0" y="880992"/>
                </a:lnTo>
                <a:lnTo>
                  <a:pt x="478700" y="393268"/>
                </a:lnTo>
                <a:lnTo>
                  <a:pt x="478701" y="393268"/>
                </a:lnTo>
                <a:close/>
              </a:path>
            </a:pathLst>
          </a:custGeom>
          <a:solidFill>
            <a:schemeClr val="accent4">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defTabSz="456925"/>
            <a:endParaRPr lang="en-US">
              <a:solidFill>
                <a:srgbClr val="FCF7F7"/>
              </a:solidFill>
              <a:latin typeface="Century Gothic"/>
            </a:endParaRPr>
          </a:p>
        </p:txBody>
      </p:sp>
      <p:grpSp>
        <p:nvGrpSpPr>
          <p:cNvPr id="8" name="Group 7">
            <a:extLst>
              <a:ext uri="{FF2B5EF4-FFF2-40B4-BE49-F238E27FC236}">
                <a16:creationId xmlns:a16="http://schemas.microsoft.com/office/drawing/2014/main" id="{87444542-9780-9C46-A1A9-EA15AF52D1B1}"/>
              </a:ext>
            </a:extLst>
          </p:cNvPr>
          <p:cNvGrpSpPr>
            <a:grpSpLocks noChangeAspect="1"/>
          </p:cNvGrpSpPr>
          <p:nvPr userDrawn="1"/>
        </p:nvGrpSpPr>
        <p:grpSpPr>
          <a:xfrm>
            <a:off x="-1209415" y="530230"/>
            <a:ext cx="7014275" cy="4979934"/>
            <a:chOff x="-324426" y="210312"/>
            <a:chExt cx="12874845" cy="9140776"/>
          </a:xfrm>
        </p:grpSpPr>
        <p:sp>
          <p:nvSpPr>
            <p:cNvPr id="9" name="Freeform 8">
              <a:extLst>
                <a:ext uri="{FF2B5EF4-FFF2-40B4-BE49-F238E27FC236}">
                  <a16:creationId xmlns:a16="http://schemas.microsoft.com/office/drawing/2014/main" id="{D664393E-36AD-CB43-9FF8-D3904402C5B8}"/>
                </a:ext>
              </a:extLst>
            </p:cNvPr>
            <p:cNvSpPr>
              <a:spLocks noChangeAspect="1"/>
            </p:cNvSpPr>
            <p:nvPr/>
          </p:nvSpPr>
          <p:spPr>
            <a:xfrm flipV="1">
              <a:off x="2895105" y="4782311"/>
              <a:ext cx="6435778" cy="2965209"/>
            </a:xfrm>
            <a:custGeom>
              <a:avLst/>
              <a:gdLst>
                <a:gd name="connsiteX0" fmla="*/ 3217889 w 6435778"/>
                <a:gd name="connsiteY0" fmla="*/ 2965208 h 2965208"/>
                <a:gd name="connsiteX1" fmla="*/ 6291999 w 6435778"/>
                <a:gd name="connsiteY1" fmla="*/ 1777485 h 2965208"/>
                <a:gd name="connsiteX2" fmla="*/ 6435778 w 6435778"/>
                <a:gd name="connsiteY2" fmla="*/ 1640404 h 2965208"/>
                <a:gd name="connsiteX3" fmla="*/ 4808563 w 6435778"/>
                <a:gd name="connsiteY3" fmla="*/ 0 h 2965208"/>
                <a:gd name="connsiteX4" fmla="*/ 4656409 w 6435778"/>
                <a:gd name="connsiteY4" fmla="*/ 138287 h 2965208"/>
                <a:gd name="connsiteX5" fmla="*/ 3217889 w 6435778"/>
                <a:gd name="connsiteY5" fmla="*/ 654702 h 2965208"/>
                <a:gd name="connsiteX6" fmla="*/ 1779369 w 6435778"/>
                <a:gd name="connsiteY6" fmla="*/ 138287 h 2965208"/>
                <a:gd name="connsiteX7" fmla="*/ 1627215 w 6435778"/>
                <a:gd name="connsiteY7" fmla="*/ 0 h 2965208"/>
                <a:gd name="connsiteX8" fmla="*/ 0 w 6435778"/>
                <a:gd name="connsiteY8" fmla="*/ 1640404 h 2965208"/>
                <a:gd name="connsiteX9" fmla="*/ 143779 w 6435778"/>
                <a:gd name="connsiteY9" fmla="*/ 1777485 h 2965208"/>
                <a:gd name="connsiteX10" fmla="*/ 3217889 w 6435778"/>
                <a:gd name="connsiteY10" fmla="*/ 2965208 h 2965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435778" h="2965208">
                  <a:moveTo>
                    <a:pt x="3217889" y="2965208"/>
                  </a:moveTo>
                  <a:cubicBezTo>
                    <a:pt x="4401505" y="2965208"/>
                    <a:pt x="5480070" y="2515438"/>
                    <a:pt x="6291999" y="1777485"/>
                  </a:cubicBezTo>
                  <a:lnTo>
                    <a:pt x="6435778" y="1640404"/>
                  </a:lnTo>
                  <a:lnTo>
                    <a:pt x="4808563" y="0"/>
                  </a:lnTo>
                  <a:lnTo>
                    <a:pt x="4656409" y="138287"/>
                  </a:lnTo>
                  <a:cubicBezTo>
                    <a:pt x="4265490" y="460902"/>
                    <a:pt x="3764322" y="654702"/>
                    <a:pt x="3217889" y="654702"/>
                  </a:cubicBezTo>
                  <a:cubicBezTo>
                    <a:pt x="2671457" y="654702"/>
                    <a:pt x="2170288" y="460902"/>
                    <a:pt x="1779369" y="138287"/>
                  </a:cubicBezTo>
                  <a:lnTo>
                    <a:pt x="1627215" y="0"/>
                  </a:lnTo>
                  <a:lnTo>
                    <a:pt x="0" y="1640404"/>
                  </a:lnTo>
                  <a:lnTo>
                    <a:pt x="143779" y="1777485"/>
                  </a:lnTo>
                  <a:cubicBezTo>
                    <a:pt x="955708" y="2515438"/>
                    <a:pt x="2034274" y="2965208"/>
                    <a:pt x="3217889" y="2965208"/>
                  </a:cubicBezTo>
                  <a:close/>
                </a:path>
              </a:pathLst>
            </a:custGeom>
            <a:solidFill>
              <a:srgbClr val="FC5047"/>
            </a:solidFill>
            <a:ln>
              <a:noFill/>
            </a:ln>
            <a:effectLst>
              <a:outerShdw blurRad="63500" dist="38100" dir="5400000" algn="t" rotWithShape="0">
                <a:prstClr val="black">
                  <a:alpha val="50000"/>
                </a:prstClr>
              </a:outerShdw>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defTabSz="456925"/>
              <a:endParaRPr lang="en-US" sz="1200">
                <a:solidFill>
                  <a:srgbClr val="FCF7F7"/>
                </a:solidFill>
                <a:latin typeface="Century Gothic"/>
              </a:endParaRPr>
            </a:p>
          </p:txBody>
        </p:sp>
        <p:sp>
          <p:nvSpPr>
            <p:cNvPr id="10" name="Freeform 9">
              <a:extLst>
                <a:ext uri="{FF2B5EF4-FFF2-40B4-BE49-F238E27FC236}">
                  <a16:creationId xmlns:a16="http://schemas.microsoft.com/office/drawing/2014/main" id="{F3BF1A02-083C-DA46-BF4C-53CFE2C140FA}"/>
                </a:ext>
              </a:extLst>
            </p:cNvPr>
            <p:cNvSpPr>
              <a:spLocks noChangeAspect="1"/>
            </p:cNvSpPr>
            <p:nvPr/>
          </p:nvSpPr>
          <p:spPr>
            <a:xfrm flipV="1">
              <a:off x="1285342" y="2496312"/>
              <a:ext cx="9655312" cy="3610805"/>
            </a:xfrm>
            <a:custGeom>
              <a:avLst/>
              <a:gdLst>
                <a:gd name="connsiteX0" fmla="*/ 4827655 w 9655311"/>
                <a:gd name="connsiteY0" fmla="*/ 3610804 h 3610804"/>
                <a:gd name="connsiteX1" fmla="*/ 9438819 w 9655311"/>
                <a:gd name="connsiteY1" fmla="*/ 1829220 h 3610804"/>
                <a:gd name="connsiteX2" fmla="*/ 9655311 w 9655311"/>
                <a:gd name="connsiteY2" fmla="*/ 1622815 h 3610804"/>
                <a:gd name="connsiteX3" fmla="*/ 8045544 w 9655311"/>
                <a:gd name="connsiteY3" fmla="*/ 0 h 3610804"/>
                <a:gd name="connsiteX4" fmla="*/ 7901765 w 9655311"/>
                <a:gd name="connsiteY4" fmla="*/ 137081 h 3610804"/>
                <a:gd name="connsiteX5" fmla="*/ 4827655 w 9655311"/>
                <a:gd name="connsiteY5" fmla="*/ 1324804 h 3610804"/>
                <a:gd name="connsiteX6" fmla="*/ 1753545 w 9655311"/>
                <a:gd name="connsiteY6" fmla="*/ 137081 h 3610804"/>
                <a:gd name="connsiteX7" fmla="*/ 1609766 w 9655311"/>
                <a:gd name="connsiteY7" fmla="*/ 0 h 3610804"/>
                <a:gd name="connsiteX8" fmla="*/ 0 w 9655311"/>
                <a:gd name="connsiteY8" fmla="*/ 1622815 h 3610804"/>
                <a:gd name="connsiteX9" fmla="*/ 216491 w 9655311"/>
                <a:gd name="connsiteY9" fmla="*/ 1829220 h 3610804"/>
                <a:gd name="connsiteX10" fmla="*/ 4827655 w 9655311"/>
                <a:gd name="connsiteY10" fmla="*/ 3610804 h 3610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655311" h="3610804">
                  <a:moveTo>
                    <a:pt x="4827655" y="3610804"/>
                  </a:moveTo>
                  <a:cubicBezTo>
                    <a:pt x="6603078" y="3610804"/>
                    <a:pt x="8220927" y="2936149"/>
                    <a:pt x="9438819" y="1829220"/>
                  </a:cubicBezTo>
                  <a:lnTo>
                    <a:pt x="9655311" y="1622815"/>
                  </a:lnTo>
                  <a:lnTo>
                    <a:pt x="8045544" y="0"/>
                  </a:lnTo>
                  <a:lnTo>
                    <a:pt x="7901765" y="137081"/>
                  </a:lnTo>
                  <a:cubicBezTo>
                    <a:pt x="7089836" y="875034"/>
                    <a:pt x="6011271" y="1324804"/>
                    <a:pt x="4827655" y="1324804"/>
                  </a:cubicBezTo>
                  <a:cubicBezTo>
                    <a:pt x="3644040" y="1324804"/>
                    <a:pt x="2565474" y="875034"/>
                    <a:pt x="1753545" y="137081"/>
                  </a:cubicBezTo>
                  <a:lnTo>
                    <a:pt x="1609766" y="0"/>
                  </a:lnTo>
                  <a:lnTo>
                    <a:pt x="0" y="1622815"/>
                  </a:lnTo>
                  <a:lnTo>
                    <a:pt x="216491" y="1829220"/>
                  </a:lnTo>
                  <a:cubicBezTo>
                    <a:pt x="1434383" y="2936149"/>
                    <a:pt x="3052232" y="3610804"/>
                    <a:pt x="4827655" y="3610804"/>
                  </a:cubicBezTo>
                  <a:close/>
                </a:path>
              </a:pathLst>
            </a:custGeom>
            <a:solidFill>
              <a:srgbClr val="FC5047"/>
            </a:solidFill>
            <a:ln>
              <a:noFill/>
            </a:ln>
            <a:effectLst>
              <a:outerShdw blurRad="419100" dist="228600" dir="5400000" sx="97000" sy="97000" algn="t"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defTabSz="456925"/>
              <a:endParaRPr lang="en-US" sz="1200">
                <a:solidFill>
                  <a:srgbClr val="FCF7F7"/>
                </a:solidFill>
                <a:latin typeface="Century Gothic"/>
              </a:endParaRPr>
            </a:p>
          </p:txBody>
        </p:sp>
        <p:sp>
          <p:nvSpPr>
            <p:cNvPr id="11" name="Freeform 10">
              <a:extLst>
                <a:ext uri="{FF2B5EF4-FFF2-40B4-BE49-F238E27FC236}">
                  <a16:creationId xmlns:a16="http://schemas.microsoft.com/office/drawing/2014/main" id="{E5748D8C-5F8E-524B-9ADF-EDED5E52EC14}"/>
                </a:ext>
              </a:extLst>
            </p:cNvPr>
            <p:cNvSpPr>
              <a:spLocks noChangeAspect="1"/>
            </p:cNvSpPr>
            <p:nvPr/>
          </p:nvSpPr>
          <p:spPr>
            <a:xfrm flipV="1">
              <a:off x="4522321" y="7092819"/>
              <a:ext cx="3181347" cy="2258269"/>
            </a:xfrm>
            <a:custGeom>
              <a:avLst/>
              <a:gdLst>
                <a:gd name="connsiteX0" fmla="*/ 1590674 w 3181348"/>
                <a:gd name="connsiteY0" fmla="*/ 2258269 h 2258269"/>
                <a:gd name="connsiteX1" fmla="*/ 3029194 w 3181348"/>
                <a:gd name="connsiteY1" fmla="*/ 1741854 h 2258269"/>
                <a:gd name="connsiteX2" fmla="*/ 3181348 w 3181348"/>
                <a:gd name="connsiteY2" fmla="*/ 1603567 h 2258269"/>
                <a:gd name="connsiteX3" fmla="*/ 1590674 w 3181348"/>
                <a:gd name="connsiteY3" fmla="*/ 0 h 2258269"/>
                <a:gd name="connsiteX4" fmla="*/ 0 w 3181348"/>
                <a:gd name="connsiteY4" fmla="*/ 1603567 h 2258269"/>
                <a:gd name="connsiteX5" fmla="*/ 152154 w 3181348"/>
                <a:gd name="connsiteY5" fmla="*/ 1741854 h 2258269"/>
                <a:gd name="connsiteX6" fmla="*/ 1590674 w 3181348"/>
                <a:gd name="connsiteY6" fmla="*/ 2258269 h 2258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81348" h="2258269">
                  <a:moveTo>
                    <a:pt x="1590674" y="2258269"/>
                  </a:moveTo>
                  <a:cubicBezTo>
                    <a:pt x="2137107" y="2258269"/>
                    <a:pt x="2638275" y="2064469"/>
                    <a:pt x="3029194" y="1741854"/>
                  </a:cubicBezTo>
                  <a:lnTo>
                    <a:pt x="3181348" y="1603567"/>
                  </a:lnTo>
                  <a:lnTo>
                    <a:pt x="1590674" y="0"/>
                  </a:lnTo>
                  <a:lnTo>
                    <a:pt x="0" y="1603567"/>
                  </a:lnTo>
                  <a:lnTo>
                    <a:pt x="152154" y="1741854"/>
                  </a:lnTo>
                  <a:cubicBezTo>
                    <a:pt x="543073" y="2064469"/>
                    <a:pt x="1044242" y="2258269"/>
                    <a:pt x="1590674" y="2258269"/>
                  </a:cubicBezTo>
                  <a:close/>
                </a:path>
              </a:pathLst>
            </a:cu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defTabSz="456925"/>
              <a:endParaRPr lang="en-US" sz="1200">
                <a:solidFill>
                  <a:srgbClr val="FCF7F7"/>
                </a:solidFill>
                <a:latin typeface="Century Gothic"/>
              </a:endParaRPr>
            </a:p>
          </p:txBody>
        </p:sp>
        <p:sp>
          <p:nvSpPr>
            <p:cNvPr id="12" name="Freeform 11">
              <a:extLst>
                <a:ext uri="{FF2B5EF4-FFF2-40B4-BE49-F238E27FC236}">
                  <a16:creationId xmlns:a16="http://schemas.microsoft.com/office/drawing/2014/main" id="{F57AC39E-7099-E54B-B1B5-74625BE3B58D}"/>
                </a:ext>
              </a:extLst>
            </p:cNvPr>
            <p:cNvSpPr>
              <a:spLocks noChangeAspect="1"/>
            </p:cNvSpPr>
            <p:nvPr/>
          </p:nvSpPr>
          <p:spPr>
            <a:xfrm flipV="1">
              <a:off x="-324426" y="210312"/>
              <a:ext cx="12874845" cy="4273989"/>
            </a:xfrm>
            <a:custGeom>
              <a:avLst/>
              <a:gdLst>
                <a:gd name="connsiteX0" fmla="*/ 6437422 w 12874845"/>
                <a:gd name="connsiteY0" fmla="*/ 4273989 h 4273989"/>
                <a:gd name="connsiteX1" fmla="*/ 12585641 w 12874845"/>
                <a:gd name="connsiteY1" fmla="*/ 1898544 h 4273989"/>
                <a:gd name="connsiteX2" fmla="*/ 12874845 w 12874845"/>
                <a:gd name="connsiteY2" fmla="*/ 1622814 h 4273989"/>
                <a:gd name="connsiteX3" fmla="*/ 11265078 w 12874845"/>
                <a:gd name="connsiteY3" fmla="*/ 0 h 4273989"/>
                <a:gd name="connsiteX4" fmla="*/ 11048586 w 12874845"/>
                <a:gd name="connsiteY4" fmla="*/ 206405 h 4273989"/>
                <a:gd name="connsiteX5" fmla="*/ 6437422 w 12874845"/>
                <a:gd name="connsiteY5" fmla="*/ 1987989 h 4273989"/>
                <a:gd name="connsiteX6" fmla="*/ 1826258 w 12874845"/>
                <a:gd name="connsiteY6" fmla="*/ 206405 h 4273989"/>
                <a:gd name="connsiteX7" fmla="*/ 1609767 w 12874845"/>
                <a:gd name="connsiteY7" fmla="*/ 0 h 4273989"/>
                <a:gd name="connsiteX8" fmla="*/ 0 w 12874845"/>
                <a:gd name="connsiteY8" fmla="*/ 1622814 h 4273989"/>
                <a:gd name="connsiteX9" fmla="*/ 289203 w 12874845"/>
                <a:gd name="connsiteY9" fmla="*/ 1898544 h 4273989"/>
                <a:gd name="connsiteX10" fmla="*/ 6437422 w 12874845"/>
                <a:gd name="connsiteY10" fmla="*/ 4273989 h 4273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874845" h="4273989">
                  <a:moveTo>
                    <a:pt x="6437422" y="4273989"/>
                  </a:moveTo>
                  <a:cubicBezTo>
                    <a:pt x="8804653" y="4273989"/>
                    <a:pt x="10961784" y="3374449"/>
                    <a:pt x="12585641" y="1898544"/>
                  </a:cubicBezTo>
                  <a:lnTo>
                    <a:pt x="12874845" y="1622814"/>
                  </a:lnTo>
                  <a:lnTo>
                    <a:pt x="11265078" y="0"/>
                  </a:lnTo>
                  <a:lnTo>
                    <a:pt x="11048586" y="206405"/>
                  </a:lnTo>
                  <a:cubicBezTo>
                    <a:pt x="9830694" y="1313334"/>
                    <a:pt x="8212845" y="1987989"/>
                    <a:pt x="6437422" y="1987989"/>
                  </a:cubicBezTo>
                  <a:cubicBezTo>
                    <a:pt x="4661999" y="1987989"/>
                    <a:pt x="3044150" y="1313334"/>
                    <a:pt x="1826258" y="206405"/>
                  </a:cubicBezTo>
                  <a:lnTo>
                    <a:pt x="1609767" y="0"/>
                  </a:lnTo>
                  <a:lnTo>
                    <a:pt x="0" y="1622814"/>
                  </a:lnTo>
                  <a:lnTo>
                    <a:pt x="289203" y="1898544"/>
                  </a:lnTo>
                  <a:cubicBezTo>
                    <a:pt x="1913060" y="3374449"/>
                    <a:pt x="4070192" y="4273989"/>
                    <a:pt x="6437422" y="4273989"/>
                  </a:cubicBezTo>
                  <a:close/>
                </a:path>
              </a:pathLst>
            </a:custGeom>
            <a:solidFill>
              <a:srgbClr val="FC5047"/>
            </a:solidFill>
            <a:ln>
              <a:noFill/>
            </a:ln>
            <a:effectLst>
              <a:outerShdw blurRad="444500" dist="254000" dir="5400000" sx="99000" sy="99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defTabSz="456925"/>
              <a:endParaRPr lang="en-US" sz="1200">
                <a:solidFill>
                  <a:srgbClr val="FCF7F7"/>
                </a:solidFill>
                <a:latin typeface="Century Gothic"/>
              </a:endParaRPr>
            </a:p>
          </p:txBody>
        </p:sp>
      </p:grpSp>
      <p:grpSp>
        <p:nvGrpSpPr>
          <p:cNvPr id="13" name="Group 12">
            <a:extLst>
              <a:ext uri="{FF2B5EF4-FFF2-40B4-BE49-F238E27FC236}">
                <a16:creationId xmlns:a16="http://schemas.microsoft.com/office/drawing/2014/main" id="{A230F9F9-13E7-D04B-B57A-3A1DD1E41B0D}"/>
              </a:ext>
            </a:extLst>
          </p:cNvPr>
          <p:cNvGrpSpPr>
            <a:grpSpLocks noChangeAspect="1"/>
          </p:cNvGrpSpPr>
          <p:nvPr userDrawn="1"/>
        </p:nvGrpSpPr>
        <p:grpSpPr>
          <a:xfrm>
            <a:off x="11082099" y="215851"/>
            <a:ext cx="886025" cy="193345"/>
            <a:chOff x="11082099" y="215851"/>
            <a:chExt cx="886025" cy="193345"/>
          </a:xfrm>
        </p:grpSpPr>
        <p:sp>
          <p:nvSpPr>
            <p:cNvPr id="14" name="Freeform 13">
              <a:extLst>
                <a:ext uri="{FF2B5EF4-FFF2-40B4-BE49-F238E27FC236}">
                  <a16:creationId xmlns:a16="http://schemas.microsoft.com/office/drawing/2014/main" id="{BCCC42BA-39BA-AB4A-83B9-483A86F5ABAC}"/>
                </a:ext>
              </a:extLst>
            </p:cNvPr>
            <p:cNvSpPr/>
            <p:nvPr/>
          </p:nvSpPr>
          <p:spPr>
            <a:xfrm>
              <a:off x="11248402" y="215851"/>
              <a:ext cx="719722" cy="193345"/>
            </a:xfrm>
            <a:custGeom>
              <a:avLst/>
              <a:gdLst>
                <a:gd name="connsiteX0" fmla="*/ 212098 w 719722"/>
                <a:gd name="connsiteY0" fmla="*/ 78028 h 193345"/>
                <a:gd name="connsiteX1" fmla="*/ 182351 w 719722"/>
                <a:gd name="connsiteY1" fmla="*/ 90043 h 193345"/>
                <a:gd name="connsiteX2" fmla="*/ 170730 w 719722"/>
                <a:gd name="connsiteY2" fmla="*/ 121669 h 193345"/>
                <a:gd name="connsiteX3" fmla="*/ 182351 w 719722"/>
                <a:gd name="connsiteY3" fmla="*/ 153294 h 193345"/>
                <a:gd name="connsiteX4" fmla="*/ 212098 w 719722"/>
                <a:gd name="connsiteY4" fmla="*/ 165309 h 193345"/>
                <a:gd name="connsiteX5" fmla="*/ 241982 w 719722"/>
                <a:gd name="connsiteY5" fmla="*/ 153294 h 193345"/>
                <a:gd name="connsiteX6" fmla="*/ 253742 w 719722"/>
                <a:gd name="connsiteY6" fmla="*/ 121669 h 193345"/>
                <a:gd name="connsiteX7" fmla="*/ 241982 w 719722"/>
                <a:gd name="connsiteY7" fmla="*/ 90043 h 193345"/>
                <a:gd name="connsiteX8" fmla="*/ 212098 w 719722"/>
                <a:gd name="connsiteY8" fmla="*/ 78028 h 193345"/>
                <a:gd name="connsiteX9" fmla="*/ 539445 w 719722"/>
                <a:gd name="connsiteY9" fmla="*/ 77891 h 193345"/>
                <a:gd name="connsiteX10" fmla="*/ 518277 w 719722"/>
                <a:gd name="connsiteY10" fmla="*/ 83277 h 193345"/>
                <a:gd name="connsiteX11" fmla="*/ 503335 w 719722"/>
                <a:gd name="connsiteY11" fmla="*/ 98606 h 193345"/>
                <a:gd name="connsiteX12" fmla="*/ 497801 w 719722"/>
                <a:gd name="connsiteY12" fmla="*/ 121669 h 193345"/>
                <a:gd name="connsiteX13" fmla="*/ 503335 w 719722"/>
                <a:gd name="connsiteY13" fmla="*/ 144733 h 193345"/>
                <a:gd name="connsiteX14" fmla="*/ 518277 w 719722"/>
                <a:gd name="connsiteY14" fmla="*/ 160062 h 193345"/>
                <a:gd name="connsiteX15" fmla="*/ 539445 w 719722"/>
                <a:gd name="connsiteY15" fmla="*/ 165448 h 193345"/>
                <a:gd name="connsiteX16" fmla="*/ 560614 w 719722"/>
                <a:gd name="connsiteY16" fmla="*/ 160062 h 193345"/>
                <a:gd name="connsiteX17" fmla="*/ 575556 w 719722"/>
                <a:gd name="connsiteY17" fmla="*/ 144733 h 193345"/>
                <a:gd name="connsiteX18" fmla="*/ 581090 w 719722"/>
                <a:gd name="connsiteY18" fmla="*/ 121669 h 193345"/>
                <a:gd name="connsiteX19" fmla="*/ 575556 w 719722"/>
                <a:gd name="connsiteY19" fmla="*/ 98606 h 193345"/>
                <a:gd name="connsiteX20" fmla="*/ 560614 w 719722"/>
                <a:gd name="connsiteY20" fmla="*/ 83277 h 193345"/>
                <a:gd name="connsiteX21" fmla="*/ 539445 w 719722"/>
                <a:gd name="connsiteY21" fmla="*/ 77891 h 193345"/>
                <a:gd name="connsiteX22" fmla="*/ 2352 w 719722"/>
                <a:gd name="connsiteY22" fmla="*/ 51650 h 193345"/>
                <a:gd name="connsiteX23" fmla="*/ 30300 w 719722"/>
                <a:gd name="connsiteY23" fmla="*/ 51650 h 193345"/>
                <a:gd name="connsiteX24" fmla="*/ 43997 w 719722"/>
                <a:gd name="connsiteY24" fmla="*/ 58417 h 193345"/>
                <a:gd name="connsiteX25" fmla="*/ 73190 w 719722"/>
                <a:gd name="connsiteY25" fmla="*/ 99020 h 193345"/>
                <a:gd name="connsiteX26" fmla="*/ 102383 w 719722"/>
                <a:gd name="connsiteY26" fmla="*/ 58417 h 193345"/>
                <a:gd name="connsiteX27" fmla="*/ 116080 w 719722"/>
                <a:gd name="connsiteY27" fmla="*/ 51650 h 193345"/>
                <a:gd name="connsiteX28" fmla="*/ 142921 w 719722"/>
                <a:gd name="connsiteY28" fmla="*/ 51650 h 193345"/>
                <a:gd name="connsiteX29" fmla="*/ 90484 w 719722"/>
                <a:gd name="connsiteY29" fmla="*/ 121531 h 193345"/>
                <a:gd name="connsiteX30" fmla="*/ 145273 w 719722"/>
                <a:gd name="connsiteY30" fmla="*/ 191411 h 193345"/>
                <a:gd name="connsiteX31" fmla="*/ 116910 w 719722"/>
                <a:gd name="connsiteY31" fmla="*/ 191411 h 193345"/>
                <a:gd name="connsiteX32" fmla="*/ 103213 w 719722"/>
                <a:gd name="connsiteY32" fmla="*/ 184644 h 193345"/>
                <a:gd name="connsiteX33" fmla="*/ 72360 w 719722"/>
                <a:gd name="connsiteY33" fmla="*/ 144732 h 193345"/>
                <a:gd name="connsiteX34" fmla="*/ 41368 w 719722"/>
                <a:gd name="connsiteY34" fmla="*/ 184644 h 193345"/>
                <a:gd name="connsiteX35" fmla="*/ 27671 w 719722"/>
                <a:gd name="connsiteY35" fmla="*/ 191411 h 193345"/>
                <a:gd name="connsiteX36" fmla="*/ 0 w 719722"/>
                <a:gd name="connsiteY36" fmla="*/ 191411 h 193345"/>
                <a:gd name="connsiteX37" fmla="*/ 54512 w 719722"/>
                <a:gd name="connsiteY37" fmla="*/ 121531 h 193345"/>
                <a:gd name="connsiteX38" fmla="*/ 389469 w 719722"/>
                <a:gd name="connsiteY38" fmla="*/ 50408 h 193345"/>
                <a:gd name="connsiteX39" fmla="*/ 431944 w 719722"/>
                <a:gd name="connsiteY39" fmla="*/ 65737 h 193345"/>
                <a:gd name="connsiteX40" fmla="*/ 447993 w 719722"/>
                <a:gd name="connsiteY40" fmla="*/ 111449 h 193345"/>
                <a:gd name="connsiteX41" fmla="*/ 447993 w 719722"/>
                <a:gd name="connsiteY41" fmla="*/ 191549 h 193345"/>
                <a:gd name="connsiteX42" fmla="*/ 432220 w 719722"/>
                <a:gd name="connsiteY42" fmla="*/ 191549 h 193345"/>
                <a:gd name="connsiteX43" fmla="*/ 415203 w 719722"/>
                <a:gd name="connsiteY43" fmla="*/ 174562 h 193345"/>
                <a:gd name="connsiteX44" fmla="*/ 415203 w 719722"/>
                <a:gd name="connsiteY44" fmla="*/ 115730 h 193345"/>
                <a:gd name="connsiteX45" fmla="*/ 406486 w 719722"/>
                <a:gd name="connsiteY45" fmla="*/ 88110 h 193345"/>
                <a:gd name="connsiteX46" fmla="*/ 381859 w 719722"/>
                <a:gd name="connsiteY46" fmla="*/ 78857 h 193345"/>
                <a:gd name="connsiteX47" fmla="*/ 353358 w 719722"/>
                <a:gd name="connsiteY47" fmla="*/ 89767 h 193345"/>
                <a:gd name="connsiteX48" fmla="*/ 342843 w 719722"/>
                <a:gd name="connsiteY48" fmla="*/ 120978 h 193345"/>
                <a:gd name="connsiteX49" fmla="*/ 342843 w 719722"/>
                <a:gd name="connsiteY49" fmla="*/ 174562 h 193345"/>
                <a:gd name="connsiteX50" fmla="*/ 325826 w 719722"/>
                <a:gd name="connsiteY50" fmla="*/ 191549 h 193345"/>
                <a:gd name="connsiteX51" fmla="*/ 310053 w 719722"/>
                <a:gd name="connsiteY51" fmla="*/ 191549 h 193345"/>
                <a:gd name="connsiteX52" fmla="*/ 310053 w 719722"/>
                <a:gd name="connsiteY52" fmla="*/ 51927 h 193345"/>
                <a:gd name="connsiteX53" fmla="*/ 324165 w 719722"/>
                <a:gd name="connsiteY53" fmla="*/ 51927 h 193345"/>
                <a:gd name="connsiteX54" fmla="*/ 341183 w 719722"/>
                <a:gd name="connsiteY54" fmla="*/ 68914 h 193345"/>
                <a:gd name="connsiteX55" fmla="*/ 341183 w 719722"/>
                <a:gd name="connsiteY55" fmla="*/ 70018 h 193345"/>
                <a:gd name="connsiteX56" fmla="*/ 361659 w 719722"/>
                <a:gd name="connsiteY56" fmla="*/ 55379 h 193345"/>
                <a:gd name="connsiteX57" fmla="*/ 389469 w 719722"/>
                <a:gd name="connsiteY57" fmla="*/ 50408 h 193345"/>
                <a:gd name="connsiteX58" fmla="*/ 719722 w 719722"/>
                <a:gd name="connsiteY58" fmla="*/ 50269 h 193345"/>
                <a:gd name="connsiteX59" fmla="*/ 719722 w 719722"/>
                <a:gd name="connsiteY59" fmla="*/ 81342 h 193345"/>
                <a:gd name="connsiteX60" fmla="*/ 712113 w 719722"/>
                <a:gd name="connsiteY60" fmla="*/ 80514 h 193345"/>
                <a:gd name="connsiteX61" fmla="*/ 682228 w 719722"/>
                <a:gd name="connsiteY61" fmla="*/ 91700 h 193345"/>
                <a:gd name="connsiteX62" fmla="*/ 671436 w 719722"/>
                <a:gd name="connsiteY62" fmla="*/ 123740 h 193345"/>
                <a:gd name="connsiteX63" fmla="*/ 671436 w 719722"/>
                <a:gd name="connsiteY63" fmla="*/ 174424 h 193345"/>
                <a:gd name="connsiteX64" fmla="*/ 654419 w 719722"/>
                <a:gd name="connsiteY64" fmla="*/ 191411 h 193345"/>
                <a:gd name="connsiteX65" fmla="*/ 638646 w 719722"/>
                <a:gd name="connsiteY65" fmla="*/ 191411 h 193345"/>
                <a:gd name="connsiteX66" fmla="*/ 638646 w 719722"/>
                <a:gd name="connsiteY66" fmla="*/ 51926 h 193345"/>
                <a:gd name="connsiteX67" fmla="*/ 669776 w 719722"/>
                <a:gd name="connsiteY67" fmla="*/ 51926 h 193345"/>
                <a:gd name="connsiteX68" fmla="*/ 669776 w 719722"/>
                <a:gd name="connsiteY68" fmla="*/ 72366 h 193345"/>
                <a:gd name="connsiteX69" fmla="*/ 719722 w 719722"/>
                <a:gd name="connsiteY69" fmla="*/ 50269 h 193345"/>
                <a:gd name="connsiteX70" fmla="*/ 208500 w 719722"/>
                <a:gd name="connsiteY70" fmla="*/ 50269 h 193345"/>
                <a:gd name="connsiteX71" fmla="*/ 233543 w 719722"/>
                <a:gd name="connsiteY71" fmla="*/ 54964 h 193345"/>
                <a:gd name="connsiteX72" fmla="*/ 253327 w 719722"/>
                <a:gd name="connsiteY72" fmla="*/ 68775 h 193345"/>
                <a:gd name="connsiteX73" fmla="*/ 270345 w 719722"/>
                <a:gd name="connsiteY73" fmla="*/ 51788 h 193345"/>
                <a:gd name="connsiteX74" fmla="*/ 285979 w 719722"/>
                <a:gd name="connsiteY74" fmla="*/ 51788 h 193345"/>
                <a:gd name="connsiteX75" fmla="*/ 285979 w 719722"/>
                <a:gd name="connsiteY75" fmla="*/ 51926 h 193345"/>
                <a:gd name="connsiteX76" fmla="*/ 285979 w 719722"/>
                <a:gd name="connsiteY76" fmla="*/ 191549 h 193345"/>
                <a:gd name="connsiteX77" fmla="*/ 271867 w 719722"/>
                <a:gd name="connsiteY77" fmla="*/ 191549 h 193345"/>
                <a:gd name="connsiteX78" fmla="*/ 254849 w 719722"/>
                <a:gd name="connsiteY78" fmla="*/ 174562 h 193345"/>
                <a:gd name="connsiteX79" fmla="*/ 254849 w 719722"/>
                <a:gd name="connsiteY79" fmla="*/ 173457 h 193345"/>
                <a:gd name="connsiteX80" fmla="*/ 234788 w 719722"/>
                <a:gd name="connsiteY80" fmla="*/ 188372 h 193345"/>
                <a:gd name="connsiteX81" fmla="*/ 208500 w 719722"/>
                <a:gd name="connsiteY81" fmla="*/ 193344 h 193345"/>
                <a:gd name="connsiteX82" fmla="*/ 171975 w 719722"/>
                <a:gd name="connsiteY82" fmla="*/ 184506 h 193345"/>
                <a:gd name="connsiteX83" fmla="*/ 146794 w 719722"/>
                <a:gd name="connsiteY83" fmla="*/ 159371 h 193345"/>
                <a:gd name="connsiteX84" fmla="*/ 137801 w 719722"/>
                <a:gd name="connsiteY84" fmla="*/ 121669 h 193345"/>
                <a:gd name="connsiteX85" fmla="*/ 146794 w 719722"/>
                <a:gd name="connsiteY85" fmla="*/ 84104 h 193345"/>
                <a:gd name="connsiteX86" fmla="*/ 171975 w 719722"/>
                <a:gd name="connsiteY86" fmla="*/ 59108 h 193345"/>
                <a:gd name="connsiteX87" fmla="*/ 208500 w 719722"/>
                <a:gd name="connsiteY87" fmla="*/ 50269 h 193345"/>
                <a:gd name="connsiteX88" fmla="*/ 580675 w 719722"/>
                <a:gd name="connsiteY88" fmla="*/ 0 h 193345"/>
                <a:gd name="connsiteX89" fmla="*/ 613327 w 719722"/>
                <a:gd name="connsiteY89" fmla="*/ 0 h 193345"/>
                <a:gd name="connsiteX90" fmla="*/ 613327 w 719722"/>
                <a:gd name="connsiteY90" fmla="*/ 191550 h 193345"/>
                <a:gd name="connsiteX91" fmla="*/ 598938 w 719722"/>
                <a:gd name="connsiteY91" fmla="*/ 191550 h 193345"/>
                <a:gd name="connsiteX92" fmla="*/ 581920 w 719722"/>
                <a:gd name="connsiteY92" fmla="*/ 174563 h 193345"/>
                <a:gd name="connsiteX93" fmla="*/ 581920 w 719722"/>
                <a:gd name="connsiteY93" fmla="*/ 173458 h 193345"/>
                <a:gd name="connsiteX94" fmla="*/ 561859 w 719722"/>
                <a:gd name="connsiteY94" fmla="*/ 188373 h 193345"/>
                <a:gd name="connsiteX95" fmla="*/ 535571 w 719722"/>
                <a:gd name="connsiteY95" fmla="*/ 193345 h 193345"/>
                <a:gd name="connsiteX96" fmla="*/ 499322 w 719722"/>
                <a:gd name="connsiteY96" fmla="*/ 184507 h 193345"/>
                <a:gd name="connsiteX97" fmla="*/ 474003 w 719722"/>
                <a:gd name="connsiteY97" fmla="*/ 159234 h 193345"/>
                <a:gd name="connsiteX98" fmla="*/ 464872 w 719722"/>
                <a:gd name="connsiteY98" fmla="*/ 121669 h 193345"/>
                <a:gd name="connsiteX99" fmla="*/ 474003 w 719722"/>
                <a:gd name="connsiteY99" fmla="*/ 84243 h 193345"/>
                <a:gd name="connsiteX100" fmla="*/ 499322 w 719722"/>
                <a:gd name="connsiteY100" fmla="*/ 59108 h 193345"/>
                <a:gd name="connsiteX101" fmla="*/ 535571 w 719722"/>
                <a:gd name="connsiteY101" fmla="*/ 50270 h 193345"/>
                <a:gd name="connsiteX102" fmla="*/ 561029 w 719722"/>
                <a:gd name="connsiteY102" fmla="*/ 54965 h 193345"/>
                <a:gd name="connsiteX103" fmla="*/ 580675 w 719722"/>
                <a:gd name="connsiteY103" fmla="*/ 69052 h 193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l="l" t="t" r="r" b="b"/>
              <a:pathLst>
                <a:path w="719722" h="193345">
                  <a:moveTo>
                    <a:pt x="212098" y="78028"/>
                  </a:moveTo>
                  <a:cubicBezTo>
                    <a:pt x="200061" y="78028"/>
                    <a:pt x="190099" y="82033"/>
                    <a:pt x="182351" y="90043"/>
                  </a:cubicBezTo>
                  <a:cubicBezTo>
                    <a:pt x="174603" y="98053"/>
                    <a:pt x="170730" y="108549"/>
                    <a:pt x="170730" y="121669"/>
                  </a:cubicBezTo>
                  <a:cubicBezTo>
                    <a:pt x="170730" y="134788"/>
                    <a:pt x="174603" y="145284"/>
                    <a:pt x="182351" y="153294"/>
                  </a:cubicBezTo>
                  <a:cubicBezTo>
                    <a:pt x="190099" y="161304"/>
                    <a:pt x="200061" y="165309"/>
                    <a:pt x="212098" y="165309"/>
                  </a:cubicBezTo>
                  <a:cubicBezTo>
                    <a:pt x="224134" y="165447"/>
                    <a:pt x="234096" y="161442"/>
                    <a:pt x="241982" y="153294"/>
                  </a:cubicBezTo>
                  <a:cubicBezTo>
                    <a:pt x="249868" y="145284"/>
                    <a:pt x="253742" y="134788"/>
                    <a:pt x="253742" y="121669"/>
                  </a:cubicBezTo>
                  <a:cubicBezTo>
                    <a:pt x="253742" y="108549"/>
                    <a:pt x="249868" y="98053"/>
                    <a:pt x="241982" y="90043"/>
                  </a:cubicBezTo>
                  <a:cubicBezTo>
                    <a:pt x="234096" y="82033"/>
                    <a:pt x="224134" y="78028"/>
                    <a:pt x="212098" y="78028"/>
                  </a:cubicBezTo>
                  <a:close/>
                  <a:moveTo>
                    <a:pt x="539445" y="77891"/>
                  </a:moveTo>
                  <a:cubicBezTo>
                    <a:pt x="531559" y="77891"/>
                    <a:pt x="524503" y="79686"/>
                    <a:pt x="518277" y="83277"/>
                  </a:cubicBezTo>
                  <a:cubicBezTo>
                    <a:pt x="512051" y="86867"/>
                    <a:pt x="507070" y="91977"/>
                    <a:pt x="503335" y="98606"/>
                  </a:cubicBezTo>
                  <a:cubicBezTo>
                    <a:pt x="499599" y="105235"/>
                    <a:pt x="497801" y="112969"/>
                    <a:pt x="497801" y="121669"/>
                  </a:cubicBezTo>
                  <a:cubicBezTo>
                    <a:pt x="497801" y="130370"/>
                    <a:pt x="499599" y="138104"/>
                    <a:pt x="503335" y="144733"/>
                  </a:cubicBezTo>
                  <a:cubicBezTo>
                    <a:pt x="507070" y="151362"/>
                    <a:pt x="511913" y="156471"/>
                    <a:pt x="518277" y="160062"/>
                  </a:cubicBezTo>
                  <a:cubicBezTo>
                    <a:pt x="524503" y="163653"/>
                    <a:pt x="531698" y="165448"/>
                    <a:pt x="539445" y="165448"/>
                  </a:cubicBezTo>
                  <a:cubicBezTo>
                    <a:pt x="547193" y="165448"/>
                    <a:pt x="554388" y="163653"/>
                    <a:pt x="560614" y="160062"/>
                  </a:cubicBezTo>
                  <a:cubicBezTo>
                    <a:pt x="566840" y="156471"/>
                    <a:pt x="571821" y="151362"/>
                    <a:pt x="575556" y="144733"/>
                  </a:cubicBezTo>
                  <a:cubicBezTo>
                    <a:pt x="579292" y="138104"/>
                    <a:pt x="581090" y="130370"/>
                    <a:pt x="581090" y="121669"/>
                  </a:cubicBezTo>
                  <a:cubicBezTo>
                    <a:pt x="581090" y="112969"/>
                    <a:pt x="579292" y="105235"/>
                    <a:pt x="575556" y="98606"/>
                  </a:cubicBezTo>
                  <a:cubicBezTo>
                    <a:pt x="571821" y="91977"/>
                    <a:pt x="566840" y="86867"/>
                    <a:pt x="560614" y="83277"/>
                  </a:cubicBezTo>
                  <a:cubicBezTo>
                    <a:pt x="554388" y="79686"/>
                    <a:pt x="547193" y="77891"/>
                    <a:pt x="539445" y="77891"/>
                  </a:cubicBezTo>
                  <a:close/>
                  <a:moveTo>
                    <a:pt x="2352" y="51650"/>
                  </a:moveTo>
                  <a:lnTo>
                    <a:pt x="30300" y="51650"/>
                  </a:lnTo>
                  <a:cubicBezTo>
                    <a:pt x="35696" y="51650"/>
                    <a:pt x="40676" y="54136"/>
                    <a:pt x="43997" y="58417"/>
                  </a:cubicBezTo>
                  <a:lnTo>
                    <a:pt x="73190" y="99020"/>
                  </a:lnTo>
                  <a:lnTo>
                    <a:pt x="102383" y="58417"/>
                  </a:lnTo>
                  <a:cubicBezTo>
                    <a:pt x="105565" y="54136"/>
                    <a:pt x="110684" y="51650"/>
                    <a:pt x="116080" y="51650"/>
                  </a:cubicBezTo>
                  <a:lnTo>
                    <a:pt x="142921" y="51650"/>
                  </a:lnTo>
                  <a:lnTo>
                    <a:pt x="90484" y="121531"/>
                  </a:lnTo>
                  <a:lnTo>
                    <a:pt x="145273" y="191411"/>
                  </a:lnTo>
                  <a:lnTo>
                    <a:pt x="116910" y="191411"/>
                  </a:lnTo>
                  <a:cubicBezTo>
                    <a:pt x="111514" y="191549"/>
                    <a:pt x="106395" y="188925"/>
                    <a:pt x="103213" y="184644"/>
                  </a:cubicBezTo>
                  <a:lnTo>
                    <a:pt x="72360" y="144732"/>
                  </a:lnTo>
                  <a:lnTo>
                    <a:pt x="41368" y="184644"/>
                  </a:lnTo>
                  <a:cubicBezTo>
                    <a:pt x="38186" y="188925"/>
                    <a:pt x="33067" y="191411"/>
                    <a:pt x="27671" y="191411"/>
                  </a:cubicBezTo>
                  <a:lnTo>
                    <a:pt x="0" y="191411"/>
                  </a:lnTo>
                  <a:lnTo>
                    <a:pt x="54512" y="121531"/>
                  </a:lnTo>
                  <a:close/>
                  <a:moveTo>
                    <a:pt x="389469" y="50408"/>
                  </a:moveTo>
                  <a:cubicBezTo>
                    <a:pt x="407040" y="50270"/>
                    <a:pt x="421290" y="55379"/>
                    <a:pt x="431944" y="65737"/>
                  </a:cubicBezTo>
                  <a:cubicBezTo>
                    <a:pt x="442597" y="76095"/>
                    <a:pt x="447993" y="91286"/>
                    <a:pt x="447993" y="111449"/>
                  </a:cubicBezTo>
                  <a:lnTo>
                    <a:pt x="447993" y="191549"/>
                  </a:lnTo>
                  <a:lnTo>
                    <a:pt x="432220" y="191549"/>
                  </a:lnTo>
                  <a:cubicBezTo>
                    <a:pt x="422812" y="191549"/>
                    <a:pt x="415203" y="183953"/>
                    <a:pt x="415203" y="174562"/>
                  </a:cubicBezTo>
                  <a:lnTo>
                    <a:pt x="415203" y="115730"/>
                  </a:lnTo>
                  <a:cubicBezTo>
                    <a:pt x="415203" y="103577"/>
                    <a:pt x="412297" y="94325"/>
                    <a:pt x="406486" y="88110"/>
                  </a:cubicBezTo>
                  <a:cubicBezTo>
                    <a:pt x="400676" y="81895"/>
                    <a:pt x="392513" y="78857"/>
                    <a:pt x="381859" y="78857"/>
                  </a:cubicBezTo>
                  <a:cubicBezTo>
                    <a:pt x="369822" y="78857"/>
                    <a:pt x="360276" y="82448"/>
                    <a:pt x="353358" y="89767"/>
                  </a:cubicBezTo>
                  <a:cubicBezTo>
                    <a:pt x="346302" y="96948"/>
                    <a:pt x="342843" y="107444"/>
                    <a:pt x="342843" y="120978"/>
                  </a:cubicBezTo>
                  <a:lnTo>
                    <a:pt x="342843" y="174562"/>
                  </a:lnTo>
                  <a:cubicBezTo>
                    <a:pt x="342843" y="183953"/>
                    <a:pt x="335234" y="191549"/>
                    <a:pt x="325826" y="191549"/>
                  </a:cubicBezTo>
                  <a:lnTo>
                    <a:pt x="310053" y="191549"/>
                  </a:lnTo>
                  <a:lnTo>
                    <a:pt x="310053" y="51927"/>
                  </a:lnTo>
                  <a:lnTo>
                    <a:pt x="324165" y="51927"/>
                  </a:lnTo>
                  <a:cubicBezTo>
                    <a:pt x="333573" y="51927"/>
                    <a:pt x="341183" y="59523"/>
                    <a:pt x="341183" y="68914"/>
                  </a:cubicBezTo>
                  <a:lnTo>
                    <a:pt x="341183" y="70018"/>
                  </a:lnTo>
                  <a:cubicBezTo>
                    <a:pt x="346579" y="63527"/>
                    <a:pt x="353358" y="58694"/>
                    <a:pt x="361659" y="55379"/>
                  </a:cubicBezTo>
                  <a:cubicBezTo>
                    <a:pt x="369822" y="52065"/>
                    <a:pt x="379092" y="50408"/>
                    <a:pt x="389469" y="50408"/>
                  </a:cubicBezTo>
                  <a:close/>
                  <a:moveTo>
                    <a:pt x="719722" y="50269"/>
                  </a:moveTo>
                  <a:lnTo>
                    <a:pt x="719722" y="81342"/>
                  </a:lnTo>
                  <a:cubicBezTo>
                    <a:pt x="716955" y="80790"/>
                    <a:pt x="714326" y="80514"/>
                    <a:pt x="712113" y="80514"/>
                  </a:cubicBezTo>
                  <a:cubicBezTo>
                    <a:pt x="699384" y="80514"/>
                    <a:pt x="689422" y="84243"/>
                    <a:pt x="682228" y="91700"/>
                  </a:cubicBezTo>
                  <a:cubicBezTo>
                    <a:pt x="675033" y="99158"/>
                    <a:pt x="671436" y="109792"/>
                    <a:pt x="671436" y="123740"/>
                  </a:cubicBezTo>
                  <a:lnTo>
                    <a:pt x="671436" y="174424"/>
                  </a:lnTo>
                  <a:cubicBezTo>
                    <a:pt x="671436" y="183815"/>
                    <a:pt x="663827" y="191411"/>
                    <a:pt x="654419" y="191411"/>
                  </a:cubicBezTo>
                  <a:lnTo>
                    <a:pt x="638646" y="191411"/>
                  </a:lnTo>
                  <a:lnTo>
                    <a:pt x="638646" y="51926"/>
                  </a:lnTo>
                  <a:lnTo>
                    <a:pt x="669776" y="51926"/>
                  </a:lnTo>
                  <a:lnTo>
                    <a:pt x="669776" y="72366"/>
                  </a:lnTo>
                  <a:cubicBezTo>
                    <a:pt x="679322" y="57589"/>
                    <a:pt x="695925" y="50269"/>
                    <a:pt x="719722" y="50269"/>
                  </a:cubicBezTo>
                  <a:close/>
                  <a:moveTo>
                    <a:pt x="208500" y="50269"/>
                  </a:moveTo>
                  <a:cubicBezTo>
                    <a:pt x="217632" y="50269"/>
                    <a:pt x="225933" y="51788"/>
                    <a:pt x="233543" y="54964"/>
                  </a:cubicBezTo>
                  <a:cubicBezTo>
                    <a:pt x="241152" y="58141"/>
                    <a:pt x="247793" y="62698"/>
                    <a:pt x="253327" y="68775"/>
                  </a:cubicBezTo>
                  <a:cubicBezTo>
                    <a:pt x="253327" y="59384"/>
                    <a:pt x="260937" y="51788"/>
                    <a:pt x="270345" y="51788"/>
                  </a:cubicBezTo>
                  <a:lnTo>
                    <a:pt x="285979" y="51788"/>
                  </a:lnTo>
                  <a:lnTo>
                    <a:pt x="285979" y="51926"/>
                  </a:lnTo>
                  <a:lnTo>
                    <a:pt x="285979" y="191549"/>
                  </a:lnTo>
                  <a:lnTo>
                    <a:pt x="271867" y="191549"/>
                  </a:lnTo>
                  <a:cubicBezTo>
                    <a:pt x="262459" y="191549"/>
                    <a:pt x="254849" y="183953"/>
                    <a:pt x="254849" y="174562"/>
                  </a:cubicBezTo>
                  <a:lnTo>
                    <a:pt x="254849" y="173457"/>
                  </a:lnTo>
                  <a:cubicBezTo>
                    <a:pt x="249453" y="180086"/>
                    <a:pt x="242812" y="185058"/>
                    <a:pt x="234788" y="188372"/>
                  </a:cubicBezTo>
                  <a:cubicBezTo>
                    <a:pt x="226902" y="191687"/>
                    <a:pt x="218047" y="193344"/>
                    <a:pt x="208500" y="193344"/>
                  </a:cubicBezTo>
                  <a:cubicBezTo>
                    <a:pt x="194941" y="193344"/>
                    <a:pt x="182628" y="190444"/>
                    <a:pt x="171975" y="184506"/>
                  </a:cubicBezTo>
                  <a:cubicBezTo>
                    <a:pt x="161183" y="178567"/>
                    <a:pt x="152882" y="170143"/>
                    <a:pt x="146794" y="159371"/>
                  </a:cubicBezTo>
                  <a:cubicBezTo>
                    <a:pt x="140706" y="148599"/>
                    <a:pt x="137801" y="136031"/>
                    <a:pt x="137801" y="121669"/>
                  </a:cubicBezTo>
                  <a:cubicBezTo>
                    <a:pt x="137801" y="107306"/>
                    <a:pt x="140845" y="94876"/>
                    <a:pt x="146794" y="84104"/>
                  </a:cubicBezTo>
                  <a:cubicBezTo>
                    <a:pt x="152882" y="73332"/>
                    <a:pt x="161183" y="65046"/>
                    <a:pt x="171975" y="59108"/>
                  </a:cubicBezTo>
                  <a:cubicBezTo>
                    <a:pt x="182766" y="53169"/>
                    <a:pt x="194941" y="50269"/>
                    <a:pt x="208500" y="50269"/>
                  </a:cubicBezTo>
                  <a:close/>
                  <a:moveTo>
                    <a:pt x="580675" y="0"/>
                  </a:moveTo>
                  <a:lnTo>
                    <a:pt x="613327" y="0"/>
                  </a:lnTo>
                  <a:lnTo>
                    <a:pt x="613327" y="191550"/>
                  </a:lnTo>
                  <a:lnTo>
                    <a:pt x="598938" y="191550"/>
                  </a:lnTo>
                  <a:cubicBezTo>
                    <a:pt x="589530" y="191550"/>
                    <a:pt x="581920" y="183954"/>
                    <a:pt x="581920" y="174563"/>
                  </a:cubicBezTo>
                  <a:lnTo>
                    <a:pt x="581920" y="173458"/>
                  </a:lnTo>
                  <a:cubicBezTo>
                    <a:pt x="576525" y="180087"/>
                    <a:pt x="569884" y="185059"/>
                    <a:pt x="561859" y="188373"/>
                  </a:cubicBezTo>
                  <a:cubicBezTo>
                    <a:pt x="553973" y="191688"/>
                    <a:pt x="545118" y="193345"/>
                    <a:pt x="535571" y="193345"/>
                  </a:cubicBezTo>
                  <a:cubicBezTo>
                    <a:pt x="522151" y="193345"/>
                    <a:pt x="509976" y="190445"/>
                    <a:pt x="499322" y="184507"/>
                  </a:cubicBezTo>
                  <a:cubicBezTo>
                    <a:pt x="488531" y="178568"/>
                    <a:pt x="480091" y="170144"/>
                    <a:pt x="474003" y="159234"/>
                  </a:cubicBezTo>
                  <a:cubicBezTo>
                    <a:pt x="467916" y="148323"/>
                    <a:pt x="464872" y="135756"/>
                    <a:pt x="464872" y="121669"/>
                  </a:cubicBezTo>
                  <a:cubicBezTo>
                    <a:pt x="464872" y="107583"/>
                    <a:pt x="467916" y="95015"/>
                    <a:pt x="474003" y="84243"/>
                  </a:cubicBezTo>
                  <a:cubicBezTo>
                    <a:pt x="480091" y="73471"/>
                    <a:pt x="488531" y="65047"/>
                    <a:pt x="499322" y="59108"/>
                  </a:cubicBezTo>
                  <a:cubicBezTo>
                    <a:pt x="510114" y="53170"/>
                    <a:pt x="522151" y="50270"/>
                    <a:pt x="535571" y="50270"/>
                  </a:cubicBezTo>
                  <a:cubicBezTo>
                    <a:pt x="544841" y="50270"/>
                    <a:pt x="553281" y="51789"/>
                    <a:pt x="561029" y="54965"/>
                  </a:cubicBezTo>
                  <a:cubicBezTo>
                    <a:pt x="568777" y="58142"/>
                    <a:pt x="575279" y="62837"/>
                    <a:pt x="580675" y="69052"/>
                  </a:cubicBezTo>
                  <a:close/>
                </a:path>
              </a:pathLst>
            </a:custGeom>
            <a:solidFill>
              <a:schemeClr val="tx2"/>
            </a:solidFill>
            <a:ln w="9510" cap="flat">
              <a:noFill/>
              <a:prstDash val="solid"/>
              <a:miter/>
            </a:ln>
          </p:spPr>
          <p:txBody>
            <a:bodyPr wrap="square" rtlCol="0" anchor="ctr">
              <a:noAutofit/>
            </a:bodyPr>
            <a:lstStyle/>
            <a:p>
              <a:endParaRPr lang="en-US"/>
            </a:p>
          </p:txBody>
        </p:sp>
        <p:grpSp>
          <p:nvGrpSpPr>
            <p:cNvPr id="15" name="Group 14">
              <a:extLst>
                <a:ext uri="{FF2B5EF4-FFF2-40B4-BE49-F238E27FC236}">
                  <a16:creationId xmlns:a16="http://schemas.microsoft.com/office/drawing/2014/main" id="{65CA46A1-7809-AA43-B7C7-CE8D8900527B}"/>
                </a:ext>
              </a:extLst>
            </p:cNvPr>
            <p:cNvGrpSpPr/>
            <p:nvPr userDrawn="1"/>
          </p:nvGrpSpPr>
          <p:grpSpPr>
            <a:xfrm>
              <a:off x="11082099" y="267640"/>
              <a:ext cx="156756" cy="139761"/>
              <a:chOff x="11082099" y="267640"/>
              <a:chExt cx="156756" cy="139761"/>
            </a:xfrm>
          </p:grpSpPr>
          <p:sp>
            <p:nvSpPr>
              <p:cNvPr id="16" name="Freeform 15">
                <a:extLst>
                  <a:ext uri="{FF2B5EF4-FFF2-40B4-BE49-F238E27FC236}">
                    <a16:creationId xmlns:a16="http://schemas.microsoft.com/office/drawing/2014/main" id="{AE448C64-4087-7541-AE83-5B50E0C20208}"/>
                  </a:ext>
                </a:extLst>
              </p:cNvPr>
              <p:cNvSpPr/>
              <p:nvPr/>
            </p:nvSpPr>
            <p:spPr>
              <a:xfrm>
                <a:off x="11082099" y="272749"/>
                <a:ext cx="70699" cy="60489"/>
              </a:xfrm>
              <a:custGeom>
                <a:avLst/>
                <a:gdLst>
                  <a:gd name="connsiteX0" fmla="*/ 246570 w 486475"/>
                  <a:gd name="connsiteY0" fmla="*/ 0 h 416222"/>
                  <a:gd name="connsiteX1" fmla="*/ 225625 w 486475"/>
                  <a:gd name="connsiteY1" fmla="*/ 26608 h 416222"/>
                  <a:gd name="connsiteX2" fmla="*/ 0 w 486475"/>
                  <a:gd name="connsiteY2" fmla="*/ 416223 h 416222"/>
                  <a:gd name="connsiteX3" fmla="*/ 486475 w 486475"/>
                  <a:gd name="connsiteY3" fmla="*/ 416223 h 416222"/>
                  <a:gd name="connsiteX4" fmla="*/ 246570 w 486475"/>
                  <a:gd name="connsiteY4" fmla="*/ 0 h 416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475" h="416222">
                    <a:moveTo>
                      <a:pt x="246570" y="0"/>
                    </a:moveTo>
                    <a:cubicBezTo>
                      <a:pt x="238954" y="7602"/>
                      <a:pt x="231338" y="16155"/>
                      <a:pt x="225625" y="26608"/>
                    </a:cubicBezTo>
                    <a:lnTo>
                      <a:pt x="0" y="416223"/>
                    </a:lnTo>
                    <a:lnTo>
                      <a:pt x="486475" y="416223"/>
                    </a:lnTo>
                    <a:lnTo>
                      <a:pt x="246570" y="0"/>
                    </a:lnTo>
                    <a:close/>
                  </a:path>
                </a:pathLst>
              </a:custGeom>
              <a:solidFill>
                <a:srgbClr val="DF1E26"/>
              </a:solidFill>
              <a:ln w="9510"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BFFB8B8E-6D19-1F4D-8602-42E7E359C668}"/>
                  </a:ext>
                </a:extLst>
              </p:cNvPr>
              <p:cNvSpPr/>
              <p:nvPr/>
            </p:nvSpPr>
            <p:spPr>
              <a:xfrm>
                <a:off x="11125542" y="267640"/>
                <a:ext cx="69869" cy="61180"/>
              </a:xfrm>
              <a:custGeom>
                <a:avLst/>
                <a:gdLst>
                  <a:gd name="connsiteX0" fmla="*/ 480763 w 480763"/>
                  <a:gd name="connsiteY0" fmla="*/ 4751 h 420973"/>
                  <a:gd name="connsiteX1" fmla="*/ 447443 w 480763"/>
                  <a:gd name="connsiteY1" fmla="*/ 0 h 420973"/>
                  <a:gd name="connsiteX2" fmla="*/ 33320 w 480763"/>
                  <a:gd name="connsiteY2" fmla="*/ 0 h 420973"/>
                  <a:gd name="connsiteX3" fmla="*/ 0 w 480763"/>
                  <a:gd name="connsiteY3" fmla="*/ 4751 h 420973"/>
                  <a:gd name="connsiteX4" fmla="*/ 240858 w 480763"/>
                  <a:gd name="connsiteY4" fmla="*/ 420974 h 420973"/>
                  <a:gd name="connsiteX5" fmla="*/ 480763 w 480763"/>
                  <a:gd name="connsiteY5" fmla="*/ 4751 h 420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0763" h="420973">
                    <a:moveTo>
                      <a:pt x="480763" y="4751"/>
                    </a:moveTo>
                    <a:cubicBezTo>
                      <a:pt x="470291" y="1901"/>
                      <a:pt x="458867" y="0"/>
                      <a:pt x="447443" y="0"/>
                    </a:cubicBezTo>
                    <a:lnTo>
                      <a:pt x="33320" y="0"/>
                    </a:lnTo>
                    <a:cubicBezTo>
                      <a:pt x="21896" y="0"/>
                      <a:pt x="10472" y="1901"/>
                      <a:pt x="0" y="4751"/>
                    </a:cubicBezTo>
                    <a:lnTo>
                      <a:pt x="240858" y="420974"/>
                    </a:lnTo>
                    <a:lnTo>
                      <a:pt x="480763" y="4751"/>
                    </a:lnTo>
                    <a:close/>
                  </a:path>
                </a:pathLst>
              </a:custGeom>
              <a:solidFill>
                <a:srgbClr val="EF3834"/>
              </a:solidFill>
              <a:ln w="9510"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2DE7FBEE-C96D-7543-B168-2DDCE9600A21}"/>
                  </a:ext>
                </a:extLst>
              </p:cNvPr>
              <p:cNvSpPr/>
              <p:nvPr/>
            </p:nvSpPr>
            <p:spPr>
              <a:xfrm>
                <a:off x="11082237" y="341939"/>
                <a:ext cx="70838" cy="60489"/>
              </a:xfrm>
              <a:custGeom>
                <a:avLst/>
                <a:gdLst>
                  <a:gd name="connsiteX0" fmla="*/ 0 w 487427"/>
                  <a:gd name="connsiteY0" fmla="*/ 0 h 416222"/>
                  <a:gd name="connsiteX1" fmla="*/ 225625 w 487427"/>
                  <a:gd name="connsiteY1" fmla="*/ 389615 h 416222"/>
                  <a:gd name="connsiteX2" fmla="*/ 246570 w 487427"/>
                  <a:gd name="connsiteY2" fmla="*/ 416222 h 416222"/>
                  <a:gd name="connsiteX3" fmla="*/ 487427 w 487427"/>
                  <a:gd name="connsiteY3" fmla="*/ 0 h 416222"/>
                  <a:gd name="connsiteX4" fmla="*/ 0 w 487427"/>
                  <a:gd name="connsiteY4" fmla="*/ 0 h 416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7427" h="416222">
                    <a:moveTo>
                      <a:pt x="0" y="0"/>
                    </a:moveTo>
                    <a:lnTo>
                      <a:pt x="225625" y="389615"/>
                    </a:lnTo>
                    <a:cubicBezTo>
                      <a:pt x="231338" y="399118"/>
                      <a:pt x="238002" y="408620"/>
                      <a:pt x="246570" y="416222"/>
                    </a:cubicBezTo>
                    <a:lnTo>
                      <a:pt x="487427" y="0"/>
                    </a:lnTo>
                    <a:lnTo>
                      <a:pt x="0" y="0"/>
                    </a:lnTo>
                    <a:close/>
                  </a:path>
                </a:pathLst>
              </a:custGeom>
              <a:solidFill>
                <a:srgbClr val="F0534C"/>
              </a:solidFill>
              <a:ln w="9510"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62BF87D1-AB6A-6C45-9EB1-6F116383460A}"/>
                  </a:ext>
                </a:extLst>
              </p:cNvPr>
              <p:cNvSpPr/>
              <p:nvPr/>
            </p:nvSpPr>
            <p:spPr>
              <a:xfrm>
                <a:off x="11168017" y="341939"/>
                <a:ext cx="70838" cy="60489"/>
              </a:xfrm>
              <a:custGeom>
                <a:avLst/>
                <a:gdLst>
                  <a:gd name="connsiteX0" fmla="*/ 261802 w 487427"/>
                  <a:gd name="connsiteY0" fmla="*/ 389615 h 416222"/>
                  <a:gd name="connsiteX1" fmla="*/ 487427 w 487427"/>
                  <a:gd name="connsiteY1" fmla="*/ 0 h 416222"/>
                  <a:gd name="connsiteX2" fmla="*/ 0 w 487427"/>
                  <a:gd name="connsiteY2" fmla="*/ 0 h 416222"/>
                  <a:gd name="connsiteX3" fmla="*/ 240858 w 487427"/>
                  <a:gd name="connsiteY3" fmla="*/ 416222 h 416222"/>
                  <a:gd name="connsiteX4" fmla="*/ 261802 w 487427"/>
                  <a:gd name="connsiteY4" fmla="*/ 389615 h 416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7427" h="416222">
                    <a:moveTo>
                      <a:pt x="261802" y="389615"/>
                    </a:moveTo>
                    <a:lnTo>
                      <a:pt x="487427" y="0"/>
                    </a:lnTo>
                    <a:lnTo>
                      <a:pt x="0" y="0"/>
                    </a:lnTo>
                    <a:lnTo>
                      <a:pt x="240858" y="416222"/>
                    </a:lnTo>
                    <a:cubicBezTo>
                      <a:pt x="248474" y="407670"/>
                      <a:pt x="256090" y="399118"/>
                      <a:pt x="261802" y="389615"/>
                    </a:cubicBezTo>
                  </a:path>
                </a:pathLst>
              </a:custGeom>
              <a:solidFill>
                <a:srgbClr val="F26F62"/>
              </a:solidFill>
              <a:ln w="9510"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E1A28210-C513-5E46-B5E0-91249AED8733}"/>
                  </a:ext>
                </a:extLst>
              </p:cNvPr>
              <p:cNvSpPr/>
              <p:nvPr/>
            </p:nvSpPr>
            <p:spPr>
              <a:xfrm>
                <a:off x="11125542" y="346221"/>
                <a:ext cx="70008" cy="61180"/>
              </a:xfrm>
              <a:custGeom>
                <a:avLst/>
                <a:gdLst>
                  <a:gd name="connsiteX0" fmla="*/ 0 w 481715"/>
                  <a:gd name="connsiteY0" fmla="*/ 416223 h 420973"/>
                  <a:gd name="connsiteX1" fmla="*/ 33320 w 481715"/>
                  <a:gd name="connsiteY1" fmla="*/ 420974 h 420973"/>
                  <a:gd name="connsiteX2" fmla="*/ 448395 w 481715"/>
                  <a:gd name="connsiteY2" fmla="*/ 420974 h 420973"/>
                  <a:gd name="connsiteX3" fmla="*/ 481715 w 481715"/>
                  <a:gd name="connsiteY3" fmla="*/ 416223 h 420973"/>
                  <a:gd name="connsiteX4" fmla="*/ 240858 w 481715"/>
                  <a:gd name="connsiteY4" fmla="*/ 0 h 420973"/>
                  <a:gd name="connsiteX5" fmla="*/ 0 w 481715"/>
                  <a:gd name="connsiteY5" fmla="*/ 416223 h 420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1715" h="420973">
                    <a:moveTo>
                      <a:pt x="0" y="416223"/>
                    </a:moveTo>
                    <a:cubicBezTo>
                      <a:pt x="10472" y="419073"/>
                      <a:pt x="21896" y="420974"/>
                      <a:pt x="33320" y="420974"/>
                    </a:cubicBezTo>
                    <a:lnTo>
                      <a:pt x="448395" y="420974"/>
                    </a:lnTo>
                    <a:cubicBezTo>
                      <a:pt x="459819" y="420974"/>
                      <a:pt x="471243" y="419073"/>
                      <a:pt x="481715" y="416223"/>
                    </a:cubicBezTo>
                    <a:lnTo>
                      <a:pt x="240858" y="0"/>
                    </a:lnTo>
                    <a:lnTo>
                      <a:pt x="0" y="416223"/>
                    </a:lnTo>
                    <a:close/>
                  </a:path>
                </a:pathLst>
              </a:custGeom>
              <a:solidFill>
                <a:srgbClr val="F58C7F"/>
              </a:solidFill>
              <a:ln w="9510"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5028D276-4236-F54D-84B2-5CDBF1B30401}"/>
                  </a:ext>
                </a:extLst>
              </p:cNvPr>
              <p:cNvSpPr/>
              <p:nvPr/>
            </p:nvSpPr>
            <p:spPr>
              <a:xfrm>
                <a:off x="11168017" y="272749"/>
                <a:ext cx="70699" cy="60489"/>
              </a:xfrm>
              <a:custGeom>
                <a:avLst/>
                <a:gdLst>
                  <a:gd name="connsiteX0" fmla="*/ 486475 w 486475"/>
                  <a:gd name="connsiteY0" fmla="*/ 416223 h 416222"/>
                  <a:gd name="connsiteX1" fmla="*/ 260850 w 486475"/>
                  <a:gd name="connsiteY1" fmla="*/ 26608 h 416222"/>
                  <a:gd name="connsiteX2" fmla="*/ 239906 w 486475"/>
                  <a:gd name="connsiteY2" fmla="*/ 0 h 416222"/>
                  <a:gd name="connsiteX3" fmla="*/ 0 w 486475"/>
                  <a:gd name="connsiteY3" fmla="*/ 416223 h 416222"/>
                  <a:gd name="connsiteX4" fmla="*/ 486475 w 486475"/>
                  <a:gd name="connsiteY4" fmla="*/ 416223 h 416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475" h="416222">
                    <a:moveTo>
                      <a:pt x="486475" y="416223"/>
                    </a:moveTo>
                    <a:lnTo>
                      <a:pt x="260850" y="26608"/>
                    </a:lnTo>
                    <a:cubicBezTo>
                      <a:pt x="255138" y="17105"/>
                      <a:pt x="248474" y="7602"/>
                      <a:pt x="239906" y="0"/>
                    </a:cubicBezTo>
                    <a:lnTo>
                      <a:pt x="0" y="416223"/>
                    </a:lnTo>
                    <a:lnTo>
                      <a:pt x="486475" y="416223"/>
                    </a:lnTo>
                    <a:close/>
                  </a:path>
                </a:pathLst>
              </a:custGeom>
              <a:solidFill>
                <a:srgbClr val="F0534C"/>
              </a:solidFill>
              <a:ln w="9510" cap="flat">
                <a:noFill/>
                <a:prstDash val="solid"/>
                <a:miter/>
              </a:ln>
            </p:spPr>
            <p:txBody>
              <a:bodyPr rtlCol="0" anchor="ctr"/>
              <a:lstStyle/>
              <a:p>
                <a:endParaRPr lang="en-US"/>
              </a:p>
            </p:txBody>
          </p:sp>
        </p:grpSp>
      </p:grpSp>
      <p:sp>
        <p:nvSpPr>
          <p:cNvPr id="23" name="Text Placeholder 22">
            <a:extLst>
              <a:ext uri="{FF2B5EF4-FFF2-40B4-BE49-F238E27FC236}">
                <a16:creationId xmlns:a16="http://schemas.microsoft.com/office/drawing/2014/main" id="{D7BE34A7-A3A5-0E4A-957B-EE6A2B11174D}"/>
              </a:ext>
            </a:extLst>
          </p:cNvPr>
          <p:cNvSpPr>
            <a:spLocks noGrp="1"/>
          </p:cNvSpPr>
          <p:nvPr>
            <p:ph type="body" sz="quarter" idx="12" hasCustomPrompt="1"/>
          </p:nvPr>
        </p:nvSpPr>
        <p:spPr>
          <a:xfrm>
            <a:off x="1145659" y="1093403"/>
            <a:ext cx="2304124" cy="356685"/>
          </a:xfrm>
        </p:spPr>
        <p:txBody>
          <a:bodyPr/>
          <a:lstStyle>
            <a:lvl1pPr algn="ctr">
              <a:defRPr sz="1600" b="1">
                <a:solidFill>
                  <a:schemeClr val="bg2"/>
                </a:solidFill>
              </a:defRPr>
            </a:lvl1pPr>
          </a:lstStyle>
          <a:p>
            <a:pPr lvl="0"/>
            <a:r>
              <a:rPr lang="en-US"/>
              <a:t>Insert Subtitle</a:t>
            </a:r>
          </a:p>
        </p:txBody>
      </p:sp>
      <p:sp>
        <p:nvSpPr>
          <p:cNvPr id="24" name="Freeform 23">
            <a:extLst>
              <a:ext uri="{FF2B5EF4-FFF2-40B4-BE49-F238E27FC236}">
                <a16:creationId xmlns:a16="http://schemas.microsoft.com/office/drawing/2014/main" id="{669A3253-3E95-B046-8E14-AE72749946E7}"/>
              </a:ext>
            </a:extLst>
          </p:cNvPr>
          <p:cNvSpPr>
            <a:spLocks noChangeAspect="1"/>
          </p:cNvSpPr>
          <p:nvPr userDrawn="1"/>
        </p:nvSpPr>
        <p:spPr>
          <a:xfrm>
            <a:off x="1812376" y="4948747"/>
            <a:ext cx="971449" cy="983522"/>
          </a:xfrm>
          <a:custGeom>
            <a:avLst/>
            <a:gdLst>
              <a:gd name="connsiteX0" fmla="*/ 1430655 w 1893570"/>
              <a:gd name="connsiteY0" fmla="*/ 134834 h 1917106"/>
              <a:gd name="connsiteX1" fmla="*/ 946785 w 1893570"/>
              <a:gd name="connsiteY1" fmla="*/ 0 h 1917106"/>
              <a:gd name="connsiteX2" fmla="*/ 455295 w 1893570"/>
              <a:gd name="connsiteY2" fmla="*/ 139581 h 1917106"/>
              <a:gd name="connsiteX3" fmla="*/ 388620 w 1893570"/>
              <a:gd name="connsiteY3" fmla="*/ 214594 h 1917106"/>
              <a:gd name="connsiteX4" fmla="*/ 905828 w 1893570"/>
              <a:gd name="connsiteY4" fmla="*/ 382662 h 1917106"/>
              <a:gd name="connsiteX5" fmla="*/ 1487805 w 1893570"/>
              <a:gd name="connsiteY5" fmla="*/ 195604 h 1917106"/>
              <a:gd name="connsiteX6" fmla="*/ 1430655 w 1893570"/>
              <a:gd name="connsiteY6" fmla="*/ 134834 h 1917106"/>
              <a:gd name="connsiteX7" fmla="*/ 1571625 w 1893570"/>
              <a:gd name="connsiteY7" fmla="*/ 241181 h 1917106"/>
              <a:gd name="connsiteX8" fmla="*/ 1577340 w 1893570"/>
              <a:gd name="connsiteY8" fmla="*/ 263021 h 1917106"/>
              <a:gd name="connsiteX9" fmla="*/ 742950 w 1893570"/>
              <a:gd name="connsiteY9" fmla="*/ 558325 h 1917106"/>
              <a:gd name="connsiteX10" fmla="*/ 296228 w 1893570"/>
              <a:gd name="connsiteY10" fmla="*/ 326639 h 1917106"/>
              <a:gd name="connsiteX11" fmla="*/ 335280 w 1893570"/>
              <a:gd name="connsiteY11" fmla="*/ 227888 h 1917106"/>
              <a:gd name="connsiteX12" fmla="*/ 333375 w 1893570"/>
              <a:gd name="connsiteY12" fmla="*/ 226938 h 1917106"/>
              <a:gd name="connsiteX13" fmla="*/ 200025 w 1893570"/>
              <a:gd name="connsiteY13" fmla="*/ 367469 h 1917106"/>
              <a:gd name="connsiteX14" fmla="*/ 169545 w 1893570"/>
              <a:gd name="connsiteY14" fmla="*/ 425391 h 1917106"/>
              <a:gd name="connsiteX15" fmla="*/ 1062990 w 1893570"/>
              <a:gd name="connsiteY15" fmla="*/ 747282 h 1917106"/>
              <a:gd name="connsiteX16" fmla="*/ 1727835 w 1893570"/>
              <a:gd name="connsiteY16" fmla="*/ 461473 h 1917106"/>
              <a:gd name="connsiteX17" fmla="*/ 1662113 w 1893570"/>
              <a:gd name="connsiteY17" fmla="*/ 331387 h 1917106"/>
              <a:gd name="connsiteX18" fmla="*/ 1572578 w 1893570"/>
              <a:gd name="connsiteY18" fmla="*/ 239282 h 1917106"/>
              <a:gd name="connsiteX19" fmla="*/ 1571625 w 1893570"/>
              <a:gd name="connsiteY19" fmla="*/ 241181 h 1917106"/>
              <a:gd name="connsiteX20" fmla="*/ 91440 w 1893570"/>
              <a:gd name="connsiteY20" fmla="*/ 546931 h 1917106"/>
              <a:gd name="connsiteX21" fmla="*/ 23813 w 1893570"/>
              <a:gd name="connsiteY21" fmla="*/ 745383 h 1917106"/>
              <a:gd name="connsiteX22" fmla="*/ 28575 w 1893570"/>
              <a:gd name="connsiteY22" fmla="*/ 791910 h 1917106"/>
              <a:gd name="connsiteX23" fmla="*/ 1065848 w 1893570"/>
              <a:gd name="connsiteY23" fmla="*/ 1116651 h 1917106"/>
              <a:gd name="connsiteX24" fmla="*/ 1861185 w 1893570"/>
              <a:gd name="connsiteY24" fmla="*/ 822295 h 1917106"/>
              <a:gd name="connsiteX25" fmla="*/ 1859280 w 1893570"/>
              <a:gd name="connsiteY25" fmla="*/ 700755 h 1917106"/>
              <a:gd name="connsiteX26" fmla="*/ 1797368 w 1893570"/>
              <a:gd name="connsiteY26" fmla="*/ 534587 h 1917106"/>
              <a:gd name="connsiteX27" fmla="*/ 1795463 w 1893570"/>
              <a:gd name="connsiteY27" fmla="*/ 535536 h 1917106"/>
              <a:gd name="connsiteX28" fmla="*/ 772478 w 1893570"/>
              <a:gd name="connsiteY28" fmla="*/ 944785 h 1917106"/>
              <a:gd name="connsiteX29" fmla="*/ 84773 w 1893570"/>
              <a:gd name="connsiteY29" fmla="*/ 602953 h 1917106"/>
              <a:gd name="connsiteX30" fmla="*/ 93345 w 1893570"/>
              <a:gd name="connsiteY30" fmla="*/ 546931 h 1917106"/>
              <a:gd name="connsiteX31" fmla="*/ 91440 w 1893570"/>
              <a:gd name="connsiteY31" fmla="*/ 546931 h 1917106"/>
              <a:gd name="connsiteX32" fmla="*/ 756285 w 1893570"/>
              <a:gd name="connsiteY32" fmla="*/ 1342639 h 1917106"/>
              <a:gd name="connsiteX33" fmla="*/ 1905 w 1893570"/>
              <a:gd name="connsiteY33" fmla="*/ 958079 h 1917106"/>
              <a:gd name="connsiteX34" fmla="*/ 0 w 1893570"/>
              <a:gd name="connsiteY34" fmla="*/ 958079 h 1917106"/>
              <a:gd name="connsiteX35" fmla="*/ 14288 w 1893570"/>
              <a:gd name="connsiteY35" fmla="*/ 1123297 h 1917106"/>
              <a:gd name="connsiteX36" fmla="*/ 61913 w 1893570"/>
              <a:gd name="connsiteY36" fmla="*/ 1206856 h 1917106"/>
              <a:gd name="connsiteX37" fmla="*/ 978218 w 1893570"/>
              <a:gd name="connsiteY37" fmla="*/ 1504060 h 1917106"/>
              <a:gd name="connsiteX38" fmla="*/ 1858328 w 1893570"/>
              <a:gd name="connsiteY38" fmla="*/ 1194512 h 1917106"/>
              <a:gd name="connsiteX39" fmla="*/ 1893570 w 1893570"/>
              <a:gd name="connsiteY39" fmla="*/ 958079 h 1917106"/>
              <a:gd name="connsiteX40" fmla="*/ 1892618 w 1893570"/>
              <a:gd name="connsiteY40" fmla="*/ 905854 h 1917106"/>
              <a:gd name="connsiteX41" fmla="*/ 1890713 w 1893570"/>
              <a:gd name="connsiteY41" fmla="*/ 905854 h 1917106"/>
              <a:gd name="connsiteX42" fmla="*/ 756285 w 1893570"/>
              <a:gd name="connsiteY42" fmla="*/ 1342639 h 1917106"/>
              <a:gd name="connsiteX43" fmla="*/ 1010603 w 1893570"/>
              <a:gd name="connsiteY43" fmla="*/ 1764232 h 1917106"/>
              <a:gd name="connsiteX44" fmla="*/ 1652588 w 1893570"/>
              <a:gd name="connsiteY44" fmla="*/ 1572426 h 1917106"/>
              <a:gd name="connsiteX45" fmla="*/ 1769745 w 1893570"/>
              <a:gd name="connsiteY45" fmla="*/ 1429047 h 1917106"/>
              <a:gd name="connsiteX46" fmla="*/ 1826895 w 1893570"/>
              <a:gd name="connsiteY46" fmla="*/ 1309406 h 1917106"/>
              <a:gd name="connsiteX47" fmla="*/ 1824990 w 1893570"/>
              <a:gd name="connsiteY47" fmla="*/ 1308456 h 1917106"/>
              <a:gd name="connsiteX48" fmla="*/ 844868 w 1893570"/>
              <a:gd name="connsiteY48" fmla="*/ 1653136 h 1917106"/>
              <a:gd name="connsiteX49" fmla="*/ 93345 w 1893570"/>
              <a:gd name="connsiteY49" fmla="*/ 1369226 h 1917106"/>
              <a:gd name="connsiteX50" fmla="*/ 91440 w 1893570"/>
              <a:gd name="connsiteY50" fmla="*/ 1370176 h 1917106"/>
              <a:gd name="connsiteX51" fmla="*/ 1010603 w 1893570"/>
              <a:gd name="connsiteY51" fmla="*/ 1764232 h 1917106"/>
              <a:gd name="connsiteX52" fmla="*/ 365760 w 1893570"/>
              <a:gd name="connsiteY52" fmla="*/ 1715806 h 1917106"/>
              <a:gd name="connsiteX53" fmla="*/ 946785 w 1893570"/>
              <a:gd name="connsiteY53" fmla="*/ 1917107 h 1917106"/>
              <a:gd name="connsiteX54" fmla="*/ 1570673 w 1893570"/>
              <a:gd name="connsiteY54" fmla="*/ 1679723 h 1917106"/>
              <a:gd name="connsiteX55" fmla="*/ 1569720 w 1893570"/>
              <a:gd name="connsiteY55" fmla="*/ 1677824 h 1917106"/>
              <a:gd name="connsiteX56" fmla="*/ 946785 w 1893570"/>
              <a:gd name="connsiteY56" fmla="*/ 1838295 h 1917106"/>
              <a:gd name="connsiteX57" fmla="*/ 367665 w 1893570"/>
              <a:gd name="connsiteY57" fmla="*/ 1713907 h 1917106"/>
              <a:gd name="connsiteX58" fmla="*/ 365760 w 1893570"/>
              <a:gd name="connsiteY58" fmla="*/ 1715806 h 1917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1893570" h="1917106">
                <a:moveTo>
                  <a:pt x="1430655" y="134834"/>
                </a:moveTo>
                <a:cubicBezTo>
                  <a:pt x="1288733" y="48426"/>
                  <a:pt x="1123950" y="0"/>
                  <a:pt x="946785" y="0"/>
                </a:cubicBezTo>
                <a:cubicBezTo>
                  <a:pt x="767715" y="0"/>
                  <a:pt x="598170" y="50325"/>
                  <a:pt x="455295" y="139581"/>
                </a:cubicBezTo>
                <a:cubicBezTo>
                  <a:pt x="412432" y="166168"/>
                  <a:pt x="388620" y="188007"/>
                  <a:pt x="388620" y="214594"/>
                </a:cubicBezTo>
                <a:cubicBezTo>
                  <a:pt x="388620" y="295305"/>
                  <a:pt x="575310" y="382662"/>
                  <a:pt x="905828" y="382662"/>
                </a:cubicBezTo>
                <a:cubicBezTo>
                  <a:pt x="1233488" y="382662"/>
                  <a:pt x="1487805" y="287708"/>
                  <a:pt x="1487805" y="195604"/>
                </a:cubicBezTo>
                <a:cubicBezTo>
                  <a:pt x="1487805" y="173764"/>
                  <a:pt x="1469708" y="157622"/>
                  <a:pt x="1430655" y="134834"/>
                </a:cubicBezTo>
                <a:close/>
                <a:moveTo>
                  <a:pt x="1571625" y="241181"/>
                </a:moveTo>
                <a:cubicBezTo>
                  <a:pt x="1575435" y="247828"/>
                  <a:pt x="1577340" y="254475"/>
                  <a:pt x="1577340" y="263021"/>
                </a:cubicBezTo>
                <a:cubicBezTo>
                  <a:pt x="1577340" y="369368"/>
                  <a:pt x="1255395" y="558325"/>
                  <a:pt x="742950" y="558325"/>
                </a:cubicBezTo>
                <a:cubicBezTo>
                  <a:pt x="366713" y="558325"/>
                  <a:pt x="296228" y="416845"/>
                  <a:pt x="296228" y="326639"/>
                </a:cubicBezTo>
                <a:cubicBezTo>
                  <a:pt x="296228" y="294355"/>
                  <a:pt x="308610" y="261121"/>
                  <a:pt x="335280" y="227888"/>
                </a:cubicBezTo>
                <a:cubicBezTo>
                  <a:pt x="337185" y="225989"/>
                  <a:pt x="335280" y="225039"/>
                  <a:pt x="333375" y="226938"/>
                </a:cubicBezTo>
                <a:cubicBezTo>
                  <a:pt x="284798" y="268718"/>
                  <a:pt x="240030" y="316194"/>
                  <a:pt x="200025" y="367469"/>
                </a:cubicBezTo>
                <a:cubicBezTo>
                  <a:pt x="180975" y="391207"/>
                  <a:pt x="169545" y="413047"/>
                  <a:pt x="169545" y="425391"/>
                </a:cubicBezTo>
                <a:cubicBezTo>
                  <a:pt x="169545" y="611499"/>
                  <a:pt x="631508" y="747282"/>
                  <a:pt x="1062990" y="747282"/>
                </a:cubicBezTo>
                <a:cubicBezTo>
                  <a:pt x="1523048" y="747282"/>
                  <a:pt x="1727835" y="595357"/>
                  <a:pt x="1727835" y="461473"/>
                </a:cubicBezTo>
                <a:cubicBezTo>
                  <a:pt x="1727835" y="413996"/>
                  <a:pt x="1709738" y="385510"/>
                  <a:pt x="1662113" y="331387"/>
                </a:cubicBezTo>
                <a:cubicBezTo>
                  <a:pt x="1631633" y="296254"/>
                  <a:pt x="1603058" y="267768"/>
                  <a:pt x="1572578" y="239282"/>
                </a:cubicBezTo>
                <a:cubicBezTo>
                  <a:pt x="1571625" y="239282"/>
                  <a:pt x="1570673" y="240232"/>
                  <a:pt x="1571625" y="241181"/>
                </a:cubicBezTo>
                <a:close/>
                <a:moveTo>
                  <a:pt x="91440" y="546931"/>
                </a:moveTo>
                <a:cubicBezTo>
                  <a:pt x="63818" y="602953"/>
                  <a:pt x="33338" y="696957"/>
                  <a:pt x="23813" y="745383"/>
                </a:cubicBezTo>
                <a:cubicBezTo>
                  <a:pt x="20002" y="766273"/>
                  <a:pt x="21908" y="776718"/>
                  <a:pt x="28575" y="791910"/>
                </a:cubicBezTo>
                <a:cubicBezTo>
                  <a:pt x="86677" y="916299"/>
                  <a:pt x="380048" y="1116651"/>
                  <a:pt x="1065848" y="1116651"/>
                </a:cubicBezTo>
                <a:cubicBezTo>
                  <a:pt x="1483995" y="1116651"/>
                  <a:pt x="1808798" y="1012202"/>
                  <a:pt x="1861185" y="822295"/>
                </a:cubicBezTo>
                <a:cubicBezTo>
                  <a:pt x="1870710" y="787163"/>
                  <a:pt x="1871663" y="750131"/>
                  <a:pt x="1859280" y="700755"/>
                </a:cubicBezTo>
                <a:cubicBezTo>
                  <a:pt x="1844993" y="645682"/>
                  <a:pt x="1819275" y="580164"/>
                  <a:pt x="1797368" y="534587"/>
                </a:cubicBezTo>
                <a:cubicBezTo>
                  <a:pt x="1796415" y="532688"/>
                  <a:pt x="1795463" y="533637"/>
                  <a:pt x="1795463" y="535536"/>
                </a:cubicBezTo>
                <a:cubicBezTo>
                  <a:pt x="1804035" y="784314"/>
                  <a:pt x="1118235" y="944785"/>
                  <a:pt x="772478" y="944785"/>
                </a:cubicBezTo>
                <a:cubicBezTo>
                  <a:pt x="398145" y="944785"/>
                  <a:pt x="84773" y="793809"/>
                  <a:pt x="84773" y="602953"/>
                </a:cubicBezTo>
                <a:cubicBezTo>
                  <a:pt x="84773" y="584912"/>
                  <a:pt x="88583" y="565921"/>
                  <a:pt x="93345" y="546931"/>
                </a:cubicBezTo>
                <a:cubicBezTo>
                  <a:pt x="93345" y="545981"/>
                  <a:pt x="92393" y="545981"/>
                  <a:pt x="91440" y="546931"/>
                </a:cubicBezTo>
                <a:close/>
                <a:moveTo>
                  <a:pt x="756285" y="1342639"/>
                </a:moveTo>
                <a:cubicBezTo>
                  <a:pt x="271463" y="1342639"/>
                  <a:pt x="42863" y="1113802"/>
                  <a:pt x="1905" y="958079"/>
                </a:cubicBezTo>
                <a:cubicBezTo>
                  <a:pt x="952" y="956180"/>
                  <a:pt x="0" y="956180"/>
                  <a:pt x="0" y="958079"/>
                </a:cubicBezTo>
                <a:cubicBezTo>
                  <a:pt x="0" y="1010303"/>
                  <a:pt x="4763" y="1078669"/>
                  <a:pt x="14288" y="1123297"/>
                </a:cubicBezTo>
                <a:cubicBezTo>
                  <a:pt x="18097" y="1145136"/>
                  <a:pt x="36195" y="1179320"/>
                  <a:pt x="61913" y="1206856"/>
                </a:cubicBezTo>
                <a:cubicBezTo>
                  <a:pt x="179070" y="1330295"/>
                  <a:pt x="471488" y="1504060"/>
                  <a:pt x="978218" y="1504060"/>
                </a:cubicBezTo>
                <a:cubicBezTo>
                  <a:pt x="1668780" y="1504060"/>
                  <a:pt x="1825943" y="1271424"/>
                  <a:pt x="1858328" y="1194512"/>
                </a:cubicBezTo>
                <a:cubicBezTo>
                  <a:pt x="1881188" y="1139439"/>
                  <a:pt x="1893570" y="1040688"/>
                  <a:pt x="1893570" y="958079"/>
                </a:cubicBezTo>
                <a:cubicBezTo>
                  <a:pt x="1893570" y="938138"/>
                  <a:pt x="1892618" y="921996"/>
                  <a:pt x="1892618" y="905854"/>
                </a:cubicBezTo>
                <a:cubicBezTo>
                  <a:pt x="1892618" y="903006"/>
                  <a:pt x="1890713" y="903006"/>
                  <a:pt x="1890713" y="905854"/>
                </a:cubicBezTo>
                <a:cubicBezTo>
                  <a:pt x="1855470" y="1093862"/>
                  <a:pt x="1265873" y="1342639"/>
                  <a:pt x="756285" y="1342639"/>
                </a:cubicBezTo>
                <a:close/>
                <a:moveTo>
                  <a:pt x="1010603" y="1764232"/>
                </a:moveTo>
                <a:cubicBezTo>
                  <a:pt x="1243965" y="1764232"/>
                  <a:pt x="1499235" y="1699664"/>
                  <a:pt x="1652588" y="1572426"/>
                </a:cubicBezTo>
                <a:cubicBezTo>
                  <a:pt x="1694498" y="1538243"/>
                  <a:pt x="1734503" y="1491716"/>
                  <a:pt x="1769745" y="1429047"/>
                </a:cubicBezTo>
                <a:cubicBezTo>
                  <a:pt x="1790700" y="1392965"/>
                  <a:pt x="1810703" y="1351185"/>
                  <a:pt x="1826895" y="1309406"/>
                </a:cubicBezTo>
                <a:cubicBezTo>
                  <a:pt x="1827848" y="1307507"/>
                  <a:pt x="1825943" y="1306557"/>
                  <a:pt x="1824990" y="1308456"/>
                </a:cubicBezTo>
                <a:cubicBezTo>
                  <a:pt x="1682115" y="1521151"/>
                  <a:pt x="1270635" y="1653136"/>
                  <a:pt x="844868" y="1653136"/>
                </a:cubicBezTo>
                <a:cubicBezTo>
                  <a:pt x="543878" y="1653136"/>
                  <a:pt x="220028" y="1555335"/>
                  <a:pt x="93345" y="1369226"/>
                </a:cubicBezTo>
                <a:cubicBezTo>
                  <a:pt x="92393" y="1367327"/>
                  <a:pt x="90487" y="1368277"/>
                  <a:pt x="91440" y="1370176"/>
                </a:cubicBezTo>
                <a:cubicBezTo>
                  <a:pt x="210503" y="1625600"/>
                  <a:pt x="568643" y="1764232"/>
                  <a:pt x="1010603" y="1764232"/>
                </a:cubicBezTo>
                <a:close/>
                <a:moveTo>
                  <a:pt x="365760" y="1715806"/>
                </a:moveTo>
                <a:cubicBezTo>
                  <a:pt x="526733" y="1842094"/>
                  <a:pt x="727710" y="1917107"/>
                  <a:pt x="946785" y="1917107"/>
                </a:cubicBezTo>
                <a:cubicBezTo>
                  <a:pt x="1185863" y="1917107"/>
                  <a:pt x="1403985" y="1826901"/>
                  <a:pt x="1570673" y="1679723"/>
                </a:cubicBezTo>
                <a:cubicBezTo>
                  <a:pt x="1572578" y="1677824"/>
                  <a:pt x="1571625" y="1676875"/>
                  <a:pt x="1569720" y="1677824"/>
                </a:cubicBezTo>
                <a:cubicBezTo>
                  <a:pt x="1495425" y="1728150"/>
                  <a:pt x="1282065" y="1838295"/>
                  <a:pt x="946785" y="1838295"/>
                </a:cubicBezTo>
                <a:cubicBezTo>
                  <a:pt x="655320" y="1838295"/>
                  <a:pt x="471488" y="1772778"/>
                  <a:pt x="367665" y="1713907"/>
                </a:cubicBezTo>
                <a:cubicBezTo>
                  <a:pt x="365760" y="1712957"/>
                  <a:pt x="364807" y="1713907"/>
                  <a:pt x="365760" y="1715806"/>
                </a:cubicBezTo>
                <a:close/>
              </a:path>
            </a:pathLst>
          </a:custGeom>
          <a:solidFill>
            <a:srgbClr val="32A8E2"/>
          </a:solidFill>
          <a:ln w="9525" cap="flat">
            <a:noFill/>
            <a:prstDash val="solid"/>
            <a:miter/>
          </a:ln>
        </p:spPr>
        <p:txBody>
          <a:bodyPr rtlCol="0" anchor="ctr"/>
          <a:lstStyle/>
          <a:p>
            <a:pPr defTabSz="456925"/>
            <a:endParaRPr lang="en-US">
              <a:solidFill>
                <a:srgbClr val="FCF7F7"/>
              </a:solidFill>
              <a:latin typeface="Century Gothic"/>
            </a:endParaRPr>
          </a:p>
        </p:txBody>
      </p:sp>
      <p:sp>
        <p:nvSpPr>
          <p:cNvPr id="25" name="Text Placeholder 22">
            <a:extLst>
              <a:ext uri="{FF2B5EF4-FFF2-40B4-BE49-F238E27FC236}">
                <a16:creationId xmlns:a16="http://schemas.microsoft.com/office/drawing/2014/main" id="{56AE5AAD-F280-E647-8ACF-D3A77772E794}"/>
              </a:ext>
            </a:extLst>
          </p:cNvPr>
          <p:cNvSpPr>
            <a:spLocks noGrp="1"/>
          </p:cNvSpPr>
          <p:nvPr>
            <p:ph type="body" sz="quarter" idx="13" hasCustomPrompt="1"/>
          </p:nvPr>
        </p:nvSpPr>
        <p:spPr>
          <a:xfrm>
            <a:off x="1145659" y="2290436"/>
            <a:ext cx="2304124" cy="356685"/>
          </a:xfrm>
        </p:spPr>
        <p:txBody>
          <a:bodyPr/>
          <a:lstStyle>
            <a:lvl1pPr algn="ctr">
              <a:defRPr sz="1600" b="1">
                <a:solidFill>
                  <a:schemeClr val="bg2"/>
                </a:solidFill>
              </a:defRPr>
            </a:lvl1pPr>
          </a:lstStyle>
          <a:p>
            <a:pPr lvl="0"/>
            <a:r>
              <a:rPr lang="en-US"/>
              <a:t>Insert Subtitle</a:t>
            </a:r>
          </a:p>
        </p:txBody>
      </p:sp>
      <p:sp>
        <p:nvSpPr>
          <p:cNvPr id="26" name="Text Placeholder 22">
            <a:extLst>
              <a:ext uri="{FF2B5EF4-FFF2-40B4-BE49-F238E27FC236}">
                <a16:creationId xmlns:a16="http://schemas.microsoft.com/office/drawing/2014/main" id="{C1E9E5A0-E6A9-B14C-9B98-A25CD3E7CA98}"/>
              </a:ext>
            </a:extLst>
          </p:cNvPr>
          <p:cNvSpPr>
            <a:spLocks noGrp="1"/>
          </p:cNvSpPr>
          <p:nvPr>
            <p:ph type="body" sz="quarter" idx="14" hasCustomPrompt="1"/>
          </p:nvPr>
        </p:nvSpPr>
        <p:spPr>
          <a:xfrm>
            <a:off x="1145659" y="3570596"/>
            <a:ext cx="2304124" cy="356685"/>
          </a:xfrm>
        </p:spPr>
        <p:txBody>
          <a:bodyPr/>
          <a:lstStyle>
            <a:lvl1pPr algn="ctr">
              <a:defRPr sz="1600" b="1">
                <a:solidFill>
                  <a:schemeClr val="bg2"/>
                </a:solidFill>
              </a:defRPr>
            </a:lvl1pPr>
          </a:lstStyle>
          <a:p>
            <a:pPr lvl="0"/>
            <a:r>
              <a:rPr lang="en-US"/>
              <a:t>Insert Subtitle</a:t>
            </a:r>
          </a:p>
        </p:txBody>
      </p:sp>
      <p:sp>
        <p:nvSpPr>
          <p:cNvPr id="27" name="Text Placeholder 22">
            <a:extLst>
              <a:ext uri="{FF2B5EF4-FFF2-40B4-BE49-F238E27FC236}">
                <a16:creationId xmlns:a16="http://schemas.microsoft.com/office/drawing/2014/main" id="{6B47EDCB-8046-6D41-A94D-8B95F44F09D6}"/>
              </a:ext>
            </a:extLst>
          </p:cNvPr>
          <p:cNvSpPr>
            <a:spLocks noGrp="1"/>
          </p:cNvSpPr>
          <p:nvPr>
            <p:ph type="body" sz="quarter" idx="15" hasCustomPrompt="1"/>
          </p:nvPr>
        </p:nvSpPr>
        <p:spPr>
          <a:xfrm>
            <a:off x="6289012" y="1796736"/>
            <a:ext cx="5679112" cy="468945"/>
          </a:xfrm>
        </p:spPr>
        <p:txBody>
          <a:bodyPr/>
          <a:lstStyle>
            <a:lvl1pPr algn="l">
              <a:lnSpc>
                <a:spcPct val="90000"/>
              </a:lnSpc>
              <a:defRPr sz="4000" b="0" spc="-30" baseline="0">
                <a:solidFill>
                  <a:schemeClr val="tx1"/>
                </a:solidFill>
                <a:latin typeface="+mj-lt"/>
              </a:defRPr>
            </a:lvl1pPr>
          </a:lstStyle>
          <a:p>
            <a:pPr lvl="0"/>
            <a:r>
              <a:rPr lang="en-US"/>
              <a:t>Insert Title</a:t>
            </a:r>
          </a:p>
        </p:txBody>
      </p:sp>
      <p:sp>
        <p:nvSpPr>
          <p:cNvPr id="28" name="Text Placeholder 22">
            <a:extLst>
              <a:ext uri="{FF2B5EF4-FFF2-40B4-BE49-F238E27FC236}">
                <a16:creationId xmlns:a16="http://schemas.microsoft.com/office/drawing/2014/main" id="{96D1C8D1-F553-3B47-9BB0-1B711FAF188D}"/>
              </a:ext>
            </a:extLst>
          </p:cNvPr>
          <p:cNvSpPr>
            <a:spLocks noGrp="1"/>
          </p:cNvSpPr>
          <p:nvPr>
            <p:ph type="body" sz="quarter" idx="16"/>
          </p:nvPr>
        </p:nvSpPr>
        <p:spPr>
          <a:xfrm>
            <a:off x="6289012" y="2611384"/>
            <a:ext cx="5679112" cy="468945"/>
          </a:xfrm>
        </p:spPr>
        <p:txBody>
          <a:bodyPr/>
          <a:lstStyle>
            <a:lvl1pPr algn="l">
              <a:lnSpc>
                <a:spcPct val="100000"/>
              </a:lnSpc>
              <a:defRPr sz="1200" b="0" spc="0" baseline="0">
                <a:solidFill>
                  <a:schemeClr val="tx2"/>
                </a:solidFill>
                <a:latin typeface="+mn-lt"/>
              </a:defRPr>
            </a:lvl1pPr>
          </a:lstStyle>
          <a:p>
            <a:pPr lvl="0"/>
            <a:r>
              <a:rPr lang="en-US"/>
              <a:t>Click to edit Master text styles</a:t>
            </a:r>
          </a:p>
        </p:txBody>
      </p:sp>
      <p:sp>
        <p:nvSpPr>
          <p:cNvPr id="29" name="Text Placeholder 22">
            <a:extLst>
              <a:ext uri="{FF2B5EF4-FFF2-40B4-BE49-F238E27FC236}">
                <a16:creationId xmlns:a16="http://schemas.microsoft.com/office/drawing/2014/main" id="{94145BF1-47D1-934F-A294-506F12197353}"/>
              </a:ext>
            </a:extLst>
          </p:cNvPr>
          <p:cNvSpPr>
            <a:spLocks noGrp="1"/>
          </p:cNvSpPr>
          <p:nvPr>
            <p:ph type="body" sz="quarter" idx="17"/>
          </p:nvPr>
        </p:nvSpPr>
        <p:spPr>
          <a:xfrm>
            <a:off x="6289012" y="3825043"/>
            <a:ext cx="5679112" cy="468945"/>
          </a:xfrm>
        </p:spPr>
        <p:txBody>
          <a:bodyPr/>
          <a:lstStyle>
            <a:lvl1pPr algn="l">
              <a:lnSpc>
                <a:spcPct val="100000"/>
              </a:lnSpc>
              <a:defRPr sz="1200" b="0" spc="0" baseline="0">
                <a:solidFill>
                  <a:schemeClr val="tx2"/>
                </a:solidFill>
                <a:latin typeface="+mn-lt"/>
              </a:defRPr>
            </a:lvl1pPr>
          </a:lstStyle>
          <a:p>
            <a:pPr lvl="0"/>
            <a:r>
              <a:rPr lang="en-US"/>
              <a:t>Click to edit Master text styles</a:t>
            </a:r>
          </a:p>
        </p:txBody>
      </p:sp>
      <p:sp>
        <p:nvSpPr>
          <p:cNvPr id="30" name="Text Placeholder 22">
            <a:extLst>
              <a:ext uri="{FF2B5EF4-FFF2-40B4-BE49-F238E27FC236}">
                <a16:creationId xmlns:a16="http://schemas.microsoft.com/office/drawing/2014/main" id="{4686F3F7-8E48-9E46-9F5E-6F730DE338B1}"/>
              </a:ext>
            </a:extLst>
          </p:cNvPr>
          <p:cNvSpPr>
            <a:spLocks noGrp="1"/>
          </p:cNvSpPr>
          <p:nvPr>
            <p:ph type="body" sz="quarter" idx="18"/>
          </p:nvPr>
        </p:nvSpPr>
        <p:spPr>
          <a:xfrm>
            <a:off x="6289012" y="5055326"/>
            <a:ext cx="5679112" cy="468945"/>
          </a:xfrm>
        </p:spPr>
        <p:txBody>
          <a:bodyPr/>
          <a:lstStyle>
            <a:lvl1pPr algn="l">
              <a:lnSpc>
                <a:spcPct val="100000"/>
              </a:lnSpc>
              <a:defRPr sz="1200" b="0" spc="0" baseline="0">
                <a:solidFill>
                  <a:schemeClr val="tx2"/>
                </a:solidFill>
                <a:latin typeface="+mn-lt"/>
              </a:defRPr>
            </a:lvl1pPr>
          </a:lstStyle>
          <a:p>
            <a:pPr lvl="0"/>
            <a:r>
              <a:rPr lang="en-US"/>
              <a:t>Click to edit Master text styles</a:t>
            </a:r>
          </a:p>
        </p:txBody>
      </p:sp>
      <p:sp>
        <p:nvSpPr>
          <p:cNvPr id="31" name="Text Placeholder 7">
            <a:extLst>
              <a:ext uri="{FF2B5EF4-FFF2-40B4-BE49-F238E27FC236}">
                <a16:creationId xmlns:a16="http://schemas.microsoft.com/office/drawing/2014/main" id="{370DEFF0-475C-2D4A-B608-18C5FF9603C5}"/>
              </a:ext>
            </a:extLst>
          </p:cNvPr>
          <p:cNvSpPr>
            <a:spLocks noGrp="1"/>
          </p:cNvSpPr>
          <p:nvPr>
            <p:ph type="body" sz="quarter" idx="28" hasCustomPrompt="1"/>
          </p:nvPr>
        </p:nvSpPr>
        <p:spPr>
          <a:xfrm>
            <a:off x="10148986" y="6632886"/>
            <a:ext cx="1821776" cy="92333"/>
          </a:xfrm>
        </p:spPr>
        <p:txBody>
          <a:bodyPr anchor="b" anchorCtr="0">
            <a:spAutoFit/>
          </a:bodyPr>
          <a:lstStyle>
            <a:lvl1pPr algn="r">
              <a:lnSpc>
                <a:spcPct val="100000"/>
              </a:lnSpc>
              <a:defRPr sz="600">
                <a:solidFill>
                  <a:schemeClr val="tx2">
                    <a:lumMod val="50000"/>
                    <a:lumOff val="50000"/>
                  </a:schemeClr>
                </a:solidFill>
              </a:defRPr>
            </a:lvl1pPr>
          </a:lstStyle>
          <a:p>
            <a:pPr lvl="0"/>
            <a:r>
              <a:rPr lang="en-US"/>
              <a:t>Source Info</a:t>
            </a:r>
          </a:p>
        </p:txBody>
      </p:sp>
      <p:sp>
        <p:nvSpPr>
          <p:cNvPr id="22" name="Footer Placeholder 21">
            <a:extLst>
              <a:ext uri="{FF2B5EF4-FFF2-40B4-BE49-F238E27FC236}">
                <a16:creationId xmlns:a16="http://schemas.microsoft.com/office/drawing/2014/main" id="{EE091240-DFC3-9A48-997F-8CF02B932273}"/>
              </a:ext>
            </a:extLst>
          </p:cNvPr>
          <p:cNvSpPr>
            <a:spLocks noGrp="1"/>
          </p:cNvSpPr>
          <p:nvPr>
            <p:ph type="ftr" sz="quarter" idx="29"/>
          </p:nvPr>
        </p:nvSpPr>
        <p:spPr/>
        <p:txBody>
          <a:bodyPr/>
          <a:lstStyle/>
          <a:p>
            <a:r>
              <a:rPr lang="en-US" kern="0"/>
              <a:t>© 2021 Xandr Inc. Xandr℠, the Kite logo, AT&amp;T, the Globe logo and other marks are trademarks and service marks of AT&amp;T Intellectual Property and/or AT&amp;T affiliated companies. All other marks contained herein are the property of their respective owners.</a:t>
            </a:r>
          </a:p>
        </p:txBody>
      </p:sp>
      <p:sp>
        <p:nvSpPr>
          <p:cNvPr id="32" name="Slide Number Placeholder 31">
            <a:extLst>
              <a:ext uri="{FF2B5EF4-FFF2-40B4-BE49-F238E27FC236}">
                <a16:creationId xmlns:a16="http://schemas.microsoft.com/office/drawing/2014/main" id="{9D554D3C-2915-C045-919F-1F710B4993EF}"/>
              </a:ext>
            </a:extLst>
          </p:cNvPr>
          <p:cNvSpPr>
            <a:spLocks noGrp="1"/>
          </p:cNvSpPr>
          <p:nvPr>
            <p:ph type="sldNum" sz="quarter" idx="30"/>
          </p:nvPr>
        </p:nvSpPr>
        <p:spPr/>
        <p:txBody>
          <a:bodyPr/>
          <a:lstStyle/>
          <a:p>
            <a:fld id="{B039CED7-89A6-0D48-93AF-800B78660EBD}" type="slidenum">
              <a:rPr lang="en-US"/>
              <a:pPr/>
              <a:t>‹#›</a:t>
            </a:fld>
            <a:endParaRPr lang="en-US"/>
          </a:p>
        </p:txBody>
      </p:sp>
    </p:spTree>
    <p:extLst>
      <p:ext uri="{BB962C8B-B14F-4D97-AF65-F5344CB8AC3E}">
        <p14:creationId xmlns:p14="http://schemas.microsoft.com/office/powerpoint/2010/main" val="26196600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over-Coral-2">
    <p:bg>
      <p:bgRef idx="1001">
        <a:schemeClr val="bg1"/>
      </p:bgRef>
    </p:bg>
    <p:spTree>
      <p:nvGrpSpPr>
        <p:cNvPr id="1" name=""/>
        <p:cNvGrpSpPr/>
        <p:nvPr/>
      </p:nvGrpSpPr>
      <p:grpSpPr>
        <a:xfrm>
          <a:off x="0" y="0"/>
          <a:ext cx="0" cy="0"/>
          <a:chOff x="0" y="0"/>
          <a:chExt cx="0" cy="0"/>
        </a:xfrm>
      </p:grpSpPr>
      <p:sp>
        <p:nvSpPr>
          <p:cNvPr id="38" name="SUBTITLE">
            <a:extLst>
              <a:ext uri="{FF2B5EF4-FFF2-40B4-BE49-F238E27FC236}">
                <a16:creationId xmlns:a16="http://schemas.microsoft.com/office/drawing/2014/main" id="{C95DEC37-B921-3A48-A91D-274525ED20A0}"/>
              </a:ext>
            </a:extLst>
          </p:cNvPr>
          <p:cNvSpPr>
            <a:spLocks noGrp="1"/>
          </p:cNvSpPr>
          <p:nvPr>
            <p:ph type="body" sz="quarter" idx="17" hasCustomPrompt="1"/>
          </p:nvPr>
        </p:nvSpPr>
        <p:spPr>
          <a:xfrm>
            <a:off x="608014" y="3659589"/>
            <a:ext cx="5246799" cy="300467"/>
          </a:xfrm>
          <a:prstGeom prst="rect">
            <a:avLst/>
          </a:prstGeom>
        </p:spPr>
        <p:txBody>
          <a:bodyPr wrap="square" anchor="t" anchorCtr="0">
            <a:spAutoFit/>
          </a:bodyPr>
          <a:lstStyle>
            <a:lvl1pPr>
              <a:defRPr sz="1800" b="0" i="0">
                <a:solidFill>
                  <a:schemeClr val="tx2"/>
                </a:solidFill>
                <a:latin typeface="Century Gothic" panose="020B0502020202020204" pitchFamily="34" charset="0"/>
              </a:defRPr>
            </a:lvl1pPr>
          </a:lstStyle>
          <a:p>
            <a:pPr lvl="0"/>
            <a:r>
              <a:rPr lang="en-US" dirty="0"/>
              <a:t>Subtitle</a:t>
            </a:r>
          </a:p>
        </p:txBody>
      </p:sp>
      <p:sp>
        <p:nvSpPr>
          <p:cNvPr id="39" name="TITLE">
            <a:extLst>
              <a:ext uri="{FF2B5EF4-FFF2-40B4-BE49-F238E27FC236}">
                <a16:creationId xmlns:a16="http://schemas.microsoft.com/office/drawing/2014/main" id="{5655D3A0-E1D8-6C42-8822-6D120C8ACCF1}"/>
              </a:ext>
            </a:extLst>
          </p:cNvPr>
          <p:cNvSpPr>
            <a:spLocks noGrp="1"/>
          </p:cNvSpPr>
          <p:nvPr>
            <p:ph type="title" hasCustomPrompt="1"/>
          </p:nvPr>
        </p:nvSpPr>
        <p:spPr>
          <a:xfrm>
            <a:off x="608013" y="2904724"/>
            <a:ext cx="5246800" cy="664797"/>
          </a:xfrm>
          <a:prstGeom prst="rect">
            <a:avLst/>
          </a:prstGeom>
        </p:spPr>
        <p:txBody>
          <a:bodyPr wrap="square" anchor="b" anchorCtr="0">
            <a:spAutoFit/>
          </a:bodyPr>
          <a:lstStyle>
            <a:lvl1pPr>
              <a:lnSpc>
                <a:spcPct val="90000"/>
              </a:lnSpc>
              <a:defRPr sz="4800" b="0" i="0" baseline="0">
                <a:solidFill>
                  <a:schemeClr val="tx2"/>
                </a:solidFill>
                <a:latin typeface="Times New Roman" panose="02020603050405020304" pitchFamily="18" charset="0"/>
                <a:cs typeface="Times New Roman" panose="02020603050405020304" pitchFamily="18" charset="0"/>
              </a:defRPr>
            </a:lvl1pPr>
          </a:lstStyle>
          <a:p>
            <a:r>
              <a:rPr lang="en-US" dirty="0"/>
              <a:t>Cover Title</a:t>
            </a:r>
          </a:p>
        </p:txBody>
      </p:sp>
      <p:sp>
        <p:nvSpPr>
          <p:cNvPr id="20" name="Date Placeholder 8">
            <a:extLst>
              <a:ext uri="{FF2B5EF4-FFF2-40B4-BE49-F238E27FC236}">
                <a16:creationId xmlns:a16="http://schemas.microsoft.com/office/drawing/2014/main" id="{587C72ED-1AA5-DB43-B606-CEED4F308986}"/>
              </a:ext>
            </a:extLst>
          </p:cNvPr>
          <p:cNvSpPr>
            <a:spLocks noGrp="1"/>
          </p:cNvSpPr>
          <p:nvPr>
            <p:ph type="dt" sz="half" idx="22"/>
          </p:nvPr>
        </p:nvSpPr>
        <p:spPr>
          <a:xfrm>
            <a:off x="609599" y="5989320"/>
            <a:ext cx="1423737" cy="182880"/>
          </a:xfrm>
          <a:prstGeom prst="rect">
            <a:avLst/>
          </a:prstGeom>
        </p:spPr>
        <p:txBody>
          <a:bodyPr lIns="0" tIns="0" rIns="0" bIns="0"/>
          <a:lstStyle>
            <a:lvl1pPr>
              <a:defRPr sz="1400">
                <a:solidFill>
                  <a:schemeClr val="tx2"/>
                </a:solidFill>
              </a:defRPr>
            </a:lvl1pPr>
          </a:lstStyle>
          <a:p>
            <a:endParaRPr lang="en-US"/>
          </a:p>
        </p:txBody>
      </p:sp>
      <p:sp>
        <p:nvSpPr>
          <p:cNvPr id="18" name="Picture Placeholder 10">
            <a:extLst>
              <a:ext uri="{FF2B5EF4-FFF2-40B4-BE49-F238E27FC236}">
                <a16:creationId xmlns:a16="http://schemas.microsoft.com/office/drawing/2014/main" id="{FC37DB3C-10BA-FF44-BA48-1E9F05047E4F}"/>
              </a:ext>
            </a:extLst>
          </p:cNvPr>
          <p:cNvSpPr>
            <a:spLocks noGrp="1" noChangeAspect="1"/>
          </p:cNvSpPr>
          <p:nvPr>
            <p:ph type="pic" sz="quarter" idx="25"/>
          </p:nvPr>
        </p:nvSpPr>
        <p:spPr>
          <a:xfrm>
            <a:off x="504158" y="4459026"/>
            <a:ext cx="1546465" cy="548640"/>
          </a:xfrm>
          <a: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l="-3543" r="1842"/>
            </a:stretch>
          </a:blipFill>
        </p:spPr>
        <p:txBody>
          <a:bodyPr/>
          <a:lstStyle>
            <a:lvl1pPr>
              <a:defRPr sz="800">
                <a:noFill/>
              </a:defRPr>
            </a:lvl1pPr>
          </a:lstStyle>
          <a:p>
            <a:r>
              <a:rPr lang="en-US"/>
              <a:t>Click icon to add picture</a:t>
            </a:r>
          </a:p>
        </p:txBody>
      </p:sp>
      <p:sp>
        <p:nvSpPr>
          <p:cNvPr id="21" name="Picture Placeholder 20">
            <a:extLst>
              <a:ext uri="{FF2B5EF4-FFF2-40B4-BE49-F238E27FC236}">
                <a16:creationId xmlns:a16="http://schemas.microsoft.com/office/drawing/2014/main" id="{6C6C2030-6238-BE4E-BACF-3CF4A53142C3}"/>
              </a:ext>
            </a:extLst>
          </p:cNvPr>
          <p:cNvSpPr>
            <a:spLocks noGrp="1"/>
          </p:cNvSpPr>
          <p:nvPr>
            <p:ph type="pic" sz="quarter" idx="31"/>
          </p:nvPr>
        </p:nvSpPr>
        <p:spPr>
          <a:xfrm>
            <a:off x="3986657" y="0"/>
            <a:ext cx="8202168" cy="6858000"/>
          </a:xfrm>
          <a:custGeom>
            <a:avLst/>
            <a:gdLst>
              <a:gd name="connsiteX0" fmla="*/ 3977640 w 8202168"/>
              <a:gd name="connsiteY0" fmla="*/ 0 h 6858000"/>
              <a:gd name="connsiteX1" fmla="*/ 8202168 w 8202168"/>
              <a:gd name="connsiteY1" fmla="*/ 0 h 6858000"/>
              <a:gd name="connsiteX2" fmla="*/ 8202168 w 8202168"/>
              <a:gd name="connsiteY2" fmla="*/ 6858000 h 6858000"/>
              <a:gd name="connsiteX3" fmla="*/ 0 w 8202168"/>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8202168" h="6858000">
                <a:moveTo>
                  <a:pt x="3977640" y="0"/>
                </a:moveTo>
                <a:lnTo>
                  <a:pt x="8202168" y="0"/>
                </a:lnTo>
                <a:lnTo>
                  <a:pt x="8202168" y="6858000"/>
                </a:lnTo>
                <a:lnTo>
                  <a:pt x="0" y="6858000"/>
                </a:lnTo>
                <a:close/>
              </a:path>
            </a:pathLst>
          </a:custGeom>
          <a:blipFill>
            <a:blip r:embed="rId4" cstate="print">
              <a:extLst>
                <a:ext uri="{28A0092B-C50C-407E-A947-70E740481C1C}">
                  <a14:useLocalDpi xmlns:a14="http://schemas.microsoft.com/office/drawing/2010/main"/>
                </a:ext>
              </a:extLst>
            </a:blip>
            <a:stretch>
              <a:fillRect t="46"/>
            </a:stretch>
          </a:blipFill>
        </p:spPr>
        <p:txBody>
          <a:bodyPr wrap="square">
            <a:noAutofit/>
          </a:bodyPr>
          <a:lstStyle>
            <a:lvl1pPr>
              <a:defRPr sz="800">
                <a:noFill/>
              </a:defRPr>
            </a:lvl1pPr>
          </a:lstStyle>
          <a:p>
            <a:r>
              <a:rPr lang="en-US"/>
              <a:t>Click icon to add picture</a:t>
            </a:r>
          </a:p>
        </p:txBody>
      </p:sp>
    </p:spTree>
    <p:extLst>
      <p:ext uri="{BB962C8B-B14F-4D97-AF65-F5344CB8AC3E}">
        <p14:creationId xmlns:p14="http://schemas.microsoft.com/office/powerpoint/2010/main" val="435549518"/>
      </p:ext>
    </p:extLst>
  </p:cSld>
  <p:clrMapOvr>
    <a:overrideClrMapping bg1="dk1" tx1="lt1" bg2="dk2" tx2="lt2" accent1="accent1" accent2="accent2" accent3="accent3" accent4="accent4" accent5="accent5" accent6="accent6" hlink="hlink" folHlink="folHlink"/>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Pillars">
    <p:spTree>
      <p:nvGrpSpPr>
        <p:cNvPr id="1" name=""/>
        <p:cNvGrpSpPr/>
        <p:nvPr/>
      </p:nvGrpSpPr>
      <p:grpSpPr>
        <a:xfrm>
          <a:off x="0" y="0"/>
          <a:ext cx="0" cy="0"/>
          <a:chOff x="0" y="0"/>
          <a:chExt cx="0" cy="0"/>
        </a:xfrm>
      </p:grpSpPr>
      <p:sp>
        <p:nvSpPr>
          <p:cNvPr id="42" name="Picture Placeholder 41">
            <a:extLst>
              <a:ext uri="{FF2B5EF4-FFF2-40B4-BE49-F238E27FC236}">
                <a16:creationId xmlns:a16="http://schemas.microsoft.com/office/drawing/2014/main" id="{FFDD85BC-623B-5344-96C7-A55C5AA7173E}"/>
              </a:ext>
            </a:extLst>
          </p:cNvPr>
          <p:cNvSpPr>
            <a:spLocks noGrp="1" noChangeAspect="1"/>
          </p:cNvSpPr>
          <p:nvPr>
            <p:ph type="pic" sz="quarter" idx="18" hasCustomPrompt="1"/>
          </p:nvPr>
        </p:nvSpPr>
        <p:spPr>
          <a:xfrm>
            <a:off x="0" y="0"/>
            <a:ext cx="6089650" cy="6856214"/>
          </a:xfrm>
          <a:blipFill dpi="0" rotWithShape="1">
            <a:blip r:embed="rId2" cstate="email">
              <a:extLst>
                <a:ext uri="{28A0092B-C50C-407E-A947-70E740481C1C}">
                  <a14:useLocalDpi xmlns:a14="http://schemas.microsoft.com/office/drawing/2010/main"/>
                </a:ext>
              </a:extLst>
            </a:blip>
            <a:srcRect/>
            <a:stretch>
              <a:fillRect/>
            </a:stretch>
          </a:blipFill>
        </p:spPr>
        <p:txBody>
          <a:bodyPr/>
          <a:lstStyle>
            <a:lvl1pPr>
              <a:defRPr sz="800"/>
            </a:lvl1pPr>
          </a:lstStyle>
          <a:p>
            <a:r>
              <a:rPr lang="en-US"/>
              <a:t>Click center icon to insert image</a:t>
            </a:r>
          </a:p>
        </p:txBody>
      </p:sp>
      <p:sp>
        <p:nvSpPr>
          <p:cNvPr id="23" name="Rectangle 22">
            <a:extLst>
              <a:ext uri="{FF2B5EF4-FFF2-40B4-BE49-F238E27FC236}">
                <a16:creationId xmlns:a16="http://schemas.microsoft.com/office/drawing/2014/main" id="{1F5B6F87-1444-9E43-882E-284E7CD20925}"/>
              </a:ext>
            </a:extLst>
          </p:cNvPr>
          <p:cNvSpPr/>
          <p:nvPr userDrawn="1"/>
        </p:nvSpPr>
        <p:spPr>
          <a:xfrm>
            <a:off x="6089905" y="0"/>
            <a:ext cx="6098920" cy="68580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a:p>
        </p:txBody>
      </p:sp>
      <p:sp>
        <p:nvSpPr>
          <p:cNvPr id="6" name="Right Arrow Callout 5">
            <a:extLst>
              <a:ext uri="{FF2B5EF4-FFF2-40B4-BE49-F238E27FC236}">
                <a16:creationId xmlns:a16="http://schemas.microsoft.com/office/drawing/2014/main" id="{2D455B2D-6EE7-DE43-BAF4-6BDD9BBA524F}"/>
              </a:ext>
            </a:extLst>
          </p:cNvPr>
          <p:cNvSpPr/>
          <p:nvPr userDrawn="1"/>
        </p:nvSpPr>
        <p:spPr>
          <a:xfrm>
            <a:off x="6089905" y="893"/>
            <a:ext cx="3199567" cy="3428107"/>
          </a:xfrm>
          <a:prstGeom prst="rightArrowCallout">
            <a:avLst>
              <a:gd name="adj1" fmla="val 0"/>
              <a:gd name="adj2" fmla="val 3952"/>
              <a:gd name="adj3" fmla="val 4578"/>
              <a:gd name="adj4" fmla="val 95422"/>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defTabSz="456925"/>
            <a:endParaRPr lang="en-US">
              <a:solidFill>
                <a:srgbClr val="FCF7F7"/>
              </a:solidFill>
              <a:latin typeface="Century Gothic"/>
            </a:endParaRPr>
          </a:p>
        </p:txBody>
      </p:sp>
      <p:sp>
        <p:nvSpPr>
          <p:cNvPr id="7" name="Right Arrow Callout 6">
            <a:extLst>
              <a:ext uri="{FF2B5EF4-FFF2-40B4-BE49-F238E27FC236}">
                <a16:creationId xmlns:a16="http://schemas.microsoft.com/office/drawing/2014/main" id="{E263CE88-DD6F-2941-A38E-0D82943DEE9D}"/>
              </a:ext>
            </a:extLst>
          </p:cNvPr>
          <p:cNvSpPr/>
          <p:nvPr userDrawn="1"/>
        </p:nvSpPr>
        <p:spPr>
          <a:xfrm flipH="1">
            <a:off x="8989258" y="3429893"/>
            <a:ext cx="3199567" cy="3428107"/>
          </a:xfrm>
          <a:prstGeom prst="rightArrowCallout">
            <a:avLst>
              <a:gd name="adj1" fmla="val 0"/>
              <a:gd name="adj2" fmla="val 3952"/>
              <a:gd name="adj3" fmla="val 4877"/>
              <a:gd name="adj4" fmla="val 95122"/>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defTabSz="456925"/>
            <a:endParaRPr lang="en-US">
              <a:solidFill>
                <a:srgbClr val="FCF7F7"/>
              </a:solidFill>
              <a:latin typeface="Century Gothic"/>
            </a:endParaRPr>
          </a:p>
        </p:txBody>
      </p:sp>
      <p:sp>
        <p:nvSpPr>
          <p:cNvPr id="12" name="Triangle 11">
            <a:extLst>
              <a:ext uri="{FF2B5EF4-FFF2-40B4-BE49-F238E27FC236}">
                <a16:creationId xmlns:a16="http://schemas.microsoft.com/office/drawing/2014/main" id="{FF8CDEB1-5AF7-CA44-90AC-48582AB7E6BC}"/>
              </a:ext>
            </a:extLst>
          </p:cNvPr>
          <p:cNvSpPr>
            <a:spLocks noChangeAspect="1"/>
          </p:cNvSpPr>
          <p:nvPr userDrawn="1"/>
        </p:nvSpPr>
        <p:spPr>
          <a:xfrm>
            <a:off x="7484671" y="3285289"/>
            <a:ext cx="241519" cy="156772"/>
          </a:xfrm>
          <a:prstGeom prst="triangl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defTabSz="456925"/>
            <a:endParaRPr lang="en-US">
              <a:solidFill>
                <a:srgbClr val="FCF7F7"/>
              </a:solidFill>
              <a:latin typeface="Century Gothic"/>
            </a:endParaRPr>
          </a:p>
        </p:txBody>
      </p:sp>
      <p:sp>
        <p:nvSpPr>
          <p:cNvPr id="13" name="Triangle 12">
            <a:extLst>
              <a:ext uri="{FF2B5EF4-FFF2-40B4-BE49-F238E27FC236}">
                <a16:creationId xmlns:a16="http://schemas.microsoft.com/office/drawing/2014/main" id="{83DF5DD1-D0DD-A941-9F99-890120D77F26}"/>
              </a:ext>
            </a:extLst>
          </p:cNvPr>
          <p:cNvSpPr>
            <a:spLocks noChangeAspect="1"/>
          </p:cNvSpPr>
          <p:nvPr userDrawn="1"/>
        </p:nvSpPr>
        <p:spPr>
          <a:xfrm flipV="1">
            <a:off x="10539209" y="3427493"/>
            <a:ext cx="241519" cy="156772"/>
          </a:xfrm>
          <a:prstGeom prst="triangl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defTabSz="456925"/>
            <a:endParaRPr lang="en-US">
              <a:solidFill>
                <a:srgbClr val="FCF7F7"/>
              </a:solidFill>
              <a:latin typeface="Century Gothic"/>
            </a:endParaRPr>
          </a:p>
        </p:txBody>
      </p:sp>
      <p:sp>
        <p:nvSpPr>
          <p:cNvPr id="2" name="Title 1">
            <a:extLst>
              <a:ext uri="{FF2B5EF4-FFF2-40B4-BE49-F238E27FC236}">
                <a16:creationId xmlns:a16="http://schemas.microsoft.com/office/drawing/2014/main" id="{9911B1A5-80EB-064D-A9DC-DDD61167E502}"/>
              </a:ext>
            </a:extLst>
          </p:cNvPr>
          <p:cNvSpPr>
            <a:spLocks noGrp="1"/>
          </p:cNvSpPr>
          <p:nvPr>
            <p:ph type="title"/>
          </p:nvPr>
        </p:nvSpPr>
        <p:spPr/>
        <p:txBody>
          <a:bodyPr/>
          <a:lstStyle/>
          <a:p>
            <a:r>
              <a:rPr lang="en-US"/>
              <a:t>Click to edit Master title style</a:t>
            </a:r>
          </a:p>
        </p:txBody>
      </p:sp>
      <p:sp>
        <p:nvSpPr>
          <p:cNvPr id="25" name="Text Placeholder 24">
            <a:extLst>
              <a:ext uri="{FF2B5EF4-FFF2-40B4-BE49-F238E27FC236}">
                <a16:creationId xmlns:a16="http://schemas.microsoft.com/office/drawing/2014/main" id="{D40C3A78-38E8-4940-87BC-67C1412B21F2}"/>
              </a:ext>
            </a:extLst>
          </p:cNvPr>
          <p:cNvSpPr>
            <a:spLocks noGrp="1"/>
          </p:cNvSpPr>
          <p:nvPr>
            <p:ph type="body" sz="quarter" idx="12"/>
          </p:nvPr>
        </p:nvSpPr>
        <p:spPr>
          <a:xfrm>
            <a:off x="609598" y="3427493"/>
            <a:ext cx="5029200" cy="344407"/>
          </a:xfrm>
        </p:spPr>
        <p:txBody>
          <a:bodyPr anchor="b" anchorCtr="0"/>
          <a:lstStyle>
            <a:lvl1pPr>
              <a:lnSpc>
                <a:spcPct val="90000"/>
              </a:lnSpc>
              <a:defRPr sz="2800" spc="-30" baseline="0">
                <a:solidFill>
                  <a:schemeClr val="bg1"/>
                </a:solidFill>
                <a:latin typeface="+mj-lt"/>
              </a:defRPr>
            </a:lvl1pPr>
          </a:lstStyle>
          <a:p>
            <a:pPr lvl="0"/>
            <a:r>
              <a:rPr lang="en-US"/>
              <a:t>Click to edit Master text styles</a:t>
            </a:r>
          </a:p>
        </p:txBody>
      </p:sp>
      <p:sp>
        <p:nvSpPr>
          <p:cNvPr id="27" name="Text Placeholder 26">
            <a:extLst>
              <a:ext uri="{FF2B5EF4-FFF2-40B4-BE49-F238E27FC236}">
                <a16:creationId xmlns:a16="http://schemas.microsoft.com/office/drawing/2014/main" id="{217619C3-9CB1-5E44-99A2-360F8CCE9616}"/>
              </a:ext>
            </a:extLst>
          </p:cNvPr>
          <p:cNvSpPr>
            <a:spLocks noGrp="1"/>
          </p:cNvSpPr>
          <p:nvPr>
            <p:ph type="body" sz="quarter" idx="13"/>
          </p:nvPr>
        </p:nvSpPr>
        <p:spPr>
          <a:xfrm>
            <a:off x="609598" y="3930162"/>
            <a:ext cx="5029200" cy="2269026"/>
          </a:xfrm>
        </p:spPr>
        <p:txBody>
          <a:bodyPr/>
          <a:lstStyle/>
          <a:p>
            <a:pPr lvl="0"/>
            <a:r>
              <a:rPr lang="en-US"/>
              <a:t>Click to edit Master text styles</a:t>
            </a:r>
          </a:p>
        </p:txBody>
      </p:sp>
      <p:sp>
        <p:nvSpPr>
          <p:cNvPr id="28" name="Text Placeholder 26">
            <a:extLst>
              <a:ext uri="{FF2B5EF4-FFF2-40B4-BE49-F238E27FC236}">
                <a16:creationId xmlns:a16="http://schemas.microsoft.com/office/drawing/2014/main" id="{69787D61-312F-DB48-8FF0-F6E8D0930389}"/>
              </a:ext>
            </a:extLst>
          </p:cNvPr>
          <p:cNvSpPr>
            <a:spLocks noGrp="1"/>
          </p:cNvSpPr>
          <p:nvPr>
            <p:ph type="body" sz="quarter" idx="14"/>
          </p:nvPr>
        </p:nvSpPr>
        <p:spPr>
          <a:xfrm>
            <a:off x="6089906" y="1465390"/>
            <a:ext cx="3041206" cy="1962103"/>
          </a:xfrm>
        </p:spPr>
        <p:txBody>
          <a:bodyPr lIns="182880" rIns="182880"/>
          <a:lstStyle>
            <a:lvl1pPr algn="ctr">
              <a:lnSpc>
                <a:spcPct val="100000"/>
              </a:lnSpc>
              <a:defRPr>
                <a:solidFill>
                  <a:schemeClr val="bg2"/>
                </a:solidFill>
              </a:defRPr>
            </a:lvl1pPr>
            <a:lvl2pPr algn="ctr">
              <a:defRPr>
                <a:solidFill>
                  <a:schemeClr val="bg2"/>
                </a:solidFill>
              </a:defRPr>
            </a:lvl2pPr>
            <a:lvl3pPr algn="ctr">
              <a:defRPr>
                <a:solidFill>
                  <a:schemeClr val="bg2"/>
                </a:solidFill>
              </a:defRPr>
            </a:lvl3pPr>
          </a:lstStyle>
          <a:p>
            <a:pPr lvl="0"/>
            <a:r>
              <a:rPr lang="en-US"/>
              <a:t>Click to edit Master text styles</a:t>
            </a:r>
          </a:p>
        </p:txBody>
      </p:sp>
      <p:sp>
        <p:nvSpPr>
          <p:cNvPr id="29" name="Text Placeholder 26">
            <a:extLst>
              <a:ext uri="{FF2B5EF4-FFF2-40B4-BE49-F238E27FC236}">
                <a16:creationId xmlns:a16="http://schemas.microsoft.com/office/drawing/2014/main" id="{91914F46-2D4C-EA43-9007-A19C4FFB31DF}"/>
              </a:ext>
            </a:extLst>
          </p:cNvPr>
          <p:cNvSpPr>
            <a:spLocks noGrp="1"/>
          </p:cNvSpPr>
          <p:nvPr>
            <p:ph type="body" sz="quarter" idx="15"/>
          </p:nvPr>
        </p:nvSpPr>
        <p:spPr>
          <a:xfrm>
            <a:off x="9132044" y="1465390"/>
            <a:ext cx="3041206" cy="1962103"/>
          </a:xfrm>
        </p:spPr>
        <p:txBody>
          <a:bodyPr lIns="182880" rIns="182880"/>
          <a:lstStyle>
            <a:lvl1pPr algn="ctr">
              <a:lnSpc>
                <a:spcPct val="100000"/>
              </a:lnSpc>
              <a:defRPr>
                <a:solidFill>
                  <a:schemeClr val="bg2"/>
                </a:solidFill>
              </a:defRPr>
            </a:lvl1pPr>
            <a:lvl2pPr algn="ctr">
              <a:defRPr>
                <a:solidFill>
                  <a:schemeClr val="bg2"/>
                </a:solidFill>
              </a:defRPr>
            </a:lvl2pPr>
            <a:lvl3pPr algn="ctr">
              <a:defRPr>
                <a:solidFill>
                  <a:schemeClr val="bg2"/>
                </a:solidFill>
              </a:defRPr>
            </a:lvl3pPr>
          </a:lstStyle>
          <a:p>
            <a:pPr lvl="0"/>
            <a:r>
              <a:rPr lang="en-US"/>
              <a:t>Click to edit Master text styles</a:t>
            </a:r>
          </a:p>
        </p:txBody>
      </p:sp>
      <p:sp>
        <p:nvSpPr>
          <p:cNvPr id="30" name="Text Placeholder 26">
            <a:extLst>
              <a:ext uri="{FF2B5EF4-FFF2-40B4-BE49-F238E27FC236}">
                <a16:creationId xmlns:a16="http://schemas.microsoft.com/office/drawing/2014/main" id="{DF21FF0A-483B-794C-9095-F811BA13E80C}"/>
              </a:ext>
            </a:extLst>
          </p:cNvPr>
          <p:cNvSpPr>
            <a:spLocks noGrp="1"/>
          </p:cNvSpPr>
          <p:nvPr>
            <p:ph type="body" sz="quarter" idx="16"/>
          </p:nvPr>
        </p:nvSpPr>
        <p:spPr>
          <a:xfrm>
            <a:off x="6089906" y="4911975"/>
            <a:ext cx="3041206" cy="1962103"/>
          </a:xfrm>
        </p:spPr>
        <p:txBody>
          <a:bodyPr lIns="182880" rIns="182880"/>
          <a:lstStyle>
            <a:lvl1pPr algn="ctr">
              <a:lnSpc>
                <a:spcPct val="100000"/>
              </a:lnSpc>
              <a:defRPr>
                <a:solidFill>
                  <a:schemeClr val="bg2"/>
                </a:solidFill>
              </a:defRPr>
            </a:lvl1pPr>
            <a:lvl2pPr algn="ctr">
              <a:defRPr>
                <a:solidFill>
                  <a:schemeClr val="bg2"/>
                </a:solidFill>
              </a:defRPr>
            </a:lvl2pPr>
            <a:lvl3pPr algn="ctr">
              <a:defRPr>
                <a:solidFill>
                  <a:schemeClr val="bg2"/>
                </a:solidFill>
              </a:defRPr>
            </a:lvl3pPr>
          </a:lstStyle>
          <a:p>
            <a:pPr lvl="0"/>
            <a:r>
              <a:rPr lang="en-US"/>
              <a:t>Click to edit Master text styles</a:t>
            </a:r>
          </a:p>
        </p:txBody>
      </p:sp>
      <p:sp>
        <p:nvSpPr>
          <p:cNvPr id="31" name="Text Placeholder 26">
            <a:extLst>
              <a:ext uri="{FF2B5EF4-FFF2-40B4-BE49-F238E27FC236}">
                <a16:creationId xmlns:a16="http://schemas.microsoft.com/office/drawing/2014/main" id="{D92B6339-8E42-A44F-AA10-352B08A1A3A9}"/>
              </a:ext>
            </a:extLst>
          </p:cNvPr>
          <p:cNvSpPr>
            <a:spLocks noGrp="1"/>
          </p:cNvSpPr>
          <p:nvPr>
            <p:ph type="body" sz="quarter" idx="17"/>
          </p:nvPr>
        </p:nvSpPr>
        <p:spPr>
          <a:xfrm>
            <a:off x="9132044" y="4911975"/>
            <a:ext cx="3041206" cy="1962103"/>
          </a:xfrm>
        </p:spPr>
        <p:txBody>
          <a:bodyPr lIns="182880" rIns="182880"/>
          <a:lstStyle>
            <a:lvl1pPr algn="ctr">
              <a:lnSpc>
                <a:spcPct val="100000"/>
              </a:lnSpc>
              <a:defRPr>
                <a:solidFill>
                  <a:schemeClr val="bg2"/>
                </a:solidFill>
              </a:defRPr>
            </a:lvl1pPr>
            <a:lvl2pPr algn="ctr">
              <a:defRPr>
                <a:solidFill>
                  <a:schemeClr val="bg2"/>
                </a:solidFill>
              </a:defRPr>
            </a:lvl2pPr>
            <a:lvl3pPr algn="ctr">
              <a:defRPr>
                <a:solidFill>
                  <a:schemeClr val="bg2"/>
                </a:solidFill>
              </a:defRPr>
            </a:lvl3pPr>
          </a:lstStyle>
          <a:p>
            <a:pPr lvl="0"/>
            <a:r>
              <a:rPr lang="en-US"/>
              <a:t>Click to edit Master text styles</a:t>
            </a:r>
          </a:p>
        </p:txBody>
      </p:sp>
      <p:grpSp>
        <p:nvGrpSpPr>
          <p:cNvPr id="32" name="Group 31">
            <a:extLst>
              <a:ext uri="{FF2B5EF4-FFF2-40B4-BE49-F238E27FC236}">
                <a16:creationId xmlns:a16="http://schemas.microsoft.com/office/drawing/2014/main" id="{C2C4F22E-9DDC-D64B-BF72-F06A5378B20A}"/>
              </a:ext>
            </a:extLst>
          </p:cNvPr>
          <p:cNvGrpSpPr>
            <a:grpSpLocks noChangeAspect="1"/>
          </p:cNvGrpSpPr>
          <p:nvPr userDrawn="1"/>
        </p:nvGrpSpPr>
        <p:grpSpPr>
          <a:xfrm>
            <a:off x="11082099" y="215851"/>
            <a:ext cx="886025" cy="193345"/>
            <a:chOff x="11082099" y="215851"/>
            <a:chExt cx="886025" cy="193345"/>
          </a:xfrm>
          <a:solidFill>
            <a:srgbClr val="FCF7F7"/>
          </a:solidFill>
        </p:grpSpPr>
        <p:sp>
          <p:nvSpPr>
            <p:cNvPr id="33" name="Freeform 32">
              <a:extLst>
                <a:ext uri="{FF2B5EF4-FFF2-40B4-BE49-F238E27FC236}">
                  <a16:creationId xmlns:a16="http://schemas.microsoft.com/office/drawing/2014/main" id="{E2577978-5F22-8C49-9D0F-16CE1071FAF0}"/>
                </a:ext>
              </a:extLst>
            </p:cNvPr>
            <p:cNvSpPr/>
            <p:nvPr/>
          </p:nvSpPr>
          <p:spPr>
            <a:xfrm>
              <a:off x="11248402" y="215851"/>
              <a:ext cx="719722" cy="193345"/>
            </a:xfrm>
            <a:custGeom>
              <a:avLst/>
              <a:gdLst>
                <a:gd name="connsiteX0" fmla="*/ 212098 w 719722"/>
                <a:gd name="connsiteY0" fmla="*/ 78028 h 193345"/>
                <a:gd name="connsiteX1" fmla="*/ 182351 w 719722"/>
                <a:gd name="connsiteY1" fmla="*/ 90043 h 193345"/>
                <a:gd name="connsiteX2" fmla="*/ 170730 w 719722"/>
                <a:gd name="connsiteY2" fmla="*/ 121669 h 193345"/>
                <a:gd name="connsiteX3" fmla="*/ 182351 w 719722"/>
                <a:gd name="connsiteY3" fmla="*/ 153294 h 193345"/>
                <a:gd name="connsiteX4" fmla="*/ 212098 w 719722"/>
                <a:gd name="connsiteY4" fmla="*/ 165309 h 193345"/>
                <a:gd name="connsiteX5" fmla="*/ 241982 w 719722"/>
                <a:gd name="connsiteY5" fmla="*/ 153294 h 193345"/>
                <a:gd name="connsiteX6" fmla="*/ 253742 w 719722"/>
                <a:gd name="connsiteY6" fmla="*/ 121669 h 193345"/>
                <a:gd name="connsiteX7" fmla="*/ 241982 w 719722"/>
                <a:gd name="connsiteY7" fmla="*/ 90043 h 193345"/>
                <a:gd name="connsiteX8" fmla="*/ 212098 w 719722"/>
                <a:gd name="connsiteY8" fmla="*/ 78028 h 193345"/>
                <a:gd name="connsiteX9" fmla="*/ 539445 w 719722"/>
                <a:gd name="connsiteY9" fmla="*/ 77891 h 193345"/>
                <a:gd name="connsiteX10" fmla="*/ 518277 w 719722"/>
                <a:gd name="connsiteY10" fmla="*/ 83277 h 193345"/>
                <a:gd name="connsiteX11" fmla="*/ 503335 w 719722"/>
                <a:gd name="connsiteY11" fmla="*/ 98606 h 193345"/>
                <a:gd name="connsiteX12" fmla="*/ 497801 w 719722"/>
                <a:gd name="connsiteY12" fmla="*/ 121669 h 193345"/>
                <a:gd name="connsiteX13" fmla="*/ 503335 w 719722"/>
                <a:gd name="connsiteY13" fmla="*/ 144733 h 193345"/>
                <a:gd name="connsiteX14" fmla="*/ 518277 w 719722"/>
                <a:gd name="connsiteY14" fmla="*/ 160062 h 193345"/>
                <a:gd name="connsiteX15" fmla="*/ 539445 w 719722"/>
                <a:gd name="connsiteY15" fmla="*/ 165448 h 193345"/>
                <a:gd name="connsiteX16" fmla="*/ 560614 w 719722"/>
                <a:gd name="connsiteY16" fmla="*/ 160062 h 193345"/>
                <a:gd name="connsiteX17" fmla="*/ 575556 w 719722"/>
                <a:gd name="connsiteY17" fmla="*/ 144733 h 193345"/>
                <a:gd name="connsiteX18" fmla="*/ 581090 w 719722"/>
                <a:gd name="connsiteY18" fmla="*/ 121669 h 193345"/>
                <a:gd name="connsiteX19" fmla="*/ 575556 w 719722"/>
                <a:gd name="connsiteY19" fmla="*/ 98606 h 193345"/>
                <a:gd name="connsiteX20" fmla="*/ 560614 w 719722"/>
                <a:gd name="connsiteY20" fmla="*/ 83277 h 193345"/>
                <a:gd name="connsiteX21" fmla="*/ 539445 w 719722"/>
                <a:gd name="connsiteY21" fmla="*/ 77891 h 193345"/>
                <a:gd name="connsiteX22" fmla="*/ 2352 w 719722"/>
                <a:gd name="connsiteY22" fmla="*/ 51650 h 193345"/>
                <a:gd name="connsiteX23" fmla="*/ 30300 w 719722"/>
                <a:gd name="connsiteY23" fmla="*/ 51650 h 193345"/>
                <a:gd name="connsiteX24" fmla="*/ 43997 w 719722"/>
                <a:gd name="connsiteY24" fmla="*/ 58417 h 193345"/>
                <a:gd name="connsiteX25" fmla="*/ 73190 w 719722"/>
                <a:gd name="connsiteY25" fmla="*/ 99020 h 193345"/>
                <a:gd name="connsiteX26" fmla="*/ 102383 w 719722"/>
                <a:gd name="connsiteY26" fmla="*/ 58417 h 193345"/>
                <a:gd name="connsiteX27" fmla="*/ 116080 w 719722"/>
                <a:gd name="connsiteY27" fmla="*/ 51650 h 193345"/>
                <a:gd name="connsiteX28" fmla="*/ 142921 w 719722"/>
                <a:gd name="connsiteY28" fmla="*/ 51650 h 193345"/>
                <a:gd name="connsiteX29" fmla="*/ 90484 w 719722"/>
                <a:gd name="connsiteY29" fmla="*/ 121531 h 193345"/>
                <a:gd name="connsiteX30" fmla="*/ 145273 w 719722"/>
                <a:gd name="connsiteY30" fmla="*/ 191411 h 193345"/>
                <a:gd name="connsiteX31" fmla="*/ 116910 w 719722"/>
                <a:gd name="connsiteY31" fmla="*/ 191411 h 193345"/>
                <a:gd name="connsiteX32" fmla="*/ 103213 w 719722"/>
                <a:gd name="connsiteY32" fmla="*/ 184644 h 193345"/>
                <a:gd name="connsiteX33" fmla="*/ 72360 w 719722"/>
                <a:gd name="connsiteY33" fmla="*/ 144732 h 193345"/>
                <a:gd name="connsiteX34" fmla="*/ 41368 w 719722"/>
                <a:gd name="connsiteY34" fmla="*/ 184644 h 193345"/>
                <a:gd name="connsiteX35" fmla="*/ 27671 w 719722"/>
                <a:gd name="connsiteY35" fmla="*/ 191411 h 193345"/>
                <a:gd name="connsiteX36" fmla="*/ 0 w 719722"/>
                <a:gd name="connsiteY36" fmla="*/ 191411 h 193345"/>
                <a:gd name="connsiteX37" fmla="*/ 54512 w 719722"/>
                <a:gd name="connsiteY37" fmla="*/ 121531 h 193345"/>
                <a:gd name="connsiteX38" fmla="*/ 389469 w 719722"/>
                <a:gd name="connsiteY38" fmla="*/ 50408 h 193345"/>
                <a:gd name="connsiteX39" fmla="*/ 431944 w 719722"/>
                <a:gd name="connsiteY39" fmla="*/ 65737 h 193345"/>
                <a:gd name="connsiteX40" fmla="*/ 447993 w 719722"/>
                <a:gd name="connsiteY40" fmla="*/ 111449 h 193345"/>
                <a:gd name="connsiteX41" fmla="*/ 447993 w 719722"/>
                <a:gd name="connsiteY41" fmla="*/ 191549 h 193345"/>
                <a:gd name="connsiteX42" fmla="*/ 432220 w 719722"/>
                <a:gd name="connsiteY42" fmla="*/ 191549 h 193345"/>
                <a:gd name="connsiteX43" fmla="*/ 415203 w 719722"/>
                <a:gd name="connsiteY43" fmla="*/ 174562 h 193345"/>
                <a:gd name="connsiteX44" fmla="*/ 415203 w 719722"/>
                <a:gd name="connsiteY44" fmla="*/ 115730 h 193345"/>
                <a:gd name="connsiteX45" fmla="*/ 406486 w 719722"/>
                <a:gd name="connsiteY45" fmla="*/ 88110 h 193345"/>
                <a:gd name="connsiteX46" fmla="*/ 381859 w 719722"/>
                <a:gd name="connsiteY46" fmla="*/ 78857 h 193345"/>
                <a:gd name="connsiteX47" fmla="*/ 353358 w 719722"/>
                <a:gd name="connsiteY47" fmla="*/ 89767 h 193345"/>
                <a:gd name="connsiteX48" fmla="*/ 342843 w 719722"/>
                <a:gd name="connsiteY48" fmla="*/ 120978 h 193345"/>
                <a:gd name="connsiteX49" fmla="*/ 342843 w 719722"/>
                <a:gd name="connsiteY49" fmla="*/ 174562 h 193345"/>
                <a:gd name="connsiteX50" fmla="*/ 325826 w 719722"/>
                <a:gd name="connsiteY50" fmla="*/ 191549 h 193345"/>
                <a:gd name="connsiteX51" fmla="*/ 310053 w 719722"/>
                <a:gd name="connsiteY51" fmla="*/ 191549 h 193345"/>
                <a:gd name="connsiteX52" fmla="*/ 310053 w 719722"/>
                <a:gd name="connsiteY52" fmla="*/ 51927 h 193345"/>
                <a:gd name="connsiteX53" fmla="*/ 324165 w 719722"/>
                <a:gd name="connsiteY53" fmla="*/ 51927 h 193345"/>
                <a:gd name="connsiteX54" fmla="*/ 341183 w 719722"/>
                <a:gd name="connsiteY54" fmla="*/ 68914 h 193345"/>
                <a:gd name="connsiteX55" fmla="*/ 341183 w 719722"/>
                <a:gd name="connsiteY55" fmla="*/ 70018 h 193345"/>
                <a:gd name="connsiteX56" fmla="*/ 361659 w 719722"/>
                <a:gd name="connsiteY56" fmla="*/ 55379 h 193345"/>
                <a:gd name="connsiteX57" fmla="*/ 389469 w 719722"/>
                <a:gd name="connsiteY57" fmla="*/ 50408 h 193345"/>
                <a:gd name="connsiteX58" fmla="*/ 719722 w 719722"/>
                <a:gd name="connsiteY58" fmla="*/ 50269 h 193345"/>
                <a:gd name="connsiteX59" fmla="*/ 719722 w 719722"/>
                <a:gd name="connsiteY59" fmla="*/ 81342 h 193345"/>
                <a:gd name="connsiteX60" fmla="*/ 712113 w 719722"/>
                <a:gd name="connsiteY60" fmla="*/ 80514 h 193345"/>
                <a:gd name="connsiteX61" fmla="*/ 682228 w 719722"/>
                <a:gd name="connsiteY61" fmla="*/ 91700 h 193345"/>
                <a:gd name="connsiteX62" fmla="*/ 671436 w 719722"/>
                <a:gd name="connsiteY62" fmla="*/ 123740 h 193345"/>
                <a:gd name="connsiteX63" fmla="*/ 671436 w 719722"/>
                <a:gd name="connsiteY63" fmla="*/ 174424 h 193345"/>
                <a:gd name="connsiteX64" fmla="*/ 654419 w 719722"/>
                <a:gd name="connsiteY64" fmla="*/ 191411 h 193345"/>
                <a:gd name="connsiteX65" fmla="*/ 638646 w 719722"/>
                <a:gd name="connsiteY65" fmla="*/ 191411 h 193345"/>
                <a:gd name="connsiteX66" fmla="*/ 638646 w 719722"/>
                <a:gd name="connsiteY66" fmla="*/ 51926 h 193345"/>
                <a:gd name="connsiteX67" fmla="*/ 669776 w 719722"/>
                <a:gd name="connsiteY67" fmla="*/ 51926 h 193345"/>
                <a:gd name="connsiteX68" fmla="*/ 669776 w 719722"/>
                <a:gd name="connsiteY68" fmla="*/ 72366 h 193345"/>
                <a:gd name="connsiteX69" fmla="*/ 719722 w 719722"/>
                <a:gd name="connsiteY69" fmla="*/ 50269 h 193345"/>
                <a:gd name="connsiteX70" fmla="*/ 208500 w 719722"/>
                <a:gd name="connsiteY70" fmla="*/ 50269 h 193345"/>
                <a:gd name="connsiteX71" fmla="*/ 233543 w 719722"/>
                <a:gd name="connsiteY71" fmla="*/ 54964 h 193345"/>
                <a:gd name="connsiteX72" fmla="*/ 253327 w 719722"/>
                <a:gd name="connsiteY72" fmla="*/ 68775 h 193345"/>
                <a:gd name="connsiteX73" fmla="*/ 270345 w 719722"/>
                <a:gd name="connsiteY73" fmla="*/ 51788 h 193345"/>
                <a:gd name="connsiteX74" fmla="*/ 285979 w 719722"/>
                <a:gd name="connsiteY74" fmla="*/ 51788 h 193345"/>
                <a:gd name="connsiteX75" fmla="*/ 285979 w 719722"/>
                <a:gd name="connsiteY75" fmla="*/ 51926 h 193345"/>
                <a:gd name="connsiteX76" fmla="*/ 285979 w 719722"/>
                <a:gd name="connsiteY76" fmla="*/ 191549 h 193345"/>
                <a:gd name="connsiteX77" fmla="*/ 271867 w 719722"/>
                <a:gd name="connsiteY77" fmla="*/ 191549 h 193345"/>
                <a:gd name="connsiteX78" fmla="*/ 254849 w 719722"/>
                <a:gd name="connsiteY78" fmla="*/ 174562 h 193345"/>
                <a:gd name="connsiteX79" fmla="*/ 254849 w 719722"/>
                <a:gd name="connsiteY79" fmla="*/ 173457 h 193345"/>
                <a:gd name="connsiteX80" fmla="*/ 234788 w 719722"/>
                <a:gd name="connsiteY80" fmla="*/ 188372 h 193345"/>
                <a:gd name="connsiteX81" fmla="*/ 208500 w 719722"/>
                <a:gd name="connsiteY81" fmla="*/ 193344 h 193345"/>
                <a:gd name="connsiteX82" fmla="*/ 171975 w 719722"/>
                <a:gd name="connsiteY82" fmla="*/ 184506 h 193345"/>
                <a:gd name="connsiteX83" fmla="*/ 146794 w 719722"/>
                <a:gd name="connsiteY83" fmla="*/ 159371 h 193345"/>
                <a:gd name="connsiteX84" fmla="*/ 137801 w 719722"/>
                <a:gd name="connsiteY84" fmla="*/ 121669 h 193345"/>
                <a:gd name="connsiteX85" fmla="*/ 146794 w 719722"/>
                <a:gd name="connsiteY85" fmla="*/ 84104 h 193345"/>
                <a:gd name="connsiteX86" fmla="*/ 171975 w 719722"/>
                <a:gd name="connsiteY86" fmla="*/ 59108 h 193345"/>
                <a:gd name="connsiteX87" fmla="*/ 208500 w 719722"/>
                <a:gd name="connsiteY87" fmla="*/ 50269 h 193345"/>
                <a:gd name="connsiteX88" fmla="*/ 580675 w 719722"/>
                <a:gd name="connsiteY88" fmla="*/ 0 h 193345"/>
                <a:gd name="connsiteX89" fmla="*/ 613327 w 719722"/>
                <a:gd name="connsiteY89" fmla="*/ 0 h 193345"/>
                <a:gd name="connsiteX90" fmla="*/ 613327 w 719722"/>
                <a:gd name="connsiteY90" fmla="*/ 191550 h 193345"/>
                <a:gd name="connsiteX91" fmla="*/ 598938 w 719722"/>
                <a:gd name="connsiteY91" fmla="*/ 191550 h 193345"/>
                <a:gd name="connsiteX92" fmla="*/ 581920 w 719722"/>
                <a:gd name="connsiteY92" fmla="*/ 174563 h 193345"/>
                <a:gd name="connsiteX93" fmla="*/ 581920 w 719722"/>
                <a:gd name="connsiteY93" fmla="*/ 173458 h 193345"/>
                <a:gd name="connsiteX94" fmla="*/ 561859 w 719722"/>
                <a:gd name="connsiteY94" fmla="*/ 188373 h 193345"/>
                <a:gd name="connsiteX95" fmla="*/ 535571 w 719722"/>
                <a:gd name="connsiteY95" fmla="*/ 193345 h 193345"/>
                <a:gd name="connsiteX96" fmla="*/ 499322 w 719722"/>
                <a:gd name="connsiteY96" fmla="*/ 184507 h 193345"/>
                <a:gd name="connsiteX97" fmla="*/ 474003 w 719722"/>
                <a:gd name="connsiteY97" fmla="*/ 159234 h 193345"/>
                <a:gd name="connsiteX98" fmla="*/ 464872 w 719722"/>
                <a:gd name="connsiteY98" fmla="*/ 121669 h 193345"/>
                <a:gd name="connsiteX99" fmla="*/ 474003 w 719722"/>
                <a:gd name="connsiteY99" fmla="*/ 84243 h 193345"/>
                <a:gd name="connsiteX100" fmla="*/ 499322 w 719722"/>
                <a:gd name="connsiteY100" fmla="*/ 59108 h 193345"/>
                <a:gd name="connsiteX101" fmla="*/ 535571 w 719722"/>
                <a:gd name="connsiteY101" fmla="*/ 50270 h 193345"/>
                <a:gd name="connsiteX102" fmla="*/ 561029 w 719722"/>
                <a:gd name="connsiteY102" fmla="*/ 54965 h 193345"/>
                <a:gd name="connsiteX103" fmla="*/ 580675 w 719722"/>
                <a:gd name="connsiteY103" fmla="*/ 69052 h 193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l="l" t="t" r="r" b="b"/>
              <a:pathLst>
                <a:path w="719722" h="193345">
                  <a:moveTo>
                    <a:pt x="212098" y="78028"/>
                  </a:moveTo>
                  <a:cubicBezTo>
                    <a:pt x="200061" y="78028"/>
                    <a:pt x="190099" y="82033"/>
                    <a:pt x="182351" y="90043"/>
                  </a:cubicBezTo>
                  <a:cubicBezTo>
                    <a:pt x="174603" y="98053"/>
                    <a:pt x="170730" y="108549"/>
                    <a:pt x="170730" y="121669"/>
                  </a:cubicBezTo>
                  <a:cubicBezTo>
                    <a:pt x="170730" y="134788"/>
                    <a:pt x="174603" y="145284"/>
                    <a:pt x="182351" y="153294"/>
                  </a:cubicBezTo>
                  <a:cubicBezTo>
                    <a:pt x="190099" y="161304"/>
                    <a:pt x="200061" y="165309"/>
                    <a:pt x="212098" y="165309"/>
                  </a:cubicBezTo>
                  <a:cubicBezTo>
                    <a:pt x="224134" y="165447"/>
                    <a:pt x="234096" y="161442"/>
                    <a:pt x="241982" y="153294"/>
                  </a:cubicBezTo>
                  <a:cubicBezTo>
                    <a:pt x="249868" y="145284"/>
                    <a:pt x="253742" y="134788"/>
                    <a:pt x="253742" y="121669"/>
                  </a:cubicBezTo>
                  <a:cubicBezTo>
                    <a:pt x="253742" y="108549"/>
                    <a:pt x="249868" y="98053"/>
                    <a:pt x="241982" y="90043"/>
                  </a:cubicBezTo>
                  <a:cubicBezTo>
                    <a:pt x="234096" y="82033"/>
                    <a:pt x="224134" y="78028"/>
                    <a:pt x="212098" y="78028"/>
                  </a:cubicBezTo>
                  <a:close/>
                  <a:moveTo>
                    <a:pt x="539445" y="77891"/>
                  </a:moveTo>
                  <a:cubicBezTo>
                    <a:pt x="531559" y="77891"/>
                    <a:pt x="524503" y="79686"/>
                    <a:pt x="518277" y="83277"/>
                  </a:cubicBezTo>
                  <a:cubicBezTo>
                    <a:pt x="512051" y="86867"/>
                    <a:pt x="507070" y="91977"/>
                    <a:pt x="503335" y="98606"/>
                  </a:cubicBezTo>
                  <a:cubicBezTo>
                    <a:pt x="499599" y="105235"/>
                    <a:pt x="497801" y="112969"/>
                    <a:pt x="497801" y="121669"/>
                  </a:cubicBezTo>
                  <a:cubicBezTo>
                    <a:pt x="497801" y="130370"/>
                    <a:pt x="499599" y="138104"/>
                    <a:pt x="503335" y="144733"/>
                  </a:cubicBezTo>
                  <a:cubicBezTo>
                    <a:pt x="507070" y="151362"/>
                    <a:pt x="511913" y="156471"/>
                    <a:pt x="518277" y="160062"/>
                  </a:cubicBezTo>
                  <a:cubicBezTo>
                    <a:pt x="524503" y="163653"/>
                    <a:pt x="531698" y="165448"/>
                    <a:pt x="539445" y="165448"/>
                  </a:cubicBezTo>
                  <a:cubicBezTo>
                    <a:pt x="547193" y="165448"/>
                    <a:pt x="554388" y="163653"/>
                    <a:pt x="560614" y="160062"/>
                  </a:cubicBezTo>
                  <a:cubicBezTo>
                    <a:pt x="566840" y="156471"/>
                    <a:pt x="571821" y="151362"/>
                    <a:pt x="575556" y="144733"/>
                  </a:cubicBezTo>
                  <a:cubicBezTo>
                    <a:pt x="579292" y="138104"/>
                    <a:pt x="581090" y="130370"/>
                    <a:pt x="581090" y="121669"/>
                  </a:cubicBezTo>
                  <a:cubicBezTo>
                    <a:pt x="581090" y="112969"/>
                    <a:pt x="579292" y="105235"/>
                    <a:pt x="575556" y="98606"/>
                  </a:cubicBezTo>
                  <a:cubicBezTo>
                    <a:pt x="571821" y="91977"/>
                    <a:pt x="566840" y="86867"/>
                    <a:pt x="560614" y="83277"/>
                  </a:cubicBezTo>
                  <a:cubicBezTo>
                    <a:pt x="554388" y="79686"/>
                    <a:pt x="547193" y="77891"/>
                    <a:pt x="539445" y="77891"/>
                  </a:cubicBezTo>
                  <a:close/>
                  <a:moveTo>
                    <a:pt x="2352" y="51650"/>
                  </a:moveTo>
                  <a:lnTo>
                    <a:pt x="30300" y="51650"/>
                  </a:lnTo>
                  <a:cubicBezTo>
                    <a:pt x="35696" y="51650"/>
                    <a:pt x="40676" y="54136"/>
                    <a:pt x="43997" y="58417"/>
                  </a:cubicBezTo>
                  <a:lnTo>
                    <a:pt x="73190" y="99020"/>
                  </a:lnTo>
                  <a:lnTo>
                    <a:pt x="102383" y="58417"/>
                  </a:lnTo>
                  <a:cubicBezTo>
                    <a:pt x="105565" y="54136"/>
                    <a:pt x="110684" y="51650"/>
                    <a:pt x="116080" y="51650"/>
                  </a:cubicBezTo>
                  <a:lnTo>
                    <a:pt x="142921" y="51650"/>
                  </a:lnTo>
                  <a:lnTo>
                    <a:pt x="90484" y="121531"/>
                  </a:lnTo>
                  <a:lnTo>
                    <a:pt x="145273" y="191411"/>
                  </a:lnTo>
                  <a:lnTo>
                    <a:pt x="116910" y="191411"/>
                  </a:lnTo>
                  <a:cubicBezTo>
                    <a:pt x="111514" y="191549"/>
                    <a:pt x="106395" y="188925"/>
                    <a:pt x="103213" y="184644"/>
                  </a:cubicBezTo>
                  <a:lnTo>
                    <a:pt x="72360" y="144732"/>
                  </a:lnTo>
                  <a:lnTo>
                    <a:pt x="41368" y="184644"/>
                  </a:lnTo>
                  <a:cubicBezTo>
                    <a:pt x="38186" y="188925"/>
                    <a:pt x="33067" y="191411"/>
                    <a:pt x="27671" y="191411"/>
                  </a:cubicBezTo>
                  <a:lnTo>
                    <a:pt x="0" y="191411"/>
                  </a:lnTo>
                  <a:lnTo>
                    <a:pt x="54512" y="121531"/>
                  </a:lnTo>
                  <a:close/>
                  <a:moveTo>
                    <a:pt x="389469" y="50408"/>
                  </a:moveTo>
                  <a:cubicBezTo>
                    <a:pt x="407040" y="50270"/>
                    <a:pt x="421290" y="55379"/>
                    <a:pt x="431944" y="65737"/>
                  </a:cubicBezTo>
                  <a:cubicBezTo>
                    <a:pt x="442597" y="76095"/>
                    <a:pt x="447993" y="91286"/>
                    <a:pt x="447993" y="111449"/>
                  </a:cubicBezTo>
                  <a:lnTo>
                    <a:pt x="447993" y="191549"/>
                  </a:lnTo>
                  <a:lnTo>
                    <a:pt x="432220" y="191549"/>
                  </a:lnTo>
                  <a:cubicBezTo>
                    <a:pt x="422812" y="191549"/>
                    <a:pt x="415203" y="183953"/>
                    <a:pt x="415203" y="174562"/>
                  </a:cubicBezTo>
                  <a:lnTo>
                    <a:pt x="415203" y="115730"/>
                  </a:lnTo>
                  <a:cubicBezTo>
                    <a:pt x="415203" y="103577"/>
                    <a:pt x="412297" y="94325"/>
                    <a:pt x="406486" y="88110"/>
                  </a:cubicBezTo>
                  <a:cubicBezTo>
                    <a:pt x="400676" y="81895"/>
                    <a:pt x="392513" y="78857"/>
                    <a:pt x="381859" y="78857"/>
                  </a:cubicBezTo>
                  <a:cubicBezTo>
                    <a:pt x="369822" y="78857"/>
                    <a:pt x="360276" y="82448"/>
                    <a:pt x="353358" y="89767"/>
                  </a:cubicBezTo>
                  <a:cubicBezTo>
                    <a:pt x="346302" y="96948"/>
                    <a:pt x="342843" y="107444"/>
                    <a:pt x="342843" y="120978"/>
                  </a:cubicBezTo>
                  <a:lnTo>
                    <a:pt x="342843" y="174562"/>
                  </a:lnTo>
                  <a:cubicBezTo>
                    <a:pt x="342843" y="183953"/>
                    <a:pt x="335234" y="191549"/>
                    <a:pt x="325826" y="191549"/>
                  </a:cubicBezTo>
                  <a:lnTo>
                    <a:pt x="310053" y="191549"/>
                  </a:lnTo>
                  <a:lnTo>
                    <a:pt x="310053" y="51927"/>
                  </a:lnTo>
                  <a:lnTo>
                    <a:pt x="324165" y="51927"/>
                  </a:lnTo>
                  <a:cubicBezTo>
                    <a:pt x="333573" y="51927"/>
                    <a:pt x="341183" y="59523"/>
                    <a:pt x="341183" y="68914"/>
                  </a:cubicBezTo>
                  <a:lnTo>
                    <a:pt x="341183" y="70018"/>
                  </a:lnTo>
                  <a:cubicBezTo>
                    <a:pt x="346579" y="63527"/>
                    <a:pt x="353358" y="58694"/>
                    <a:pt x="361659" y="55379"/>
                  </a:cubicBezTo>
                  <a:cubicBezTo>
                    <a:pt x="369822" y="52065"/>
                    <a:pt x="379092" y="50408"/>
                    <a:pt x="389469" y="50408"/>
                  </a:cubicBezTo>
                  <a:close/>
                  <a:moveTo>
                    <a:pt x="719722" y="50269"/>
                  </a:moveTo>
                  <a:lnTo>
                    <a:pt x="719722" y="81342"/>
                  </a:lnTo>
                  <a:cubicBezTo>
                    <a:pt x="716955" y="80790"/>
                    <a:pt x="714326" y="80514"/>
                    <a:pt x="712113" y="80514"/>
                  </a:cubicBezTo>
                  <a:cubicBezTo>
                    <a:pt x="699384" y="80514"/>
                    <a:pt x="689422" y="84243"/>
                    <a:pt x="682228" y="91700"/>
                  </a:cubicBezTo>
                  <a:cubicBezTo>
                    <a:pt x="675033" y="99158"/>
                    <a:pt x="671436" y="109792"/>
                    <a:pt x="671436" y="123740"/>
                  </a:cubicBezTo>
                  <a:lnTo>
                    <a:pt x="671436" y="174424"/>
                  </a:lnTo>
                  <a:cubicBezTo>
                    <a:pt x="671436" y="183815"/>
                    <a:pt x="663827" y="191411"/>
                    <a:pt x="654419" y="191411"/>
                  </a:cubicBezTo>
                  <a:lnTo>
                    <a:pt x="638646" y="191411"/>
                  </a:lnTo>
                  <a:lnTo>
                    <a:pt x="638646" y="51926"/>
                  </a:lnTo>
                  <a:lnTo>
                    <a:pt x="669776" y="51926"/>
                  </a:lnTo>
                  <a:lnTo>
                    <a:pt x="669776" y="72366"/>
                  </a:lnTo>
                  <a:cubicBezTo>
                    <a:pt x="679322" y="57589"/>
                    <a:pt x="695925" y="50269"/>
                    <a:pt x="719722" y="50269"/>
                  </a:cubicBezTo>
                  <a:close/>
                  <a:moveTo>
                    <a:pt x="208500" y="50269"/>
                  </a:moveTo>
                  <a:cubicBezTo>
                    <a:pt x="217632" y="50269"/>
                    <a:pt x="225933" y="51788"/>
                    <a:pt x="233543" y="54964"/>
                  </a:cubicBezTo>
                  <a:cubicBezTo>
                    <a:pt x="241152" y="58141"/>
                    <a:pt x="247793" y="62698"/>
                    <a:pt x="253327" y="68775"/>
                  </a:cubicBezTo>
                  <a:cubicBezTo>
                    <a:pt x="253327" y="59384"/>
                    <a:pt x="260937" y="51788"/>
                    <a:pt x="270345" y="51788"/>
                  </a:cubicBezTo>
                  <a:lnTo>
                    <a:pt x="285979" y="51788"/>
                  </a:lnTo>
                  <a:lnTo>
                    <a:pt x="285979" y="51926"/>
                  </a:lnTo>
                  <a:lnTo>
                    <a:pt x="285979" y="191549"/>
                  </a:lnTo>
                  <a:lnTo>
                    <a:pt x="271867" y="191549"/>
                  </a:lnTo>
                  <a:cubicBezTo>
                    <a:pt x="262459" y="191549"/>
                    <a:pt x="254849" y="183953"/>
                    <a:pt x="254849" y="174562"/>
                  </a:cubicBezTo>
                  <a:lnTo>
                    <a:pt x="254849" y="173457"/>
                  </a:lnTo>
                  <a:cubicBezTo>
                    <a:pt x="249453" y="180086"/>
                    <a:pt x="242812" y="185058"/>
                    <a:pt x="234788" y="188372"/>
                  </a:cubicBezTo>
                  <a:cubicBezTo>
                    <a:pt x="226902" y="191687"/>
                    <a:pt x="218047" y="193344"/>
                    <a:pt x="208500" y="193344"/>
                  </a:cubicBezTo>
                  <a:cubicBezTo>
                    <a:pt x="194941" y="193344"/>
                    <a:pt x="182628" y="190444"/>
                    <a:pt x="171975" y="184506"/>
                  </a:cubicBezTo>
                  <a:cubicBezTo>
                    <a:pt x="161183" y="178567"/>
                    <a:pt x="152882" y="170143"/>
                    <a:pt x="146794" y="159371"/>
                  </a:cubicBezTo>
                  <a:cubicBezTo>
                    <a:pt x="140706" y="148599"/>
                    <a:pt x="137801" y="136031"/>
                    <a:pt x="137801" y="121669"/>
                  </a:cubicBezTo>
                  <a:cubicBezTo>
                    <a:pt x="137801" y="107306"/>
                    <a:pt x="140845" y="94876"/>
                    <a:pt x="146794" y="84104"/>
                  </a:cubicBezTo>
                  <a:cubicBezTo>
                    <a:pt x="152882" y="73332"/>
                    <a:pt x="161183" y="65046"/>
                    <a:pt x="171975" y="59108"/>
                  </a:cubicBezTo>
                  <a:cubicBezTo>
                    <a:pt x="182766" y="53169"/>
                    <a:pt x="194941" y="50269"/>
                    <a:pt x="208500" y="50269"/>
                  </a:cubicBezTo>
                  <a:close/>
                  <a:moveTo>
                    <a:pt x="580675" y="0"/>
                  </a:moveTo>
                  <a:lnTo>
                    <a:pt x="613327" y="0"/>
                  </a:lnTo>
                  <a:lnTo>
                    <a:pt x="613327" y="191550"/>
                  </a:lnTo>
                  <a:lnTo>
                    <a:pt x="598938" y="191550"/>
                  </a:lnTo>
                  <a:cubicBezTo>
                    <a:pt x="589530" y="191550"/>
                    <a:pt x="581920" y="183954"/>
                    <a:pt x="581920" y="174563"/>
                  </a:cubicBezTo>
                  <a:lnTo>
                    <a:pt x="581920" y="173458"/>
                  </a:lnTo>
                  <a:cubicBezTo>
                    <a:pt x="576525" y="180087"/>
                    <a:pt x="569884" y="185059"/>
                    <a:pt x="561859" y="188373"/>
                  </a:cubicBezTo>
                  <a:cubicBezTo>
                    <a:pt x="553973" y="191688"/>
                    <a:pt x="545118" y="193345"/>
                    <a:pt x="535571" y="193345"/>
                  </a:cubicBezTo>
                  <a:cubicBezTo>
                    <a:pt x="522151" y="193345"/>
                    <a:pt x="509976" y="190445"/>
                    <a:pt x="499322" y="184507"/>
                  </a:cubicBezTo>
                  <a:cubicBezTo>
                    <a:pt x="488531" y="178568"/>
                    <a:pt x="480091" y="170144"/>
                    <a:pt x="474003" y="159234"/>
                  </a:cubicBezTo>
                  <a:cubicBezTo>
                    <a:pt x="467916" y="148323"/>
                    <a:pt x="464872" y="135756"/>
                    <a:pt x="464872" y="121669"/>
                  </a:cubicBezTo>
                  <a:cubicBezTo>
                    <a:pt x="464872" y="107583"/>
                    <a:pt x="467916" y="95015"/>
                    <a:pt x="474003" y="84243"/>
                  </a:cubicBezTo>
                  <a:cubicBezTo>
                    <a:pt x="480091" y="73471"/>
                    <a:pt x="488531" y="65047"/>
                    <a:pt x="499322" y="59108"/>
                  </a:cubicBezTo>
                  <a:cubicBezTo>
                    <a:pt x="510114" y="53170"/>
                    <a:pt x="522151" y="50270"/>
                    <a:pt x="535571" y="50270"/>
                  </a:cubicBezTo>
                  <a:cubicBezTo>
                    <a:pt x="544841" y="50270"/>
                    <a:pt x="553281" y="51789"/>
                    <a:pt x="561029" y="54965"/>
                  </a:cubicBezTo>
                  <a:cubicBezTo>
                    <a:pt x="568777" y="58142"/>
                    <a:pt x="575279" y="62837"/>
                    <a:pt x="580675" y="69052"/>
                  </a:cubicBezTo>
                  <a:close/>
                </a:path>
              </a:pathLst>
            </a:custGeom>
            <a:grpFill/>
            <a:ln w="9510" cap="flat">
              <a:noFill/>
              <a:prstDash val="solid"/>
              <a:miter/>
            </a:ln>
          </p:spPr>
          <p:txBody>
            <a:bodyPr wrap="square" rtlCol="0" anchor="ctr">
              <a:noAutofit/>
            </a:bodyPr>
            <a:lstStyle/>
            <a:p>
              <a:endParaRPr lang="en-US"/>
            </a:p>
          </p:txBody>
        </p:sp>
        <p:grpSp>
          <p:nvGrpSpPr>
            <p:cNvPr id="34" name="Group 33">
              <a:extLst>
                <a:ext uri="{FF2B5EF4-FFF2-40B4-BE49-F238E27FC236}">
                  <a16:creationId xmlns:a16="http://schemas.microsoft.com/office/drawing/2014/main" id="{97BCD7BF-0BA1-3649-B4A0-940EFF59B8C1}"/>
                </a:ext>
              </a:extLst>
            </p:cNvPr>
            <p:cNvGrpSpPr/>
            <p:nvPr userDrawn="1"/>
          </p:nvGrpSpPr>
          <p:grpSpPr>
            <a:xfrm>
              <a:off x="11082099" y="267640"/>
              <a:ext cx="156756" cy="139761"/>
              <a:chOff x="11082099" y="267640"/>
              <a:chExt cx="156756" cy="139761"/>
            </a:xfrm>
            <a:grpFill/>
          </p:grpSpPr>
          <p:sp>
            <p:nvSpPr>
              <p:cNvPr id="35" name="Freeform 34">
                <a:extLst>
                  <a:ext uri="{FF2B5EF4-FFF2-40B4-BE49-F238E27FC236}">
                    <a16:creationId xmlns:a16="http://schemas.microsoft.com/office/drawing/2014/main" id="{91C9E447-5C87-D644-9386-47032E4F2CC9}"/>
                  </a:ext>
                </a:extLst>
              </p:cNvPr>
              <p:cNvSpPr/>
              <p:nvPr/>
            </p:nvSpPr>
            <p:spPr>
              <a:xfrm>
                <a:off x="11082099" y="272749"/>
                <a:ext cx="70699" cy="60489"/>
              </a:xfrm>
              <a:custGeom>
                <a:avLst/>
                <a:gdLst>
                  <a:gd name="connsiteX0" fmla="*/ 246570 w 486475"/>
                  <a:gd name="connsiteY0" fmla="*/ 0 h 416222"/>
                  <a:gd name="connsiteX1" fmla="*/ 225625 w 486475"/>
                  <a:gd name="connsiteY1" fmla="*/ 26608 h 416222"/>
                  <a:gd name="connsiteX2" fmla="*/ 0 w 486475"/>
                  <a:gd name="connsiteY2" fmla="*/ 416223 h 416222"/>
                  <a:gd name="connsiteX3" fmla="*/ 486475 w 486475"/>
                  <a:gd name="connsiteY3" fmla="*/ 416223 h 416222"/>
                  <a:gd name="connsiteX4" fmla="*/ 246570 w 486475"/>
                  <a:gd name="connsiteY4" fmla="*/ 0 h 416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475" h="416222">
                    <a:moveTo>
                      <a:pt x="246570" y="0"/>
                    </a:moveTo>
                    <a:cubicBezTo>
                      <a:pt x="238954" y="7602"/>
                      <a:pt x="231338" y="16155"/>
                      <a:pt x="225625" y="26608"/>
                    </a:cubicBezTo>
                    <a:lnTo>
                      <a:pt x="0" y="416223"/>
                    </a:lnTo>
                    <a:lnTo>
                      <a:pt x="486475" y="416223"/>
                    </a:lnTo>
                    <a:lnTo>
                      <a:pt x="246570" y="0"/>
                    </a:lnTo>
                    <a:close/>
                  </a:path>
                </a:pathLst>
              </a:custGeom>
              <a:grpFill/>
              <a:ln w="9510" cap="flat">
                <a:noFill/>
                <a:prstDash val="solid"/>
                <a:miter/>
              </a:ln>
            </p:spPr>
            <p:txBody>
              <a:bodyPr rtlCol="0" anchor="ctr"/>
              <a:lstStyle/>
              <a:p>
                <a:endParaRPr lang="en-US"/>
              </a:p>
            </p:txBody>
          </p:sp>
          <p:sp>
            <p:nvSpPr>
              <p:cNvPr id="36" name="Freeform 35">
                <a:extLst>
                  <a:ext uri="{FF2B5EF4-FFF2-40B4-BE49-F238E27FC236}">
                    <a16:creationId xmlns:a16="http://schemas.microsoft.com/office/drawing/2014/main" id="{BFD4B96F-8BD8-964F-BA16-7F39F04F5FFE}"/>
                  </a:ext>
                </a:extLst>
              </p:cNvPr>
              <p:cNvSpPr/>
              <p:nvPr/>
            </p:nvSpPr>
            <p:spPr>
              <a:xfrm>
                <a:off x="11125542" y="267640"/>
                <a:ext cx="69869" cy="61180"/>
              </a:xfrm>
              <a:custGeom>
                <a:avLst/>
                <a:gdLst>
                  <a:gd name="connsiteX0" fmla="*/ 480763 w 480763"/>
                  <a:gd name="connsiteY0" fmla="*/ 4751 h 420973"/>
                  <a:gd name="connsiteX1" fmla="*/ 447443 w 480763"/>
                  <a:gd name="connsiteY1" fmla="*/ 0 h 420973"/>
                  <a:gd name="connsiteX2" fmla="*/ 33320 w 480763"/>
                  <a:gd name="connsiteY2" fmla="*/ 0 h 420973"/>
                  <a:gd name="connsiteX3" fmla="*/ 0 w 480763"/>
                  <a:gd name="connsiteY3" fmla="*/ 4751 h 420973"/>
                  <a:gd name="connsiteX4" fmla="*/ 240858 w 480763"/>
                  <a:gd name="connsiteY4" fmla="*/ 420974 h 420973"/>
                  <a:gd name="connsiteX5" fmla="*/ 480763 w 480763"/>
                  <a:gd name="connsiteY5" fmla="*/ 4751 h 420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0763" h="420973">
                    <a:moveTo>
                      <a:pt x="480763" y="4751"/>
                    </a:moveTo>
                    <a:cubicBezTo>
                      <a:pt x="470291" y="1901"/>
                      <a:pt x="458867" y="0"/>
                      <a:pt x="447443" y="0"/>
                    </a:cubicBezTo>
                    <a:lnTo>
                      <a:pt x="33320" y="0"/>
                    </a:lnTo>
                    <a:cubicBezTo>
                      <a:pt x="21896" y="0"/>
                      <a:pt x="10472" y="1901"/>
                      <a:pt x="0" y="4751"/>
                    </a:cubicBezTo>
                    <a:lnTo>
                      <a:pt x="240858" y="420974"/>
                    </a:lnTo>
                    <a:lnTo>
                      <a:pt x="480763" y="4751"/>
                    </a:lnTo>
                    <a:close/>
                  </a:path>
                </a:pathLst>
              </a:custGeom>
              <a:grpFill/>
              <a:ln w="9510" cap="flat">
                <a:noFill/>
                <a:prstDash val="solid"/>
                <a:miter/>
              </a:ln>
            </p:spPr>
            <p:txBody>
              <a:bodyPr rtlCol="0" anchor="ctr"/>
              <a:lstStyle/>
              <a:p>
                <a:endParaRPr lang="en-US"/>
              </a:p>
            </p:txBody>
          </p:sp>
          <p:sp>
            <p:nvSpPr>
              <p:cNvPr id="37" name="Freeform 36">
                <a:extLst>
                  <a:ext uri="{FF2B5EF4-FFF2-40B4-BE49-F238E27FC236}">
                    <a16:creationId xmlns:a16="http://schemas.microsoft.com/office/drawing/2014/main" id="{1ECC3D98-571C-9D49-816B-EA4678BB39EB}"/>
                  </a:ext>
                </a:extLst>
              </p:cNvPr>
              <p:cNvSpPr/>
              <p:nvPr/>
            </p:nvSpPr>
            <p:spPr>
              <a:xfrm>
                <a:off x="11082237" y="341939"/>
                <a:ext cx="70838" cy="60489"/>
              </a:xfrm>
              <a:custGeom>
                <a:avLst/>
                <a:gdLst>
                  <a:gd name="connsiteX0" fmla="*/ 0 w 487427"/>
                  <a:gd name="connsiteY0" fmla="*/ 0 h 416222"/>
                  <a:gd name="connsiteX1" fmla="*/ 225625 w 487427"/>
                  <a:gd name="connsiteY1" fmla="*/ 389615 h 416222"/>
                  <a:gd name="connsiteX2" fmla="*/ 246570 w 487427"/>
                  <a:gd name="connsiteY2" fmla="*/ 416222 h 416222"/>
                  <a:gd name="connsiteX3" fmla="*/ 487427 w 487427"/>
                  <a:gd name="connsiteY3" fmla="*/ 0 h 416222"/>
                  <a:gd name="connsiteX4" fmla="*/ 0 w 487427"/>
                  <a:gd name="connsiteY4" fmla="*/ 0 h 416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7427" h="416222">
                    <a:moveTo>
                      <a:pt x="0" y="0"/>
                    </a:moveTo>
                    <a:lnTo>
                      <a:pt x="225625" y="389615"/>
                    </a:lnTo>
                    <a:cubicBezTo>
                      <a:pt x="231338" y="399118"/>
                      <a:pt x="238002" y="408620"/>
                      <a:pt x="246570" y="416222"/>
                    </a:cubicBezTo>
                    <a:lnTo>
                      <a:pt x="487427" y="0"/>
                    </a:lnTo>
                    <a:lnTo>
                      <a:pt x="0" y="0"/>
                    </a:lnTo>
                    <a:close/>
                  </a:path>
                </a:pathLst>
              </a:custGeom>
              <a:grpFill/>
              <a:ln w="9510" cap="flat">
                <a:noFill/>
                <a:prstDash val="solid"/>
                <a:miter/>
              </a:ln>
            </p:spPr>
            <p:txBody>
              <a:bodyPr rtlCol="0" anchor="ctr"/>
              <a:lstStyle/>
              <a:p>
                <a:endParaRPr lang="en-US"/>
              </a:p>
            </p:txBody>
          </p:sp>
          <p:sp>
            <p:nvSpPr>
              <p:cNvPr id="38" name="Freeform 37">
                <a:extLst>
                  <a:ext uri="{FF2B5EF4-FFF2-40B4-BE49-F238E27FC236}">
                    <a16:creationId xmlns:a16="http://schemas.microsoft.com/office/drawing/2014/main" id="{C67E4359-30A5-F24E-A80A-4AAD2A35B58C}"/>
                  </a:ext>
                </a:extLst>
              </p:cNvPr>
              <p:cNvSpPr/>
              <p:nvPr/>
            </p:nvSpPr>
            <p:spPr>
              <a:xfrm>
                <a:off x="11168017" y="341939"/>
                <a:ext cx="70838" cy="60489"/>
              </a:xfrm>
              <a:custGeom>
                <a:avLst/>
                <a:gdLst>
                  <a:gd name="connsiteX0" fmla="*/ 261802 w 487427"/>
                  <a:gd name="connsiteY0" fmla="*/ 389615 h 416222"/>
                  <a:gd name="connsiteX1" fmla="*/ 487427 w 487427"/>
                  <a:gd name="connsiteY1" fmla="*/ 0 h 416222"/>
                  <a:gd name="connsiteX2" fmla="*/ 0 w 487427"/>
                  <a:gd name="connsiteY2" fmla="*/ 0 h 416222"/>
                  <a:gd name="connsiteX3" fmla="*/ 240858 w 487427"/>
                  <a:gd name="connsiteY3" fmla="*/ 416222 h 416222"/>
                  <a:gd name="connsiteX4" fmla="*/ 261802 w 487427"/>
                  <a:gd name="connsiteY4" fmla="*/ 389615 h 416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7427" h="416222">
                    <a:moveTo>
                      <a:pt x="261802" y="389615"/>
                    </a:moveTo>
                    <a:lnTo>
                      <a:pt x="487427" y="0"/>
                    </a:lnTo>
                    <a:lnTo>
                      <a:pt x="0" y="0"/>
                    </a:lnTo>
                    <a:lnTo>
                      <a:pt x="240858" y="416222"/>
                    </a:lnTo>
                    <a:cubicBezTo>
                      <a:pt x="248474" y="407670"/>
                      <a:pt x="256090" y="399118"/>
                      <a:pt x="261802" y="389615"/>
                    </a:cubicBezTo>
                  </a:path>
                </a:pathLst>
              </a:custGeom>
              <a:grpFill/>
              <a:ln w="9510" cap="flat">
                <a:noFill/>
                <a:prstDash val="solid"/>
                <a:miter/>
              </a:ln>
            </p:spPr>
            <p:txBody>
              <a:bodyPr rtlCol="0" anchor="ctr"/>
              <a:lstStyle/>
              <a:p>
                <a:endParaRPr lang="en-US"/>
              </a:p>
            </p:txBody>
          </p:sp>
          <p:sp>
            <p:nvSpPr>
              <p:cNvPr id="39" name="Freeform 38">
                <a:extLst>
                  <a:ext uri="{FF2B5EF4-FFF2-40B4-BE49-F238E27FC236}">
                    <a16:creationId xmlns:a16="http://schemas.microsoft.com/office/drawing/2014/main" id="{1F39C1A2-1550-5947-9740-75E02C1C8086}"/>
                  </a:ext>
                </a:extLst>
              </p:cNvPr>
              <p:cNvSpPr/>
              <p:nvPr/>
            </p:nvSpPr>
            <p:spPr>
              <a:xfrm>
                <a:off x="11125542" y="346221"/>
                <a:ext cx="70008" cy="61180"/>
              </a:xfrm>
              <a:custGeom>
                <a:avLst/>
                <a:gdLst>
                  <a:gd name="connsiteX0" fmla="*/ 0 w 481715"/>
                  <a:gd name="connsiteY0" fmla="*/ 416223 h 420973"/>
                  <a:gd name="connsiteX1" fmla="*/ 33320 w 481715"/>
                  <a:gd name="connsiteY1" fmla="*/ 420974 h 420973"/>
                  <a:gd name="connsiteX2" fmla="*/ 448395 w 481715"/>
                  <a:gd name="connsiteY2" fmla="*/ 420974 h 420973"/>
                  <a:gd name="connsiteX3" fmla="*/ 481715 w 481715"/>
                  <a:gd name="connsiteY3" fmla="*/ 416223 h 420973"/>
                  <a:gd name="connsiteX4" fmla="*/ 240858 w 481715"/>
                  <a:gd name="connsiteY4" fmla="*/ 0 h 420973"/>
                  <a:gd name="connsiteX5" fmla="*/ 0 w 481715"/>
                  <a:gd name="connsiteY5" fmla="*/ 416223 h 420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1715" h="420973">
                    <a:moveTo>
                      <a:pt x="0" y="416223"/>
                    </a:moveTo>
                    <a:cubicBezTo>
                      <a:pt x="10472" y="419073"/>
                      <a:pt x="21896" y="420974"/>
                      <a:pt x="33320" y="420974"/>
                    </a:cubicBezTo>
                    <a:lnTo>
                      <a:pt x="448395" y="420974"/>
                    </a:lnTo>
                    <a:cubicBezTo>
                      <a:pt x="459819" y="420974"/>
                      <a:pt x="471243" y="419073"/>
                      <a:pt x="481715" y="416223"/>
                    </a:cubicBezTo>
                    <a:lnTo>
                      <a:pt x="240858" y="0"/>
                    </a:lnTo>
                    <a:lnTo>
                      <a:pt x="0" y="416223"/>
                    </a:lnTo>
                    <a:close/>
                  </a:path>
                </a:pathLst>
              </a:custGeom>
              <a:grpFill/>
              <a:ln w="9510" cap="flat">
                <a:noFill/>
                <a:prstDash val="solid"/>
                <a:miter/>
              </a:ln>
            </p:spPr>
            <p:txBody>
              <a:bodyPr rtlCol="0" anchor="ctr"/>
              <a:lstStyle/>
              <a:p>
                <a:endParaRPr lang="en-US"/>
              </a:p>
            </p:txBody>
          </p:sp>
          <p:sp>
            <p:nvSpPr>
              <p:cNvPr id="40" name="Freeform 39">
                <a:extLst>
                  <a:ext uri="{FF2B5EF4-FFF2-40B4-BE49-F238E27FC236}">
                    <a16:creationId xmlns:a16="http://schemas.microsoft.com/office/drawing/2014/main" id="{42E7933F-CC19-A74D-BFFA-6BBEA803F9C3}"/>
                  </a:ext>
                </a:extLst>
              </p:cNvPr>
              <p:cNvSpPr/>
              <p:nvPr/>
            </p:nvSpPr>
            <p:spPr>
              <a:xfrm>
                <a:off x="11168017" y="272749"/>
                <a:ext cx="70699" cy="60489"/>
              </a:xfrm>
              <a:custGeom>
                <a:avLst/>
                <a:gdLst>
                  <a:gd name="connsiteX0" fmla="*/ 486475 w 486475"/>
                  <a:gd name="connsiteY0" fmla="*/ 416223 h 416222"/>
                  <a:gd name="connsiteX1" fmla="*/ 260850 w 486475"/>
                  <a:gd name="connsiteY1" fmla="*/ 26608 h 416222"/>
                  <a:gd name="connsiteX2" fmla="*/ 239906 w 486475"/>
                  <a:gd name="connsiteY2" fmla="*/ 0 h 416222"/>
                  <a:gd name="connsiteX3" fmla="*/ 0 w 486475"/>
                  <a:gd name="connsiteY3" fmla="*/ 416223 h 416222"/>
                  <a:gd name="connsiteX4" fmla="*/ 486475 w 486475"/>
                  <a:gd name="connsiteY4" fmla="*/ 416223 h 416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475" h="416222">
                    <a:moveTo>
                      <a:pt x="486475" y="416223"/>
                    </a:moveTo>
                    <a:lnTo>
                      <a:pt x="260850" y="26608"/>
                    </a:lnTo>
                    <a:cubicBezTo>
                      <a:pt x="255138" y="17105"/>
                      <a:pt x="248474" y="7602"/>
                      <a:pt x="239906" y="0"/>
                    </a:cubicBezTo>
                    <a:lnTo>
                      <a:pt x="0" y="416223"/>
                    </a:lnTo>
                    <a:lnTo>
                      <a:pt x="486475" y="416223"/>
                    </a:lnTo>
                    <a:close/>
                  </a:path>
                </a:pathLst>
              </a:custGeom>
              <a:grpFill/>
              <a:ln w="9510" cap="flat">
                <a:noFill/>
                <a:prstDash val="solid"/>
                <a:miter/>
              </a:ln>
            </p:spPr>
            <p:txBody>
              <a:bodyPr rtlCol="0" anchor="ctr"/>
              <a:lstStyle/>
              <a:p>
                <a:endParaRPr lang="en-US"/>
              </a:p>
            </p:txBody>
          </p:sp>
        </p:grpSp>
      </p:grpSp>
      <p:sp>
        <p:nvSpPr>
          <p:cNvPr id="43" name="Text Placeholder 7">
            <a:extLst>
              <a:ext uri="{FF2B5EF4-FFF2-40B4-BE49-F238E27FC236}">
                <a16:creationId xmlns:a16="http://schemas.microsoft.com/office/drawing/2014/main" id="{EF7FC6B7-B1B6-6B41-97BA-D23ADA0F8147}"/>
              </a:ext>
            </a:extLst>
          </p:cNvPr>
          <p:cNvSpPr>
            <a:spLocks noGrp="1"/>
          </p:cNvSpPr>
          <p:nvPr>
            <p:ph type="body" sz="quarter" idx="24"/>
          </p:nvPr>
        </p:nvSpPr>
        <p:spPr>
          <a:xfrm>
            <a:off x="228600" y="502920"/>
            <a:ext cx="5865812" cy="233718"/>
          </a:xfrm>
          <a:prstGeom prst="rect">
            <a:avLst/>
          </a:prstGeom>
        </p:spPr>
        <p:txBody>
          <a:bodyPr wrap="square">
            <a:spAutoFit/>
          </a:bodyPr>
          <a:lstStyle>
            <a:lvl1pPr marL="0" marR="0" indent="0" algn="l" defTabSz="182742" rtl="0" eaLnBrk="1" fontAlgn="auto" latinLnBrk="0" hangingPunct="1">
              <a:lnSpc>
                <a:spcPct val="120000"/>
              </a:lnSpc>
              <a:spcBef>
                <a:spcPts val="0"/>
              </a:spcBef>
              <a:spcAft>
                <a:spcPts val="0"/>
              </a:spcAft>
              <a:buClrTx/>
              <a:buSzTx/>
              <a:buFont typeface="Arial" panose="020B0604020202020204" pitchFamily="34" charset="0"/>
              <a:buNone/>
              <a:tabLst/>
              <a:defRPr lang="en-US"/>
            </a:lvl1pPr>
            <a:lvl4pPr marL="182880" marR="0" indent="-182880" algn="l" defTabSz="182880" rtl="0" eaLnBrk="1" fontAlgn="auto" latinLnBrk="0" hangingPunct="1">
              <a:lnSpc>
                <a:spcPct val="100000"/>
              </a:lnSpc>
              <a:spcBef>
                <a:spcPts val="0"/>
              </a:spcBef>
              <a:spcAft>
                <a:spcPts val="600"/>
              </a:spcAft>
              <a:buClr>
                <a:schemeClr val="tx2"/>
              </a:buClr>
              <a:buSzPct val="100000"/>
              <a:buFont typeface="Arial" panose="020B0604020202020204" pitchFamily="34" charset="0"/>
              <a:buChar char="•"/>
              <a:tabLst>
                <a:tab pos="182880" algn="l"/>
                <a:tab pos="365760" algn="l"/>
                <a:tab pos="548640" algn="l"/>
              </a:tabLst>
              <a:defRPr/>
            </a:lvl4pPr>
          </a:lstStyle>
          <a:p>
            <a:pPr lvl="0"/>
            <a:r>
              <a:rPr lang="en-US"/>
              <a:t>Click to edit Master text styles</a:t>
            </a:r>
          </a:p>
        </p:txBody>
      </p:sp>
      <p:sp>
        <p:nvSpPr>
          <p:cNvPr id="41" name="Text Placeholder 7">
            <a:extLst>
              <a:ext uri="{FF2B5EF4-FFF2-40B4-BE49-F238E27FC236}">
                <a16:creationId xmlns:a16="http://schemas.microsoft.com/office/drawing/2014/main" id="{A5DCEBE8-E136-5B42-B0F6-C491C8E43782}"/>
              </a:ext>
            </a:extLst>
          </p:cNvPr>
          <p:cNvSpPr>
            <a:spLocks noGrp="1"/>
          </p:cNvSpPr>
          <p:nvPr>
            <p:ph type="body" sz="quarter" idx="28" hasCustomPrompt="1"/>
          </p:nvPr>
        </p:nvSpPr>
        <p:spPr>
          <a:xfrm>
            <a:off x="10148986" y="6632886"/>
            <a:ext cx="1821776" cy="92333"/>
          </a:xfrm>
        </p:spPr>
        <p:txBody>
          <a:bodyPr anchor="b" anchorCtr="0">
            <a:spAutoFit/>
          </a:bodyPr>
          <a:lstStyle>
            <a:lvl1pPr algn="r">
              <a:lnSpc>
                <a:spcPct val="100000"/>
              </a:lnSpc>
              <a:defRPr sz="600">
                <a:solidFill>
                  <a:schemeClr val="bg2"/>
                </a:solidFill>
              </a:defRPr>
            </a:lvl1pPr>
          </a:lstStyle>
          <a:p>
            <a:pPr lvl="0"/>
            <a:r>
              <a:rPr lang="en-US"/>
              <a:t>Source Info</a:t>
            </a:r>
          </a:p>
        </p:txBody>
      </p:sp>
      <p:sp>
        <p:nvSpPr>
          <p:cNvPr id="5" name="Footer Placeholder 4">
            <a:extLst>
              <a:ext uri="{FF2B5EF4-FFF2-40B4-BE49-F238E27FC236}">
                <a16:creationId xmlns:a16="http://schemas.microsoft.com/office/drawing/2014/main" id="{72A2C1FF-238A-A548-9213-F70B2942BBF8}"/>
              </a:ext>
            </a:extLst>
          </p:cNvPr>
          <p:cNvSpPr>
            <a:spLocks noGrp="1"/>
          </p:cNvSpPr>
          <p:nvPr>
            <p:ph type="ftr" sz="quarter" idx="29"/>
          </p:nvPr>
        </p:nvSpPr>
        <p:spPr/>
        <p:txBody>
          <a:bodyPr/>
          <a:lstStyle/>
          <a:p>
            <a:r>
              <a:rPr lang="en-US" kern="0"/>
              <a:t>© 2021 Xandr Inc. Xandr℠, the Kite logo, AT&amp;T, the Globe logo and other marks are trademarks and service marks of AT&amp;T Intellectual Property and/or AT&amp;T affiliated companies. All other marks contained herein are the property of their respective owners.</a:t>
            </a:r>
          </a:p>
        </p:txBody>
      </p:sp>
      <p:sp>
        <p:nvSpPr>
          <p:cNvPr id="8" name="Slide Number Placeholder 7">
            <a:extLst>
              <a:ext uri="{FF2B5EF4-FFF2-40B4-BE49-F238E27FC236}">
                <a16:creationId xmlns:a16="http://schemas.microsoft.com/office/drawing/2014/main" id="{A39055BA-657E-7B4E-96E8-C2C3EF1B6890}"/>
              </a:ext>
            </a:extLst>
          </p:cNvPr>
          <p:cNvSpPr>
            <a:spLocks noGrp="1"/>
          </p:cNvSpPr>
          <p:nvPr>
            <p:ph type="sldNum" sz="quarter" idx="30"/>
          </p:nvPr>
        </p:nvSpPr>
        <p:spPr/>
        <p:txBody>
          <a:bodyPr/>
          <a:lstStyle/>
          <a:p>
            <a:fld id="{B039CED7-89A6-0D48-93AF-800B78660EBD}" type="slidenum">
              <a:rPr lang="en-US"/>
              <a:pPr/>
              <a:t>‹#›</a:t>
            </a:fld>
            <a:endParaRPr lang="en-US"/>
          </a:p>
        </p:txBody>
      </p:sp>
    </p:spTree>
    <p:extLst>
      <p:ext uri="{BB962C8B-B14F-4D97-AF65-F5344CB8AC3E}">
        <p14:creationId xmlns:p14="http://schemas.microsoft.com/office/powerpoint/2010/main" val="22680415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Pillars-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67A979-36A5-5744-8BF1-458B252A9B1C}"/>
              </a:ext>
            </a:extLst>
          </p:cNvPr>
          <p:cNvSpPr>
            <a:spLocks noGrp="1"/>
          </p:cNvSpPr>
          <p:nvPr>
            <p:ph type="title"/>
          </p:nvPr>
        </p:nvSpPr>
        <p:spPr/>
        <p:txBody>
          <a:bodyPr/>
          <a:lstStyle/>
          <a:p>
            <a:r>
              <a:rPr lang="en-US"/>
              <a:t>Click to edit Master title style</a:t>
            </a:r>
          </a:p>
        </p:txBody>
      </p:sp>
      <p:grpSp>
        <p:nvGrpSpPr>
          <p:cNvPr id="8" name="Group 7">
            <a:extLst>
              <a:ext uri="{FF2B5EF4-FFF2-40B4-BE49-F238E27FC236}">
                <a16:creationId xmlns:a16="http://schemas.microsoft.com/office/drawing/2014/main" id="{6496CA1B-FF6E-9543-890A-66F9FD3EC1B0}"/>
              </a:ext>
            </a:extLst>
          </p:cNvPr>
          <p:cNvGrpSpPr/>
          <p:nvPr userDrawn="1"/>
        </p:nvGrpSpPr>
        <p:grpSpPr>
          <a:xfrm>
            <a:off x="1461302" y="3770798"/>
            <a:ext cx="9275842" cy="2401402"/>
            <a:chOff x="1461302" y="2519614"/>
            <a:chExt cx="9275842" cy="3532504"/>
          </a:xfrm>
        </p:grpSpPr>
        <p:cxnSp>
          <p:nvCxnSpPr>
            <p:cNvPr id="9" name="Straight Connector 8">
              <a:extLst>
                <a:ext uri="{FF2B5EF4-FFF2-40B4-BE49-F238E27FC236}">
                  <a16:creationId xmlns:a16="http://schemas.microsoft.com/office/drawing/2014/main" id="{E0D73BEA-3449-5A41-98C2-96D2CA70A8D8}"/>
                </a:ext>
              </a:extLst>
            </p:cNvPr>
            <p:cNvCxnSpPr>
              <a:cxnSpLocks/>
            </p:cNvCxnSpPr>
            <p:nvPr/>
          </p:nvCxnSpPr>
          <p:spPr>
            <a:xfrm>
              <a:off x="1461302" y="2519614"/>
              <a:ext cx="0" cy="3462626"/>
            </a:xfrm>
            <a:prstGeom prst="line">
              <a:avLst/>
            </a:prstGeom>
            <a:ln w="6350" cmpd="sng">
              <a:solidFill>
                <a:schemeClr val="tx2">
                  <a:lumMod val="25000"/>
                  <a:lumOff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739A60E2-85FF-284A-B4A5-0C2635CFB14C}"/>
                </a:ext>
              </a:extLst>
            </p:cNvPr>
            <p:cNvCxnSpPr>
              <a:cxnSpLocks/>
            </p:cNvCxnSpPr>
            <p:nvPr/>
          </p:nvCxnSpPr>
          <p:spPr>
            <a:xfrm>
              <a:off x="3812451" y="2565959"/>
              <a:ext cx="0" cy="3462626"/>
            </a:xfrm>
            <a:prstGeom prst="line">
              <a:avLst/>
            </a:prstGeom>
            <a:ln w="6350" cmpd="sng">
              <a:solidFill>
                <a:schemeClr val="tx2">
                  <a:lumMod val="25000"/>
                  <a:lumOff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D5753792-3B2F-5245-AA84-6003BD326550}"/>
                </a:ext>
              </a:extLst>
            </p:cNvPr>
            <p:cNvCxnSpPr>
              <a:cxnSpLocks/>
            </p:cNvCxnSpPr>
            <p:nvPr/>
          </p:nvCxnSpPr>
          <p:spPr>
            <a:xfrm>
              <a:off x="6097399" y="2565959"/>
              <a:ext cx="0" cy="3462626"/>
            </a:xfrm>
            <a:prstGeom prst="line">
              <a:avLst/>
            </a:prstGeom>
            <a:ln w="6350" cmpd="sng">
              <a:solidFill>
                <a:schemeClr val="tx2">
                  <a:lumMod val="25000"/>
                  <a:lumOff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08C46F2D-3A4A-2F48-B7F0-4C2CBF7BD424}"/>
                </a:ext>
              </a:extLst>
            </p:cNvPr>
            <p:cNvCxnSpPr>
              <a:cxnSpLocks/>
            </p:cNvCxnSpPr>
            <p:nvPr/>
          </p:nvCxnSpPr>
          <p:spPr>
            <a:xfrm>
              <a:off x="8384636" y="2589492"/>
              <a:ext cx="0" cy="3462626"/>
            </a:xfrm>
            <a:prstGeom prst="line">
              <a:avLst/>
            </a:prstGeom>
            <a:ln w="6350" cmpd="sng">
              <a:solidFill>
                <a:schemeClr val="tx2">
                  <a:lumMod val="25000"/>
                  <a:lumOff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FD7E3FE7-C717-4E44-A723-87841CBBC25C}"/>
                </a:ext>
              </a:extLst>
            </p:cNvPr>
            <p:cNvCxnSpPr>
              <a:cxnSpLocks/>
            </p:cNvCxnSpPr>
            <p:nvPr/>
          </p:nvCxnSpPr>
          <p:spPr>
            <a:xfrm>
              <a:off x="10737144" y="2519614"/>
              <a:ext cx="0" cy="3462626"/>
            </a:xfrm>
            <a:prstGeom prst="line">
              <a:avLst/>
            </a:prstGeom>
            <a:ln w="6350" cmpd="sng">
              <a:solidFill>
                <a:schemeClr val="tx2">
                  <a:lumMod val="25000"/>
                  <a:lumOff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23" name="Group 22">
            <a:extLst>
              <a:ext uri="{FF2B5EF4-FFF2-40B4-BE49-F238E27FC236}">
                <a16:creationId xmlns:a16="http://schemas.microsoft.com/office/drawing/2014/main" id="{708F2C20-7A88-CD4F-BEBA-A9F504DE4990}"/>
              </a:ext>
            </a:extLst>
          </p:cNvPr>
          <p:cNvGrpSpPr/>
          <p:nvPr/>
        </p:nvGrpSpPr>
        <p:grpSpPr>
          <a:xfrm>
            <a:off x="1454255" y="1028893"/>
            <a:ext cx="9282889" cy="2422323"/>
            <a:chOff x="1454255" y="1234616"/>
            <a:chExt cx="9282889" cy="2422323"/>
          </a:xfrm>
        </p:grpSpPr>
        <p:sp>
          <p:nvSpPr>
            <p:cNvPr id="24" name="Diagonal Stripe 23">
              <a:extLst>
                <a:ext uri="{FF2B5EF4-FFF2-40B4-BE49-F238E27FC236}">
                  <a16:creationId xmlns:a16="http://schemas.microsoft.com/office/drawing/2014/main" id="{1C7B902A-58A5-DD4D-B930-C1F98E6B790C}"/>
                </a:ext>
              </a:extLst>
            </p:cNvPr>
            <p:cNvSpPr>
              <a:spLocks noChangeAspect="1"/>
            </p:cNvSpPr>
            <p:nvPr/>
          </p:nvSpPr>
          <p:spPr>
            <a:xfrm>
              <a:off x="2665988" y="2445206"/>
              <a:ext cx="1211733" cy="1211733"/>
            </a:xfrm>
            <a:prstGeom prst="diagStripe">
              <a:avLst>
                <a:gd name="adj" fmla="val 88896"/>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a:solidFill>
                  <a:schemeClr val="tx1"/>
                </a:solidFill>
              </a:endParaRPr>
            </a:p>
          </p:txBody>
        </p:sp>
        <p:sp>
          <p:nvSpPr>
            <p:cNvPr id="25" name="Diagonal Stripe 24">
              <a:extLst>
                <a:ext uri="{FF2B5EF4-FFF2-40B4-BE49-F238E27FC236}">
                  <a16:creationId xmlns:a16="http://schemas.microsoft.com/office/drawing/2014/main" id="{34B750FB-86B0-2F4C-B314-6DC8E4D0CD47}"/>
                </a:ext>
              </a:extLst>
            </p:cNvPr>
            <p:cNvSpPr>
              <a:spLocks noChangeAspect="1"/>
            </p:cNvSpPr>
            <p:nvPr/>
          </p:nvSpPr>
          <p:spPr>
            <a:xfrm flipH="1">
              <a:off x="1454255" y="2445206"/>
              <a:ext cx="1211733" cy="1211733"/>
            </a:xfrm>
            <a:prstGeom prst="diagStripe">
              <a:avLst>
                <a:gd name="adj" fmla="val 88896"/>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a:solidFill>
                  <a:schemeClr val="tx1"/>
                </a:solidFill>
              </a:endParaRPr>
            </a:p>
          </p:txBody>
        </p:sp>
        <p:sp>
          <p:nvSpPr>
            <p:cNvPr id="26" name="Diagonal Stripe 25">
              <a:extLst>
                <a:ext uri="{FF2B5EF4-FFF2-40B4-BE49-F238E27FC236}">
                  <a16:creationId xmlns:a16="http://schemas.microsoft.com/office/drawing/2014/main" id="{E3C449AC-1944-5540-84BE-DBFE2CD8768F}"/>
                </a:ext>
              </a:extLst>
            </p:cNvPr>
            <p:cNvSpPr>
              <a:spLocks noChangeAspect="1"/>
            </p:cNvSpPr>
            <p:nvPr/>
          </p:nvSpPr>
          <p:spPr>
            <a:xfrm flipH="1" flipV="1">
              <a:off x="1454255" y="1234616"/>
              <a:ext cx="1211733" cy="1211733"/>
            </a:xfrm>
            <a:prstGeom prst="diagStripe">
              <a:avLst>
                <a:gd name="adj" fmla="val 88896"/>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a:solidFill>
                  <a:schemeClr val="tx1"/>
                </a:solidFill>
              </a:endParaRPr>
            </a:p>
          </p:txBody>
        </p:sp>
        <p:sp>
          <p:nvSpPr>
            <p:cNvPr id="27" name="Diagonal Stripe 26">
              <a:extLst>
                <a:ext uri="{FF2B5EF4-FFF2-40B4-BE49-F238E27FC236}">
                  <a16:creationId xmlns:a16="http://schemas.microsoft.com/office/drawing/2014/main" id="{B1984857-3865-624D-83A3-373A370A5ECE}"/>
                </a:ext>
              </a:extLst>
            </p:cNvPr>
            <p:cNvSpPr>
              <a:spLocks noChangeAspect="1"/>
            </p:cNvSpPr>
            <p:nvPr/>
          </p:nvSpPr>
          <p:spPr>
            <a:xfrm>
              <a:off x="4952462" y="2445206"/>
              <a:ext cx="1211733" cy="1211733"/>
            </a:xfrm>
            <a:prstGeom prst="diagStripe">
              <a:avLst>
                <a:gd name="adj" fmla="val 88896"/>
              </a:avLst>
            </a:prstGeom>
            <a:solidFill>
              <a:schemeClr val="tx2">
                <a:lumMod val="50000"/>
                <a:lumOff val="50000"/>
              </a:schemeClr>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a:solidFill>
                  <a:schemeClr val="tx1"/>
                </a:solidFill>
              </a:endParaRPr>
            </a:p>
          </p:txBody>
        </p:sp>
        <p:sp>
          <p:nvSpPr>
            <p:cNvPr id="28" name="Diagonal Stripe 27">
              <a:extLst>
                <a:ext uri="{FF2B5EF4-FFF2-40B4-BE49-F238E27FC236}">
                  <a16:creationId xmlns:a16="http://schemas.microsoft.com/office/drawing/2014/main" id="{019626BD-71AC-B044-AF25-A36753E0F52A}"/>
                </a:ext>
              </a:extLst>
            </p:cNvPr>
            <p:cNvSpPr>
              <a:spLocks noChangeAspect="1"/>
            </p:cNvSpPr>
            <p:nvPr/>
          </p:nvSpPr>
          <p:spPr>
            <a:xfrm flipH="1" flipV="1">
              <a:off x="3740729" y="1234616"/>
              <a:ext cx="1211733" cy="1211733"/>
            </a:xfrm>
            <a:prstGeom prst="diagStripe">
              <a:avLst>
                <a:gd name="adj" fmla="val 88896"/>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a:solidFill>
                  <a:schemeClr val="tx1"/>
                </a:solidFill>
              </a:endParaRPr>
            </a:p>
          </p:txBody>
        </p:sp>
        <p:sp>
          <p:nvSpPr>
            <p:cNvPr id="29" name="Diagonal Stripe 28">
              <a:extLst>
                <a:ext uri="{FF2B5EF4-FFF2-40B4-BE49-F238E27FC236}">
                  <a16:creationId xmlns:a16="http://schemas.microsoft.com/office/drawing/2014/main" id="{14789D5B-A30D-D846-B7DE-567C7C8E51EA}"/>
                </a:ext>
              </a:extLst>
            </p:cNvPr>
            <p:cNvSpPr>
              <a:spLocks noChangeAspect="1"/>
            </p:cNvSpPr>
            <p:nvPr/>
          </p:nvSpPr>
          <p:spPr>
            <a:xfrm>
              <a:off x="7238936" y="2445206"/>
              <a:ext cx="1211733" cy="1211733"/>
            </a:xfrm>
            <a:prstGeom prst="diagStripe">
              <a:avLst>
                <a:gd name="adj" fmla="val 88896"/>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a:solidFill>
                  <a:schemeClr val="tx1"/>
                </a:solidFill>
              </a:endParaRPr>
            </a:p>
          </p:txBody>
        </p:sp>
        <p:sp>
          <p:nvSpPr>
            <p:cNvPr id="30" name="Diagonal Stripe 29">
              <a:extLst>
                <a:ext uri="{FF2B5EF4-FFF2-40B4-BE49-F238E27FC236}">
                  <a16:creationId xmlns:a16="http://schemas.microsoft.com/office/drawing/2014/main" id="{CD29B9F5-653A-6C4F-B861-69917D71061C}"/>
                </a:ext>
              </a:extLst>
            </p:cNvPr>
            <p:cNvSpPr>
              <a:spLocks noChangeAspect="1"/>
            </p:cNvSpPr>
            <p:nvPr/>
          </p:nvSpPr>
          <p:spPr>
            <a:xfrm flipH="1" flipV="1">
              <a:off x="6027203" y="1234616"/>
              <a:ext cx="1211733" cy="1211733"/>
            </a:xfrm>
            <a:prstGeom prst="diagStripe">
              <a:avLst>
                <a:gd name="adj" fmla="val 88896"/>
              </a:avLst>
            </a:prstGeom>
            <a:solidFill>
              <a:schemeClr val="tx2">
                <a:lumMod val="50000"/>
                <a:lumOff val="50000"/>
              </a:schemeClr>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a:solidFill>
                  <a:schemeClr val="tx1"/>
                </a:solidFill>
              </a:endParaRPr>
            </a:p>
          </p:txBody>
        </p:sp>
        <p:sp>
          <p:nvSpPr>
            <p:cNvPr id="31" name="Diagonal Stripe 30">
              <a:extLst>
                <a:ext uri="{FF2B5EF4-FFF2-40B4-BE49-F238E27FC236}">
                  <a16:creationId xmlns:a16="http://schemas.microsoft.com/office/drawing/2014/main" id="{D13D6DD3-74CA-B64C-AB44-9C7FB6ACEF4D}"/>
                </a:ext>
              </a:extLst>
            </p:cNvPr>
            <p:cNvSpPr>
              <a:spLocks noChangeAspect="1"/>
            </p:cNvSpPr>
            <p:nvPr/>
          </p:nvSpPr>
          <p:spPr>
            <a:xfrm flipH="1" flipV="1">
              <a:off x="8313678" y="1234616"/>
              <a:ext cx="1211733" cy="1211733"/>
            </a:xfrm>
            <a:prstGeom prst="diagStripe">
              <a:avLst>
                <a:gd name="adj" fmla="val 88896"/>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a:solidFill>
                  <a:schemeClr val="tx1"/>
                </a:solidFill>
              </a:endParaRPr>
            </a:p>
          </p:txBody>
        </p:sp>
        <p:sp>
          <p:nvSpPr>
            <p:cNvPr id="32" name="Diagonal Stripe 31">
              <a:extLst>
                <a:ext uri="{FF2B5EF4-FFF2-40B4-BE49-F238E27FC236}">
                  <a16:creationId xmlns:a16="http://schemas.microsoft.com/office/drawing/2014/main" id="{687C9B80-5400-D243-BC5A-743A475EE512}"/>
                </a:ext>
              </a:extLst>
            </p:cNvPr>
            <p:cNvSpPr>
              <a:spLocks noChangeAspect="1"/>
            </p:cNvSpPr>
            <p:nvPr/>
          </p:nvSpPr>
          <p:spPr>
            <a:xfrm flipV="1">
              <a:off x="2665988" y="1234616"/>
              <a:ext cx="1211733" cy="1211733"/>
            </a:xfrm>
            <a:prstGeom prst="diagStripe">
              <a:avLst>
                <a:gd name="adj" fmla="val 88896"/>
              </a:avLst>
            </a:prstGeom>
            <a:solidFill>
              <a:schemeClr val="tx2">
                <a:lumMod val="50000"/>
                <a:lumOff val="50000"/>
              </a:schemeClr>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a:solidFill>
                  <a:schemeClr val="tx1"/>
                </a:solidFill>
              </a:endParaRPr>
            </a:p>
          </p:txBody>
        </p:sp>
        <p:sp>
          <p:nvSpPr>
            <p:cNvPr id="33" name="Diagonal Stripe 32">
              <a:extLst>
                <a:ext uri="{FF2B5EF4-FFF2-40B4-BE49-F238E27FC236}">
                  <a16:creationId xmlns:a16="http://schemas.microsoft.com/office/drawing/2014/main" id="{B9DDA3A0-568E-C548-81F0-B310257B943C}"/>
                </a:ext>
              </a:extLst>
            </p:cNvPr>
            <p:cNvSpPr>
              <a:spLocks noChangeAspect="1"/>
            </p:cNvSpPr>
            <p:nvPr/>
          </p:nvSpPr>
          <p:spPr>
            <a:xfrm flipH="1">
              <a:off x="3740729" y="2445206"/>
              <a:ext cx="1211733" cy="1211733"/>
            </a:xfrm>
            <a:prstGeom prst="diagStripe">
              <a:avLst>
                <a:gd name="adj" fmla="val 88896"/>
              </a:avLst>
            </a:prstGeom>
            <a:solidFill>
              <a:schemeClr val="tx2">
                <a:lumMod val="50000"/>
                <a:lumOff val="50000"/>
              </a:schemeClr>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a:solidFill>
                  <a:schemeClr val="tx1"/>
                </a:solidFill>
              </a:endParaRPr>
            </a:p>
          </p:txBody>
        </p:sp>
        <p:sp>
          <p:nvSpPr>
            <p:cNvPr id="34" name="Diagonal Stripe 33">
              <a:extLst>
                <a:ext uri="{FF2B5EF4-FFF2-40B4-BE49-F238E27FC236}">
                  <a16:creationId xmlns:a16="http://schemas.microsoft.com/office/drawing/2014/main" id="{56CB6B6C-73C7-9646-B2E9-3F3D75660D24}"/>
                </a:ext>
              </a:extLst>
            </p:cNvPr>
            <p:cNvSpPr>
              <a:spLocks noChangeAspect="1"/>
            </p:cNvSpPr>
            <p:nvPr/>
          </p:nvSpPr>
          <p:spPr>
            <a:xfrm flipV="1">
              <a:off x="4952462" y="1234616"/>
              <a:ext cx="1211733" cy="1211733"/>
            </a:xfrm>
            <a:prstGeom prst="diagStripe">
              <a:avLst>
                <a:gd name="adj" fmla="val 88896"/>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a:solidFill>
                  <a:schemeClr val="tx1"/>
                </a:solidFill>
              </a:endParaRPr>
            </a:p>
          </p:txBody>
        </p:sp>
        <p:sp>
          <p:nvSpPr>
            <p:cNvPr id="35" name="Diagonal Stripe 34">
              <a:extLst>
                <a:ext uri="{FF2B5EF4-FFF2-40B4-BE49-F238E27FC236}">
                  <a16:creationId xmlns:a16="http://schemas.microsoft.com/office/drawing/2014/main" id="{77F33681-E4D1-FD48-B9D1-37EF06C47310}"/>
                </a:ext>
              </a:extLst>
            </p:cNvPr>
            <p:cNvSpPr>
              <a:spLocks noChangeAspect="1"/>
            </p:cNvSpPr>
            <p:nvPr/>
          </p:nvSpPr>
          <p:spPr>
            <a:xfrm flipH="1">
              <a:off x="6027203" y="2445206"/>
              <a:ext cx="1211733" cy="1211733"/>
            </a:xfrm>
            <a:prstGeom prst="diagStripe">
              <a:avLst>
                <a:gd name="adj" fmla="val 88896"/>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a:solidFill>
                  <a:schemeClr val="tx1"/>
                </a:solidFill>
              </a:endParaRPr>
            </a:p>
          </p:txBody>
        </p:sp>
        <p:sp>
          <p:nvSpPr>
            <p:cNvPr id="36" name="Diagonal Stripe 35">
              <a:extLst>
                <a:ext uri="{FF2B5EF4-FFF2-40B4-BE49-F238E27FC236}">
                  <a16:creationId xmlns:a16="http://schemas.microsoft.com/office/drawing/2014/main" id="{5091901C-1F69-924F-8889-EEFB1C173243}"/>
                </a:ext>
              </a:extLst>
            </p:cNvPr>
            <p:cNvSpPr>
              <a:spLocks noChangeAspect="1"/>
            </p:cNvSpPr>
            <p:nvPr/>
          </p:nvSpPr>
          <p:spPr>
            <a:xfrm>
              <a:off x="9525411" y="2445206"/>
              <a:ext cx="1211733" cy="1211733"/>
            </a:xfrm>
            <a:prstGeom prst="diagStripe">
              <a:avLst>
                <a:gd name="adj" fmla="val 88896"/>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a:solidFill>
                  <a:schemeClr val="tx1"/>
                </a:solidFill>
              </a:endParaRPr>
            </a:p>
          </p:txBody>
        </p:sp>
        <p:sp>
          <p:nvSpPr>
            <p:cNvPr id="37" name="Diagonal Stripe 36">
              <a:extLst>
                <a:ext uri="{FF2B5EF4-FFF2-40B4-BE49-F238E27FC236}">
                  <a16:creationId xmlns:a16="http://schemas.microsoft.com/office/drawing/2014/main" id="{9EA26726-A07F-504C-B023-6715D8391B1C}"/>
                </a:ext>
              </a:extLst>
            </p:cNvPr>
            <p:cNvSpPr>
              <a:spLocks noChangeAspect="1"/>
            </p:cNvSpPr>
            <p:nvPr/>
          </p:nvSpPr>
          <p:spPr>
            <a:xfrm flipV="1">
              <a:off x="9525411" y="1234616"/>
              <a:ext cx="1211733" cy="1211733"/>
            </a:xfrm>
            <a:prstGeom prst="diagStripe">
              <a:avLst>
                <a:gd name="adj" fmla="val 88896"/>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a:solidFill>
                  <a:schemeClr val="tx1"/>
                </a:solidFill>
              </a:endParaRPr>
            </a:p>
          </p:txBody>
        </p:sp>
        <p:sp>
          <p:nvSpPr>
            <p:cNvPr id="38" name="Diagonal Stripe 37">
              <a:extLst>
                <a:ext uri="{FF2B5EF4-FFF2-40B4-BE49-F238E27FC236}">
                  <a16:creationId xmlns:a16="http://schemas.microsoft.com/office/drawing/2014/main" id="{E3FD7370-6447-DA49-98B1-D8D2B8D47CEB}"/>
                </a:ext>
              </a:extLst>
            </p:cNvPr>
            <p:cNvSpPr>
              <a:spLocks noChangeAspect="1"/>
            </p:cNvSpPr>
            <p:nvPr/>
          </p:nvSpPr>
          <p:spPr>
            <a:xfrm flipV="1">
              <a:off x="7238936" y="1234616"/>
              <a:ext cx="1211733" cy="1211733"/>
            </a:xfrm>
            <a:prstGeom prst="diagStripe">
              <a:avLst>
                <a:gd name="adj" fmla="val 88896"/>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a:solidFill>
                  <a:schemeClr val="tx1"/>
                </a:solidFill>
              </a:endParaRPr>
            </a:p>
          </p:txBody>
        </p:sp>
        <p:sp>
          <p:nvSpPr>
            <p:cNvPr id="39" name="Diagonal Stripe 38">
              <a:extLst>
                <a:ext uri="{FF2B5EF4-FFF2-40B4-BE49-F238E27FC236}">
                  <a16:creationId xmlns:a16="http://schemas.microsoft.com/office/drawing/2014/main" id="{A44BDC8C-105A-274B-B185-8154A5427E6C}"/>
                </a:ext>
              </a:extLst>
            </p:cNvPr>
            <p:cNvSpPr>
              <a:spLocks noChangeAspect="1"/>
            </p:cNvSpPr>
            <p:nvPr/>
          </p:nvSpPr>
          <p:spPr>
            <a:xfrm flipH="1">
              <a:off x="8313678" y="2445206"/>
              <a:ext cx="1211733" cy="1211733"/>
            </a:xfrm>
            <a:prstGeom prst="diagStripe">
              <a:avLst>
                <a:gd name="adj" fmla="val 88896"/>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a:solidFill>
                  <a:schemeClr val="tx1"/>
                </a:solidFill>
              </a:endParaRPr>
            </a:p>
          </p:txBody>
        </p:sp>
      </p:grpSp>
      <p:sp>
        <p:nvSpPr>
          <p:cNvPr id="41" name="Text Placeholder 7">
            <a:extLst>
              <a:ext uri="{FF2B5EF4-FFF2-40B4-BE49-F238E27FC236}">
                <a16:creationId xmlns:a16="http://schemas.microsoft.com/office/drawing/2014/main" id="{18E2CF09-56F0-2C45-87EF-64F7AD53035D}"/>
              </a:ext>
            </a:extLst>
          </p:cNvPr>
          <p:cNvSpPr>
            <a:spLocks noGrp="1"/>
          </p:cNvSpPr>
          <p:nvPr>
            <p:ph type="body" sz="quarter" idx="24"/>
          </p:nvPr>
        </p:nvSpPr>
        <p:spPr>
          <a:xfrm>
            <a:off x="228600" y="502920"/>
            <a:ext cx="5865812" cy="233718"/>
          </a:xfrm>
          <a:prstGeom prst="rect">
            <a:avLst/>
          </a:prstGeom>
        </p:spPr>
        <p:txBody>
          <a:bodyPr wrap="square">
            <a:spAutoFit/>
          </a:bodyPr>
          <a:lstStyle>
            <a:lvl1pPr marL="0" marR="0" indent="0" algn="l" defTabSz="182742" rtl="0" eaLnBrk="1" fontAlgn="auto" latinLnBrk="0" hangingPunct="1">
              <a:lnSpc>
                <a:spcPct val="120000"/>
              </a:lnSpc>
              <a:spcBef>
                <a:spcPts val="0"/>
              </a:spcBef>
              <a:spcAft>
                <a:spcPts val="0"/>
              </a:spcAft>
              <a:buClrTx/>
              <a:buSzTx/>
              <a:buFont typeface="Arial" panose="020B0604020202020204" pitchFamily="34" charset="0"/>
              <a:buNone/>
              <a:tabLst/>
              <a:defRPr lang="en-US"/>
            </a:lvl1pPr>
            <a:lvl4pPr marL="182880" marR="0" indent="-182880" algn="l" defTabSz="182880" rtl="0" eaLnBrk="1" fontAlgn="auto" latinLnBrk="0" hangingPunct="1">
              <a:lnSpc>
                <a:spcPct val="100000"/>
              </a:lnSpc>
              <a:spcBef>
                <a:spcPts val="0"/>
              </a:spcBef>
              <a:spcAft>
                <a:spcPts val="600"/>
              </a:spcAft>
              <a:buClr>
                <a:schemeClr val="tx2"/>
              </a:buClr>
              <a:buSzPct val="100000"/>
              <a:buFont typeface="Arial" panose="020B0604020202020204" pitchFamily="34" charset="0"/>
              <a:buChar char="•"/>
              <a:tabLst>
                <a:tab pos="182880" algn="l"/>
                <a:tab pos="365760" algn="l"/>
                <a:tab pos="548640" algn="l"/>
              </a:tabLst>
              <a:defRPr/>
            </a:lvl4pPr>
          </a:lstStyle>
          <a:p>
            <a:pPr lvl="0"/>
            <a:r>
              <a:rPr lang="en-US"/>
              <a:t>Click to edit Master text styles</a:t>
            </a:r>
          </a:p>
        </p:txBody>
      </p:sp>
      <p:sp>
        <p:nvSpPr>
          <p:cNvPr id="43" name="Text Placeholder 42">
            <a:extLst>
              <a:ext uri="{FF2B5EF4-FFF2-40B4-BE49-F238E27FC236}">
                <a16:creationId xmlns:a16="http://schemas.microsoft.com/office/drawing/2014/main" id="{0DA429A8-EB04-A044-9D34-4E364E5B2E09}"/>
              </a:ext>
            </a:extLst>
          </p:cNvPr>
          <p:cNvSpPr>
            <a:spLocks noGrp="1"/>
          </p:cNvSpPr>
          <p:nvPr>
            <p:ph type="body" sz="quarter" idx="25"/>
          </p:nvPr>
        </p:nvSpPr>
        <p:spPr>
          <a:xfrm>
            <a:off x="1616075" y="3778366"/>
            <a:ext cx="2058988" cy="2353899"/>
          </a:xfrm>
        </p:spPr>
        <p:txBody>
          <a:bodyPr/>
          <a:lstStyle>
            <a:lvl1pPr>
              <a:defRPr sz="1200"/>
            </a:lvl1pPr>
          </a:lstStyle>
          <a:p>
            <a:pPr lvl="0"/>
            <a:r>
              <a:rPr lang="en-US"/>
              <a:t>Click to edit Master text styles</a:t>
            </a:r>
          </a:p>
        </p:txBody>
      </p:sp>
      <p:sp>
        <p:nvSpPr>
          <p:cNvPr id="44" name="Text Placeholder 42">
            <a:extLst>
              <a:ext uri="{FF2B5EF4-FFF2-40B4-BE49-F238E27FC236}">
                <a16:creationId xmlns:a16="http://schemas.microsoft.com/office/drawing/2014/main" id="{F29C1DE2-5444-9A45-AE2E-AF62BA7E6FB7}"/>
              </a:ext>
            </a:extLst>
          </p:cNvPr>
          <p:cNvSpPr>
            <a:spLocks noGrp="1"/>
          </p:cNvSpPr>
          <p:nvPr>
            <p:ph type="body" sz="quarter" idx="26"/>
          </p:nvPr>
        </p:nvSpPr>
        <p:spPr>
          <a:xfrm>
            <a:off x="3922590" y="3778366"/>
            <a:ext cx="2058988" cy="2353899"/>
          </a:xfrm>
        </p:spPr>
        <p:txBody>
          <a:bodyPr/>
          <a:lstStyle>
            <a:lvl1pPr>
              <a:defRPr sz="1200"/>
            </a:lvl1pPr>
            <a:lvl3pPr>
              <a:defRPr>
                <a:solidFill>
                  <a:schemeClr val="accent4"/>
                </a:solidFill>
              </a:defRPr>
            </a:lvl3pPr>
          </a:lstStyle>
          <a:p>
            <a:pPr lvl="0"/>
            <a:r>
              <a:rPr lang="en-US"/>
              <a:t>Click to edit Master text styles</a:t>
            </a:r>
          </a:p>
        </p:txBody>
      </p:sp>
      <p:sp>
        <p:nvSpPr>
          <p:cNvPr id="45" name="Text Placeholder 42">
            <a:extLst>
              <a:ext uri="{FF2B5EF4-FFF2-40B4-BE49-F238E27FC236}">
                <a16:creationId xmlns:a16="http://schemas.microsoft.com/office/drawing/2014/main" id="{E7E9E075-FBFF-B14F-931F-19612CC07E2C}"/>
              </a:ext>
            </a:extLst>
          </p:cNvPr>
          <p:cNvSpPr>
            <a:spLocks noGrp="1"/>
          </p:cNvSpPr>
          <p:nvPr>
            <p:ph type="body" sz="quarter" idx="27"/>
          </p:nvPr>
        </p:nvSpPr>
        <p:spPr>
          <a:xfrm>
            <a:off x="6220313" y="3778366"/>
            <a:ext cx="2058988" cy="2353899"/>
          </a:xfrm>
        </p:spPr>
        <p:txBody>
          <a:bodyPr/>
          <a:lstStyle>
            <a:lvl1pPr>
              <a:defRPr sz="1200"/>
            </a:lvl1pPr>
            <a:lvl3pPr>
              <a:defRPr>
                <a:solidFill>
                  <a:schemeClr val="accent1"/>
                </a:solidFill>
              </a:defRPr>
            </a:lvl3pPr>
          </a:lstStyle>
          <a:p>
            <a:pPr lvl="0"/>
            <a:r>
              <a:rPr lang="en-US"/>
              <a:t>Click to edit Master text styles</a:t>
            </a:r>
          </a:p>
        </p:txBody>
      </p:sp>
      <p:sp>
        <p:nvSpPr>
          <p:cNvPr id="46" name="Text Placeholder 42">
            <a:extLst>
              <a:ext uri="{FF2B5EF4-FFF2-40B4-BE49-F238E27FC236}">
                <a16:creationId xmlns:a16="http://schemas.microsoft.com/office/drawing/2014/main" id="{942E6F80-0FF5-D64E-9A1E-40A4242AF62D}"/>
              </a:ext>
            </a:extLst>
          </p:cNvPr>
          <p:cNvSpPr>
            <a:spLocks noGrp="1"/>
          </p:cNvSpPr>
          <p:nvPr>
            <p:ph type="body" sz="quarter" idx="28"/>
          </p:nvPr>
        </p:nvSpPr>
        <p:spPr>
          <a:xfrm>
            <a:off x="8535621" y="3778366"/>
            <a:ext cx="2058988" cy="2353899"/>
          </a:xfrm>
        </p:spPr>
        <p:txBody>
          <a:bodyPr/>
          <a:lstStyle>
            <a:lvl1pPr>
              <a:defRPr sz="1200"/>
            </a:lvl1pPr>
            <a:lvl3pPr>
              <a:defRPr>
                <a:solidFill>
                  <a:schemeClr val="tx2"/>
                </a:solidFill>
              </a:defRPr>
            </a:lvl3pPr>
          </a:lstStyle>
          <a:p>
            <a:pPr lvl="0"/>
            <a:r>
              <a:rPr lang="en-US"/>
              <a:t>Click to edit Master text styles</a:t>
            </a:r>
          </a:p>
        </p:txBody>
      </p:sp>
      <p:sp>
        <p:nvSpPr>
          <p:cNvPr id="47" name="Text Placeholder 42">
            <a:extLst>
              <a:ext uri="{FF2B5EF4-FFF2-40B4-BE49-F238E27FC236}">
                <a16:creationId xmlns:a16="http://schemas.microsoft.com/office/drawing/2014/main" id="{6B3E9718-5031-054E-BB2A-2591593F8604}"/>
              </a:ext>
            </a:extLst>
          </p:cNvPr>
          <p:cNvSpPr>
            <a:spLocks noGrp="1"/>
          </p:cNvSpPr>
          <p:nvPr>
            <p:ph type="body" sz="quarter" idx="29"/>
          </p:nvPr>
        </p:nvSpPr>
        <p:spPr>
          <a:xfrm>
            <a:off x="1616075" y="2242104"/>
            <a:ext cx="2058988" cy="459354"/>
          </a:xfrm>
        </p:spPr>
        <p:txBody>
          <a:bodyPr/>
          <a:lstStyle>
            <a:lvl1pPr algn="ctr">
              <a:defRPr sz="1200" b="1">
                <a:solidFill>
                  <a:schemeClr val="bg1"/>
                </a:solidFill>
              </a:defRPr>
            </a:lvl1pPr>
            <a:lvl3pPr algn="ctr">
              <a:defRPr/>
            </a:lvl3pPr>
          </a:lstStyle>
          <a:p>
            <a:pPr lvl="0"/>
            <a:r>
              <a:rPr lang="en-US"/>
              <a:t>Click to edit Master text styles</a:t>
            </a:r>
          </a:p>
        </p:txBody>
      </p:sp>
      <p:sp>
        <p:nvSpPr>
          <p:cNvPr id="48" name="Text Placeholder 42">
            <a:extLst>
              <a:ext uri="{FF2B5EF4-FFF2-40B4-BE49-F238E27FC236}">
                <a16:creationId xmlns:a16="http://schemas.microsoft.com/office/drawing/2014/main" id="{FDC293BC-FA5E-CA43-A729-B510429EB71A}"/>
              </a:ext>
            </a:extLst>
          </p:cNvPr>
          <p:cNvSpPr>
            <a:spLocks noGrp="1"/>
          </p:cNvSpPr>
          <p:nvPr>
            <p:ph type="body" sz="quarter" idx="30"/>
          </p:nvPr>
        </p:nvSpPr>
        <p:spPr>
          <a:xfrm>
            <a:off x="3922590" y="2242104"/>
            <a:ext cx="2058988" cy="459354"/>
          </a:xfrm>
        </p:spPr>
        <p:txBody>
          <a:bodyPr/>
          <a:lstStyle>
            <a:lvl1pPr algn="ctr">
              <a:defRPr sz="1200" b="1">
                <a:solidFill>
                  <a:schemeClr val="accent4"/>
                </a:solidFill>
              </a:defRPr>
            </a:lvl1pPr>
            <a:lvl3pPr algn="ctr">
              <a:defRPr>
                <a:solidFill>
                  <a:schemeClr val="accent4"/>
                </a:solidFill>
              </a:defRPr>
            </a:lvl3pPr>
          </a:lstStyle>
          <a:p>
            <a:pPr lvl="0"/>
            <a:r>
              <a:rPr lang="en-US"/>
              <a:t>Click to edit Master text styles</a:t>
            </a:r>
          </a:p>
        </p:txBody>
      </p:sp>
      <p:sp>
        <p:nvSpPr>
          <p:cNvPr id="49" name="Text Placeholder 42">
            <a:extLst>
              <a:ext uri="{FF2B5EF4-FFF2-40B4-BE49-F238E27FC236}">
                <a16:creationId xmlns:a16="http://schemas.microsoft.com/office/drawing/2014/main" id="{384D7CF0-1313-B34D-BF9C-E9F0D2DEBD57}"/>
              </a:ext>
            </a:extLst>
          </p:cNvPr>
          <p:cNvSpPr>
            <a:spLocks noGrp="1"/>
          </p:cNvSpPr>
          <p:nvPr>
            <p:ph type="body" sz="quarter" idx="31"/>
          </p:nvPr>
        </p:nvSpPr>
        <p:spPr>
          <a:xfrm>
            <a:off x="6229105" y="2242104"/>
            <a:ext cx="2058988" cy="459354"/>
          </a:xfrm>
        </p:spPr>
        <p:txBody>
          <a:bodyPr/>
          <a:lstStyle>
            <a:lvl1pPr algn="ctr">
              <a:defRPr sz="1200" b="1">
                <a:solidFill>
                  <a:schemeClr val="accent1"/>
                </a:solidFill>
              </a:defRPr>
            </a:lvl1pPr>
            <a:lvl3pPr algn="ctr">
              <a:defRPr>
                <a:solidFill>
                  <a:schemeClr val="accent1"/>
                </a:solidFill>
              </a:defRPr>
            </a:lvl3pPr>
          </a:lstStyle>
          <a:p>
            <a:pPr lvl="0"/>
            <a:r>
              <a:rPr lang="en-US"/>
              <a:t>Click to edit Master text styles</a:t>
            </a:r>
          </a:p>
        </p:txBody>
      </p:sp>
      <p:sp>
        <p:nvSpPr>
          <p:cNvPr id="50" name="Text Placeholder 42">
            <a:extLst>
              <a:ext uri="{FF2B5EF4-FFF2-40B4-BE49-F238E27FC236}">
                <a16:creationId xmlns:a16="http://schemas.microsoft.com/office/drawing/2014/main" id="{29F452B3-FF8B-0E45-BC70-A6583D0A5587}"/>
              </a:ext>
            </a:extLst>
          </p:cNvPr>
          <p:cNvSpPr>
            <a:spLocks noGrp="1"/>
          </p:cNvSpPr>
          <p:nvPr>
            <p:ph type="body" sz="quarter" idx="32"/>
          </p:nvPr>
        </p:nvSpPr>
        <p:spPr>
          <a:xfrm>
            <a:off x="8535621" y="2242104"/>
            <a:ext cx="2058988" cy="459354"/>
          </a:xfrm>
        </p:spPr>
        <p:txBody>
          <a:bodyPr/>
          <a:lstStyle>
            <a:lvl1pPr algn="ctr">
              <a:defRPr sz="1200" b="1"/>
            </a:lvl1pPr>
            <a:lvl3pPr algn="ctr">
              <a:defRPr>
                <a:solidFill>
                  <a:schemeClr val="tx2"/>
                </a:solidFill>
              </a:defRPr>
            </a:lvl3pPr>
          </a:lstStyle>
          <a:p>
            <a:pPr lvl="0"/>
            <a:r>
              <a:rPr lang="en-US"/>
              <a:t>Click to edit Master text styles</a:t>
            </a:r>
          </a:p>
        </p:txBody>
      </p:sp>
      <p:sp>
        <p:nvSpPr>
          <p:cNvPr id="42" name="Text Placeholder 7">
            <a:extLst>
              <a:ext uri="{FF2B5EF4-FFF2-40B4-BE49-F238E27FC236}">
                <a16:creationId xmlns:a16="http://schemas.microsoft.com/office/drawing/2014/main" id="{D5D224B5-0516-0948-BBD6-F994F144DFAC}"/>
              </a:ext>
            </a:extLst>
          </p:cNvPr>
          <p:cNvSpPr>
            <a:spLocks noGrp="1"/>
          </p:cNvSpPr>
          <p:nvPr>
            <p:ph type="body" sz="quarter" idx="33" hasCustomPrompt="1"/>
          </p:nvPr>
        </p:nvSpPr>
        <p:spPr>
          <a:xfrm>
            <a:off x="10148986" y="6632886"/>
            <a:ext cx="1821776" cy="92333"/>
          </a:xfrm>
        </p:spPr>
        <p:txBody>
          <a:bodyPr anchor="b" anchorCtr="0">
            <a:spAutoFit/>
          </a:bodyPr>
          <a:lstStyle>
            <a:lvl1pPr algn="r">
              <a:lnSpc>
                <a:spcPct val="100000"/>
              </a:lnSpc>
              <a:defRPr sz="600">
                <a:solidFill>
                  <a:schemeClr val="tx2">
                    <a:lumMod val="50000"/>
                    <a:lumOff val="50000"/>
                  </a:schemeClr>
                </a:solidFill>
              </a:defRPr>
            </a:lvl1pPr>
          </a:lstStyle>
          <a:p>
            <a:pPr lvl="0"/>
            <a:r>
              <a:rPr lang="en-US"/>
              <a:t>Source Info</a:t>
            </a:r>
          </a:p>
        </p:txBody>
      </p:sp>
      <p:grpSp>
        <p:nvGrpSpPr>
          <p:cNvPr id="51" name="Group 50">
            <a:extLst>
              <a:ext uri="{FF2B5EF4-FFF2-40B4-BE49-F238E27FC236}">
                <a16:creationId xmlns:a16="http://schemas.microsoft.com/office/drawing/2014/main" id="{33B89A7B-2CC2-2546-A05C-CAABD05D60E9}"/>
              </a:ext>
            </a:extLst>
          </p:cNvPr>
          <p:cNvGrpSpPr>
            <a:grpSpLocks noChangeAspect="1"/>
          </p:cNvGrpSpPr>
          <p:nvPr userDrawn="1"/>
        </p:nvGrpSpPr>
        <p:grpSpPr>
          <a:xfrm>
            <a:off x="11082099" y="215853"/>
            <a:ext cx="886025" cy="193345"/>
            <a:chOff x="11082099" y="215851"/>
            <a:chExt cx="886025" cy="193345"/>
          </a:xfrm>
        </p:grpSpPr>
        <p:sp>
          <p:nvSpPr>
            <p:cNvPr id="52" name="Freeform 51">
              <a:extLst>
                <a:ext uri="{FF2B5EF4-FFF2-40B4-BE49-F238E27FC236}">
                  <a16:creationId xmlns:a16="http://schemas.microsoft.com/office/drawing/2014/main" id="{107A8B27-226B-A043-8F1C-1A97AD3210E4}"/>
                </a:ext>
              </a:extLst>
            </p:cNvPr>
            <p:cNvSpPr/>
            <p:nvPr/>
          </p:nvSpPr>
          <p:spPr>
            <a:xfrm>
              <a:off x="11248402" y="215851"/>
              <a:ext cx="719722" cy="193345"/>
            </a:xfrm>
            <a:custGeom>
              <a:avLst/>
              <a:gdLst>
                <a:gd name="connsiteX0" fmla="*/ 212098 w 719722"/>
                <a:gd name="connsiteY0" fmla="*/ 78028 h 193345"/>
                <a:gd name="connsiteX1" fmla="*/ 182351 w 719722"/>
                <a:gd name="connsiteY1" fmla="*/ 90043 h 193345"/>
                <a:gd name="connsiteX2" fmla="*/ 170730 w 719722"/>
                <a:gd name="connsiteY2" fmla="*/ 121669 h 193345"/>
                <a:gd name="connsiteX3" fmla="*/ 182351 w 719722"/>
                <a:gd name="connsiteY3" fmla="*/ 153294 h 193345"/>
                <a:gd name="connsiteX4" fmla="*/ 212098 w 719722"/>
                <a:gd name="connsiteY4" fmla="*/ 165309 h 193345"/>
                <a:gd name="connsiteX5" fmla="*/ 241982 w 719722"/>
                <a:gd name="connsiteY5" fmla="*/ 153294 h 193345"/>
                <a:gd name="connsiteX6" fmla="*/ 253742 w 719722"/>
                <a:gd name="connsiteY6" fmla="*/ 121669 h 193345"/>
                <a:gd name="connsiteX7" fmla="*/ 241982 w 719722"/>
                <a:gd name="connsiteY7" fmla="*/ 90043 h 193345"/>
                <a:gd name="connsiteX8" fmla="*/ 212098 w 719722"/>
                <a:gd name="connsiteY8" fmla="*/ 78028 h 193345"/>
                <a:gd name="connsiteX9" fmla="*/ 539445 w 719722"/>
                <a:gd name="connsiteY9" fmla="*/ 77891 h 193345"/>
                <a:gd name="connsiteX10" fmla="*/ 518277 w 719722"/>
                <a:gd name="connsiteY10" fmla="*/ 83277 h 193345"/>
                <a:gd name="connsiteX11" fmla="*/ 503335 w 719722"/>
                <a:gd name="connsiteY11" fmla="*/ 98606 h 193345"/>
                <a:gd name="connsiteX12" fmla="*/ 497801 w 719722"/>
                <a:gd name="connsiteY12" fmla="*/ 121669 h 193345"/>
                <a:gd name="connsiteX13" fmla="*/ 503335 w 719722"/>
                <a:gd name="connsiteY13" fmla="*/ 144733 h 193345"/>
                <a:gd name="connsiteX14" fmla="*/ 518277 w 719722"/>
                <a:gd name="connsiteY14" fmla="*/ 160062 h 193345"/>
                <a:gd name="connsiteX15" fmla="*/ 539445 w 719722"/>
                <a:gd name="connsiteY15" fmla="*/ 165448 h 193345"/>
                <a:gd name="connsiteX16" fmla="*/ 560614 w 719722"/>
                <a:gd name="connsiteY16" fmla="*/ 160062 h 193345"/>
                <a:gd name="connsiteX17" fmla="*/ 575556 w 719722"/>
                <a:gd name="connsiteY17" fmla="*/ 144733 h 193345"/>
                <a:gd name="connsiteX18" fmla="*/ 581090 w 719722"/>
                <a:gd name="connsiteY18" fmla="*/ 121669 h 193345"/>
                <a:gd name="connsiteX19" fmla="*/ 575556 w 719722"/>
                <a:gd name="connsiteY19" fmla="*/ 98606 h 193345"/>
                <a:gd name="connsiteX20" fmla="*/ 560614 w 719722"/>
                <a:gd name="connsiteY20" fmla="*/ 83277 h 193345"/>
                <a:gd name="connsiteX21" fmla="*/ 539445 w 719722"/>
                <a:gd name="connsiteY21" fmla="*/ 77891 h 193345"/>
                <a:gd name="connsiteX22" fmla="*/ 2352 w 719722"/>
                <a:gd name="connsiteY22" fmla="*/ 51650 h 193345"/>
                <a:gd name="connsiteX23" fmla="*/ 30300 w 719722"/>
                <a:gd name="connsiteY23" fmla="*/ 51650 h 193345"/>
                <a:gd name="connsiteX24" fmla="*/ 43997 w 719722"/>
                <a:gd name="connsiteY24" fmla="*/ 58417 h 193345"/>
                <a:gd name="connsiteX25" fmla="*/ 73190 w 719722"/>
                <a:gd name="connsiteY25" fmla="*/ 99020 h 193345"/>
                <a:gd name="connsiteX26" fmla="*/ 102383 w 719722"/>
                <a:gd name="connsiteY26" fmla="*/ 58417 h 193345"/>
                <a:gd name="connsiteX27" fmla="*/ 116080 w 719722"/>
                <a:gd name="connsiteY27" fmla="*/ 51650 h 193345"/>
                <a:gd name="connsiteX28" fmla="*/ 142921 w 719722"/>
                <a:gd name="connsiteY28" fmla="*/ 51650 h 193345"/>
                <a:gd name="connsiteX29" fmla="*/ 90484 w 719722"/>
                <a:gd name="connsiteY29" fmla="*/ 121531 h 193345"/>
                <a:gd name="connsiteX30" fmla="*/ 145273 w 719722"/>
                <a:gd name="connsiteY30" fmla="*/ 191411 h 193345"/>
                <a:gd name="connsiteX31" fmla="*/ 116910 w 719722"/>
                <a:gd name="connsiteY31" fmla="*/ 191411 h 193345"/>
                <a:gd name="connsiteX32" fmla="*/ 103213 w 719722"/>
                <a:gd name="connsiteY32" fmla="*/ 184644 h 193345"/>
                <a:gd name="connsiteX33" fmla="*/ 72360 w 719722"/>
                <a:gd name="connsiteY33" fmla="*/ 144732 h 193345"/>
                <a:gd name="connsiteX34" fmla="*/ 41368 w 719722"/>
                <a:gd name="connsiteY34" fmla="*/ 184644 h 193345"/>
                <a:gd name="connsiteX35" fmla="*/ 27671 w 719722"/>
                <a:gd name="connsiteY35" fmla="*/ 191411 h 193345"/>
                <a:gd name="connsiteX36" fmla="*/ 0 w 719722"/>
                <a:gd name="connsiteY36" fmla="*/ 191411 h 193345"/>
                <a:gd name="connsiteX37" fmla="*/ 54512 w 719722"/>
                <a:gd name="connsiteY37" fmla="*/ 121531 h 193345"/>
                <a:gd name="connsiteX38" fmla="*/ 389469 w 719722"/>
                <a:gd name="connsiteY38" fmla="*/ 50408 h 193345"/>
                <a:gd name="connsiteX39" fmla="*/ 431944 w 719722"/>
                <a:gd name="connsiteY39" fmla="*/ 65737 h 193345"/>
                <a:gd name="connsiteX40" fmla="*/ 447993 w 719722"/>
                <a:gd name="connsiteY40" fmla="*/ 111449 h 193345"/>
                <a:gd name="connsiteX41" fmla="*/ 447993 w 719722"/>
                <a:gd name="connsiteY41" fmla="*/ 191549 h 193345"/>
                <a:gd name="connsiteX42" fmla="*/ 432220 w 719722"/>
                <a:gd name="connsiteY42" fmla="*/ 191549 h 193345"/>
                <a:gd name="connsiteX43" fmla="*/ 415203 w 719722"/>
                <a:gd name="connsiteY43" fmla="*/ 174562 h 193345"/>
                <a:gd name="connsiteX44" fmla="*/ 415203 w 719722"/>
                <a:gd name="connsiteY44" fmla="*/ 115730 h 193345"/>
                <a:gd name="connsiteX45" fmla="*/ 406486 w 719722"/>
                <a:gd name="connsiteY45" fmla="*/ 88110 h 193345"/>
                <a:gd name="connsiteX46" fmla="*/ 381859 w 719722"/>
                <a:gd name="connsiteY46" fmla="*/ 78857 h 193345"/>
                <a:gd name="connsiteX47" fmla="*/ 353358 w 719722"/>
                <a:gd name="connsiteY47" fmla="*/ 89767 h 193345"/>
                <a:gd name="connsiteX48" fmla="*/ 342843 w 719722"/>
                <a:gd name="connsiteY48" fmla="*/ 120978 h 193345"/>
                <a:gd name="connsiteX49" fmla="*/ 342843 w 719722"/>
                <a:gd name="connsiteY49" fmla="*/ 174562 h 193345"/>
                <a:gd name="connsiteX50" fmla="*/ 325826 w 719722"/>
                <a:gd name="connsiteY50" fmla="*/ 191549 h 193345"/>
                <a:gd name="connsiteX51" fmla="*/ 310053 w 719722"/>
                <a:gd name="connsiteY51" fmla="*/ 191549 h 193345"/>
                <a:gd name="connsiteX52" fmla="*/ 310053 w 719722"/>
                <a:gd name="connsiteY52" fmla="*/ 51927 h 193345"/>
                <a:gd name="connsiteX53" fmla="*/ 324165 w 719722"/>
                <a:gd name="connsiteY53" fmla="*/ 51927 h 193345"/>
                <a:gd name="connsiteX54" fmla="*/ 341183 w 719722"/>
                <a:gd name="connsiteY54" fmla="*/ 68914 h 193345"/>
                <a:gd name="connsiteX55" fmla="*/ 341183 w 719722"/>
                <a:gd name="connsiteY55" fmla="*/ 70018 h 193345"/>
                <a:gd name="connsiteX56" fmla="*/ 361659 w 719722"/>
                <a:gd name="connsiteY56" fmla="*/ 55379 h 193345"/>
                <a:gd name="connsiteX57" fmla="*/ 389469 w 719722"/>
                <a:gd name="connsiteY57" fmla="*/ 50408 h 193345"/>
                <a:gd name="connsiteX58" fmla="*/ 719722 w 719722"/>
                <a:gd name="connsiteY58" fmla="*/ 50269 h 193345"/>
                <a:gd name="connsiteX59" fmla="*/ 719722 w 719722"/>
                <a:gd name="connsiteY59" fmla="*/ 81342 h 193345"/>
                <a:gd name="connsiteX60" fmla="*/ 712113 w 719722"/>
                <a:gd name="connsiteY60" fmla="*/ 80514 h 193345"/>
                <a:gd name="connsiteX61" fmla="*/ 682228 w 719722"/>
                <a:gd name="connsiteY61" fmla="*/ 91700 h 193345"/>
                <a:gd name="connsiteX62" fmla="*/ 671436 w 719722"/>
                <a:gd name="connsiteY62" fmla="*/ 123740 h 193345"/>
                <a:gd name="connsiteX63" fmla="*/ 671436 w 719722"/>
                <a:gd name="connsiteY63" fmla="*/ 174424 h 193345"/>
                <a:gd name="connsiteX64" fmla="*/ 654419 w 719722"/>
                <a:gd name="connsiteY64" fmla="*/ 191411 h 193345"/>
                <a:gd name="connsiteX65" fmla="*/ 638646 w 719722"/>
                <a:gd name="connsiteY65" fmla="*/ 191411 h 193345"/>
                <a:gd name="connsiteX66" fmla="*/ 638646 w 719722"/>
                <a:gd name="connsiteY66" fmla="*/ 51926 h 193345"/>
                <a:gd name="connsiteX67" fmla="*/ 669776 w 719722"/>
                <a:gd name="connsiteY67" fmla="*/ 51926 h 193345"/>
                <a:gd name="connsiteX68" fmla="*/ 669776 w 719722"/>
                <a:gd name="connsiteY68" fmla="*/ 72366 h 193345"/>
                <a:gd name="connsiteX69" fmla="*/ 719722 w 719722"/>
                <a:gd name="connsiteY69" fmla="*/ 50269 h 193345"/>
                <a:gd name="connsiteX70" fmla="*/ 208500 w 719722"/>
                <a:gd name="connsiteY70" fmla="*/ 50269 h 193345"/>
                <a:gd name="connsiteX71" fmla="*/ 233543 w 719722"/>
                <a:gd name="connsiteY71" fmla="*/ 54964 h 193345"/>
                <a:gd name="connsiteX72" fmla="*/ 253327 w 719722"/>
                <a:gd name="connsiteY72" fmla="*/ 68775 h 193345"/>
                <a:gd name="connsiteX73" fmla="*/ 270345 w 719722"/>
                <a:gd name="connsiteY73" fmla="*/ 51788 h 193345"/>
                <a:gd name="connsiteX74" fmla="*/ 285979 w 719722"/>
                <a:gd name="connsiteY74" fmla="*/ 51788 h 193345"/>
                <a:gd name="connsiteX75" fmla="*/ 285979 w 719722"/>
                <a:gd name="connsiteY75" fmla="*/ 51926 h 193345"/>
                <a:gd name="connsiteX76" fmla="*/ 285979 w 719722"/>
                <a:gd name="connsiteY76" fmla="*/ 191549 h 193345"/>
                <a:gd name="connsiteX77" fmla="*/ 271867 w 719722"/>
                <a:gd name="connsiteY77" fmla="*/ 191549 h 193345"/>
                <a:gd name="connsiteX78" fmla="*/ 254849 w 719722"/>
                <a:gd name="connsiteY78" fmla="*/ 174562 h 193345"/>
                <a:gd name="connsiteX79" fmla="*/ 254849 w 719722"/>
                <a:gd name="connsiteY79" fmla="*/ 173457 h 193345"/>
                <a:gd name="connsiteX80" fmla="*/ 234788 w 719722"/>
                <a:gd name="connsiteY80" fmla="*/ 188372 h 193345"/>
                <a:gd name="connsiteX81" fmla="*/ 208500 w 719722"/>
                <a:gd name="connsiteY81" fmla="*/ 193344 h 193345"/>
                <a:gd name="connsiteX82" fmla="*/ 171975 w 719722"/>
                <a:gd name="connsiteY82" fmla="*/ 184506 h 193345"/>
                <a:gd name="connsiteX83" fmla="*/ 146794 w 719722"/>
                <a:gd name="connsiteY83" fmla="*/ 159371 h 193345"/>
                <a:gd name="connsiteX84" fmla="*/ 137801 w 719722"/>
                <a:gd name="connsiteY84" fmla="*/ 121669 h 193345"/>
                <a:gd name="connsiteX85" fmla="*/ 146794 w 719722"/>
                <a:gd name="connsiteY85" fmla="*/ 84104 h 193345"/>
                <a:gd name="connsiteX86" fmla="*/ 171975 w 719722"/>
                <a:gd name="connsiteY86" fmla="*/ 59108 h 193345"/>
                <a:gd name="connsiteX87" fmla="*/ 208500 w 719722"/>
                <a:gd name="connsiteY87" fmla="*/ 50269 h 193345"/>
                <a:gd name="connsiteX88" fmla="*/ 580675 w 719722"/>
                <a:gd name="connsiteY88" fmla="*/ 0 h 193345"/>
                <a:gd name="connsiteX89" fmla="*/ 613327 w 719722"/>
                <a:gd name="connsiteY89" fmla="*/ 0 h 193345"/>
                <a:gd name="connsiteX90" fmla="*/ 613327 w 719722"/>
                <a:gd name="connsiteY90" fmla="*/ 191550 h 193345"/>
                <a:gd name="connsiteX91" fmla="*/ 598938 w 719722"/>
                <a:gd name="connsiteY91" fmla="*/ 191550 h 193345"/>
                <a:gd name="connsiteX92" fmla="*/ 581920 w 719722"/>
                <a:gd name="connsiteY92" fmla="*/ 174563 h 193345"/>
                <a:gd name="connsiteX93" fmla="*/ 581920 w 719722"/>
                <a:gd name="connsiteY93" fmla="*/ 173458 h 193345"/>
                <a:gd name="connsiteX94" fmla="*/ 561859 w 719722"/>
                <a:gd name="connsiteY94" fmla="*/ 188373 h 193345"/>
                <a:gd name="connsiteX95" fmla="*/ 535571 w 719722"/>
                <a:gd name="connsiteY95" fmla="*/ 193345 h 193345"/>
                <a:gd name="connsiteX96" fmla="*/ 499322 w 719722"/>
                <a:gd name="connsiteY96" fmla="*/ 184507 h 193345"/>
                <a:gd name="connsiteX97" fmla="*/ 474003 w 719722"/>
                <a:gd name="connsiteY97" fmla="*/ 159234 h 193345"/>
                <a:gd name="connsiteX98" fmla="*/ 464872 w 719722"/>
                <a:gd name="connsiteY98" fmla="*/ 121669 h 193345"/>
                <a:gd name="connsiteX99" fmla="*/ 474003 w 719722"/>
                <a:gd name="connsiteY99" fmla="*/ 84243 h 193345"/>
                <a:gd name="connsiteX100" fmla="*/ 499322 w 719722"/>
                <a:gd name="connsiteY100" fmla="*/ 59108 h 193345"/>
                <a:gd name="connsiteX101" fmla="*/ 535571 w 719722"/>
                <a:gd name="connsiteY101" fmla="*/ 50270 h 193345"/>
                <a:gd name="connsiteX102" fmla="*/ 561029 w 719722"/>
                <a:gd name="connsiteY102" fmla="*/ 54965 h 193345"/>
                <a:gd name="connsiteX103" fmla="*/ 580675 w 719722"/>
                <a:gd name="connsiteY103" fmla="*/ 69052 h 193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l="l" t="t" r="r" b="b"/>
              <a:pathLst>
                <a:path w="719722" h="193345">
                  <a:moveTo>
                    <a:pt x="212098" y="78028"/>
                  </a:moveTo>
                  <a:cubicBezTo>
                    <a:pt x="200061" y="78028"/>
                    <a:pt x="190099" y="82033"/>
                    <a:pt x="182351" y="90043"/>
                  </a:cubicBezTo>
                  <a:cubicBezTo>
                    <a:pt x="174603" y="98053"/>
                    <a:pt x="170730" y="108549"/>
                    <a:pt x="170730" y="121669"/>
                  </a:cubicBezTo>
                  <a:cubicBezTo>
                    <a:pt x="170730" y="134788"/>
                    <a:pt x="174603" y="145284"/>
                    <a:pt x="182351" y="153294"/>
                  </a:cubicBezTo>
                  <a:cubicBezTo>
                    <a:pt x="190099" y="161304"/>
                    <a:pt x="200061" y="165309"/>
                    <a:pt x="212098" y="165309"/>
                  </a:cubicBezTo>
                  <a:cubicBezTo>
                    <a:pt x="224134" y="165447"/>
                    <a:pt x="234096" y="161442"/>
                    <a:pt x="241982" y="153294"/>
                  </a:cubicBezTo>
                  <a:cubicBezTo>
                    <a:pt x="249868" y="145284"/>
                    <a:pt x="253742" y="134788"/>
                    <a:pt x="253742" y="121669"/>
                  </a:cubicBezTo>
                  <a:cubicBezTo>
                    <a:pt x="253742" y="108549"/>
                    <a:pt x="249868" y="98053"/>
                    <a:pt x="241982" y="90043"/>
                  </a:cubicBezTo>
                  <a:cubicBezTo>
                    <a:pt x="234096" y="82033"/>
                    <a:pt x="224134" y="78028"/>
                    <a:pt x="212098" y="78028"/>
                  </a:cubicBezTo>
                  <a:close/>
                  <a:moveTo>
                    <a:pt x="539445" y="77891"/>
                  </a:moveTo>
                  <a:cubicBezTo>
                    <a:pt x="531559" y="77891"/>
                    <a:pt x="524503" y="79686"/>
                    <a:pt x="518277" y="83277"/>
                  </a:cubicBezTo>
                  <a:cubicBezTo>
                    <a:pt x="512051" y="86867"/>
                    <a:pt x="507070" y="91977"/>
                    <a:pt x="503335" y="98606"/>
                  </a:cubicBezTo>
                  <a:cubicBezTo>
                    <a:pt x="499599" y="105235"/>
                    <a:pt x="497801" y="112969"/>
                    <a:pt x="497801" y="121669"/>
                  </a:cubicBezTo>
                  <a:cubicBezTo>
                    <a:pt x="497801" y="130370"/>
                    <a:pt x="499599" y="138104"/>
                    <a:pt x="503335" y="144733"/>
                  </a:cubicBezTo>
                  <a:cubicBezTo>
                    <a:pt x="507070" y="151362"/>
                    <a:pt x="511913" y="156471"/>
                    <a:pt x="518277" y="160062"/>
                  </a:cubicBezTo>
                  <a:cubicBezTo>
                    <a:pt x="524503" y="163653"/>
                    <a:pt x="531698" y="165448"/>
                    <a:pt x="539445" y="165448"/>
                  </a:cubicBezTo>
                  <a:cubicBezTo>
                    <a:pt x="547193" y="165448"/>
                    <a:pt x="554388" y="163653"/>
                    <a:pt x="560614" y="160062"/>
                  </a:cubicBezTo>
                  <a:cubicBezTo>
                    <a:pt x="566840" y="156471"/>
                    <a:pt x="571821" y="151362"/>
                    <a:pt x="575556" y="144733"/>
                  </a:cubicBezTo>
                  <a:cubicBezTo>
                    <a:pt x="579292" y="138104"/>
                    <a:pt x="581090" y="130370"/>
                    <a:pt x="581090" y="121669"/>
                  </a:cubicBezTo>
                  <a:cubicBezTo>
                    <a:pt x="581090" y="112969"/>
                    <a:pt x="579292" y="105235"/>
                    <a:pt x="575556" y="98606"/>
                  </a:cubicBezTo>
                  <a:cubicBezTo>
                    <a:pt x="571821" y="91977"/>
                    <a:pt x="566840" y="86867"/>
                    <a:pt x="560614" y="83277"/>
                  </a:cubicBezTo>
                  <a:cubicBezTo>
                    <a:pt x="554388" y="79686"/>
                    <a:pt x="547193" y="77891"/>
                    <a:pt x="539445" y="77891"/>
                  </a:cubicBezTo>
                  <a:close/>
                  <a:moveTo>
                    <a:pt x="2352" y="51650"/>
                  </a:moveTo>
                  <a:lnTo>
                    <a:pt x="30300" y="51650"/>
                  </a:lnTo>
                  <a:cubicBezTo>
                    <a:pt x="35696" y="51650"/>
                    <a:pt x="40676" y="54136"/>
                    <a:pt x="43997" y="58417"/>
                  </a:cubicBezTo>
                  <a:lnTo>
                    <a:pt x="73190" y="99020"/>
                  </a:lnTo>
                  <a:lnTo>
                    <a:pt x="102383" y="58417"/>
                  </a:lnTo>
                  <a:cubicBezTo>
                    <a:pt x="105565" y="54136"/>
                    <a:pt x="110684" y="51650"/>
                    <a:pt x="116080" y="51650"/>
                  </a:cubicBezTo>
                  <a:lnTo>
                    <a:pt x="142921" y="51650"/>
                  </a:lnTo>
                  <a:lnTo>
                    <a:pt x="90484" y="121531"/>
                  </a:lnTo>
                  <a:lnTo>
                    <a:pt x="145273" y="191411"/>
                  </a:lnTo>
                  <a:lnTo>
                    <a:pt x="116910" y="191411"/>
                  </a:lnTo>
                  <a:cubicBezTo>
                    <a:pt x="111514" y="191549"/>
                    <a:pt x="106395" y="188925"/>
                    <a:pt x="103213" y="184644"/>
                  </a:cubicBezTo>
                  <a:lnTo>
                    <a:pt x="72360" y="144732"/>
                  </a:lnTo>
                  <a:lnTo>
                    <a:pt x="41368" y="184644"/>
                  </a:lnTo>
                  <a:cubicBezTo>
                    <a:pt x="38186" y="188925"/>
                    <a:pt x="33067" y="191411"/>
                    <a:pt x="27671" y="191411"/>
                  </a:cubicBezTo>
                  <a:lnTo>
                    <a:pt x="0" y="191411"/>
                  </a:lnTo>
                  <a:lnTo>
                    <a:pt x="54512" y="121531"/>
                  </a:lnTo>
                  <a:close/>
                  <a:moveTo>
                    <a:pt x="389469" y="50408"/>
                  </a:moveTo>
                  <a:cubicBezTo>
                    <a:pt x="407040" y="50270"/>
                    <a:pt x="421290" y="55379"/>
                    <a:pt x="431944" y="65737"/>
                  </a:cubicBezTo>
                  <a:cubicBezTo>
                    <a:pt x="442597" y="76095"/>
                    <a:pt x="447993" y="91286"/>
                    <a:pt x="447993" y="111449"/>
                  </a:cubicBezTo>
                  <a:lnTo>
                    <a:pt x="447993" y="191549"/>
                  </a:lnTo>
                  <a:lnTo>
                    <a:pt x="432220" y="191549"/>
                  </a:lnTo>
                  <a:cubicBezTo>
                    <a:pt x="422812" y="191549"/>
                    <a:pt x="415203" y="183953"/>
                    <a:pt x="415203" y="174562"/>
                  </a:cubicBezTo>
                  <a:lnTo>
                    <a:pt x="415203" y="115730"/>
                  </a:lnTo>
                  <a:cubicBezTo>
                    <a:pt x="415203" y="103577"/>
                    <a:pt x="412297" y="94325"/>
                    <a:pt x="406486" y="88110"/>
                  </a:cubicBezTo>
                  <a:cubicBezTo>
                    <a:pt x="400676" y="81895"/>
                    <a:pt x="392513" y="78857"/>
                    <a:pt x="381859" y="78857"/>
                  </a:cubicBezTo>
                  <a:cubicBezTo>
                    <a:pt x="369822" y="78857"/>
                    <a:pt x="360276" y="82448"/>
                    <a:pt x="353358" y="89767"/>
                  </a:cubicBezTo>
                  <a:cubicBezTo>
                    <a:pt x="346302" y="96948"/>
                    <a:pt x="342843" y="107444"/>
                    <a:pt x="342843" y="120978"/>
                  </a:cubicBezTo>
                  <a:lnTo>
                    <a:pt x="342843" y="174562"/>
                  </a:lnTo>
                  <a:cubicBezTo>
                    <a:pt x="342843" y="183953"/>
                    <a:pt x="335234" y="191549"/>
                    <a:pt x="325826" y="191549"/>
                  </a:cubicBezTo>
                  <a:lnTo>
                    <a:pt x="310053" y="191549"/>
                  </a:lnTo>
                  <a:lnTo>
                    <a:pt x="310053" y="51927"/>
                  </a:lnTo>
                  <a:lnTo>
                    <a:pt x="324165" y="51927"/>
                  </a:lnTo>
                  <a:cubicBezTo>
                    <a:pt x="333573" y="51927"/>
                    <a:pt x="341183" y="59523"/>
                    <a:pt x="341183" y="68914"/>
                  </a:cubicBezTo>
                  <a:lnTo>
                    <a:pt x="341183" y="70018"/>
                  </a:lnTo>
                  <a:cubicBezTo>
                    <a:pt x="346579" y="63527"/>
                    <a:pt x="353358" y="58694"/>
                    <a:pt x="361659" y="55379"/>
                  </a:cubicBezTo>
                  <a:cubicBezTo>
                    <a:pt x="369822" y="52065"/>
                    <a:pt x="379092" y="50408"/>
                    <a:pt x="389469" y="50408"/>
                  </a:cubicBezTo>
                  <a:close/>
                  <a:moveTo>
                    <a:pt x="719722" y="50269"/>
                  </a:moveTo>
                  <a:lnTo>
                    <a:pt x="719722" y="81342"/>
                  </a:lnTo>
                  <a:cubicBezTo>
                    <a:pt x="716955" y="80790"/>
                    <a:pt x="714326" y="80514"/>
                    <a:pt x="712113" y="80514"/>
                  </a:cubicBezTo>
                  <a:cubicBezTo>
                    <a:pt x="699384" y="80514"/>
                    <a:pt x="689422" y="84243"/>
                    <a:pt x="682228" y="91700"/>
                  </a:cubicBezTo>
                  <a:cubicBezTo>
                    <a:pt x="675033" y="99158"/>
                    <a:pt x="671436" y="109792"/>
                    <a:pt x="671436" y="123740"/>
                  </a:cubicBezTo>
                  <a:lnTo>
                    <a:pt x="671436" y="174424"/>
                  </a:lnTo>
                  <a:cubicBezTo>
                    <a:pt x="671436" y="183815"/>
                    <a:pt x="663827" y="191411"/>
                    <a:pt x="654419" y="191411"/>
                  </a:cubicBezTo>
                  <a:lnTo>
                    <a:pt x="638646" y="191411"/>
                  </a:lnTo>
                  <a:lnTo>
                    <a:pt x="638646" y="51926"/>
                  </a:lnTo>
                  <a:lnTo>
                    <a:pt x="669776" y="51926"/>
                  </a:lnTo>
                  <a:lnTo>
                    <a:pt x="669776" y="72366"/>
                  </a:lnTo>
                  <a:cubicBezTo>
                    <a:pt x="679322" y="57589"/>
                    <a:pt x="695925" y="50269"/>
                    <a:pt x="719722" y="50269"/>
                  </a:cubicBezTo>
                  <a:close/>
                  <a:moveTo>
                    <a:pt x="208500" y="50269"/>
                  </a:moveTo>
                  <a:cubicBezTo>
                    <a:pt x="217632" y="50269"/>
                    <a:pt x="225933" y="51788"/>
                    <a:pt x="233543" y="54964"/>
                  </a:cubicBezTo>
                  <a:cubicBezTo>
                    <a:pt x="241152" y="58141"/>
                    <a:pt x="247793" y="62698"/>
                    <a:pt x="253327" y="68775"/>
                  </a:cubicBezTo>
                  <a:cubicBezTo>
                    <a:pt x="253327" y="59384"/>
                    <a:pt x="260937" y="51788"/>
                    <a:pt x="270345" y="51788"/>
                  </a:cubicBezTo>
                  <a:lnTo>
                    <a:pt x="285979" y="51788"/>
                  </a:lnTo>
                  <a:lnTo>
                    <a:pt x="285979" y="51926"/>
                  </a:lnTo>
                  <a:lnTo>
                    <a:pt x="285979" y="191549"/>
                  </a:lnTo>
                  <a:lnTo>
                    <a:pt x="271867" y="191549"/>
                  </a:lnTo>
                  <a:cubicBezTo>
                    <a:pt x="262459" y="191549"/>
                    <a:pt x="254849" y="183953"/>
                    <a:pt x="254849" y="174562"/>
                  </a:cubicBezTo>
                  <a:lnTo>
                    <a:pt x="254849" y="173457"/>
                  </a:lnTo>
                  <a:cubicBezTo>
                    <a:pt x="249453" y="180086"/>
                    <a:pt x="242812" y="185058"/>
                    <a:pt x="234788" y="188372"/>
                  </a:cubicBezTo>
                  <a:cubicBezTo>
                    <a:pt x="226902" y="191687"/>
                    <a:pt x="218047" y="193344"/>
                    <a:pt x="208500" y="193344"/>
                  </a:cubicBezTo>
                  <a:cubicBezTo>
                    <a:pt x="194941" y="193344"/>
                    <a:pt x="182628" y="190444"/>
                    <a:pt x="171975" y="184506"/>
                  </a:cubicBezTo>
                  <a:cubicBezTo>
                    <a:pt x="161183" y="178567"/>
                    <a:pt x="152882" y="170143"/>
                    <a:pt x="146794" y="159371"/>
                  </a:cubicBezTo>
                  <a:cubicBezTo>
                    <a:pt x="140706" y="148599"/>
                    <a:pt x="137801" y="136031"/>
                    <a:pt x="137801" y="121669"/>
                  </a:cubicBezTo>
                  <a:cubicBezTo>
                    <a:pt x="137801" y="107306"/>
                    <a:pt x="140845" y="94876"/>
                    <a:pt x="146794" y="84104"/>
                  </a:cubicBezTo>
                  <a:cubicBezTo>
                    <a:pt x="152882" y="73332"/>
                    <a:pt x="161183" y="65046"/>
                    <a:pt x="171975" y="59108"/>
                  </a:cubicBezTo>
                  <a:cubicBezTo>
                    <a:pt x="182766" y="53169"/>
                    <a:pt x="194941" y="50269"/>
                    <a:pt x="208500" y="50269"/>
                  </a:cubicBezTo>
                  <a:close/>
                  <a:moveTo>
                    <a:pt x="580675" y="0"/>
                  </a:moveTo>
                  <a:lnTo>
                    <a:pt x="613327" y="0"/>
                  </a:lnTo>
                  <a:lnTo>
                    <a:pt x="613327" y="191550"/>
                  </a:lnTo>
                  <a:lnTo>
                    <a:pt x="598938" y="191550"/>
                  </a:lnTo>
                  <a:cubicBezTo>
                    <a:pt x="589530" y="191550"/>
                    <a:pt x="581920" y="183954"/>
                    <a:pt x="581920" y="174563"/>
                  </a:cubicBezTo>
                  <a:lnTo>
                    <a:pt x="581920" y="173458"/>
                  </a:lnTo>
                  <a:cubicBezTo>
                    <a:pt x="576525" y="180087"/>
                    <a:pt x="569884" y="185059"/>
                    <a:pt x="561859" y="188373"/>
                  </a:cubicBezTo>
                  <a:cubicBezTo>
                    <a:pt x="553973" y="191688"/>
                    <a:pt x="545118" y="193345"/>
                    <a:pt x="535571" y="193345"/>
                  </a:cubicBezTo>
                  <a:cubicBezTo>
                    <a:pt x="522151" y="193345"/>
                    <a:pt x="509976" y="190445"/>
                    <a:pt x="499322" y="184507"/>
                  </a:cubicBezTo>
                  <a:cubicBezTo>
                    <a:pt x="488531" y="178568"/>
                    <a:pt x="480091" y="170144"/>
                    <a:pt x="474003" y="159234"/>
                  </a:cubicBezTo>
                  <a:cubicBezTo>
                    <a:pt x="467916" y="148323"/>
                    <a:pt x="464872" y="135756"/>
                    <a:pt x="464872" y="121669"/>
                  </a:cubicBezTo>
                  <a:cubicBezTo>
                    <a:pt x="464872" y="107583"/>
                    <a:pt x="467916" y="95015"/>
                    <a:pt x="474003" y="84243"/>
                  </a:cubicBezTo>
                  <a:cubicBezTo>
                    <a:pt x="480091" y="73471"/>
                    <a:pt x="488531" y="65047"/>
                    <a:pt x="499322" y="59108"/>
                  </a:cubicBezTo>
                  <a:cubicBezTo>
                    <a:pt x="510114" y="53170"/>
                    <a:pt x="522151" y="50270"/>
                    <a:pt x="535571" y="50270"/>
                  </a:cubicBezTo>
                  <a:cubicBezTo>
                    <a:pt x="544841" y="50270"/>
                    <a:pt x="553281" y="51789"/>
                    <a:pt x="561029" y="54965"/>
                  </a:cubicBezTo>
                  <a:cubicBezTo>
                    <a:pt x="568777" y="58142"/>
                    <a:pt x="575279" y="62837"/>
                    <a:pt x="580675" y="69052"/>
                  </a:cubicBezTo>
                  <a:close/>
                </a:path>
              </a:pathLst>
            </a:custGeom>
            <a:solidFill>
              <a:schemeClr val="tx2"/>
            </a:solidFill>
            <a:ln w="9510" cap="flat">
              <a:noFill/>
              <a:prstDash val="solid"/>
              <a:miter/>
            </a:ln>
          </p:spPr>
          <p:txBody>
            <a:bodyPr wrap="square" rtlCol="0" anchor="ctr">
              <a:noAutofit/>
            </a:bodyPr>
            <a:lstStyle/>
            <a:p>
              <a:endParaRPr lang="en-US" sz="1799"/>
            </a:p>
          </p:txBody>
        </p:sp>
        <p:grpSp>
          <p:nvGrpSpPr>
            <p:cNvPr id="53" name="Group 52">
              <a:extLst>
                <a:ext uri="{FF2B5EF4-FFF2-40B4-BE49-F238E27FC236}">
                  <a16:creationId xmlns:a16="http://schemas.microsoft.com/office/drawing/2014/main" id="{D4A433CD-9AAA-1D43-A8B7-79757B57E473}"/>
                </a:ext>
              </a:extLst>
            </p:cNvPr>
            <p:cNvGrpSpPr/>
            <p:nvPr userDrawn="1"/>
          </p:nvGrpSpPr>
          <p:grpSpPr>
            <a:xfrm>
              <a:off x="11082099" y="267640"/>
              <a:ext cx="156756" cy="139761"/>
              <a:chOff x="11082099" y="267640"/>
              <a:chExt cx="156756" cy="139761"/>
            </a:xfrm>
          </p:grpSpPr>
          <p:sp>
            <p:nvSpPr>
              <p:cNvPr id="54" name="Freeform 53">
                <a:extLst>
                  <a:ext uri="{FF2B5EF4-FFF2-40B4-BE49-F238E27FC236}">
                    <a16:creationId xmlns:a16="http://schemas.microsoft.com/office/drawing/2014/main" id="{76CB55CC-8363-5D49-91AF-6238FFB0D7AA}"/>
                  </a:ext>
                </a:extLst>
              </p:cNvPr>
              <p:cNvSpPr/>
              <p:nvPr/>
            </p:nvSpPr>
            <p:spPr>
              <a:xfrm>
                <a:off x="11082099" y="272749"/>
                <a:ext cx="70699" cy="60489"/>
              </a:xfrm>
              <a:custGeom>
                <a:avLst/>
                <a:gdLst>
                  <a:gd name="connsiteX0" fmla="*/ 246570 w 486475"/>
                  <a:gd name="connsiteY0" fmla="*/ 0 h 416222"/>
                  <a:gd name="connsiteX1" fmla="*/ 225625 w 486475"/>
                  <a:gd name="connsiteY1" fmla="*/ 26608 h 416222"/>
                  <a:gd name="connsiteX2" fmla="*/ 0 w 486475"/>
                  <a:gd name="connsiteY2" fmla="*/ 416223 h 416222"/>
                  <a:gd name="connsiteX3" fmla="*/ 486475 w 486475"/>
                  <a:gd name="connsiteY3" fmla="*/ 416223 h 416222"/>
                  <a:gd name="connsiteX4" fmla="*/ 246570 w 486475"/>
                  <a:gd name="connsiteY4" fmla="*/ 0 h 416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475" h="416222">
                    <a:moveTo>
                      <a:pt x="246570" y="0"/>
                    </a:moveTo>
                    <a:cubicBezTo>
                      <a:pt x="238954" y="7602"/>
                      <a:pt x="231338" y="16155"/>
                      <a:pt x="225625" y="26608"/>
                    </a:cubicBezTo>
                    <a:lnTo>
                      <a:pt x="0" y="416223"/>
                    </a:lnTo>
                    <a:lnTo>
                      <a:pt x="486475" y="416223"/>
                    </a:lnTo>
                    <a:lnTo>
                      <a:pt x="246570" y="0"/>
                    </a:lnTo>
                    <a:close/>
                  </a:path>
                </a:pathLst>
              </a:custGeom>
              <a:solidFill>
                <a:srgbClr val="DF1E26"/>
              </a:solidFill>
              <a:ln w="9510" cap="flat">
                <a:noFill/>
                <a:prstDash val="solid"/>
                <a:miter/>
              </a:ln>
            </p:spPr>
            <p:txBody>
              <a:bodyPr rtlCol="0" anchor="ctr"/>
              <a:lstStyle/>
              <a:p>
                <a:endParaRPr lang="en-US" sz="1799"/>
              </a:p>
            </p:txBody>
          </p:sp>
          <p:sp>
            <p:nvSpPr>
              <p:cNvPr id="55" name="Freeform 54">
                <a:extLst>
                  <a:ext uri="{FF2B5EF4-FFF2-40B4-BE49-F238E27FC236}">
                    <a16:creationId xmlns:a16="http://schemas.microsoft.com/office/drawing/2014/main" id="{87CC60C1-3289-A14A-B8CC-3104135BD6A3}"/>
                  </a:ext>
                </a:extLst>
              </p:cNvPr>
              <p:cNvSpPr/>
              <p:nvPr/>
            </p:nvSpPr>
            <p:spPr>
              <a:xfrm>
                <a:off x="11125542" y="267640"/>
                <a:ext cx="69869" cy="61180"/>
              </a:xfrm>
              <a:custGeom>
                <a:avLst/>
                <a:gdLst>
                  <a:gd name="connsiteX0" fmla="*/ 480763 w 480763"/>
                  <a:gd name="connsiteY0" fmla="*/ 4751 h 420973"/>
                  <a:gd name="connsiteX1" fmla="*/ 447443 w 480763"/>
                  <a:gd name="connsiteY1" fmla="*/ 0 h 420973"/>
                  <a:gd name="connsiteX2" fmla="*/ 33320 w 480763"/>
                  <a:gd name="connsiteY2" fmla="*/ 0 h 420973"/>
                  <a:gd name="connsiteX3" fmla="*/ 0 w 480763"/>
                  <a:gd name="connsiteY3" fmla="*/ 4751 h 420973"/>
                  <a:gd name="connsiteX4" fmla="*/ 240858 w 480763"/>
                  <a:gd name="connsiteY4" fmla="*/ 420974 h 420973"/>
                  <a:gd name="connsiteX5" fmla="*/ 480763 w 480763"/>
                  <a:gd name="connsiteY5" fmla="*/ 4751 h 420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0763" h="420973">
                    <a:moveTo>
                      <a:pt x="480763" y="4751"/>
                    </a:moveTo>
                    <a:cubicBezTo>
                      <a:pt x="470291" y="1901"/>
                      <a:pt x="458867" y="0"/>
                      <a:pt x="447443" y="0"/>
                    </a:cubicBezTo>
                    <a:lnTo>
                      <a:pt x="33320" y="0"/>
                    </a:lnTo>
                    <a:cubicBezTo>
                      <a:pt x="21896" y="0"/>
                      <a:pt x="10472" y="1901"/>
                      <a:pt x="0" y="4751"/>
                    </a:cubicBezTo>
                    <a:lnTo>
                      <a:pt x="240858" y="420974"/>
                    </a:lnTo>
                    <a:lnTo>
                      <a:pt x="480763" y="4751"/>
                    </a:lnTo>
                    <a:close/>
                  </a:path>
                </a:pathLst>
              </a:custGeom>
              <a:solidFill>
                <a:srgbClr val="EF3834"/>
              </a:solidFill>
              <a:ln w="9510" cap="flat">
                <a:noFill/>
                <a:prstDash val="solid"/>
                <a:miter/>
              </a:ln>
            </p:spPr>
            <p:txBody>
              <a:bodyPr rtlCol="0" anchor="ctr"/>
              <a:lstStyle/>
              <a:p>
                <a:endParaRPr lang="en-US" sz="1799"/>
              </a:p>
            </p:txBody>
          </p:sp>
          <p:sp>
            <p:nvSpPr>
              <p:cNvPr id="56" name="Freeform 55">
                <a:extLst>
                  <a:ext uri="{FF2B5EF4-FFF2-40B4-BE49-F238E27FC236}">
                    <a16:creationId xmlns:a16="http://schemas.microsoft.com/office/drawing/2014/main" id="{70A38790-2EC2-464F-BAEF-598DCE0953B6}"/>
                  </a:ext>
                </a:extLst>
              </p:cNvPr>
              <p:cNvSpPr/>
              <p:nvPr/>
            </p:nvSpPr>
            <p:spPr>
              <a:xfrm>
                <a:off x="11082237" y="341939"/>
                <a:ext cx="70838" cy="60489"/>
              </a:xfrm>
              <a:custGeom>
                <a:avLst/>
                <a:gdLst>
                  <a:gd name="connsiteX0" fmla="*/ 0 w 487427"/>
                  <a:gd name="connsiteY0" fmla="*/ 0 h 416222"/>
                  <a:gd name="connsiteX1" fmla="*/ 225625 w 487427"/>
                  <a:gd name="connsiteY1" fmla="*/ 389615 h 416222"/>
                  <a:gd name="connsiteX2" fmla="*/ 246570 w 487427"/>
                  <a:gd name="connsiteY2" fmla="*/ 416222 h 416222"/>
                  <a:gd name="connsiteX3" fmla="*/ 487427 w 487427"/>
                  <a:gd name="connsiteY3" fmla="*/ 0 h 416222"/>
                  <a:gd name="connsiteX4" fmla="*/ 0 w 487427"/>
                  <a:gd name="connsiteY4" fmla="*/ 0 h 416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7427" h="416222">
                    <a:moveTo>
                      <a:pt x="0" y="0"/>
                    </a:moveTo>
                    <a:lnTo>
                      <a:pt x="225625" y="389615"/>
                    </a:lnTo>
                    <a:cubicBezTo>
                      <a:pt x="231338" y="399118"/>
                      <a:pt x="238002" y="408620"/>
                      <a:pt x="246570" y="416222"/>
                    </a:cubicBezTo>
                    <a:lnTo>
                      <a:pt x="487427" y="0"/>
                    </a:lnTo>
                    <a:lnTo>
                      <a:pt x="0" y="0"/>
                    </a:lnTo>
                    <a:close/>
                  </a:path>
                </a:pathLst>
              </a:custGeom>
              <a:solidFill>
                <a:srgbClr val="F0534C"/>
              </a:solidFill>
              <a:ln w="9510" cap="flat">
                <a:noFill/>
                <a:prstDash val="solid"/>
                <a:miter/>
              </a:ln>
            </p:spPr>
            <p:txBody>
              <a:bodyPr rtlCol="0" anchor="ctr"/>
              <a:lstStyle/>
              <a:p>
                <a:endParaRPr lang="en-US" sz="1799"/>
              </a:p>
            </p:txBody>
          </p:sp>
          <p:sp>
            <p:nvSpPr>
              <p:cNvPr id="57" name="Freeform 56">
                <a:extLst>
                  <a:ext uri="{FF2B5EF4-FFF2-40B4-BE49-F238E27FC236}">
                    <a16:creationId xmlns:a16="http://schemas.microsoft.com/office/drawing/2014/main" id="{BCDD2808-DF3E-0346-ABDB-BDEF4B338CA5}"/>
                  </a:ext>
                </a:extLst>
              </p:cNvPr>
              <p:cNvSpPr/>
              <p:nvPr/>
            </p:nvSpPr>
            <p:spPr>
              <a:xfrm>
                <a:off x="11168017" y="341939"/>
                <a:ext cx="70838" cy="60489"/>
              </a:xfrm>
              <a:custGeom>
                <a:avLst/>
                <a:gdLst>
                  <a:gd name="connsiteX0" fmla="*/ 261802 w 487427"/>
                  <a:gd name="connsiteY0" fmla="*/ 389615 h 416222"/>
                  <a:gd name="connsiteX1" fmla="*/ 487427 w 487427"/>
                  <a:gd name="connsiteY1" fmla="*/ 0 h 416222"/>
                  <a:gd name="connsiteX2" fmla="*/ 0 w 487427"/>
                  <a:gd name="connsiteY2" fmla="*/ 0 h 416222"/>
                  <a:gd name="connsiteX3" fmla="*/ 240858 w 487427"/>
                  <a:gd name="connsiteY3" fmla="*/ 416222 h 416222"/>
                  <a:gd name="connsiteX4" fmla="*/ 261802 w 487427"/>
                  <a:gd name="connsiteY4" fmla="*/ 389615 h 416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7427" h="416222">
                    <a:moveTo>
                      <a:pt x="261802" y="389615"/>
                    </a:moveTo>
                    <a:lnTo>
                      <a:pt x="487427" y="0"/>
                    </a:lnTo>
                    <a:lnTo>
                      <a:pt x="0" y="0"/>
                    </a:lnTo>
                    <a:lnTo>
                      <a:pt x="240858" y="416222"/>
                    </a:lnTo>
                    <a:cubicBezTo>
                      <a:pt x="248474" y="407670"/>
                      <a:pt x="256090" y="399118"/>
                      <a:pt x="261802" y="389615"/>
                    </a:cubicBezTo>
                  </a:path>
                </a:pathLst>
              </a:custGeom>
              <a:solidFill>
                <a:srgbClr val="F26F62"/>
              </a:solidFill>
              <a:ln w="9510" cap="flat">
                <a:noFill/>
                <a:prstDash val="solid"/>
                <a:miter/>
              </a:ln>
            </p:spPr>
            <p:txBody>
              <a:bodyPr rtlCol="0" anchor="ctr"/>
              <a:lstStyle/>
              <a:p>
                <a:endParaRPr lang="en-US" sz="1799"/>
              </a:p>
            </p:txBody>
          </p:sp>
          <p:sp>
            <p:nvSpPr>
              <p:cNvPr id="58" name="Freeform 57">
                <a:extLst>
                  <a:ext uri="{FF2B5EF4-FFF2-40B4-BE49-F238E27FC236}">
                    <a16:creationId xmlns:a16="http://schemas.microsoft.com/office/drawing/2014/main" id="{652CD006-2397-AC41-B228-6E23C68C8F93}"/>
                  </a:ext>
                </a:extLst>
              </p:cNvPr>
              <p:cNvSpPr/>
              <p:nvPr/>
            </p:nvSpPr>
            <p:spPr>
              <a:xfrm>
                <a:off x="11125542" y="346221"/>
                <a:ext cx="70008" cy="61180"/>
              </a:xfrm>
              <a:custGeom>
                <a:avLst/>
                <a:gdLst>
                  <a:gd name="connsiteX0" fmla="*/ 0 w 481715"/>
                  <a:gd name="connsiteY0" fmla="*/ 416223 h 420973"/>
                  <a:gd name="connsiteX1" fmla="*/ 33320 w 481715"/>
                  <a:gd name="connsiteY1" fmla="*/ 420974 h 420973"/>
                  <a:gd name="connsiteX2" fmla="*/ 448395 w 481715"/>
                  <a:gd name="connsiteY2" fmla="*/ 420974 h 420973"/>
                  <a:gd name="connsiteX3" fmla="*/ 481715 w 481715"/>
                  <a:gd name="connsiteY3" fmla="*/ 416223 h 420973"/>
                  <a:gd name="connsiteX4" fmla="*/ 240858 w 481715"/>
                  <a:gd name="connsiteY4" fmla="*/ 0 h 420973"/>
                  <a:gd name="connsiteX5" fmla="*/ 0 w 481715"/>
                  <a:gd name="connsiteY5" fmla="*/ 416223 h 420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1715" h="420973">
                    <a:moveTo>
                      <a:pt x="0" y="416223"/>
                    </a:moveTo>
                    <a:cubicBezTo>
                      <a:pt x="10472" y="419073"/>
                      <a:pt x="21896" y="420974"/>
                      <a:pt x="33320" y="420974"/>
                    </a:cubicBezTo>
                    <a:lnTo>
                      <a:pt x="448395" y="420974"/>
                    </a:lnTo>
                    <a:cubicBezTo>
                      <a:pt x="459819" y="420974"/>
                      <a:pt x="471243" y="419073"/>
                      <a:pt x="481715" y="416223"/>
                    </a:cubicBezTo>
                    <a:lnTo>
                      <a:pt x="240858" y="0"/>
                    </a:lnTo>
                    <a:lnTo>
                      <a:pt x="0" y="416223"/>
                    </a:lnTo>
                    <a:close/>
                  </a:path>
                </a:pathLst>
              </a:custGeom>
              <a:solidFill>
                <a:srgbClr val="F58C7F"/>
              </a:solidFill>
              <a:ln w="9510" cap="flat">
                <a:noFill/>
                <a:prstDash val="solid"/>
                <a:miter/>
              </a:ln>
            </p:spPr>
            <p:txBody>
              <a:bodyPr rtlCol="0" anchor="ctr"/>
              <a:lstStyle/>
              <a:p>
                <a:endParaRPr lang="en-US" sz="1799"/>
              </a:p>
            </p:txBody>
          </p:sp>
          <p:sp>
            <p:nvSpPr>
              <p:cNvPr id="59" name="Freeform 58">
                <a:extLst>
                  <a:ext uri="{FF2B5EF4-FFF2-40B4-BE49-F238E27FC236}">
                    <a16:creationId xmlns:a16="http://schemas.microsoft.com/office/drawing/2014/main" id="{B82EE087-1297-354C-93BA-3E8032F0CB2A}"/>
                  </a:ext>
                </a:extLst>
              </p:cNvPr>
              <p:cNvSpPr/>
              <p:nvPr/>
            </p:nvSpPr>
            <p:spPr>
              <a:xfrm>
                <a:off x="11168017" y="272749"/>
                <a:ext cx="70699" cy="60489"/>
              </a:xfrm>
              <a:custGeom>
                <a:avLst/>
                <a:gdLst>
                  <a:gd name="connsiteX0" fmla="*/ 486475 w 486475"/>
                  <a:gd name="connsiteY0" fmla="*/ 416223 h 416222"/>
                  <a:gd name="connsiteX1" fmla="*/ 260850 w 486475"/>
                  <a:gd name="connsiteY1" fmla="*/ 26608 h 416222"/>
                  <a:gd name="connsiteX2" fmla="*/ 239906 w 486475"/>
                  <a:gd name="connsiteY2" fmla="*/ 0 h 416222"/>
                  <a:gd name="connsiteX3" fmla="*/ 0 w 486475"/>
                  <a:gd name="connsiteY3" fmla="*/ 416223 h 416222"/>
                  <a:gd name="connsiteX4" fmla="*/ 486475 w 486475"/>
                  <a:gd name="connsiteY4" fmla="*/ 416223 h 416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475" h="416222">
                    <a:moveTo>
                      <a:pt x="486475" y="416223"/>
                    </a:moveTo>
                    <a:lnTo>
                      <a:pt x="260850" y="26608"/>
                    </a:lnTo>
                    <a:cubicBezTo>
                      <a:pt x="255138" y="17105"/>
                      <a:pt x="248474" y="7602"/>
                      <a:pt x="239906" y="0"/>
                    </a:cubicBezTo>
                    <a:lnTo>
                      <a:pt x="0" y="416223"/>
                    </a:lnTo>
                    <a:lnTo>
                      <a:pt x="486475" y="416223"/>
                    </a:lnTo>
                    <a:close/>
                  </a:path>
                </a:pathLst>
              </a:custGeom>
              <a:solidFill>
                <a:srgbClr val="F0534C"/>
              </a:solidFill>
              <a:ln w="9510" cap="flat">
                <a:noFill/>
                <a:prstDash val="solid"/>
                <a:miter/>
              </a:ln>
            </p:spPr>
            <p:txBody>
              <a:bodyPr rtlCol="0" anchor="ctr"/>
              <a:lstStyle/>
              <a:p>
                <a:endParaRPr lang="en-US" sz="1799"/>
              </a:p>
            </p:txBody>
          </p:sp>
        </p:grpSp>
      </p:grpSp>
      <p:sp>
        <p:nvSpPr>
          <p:cNvPr id="5" name="Footer Placeholder 4">
            <a:extLst>
              <a:ext uri="{FF2B5EF4-FFF2-40B4-BE49-F238E27FC236}">
                <a16:creationId xmlns:a16="http://schemas.microsoft.com/office/drawing/2014/main" id="{B16D3A3E-A29B-0541-883F-FF2A7B40C7E3}"/>
              </a:ext>
            </a:extLst>
          </p:cNvPr>
          <p:cNvSpPr>
            <a:spLocks noGrp="1"/>
          </p:cNvSpPr>
          <p:nvPr>
            <p:ph type="ftr" sz="quarter" idx="34"/>
          </p:nvPr>
        </p:nvSpPr>
        <p:spPr/>
        <p:txBody>
          <a:bodyPr/>
          <a:lstStyle/>
          <a:p>
            <a:r>
              <a:rPr lang="en-US" kern="0"/>
              <a:t>© 2021 Xandr Inc. Xandr℠, the Kite logo, AT&amp;T, the Globe logo and other marks are trademarks and service marks of AT&amp;T Intellectual Property and/or AT&amp;T affiliated companies. All other marks contained herein are the property of their respective owners.</a:t>
            </a:r>
          </a:p>
        </p:txBody>
      </p:sp>
      <p:sp>
        <p:nvSpPr>
          <p:cNvPr id="6" name="Slide Number Placeholder 5">
            <a:extLst>
              <a:ext uri="{FF2B5EF4-FFF2-40B4-BE49-F238E27FC236}">
                <a16:creationId xmlns:a16="http://schemas.microsoft.com/office/drawing/2014/main" id="{F418AB82-B79D-5F47-B739-9B6427464E1A}"/>
              </a:ext>
            </a:extLst>
          </p:cNvPr>
          <p:cNvSpPr>
            <a:spLocks noGrp="1"/>
          </p:cNvSpPr>
          <p:nvPr>
            <p:ph type="sldNum" sz="quarter" idx="35"/>
          </p:nvPr>
        </p:nvSpPr>
        <p:spPr/>
        <p:txBody>
          <a:bodyPr/>
          <a:lstStyle/>
          <a:p>
            <a:fld id="{B039CED7-89A6-0D48-93AF-800B78660EBD}" type="slidenum">
              <a:rPr lang="en-US"/>
              <a:pPr/>
              <a:t>‹#›</a:t>
            </a:fld>
            <a:endParaRPr lang="en-US"/>
          </a:p>
        </p:txBody>
      </p:sp>
    </p:spTree>
    <p:extLst>
      <p:ext uri="{BB962C8B-B14F-4D97-AF65-F5344CB8AC3E}">
        <p14:creationId xmlns:p14="http://schemas.microsoft.com/office/powerpoint/2010/main" val="172626955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Process 1">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2ECB781A-E0A4-4C4F-931B-EBFCDD7917F2}"/>
              </a:ext>
            </a:extLst>
          </p:cNvPr>
          <p:cNvGrpSpPr/>
          <p:nvPr userDrawn="1"/>
        </p:nvGrpSpPr>
        <p:grpSpPr>
          <a:xfrm>
            <a:off x="2305253" y="893"/>
            <a:ext cx="9883572" cy="6856214"/>
            <a:chOff x="441728" y="4138"/>
            <a:chExt cx="11747100" cy="6858000"/>
          </a:xfrm>
        </p:grpSpPr>
        <p:grpSp>
          <p:nvGrpSpPr>
            <p:cNvPr id="6" name="Group 5">
              <a:extLst>
                <a:ext uri="{FF2B5EF4-FFF2-40B4-BE49-F238E27FC236}">
                  <a16:creationId xmlns:a16="http://schemas.microsoft.com/office/drawing/2014/main" id="{2520E146-C849-AE4F-8CD3-FA47EBC01EFE}"/>
                </a:ext>
              </a:extLst>
            </p:cNvPr>
            <p:cNvGrpSpPr/>
            <p:nvPr/>
          </p:nvGrpSpPr>
          <p:grpSpPr>
            <a:xfrm>
              <a:off x="441728" y="4138"/>
              <a:ext cx="11747100" cy="6858000"/>
              <a:chOff x="2907663" y="0"/>
              <a:chExt cx="9281162" cy="6858000"/>
            </a:xfrm>
          </p:grpSpPr>
          <p:sp>
            <p:nvSpPr>
              <p:cNvPr id="31" name="Rectangle 30">
                <a:extLst>
                  <a:ext uri="{FF2B5EF4-FFF2-40B4-BE49-F238E27FC236}">
                    <a16:creationId xmlns:a16="http://schemas.microsoft.com/office/drawing/2014/main" id="{47F3058D-7AB4-5245-8EF9-2F5D7CE8FAAF}"/>
                  </a:ext>
                </a:extLst>
              </p:cNvPr>
              <p:cNvSpPr/>
              <p:nvPr/>
            </p:nvSpPr>
            <p:spPr>
              <a:xfrm>
                <a:off x="3044825" y="0"/>
                <a:ext cx="9144000" cy="6858000"/>
              </a:xfrm>
              <a:prstGeom prst="rect">
                <a:avLst/>
              </a:prstGeom>
              <a:solidFill>
                <a:srgbClr val="F88D7F"/>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defTabSz="456925"/>
                <a:endParaRPr lang="en-US">
                  <a:solidFill>
                    <a:srgbClr val="FCF7F7"/>
                  </a:solidFill>
                  <a:latin typeface="Century Gothic"/>
                </a:endParaRPr>
              </a:p>
            </p:txBody>
          </p:sp>
          <p:grpSp>
            <p:nvGrpSpPr>
              <p:cNvPr id="32" name="Group 31">
                <a:extLst>
                  <a:ext uri="{FF2B5EF4-FFF2-40B4-BE49-F238E27FC236}">
                    <a16:creationId xmlns:a16="http://schemas.microsoft.com/office/drawing/2014/main" id="{ED74F534-F756-E645-96BE-FF78D1DBFC55}"/>
                  </a:ext>
                </a:extLst>
              </p:cNvPr>
              <p:cNvGrpSpPr/>
              <p:nvPr/>
            </p:nvGrpSpPr>
            <p:grpSpPr>
              <a:xfrm>
                <a:off x="2907663" y="2240280"/>
                <a:ext cx="9279865" cy="777239"/>
                <a:chOff x="2899775" y="2240280"/>
                <a:chExt cx="9279865" cy="777239"/>
              </a:xfrm>
            </p:grpSpPr>
            <p:sp>
              <p:nvSpPr>
                <p:cNvPr id="34" name="Rectangle 33">
                  <a:extLst>
                    <a:ext uri="{FF2B5EF4-FFF2-40B4-BE49-F238E27FC236}">
                      <a16:creationId xmlns:a16="http://schemas.microsoft.com/office/drawing/2014/main" id="{72336498-25FC-C44B-A371-BBF8E5FE3B71}"/>
                    </a:ext>
                  </a:extLst>
                </p:cNvPr>
                <p:cNvSpPr/>
                <p:nvPr/>
              </p:nvSpPr>
              <p:spPr>
                <a:xfrm>
                  <a:off x="2899775" y="2240280"/>
                  <a:ext cx="9279865" cy="640080"/>
                </a:xfrm>
                <a:prstGeom prst="rect">
                  <a:avLst/>
                </a:prstGeom>
                <a:solidFill>
                  <a:srgbClr val="F77062"/>
                </a:solidFill>
                <a:ln>
                  <a:noFill/>
                </a:ln>
                <a:effectLst/>
              </p:spPr>
              <p:style>
                <a:lnRef idx="1">
                  <a:schemeClr val="accent1"/>
                </a:lnRef>
                <a:fillRef idx="3">
                  <a:schemeClr val="accent1"/>
                </a:fillRef>
                <a:effectRef idx="2">
                  <a:schemeClr val="accent1"/>
                </a:effectRef>
                <a:fontRef idx="minor">
                  <a:schemeClr val="lt1"/>
                </a:fontRef>
              </p:style>
              <p:txBody>
                <a:bodyPr lIns="365665" tIns="0" rIns="0" bIns="45708" rtlCol="0" anchor="ctr"/>
                <a:lstStyle/>
                <a:p>
                  <a:pPr lvl="2" defTabSz="456925">
                    <a:spcBef>
                      <a:spcPts val="0"/>
                    </a:spcBef>
                    <a:spcAft>
                      <a:spcPts val="0"/>
                    </a:spcAft>
                  </a:pPr>
                  <a:endParaRPr lang="en-US">
                    <a:solidFill>
                      <a:srgbClr val="FCF7F7"/>
                    </a:solidFill>
                    <a:latin typeface="Century Gothic"/>
                  </a:endParaRPr>
                </a:p>
              </p:txBody>
            </p:sp>
            <p:sp>
              <p:nvSpPr>
                <p:cNvPr id="35" name="Right Triangle 34">
                  <a:extLst>
                    <a:ext uri="{FF2B5EF4-FFF2-40B4-BE49-F238E27FC236}">
                      <a16:creationId xmlns:a16="http://schemas.microsoft.com/office/drawing/2014/main" id="{27A379DB-594D-E74E-A723-7FBEAFACFC99}"/>
                    </a:ext>
                  </a:extLst>
                </p:cNvPr>
                <p:cNvSpPr>
                  <a:spLocks noChangeAspect="1"/>
                </p:cNvSpPr>
                <p:nvPr/>
              </p:nvSpPr>
              <p:spPr>
                <a:xfrm rot="10800000">
                  <a:off x="2908170" y="2880359"/>
                  <a:ext cx="128766" cy="137160"/>
                </a:xfrm>
                <a:prstGeom prst="rtTriangle">
                  <a:avLst/>
                </a:prstGeom>
                <a:solidFill>
                  <a:srgbClr val="201F1F"/>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defTabSz="456925"/>
                  <a:endParaRPr lang="en-US">
                    <a:solidFill>
                      <a:srgbClr val="FCF7F7"/>
                    </a:solidFill>
                    <a:latin typeface="Century Gothic"/>
                  </a:endParaRPr>
                </a:p>
              </p:txBody>
            </p:sp>
          </p:grpSp>
        </p:grpSp>
        <p:grpSp>
          <p:nvGrpSpPr>
            <p:cNvPr id="7" name="Group 6">
              <a:extLst>
                <a:ext uri="{FF2B5EF4-FFF2-40B4-BE49-F238E27FC236}">
                  <a16:creationId xmlns:a16="http://schemas.microsoft.com/office/drawing/2014/main" id="{70440391-C6BA-344E-92FB-E68D2C746DA1}"/>
                </a:ext>
              </a:extLst>
            </p:cNvPr>
            <p:cNvGrpSpPr/>
            <p:nvPr/>
          </p:nvGrpSpPr>
          <p:grpSpPr>
            <a:xfrm>
              <a:off x="2752385" y="4138"/>
              <a:ext cx="9436443" cy="6858000"/>
              <a:chOff x="4733271" y="8276"/>
              <a:chExt cx="7455554" cy="6858000"/>
            </a:xfrm>
          </p:grpSpPr>
          <p:sp>
            <p:nvSpPr>
              <p:cNvPr id="26" name="Rectangle 25">
                <a:extLst>
                  <a:ext uri="{FF2B5EF4-FFF2-40B4-BE49-F238E27FC236}">
                    <a16:creationId xmlns:a16="http://schemas.microsoft.com/office/drawing/2014/main" id="{98A31651-9117-7840-9740-D0C3B939B134}"/>
                  </a:ext>
                </a:extLst>
              </p:cNvPr>
              <p:cNvSpPr/>
              <p:nvPr/>
            </p:nvSpPr>
            <p:spPr>
              <a:xfrm>
                <a:off x="4873625" y="8276"/>
                <a:ext cx="7315200" cy="6858000"/>
              </a:xfrm>
              <a:prstGeom prst="rect">
                <a:avLst/>
              </a:prstGeom>
              <a:solidFill>
                <a:srgbClr val="F7706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defTabSz="456925"/>
                <a:endParaRPr lang="en-US">
                  <a:solidFill>
                    <a:srgbClr val="FCF7F7"/>
                  </a:solidFill>
                  <a:latin typeface="Century Gothic"/>
                </a:endParaRPr>
              </a:p>
            </p:txBody>
          </p:sp>
          <p:grpSp>
            <p:nvGrpSpPr>
              <p:cNvPr id="27" name="Group 26">
                <a:extLst>
                  <a:ext uri="{FF2B5EF4-FFF2-40B4-BE49-F238E27FC236}">
                    <a16:creationId xmlns:a16="http://schemas.microsoft.com/office/drawing/2014/main" id="{72BB6F66-451C-704A-B416-52C907C0F9C1}"/>
                  </a:ext>
                </a:extLst>
              </p:cNvPr>
              <p:cNvGrpSpPr/>
              <p:nvPr/>
            </p:nvGrpSpPr>
            <p:grpSpPr>
              <a:xfrm>
                <a:off x="4733271" y="2248556"/>
                <a:ext cx="7444639" cy="777239"/>
                <a:chOff x="4716365" y="2248556"/>
                <a:chExt cx="7444639" cy="777239"/>
              </a:xfrm>
            </p:grpSpPr>
            <p:sp>
              <p:nvSpPr>
                <p:cNvPr id="29" name="Right Triangle 28">
                  <a:extLst>
                    <a:ext uri="{FF2B5EF4-FFF2-40B4-BE49-F238E27FC236}">
                      <a16:creationId xmlns:a16="http://schemas.microsoft.com/office/drawing/2014/main" id="{D9E1F9B7-D992-5D4B-B756-E81409C1A7A8}"/>
                    </a:ext>
                  </a:extLst>
                </p:cNvPr>
                <p:cNvSpPr>
                  <a:spLocks noChangeAspect="1"/>
                </p:cNvSpPr>
                <p:nvPr/>
              </p:nvSpPr>
              <p:spPr>
                <a:xfrm rot="10800000">
                  <a:off x="4724760" y="2888635"/>
                  <a:ext cx="128766" cy="137160"/>
                </a:xfrm>
                <a:prstGeom prst="rtTriangle">
                  <a:avLst/>
                </a:prstGeom>
                <a:solidFill>
                  <a:srgbClr val="201F1F"/>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defTabSz="456925"/>
                  <a:endParaRPr lang="en-US">
                    <a:solidFill>
                      <a:srgbClr val="FCF7F7"/>
                    </a:solidFill>
                    <a:latin typeface="Century Gothic"/>
                  </a:endParaRPr>
                </a:p>
              </p:txBody>
            </p:sp>
            <p:sp>
              <p:nvSpPr>
                <p:cNvPr id="30" name="Rectangle 29">
                  <a:extLst>
                    <a:ext uri="{FF2B5EF4-FFF2-40B4-BE49-F238E27FC236}">
                      <a16:creationId xmlns:a16="http://schemas.microsoft.com/office/drawing/2014/main" id="{8E45EBA1-FC32-1641-817D-FF162DC1CB2F}"/>
                    </a:ext>
                  </a:extLst>
                </p:cNvPr>
                <p:cNvSpPr/>
                <p:nvPr/>
              </p:nvSpPr>
              <p:spPr>
                <a:xfrm>
                  <a:off x="4716365" y="2248556"/>
                  <a:ext cx="7444639" cy="640080"/>
                </a:xfrm>
                <a:prstGeom prst="rect">
                  <a:avLst/>
                </a:prstGeom>
                <a:solidFill>
                  <a:srgbClr val="F65048"/>
                </a:solidFill>
                <a:ln>
                  <a:noFill/>
                </a:ln>
                <a:effectLst/>
              </p:spPr>
              <p:style>
                <a:lnRef idx="1">
                  <a:schemeClr val="accent1"/>
                </a:lnRef>
                <a:fillRef idx="3">
                  <a:schemeClr val="accent1"/>
                </a:fillRef>
                <a:effectRef idx="2">
                  <a:schemeClr val="accent1"/>
                </a:effectRef>
                <a:fontRef idx="minor">
                  <a:schemeClr val="lt1"/>
                </a:fontRef>
              </p:style>
              <p:txBody>
                <a:bodyPr lIns="365665" tIns="0" rIns="0" bIns="45708" rtlCol="0" anchor="ctr"/>
                <a:lstStyle/>
                <a:p>
                  <a:pPr lvl="2" defTabSz="456925">
                    <a:spcBef>
                      <a:spcPts val="0"/>
                    </a:spcBef>
                    <a:spcAft>
                      <a:spcPts val="0"/>
                    </a:spcAft>
                  </a:pPr>
                  <a:endParaRPr lang="en-US">
                    <a:solidFill>
                      <a:srgbClr val="FCF7F7"/>
                    </a:solidFill>
                    <a:latin typeface="Century Gothic"/>
                  </a:endParaRPr>
                </a:p>
              </p:txBody>
            </p:sp>
          </p:grpSp>
        </p:grpSp>
        <p:grpSp>
          <p:nvGrpSpPr>
            <p:cNvPr id="8" name="Group 7">
              <a:extLst>
                <a:ext uri="{FF2B5EF4-FFF2-40B4-BE49-F238E27FC236}">
                  <a16:creationId xmlns:a16="http://schemas.microsoft.com/office/drawing/2014/main" id="{8CD964F5-81AE-D642-85C7-40F60765053A}"/>
                </a:ext>
              </a:extLst>
            </p:cNvPr>
            <p:cNvGrpSpPr/>
            <p:nvPr/>
          </p:nvGrpSpPr>
          <p:grpSpPr>
            <a:xfrm>
              <a:off x="5070032" y="4138"/>
              <a:ext cx="7118796" cy="6858000"/>
              <a:chOff x="6564399" y="0"/>
              <a:chExt cx="5624426" cy="6858000"/>
            </a:xfrm>
          </p:grpSpPr>
          <p:sp>
            <p:nvSpPr>
              <p:cNvPr id="21" name="Rectangle 20">
                <a:extLst>
                  <a:ext uri="{FF2B5EF4-FFF2-40B4-BE49-F238E27FC236}">
                    <a16:creationId xmlns:a16="http://schemas.microsoft.com/office/drawing/2014/main" id="{D5402F20-4F04-E84B-B713-AA41CC9ED041}"/>
                  </a:ext>
                </a:extLst>
              </p:cNvPr>
              <p:cNvSpPr/>
              <p:nvPr/>
            </p:nvSpPr>
            <p:spPr>
              <a:xfrm>
                <a:off x="6702425" y="0"/>
                <a:ext cx="5486400" cy="6858000"/>
              </a:xfrm>
              <a:prstGeom prst="rect">
                <a:avLst/>
              </a:prstGeom>
              <a:solidFill>
                <a:srgbClr val="F65048"/>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defTabSz="456925"/>
                <a:endParaRPr lang="en-US">
                  <a:solidFill>
                    <a:srgbClr val="FCF7F7"/>
                  </a:solidFill>
                  <a:latin typeface="Century Gothic"/>
                </a:endParaRPr>
              </a:p>
            </p:txBody>
          </p:sp>
          <p:grpSp>
            <p:nvGrpSpPr>
              <p:cNvPr id="22" name="Group 21">
                <a:extLst>
                  <a:ext uri="{FF2B5EF4-FFF2-40B4-BE49-F238E27FC236}">
                    <a16:creationId xmlns:a16="http://schemas.microsoft.com/office/drawing/2014/main" id="{F05FA65F-449D-F245-869F-9A52FC5056F3}"/>
                  </a:ext>
                </a:extLst>
              </p:cNvPr>
              <p:cNvGrpSpPr/>
              <p:nvPr/>
            </p:nvGrpSpPr>
            <p:grpSpPr>
              <a:xfrm>
                <a:off x="6564399" y="2240280"/>
                <a:ext cx="5623560" cy="777239"/>
                <a:chOff x="6556511" y="2240280"/>
                <a:chExt cx="5623560" cy="777239"/>
              </a:xfrm>
            </p:grpSpPr>
            <p:sp>
              <p:nvSpPr>
                <p:cNvPr id="24" name="Right Triangle 23">
                  <a:extLst>
                    <a:ext uri="{FF2B5EF4-FFF2-40B4-BE49-F238E27FC236}">
                      <a16:creationId xmlns:a16="http://schemas.microsoft.com/office/drawing/2014/main" id="{A0B211A1-76F5-2242-B0B1-48598E0BB92B}"/>
                    </a:ext>
                  </a:extLst>
                </p:cNvPr>
                <p:cNvSpPr>
                  <a:spLocks noChangeAspect="1"/>
                </p:cNvSpPr>
                <p:nvPr/>
              </p:nvSpPr>
              <p:spPr>
                <a:xfrm rot="10800000">
                  <a:off x="6564905" y="2880359"/>
                  <a:ext cx="128766" cy="137160"/>
                </a:xfrm>
                <a:prstGeom prst="rtTriangle">
                  <a:avLst/>
                </a:prstGeom>
                <a:solidFill>
                  <a:srgbClr val="201F1F"/>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defTabSz="456925"/>
                  <a:endParaRPr lang="en-US">
                    <a:solidFill>
                      <a:srgbClr val="FCF7F7"/>
                    </a:solidFill>
                    <a:latin typeface="Century Gothic"/>
                  </a:endParaRPr>
                </a:p>
              </p:txBody>
            </p:sp>
            <p:sp>
              <p:nvSpPr>
                <p:cNvPr id="25" name="Rectangle 24">
                  <a:extLst>
                    <a:ext uri="{FF2B5EF4-FFF2-40B4-BE49-F238E27FC236}">
                      <a16:creationId xmlns:a16="http://schemas.microsoft.com/office/drawing/2014/main" id="{3930D4BA-202C-1E48-9929-20A80B69D00C}"/>
                    </a:ext>
                  </a:extLst>
                </p:cNvPr>
                <p:cNvSpPr/>
                <p:nvPr/>
              </p:nvSpPr>
              <p:spPr>
                <a:xfrm>
                  <a:off x="6556511" y="2240280"/>
                  <a:ext cx="5623560" cy="640080"/>
                </a:xfrm>
                <a:prstGeom prst="rect">
                  <a:avLst/>
                </a:prstGeom>
                <a:solidFill>
                  <a:srgbClr val="F53031"/>
                </a:solidFill>
                <a:ln>
                  <a:noFill/>
                </a:ln>
                <a:effectLst/>
              </p:spPr>
              <p:style>
                <a:lnRef idx="1">
                  <a:schemeClr val="accent1"/>
                </a:lnRef>
                <a:fillRef idx="3">
                  <a:schemeClr val="accent1"/>
                </a:fillRef>
                <a:effectRef idx="2">
                  <a:schemeClr val="accent1"/>
                </a:effectRef>
                <a:fontRef idx="minor">
                  <a:schemeClr val="lt1"/>
                </a:fontRef>
              </p:style>
              <p:txBody>
                <a:bodyPr lIns="365665" tIns="0" rIns="0" bIns="45708" rtlCol="0" anchor="ctr"/>
                <a:lstStyle/>
                <a:p>
                  <a:pPr lvl="2" defTabSz="456925">
                    <a:spcBef>
                      <a:spcPts val="0"/>
                    </a:spcBef>
                    <a:spcAft>
                      <a:spcPts val="0"/>
                    </a:spcAft>
                  </a:pPr>
                  <a:endParaRPr lang="en-US">
                    <a:solidFill>
                      <a:srgbClr val="FCF7F7"/>
                    </a:solidFill>
                    <a:latin typeface="Century Gothic"/>
                  </a:endParaRPr>
                </a:p>
              </p:txBody>
            </p:sp>
          </p:grpSp>
        </p:grpSp>
        <p:grpSp>
          <p:nvGrpSpPr>
            <p:cNvPr id="9" name="Group 8">
              <a:extLst>
                <a:ext uri="{FF2B5EF4-FFF2-40B4-BE49-F238E27FC236}">
                  <a16:creationId xmlns:a16="http://schemas.microsoft.com/office/drawing/2014/main" id="{5BA90C0F-06A7-754F-A677-A621ED75ADAC}"/>
                </a:ext>
              </a:extLst>
            </p:cNvPr>
            <p:cNvGrpSpPr/>
            <p:nvPr/>
          </p:nvGrpSpPr>
          <p:grpSpPr>
            <a:xfrm>
              <a:off x="7384734" y="4138"/>
              <a:ext cx="4804094" cy="6858000"/>
              <a:chOff x="8393201" y="0"/>
              <a:chExt cx="3795624" cy="6858000"/>
            </a:xfrm>
          </p:grpSpPr>
          <p:sp>
            <p:nvSpPr>
              <p:cNvPr id="16" name="Rectangle 15">
                <a:extLst>
                  <a:ext uri="{FF2B5EF4-FFF2-40B4-BE49-F238E27FC236}">
                    <a16:creationId xmlns:a16="http://schemas.microsoft.com/office/drawing/2014/main" id="{0A514E45-61FB-084E-BB31-405010ED1C02}"/>
                  </a:ext>
                </a:extLst>
              </p:cNvPr>
              <p:cNvSpPr/>
              <p:nvPr/>
            </p:nvSpPr>
            <p:spPr>
              <a:xfrm>
                <a:off x="8531225" y="0"/>
                <a:ext cx="3657600" cy="6858000"/>
              </a:xfrm>
              <a:prstGeom prst="rect">
                <a:avLst/>
              </a:prstGeom>
              <a:solidFill>
                <a:srgbClr val="F5303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defTabSz="456925"/>
                <a:endParaRPr lang="en-US">
                  <a:solidFill>
                    <a:srgbClr val="FCF7F7"/>
                  </a:solidFill>
                  <a:latin typeface="Century Gothic"/>
                </a:endParaRPr>
              </a:p>
            </p:txBody>
          </p:sp>
          <p:grpSp>
            <p:nvGrpSpPr>
              <p:cNvPr id="17" name="Group 16">
                <a:extLst>
                  <a:ext uri="{FF2B5EF4-FFF2-40B4-BE49-F238E27FC236}">
                    <a16:creationId xmlns:a16="http://schemas.microsoft.com/office/drawing/2014/main" id="{3A5B7353-A1D6-DF4A-A446-4C6C5A9AD9E6}"/>
                  </a:ext>
                </a:extLst>
              </p:cNvPr>
              <p:cNvGrpSpPr/>
              <p:nvPr/>
            </p:nvGrpSpPr>
            <p:grpSpPr>
              <a:xfrm>
                <a:off x="8393201" y="2240280"/>
                <a:ext cx="3794760" cy="777239"/>
                <a:chOff x="8385313" y="2240280"/>
                <a:chExt cx="3794760" cy="777239"/>
              </a:xfrm>
            </p:grpSpPr>
            <p:sp>
              <p:nvSpPr>
                <p:cNvPr id="19" name="Right Triangle 18">
                  <a:extLst>
                    <a:ext uri="{FF2B5EF4-FFF2-40B4-BE49-F238E27FC236}">
                      <a16:creationId xmlns:a16="http://schemas.microsoft.com/office/drawing/2014/main" id="{1D36177B-42B4-1142-9A01-818817ECD53B}"/>
                    </a:ext>
                  </a:extLst>
                </p:cNvPr>
                <p:cNvSpPr>
                  <a:spLocks noChangeAspect="1"/>
                </p:cNvSpPr>
                <p:nvPr/>
              </p:nvSpPr>
              <p:spPr>
                <a:xfrm rot="10800000">
                  <a:off x="8393706" y="2880359"/>
                  <a:ext cx="128766" cy="137160"/>
                </a:xfrm>
                <a:prstGeom prst="rtTriangle">
                  <a:avLst/>
                </a:prstGeom>
                <a:solidFill>
                  <a:srgbClr val="201F1F"/>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defTabSz="456925"/>
                  <a:endParaRPr lang="en-US">
                    <a:solidFill>
                      <a:srgbClr val="FCF7F7"/>
                    </a:solidFill>
                    <a:latin typeface="Century Gothic"/>
                  </a:endParaRPr>
                </a:p>
              </p:txBody>
            </p:sp>
            <p:sp>
              <p:nvSpPr>
                <p:cNvPr id="20" name="Rectangle 19">
                  <a:extLst>
                    <a:ext uri="{FF2B5EF4-FFF2-40B4-BE49-F238E27FC236}">
                      <a16:creationId xmlns:a16="http://schemas.microsoft.com/office/drawing/2014/main" id="{43B1FF66-49EF-9749-B3A8-5CF384347693}"/>
                    </a:ext>
                  </a:extLst>
                </p:cNvPr>
                <p:cNvSpPr/>
                <p:nvPr/>
              </p:nvSpPr>
              <p:spPr>
                <a:xfrm>
                  <a:off x="8385313" y="2240280"/>
                  <a:ext cx="3794760" cy="640080"/>
                </a:xfrm>
                <a:prstGeom prst="rect">
                  <a:avLst/>
                </a:prstGeom>
                <a:solidFill>
                  <a:srgbClr val="E20B00"/>
                </a:solidFill>
                <a:ln>
                  <a:noFill/>
                </a:ln>
                <a:effectLst/>
              </p:spPr>
              <p:style>
                <a:lnRef idx="1">
                  <a:schemeClr val="accent1"/>
                </a:lnRef>
                <a:fillRef idx="3">
                  <a:schemeClr val="accent1"/>
                </a:fillRef>
                <a:effectRef idx="2">
                  <a:schemeClr val="accent1"/>
                </a:effectRef>
                <a:fontRef idx="minor">
                  <a:schemeClr val="lt1"/>
                </a:fontRef>
              </p:style>
              <p:txBody>
                <a:bodyPr lIns="365665" tIns="0" rIns="0" bIns="45708" rtlCol="0" anchor="ctr"/>
                <a:lstStyle/>
                <a:p>
                  <a:pPr lvl="2" defTabSz="456925">
                    <a:spcBef>
                      <a:spcPts val="0"/>
                    </a:spcBef>
                    <a:spcAft>
                      <a:spcPts val="0"/>
                    </a:spcAft>
                  </a:pPr>
                  <a:endParaRPr lang="en-US">
                    <a:solidFill>
                      <a:srgbClr val="FCF7F7"/>
                    </a:solidFill>
                    <a:latin typeface="Century Gothic"/>
                  </a:endParaRPr>
                </a:p>
              </p:txBody>
            </p:sp>
          </p:grpSp>
        </p:grpSp>
        <p:grpSp>
          <p:nvGrpSpPr>
            <p:cNvPr id="10" name="Group 9">
              <a:extLst>
                <a:ext uri="{FF2B5EF4-FFF2-40B4-BE49-F238E27FC236}">
                  <a16:creationId xmlns:a16="http://schemas.microsoft.com/office/drawing/2014/main" id="{1E25B5CB-7FAF-4548-A0C1-E60667E46DEE}"/>
                </a:ext>
              </a:extLst>
            </p:cNvPr>
            <p:cNvGrpSpPr/>
            <p:nvPr/>
          </p:nvGrpSpPr>
          <p:grpSpPr>
            <a:xfrm>
              <a:off x="9700527" y="4138"/>
              <a:ext cx="2488301" cy="6858000"/>
              <a:chOff x="10222992" y="0"/>
              <a:chExt cx="1965960" cy="6858000"/>
            </a:xfrm>
          </p:grpSpPr>
          <p:sp>
            <p:nvSpPr>
              <p:cNvPr id="11" name="Rectangle 10">
                <a:extLst>
                  <a:ext uri="{FF2B5EF4-FFF2-40B4-BE49-F238E27FC236}">
                    <a16:creationId xmlns:a16="http://schemas.microsoft.com/office/drawing/2014/main" id="{B4F6A671-97E0-B942-BB3A-209105A25C8D}"/>
                  </a:ext>
                </a:extLst>
              </p:cNvPr>
              <p:cNvSpPr/>
              <p:nvPr/>
            </p:nvSpPr>
            <p:spPr>
              <a:xfrm>
                <a:off x="10358496" y="0"/>
                <a:ext cx="1828800" cy="6858000"/>
              </a:xfrm>
              <a:prstGeom prst="rect">
                <a:avLst/>
              </a:prstGeom>
              <a:solidFill>
                <a:srgbClr val="E20B00"/>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defTabSz="456925"/>
                <a:endParaRPr lang="en-US">
                  <a:solidFill>
                    <a:srgbClr val="FCF7F7"/>
                  </a:solidFill>
                  <a:latin typeface="Century Gothic"/>
                </a:endParaRPr>
              </a:p>
            </p:txBody>
          </p:sp>
          <p:grpSp>
            <p:nvGrpSpPr>
              <p:cNvPr id="12" name="Group 11">
                <a:extLst>
                  <a:ext uri="{FF2B5EF4-FFF2-40B4-BE49-F238E27FC236}">
                    <a16:creationId xmlns:a16="http://schemas.microsoft.com/office/drawing/2014/main" id="{61AB61A6-EEE3-BA4D-9B08-5D458AEEC248}"/>
                  </a:ext>
                </a:extLst>
              </p:cNvPr>
              <p:cNvGrpSpPr/>
              <p:nvPr/>
            </p:nvGrpSpPr>
            <p:grpSpPr>
              <a:xfrm>
                <a:off x="10222992" y="2240280"/>
                <a:ext cx="1965960" cy="777241"/>
                <a:chOff x="10216633" y="2240280"/>
                <a:chExt cx="1965960" cy="777241"/>
              </a:xfrm>
            </p:grpSpPr>
            <p:sp>
              <p:nvSpPr>
                <p:cNvPr id="14" name="Right Triangle 13">
                  <a:extLst>
                    <a:ext uri="{FF2B5EF4-FFF2-40B4-BE49-F238E27FC236}">
                      <a16:creationId xmlns:a16="http://schemas.microsoft.com/office/drawing/2014/main" id="{82CEAAF0-56D8-194F-BB1E-C0C5C52AA5A2}"/>
                    </a:ext>
                  </a:extLst>
                </p:cNvPr>
                <p:cNvSpPr>
                  <a:spLocks noChangeAspect="1"/>
                </p:cNvSpPr>
                <p:nvPr/>
              </p:nvSpPr>
              <p:spPr>
                <a:xfrm rot="10800000">
                  <a:off x="10225024" y="2880360"/>
                  <a:ext cx="128766" cy="137161"/>
                </a:xfrm>
                <a:prstGeom prst="rtTriangle">
                  <a:avLst/>
                </a:prstGeom>
                <a:solidFill>
                  <a:srgbClr val="201F1F"/>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defTabSz="456925"/>
                  <a:endParaRPr lang="en-US">
                    <a:solidFill>
                      <a:srgbClr val="FCF7F7"/>
                    </a:solidFill>
                    <a:latin typeface="Century Gothic"/>
                  </a:endParaRPr>
                </a:p>
              </p:txBody>
            </p:sp>
            <p:sp>
              <p:nvSpPr>
                <p:cNvPr id="15" name="Rectangle 14">
                  <a:extLst>
                    <a:ext uri="{FF2B5EF4-FFF2-40B4-BE49-F238E27FC236}">
                      <a16:creationId xmlns:a16="http://schemas.microsoft.com/office/drawing/2014/main" id="{0520A0FF-5216-8446-AA54-308256E409EA}"/>
                    </a:ext>
                  </a:extLst>
                </p:cNvPr>
                <p:cNvSpPr/>
                <p:nvPr/>
              </p:nvSpPr>
              <p:spPr>
                <a:xfrm>
                  <a:off x="10216633" y="2240280"/>
                  <a:ext cx="1965960" cy="640080"/>
                </a:xfrm>
                <a:prstGeom prst="rect">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lIns="365665" tIns="0" rIns="0" bIns="45708" rtlCol="0" anchor="ctr"/>
                <a:lstStyle/>
                <a:p>
                  <a:pPr lvl="2" defTabSz="456925">
                    <a:spcBef>
                      <a:spcPts val="0"/>
                    </a:spcBef>
                    <a:spcAft>
                      <a:spcPts val="0"/>
                    </a:spcAft>
                  </a:pPr>
                  <a:endParaRPr lang="en-US">
                    <a:solidFill>
                      <a:srgbClr val="FCF7F7"/>
                    </a:solidFill>
                    <a:latin typeface="Century Gothic"/>
                  </a:endParaRPr>
                </a:p>
              </p:txBody>
            </p:sp>
          </p:grpSp>
        </p:grpSp>
      </p:grpSp>
      <p:grpSp>
        <p:nvGrpSpPr>
          <p:cNvPr id="36" name="Graphic 4">
            <a:extLst>
              <a:ext uri="{FF2B5EF4-FFF2-40B4-BE49-F238E27FC236}">
                <a16:creationId xmlns:a16="http://schemas.microsoft.com/office/drawing/2014/main" id="{BEB0B6EC-FB0A-CE49-8F8F-8A008659CE4B}"/>
              </a:ext>
            </a:extLst>
          </p:cNvPr>
          <p:cNvGrpSpPr>
            <a:grpSpLocks noChangeAspect="1"/>
          </p:cNvGrpSpPr>
          <p:nvPr userDrawn="1"/>
        </p:nvGrpSpPr>
        <p:grpSpPr>
          <a:xfrm>
            <a:off x="11078449" y="214202"/>
            <a:ext cx="889390" cy="197437"/>
            <a:chOff x="3033712" y="2749550"/>
            <a:chExt cx="6121400" cy="1358900"/>
          </a:xfrm>
          <a:solidFill>
            <a:schemeClr val="bg2"/>
          </a:solidFill>
        </p:grpSpPr>
        <p:sp>
          <p:nvSpPr>
            <p:cNvPr id="37" name="Freeform 36">
              <a:extLst>
                <a:ext uri="{FF2B5EF4-FFF2-40B4-BE49-F238E27FC236}">
                  <a16:creationId xmlns:a16="http://schemas.microsoft.com/office/drawing/2014/main" id="{DD5CD454-8CA7-9546-8592-389D385FA379}"/>
                </a:ext>
              </a:extLst>
            </p:cNvPr>
            <p:cNvSpPr/>
            <p:nvPr/>
          </p:nvSpPr>
          <p:spPr>
            <a:xfrm>
              <a:off x="4194207" y="3122059"/>
              <a:ext cx="999606" cy="961718"/>
            </a:xfrm>
            <a:custGeom>
              <a:avLst/>
              <a:gdLst>
                <a:gd name="connsiteX0" fmla="*/ 710197 w 999606"/>
                <a:gd name="connsiteY0" fmla="*/ 915119 h 961718"/>
                <a:gd name="connsiteX1" fmla="*/ 497899 w 999606"/>
                <a:gd name="connsiteY1" fmla="*/ 640489 h 961718"/>
                <a:gd name="connsiteX2" fmla="*/ 284650 w 999606"/>
                <a:gd name="connsiteY2" fmla="*/ 915119 h 961718"/>
                <a:gd name="connsiteX3" fmla="*/ 190401 w 999606"/>
                <a:gd name="connsiteY3" fmla="*/ 961683 h 961718"/>
                <a:gd name="connsiteX4" fmla="*/ 0 w 999606"/>
                <a:gd name="connsiteY4" fmla="*/ 961683 h 961718"/>
                <a:gd name="connsiteX5" fmla="*/ 375090 w 999606"/>
                <a:gd name="connsiteY5" fmla="*/ 480842 h 961718"/>
                <a:gd name="connsiteX6" fmla="*/ 16184 w 999606"/>
                <a:gd name="connsiteY6" fmla="*/ 0 h 961718"/>
                <a:gd name="connsiteX7" fmla="*/ 208489 w 999606"/>
                <a:gd name="connsiteY7" fmla="*/ 0 h 961718"/>
                <a:gd name="connsiteX8" fmla="*/ 302738 w 999606"/>
                <a:gd name="connsiteY8" fmla="*/ 46564 h 961718"/>
                <a:gd name="connsiteX9" fmla="*/ 503611 w 999606"/>
                <a:gd name="connsiteY9" fmla="*/ 325946 h 961718"/>
                <a:gd name="connsiteX10" fmla="*/ 704485 w 999606"/>
                <a:gd name="connsiteY10" fmla="*/ 46564 h 961718"/>
                <a:gd name="connsiteX11" fmla="*/ 798733 w 999606"/>
                <a:gd name="connsiteY11" fmla="*/ 0 h 961718"/>
                <a:gd name="connsiteX12" fmla="*/ 983422 w 999606"/>
                <a:gd name="connsiteY12" fmla="*/ 0 h 961718"/>
                <a:gd name="connsiteX13" fmla="*/ 622612 w 999606"/>
                <a:gd name="connsiteY13" fmla="*/ 480842 h 961718"/>
                <a:gd name="connsiteX14" fmla="*/ 999606 w 999606"/>
                <a:gd name="connsiteY14" fmla="*/ 961683 h 961718"/>
                <a:gd name="connsiteX15" fmla="*/ 804445 w 999606"/>
                <a:gd name="connsiteY15" fmla="*/ 961683 h 961718"/>
                <a:gd name="connsiteX16" fmla="*/ 710197 w 999606"/>
                <a:gd name="connsiteY16" fmla="*/ 915119 h 961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99606" h="961718">
                  <a:moveTo>
                    <a:pt x="710197" y="915119"/>
                  </a:moveTo>
                  <a:lnTo>
                    <a:pt x="497899" y="640489"/>
                  </a:lnTo>
                  <a:lnTo>
                    <a:pt x="284650" y="915119"/>
                  </a:lnTo>
                  <a:cubicBezTo>
                    <a:pt x="262754" y="944578"/>
                    <a:pt x="227530" y="961683"/>
                    <a:pt x="190401" y="961683"/>
                  </a:cubicBezTo>
                  <a:lnTo>
                    <a:pt x="0" y="961683"/>
                  </a:lnTo>
                  <a:lnTo>
                    <a:pt x="375090" y="480842"/>
                  </a:lnTo>
                  <a:lnTo>
                    <a:pt x="16184" y="0"/>
                  </a:lnTo>
                  <a:lnTo>
                    <a:pt x="208489" y="0"/>
                  </a:lnTo>
                  <a:cubicBezTo>
                    <a:pt x="245618" y="0"/>
                    <a:pt x="279890" y="17105"/>
                    <a:pt x="302738" y="46564"/>
                  </a:cubicBezTo>
                  <a:lnTo>
                    <a:pt x="503611" y="325946"/>
                  </a:lnTo>
                  <a:lnTo>
                    <a:pt x="704485" y="46564"/>
                  </a:lnTo>
                  <a:cubicBezTo>
                    <a:pt x="726381" y="17105"/>
                    <a:pt x="761605" y="0"/>
                    <a:pt x="798733" y="0"/>
                  </a:cubicBezTo>
                  <a:lnTo>
                    <a:pt x="983422" y="0"/>
                  </a:lnTo>
                  <a:lnTo>
                    <a:pt x="622612" y="480842"/>
                  </a:lnTo>
                  <a:lnTo>
                    <a:pt x="999606" y="961683"/>
                  </a:lnTo>
                  <a:lnTo>
                    <a:pt x="804445" y="961683"/>
                  </a:lnTo>
                  <a:cubicBezTo>
                    <a:pt x="767317" y="962633"/>
                    <a:pt x="732093" y="944578"/>
                    <a:pt x="710197" y="915119"/>
                  </a:cubicBezTo>
                </a:path>
              </a:pathLst>
            </a:custGeom>
            <a:grpFill/>
            <a:ln w="9510" cap="flat">
              <a:noFill/>
              <a:prstDash val="solid"/>
              <a:miter/>
            </a:ln>
          </p:spPr>
          <p:txBody>
            <a:bodyPr rtlCol="0" anchor="ctr"/>
            <a:lstStyle/>
            <a:p>
              <a:pPr defTabSz="456925"/>
              <a:endParaRPr lang="en-US">
                <a:solidFill>
                  <a:srgbClr val="201F1F"/>
                </a:solidFill>
                <a:latin typeface="Century Gothic"/>
              </a:endParaRPr>
            </a:p>
          </p:txBody>
        </p:sp>
        <p:sp>
          <p:nvSpPr>
            <p:cNvPr id="38" name="Freeform 37">
              <a:extLst>
                <a:ext uri="{FF2B5EF4-FFF2-40B4-BE49-F238E27FC236}">
                  <a16:creationId xmlns:a16="http://schemas.microsoft.com/office/drawing/2014/main" id="{259EB82C-2069-DC4B-9281-784E1A523656}"/>
                </a:ext>
              </a:extLst>
            </p:cNvPr>
            <p:cNvSpPr/>
            <p:nvPr/>
          </p:nvSpPr>
          <p:spPr>
            <a:xfrm>
              <a:off x="5142405" y="3112556"/>
              <a:ext cx="1019598" cy="984489"/>
            </a:xfrm>
            <a:custGeom>
              <a:avLst/>
              <a:gdLst>
                <a:gd name="connsiteX0" fmla="*/ 716861 w 1019598"/>
                <a:gd name="connsiteY0" fmla="*/ 708909 h 984489"/>
                <a:gd name="connsiteX1" fmla="*/ 797781 w 1019598"/>
                <a:gd name="connsiteY1" fmla="*/ 491295 h 984489"/>
                <a:gd name="connsiteX2" fmla="*/ 716861 w 1019598"/>
                <a:gd name="connsiteY2" fmla="*/ 273681 h 984489"/>
                <a:gd name="connsiteX3" fmla="*/ 511227 w 1019598"/>
                <a:gd name="connsiteY3" fmla="*/ 191006 h 984489"/>
                <a:gd name="connsiteX4" fmla="*/ 306546 w 1019598"/>
                <a:gd name="connsiteY4" fmla="*/ 273681 h 984489"/>
                <a:gd name="connsiteX5" fmla="*/ 226578 w 1019598"/>
                <a:gd name="connsiteY5" fmla="*/ 491295 h 984489"/>
                <a:gd name="connsiteX6" fmla="*/ 306546 w 1019598"/>
                <a:gd name="connsiteY6" fmla="*/ 708909 h 984489"/>
                <a:gd name="connsiteX7" fmla="*/ 511227 w 1019598"/>
                <a:gd name="connsiteY7" fmla="*/ 791583 h 984489"/>
                <a:gd name="connsiteX8" fmla="*/ 716861 w 1019598"/>
                <a:gd name="connsiteY8" fmla="*/ 708909 h 984489"/>
                <a:gd name="connsiteX9" fmla="*/ 1019599 w 1019598"/>
                <a:gd name="connsiteY9" fmla="*/ 11403 h 984489"/>
                <a:gd name="connsiteX10" fmla="*/ 1019599 w 1019598"/>
                <a:gd name="connsiteY10" fmla="*/ 972136 h 984489"/>
                <a:gd name="connsiteX11" fmla="*/ 922494 w 1019598"/>
                <a:gd name="connsiteY11" fmla="*/ 972136 h 984489"/>
                <a:gd name="connsiteX12" fmla="*/ 805397 w 1019598"/>
                <a:gd name="connsiteY12" fmla="*/ 855252 h 984489"/>
                <a:gd name="connsiteX13" fmla="*/ 805397 w 1019598"/>
                <a:gd name="connsiteY13" fmla="*/ 847650 h 984489"/>
                <a:gd name="connsiteX14" fmla="*/ 667356 w 1019598"/>
                <a:gd name="connsiteY14" fmla="*/ 950280 h 984489"/>
                <a:gd name="connsiteX15" fmla="*/ 486475 w 1019598"/>
                <a:gd name="connsiteY15" fmla="*/ 984490 h 984489"/>
                <a:gd name="connsiteX16" fmla="*/ 235146 w 1019598"/>
                <a:gd name="connsiteY16" fmla="*/ 923672 h 984489"/>
                <a:gd name="connsiteX17" fmla="*/ 61880 w 1019598"/>
                <a:gd name="connsiteY17" fmla="*/ 750721 h 984489"/>
                <a:gd name="connsiteX18" fmla="*/ 0 w 1019598"/>
                <a:gd name="connsiteY18" fmla="*/ 491295 h 984489"/>
                <a:gd name="connsiteX19" fmla="*/ 61880 w 1019598"/>
                <a:gd name="connsiteY19" fmla="*/ 232819 h 984489"/>
                <a:gd name="connsiteX20" fmla="*/ 235146 w 1019598"/>
                <a:gd name="connsiteY20" fmla="*/ 60818 h 984489"/>
                <a:gd name="connsiteX21" fmla="*/ 486475 w 1019598"/>
                <a:gd name="connsiteY21" fmla="*/ 0 h 984489"/>
                <a:gd name="connsiteX22" fmla="*/ 658788 w 1019598"/>
                <a:gd name="connsiteY22" fmla="*/ 32309 h 984489"/>
                <a:gd name="connsiteX23" fmla="*/ 794925 w 1019598"/>
                <a:gd name="connsiteY23" fmla="*/ 127337 h 984489"/>
                <a:gd name="connsiteX24" fmla="*/ 912022 w 1019598"/>
                <a:gd name="connsiteY24" fmla="*/ 10453 h 984489"/>
                <a:gd name="connsiteX25" fmla="*/ 1019599 w 1019598"/>
                <a:gd name="connsiteY25" fmla="*/ 10453 h 984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019598" h="984489">
                  <a:moveTo>
                    <a:pt x="716861" y="708909"/>
                  </a:moveTo>
                  <a:cubicBezTo>
                    <a:pt x="771125" y="653792"/>
                    <a:pt x="797781" y="581571"/>
                    <a:pt x="797781" y="491295"/>
                  </a:cubicBezTo>
                  <a:cubicBezTo>
                    <a:pt x="797781" y="401018"/>
                    <a:pt x="771125" y="328797"/>
                    <a:pt x="716861" y="273681"/>
                  </a:cubicBezTo>
                  <a:cubicBezTo>
                    <a:pt x="662596" y="218564"/>
                    <a:pt x="594052" y="191006"/>
                    <a:pt x="511227" y="191006"/>
                  </a:cubicBezTo>
                  <a:cubicBezTo>
                    <a:pt x="428403" y="191006"/>
                    <a:pt x="359858" y="218564"/>
                    <a:pt x="306546" y="273681"/>
                  </a:cubicBezTo>
                  <a:cubicBezTo>
                    <a:pt x="253234" y="328797"/>
                    <a:pt x="226578" y="401018"/>
                    <a:pt x="226578" y="491295"/>
                  </a:cubicBezTo>
                  <a:cubicBezTo>
                    <a:pt x="226578" y="581571"/>
                    <a:pt x="253234" y="653792"/>
                    <a:pt x="306546" y="708909"/>
                  </a:cubicBezTo>
                  <a:cubicBezTo>
                    <a:pt x="359858" y="764025"/>
                    <a:pt x="428403" y="791583"/>
                    <a:pt x="511227" y="791583"/>
                  </a:cubicBezTo>
                  <a:cubicBezTo>
                    <a:pt x="594052" y="792533"/>
                    <a:pt x="662596" y="764975"/>
                    <a:pt x="716861" y="708909"/>
                  </a:cubicBezTo>
                  <a:moveTo>
                    <a:pt x="1019599" y="11403"/>
                  </a:moveTo>
                  <a:lnTo>
                    <a:pt x="1019599" y="972136"/>
                  </a:lnTo>
                  <a:lnTo>
                    <a:pt x="922494" y="972136"/>
                  </a:lnTo>
                  <a:cubicBezTo>
                    <a:pt x="857758" y="972136"/>
                    <a:pt x="805397" y="919871"/>
                    <a:pt x="805397" y="855252"/>
                  </a:cubicBezTo>
                  <a:lnTo>
                    <a:pt x="805397" y="847650"/>
                  </a:lnTo>
                  <a:cubicBezTo>
                    <a:pt x="768269" y="893263"/>
                    <a:pt x="722573" y="927473"/>
                    <a:pt x="667356" y="950280"/>
                  </a:cubicBezTo>
                  <a:cubicBezTo>
                    <a:pt x="613092" y="973087"/>
                    <a:pt x="552164" y="984490"/>
                    <a:pt x="486475" y="984490"/>
                  </a:cubicBezTo>
                  <a:cubicBezTo>
                    <a:pt x="393178" y="984490"/>
                    <a:pt x="308450" y="964534"/>
                    <a:pt x="235146" y="923672"/>
                  </a:cubicBezTo>
                  <a:cubicBezTo>
                    <a:pt x="160889" y="882810"/>
                    <a:pt x="103769" y="824843"/>
                    <a:pt x="61880" y="750721"/>
                  </a:cubicBezTo>
                  <a:cubicBezTo>
                    <a:pt x="19992" y="676599"/>
                    <a:pt x="0" y="590124"/>
                    <a:pt x="0" y="491295"/>
                  </a:cubicBezTo>
                  <a:cubicBezTo>
                    <a:pt x="0" y="392466"/>
                    <a:pt x="20944" y="306940"/>
                    <a:pt x="61880" y="232819"/>
                  </a:cubicBezTo>
                  <a:cubicBezTo>
                    <a:pt x="103769" y="158697"/>
                    <a:pt x="160889" y="101680"/>
                    <a:pt x="235146" y="60818"/>
                  </a:cubicBezTo>
                  <a:cubicBezTo>
                    <a:pt x="309402" y="19956"/>
                    <a:pt x="393178" y="0"/>
                    <a:pt x="486475" y="0"/>
                  </a:cubicBezTo>
                  <a:cubicBezTo>
                    <a:pt x="549308" y="0"/>
                    <a:pt x="606428" y="10453"/>
                    <a:pt x="658788" y="32309"/>
                  </a:cubicBezTo>
                  <a:cubicBezTo>
                    <a:pt x="711149" y="54166"/>
                    <a:pt x="756845" y="85525"/>
                    <a:pt x="794925" y="127337"/>
                  </a:cubicBezTo>
                  <a:cubicBezTo>
                    <a:pt x="794925" y="62718"/>
                    <a:pt x="847286" y="10453"/>
                    <a:pt x="912022" y="10453"/>
                  </a:cubicBezTo>
                  <a:lnTo>
                    <a:pt x="1019599" y="10453"/>
                  </a:lnTo>
                  <a:close/>
                </a:path>
              </a:pathLst>
            </a:custGeom>
            <a:grpFill/>
            <a:ln w="9510" cap="flat">
              <a:noFill/>
              <a:prstDash val="solid"/>
              <a:miter/>
            </a:ln>
          </p:spPr>
          <p:txBody>
            <a:bodyPr rtlCol="0" anchor="ctr"/>
            <a:lstStyle/>
            <a:p>
              <a:pPr defTabSz="456925"/>
              <a:endParaRPr lang="en-US">
                <a:solidFill>
                  <a:srgbClr val="201F1F"/>
                </a:solidFill>
                <a:latin typeface="Century Gothic"/>
              </a:endParaRPr>
            </a:p>
          </p:txBody>
        </p:sp>
        <p:sp>
          <p:nvSpPr>
            <p:cNvPr id="39" name="Freeform 38">
              <a:extLst>
                <a:ext uri="{FF2B5EF4-FFF2-40B4-BE49-F238E27FC236}">
                  <a16:creationId xmlns:a16="http://schemas.microsoft.com/office/drawing/2014/main" id="{6E976ADF-3BB0-7A4E-9B43-6A6ECF03FECE}"/>
                </a:ext>
              </a:extLst>
            </p:cNvPr>
            <p:cNvSpPr/>
            <p:nvPr/>
          </p:nvSpPr>
          <p:spPr>
            <a:xfrm>
              <a:off x="6327653" y="3113488"/>
              <a:ext cx="949150" cy="971204"/>
            </a:xfrm>
            <a:custGeom>
              <a:avLst/>
              <a:gdLst>
                <a:gd name="connsiteX0" fmla="*/ 838718 w 949150"/>
                <a:gd name="connsiteY0" fmla="*/ 105500 h 971204"/>
                <a:gd name="connsiteX1" fmla="*/ 949150 w 949150"/>
                <a:gd name="connsiteY1" fmla="*/ 420042 h 971204"/>
                <a:gd name="connsiteX2" fmla="*/ 949150 w 949150"/>
                <a:gd name="connsiteY2" fmla="*/ 971205 h 971204"/>
                <a:gd name="connsiteX3" fmla="*/ 840621 w 949150"/>
                <a:gd name="connsiteY3" fmla="*/ 971205 h 971204"/>
                <a:gd name="connsiteX4" fmla="*/ 723525 w 949150"/>
                <a:gd name="connsiteY4" fmla="*/ 854320 h 971204"/>
                <a:gd name="connsiteX5" fmla="*/ 723525 w 949150"/>
                <a:gd name="connsiteY5" fmla="*/ 449501 h 971204"/>
                <a:gd name="connsiteX6" fmla="*/ 663548 w 949150"/>
                <a:gd name="connsiteY6" fmla="*/ 259445 h 971204"/>
                <a:gd name="connsiteX7" fmla="*/ 494091 w 949150"/>
                <a:gd name="connsiteY7" fmla="*/ 195776 h 971204"/>
                <a:gd name="connsiteX8" fmla="*/ 297978 w 949150"/>
                <a:gd name="connsiteY8" fmla="*/ 270849 h 971204"/>
                <a:gd name="connsiteX9" fmla="*/ 225626 w 949150"/>
                <a:gd name="connsiteY9" fmla="*/ 485612 h 971204"/>
                <a:gd name="connsiteX10" fmla="*/ 225626 w 949150"/>
                <a:gd name="connsiteY10" fmla="*/ 854320 h 971204"/>
                <a:gd name="connsiteX11" fmla="*/ 108529 w 949150"/>
                <a:gd name="connsiteY11" fmla="*/ 971205 h 971204"/>
                <a:gd name="connsiteX12" fmla="*/ 0 w 949150"/>
                <a:gd name="connsiteY12" fmla="*/ 971205 h 971204"/>
                <a:gd name="connsiteX13" fmla="*/ 0 w 949150"/>
                <a:gd name="connsiteY13" fmla="*/ 10472 h 971204"/>
                <a:gd name="connsiteX14" fmla="*/ 97105 w 949150"/>
                <a:gd name="connsiteY14" fmla="*/ 10472 h 971204"/>
                <a:gd name="connsiteX15" fmla="*/ 214201 w 949150"/>
                <a:gd name="connsiteY15" fmla="*/ 127356 h 971204"/>
                <a:gd name="connsiteX16" fmla="*/ 214201 w 949150"/>
                <a:gd name="connsiteY16" fmla="*/ 134958 h 971204"/>
                <a:gd name="connsiteX17" fmla="*/ 355098 w 949150"/>
                <a:gd name="connsiteY17" fmla="*/ 34229 h 971204"/>
                <a:gd name="connsiteX18" fmla="*/ 546452 w 949150"/>
                <a:gd name="connsiteY18" fmla="*/ 19 h 971204"/>
                <a:gd name="connsiteX19" fmla="*/ 838718 w 949150"/>
                <a:gd name="connsiteY19" fmla="*/ 105500 h 971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49150" h="971204">
                  <a:moveTo>
                    <a:pt x="838718" y="105500"/>
                  </a:moveTo>
                  <a:cubicBezTo>
                    <a:pt x="912022" y="176771"/>
                    <a:pt x="949150" y="281302"/>
                    <a:pt x="949150" y="420042"/>
                  </a:cubicBezTo>
                  <a:lnTo>
                    <a:pt x="949150" y="971205"/>
                  </a:lnTo>
                  <a:lnTo>
                    <a:pt x="840621" y="971205"/>
                  </a:lnTo>
                  <a:cubicBezTo>
                    <a:pt x="775885" y="971205"/>
                    <a:pt x="723525" y="918939"/>
                    <a:pt x="723525" y="854320"/>
                  </a:cubicBezTo>
                  <a:lnTo>
                    <a:pt x="723525" y="449501"/>
                  </a:lnTo>
                  <a:cubicBezTo>
                    <a:pt x="723525" y="365876"/>
                    <a:pt x="703533" y="302208"/>
                    <a:pt x="663548" y="259445"/>
                  </a:cubicBezTo>
                  <a:cubicBezTo>
                    <a:pt x="623564" y="216683"/>
                    <a:pt x="567396" y="195776"/>
                    <a:pt x="494091" y="195776"/>
                  </a:cubicBezTo>
                  <a:cubicBezTo>
                    <a:pt x="411267" y="195776"/>
                    <a:pt x="345578" y="220484"/>
                    <a:pt x="297978" y="270849"/>
                  </a:cubicBezTo>
                  <a:cubicBezTo>
                    <a:pt x="249426" y="320263"/>
                    <a:pt x="225626" y="392484"/>
                    <a:pt x="225626" y="485612"/>
                  </a:cubicBezTo>
                  <a:lnTo>
                    <a:pt x="225626" y="854320"/>
                  </a:lnTo>
                  <a:cubicBezTo>
                    <a:pt x="225626" y="918939"/>
                    <a:pt x="173265" y="971205"/>
                    <a:pt x="108529" y="971205"/>
                  </a:cubicBezTo>
                  <a:lnTo>
                    <a:pt x="0" y="971205"/>
                  </a:lnTo>
                  <a:lnTo>
                    <a:pt x="0" y="10472"/>
                  </a:lnTo>
                  <a:lnTo>
                    <a:pt x="97105" y="10472"/>
                  </a:lnTo>
                  <a:cubicBezTo>
                    <a:pt x="161841" y="10472"/>
                    <a:pt x="214201" y="62737"/>
                    <a:pt x="214201" y="127356"/>
                  </a:cubicBezTo>
                  <a:lnTo>
                    <a:pt x="214201" y="134958"/>
                  </a:lnTo>
                  <a:cubicBezTo>
                    <a:pt x="251330" y="90295"/>
                    <a:pt x="297978" y="57036"/>
                    <a:pt x="355098" y="34229"/>
                  </a:cubicBezTo>
                  <a:cubicBezTo>
                    <a:pt x="411267" y="11422"/>
                    <a:pt x="475051" y="19"/>
                    <a:pt x="546452" y="19"/>
                  </a:cubicBezTo>
                  <a:cubicBezTo>
                    <a:pt x="667356" y="-932"/>
                    <a:pt x="765413" y="34229"/>
                    <a:pt x="838718" y="105500"/>
                  </a:cubicBezTo>
                </a:path>
              </a:pathLst>
            </a:custGeom>
            <a:grpFill/>
            <a:ln w="9510" cap="flat">
              <a:noFill/>
              <a:prstDash val="solid"/>
              <a:miter/>
            </a:ln>
          </p:spPr>
          <p:txBody>
            <a:bodyPr rtlCol="0" anchor="ctr"/>
            <a:lstStyle/>
            <a:p>
              <a:pPr defTabSz="456925"/>
              <a:endParaRPr lang="en-US">
                <a:solidFill>
                  <a:srgbClr val="201F1F"/>
                </a:solidFill>
                <a:latin typeface="Century Gothic"/>
              </a:endParaRPr>
            </a:p>
          </p:txBody>
        </p:sp>
        <p:sp>
          <p:nvSpPr>
            <p:cNvPr id="40" name="Freeform 39">
              <a:extLst>
                <a:ext uri="{FF2B5EF4-FFF2-40B4-BE49-F238E27FC236}">
                  <a16:creationId xmlns:a16="http://schemas.microsoft.com/office/drawing/2014/main" id="{79F62004-D9EA-7D46-B97F-C8B1F14013AA}"/>
                </a:ext>
              </a:extLst>
            </p:cNvPr>
            <p:cNvSpPr/>
            <p:nvPr/>
          </p:nvSpPr>
          <p:spPr>
            <a:xfrm>
              <a:off x="7392948" y="2766655"/>
              <a:ext cx="1021502" cy="1330391"/>
            </a:xfrm>
            <a:custGeom>
              <a:avLst/>
              <a:gdLst>
                <a:gd name="connsiteX0" fmla="*/ 658788 w 1021502"/>
                <a:gd name="connsiteY0" fmla="*/ 1101374 h 1330391"/>
                <a:gd name="connsiteX1" fmla="*/ 761605 w 1021502"/>
                <a:gd name="connsiteY1" fmla="*/ 995893 h 1330391"/>
                <a:gd name="connsiteX2" fmla="*/ 799686 w 1021502"/>
                <a:gd name="connsiteY2" fmla="*/ 837196 h 1330391"/>
                <a:gd name="connsiteX3" fmla="*/ 761605 w 1021502"/>
                <a:gd name="connsiteY3" fmla="*/ 678500 h 1330391"/>
                <a:gd name="connsiteX4" fmla="*/ 658788 w 1021502"/>
                <a:gd name="connsiteY4" fmla="*/ 573019 h 1330391"/>
                <a:gd name="connsiteX5" fmla="*/ 513131 w 1021502"/>
                <a:gd name="connsiteY5" fmla="*/ 535958 h 1330391"/>
                <a:gd name="connsiteX6" fmla="*/ 367474 w 1021502"/>
                <a:gd name="connsiteY6" fmla="*/ 573019 h 1330391"/>
                <a:gd name="connsiteX7" fmla="*/ 264658 w 1021502"/>
                <a:gd name="connsiteY7" fmla="*/ 678500 h 1330391"/>
                <a:gd name="connsiteX8" fmla="*/ 226578 w 1021502"/>
                <a:gd name="connsiteY8" fmla="*/ 837196 h 1330391"/>
                <a:gd name="connsiteX9" fmla="*/ 264658 w 1021502"/>
                <a:gd name="connsiteY9" fmla="*/ 995893 h 1330391"/>
                <a:gd name="connsiteX10" fmla="*/ 367474 w 1021502"/>
                <a:gd name="connsiteY10" fmla="*/ 1101374 h 1330391"/>
                <a:gd name="connsiteX11" fmla="*/ 513131 w 1021502"/>
                <a:gd name="connsiteY11" fmla="*/ 1138435 h 1330391"/>
                <a:gd name="connsiteX12" fmla="*/ 658788 w 1021502"/>
                <a:gd name="connsiteY12" fmla="*/ 1101374 h 1330391"/>
                <a:gd name="connsiteX13" fmla="*/ 1021503 w 1021502"/>
                <a:gd name="connsiteY13" fmla="*/ 0 h 1330391"/>
                <a:gd name="connsiteX14" fmla="*/ 1021503 w 1021502"/>
                <a:gd name="connsiteY14" fmla="*/ 1318038 h 1330391"/>
                <a:gd name="connsiteX15" fmla="*/ 922494 w 1021502"/>
                <a:gd name="connsiteY15" fmla="*/ 1318038 h 1330391"/>
                <a:gd name="connsiteX16" fmla="*/ 805397 w 1021502"/>
                <a:gd name="connsiteY16" fmla="*/ 1201154 h 1330391"/>
                <a:gd name="connsiteX17" fmla="*/ 805397 w 1021502"/>
                <a:gd name="connsiteY17" fmla="*/ 1193551 h 1330391"/>
                <a:gd name="connsiteX18" fmla="*/ 667356 w 1021502"/>
                <a:gd name="connsiteY18" fmla="*/ 1296182 h 1330391"/>
                <a:gd name="connsiteX19" fmla="*/ 486475 w 1021502"/>
                <a:gd name="connsiteY19" fmla="*/ 1330392 h 1330391"/>
                <a:gd name="connsiteX20" fmla="*/ 237049 w 1021502"/>
                <a:gd name="connsiteY20" fmla="*/ 1269574 h 1330391"/>
                <a:gd name="connsiteX21" fmla="*/ 62832 w 1021502"/>
                <a:gd name="connsiteY21" fmla="*/ 1095673 h 1330391"/>
                <a:gd name="connsiteX22" fmla="*/ 0 w 1021502"/>
                <a:gd name="connsiteY22" fmla="*/ 837196 h 1330391"/>
                <a:gd name="connsiteX23" fmla="*/ 62832 w 1021502"/>
                <a:gd name="connsiteY23" fmla="*/ 579671 h 1330391"/>
                <a:gd name="connsiteX24" fmla="*/ 237049 w 1021502"/>
                <a:gd name="connsiteY24" fmla="*/ 406720 h 1330391"/>
                <a:gd name="connsiteX25" fmla="*/ 486475 w 1021502"/>
                <a:gd name="connsiteY25" fmla="*/ 345902 h 1330391"/>
                <a:gd name="connsiteX26" fmla="*/ 661645 w 1021502"/>
                <a:gd name="connsiteY26" fmla="*/ 378211 h 1330391"/>
                <a:gd name="connsiteX27" fmla="*/ 796829 w 1021502"/>
                <a:gd name="connsiteY27" fmla="*/ 475140 h 1330391"/>
                <a:gd name="connsiteX28" fmla="*/ 796829 w 1021502"/>
                <a:gd name="connsiteY28" fmla="*/ 0 h 1330391"/>
                <a:gd name="connsiteX29" fmla="*/ 1021503 w 1021502"/>
                <a:gd name="connsiteY29" fmla="*/ 0 h 1330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21502" h="1330391">
                  <a:moveTo>
                    <a:pt x="658788" y="1101374"/>
                  </a:moveTo>
                  <a:cubicBezTo>
                    <a:pt x="701628" y="1076667"/>
                    <a:pt x="735901" y="1041507"/>
                    <a:pt x="761605" y="995893"/>
                  </a:cubicBezTo>
                  <a:cubicBezTo>
                    <a:pt x="787309" y="950280"/>
                    <a:pt x="799686" y="897064"/>
                    <a:pt x="799686" y="837196"/>
                  </a:cubicBezTo>
                  <a:cubicBezTo>
                    <a:pt x="799686" y="777329"/>
                    <a:pt x="787309" y="724113"/>
                    <a:pt x="761605" y="678500"/>
                  </a:cubicBezTo>
                  <a:cubicBezTo>
                    <a:pt x="735901" y="632886"/>
                    <a:pt x="701628" y="597726"/>
                    <a:pt x="658788" y="573019"/>
                  </a:cubicBezTo>
                  <a:cubicBezTo>
                    <a:pt x="615948" y="548311"/>
                    <a:pt x="566444" y="535958"/>
                    <a:pt x="513131" y="535958"/>
                  </a:cubicBezTo>
                  <a:cubicBezTo>
                    <a:pt x="458867" y="535958"/>
                    <a:pt x="410315" y="548311"/>
                    <a:pt x="367474" y="573019"/>
                  </a:cubicBezTo>
                  <a:cubicBezTo>
                    <a:pt x="324634" y="597726"/>
                    <a:pt x="290362" y="632886"/>
                    <a:pt x="264658" y="678500"/>
                  </a:cubicBezTo>
                  <a:cubicBezTo>
                    <a:pt x="238954" y="724113"/>
                    <a:pt x="226578" y="777329"/>
                    <a:pt x="226578" y="837196"/>
                  </a:cubicBezTo>
                  <a:cubicBezTo>
                    <a:pt x="226578" y="897064"/>
                    <a:pt x="238954" y="950280"/>
                    <a:pt x="264658" y="995893"/>
                  </a:cubicBezTo>
                  <a:cubicBezTo>
                    <a:pt x="290362" y="1041507"/>
                    <a:pt x="323682" y="1076667"/>
                    <a:pt x="367474" y="1101374"/>
                  </a:cubicBezTo>
                  <a:cubicBezTo>
                    <a:pt x="410315" y="1126082"/>
                    <a:pt x="459819" y="1138435"/>
                    <a:pt x="513131" y="1138435"/>
                  </a:cubicBezTo>
                  <a:cubicBezTo>
                    <a:pt x="566444" y="1138435"/>
                    <a:pt x="615948" y="1126082"/>
                    <a:pt x="658788" y="1101374"/>
                  </a:cubicBezTo>
                  <a:moveTo>
                    <a:pt x="1021503" y="0"/>
                  </a:moveTo>
                  <a:lnTo>
                    <a:pt x="1021503" y="1318038"/>
                  </a:lnTo>
                  <a:lnTo>
                    <a:pt x="922494" y="1318038"/>
                  </a:lnTo>
                  <a:cubicBezTo>
                    <a:pt x="857758" y="1318038"/>
                    <a:pt x="805397" y="1265773"/>
                    <a:pt x="805397" y="1201154"/>
                  </a:cubicBezTo>
                  <a:lnTo>
                    <a:pt x="805397" y="1193551"/>
                  </a:lnTo>
                  <a:cubicBezTo>
                    <a:pt x="768269" y="1239165"/>
                    <a:pt x="722573" y="1273375"/>
                    <a:pt x="667356" y="1296182"/>
                  </a:cubicBezTo>
                  <a:cubicBezTo>
                    <a:pt x="613092" y="1318988"/>
                    <a:pt x="552164" y="1330392"/>
                    <a:pt x="486475" y="1330392"/>
                  </a:cubicBezTo>
                  <a:cubicBezTo>
                    <a:pt x="394131" y="1330392"/>
                    <a:pt x="310354" y="1310436"/>
                    <a:pt x="237049" y="1269574"/>
                  </a:cubicBezTo>
                  <a:cubicBezTo>
                    <a:pt x="162793" y="1228712"/>
                    <a:pt x="104721" y="1170745"/>
                    <a:pt x="62832" y="1095673"/>
                  </a:cubicBezTo>
                  <a:cubicBezTo>
                    <a:pt x="20944" y="1020600"/>
                    <a:pt x="0" y="934125"/>
                    <a:pt x="0" y="837196"/>
                  </a:cubicBezTo>
                  <a:cubicBezTo>
                    <a:pt x="0" y="740268"/>
                    <a:pt x="20944" y="653792"/>
                    <a:pt x="62832" y="579671"/>
                  </a:cubicBezTo>
                  <a:cubicBezTo>
                    <a:pt x="104721" y="505549"/>
                    <a:pt x="162793" y="447582"/>
                    <a:pt x="237049" y="406720"/>
                  </a:cubicBezTo>
                  <a:cubicBezTo>
                    <a:pt x="311306" y="365858"/>
                    <a:pt x="394131" y="345902"/>
                    <a:pt x="486475" y="345902"/>
                  </a:cubicBezTo>
                  <a:cubicBezTo>
                    <a:pt x="550260" y="345902"/>
                    <a:pt x="608332" y="356355"/>
                    <a:pt x="661645" y="378211"/>
                  </a:cubicBezTo>
                  <a:cubicBezTo>
                    <a:pt x="714957" y="400068"/>
                    <a:pt x="759701" y="432377"/>
                    <a:pt x="796829" y="475140"/>
                  </a:cubicBezTo>
                  <a:lnTo>
                    <a:pt x="796829" y="0"/>
                  </a:lnTo>
                  <a:lnTo>
                    <a:pt x="1021503" y="0"/>
                  </a:lnTo>
                  <a:close/>
                </a:path>
              </a:pathLst>
            </a:custGeom>
            <a:grpFill/>
            <a:ln w="9510" cap="flat">
              <a:noFill/>
              <a:prstDash val="solid"/>
              <a:miter/>
            </a:ln>
          </p:spPr>
          <p:txBody>
            <a:bodyPr rtlCol="0" anchor="ctr"/>
            <a:lstStyle/>
            <a:p>
              <a:pPr defTabSz="456925"/>
              <a:endParaRPr lang="en-US">
                <a:solidFill>
                  <a:srgbClr val="201F1F"/>
                </a:solidFill>
                <a:latin typeface="Century Gothic"/>
              </a:endParaRPr>
            </a:p>
          </p:txBody>
        </p:sp>
        <p:sp>
          <p:nvSpPr>
            <p:cNvPr id="41" name="Freeform 40">
              <a:extLst>
                <a:ext uri="{FF2B5EF4-FFF2-40B4-BE49-F238E27FC236}">
                  <a16:creationId xmlns:a16="http://schemas.microsoft.com/office/drawing/2014/main" id="{B3D24054-D260-324B-A6D2-FD61F24EFAAA}"/>
                </a:ext>
              </a:extLst>
            </p:cNvPr>
            <p:cNvSpPr/>
            <p:nvPr/>
          </p:nvSpPr>
          <p:spPr>
            <a:xfrm>
              <a:off x="8588668" y="3112556"/>
              <a:ext cx="557875" cy="971185"/>
            </a:xfrm>
            <a:custGeom>
              <a:avLst/>
              <a:gdLst>
                <a:gd name="connsiteX0" fmla="*/ 557875 w 557875"/>
                <a:gd name="connsiteY0" fmla="*/ 0 h 971185"/>
                <a:gd name="connsiteX1" fmla="*/ 557875 w 557875"/>
                <a:gd name="connsiteY1" fmla="*/ 213813 h 971185"/>
                <a:gd name="connsiteX2" fmla="*/ 505515 w 557875"/>
                <a:gd name="connsiteY2" fmla="*/ 208111 h 971185"/>
                <a:gd name="connsiteX3" fmla="*/ 299882 w 557875"/>
                <a:gd name="connsiteY3" fmla="*/ 285084 h 971185"/>
                <a:gd name="connsiteX4" fmla="*/ 225626 w 557875"/>
                <a:gd name="connsiteY4" fmla="*/ 505549 h 971185"/>
                <a:gd name="connsiteX5" fmla="*/ 225626 w 557875"/>
                <a:gd name="connsiteY5" fmla="*/ 854302 h 971185"/>
                <a:gd name="connsiteX6" fmla="*/ 108529 w 557875"/>
                <a:gd name="connsiteY6" fmla="*/ 971186 h 971185"/>
                <a:gd name="connsiteX7" fmla="*/ 0 w 557875"/>
                <a:gd name="connsiteY7" fmla="*/ 971186 h 971185"/>
                <a:gd name="connsiteX8" fmla="*/ 0 w 557875"/>
                <a:gd name="connsiteY8" fmla="*/ 11403 h 971185"/>
                <a:gd name="connsiteX9" fmla="*/ 214201 w 557875"/>
                <a:gd name="connsiteY9" fmla="*/ 11403 h 971185"/>
                <a:gd name="connsiteX10" fmla="*/ 214201 w 557875"/>
                <a:gd name="connsiteY10" fmla="*/ 152045 h 971185"/>
                <a:gd name="connsiteX11" fmla="*/ 557875 w 557875"/>
                <a:gd name="connsiteY11" fmla="*/ 0 h 971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7875" h="971185">
                  <a:moveTo>
                    <a:pt x="557875" y="0"/>
                  </a:moveTo>
                  <a:lnTo>
                    <a:pt x="557875" y="213813"/>
                  </a:lnTo>
                  <a:cubicBezTo>
                    <a:pt x="538835" y="210012"/>
                    <a:pt x="520748" y="208111"/>
                    <a:pt x="505515" y="208111"/>
                  </a:cubicBezTo>
                  <a:cubicBezTo>
                    <a:pt x="417931" y="208111"/>
                    <a:pt x="349386" y="233769"/>
                    <a:pt x="299882" y="285084"/>
                  </a:cubicBezTo>
                  <a:cubicBezTo>
                    <a:pt x="250378" y="336399"/>
                    <a:pt x="225626" y="409571"/>
                    <a:pt x="225626" y="505549"/>
                  </a:cubicBezTo>
                  <a:lnTo>
                    <a:pt x="225626" y="854302"/>
                  </a:lnTo>
                  <a:cubicBezTo>
                    <a:pt x="225626" y="918920"/>
                    <a:pt x="173265" y="971186"/>
                    <a:pt x="108529" y="971186"/>
                  </a:cubicBezTo>
                  <a:lnTo>
                    <a:pt x="0" y="971186"/>
                  </a:lnTo>
                  <a:lnTo>
                    <a:pt x="0" y="11403"/>
                  </a:lnTo>
                  <a:lnTo>
                    <a:pt x="214201" y="11403"/>
                  </a:lnTo>
                  <a:lnTo>
                    <a:pt x="214201" y="152045"/>
                  </a:lnTo>
                  <a:cubicBezTo>
                    <a:pt x="279890" y="50365"/>
                    <a:pt x="394131" y="0"/>
                    <a:pt x="557875" y="0"/>
                  </a:cubicBezTo>
                </a:path>
              </a:pathLst>
            </a:custGeom>
            <a:grpFill/>
            <a:ln w="9510" cap="flat">
              <a:noFill/>
              <a:prstDash val="solid"/>
              <a:miter/>
            </a:ln>
          </p:spPr>
          <p:txBody>
            <a:bodyPr rtlCol="0" anchor="ctr"/>
            <a:lstStyle/>
            <a:p>
              <a:pPr defTabSz="456925"/>
              <a:endParaRPr lang="en-US">
                <a:solidFill>
                  <a:srgbClr val="201F1F"/>
                </a:solidFill>
                <a:latin typeface="Century Gothic"/>
              </a:endParaRPr>
            </a:p>
          </p:txBody>
        </p:sp>
        <p:sp>
          <p:nvSpPr>
            <p:cNvPr id="42" name="Freeform 41">
              <a:extLst>
                <a:ext uri="{FF2B5EF4-FFF2-40B4-BE49-F238E27FC236}">
                  <a16:creationId xmlns:a16="http://schemas.microsoft.com/office/drawing/2014/main" id="{5A9AE112-EBBC-A246-B65C-7A2FBD5914B5}"/>
                </a:ext>
              </a:extLst>
            </p:cNvPr>
            <p:cNvSpPr/>
            <p:nvPr/>
          </p:nvSpPr>
          <p:spPr>
            <a:xfrm>
              <a:off x="3049896" y="3158170"/>
              <a:ext cx="486475" cy="416222"/>
            </a:xfrm>
            <a:custGeom>
              <a:avLst/>
              <a:gdLst>
                <a:gd name="connsiteX0" fmla="*/ 246570 w 486475"/>
                <a:gd name="connsiteY0" fmla="*/ 0 h 416222"/>
                <a:gd name="connsiteX1" fmla="*/ 225625 w 486475"/>
                <a:gd name="connsiteY1" fmla="*/ 26608 h 416222"/>
                <a:gd name="connsiteX2" fmla="*/ 0 w 486475"/>
                <a:gd name="connsiteY2" fmla="*/ 416223 h 416222"/>
                <a:gd name="connsiteX3" fmla="*/ 486475 w 486475"/>
                <a:gd name="connsiteY3" fmla="*/ 416223 h 416222"/>
                <a:gd name="connsiteX4" fmla="*/ 246570 w 486475"/>
                <a:gd name="connsiteY4" fmla="*/ 0 h 416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475" h="416222">
                  <a:moveTo>
                    <a:pt x="246570" y="0"/>
                  </a:moveTo>
                  <a:cubicBezTo>
                    <a:pt x="238954" y="7602"/>
                    <a:pt x="231338" y="16155"/>
                    <a:pt x="225625" y="26608"/>
                  </a:cubicBezTo>
                  <a:lnTo>
                    <a:pt x="0" y="416223"/>
                  </a:lnTo>
                  <a:lnTo>
                    <a:pt x="486475" y="416223"/>
                  </a:lnTo>
                  <a:lnTo>
                    <a:pt x="246570" y="0"/>
                  </a:lnTo>
                  <a:close/>
                </a:path>
              </a:pathLst>
            </a:custGeom>
            <a:grpFill/>
            <a:ln w="9510" cap="flat">
              <a:noFill/>
              <a:prstDash val="solid"/>
              <a:miter/>
            </a:ln>
          </p:spPr>
          <p:txBody>
            <a:bodyPr rtlCol="0" anchor="ctr"/>
            <a:lstStyle/>
            <a:p>
              <a:pPr defTabSz="456925"/>
              <a:endParaRPr lang="en-US">
                <a:solidFill>
                  <a:srgbClr val="201F1F"/>
                </a:solidFill>
                <a:latin typeface="Century Gothic"/>
              </a:endParaRPr>
            </a:p>
          </p:txBody>
        </p:sp>
        <p:sp>
          <p:nvSpPr>
            <p:cNvPr id="43" name="Freeform 42">
              <a:extLst>
                <a:ext uri="{FF2B5EF4-FFF2-40B4-BE49-F238E27FC236}">
                  <a16:creationId xmlns:a16="http://schemas.microsoft.com/office/drawing/2014/main" id="{960824FC-1139-B746-BBA5-696EF4CA7B84}"/>
                </a:ext>
              </a:extLst>
            </p:cNvPr>
            <p:cNvSpPr/>
            <p:nvPr/>
          </p:nvSpPr>
          <p:spPr>
            <a:xfrm>
              <a:off x="3348826" y="3123009"/>
              <a:ext cx="480763" cy="420973"/>
            </a:xfrm>
            <a:custGeom>
              <a:avLst/>
              <a:gdLst>
                <a:gd name="connsiteX0" fmla="*/ 480763 w 480763"/>
                <a:gd name="connsiteY0" fmla="*/ 4751 h 420973"/>
                <a:gd name="connsiteX1" fmla="*/ 447443 w 480763"/>
                <a:gd name="connsiteY1" fmla="*/ 0 h 420973"/>
                <a:gd name="connsiteX2" fmla="*/ 33320 w 480763"/>
                <a:gd name="connsiteY2" fmla="*/ 0 h 420973"/>
                <a:gd name="connsiteX3" fmla="*/ 0 w 480763"/>
                <a:gd name="connsiteY3" fmla="*/ 4751 h 420973"/>
                <a:gd name="connsiteX4" fmla="*/ 240858 w 480763"/>
                <a:gd name="connsiteY4" fmla="*/ 420974 h 420973"/>
                <a:gd name="connsiteX5" fmla="*/ 480763 w 480763"/>
                <a:gd name="connsiteY5" fmla="*/ 4751 h 420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0763" h="420973">
                  <a:moveTo>
                    <a:pt x="480763" y="4751"/>
                  </a:moveTo>
                  <a:cubicBezTo>
                    <a:pt x="470291" y="1901"/>
                    <a:pt x="458867" y="0"/>
                    <a:pt x="447443" y="0"/>
                  </a:cubicBezTo>
                  <a:lnTo>
                    <a:pt x="33320" y="0"/>
                  </a:lnTo>
                  <a:cubicBezTo>
                    <a:pt x="21896" y="0"/>
                    <a:pt x="10472" y="1901"/>
                    <a:pt x="0" y="4751"/>
                  </a:cubicBezTo>
                  <a:lnTo>
                    <a:pt x="240858" y="420974"/>
                  </a:lnTo>
                  <a:lnTo>
                    <a:pt x="480763" y="4751"/>
                  </a:lnTo>
                  <a:close/>
                </a:path>
              </a:pathLst>
            </a:custGeom>
            <a:grpFill/>
            <a:ln w="9510" cap="flat">
              <a:noFill/>
              <a:prstDash val="solid"/>
              <a:miter/>
            </a:ln>
          </p:spPr>
          <p:txBody>
            <a:bodyPr rtlCol="0" anchor="ctr"/>
            <a:lstStyle/>
            <a:p>
              <a:pPr defTabSz="456925"/>
              <a:endParaRPr lang="en-US">
                <a:solidFill>
                  <a:srgbClr val="201F1F"/>
                </a:solidFill>
                <a:latin typeface="Century Gothic"/>
              </a:endParaRPr>
            </a:p>
          </p:txBody>
        </p:sp>
        <p:sp>
          <p:nvSpPr>
            <p:cNvPr id="44" name="Freeform 43">
              <a:extLst>
                <a:ext uri="{FF2B5EF4-FFF2-40B4-BE49-F238E27FC236}">
                  <a16:creationId xmlns:a16="http://schemas.microsoft.com/office/drawing/2014/main" id="{A198CC49-69E0-C241-8D0F-1396E9EC2F89}"/>
                </a:ext>
              </a:extLst>
            </p:cNvPr>
            <p:cNvSpPr/>
            <p:nvPr/>
          </p:nvSpPr>
          <p:spPr>
            <a:xfrm>
              <a:off x="3050848" y="3634260"/>
              <a:ext cx="487427" cy="416222"/>
            </a:xfrm>
            <a:custGeom>
              <a:avLst/>
              <a:gdLst>
                <a:gd name="connsiteX0" fmla="*/ 0 w 487427"/>
                <a:gd name="connsiteY0" fmla="*/ 0 h 416222"/>
                <a:gd name="connsiteX1" fmla="*/ 225625 w 487427"/>
                <a:gd name="connsiteY1" fmla="*/ 389615 h 416222"/>
                <a:gd name="connsiteX2" fmla="*/ 246570 w 487427"/>
                <a:gd name="connsiteY2" fmla="*/ 416222 h 416222"/>
                <a:gd name="connsiteX3" fmla="*/ 487427 w 487427"/>
                <a:gd name="connsiteY3" fmla="*/ 0 h 416222"/>
                <a:gd name="connsiteX4" fmla="*/ 0 w 487427"/>
                <a:gd name="connsiteY4" fmla="*/ 0 h 416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7427" h="416222">
                  <a:moveTo>
                    <a:pt x="0" y="0"/>
                  </a:moveTo>
                  <a:lnTo>
                    <a:pt x="225625" y="389615"/>
                  </a:lnTo>
                  <a:cubicBezTo>
                    <a:pt x="231338" y="399118"/>
                    <a:pt x="238002" y="408620"/>
                    <a:pt x="246570" y="416222"/>
                  </a:cubicBezTo>
                  <a:lnTo>
                    <a:pt x="487427" y="0"/>
                  </a:lnTo>
                  <a:lnTo>
                    <a:pt x="0" y="0"/>
                  </a:lnTo>
                  <a:close/>
                </a:path>
              </a:pathLst>
            </a:custGeom>
            <a:grpFill/>
            <a:ln w="9510" cap="flat">
              <a:noFill/>
              <a:prstDash val="solid"/>
              <a:miter/>
            </a:ln>
          </p:spPr>
          <p:txBody>
            <a:bodyPr rtlCol="0" anchor="ctr"/>
            <a:lstStyle/>
            <a:p>
              <a:pPr defTabSz="456925"/>
              <a:endParaRPr lang="en-US">
                <a:solidFill>
                  <a:srgbClr val="201F1F"/>
                </a:solidFill>
                <a:latin typeface="Century Gothic"/>
              </a:endParaRPr>
            </a:p>
          </p:txBody>
        </p:sp>
        <p:sp>
          <p:nvSpPr>
            <p:cNvPr id="45" name="Freeform 44">
              <a:extLst>
                <a:ext uri="{FF2B5EF4-FFF2-40B4-BE49-F238E27FC236}">
                  <a16:creationId xmlns:a16="http://schemas.microsoft.com/office/drawing/2014/main" id="{377096E4-406B-0940-990B-071850C74B7E}"/>
                </a:ext>
              </a:extLst>
            </p:cNvPr>
            <p:cNvSpPr/>
            <p:nvPr/>
          </p:nvSpPr>
          <p:spPr>
            <a:xfrm>
              <a:off x="3641091" y="3634260"/>
              <a:ext cx="487427" cy="416222"/>
            </a:xfrm>
            <a:custGeom>
              <a:avLst/>
              <a:gdLst>
                <a:gd name="connsiteX0" fmla="*/ 261802 w 487427"/>
                <a:gd name="connsiteY0" fmla="*/ 389615 h 416222"/>
                <a:gd name="connsiteX1" fmla="*/ 487427 w 487427"/>
                <a:gd name="connsiteY1" fmla="*/ 0 h 416222"/>
                <a:gd name="connsiteX2" fmla="*/ 0 w 487427"/>
                <a:gd name="connsiteY2" fmla="*/ 0 h 416222"/>
                <a:gd name="connsiteX3" fmla="*/ 240858 w 487427"/>
                <a:gd name="connsiteY3" fmla="*/ 416222 h 416222"/>
                <a:gd name="connsiteX4" fmla="*/ 261802 w 487427"/>
                <a:gd name="connsiteY4" fmla="*/ 389615 h 416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7427" h="416222">
                  <a:moveTo>
                    <a:pt x="261802" y="389615"/>
                  </a:moveTo>
                  <a:lnTo>
                    <a:pt x="487427" y="0"/>
                  </a:lnTo>
                  <a:lnTo>
                    <a:pt x="0" y="0"/>
                  </a:lnTo>
                  <a:lnTo>
                    <a:pt x="240858" y="416222"/>
                  </a:lnTo>
                  <a:cubicBezTo>
                    <a:pt x="248474" y="407670"/>
                    <a:pt x="256090" y="399118"/>
                    <a:pt x="261802" y="389615"/>
                  </a:cubicBezTo>
                </a:path>
              </a:pathLst>
            </a:custGeom>
            <a:grpFill/>
            <a:ln w="9510" cap="flat">
              <a:noFill/>
              <a:prstDash val="solid"/>
              <a:miter/>
            </a:ln>
          </p:spPr>
          <p:txBody>
            <a:bodyPr rtlCol="0" anchor="ctr"/>
            <a:lstStyle/>
            <a:p>
              <a:pPr defTabSz="456925"/>
              <a:endParaRPr lang="en-US">
                <a:solidFill>
                  <a:srgbClr val="201F1F"/>
                </a:solidFill>
                <a:latin typeface="Century Gothic"/>
              </a:endParaRPr>
            </a:p>
          </p:txBody>
        </p:sp>
        <p:sp>
          <p:nvSpPr>
            <p:cNvPr id="46" name="Freeform 45">
              <a:extLst>
                <a:ext uri="{FF2B5EF4-FFF2-40B4-BE49-F238E27FC236}">
                  <a16:creationId xmlns:a16="http://schemas.microsoft.com/office/drawing/2014/main" id="{2703D275-C672-A942-A252-5AA2BB493ED5}"/>
                </a:ext>
              </a:extLst>
            </p:cNvPr>
            <p:cNvSpPr/>
            <p:nvPr/>
          </p:nvSpPr>
          <p:spPr>
            <a:xfrm>
              <a:off x="3348826" y="3663719"/>
              <a:ext cx="481715" cy="420973"/>
            </a:xfrm>
            <a:custGeom>
              <a:avLst/>
              <a:gdLst>
                <a:gd name="connsiteX0" fmla="*/ 0 w 481715"/>
                <a:gd name="connsiteY0" fmla="*/ 416223 h 420973"/>
                <a:gd name="connsiteX1" fmla="*/ 33320 w 481715"/>
                <a:gd name="connsiteY1" fmla="*/ 420974 h 420973"/>
                <a:gd name="connsiteX2" fmla="*/ 448395 w 481715"/>
                <a:gd name="connsiteY2" fmla="*/ 420974 h 420973"/>
                <a:gd name="connsiteX3" fmla="*/ 481715 w 481715"/>
                <a:gd name="connsiteY3" fmla="*/ 416223 h 420973"/>
                <a:gd name="connsiteX4" fmla="*/ 240858 w 481715"/>
                <a:gd name="connsiteY4" fmla="*/ 0 h 420973"/>
                <a:gd name="connsiteX5" fmla="*/ 0 w 481715"/>
                <a:gd name="connsiteY5" fmla="*/ 416223 h 420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1715" h="420973">
                  <a:moveTo>
                    <a:pt x="0" y="416223"/>
                  </a:moveTo>
                  <a:cubicBezTo>
                    <a:pt x="10472" y="419073"/>
                    <a:pt x="21896" y="420974"/>
                    <a:pt x="33320" y="420974"/>
                  </a:cubicBezTo>
                  <a:lnTo>
                    <a:pt x="448395" y="420974"/>
                  </a:lnTo>
                  <a:cubicBezTo>
                    <a:pt x="459819" y="420974"/>
                    <a:pt x="471243" y="419073"/>
                    <a:pt x="481715" y="416223"/>
                  </a:cubicBezTo>
                  <a:lnTo>
                    <a:pt x="240858" y="0"/>
                  </a:lnTo>
                  <a:lnTo>
                    <a:pt x="0" y="416223"/>
                  </a:lnTo>
                  <a:close/>
                </a:path>
              </a:pathLst>
            </a:custGeom>
            <a:grpFill/>
            <a:ln w="9510" cap="flat">
              <a:noFill/>
              <a:prstDash val="solid"/>
              <a:miter/>
            </a:ln>
          </p:spPr>
          <p:txBody>
            <a:bodyPr rtlCol="0" anchor="ctr"/>
            <a:lstStyle/>
            <a:p>
              <a:pPr defTabSz="456925"/>
              <a:endParaRPr lang="en-US">
                <a:solidFill>
                  <a:srgbClr val="201F1F"/>
                </a:solidFill>
                <a:latin typeface="Century Gothic"/>
              </a:endParaRPr>
            </a:p>
          </p:txBody>
        </p:sp>
        <p:sp>
          <p:nvSpPr>
            <p:cNvPr id="47" name="Freeform 46">
              <a:extLst>
                <a:ext uri="{FF2B5EF4-FFF2-40B4-BE49-F238E27FC236}">
                  <a16:creationId xmlns:a16="http://schemas.microsoft.com/office/drawing/2014/main" id="{9AB954EB-4242-D948-B521-47ADFFE50A63}"/>
                </a:ext>
              </a:extLst>
            </p:cNvPr>
            <p:cNvSpPr/>
            <p:nvPr/>
          </p:nvSpPr>
          <p:spPr>
            <a:xfrm>
              <a:off x="3641091" y="3158170"/>
              <a:ext cx="486475" cy="416222"/>
            </a:xfrm>
            <a:custGeom>
              <a:avLst/>
              <a:gdLst>
                <a:gd name="connsiteX0" fmla="*/ 486475 w 486475"/>
                <a:gd name="connsiteY0" fmla="*/ 416223 h 416222"/>
                <a:gd name="connsiteX1" fmla="*/ 260850 w 486475"/>
                <a:gd name="connsiteY1" fmla="*/ 26608 h 416222"/>
                <a:gd name="connsiteX2" fmla="*/ 239906 w 486475"/>
                <a:gd name="connsiteY2" fmla="*/ 0 h 416222"/>
                <a:gd name="connsiteX3" fmla="*/ 0 w 486475"/>
                <a:gd name="connsiteY3" fmla="*/ 416223 h 416222"/>
                <a:gd name="connsiteX4" fmla="*/ 486475 w 486475"/>
                <a:gd name="connsiteY4" fmla="*/ 416223 h 416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475" h="416222">
                  <a:moveTo>
                    <a:pt x="486475" y="416223"/>
                  </a:moveTo>
                  <a:lnTo>
                    <a:pt x="260850" y="26608"/>
                  </a:lnTo>
                  <a:cubicBezTo>
                    <a:pt x="255138" y="17105"/>
                    <a:pt x="248474" y="7602"/>
                    <a:pt x="239906" y="0"/>
                  </a:cubicBezTo>
                  <a:lnTo>
                    <a:pt x="0" y="416223"/>
                  </a:lnTo>
                  <a:lnTo>
                    <a:pt x="486475" y="416223"/>
                  </a:lnTo>
                  <a:close/>
                </a:path>
              </a:pathLst>
            </a:custGeom>
            <a:grpFill/>
            <a:ln w="9510" cap="flat">
              <a:noFill/>
              <a:prstDash val="solid"/>
              <a:miter/>
            </a:ln>
          </p:spPr>
          <p:txBody>
            <a:bodyPr rtlCol="0" anchor="ctr"/>
            <a:lstStyle/>
            <a:p>
              <a:pPr defTabSz="456925"/>
              <a:endParaRPr lang="en-US">
                <a:solidFill>
                  <a:srgbClr val="201F1F"/>
                </a:solidFill>
                <a:latin typeface="Century Gothic"/>
              </a:endParaRPr>
            </a:p>
          </p:txBody>
        </p:sp>
      </p:grpSp>
      <p:grpSp>
        <p:nvGrpSpPr>
          <p:cNvPr id="48" name="Group 47">
            <a:extLst>
              <a:ext uri="{FF2B5EF4-FFF2-40B4-BE49-F238E27FC236}">
                <a16:creationId xmlns:a16="http://schemas.microsoft.com/office/drawing/2014/main" id="{40384060-A426-1A4D-AEEE-82E9EBBCF9BF}"/>
              </a:ext>
            </a:extLst>
          </p:cNvPr>
          <p:cNvGrpSpPr>
            <a:grpSpLocks noChangeAspect="1"/>
          </p:cNvGrpSpPr>
          <p:nvPr userDrawn="1"/>
        </p:nvGrpSpPr>
        <p:grpSpPr>
          <a:xfrm>
            <a:off x="2730099" y="1509261"/>
            <a:ext cx="8024752" cy="481644"/>
            <a:chOff x="2729223" y="1380371"/>
            <a:chExt cx="8026842" cy="481769"/>
          </a:xfrm>
          <a:solidFill>
            <a:schemeClr val="bg2"/>
          </a:solidFill>
        </p:grpSpPr>
        <p:sp>
          <p:nvSpPr>
            <p:cNvPr id="49" name="[T2O] TextBox 78">
              <a:extLst>
                <a:ext uri="{FF2B5EF4-FFF2-40B4-BE49-F238E27FC236}">
                  <a16:creationId xmlns:a16="http://schemas.microsoft.com/office/drawing/2014/main" id="{AE2F6AA6-58B9-E54F-9E9F-6415C2475080}"/>
                </a:ext>
              </a:extLst>
            </p:cNvPr>
            <p:cNvSpPr>
              <a:spLocks noChangeAspect="1"/>
            </p:cNvSpPr>
            <p:nvPr/>
          </p:nvSpPr>
          <p:spPr>
            <a:xfrm>
              <a:off x="2729223" y="1380371"/>
              <a:ext cx="178817" cy="463451"/>
            </a:xfrm>
            <a:custGeom>
              <a:avLst/>
              <a:gdLst/>
              <a:ahLst/>
              <a:cxnLst/>
              <a:rect l="l" t="t" r="r" b="b"/>
              <a:pathLst>
                <a:path w="178817" h="463451">
                  <a:moveTo>
                    <a:pt x="110505" y="0"/>
                  </a:moveTo>
                  <a:lnTo>
                    <a:pt x="121556" y="0"/>
                  </a:lnTo>
                  <a:lnTo>
                    <a:pt x="121556" y="383419"/>
                  </a:lnTo>
                  <a:cubicBezTo>
                    <a:pt x="121556" y="408868"/>
                    <a:pt x="122616" y="424719"/>
                    <a:pt x="124737" y="430969"/>
                  </a:cubicBezTo>
                  <a:cubicBezTo>
                    <a:pt x="126858" y="437220"/>
                    <a:pt x="131267" y="442020"/>
                    <a:pt x="137964" y="445368"/>
                  </a:cubicBezTo>
                  <a:cubicBezTo>
                    <a:pt x="144661" y="448717"/>
                    <a:pt x="158279" y="450615"/>
                    <a:pt x="178817" y="451061"/>
                  </a:cubicBezTo>
                  <a:lnTo>
                    <a:pt x="178817" y="463451"/>
                  </a:lnTo>
                  <a:lnTo>
                    <a:pt x="8037" y="463451"/>
                  </a:lnTo>
                  <a:lnTo>
                    <a:pt x="8037" y="451061"/>
                  </a:lnTo>
                  <a:cubicBezTo>
                    <a:pt x="29468" y="450615"/>
                    <a:pt x="43309" y="448773"/>
                    <a:pt x="49560" y="445536"/>
                  </a:cubicBezTo>
                  <a:cubicBezTo>
                    <a:pt x="55811" y="442299"/>
                    <a:pt x="60164" y="437946"/>
                    <a:pt x="62620" y="432476"/>
                  </a:cubicBezTo>
                  <a:cubicBezTo>
                    <a:pt x="65075" y="427007"/>
                    <a:pt x="66303" y="410654"/>
                    <a:pt x="66303" y="383419"/>
                  </a:cubicBezTo>
                  <a:lnTo>
                    <a:pt x="66303" y="138299"/>
                  </a:lnTo>
                  <a:cubicBezTo>
                    <a:pt x="66303" y="105259"/>
                    <a:pt x="65187" y="84051"/>
                    <a:pt x="62955" y="74675"/>
                  </a:cubicBezTo>
                  <a:cubicBezTo>
                    <a:pt x="61392" y="67531"/>
                    <a:pt x="58546" y="62285"/>
                    <a:pt x="54416" y="58936"/>
                  </a:cubicBezTo>
                  <a:cubicBezTo>
                    <a:pt x="50286" y="55588"/>
                    <a:pt x="45318" y="53913"/>
                    <a:pt x="39514" y="53913"/>
                  </a:cubicBezTo>
                  <a:cubicBezTo>
                    <a:pt x="31254" y="53913"/>
                    <a:pt x="19757" y="57374"/>
                    <a:pt x="5023" y="64294"/>
                  </a:cubicBezTo>
                  <a:lnTo>
                    <a:pt x="0" y="53913"/>
                  </a:ln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defTabSz="456925"/>
              <a:endParaRPr lang="en-US">
                <a:solidFill>
                  <a:srgbClr val="FCF7F7"/>
                </a:solidFill>
                <a:latin typeface="Century Gothic"/>
              </a:endParaRPr>
            </a:p>
          </p:txBody>
        </p:sp>
        <p:sp>
          <p:nvSpPr>
            <p:cNvPr id="50" name="[T2O] TextBox 61">
              <a:extLst>
                <a:ext uri="{FF2B5EF4-FFF2-40B4-BE49-F238E27FC236}">
                  <a16:creationId xmlns:a16="http://schemas.microsoft.com/office/drawing/2014/main" id="{998D52B1-E439-B843-9B08-E6D2EB51C4F9}"/>
                </a:ext>
              </a:extLst>
            </p:cNvPr>
            <p:cNvSpPr>
              <a:spLocks noChangeAspect="1"/>
            </p:cNvSpPr>
            <p:nvPr/>
          </p:nvSpPr>
          <p:spPr>
            <a:xfrm>
              <a:off x="4637372" y="1390652"/>
              <a:ext cx="299703" cy="463451"/>
            </a:xfrm>
            <a:custGeom>
              <a:avLst/>
              <a:gdLst/>
              <a:ahLst/>
              <a:cxnLst/>
              <a:rect l="l" t="t" r="r" b="b"/>
              <a:pathLst>
                <a:path w="299703" h="463451">
                  <a:moveTo>
                    <a:pt x="142652" y="0"/>
                  </a:moveTo>
                  <a:cubicBezTo>
                    <a:pt x="179487" y="0"/>
                    <a:pt x="210239" y="11832"/>
                    <a:pt x="234907" y="35496"/>
                  </a:cubicBezTo>
                  <a:cubicBezTo>
                    <a:pt x="259575" y="59160"/>
                    <a:pt x="271909" y="87065"/>
                    <a:pt x="271909" y="119212"/>
                  </a:cubicBezTo>
                  <a:cubicBezTo>
                    <a:pt x="271909" y="142206"/>
                    <a:pt x="266551" y="165200"/>
                    <a:pt x="255836" y="188193"/>
                  </a:cubicBezTo>
                  <a:cubicBezTo>
                    <a:pt x="239316" y="224359"/>
                    <a:pt x="212527" y="262645"/>
                    <a:pt x="175469" y="303052"/>
                  </a:cubicBezTo>
                  <a:cubicBezTo>
                    <a:pt x="119881" y="363773"/>
                    <a:pt x="85167" y="400385"/>
                    <a:pt x="71326" y="412887"/>
                  </a:cubicBezTo>
                  <a:lnTo>
                    <a:pt x="189868" y="412887"/>
                  </a:lnTo>
                  <a:cubicBezTo>
                    <a:pt x="213978" y="412887"/>
                    <a:pt x="230888" y="411994"/>
                    <a:pt x="240599" y="410208"/>
                  </a:cubicBezTo>
                  <a:cubicBezTo>
                    <a:pt x="250311" y="408422"/>
                    <a:pt x="259073" y="404794"/>
                    <a:pt x="266886" y="399325"/>
                  </a:cubicBezTo>
                  <a:cubicBezTo>
                    <a:pt x="274700" y="393855"/>
                    <a:pt x="281509" y="386098"/>
                    <a:pt x="287313" y="376052"/>
                  </a:cubicBezTo>
                  <a:lnTo>
                    <a:pt x="299703" y="376052"/>
                  </a:lnTo>
                  <a:lnTo>
                    <a:pt x="267891" y="463451"/>
                  </a:lnTo>
                  <a:lnTo>
                    <a:pt x="0" y="463451"/>
                  </a:lnTo>
                  <a:lnTo>
                    <a:pt x="0" y="451061"/>
                  </a:lnTo>
                  <a:cubicBezTo>
                    <a:pt x="78805" y="379177"/>
                    <a:pt x="134280" y="320464"/>
                    <a:pt x="166427" y="274923"/>
                  </a:cubicBezTo>
                  <a:cubicBezTo>
                    <a:pt x="198574" y="229382"/>
                    <a:pt x="214648" y="187747"/>
                    <a:pt x="214648" y="150019"/>
                  </a:cubicBezTo>
                  <a:cubicBezTo>
                    <a:pt x="214648" y="121221"/>
                    <a:pt x="205830" y="97557"/>
                    <a:pt x="188193" y="79028"/>
                  </a:cubicBezTo>
                  <a:cubicBezTo>
                    <a:pt x="170557" y="60499"/>
                    <a:pt x="149461" y="51234"/>
                    <a:pt x="124904" y="51234"/>
                  </a:cubicBezTo>
                  <a:cubicBezTo>
                    <a:pt x="102580" y="51234"/>
                    <a:pt x="82544" y="57764"/>
                    <a:pt x="64796" y="70824"/>
                  </a:cubicBezTo>
                  <a:cubicBezTo>
                    <a:pt x="47049" y="83884"/>
                    <a:pt x="33933" y="103027"/>
                    <a:pt x="25450" y="128253"/>
                  </a:cubicBezTo>
                  <a:lnTo>
                    <a:pt x="13060" y="128253"/>
                  </a:lnTo>
                  <a:cubicBezTo>
                    <a:pt x="18641" y="86953"/>
                    <a:pt x="32984" y="55253"/>
                    <a:pt x="56090" y="33152"/>
                  </a:cubicBezTo>
                  <a:cubicBezTo>
                    <a:pt x="79195" y="11051"/>
                    <a:pt x="108049" y="0"/>
                    <a:pt x="142652" y="0"/>
                  </a:cubicBez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defTabSz="456925"/>
              <a:endParaRPr lang="en-US">
                <a:solidFill>
                  <a:srgbClr val="FCF7F7"/>
                </a:solidFill>
                <a:latin typeface="Century Gothic"/>
              </a:endParaRPr>
            </a:p>
          </p:txBody>
        </p:sp>
        <p:sp>
          <p:nvSpPr>
            <p:cNvPr id="51" name="[T2O] TextBox 62">
              <a:extLst>
                <a:ext uri="{FF2B5EF4-FFF2-40B4-BE49-F238E27FC236}">
                  <a16:creationId xmlns:a16="http://schemas.microsoft.com/office/drawing/2014/main" id="{F48FD34E-46DF-1A4C-A57E-1C0C5810BBCE}"/>
                </a:ext>
              </a:extLst>
            </p:cNvPr>
            <p:cNvSpPr>
              <a:spLocks noChangeAspect="1"/>
            </p:cNvSpPr>
            <p:nvPr/>
          </p:nvSpPr>
          <p:spPr>
            <a:xfrm>
              <a:off x="6588404" y="1390652"/>
              <a:ext cx="258179" cy="471488"/>
            </a:xfrm>
            <a:custGeom>
              <a:avLst/>
              <a:gdLst/>
              <a:ahLst/>
              <a:cxnLst/>
              <a:rect l="l" t="t" r="r" b="b"/>
              <a:pathLst>
                <a:path w="258179" h="471488">
                  <a:moveTo>
                    <a:pt x="129927" y="0"/>
                  </a:moveTo>
                  <a:cubicBezTo>
                    <a:pt x="166315" y="0"/>
                    <a:pt x="194221" y="11832"/>
                    <a:pt x="213643" y="35496"/>
                  </a:cubicBezTo>
                  <a:cubicBezTo>
                    <a:pt x="228377" y="53132"/>
                    <a:pt x="235744" y="71996"/>
                    <a:pt x="235744" y="92088"/>
                  </a:cubicBezTo>
                  <a:cubicBezTo>
                    <a:pt x="235744" y="125128"/>
                    <a:pt x="214982" y="159284"/>
                    <a:pt x="173459" y="194556"/>
                  </a:cubicBezTo>
                  <a:cubicBezTo>
                    <a:pt x="201364" y="205495"/>
                    <a:pt x="222461" y="221122"/>
                    <a:pt x="236748" y="241437"/>
                  </a:cubicBezTo>
                  <a:cubicBezTo>
                    <a:pt x="251036" y="261752"/>
                    <a:pt x="258179" y="285639"/>
                    <a:pt x="258179" y="313097"/>
                  </a:cubicBezTo>
                  <a:cubicBezTo>
                    <a:pt x="258179" y="352388"/>
                    <a:pt x="245678" y="386433"/>
                    <a:pt x="220675" y="415231"/>
                  </a:cubicBezTo>
                  <a:cubicBezTo>
                    <a:pt x="188081" y="452735"/>
                    <a:pt x="140866" y="471488"/>
                    <a:pt x="79028" y="471488"/>
                  </a:cubicBezTo>
                  <a:cubicBezTo>
                    <a:pt x="48443" y="471488"/>
                    <a:pt x="27626" y="467693"/>
                    <a:pt x="16576" y="460102"/>
                  </a:cubicBezTo>
                  <a:cubicBezTo>
                    <a:pt x="5525" y="452512"/>
                    <a:pt x="0" y="444364"/>
                    <a:pt x="0" y="435657"/>
                  </a:cubicBezTo>
                  <a:cubicBezTo>
                    <a:pt x="0" y="429183"/>
                    <a:pt x="2623" y="423491"/>
                    <a:pt x="7869" y="418579"/>
                  </a:cubicBezTo>
                  <a:cubicBezTo>
                    <a:pt x="13115" y="413668"/>
                    <a:pt x="19422" y="411212"/>
                    <a:pt x="26789" y="411212"/>
                  </a:cubicBezTo>
                  <a:cubicBezTo>
                    <a:pt x="32370" y="411212"/>
                    <a:pt x="38063" y="412105"/>
                    <a:pt x="43867" y="413891"/>
                  </a:cubicBezTo>
                  <a:cubicBezTo>
                    <a:pt x="47662" y="415008"/>
                    <a:pt x="56257" y="419082"/>
                    <a:pt x="69651" y="426114"/>
                  </a:cubicBezTo>
                  <a:cubicBezTo>
                    <a:pt x="83046" y="433146"/>
                    <a:pt x="92311" y="437332"/>
                    <a:pt x="97445" y="438671"/>
                  </a:cubicBezTo>
                  <a:cubicBezTo>
                    <a:pt x="105705" y="441127"/>
                    <a:pt x="114523" y="442355"/>
                    <a:pt x="123899" y="442355"/>
                  </a:cubicBezTo>
                  <a:cubicBezTo>
                    <a:pt x="146670" y="442355"/>
                    <a:pt x="166483" y="433537"/>
                    <a:pt x="183338" y="415901"/>
                  </a:cubicBezTo>
                  <a:cubicBezTo>
                    <a:pt x="200192" y="398264"/>
                    <a:pt x="208620" y="377391"/>
                    <a:pt x="208620" y="353281"/>
                  </a:cubicBezTo>
                  <a:cubicBezTo>
                    <a:pt x="208620" y="335645"/>
                    <a:pt x="204713" y="318455"/>
                    <a:pt x="196900" y="301712"/>
                  </a:cubicBezTo>
                  <a:cubicBezTo>
                    <a:pt x="191095" y="289211"/>
                    <a:pt x="184733" y="279723"/>
                    <a:pt x="177812" y="273249"/>
                  </a:cubicBezTo>
                  <a:cubicBezTo>
                    <a:pt x="168213" y="264319"/>
                    <a:pt x="155042" y="256227"/>
                    <a:pt x="138298" y="248971"/>
                  </a:cubicBezTo>
                  <a:cubicBezTo>
                    <a:pt x="121555" y="241716"/>
                    <a:pt x="104477" y="238088"/>
                    <a:pt x="87064" y="238088"/>
                  </a:cubicBezTo>
                  <a:lnTo>
                    <a:pt x="76349" y="238088"/>
                  </a:lnTo>
                  <a:lnTo>
                    <a:pt x="76349" y="228042"/>
                  </a:lnTo>
                  <a:cubicBezTo>
                    <a:pt x="93985" y="225810"/>
                    <a:pt x="111677" y="219447"/>
                    <a:pt x="129425" y="208955"/>
                  </a:cubicBezTo>
                  <a:cubicBezTo>
                    <a:pt x="147172" y="198463"/>
                    <a:pt x="160065" y="185849"/>
                    <a:pt x="168101" y="171115"/>
                  </a:cubicBezTo>
                  <a:cubicBezTo>
                    <a:pt x="176138" y="156381"/>
                    <a:pt x="180156" y="140196"/>
                    <a:pt x="180156" y="122560"/>
                  </a:cubicBezTo>
                  <a:cubicBezTo>
                    <a:pt x="180156" y="99566"/>
                    <a:pt x="172957" y="80981"/>
                    <a:pt x="158558" y="66806"/>
                  </a:cubicBezTo>
                  <a:cubicBezTo>
                    <a:pt x="144159" y="52630"/>
                    <a:pt x="126243" y="45542"/>
                    <a:pt x="104812" y="45542"/>
                  </a:cubicBezTo>
                  <a:cubicBezTo>
                    <a:pt x="70210" y="45542"/>
                    <a:pt x="41300" y="64071"/>
                    <a:pt x="18083" y="101129"/>
                  </a:cubicBezTo>
                  <a:lnTo>
                    <a:pt x="7032" y="95771"/>
                  </a:lnTo>
                  <a:cubicBezTo>
                    <a:pt x="19980" y="65187"/>
                    <a:pt x="36333" y="41579"/>
                    <a:pt x="56090" y="24948"/>
                  </a:cubicBezTo>
                  <a:cubicBezTo>
                    <a:pt x="75846" y="8316"/>
                    <a:pt x="100459" y="0"/>
                    <a:pt x="129927" y="0"/>
                  </a:cubicBez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defTabSz="456925"/>
              <a:endParaRPr lang="en-US">
                <a:solidFill>
                  <a:srgbClr val="FCF7F7"/>
                </a:solidFill>
                <a:latin typeface="Century Gothic"/>
              </a:endParaRPr>
            </a:p>
          </p:txBody>
        </p:sp>
        <p:sp>
          <p:nvSpPr>
            <p:cNvPr id="52" name="[T2O] TextBox 63">
              <a:extLst>
                <a:ext uri="{FF2B5EF4-FFF2-40B4-BE49-F238E27FC236}">
                  <a16:creationId xmlns:a16="http://schemas.microsoft.com/office/drawing/2014/main" id="{01FCE0EF-F525-C34F-B193-AC2E645650C3}"/>
                </a:ext>
              </a:extLst>
            </p:cNvPr>
            <p:cNvSpPr>
              <a:spLocks noChangeAspect="1"/>
            </p:cNvSpPr>
            <p:nvPr/>
          </p:nvSpPr>
          <p:spPr>
            <a:xfrm>
              <a:off x="8549019" y="1390652"/>
              <a:ext cx="308409" cy="463451"/>
            </a:xfrm>
            <a:custGeom>
              <a:avLst/>
              <a:gdLst/>
              <a:ahLst/>
              <a:cxnLst/>
              <a:rect l="l" t="t" r="r" b="b"/>
              <a:pathLst>
                <a:path w="308409" h="463451">
                  <a:moveTo>
                    <a:pt x="192211" y="70656"/>
                  </a:moveTo>
                  <a:lnTo>
                    <a:pt x="32816" y="296019"/>
                  </a:lnTo>
                  <a:lnTo>
                    <a:pt x="192211" y="296019"/>
                  </a:lnTo>
                  <a:close/>
                  <a:moveTo>
                    <a:pt x="210629" y="0"/>
                  </a:moveTo>
                  <a:lnTo>
                    <a:pt x="247464" y="0"/>
                  </a:lnTo>
                  <a:lnTo>
                    <a:pt x="247464" y="296019"/>
                  </a:lnTo>
                  <a:lnTo>
                    <a:pt x="308409" y="296019"/>
                  </a:lnTo>
                  <a:lnTo>
                    <a:pt x="308409" y="343570"/>
                  </a:lnTo>
                  <a:lnTo>
                    <a:pt x="247464" y="343570"/>
                  </a:lnTo>
                  <a:lnTo>
                    <a:pt x="247464" y="463451"/>
                  </a:lnTo>
                  <a:lnTo>
                    <a:pt x="192211" y="463451"/>
                  </a:lnTo>
                  <a:lnTo>
                    <a:pt x="192211" y="343570"/>
                  </a:lnTo>
                  <a:lnTo>
                    <a:pt x="0" y="343570"/>
                  </a:lnTo>
                  <a:lnTo>
                    <a:pt x="0" y="300708"/>
                  </a:ln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defTabSz="456925"/>
              <a:endParaRPr lang="en-US">
                <a:solidFill>
                  <a:srgbClr val="FCF7F7"/>
                </a:solidFill>
                <a:latin typeface="Century Gothic"/>
              </a:endParaRPr>
            </a:p>
          </p:txBody>
        </p:sp>
        <p:sp>
          <p:nvSpPr>
            <p:cNvPr id="53" name="[T2O] TextBox 64">
              <a:extLst>
                <a:ext uri="{FF2B5EF4-FFF2-40B4-BE49-F238E27FC236}">
                  <a16:creationId xmlns:a16="http://schemas.microsoft.com/office/drawing/2014/main" id="{04CBF463-88BA-124E-8338-896648F5E805}"/>
                </a:ext>
              </a:extLst>
            </p:cNvPr>
            <p:cNvSpPr>
              <a:spLocks noChangeAspect="1"/>
            </p:cNvSpPr>
            <p:nvPr/>
          </p:nvSpPr>
          <p:spPr>
            <a:xfrm>
              <a:off x="10491189" y="1400028"/>
              <a:ext cx="264876" cy="462112"/>
            </a:xfrm>
            <a:custGeom>
              <a:avLst/>
              <a:gdLst/>
              <a:ahLst/>
              <a:cxnLst/>
              <a:rect l="l" t="t" r="r" b="b"/>
              <a:pathLst>
                <a:path w="264876" h="462112">
                  <a:moveTo>
                    <a:pt x="102133" y="0"/>
                  </a:moveTo>
                  <a:lnTo>
                    <a:pt x="264876" y="0"/>
                  </a:lnTo>
                  <a:lnTo>
                    <a:pt x="238757" y="56927"/>
                  </a:lnTo>
                  <a:lnTo>
                    <a:pt x="102133" y="56927"/>
                  </a:lnTo>
                  <a:lnTo>
                    <a:pt x="72330" y="117872"/>
                  </a:lnTo>
                  <a:cubicBezTo>
                    <a:pt x="131489" y="126579"/>
                    <a:pt x="178370" y="148568"/>
                    <a:pt x="212973" y="183840"/>
                  </a:cubicBezTo>
                  <a:cubicBezTo>
                    <a:pt x="242664" y="214201"/>
                    <a:pt x="257509" y="249920"/>
                    <a:pt x="257509" y="290997"/>
                  </a:cubicBezTo>
                  <a:cubicBezTo>
                    <a:pt x="257509" y="314884"/>
                    <a:pt x="252654" y="336985"/>
                    <a:pt x="242943" y="357300"/>
                  </a:cubicBezTo>
                  <a:cubicBezTo>
                    <a:pt x="233232" y="377615"/>
                    <a:pt x="221009" y="394916"/>
                    <a:pt x="206275" y="409203"/>
                  </a:cubicBezTo>
                  <a:cubicBezTo>
                    <a:pt x="191541" y="423491"/>
                    <a:pt x="175133" y="434988"/>
                    <a:pt x="157050" y="443694"/>
                  </a:cubicBezTo>
                  <a:cubicBezTo>
                    <a:pt x="131378" y="455973"/>
                    <a:pt x="105035" y="462112"/>
                    <a:pt x="78023" y="462112"/>
                  </a:cubicBezTo>
                  <a:cubicBezTo>
                    <a:pt x="50787" y="462112"/>
                    <a:pt x="30974" y="457480"/>
                    <a:pt x="18585" y="448215"/>
                  </a:cubicBezTo>
                  <a:cubicBezTo>
                    <a:pt x="6195" y="438950"/>
                    <a:pt x="0" y="428737"/>
                    <a:pt x="0" y="417575"/>
                  </a:cubicBezTo>
                  <a:cubicBezTo>
                    <a:pt x="0" y="411324"/>
                    <a:pt x="2567" y="405799"/>
                    <a:pt x="7701" y="400999"/>
                  </a:cubicBezTo>
                  <a:cubicBezTo>
                    <a:pt x="12836" y="396200"/>
                    <a:pt x="19310" y="393800"/>
                    <a:pt x="27124" y="393800"/>
                  </a:cubicBezTo>
                  <a:cubicBezTo>
                    <a:pt x="32928" y="393800"/>
                    <a:pt x="38007" y="394693"/>
                    <a:pt x="42360" y="396479"/>
                  </a:cubicBezTo>
                  <a:cubicBezTo>
                    <a:pt x="46713" y="398265"/>
                    <a:pt x="54136" y="402841"/>
                    <a:pt x="64628" y="410208"/>
                  </a:cubicBezTo>
                  <a:cubicBezTo>
                    <a:pt x="81371" y="421817"/>
                    <a:pt x="98338" y="427621"/>
                    <a:pt x="115527" y="427621"/>
                  </a:cubicBezTo>
                  <a:cubicBezTo>
                    <a:pt x="141647" y="427621"/>
                    <a:pt x="164585" y="417742"/>
                    <a:pt x="184342" y="397985"/>
                  </a:cubicBezTo>
                  <a:cubicBezTo>
                    <a:pt x="204099" y="378229"/>
                    <a:pt x="213977" y="354174"/>
                    <a:pt x="213977" y="325822"/>
                  </a:cubicBezTo>
                  <a:cubicBezTo>
                    <a:pt x="213977" y="298364"/>
                    <a:pt x="205159" y="272747"/>
                    <a:pt x="187523" y="248971"/>
                  </a:cubicBezTo>
                  <a:cubicBezTo>
                    <a:pt x="169887" y="225196"/>
                    <a:pt x="145553" y="206834"/>
                    <a:pt x="114523" y="193886"/>
                  </a:cubicBezTo>
                  <a:cubicBezTo>
                    <a:pt x="90189" y="183840"/>
                    <a:pt x="57038" y="178036"/>
                    <a:pt x="15068" y="176473"/>
                  </a:cubicBez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defTabSz="456925"/>
              <a:endParaRPr lang="en-US">
                <a:solidFill>
                  <a:srgbClr val="FCF7F7"/>
                </a:solidFill>
                <a:latin typeface="Century Gothic"/>
              </a:endParaRPr>
            </a:p>
          </p:txBody>
        </p:sp>
      </p:grpSp>
      <p:sp>
        <p:nvSpPr>
          <p:cNvPr id="2" name="Title 1">
            <a:extLst>
              <a:ext uri="{FF2B5EF4-FFF2-40B4-BE49-F238E27FC236}">
                <a16:creationId xmlns:a16="http://schemas.microsoft.com/office/drawing/2014/main" id="{64FB94A0-922C-BB4B-AFF5-CE223389FC92}"/>
              </a:ext>
            </a:extLst>
          </p:cNvPr>
          <p:cNvSpPr>
            <a:spLocks noGrp="1"/>
          </p:cNvSpPr>
          <p:nvPr>
            <p:ph type="title"/>
          </p:nvPr>
        </p:nvSpPr>
        <p:spPr/>
        <p:txBody>
          <a:bodyPr/>
          <a:lstStyle/>
          <a:p>
            <a:r>
              <a:rPr lang="en-US"/>
              <a:t>Click to edit Master title style</a:t>
            </a:r>
          </a:p>
        </p:txBody>
      </p:sp>
      <p:sp>
        <p:nvSpPr>
          <p:cNvPr id="55" name="Text Placeholder 31">
            <a:extLst>
              <a:ext uri="{FF2B5EF4-FFF2-40B4-BE49-F238E27FC236}">
                <a16:creationId xmlns:a16="http://schemas.microsoft.com/office/drawing/2014/main" id="{96255938-8B83-8840-B2B7-AC58CCC509BE}"/>
              </a:ext>
            </a:extLst>
          </p:cNvPr>
          <p:cNvSpPr>
            <a:spLocks noGrp="1"/>
          </p:cNvSpPr>
          <p:nvPr>
            <p:ph type="body" sz="quarter" idx="12" hasCustomPrompt="1"/>
          </p:nvPr>
        </p:nvSpPr>
        <p:spPr>
          <a:xfrm>
            <a:off x="228599" y="2240590"/>
            <a:ext cx="2025651" cy="1251604"/>
          </a:xfrm>
        </p:spPr>
        <p:txBody>
          <a:bodyPr anchor="t" anchorCtr="0"/>
          <a:lstStyle>
            <a:lvl1pPr>
              <a:lnSpc>
                <a:spcPct val="90000"/>
              </a:lnSpc>
              <a:defRPr sz="2800" spc="-30" baseline="0">
                <a:solidFill>
                  <a:schemeClr val="tx1"/>
                </a:solidFill>
                <a:latin typeface="+mj-lt"/>
              </a:defRPr>
            </a:lvl1pPr>
          </a:lstStyle>
          <a:p>
            <a:pPr lvl="0"/>
            <a:r>
              <a:rPr lang="en-US"/>
              <a:t>Insert Headline</a:t>
            </a:r>
          </a:p>
        </p:txBody>
      </p:sp>
      <p:sp>
        <p:nvSpPr>
          <p:cNvPr id="56" name="Text Placeholder 7">
            <a:extLst>
              <a:ext uri="{FF2B5EF4-FFF2-40B4-BE49-F238E27FC236}">
                <a16:creationId xmlns:a16="http://schemas.microsoft.com/office/drawing/2014/main" id="{5BC929B8-8ED9-3249-943F-19902C698329}"/>
              </a:ext>
            </a:extLst>
          </p:cNvPr>
          <p:cNvSpPr>
            <a:spLocks noGrp="1"/>
          </p:cNvSpPr>
          <p:nvPr>
            <p:ph type="body" sz="quarter" idx="24"/>
          </p:nvPr>
        </p:nvSpPr>
        <p:spPr>
          <a:xfrm>
            <a:off x="228600" y="502920"/>
            <a:ext cx="5865812" cy="233718"/>
          </a:xfrm>
          <a:prstGeom prst="rect">
            <a:avLst/>
          </a:prstGeom>
        </p:spPr>
        <p:txBody>
          <a:bodyPr wrap="square">
            <a:spAutoFit/>
          </a:bodyPr>
          <a:lstStyle>
            <a:lvl1pPr marL="0" marR="0" indent="0" algn="l" defTabSz="182742" rtl="0" eaLnBrk="1" fontAlgn="auto" latinLnBrk="0" hangingPunct="1">
              <a:lnSpc>
                <a:spcPct val="120000"/>
              </a:lnSpc>
              <a:spcBef>
                <a:spcPts val="0"/>
              </a:spcBef>
              <a:spcAft>
                <a:spcPts val="0"/>
              </a:spcAft>
              <a:buClrTx/>
              <a:buSzTx/>
              <a:buFont typeface="Arial" panose="020B0604020202020204" pitchFamily="34" charset="0"/>
              <a:buNone/>
              <a:tabLst/>
              <a:defRPr lang="en-US"/>
            </a:lvl1pPr>
            <a:lvl4pPr marL="182880" marR="0" indent="-182880" algn="l" defTabSz="182880" rtl="0" eaLnBrk="1" fontAlgn="auto" latinLnBrk="0" hangingPunct="1">
              <a:lnSpc>
                <a:spcPct val="100000"/>
              </a:lnSpc>
              <a:spcBef>
                <a:spcPts val="0"/>
              </a:spcBef>
              <a:spcAft>
                <a:spcPts val="600"/>
              </a:spcAft>
              <a:buClr>
                <a:schemeClr val="tx2"/>
              </a:buClr>
              <a:buSzPct val="100000"/>
              <a:buFont typeface="Arial" panose="020B0604020202020204" pitchFamily="34" charset="0"/>
              <a:buChar char="•"/>
              <a:tabLst>
                <a:tab pos="182880" algn="l"/>
                <a:tab pos="365760" algn="l"/>
                <a:tab pos="548640" algn="l"/>
              </a:tabLst>
              <a:defRPr/>
            </a:lvl4pPr>
          </a:lstStyle>
          <a:p>
            <a:pPr lvl="0"/>
            <a:r>
              <a:rPr lang="en-US"/>
              <a:t>Click to edit Master text styles</a:t>
            </a:r>
          </a:p>
        </p:txBody>
      </p:sp>
      <p:sp>
        <p:nvSpPr>
          <p:cNvPr id="57" name="Text Placeholder 7">
            <a:extLst>
              <a:ext uri="{FF2B5EF4-FFF2-40B4-BE49-F238E27FC236}">
                <a16:creationId xmlns:a16="http://schemas.microsoft.com/office/drawing/2014/main" id="{B022C99F-0C68-3348-803B-8895DA44E680}"/>
              </a:ext>
            </a:extLst>
          </p:cNvPr>
          <p:cNvSpPr>
            <a:spLocks noGrp="1"/>
          </p:cNvSpPr>
          <p:nvPr>
            <p:ph type="body" sz="quarter" idx="25"/>
          </p:nvPr>
        </p:nvSpPr>
        <p:spPr>
          <a:xfrm>
            <a:off x="2431473" y="2425216"/>
            <a:ext cx="1808022" cy="267061"/>
          </a:xfrm>
          <a:prstGeom prst="rect">
            <a:avLst/>
          </a:prstGeom>
        </p:spPr>
        <p:txBody>
          <a:bodyPr wrap="square" anchor="ctr" anchorCtr="0">
            <a:noAutofit/>
          </a:bodyPr>
          <a:lstStyle>
            <a:lvl1pPr marL="0" marR="0" indent="0" algn="l" defTabSz="182742" rtl="0" eaLnBrk="1" fontAlgn="auto" latinLnBrk="0" hangingPunct="1">
              <a:lnSpc>
                <a:spcPct val="100000"/>
              </a:lnSpc>
              <a:spcBef>
                <a:spcPts val="0"/>
              </a:spcBef>
              <a:spcAft>
                <a:spcPts val="0"/>
              </a:spcAft>
              <a:buClrTx/>
              <a:buSzTx/>
              <a:buFont typeface="Arial" panose="020B0604020202020204" pitchFamily="34" charset="0"/>
              <a:buNone/>
              <a:tabLst/>
              <a:defRPr lang="en-US" sz="1600" b="1">
                <a:solidFill>
                  <a:schemeClr val="bg2"/>
                </a:solidFill>
              </a:defRPr>
            </a:lvl1pPr>
            <a:lvl4pPr marL="182880" marR="0" indent="-182880" algn="l" defTabSz="182880" rtl="0" eaLnBrk="1" fontAlgn="auto" latinLnBrk="0" hangingPunct="1">
              <a:lnSpc>
                <a:spcPct val="100000"/>
              </a:lnSpc>
              <a:spcBef>
                <a:spcPts val="0"/>
              </a:spcBef>
              <a:spcAft>
                <a:spcPts val="600"/>
              </a:spcAft>
              <a:buClr>
                <a:schemeClr val="tx2"/>
              </a:buClr>
              <a:buSzPct val="100000"/>
              <a:buFont typeface="Arial" panose="020B0604020202020204" pitchFamily="34" charset="0"/>
              <a:buChar char="•"/>
              <a:tabLst>
                <a:tab pos="182880" algn="l"/>
                <a:tab pos="365760" algn="l"/>
                <a:tab pos="548640" algn="l"/>
              </a:tabLst>
              <a:defRPr/>
            </a:lvl4pPr>
          </a:lstStyle>
          <a:p>
            <a:pPr lvl="0"/>
            <a:r>
              <a:rPr lang="en-US"/>
              <a:t>Click to edit Master text styles</a:t>
            </a:r>
          </a:p>
        </p:txBody>
      </p:sp>
      <p:sp>
        <p:nvSpPr>
          <p:cNvPr id="58" name="Text Placeholder 7">
            <a:extLst>
              <a:ext uri="{FF2B5EF4-FFF2-40B4-BE49-F238E27FC236}">
                <a16:creationId xmlns:a16="http://schemas.microsoft.com/office/drawing/2014/main" id="{F9BA2F05-908D-B149-BED9-C3862452B59F}"/>
              </a:ext>
            </a:extLst>
          </p:cNvPr>
          <p:cNvSpPr>
            <a:spLocks noGrp="1"/>
          </p:cNvSpPr>
          <p:nvPr>
            <p:ph type="body" sz="quarter" idx="26"/>
          </p:nvPr>
        </p:nvSpPr>
        <p:spPr>
          <a:xfrm>
            <a:off x="4371109" y="2425216"/>
            <a:ext cx="1808022" cy="267061"/>
          </a:xfrm>
          <a:prstGeom prst="rect">
            <a:avLst/>
          </a:prstGeom>
        </p:spPr>
        <p:txBody>
          <a:bodyPr wrap="square" anchor="ctr" anchorCtr="0">
            <a:noAutofit/>
          </a:bodyPr>
          <a:lstStyle>
            <a:lvl1pPr marL="0" marR="0" indent="0" algn="l" defTabSz="182742" rtl="0" eaLnBrk="1" fontAlgn="auto" latinLnBrk="0" hangingPunct="1">
              <a:lnSpc>
                <a:spcPct val="100000"/>
              </a:lnSpc>
              <a:spcBef>
                <a:spcPts val="0"/>
              </a:spcBef>
              <a:spcAft>
                <a:spcPts val="0"/>
              </a:spcAft>
              <a:buClrTx/>
              <a:buSzTx/>
              <a:buFont typeface="Arial" panose="020B0604020202020204" pitchFamily="34" charset="0"/>
              <a:buNone/>
              <a:tabLst/>
              <a:defRPr lang="en-US" sz="1600" b="1">
                <a:solidFill>
                  <a:schemeClr val="bg2"/>
                </a:solidFill>
              </a:defRPr>
            </a:lvl1pPr>
            <a:lvl4pPr marL="182880" marR="0" indent="-182880" algn="l" defTabSz="182880" rtl="0" eaLnBrk="1" fontAlgn="auto" latinLnBrk="0" hangingPunct="1">
              <a:lnSpc>
                <a:spcPct val="100000"/>
              </a:lnSpc>
              <a:spcBef>
                <a:spcPts val="0"/>
              </a:spcBef>
              <a:spcAft>
                <a:spcPts val="600"/>
              </a:spcAft>
              <a:buClr>
                <a:schemeClr val="tx2"/>
              </a:buClr>
              <a:buSzPct val="100000"/>
              <a:buFont typeface="Arial" panose="020B0604020202020204" pitchFamily="34" charset="0"/>
              <a:buChar char="•"/>
              <a:tabLst>
                <a:tab pos="182880" algn="l"/>
                <a:tab pos="365760" algn="l"/>
                <a:tab pos="548640" algn="l"/>
              </a:tabLst>
              <a:defRPr/>
            </a:lvl4pPr>
          </a:lstStyle>
          <a:p>
            <a:pPr lvl="0"/>
            <a:r>
              <a:rPr lang="en-US"/>
              <a:t>Click to edit Master text styles</a:t>
            </a:r>
          </a:p>
        </p:txBody>
      </p:sp>
      <p:sp>
        <p:nvSpPr>
          <p:cNvPr id="59" name="Text Placeholder 7">
            <a:extLst>
              <a:ext uri="{FF2B5EF4-FFF2-40B4-BE49-F238E27FC236}">
                <a16:creationId xmlns:a16="http://schemas.microsoft.com/office/drawing/2014/main" id="{4E1031F7-7901-6441-BECC-1EB2B45D8AF3}"/>
              </a:ext>
            </a:extLst>
          </p:cNvPr>
          <p:cNvSpPr>
            <a:spLocks noGrp="1"/>
          </p:cNvSpPr>
          <p:nvPr>
            <p:ph type="body" sz="quarter" idx="27"/>
          </p:nvPr>
        </p:nvSpPr>
        <p:spPr>
          <a:xfrm>
            <a:off x="6338455" y="2425216"/>
            <a:ext cx="1808022" cy="267061"/>
          </a:xfrm>
          <a:prstGeom prst="rect">
            <a:avLst/>
          </a:prstGeom>
        </p:spPr>
        <p:txBody>
          <a:bodyPr wrap="square" anchor="ctr" anchorCtr="0">
            <a:noAutofit/>
          </a:bodyPr>
          <a:lstStyle>
            <a:lvl1pPr marL="0" marR="0" indent="0" algn="l" defTabSz="182742" rtl="0" eaLnBrk="1" fontAlgn="auto" latinLnBrk="0" hangingPunct="1">
              <a:lnSpc>
                <a:spcPct val="100000"/>
              </a:lnSpc>
              <a:spcBef>
                <a:spcPts val="0"/>
              </a:spcBef>
              <a:spcAft>
                <a:spcPts val="0"/>
              </a:spcAft>
              <a:buClrTx/>
              <a:buSzTx/>
              <a:buFont typeface="Arial" panose="020B0604020202020204" pitchFamily="34" charset="0"/>
              <a:buNone/>
              <a:tabLst/>
              <a:defRPr lang="en-US" sz="1600" b="1">
                <a:solidFill>
                  <a:schemeClr val="bg2"/>
                </a:solidFill>
              </a:defRPr>
            </a:lvl1pPr>
            <a:lvl4pPr marL="182880" marR="0" indent="-182880" algn="l" defTabSz="182880" rtl="0" eaLnBrk="1" fontAlgn="auto" latinLnBrk="0" hangingPunct="1">
              <a:lnSpc>
                <a:spcPct val="100000"/>
              </a:lnSpc>
              <a:spcBef>
                <a:spcPts val="0"/>
              </a:spcBef>
              <a:spcAft>
                <a:spcPts val="600"/>
              </a:spcAft>
              <a:buClr>
                <a:schemeClr val="tx2"/>
              </a:buClr>
              <a:buSzPct val="100000"/>
              <a:buFont typeface="Arial" panose="020B0604020202020204" pitchFamily="34" charset="0"/>
              <a:buChar char="•"/>
              <a:tabLst>
                <a:tab pos="182880" algn="l"/>
                <a:tab pos="365760" algn="l"/>
                <a:tab pos="548640" algn="l"/>
              </a:tabLst>
              <a:defRPr/>
            </a:lvl4pPr>
          </a:lstStyle>
          <a:p>
            <a:pPr lvl="0"/>
            <a:r>
              <a:rPr lang="en-US"/>
              <a:t>Click to edit Master text styles</a:t>
            </a:r>
          </a:p>
        </p:txBody>
      </p:sp>
      <p:sp>
        <p:nvSpPr>
          <p:cNvPr id="60" name="Text Placeholder 7">
            <a:extLst>
              <a:ext uri="{FF2B5EF4-FFF2-40B4-BE49-F238E27FC236}">
                <a16:creationId xmlns:a16="http://schemas.microsoft.com/office/drawing/2014/main" id="{03B2C65B-9BE7-2847-A5E5-D51DD433C42F}"/>
              </a:ext>
            </a:extLst>
          </p:cNvPr>
          <p:cNvSpPr>
            <a:spLocks noGrp="1"/>
          </p:cNvSpPr>
          <p:nvPr>
            <p:ph type="body" sz="quarter" idx="28"/>
          </p:nvPr>
        </p:nvSpPr>
        <p:spPr>
          <a:xfrm>
            <a:off x="8278092" y="2425216"/>
            <a:ext cx="1808022" cy="267061"/>
          </a:xfrm>
          <a:prstGeom prst="rect">
            <a:avLst/>
          </a:prstGeom>
        </p:spPr>
        <p:txBody>
          <a:bodyPr wrap="square" anchor="ctr" anchorCtr="0">
            <a:noAutofit/>
          </a:bodyPr>
          <a:lstStyle>
            <a:lvl1pPr marL="0" marR="0" indent="0" algn="l" defTabSz="182742" rtl="0" eaLnBrk="1" fontAlgn="auto" latinLnBrk="0" hangingPunct="1">
              <a:lnSpc>
                <a:spcPct val="100000"/>
              </a:lnSpc>
              <a:spcBef>
                <a:spcPts val="0"/>
              </a:spcBef>
              <a:spcAft>
                <a:spcPts val="0"/>
              </a:spcAft>
              <a:buClrTx/>
              <a:buSzTx/>
              <a:buFont typeface="Arial" panose="020B0604020202020204" pitchFamily="34" charset="0"/>
              <a:buNone/>
              <a:tabLst/>
              <a:defRPr lang="en-US" sz="1600" b="1">
                <a:solidFill>
                  <a:schemeClr val="bg2"/>
                </a:solidFill>
              </a:defRPr>
            </a:lvl1pPr>
            <a:lvl4pPr marL="182880" marR="0" indent="-182880" algn="l" defTabSz="182880" rtl="0" eaLnBrk="1" fontAlgn="auto" latinLnBrk="0" hangingPunct="1">
              <a:lnSpc>
                <a:spcPct val="100000"/>
              </a:lnSpc>
              <a:spcBef>
                <a:spcPts val="0"/>
              </a:spcBef>
              <a:spcAft>
                <a:spcPts val="600"/>
              </a:spcAft>
              <a:buClr>
                <a:schemeClr val="tx2"/>
              </a:buClr>
              <a:buSzPct val="100000"/>
              <a:buFont typeface="Arial" panose="020B0604020202020204" pitchFamily="34" charset="0"/>
              <a:buChar char="•"/>
              <a:tabLst>
                <a:tab pos="182880" algn="l"/>
                <a:tab pos="365760" algn="l"/>
                <a:tab pos="548640" algn="l"/>
              </a:tabLst>
              <a:defRPr/>
            </a:lvl4pPr>
          </a:lstStyle>
          <a:p>
            <a:pPr lvl="0"/>
            <a:r>
              <a:rPr lang="en-US"/>
              <a:t>Click to edit Master text styles</a:t>
            </a:r>
          </a:p>
        </p:txBody>
      </p:sp>
      <p:sp>
        <p:nvSpPr>
          <p:cNvPr id="61" name="Text Placeholder 7">
            <a:extLst>
              <a:ext uri="{FF2B5EF4-FFF2-40B4-BE49-F238E27FC236}">
                <a16:creationId xmlns:a16="http://schemas.microsoft.com/office/drawing/2014/main" id="{F9EDE9D5-78E2-4D42-81E4-5C8B3CD49C4E}"/>
              </a:ext>
            </a:extLst>
          </p:cNvPr>
          <p:cNvSpPr>
            <a:spLocks noGrp="1"/>
          </p:cNvSpPr>
          <p:nvPr>
            <p:ph type="body" sz="quarter" idx="29"/>
          </p:nvPr>
        </p:nvSpPr>
        <p:spPr>
          <a:xfrm>
            <a:off x="10365510" y="2425216"/>
            <a:ext cx="1808022" cy="267061"/>
          </a:xfrm>
          <a:prstGeom prst="rect">
            <a:avLst/>
          </a:prstGeom>
        </p:spPr>
        <p:txBody>
          <a:bodyPr wrap="square" anchor="ctr" anchorCtr="0">
            <a:noAutofit/>
          </a:bodyPr>
          <a:lstStyle>
            <a:lvl1pPr marL="0" marR="0" indent="0" algn="l" defTabSz="182742" rtl="0" eaLnBrk="1" fontAlgn="auto" latinLnBrk="0" hangingPunct="1">
              <a:lnSpc>
                <a:spcPct val="100000"/>
              </a:lnSpc>
              <a:spcBef>
                <a:spcPts val="0"/>
              </a:spcBef>
              <a:spcAft>
                <a:spcPts val="0"/>
              </a:spcAft>
              <a:buClrTx/>
              <a:buSzTx/>
              <a:buFont typeface="Arial" panose="020B0604020202020204" pitchFamily="34" charset="0"/>
              <a:buNone/>
              <a:tabLst/>
              <a:defRPr lang="en-US" sz="1600" b="1">
                <a:solidFill>
                  <a:schemeClr val="bg2"/>
                </a:solidFill>
              </a:defRPr>
            </a:lvl1pPr>
            <a:lvl4pPr marL="182880" marR="0" indent="-182880" algn="l" defTabSz="182880" rtl="0" eaLnBrk="1" fontAlgn="auto" latinLnBrk="0" hangingPunct="1">
              <a:lnSpc>
                <a:spcPct val="100000"/>
              </a:lnSpc>
              <a:spcBef>
                <a:spcPts val="0"/>
              </a:spcBef>
              <a:spcAft>
                <a:spcPts val="600"/>
              </a:spcAft>
              <a:buClr>
                <a:schemeClr val="tx2"/>
              </a:buClr>
              <a:buSzPct val="100000"/>
              <a:buFont typeface="Arial" panose="020B0604020202020204" pitchFamily="34" charset="0"/>
              <a:buChar char="•"/>
              <a:tabLst>
                <a:tab pos="182880" algn="l"/>
                <a:tab pos="365760" algn="l"/>
                <a:tab pos="548640" algn="l"/>
              </a:tabLst>
              <a:defRPr/>
            </a:lvl4pPr>
          </a:lstStyle>
          <a:p>
            <a:pPr lvl="0"/>
            <a:r>
              <a:rPr lang="en-US"/>
              <a:t>Click to edit Master text styles</a:t>
            </a:r>
          </a:p>
        </p:txBody>
      </p:sp>
      <p:sp>
        <p:nvSpPr>
          <p:cNvPr id="62" name="Text Placeholder 7">
            <a:extLst>
              <a:ext uri="{FF2B5EF4-FFF2-40B4-BE49-F238E27FC236}">
                <a16:creationId xmlns:a16="http://schemas.microsoft.com/office/drawing/2014/main" id="{7B98B55E-1568-6D40-8F44-1394BA19D9C5}"/>
              </a:ext>
            </a:extLst>
          </p:cNvPr>
          <p:cNvSpPr>
            <a:spLocks noGrp="1"/>
          </p:cNvSpPr>
          <p:nvPr>
            <p:ph type="body" sz="quarter" idx="30"/>
          </p:nvPr>
        </p:nvSpPr>
        <p:spPr>
          <a:xfrm>
            <a:off x="2557331" y="3127180"/>
            <a:ext cx="1708282" cy="233718"/>
          </a:xfrm>
          <a:prstGeom prst="rect">
            <a:avLst/>
          </a:prstGeom>
        </p:spPr>
        <p:txBody>
          <a:bodyPr wrap="square" anchor="t" anchorCtr="0">
            <a:spAutoFit/>
          </a:bodyPr>
          <a:lstStyle>
            <a:lvl1pPr marL="0" marR="0" indent="0" algn="l" defTabSz="182742" rtl="0" eaLnBrk="1" fontAlgn="auto" latinLnBrk="0" hangingPunct="1">
              <a:lnSpc>
                <a:spcPct val="120000"/>
              </a:lnSpc>
              <a:spcBef>
                <a:spcPts val="0"/>
              </a:spcBef>
              <a:spcAft>
                <a:spcPts val="0"/>
              </a:spcAft>
              <a:buClrTx/>
              <a:buSzTx/>
              <a:buFont typeface="Arial" panose="020B0604020202020204" pitchFamily="34" charset="0"/>
              <a:buNone/>
              <a:tabLst/>
              <a:defRPr lang="en-US" sz="1400" b="0">
                <a:solidFill>
                  <a:schemeClr val="bg2"/>
                </a:solidFill>
              </a:defRPr>
            </a:lvl1pPr>
            <a:lvl4pPr marL="182880" marR="0" indent="-182880" algn="l" defTabSz="182880" rtl="0" eaLnBrk="1" fontAlgn="auto" latinLnBrk="0" hangingPunct="1">
              <a:lnSpc>
                <a:spcPct val="100000"/>
              </a:lnSpc>
              <a:spcBef>
                <a:spcPts val="0"/>
              </a:spcBef>
              <a:spcAft>
                <a:spcPts val="600"/>
              </a:spcAft>
              <a:buClr>
                <a:schemeClr val="tx2"/>
              </a:buClr>
              <a:buSzPct val="100000"/>
              <a:buFont typeface="Arial" panose="020B0604020202020204" pitchFamily="34" charset="0"/>
              <a:buChar char="•"/>
              <a:tabLst>
                <a:tab pos="182880" algn="l"/>
                <a:tab pos="365760" algn="l"/>
                <a:tab pos="548640" algn="l"/>
              </a:tabLst>
              <a:defRPr/>
            </a:lvl4pPr>
          </a:lstStyle>
          <a:p>
            <a:pPr lvl="0"/>
            <a:r>
              <a:rPr lang="en-US"/>
              <a:t>Click to edit Master text styles</a:t>
            </a:r>
          </a:p>
        </p:txBody>
      </p:sp>
      <p:sp>
        <p:nvSpPr>
          <p:cNvPr id="63" name="Text Placeholder 7">
            <a:extLst>
              <a:ext uri="{FF2B5EF4-FFF2-40B4-BE49-F238E27FC236}">
                <a16:creationId xmlns:a16="http://schemas.microsoft.com/office/drawing/2014/main" id="{A67C200D-CC73-0642-8026-CEFC6934D253}"/>
              </a:ext>
            </a:extLst>
          </p:cNvPr>
          <p:cNvSpPr>
            <a:spLocks noGrp="1"/>
          </p:cNvSpPr>
          <p:nvPr>
            <p:ph type="body" sz="quarter" idx="31"/>
          </p:nvPr>
        </p:nvSpPr>
        <p:spPr>
          <a:xfrm>
            <a:off x="4524676" y="3127180"/>
            <a:ext cx="1708282" cy="233718"/>
          </a:xfrm>
          <a:prstGeom prst="rect">
            <a:avLst/>
          </a:prstGeom>
        </p:spPr>
        <p:txBody>
          <a:bodyPr wrap="square" anchor="t" anchorCtr="0">
            <a:spAutoFit/>
          </a:bodyPr>
          <a:lstStyle>
            <a:lvl1pPr marL="0" marR="0" indent="0" algn="l" defTabSz="182742" rtl="0" eaLnBrk="1" fontAlgn="auto" latinLnBrk="0" hangingPunct="1">
              <a:lnSpc>
                <a:spcPct val="120000"/>
              </a:lnSpc>
              <a:spcBef>
                <a:spcPts val="0"/>
              </a:spcBef>
              <a:spcAft>
                <a:spcPts val="0"/>
              </a:spcAft>
              <a:buClrTx/>
              <a:buSzTx/>
              <a:buFont typeface="Arial" panose="020B0604020202020204" pitchFamily="34" charset="0"/>
              <a:buNone/>
              <a:tabLst/>
              <a:defRPr lang="en-US" sz="1400" b="0">
                <a:solidFill>
                  <a:schemeClr val="bg2"/>
                </a:solidFill>
              </a:defRPr>
            </a:lvl1pPr>
            <a:lvl4pPr marL="182880" marR="0" indent="-182880" algn="l" defTabSz="182880" rtl="0" eaLnBrk="1" fontAlgn="auto" latinLnBrk="0" hangingPunct="1">
              <a:lnSpc>
                <a:spcPct val="100000"/>
              </a:lnSpc>
              <a:spcBef>
                <a:spcPts val="0"/>
              </a:spcBef>
              <a:spcAft>
                <a:spcPts val="600"/>
              </a:spcAft>
              <a:buClr>
                <a:schemeClr val="tx2"/>
              </a:buClr>
              <a:buSzPct val="100000"/>
              <a:buFont typeface="Arial" panose="020B0604020202020204" pitchFamily="34" charset="0"/>
              <a:buChar char="•"/>
              <a:tabLst>
                <a:tab pos="182880" algn="l"/>
                <a:tab pos="365760" algn="l"/>
                <a:tab pos="548640" algn="l"/>
              </a:tabLst>
              <a:defRPr/>
            </a:lvl4pPr>
          </a:lstStyle>
          <a:p>
            <a:pPr lvl="0"/>
            <a:r>
              <a:rPr lang="en-US"/>
              <a:t>Click to edit Master text styles</a:t>
            </a:r>
          </a:p>
        </p:txBody>
      </p:sp>
      <p:sp>
        <p:nvSpPr>
          <p:cNvPr id="64" name="Text Placeholder 7">
            <a:extLst>
              <a:ext uri="{FF2B5EF4-FFF2-40B4-BE49-F238E27FC236}">
                <a16:creationId xmlns:a16="http://schemas.microsoft.com/office/drawing/2014/main" id="{A28E7543-DBB1-8642-A18F-C73321F43380}"/>
              </a:ext>
            </a:extLst>
          </p:cNvPr>
          <p:cNvSpPr>
            <a:spLocks noGrp="1"/>
          </p:cNvSpPr>
          <p:nvPr>
            <p:ph type="body" sz="quarter" idx="32"/>
          </p:nvPr>
        </p:nvSpPr>
        <p:spPr>
          <a:xfrm>
            <a:off x="6455076" y="3127180"/>
            <a:ext cx="1708282" cy="233718"/>
          </a:xfrm>
          <a:prstGeom prst="rect">
            <a:avLst/>
          </a:prstGeom>
        </p:spPr>
        <p:txBody>
          <a:bodyPr wrap="square" anchor="t" anchorCtr="0">
            <a:spAutoFit/>
          </a:bodyPr>
          <a:lstStyle>
            <a:lvl1pPr marL="0" marR="0" indent="0" algn="l" defTabSz="182742" rtl="0" eaLnBrk="1" fontAlgn="auto" latinLnBrk="0" hangingPunct="1">
              <a:lnSpc>
                <a:spcPct val="120000"/>
              </a:lnSpc>
              <a:spcBef>
                <a:spcPts val="0"/>
              </a:spcBef>
              <a:spcAft>
                <a:spcPts val="0"/>
              </a:spcAft>
              <a:buClrTx/>
              <a:buSzTx/>
              <a:buFont typeface="Arial" panose="020B0604020202020204" pitchFamily="34" charset="0"/>
              <a:buNone/>
              <a:tabLst/>
              <a:defRPr lang="en-US" sz="1400" b="0">
                <a:solidFill>
                  <a:schemeClr val="bg2"/>
                </a:solidFill>
              </a:defRPr>
            </a:lvl1pPr>
            <a:lvl4pPr marL="182880" marR="0" indent="-182880" algn="l" defTabSz="182880" rtl="0" eaLnBrk="1" fontAlgn="auto" latinLnBrk="0" hangingPunct="1">
              <a:lnSpc>
                <a:spcPct val="100000"/>
              </a:lnSpc>
              <a:spcBef>
                <a:spcPts val="0"/>
              </a:spcBef>
              <a:spcAft>
                <a:spcPts val="600"/>
              </a:spcAft>
              <a:buClr>
                <a:schemeClr val="tx2"/>
              </a:buClr>
              <a:buSzPct val="100000"/>
              <a:buFont typeface="Arial" panose="020B0604020202020204" pitchFamily="34" charset="0"/>
              <a:buChar char="•"/>
              <a:tabLst>
                <a:tab pos="182880" algn="l"/>
                <a:tab pos="365760" algn="l"/>
                <a:tab pos="548640" algn="l"/>
              </a:tabLst>
              <a:defRPr/>
            </a:lvl4pPr>
          </a:lstStyle>
          <a:p>
            <a:pPr lvl="0"/>
            <a:r>
              <a:rPr lang="en-US"/>
              <a:t>Click to edit Master text styles</a:t>
            </a:r>
          </a:p>
        </p:txBody>
      </p:sp>
      <p:sp>
        <p:nvSpPr>
          <p:cNvPr id="65" name="Text Placeholder 7">
            <a:extLst>
              <a:ext uri="{FF2B5EF4-FFF2-40B4-BE49-F238E27FC236}">
                <a16:creationId xmlns:a16="http://schemas.microsoft.com/office/drawing/2014/main" id="{F8A1E99C-878E-1249-9311-EF9E51E06BB6}"/>
              </a:ext>
            </a:extLst>
          </p:cNvPr>
          <p:cNvSpPr>
            <a:spLocks noGrp="1"/>
          </p:cNvSpPr>
          <p:nvPr>
            <p:ph type="body" sz="quarter" idx="33"/>
          </p:nvPr>
        </p:nvSpPr>
        <p:spPr>
          <a:xfrm>
            <a:off x="8403949" y="3127180"/>
            <a:ext cx="1708282" cy="233718"/>
          </a:xfrm>
          <a:prstGeom prst="rect">
            <a:avLst/>
          </a:prstGeom>
        </p:spPr>
        <p:txBody>
          <a:bodyPr wrap="square" anchor="t" anchorCtr="0">
            <a:spAutoFit/>
          </a:bodyPr>
          <a:lstStyle>
            <a:lvl1pPr marL="0" marR="0" indent="0" algn="l" defTabSz="182742" rtl="0" eaLnBrk="1" fontAlgn="auto" latinLnBrk="0" hangingPunct="1">
              <a:lnSpc>
                <a:spcPct val="120000"/>
              </a:lnSpc>
              <a:spcBef>
                <a:spcPts val="0"/>
              </a:spcBef>
              <a:spcAft>
                <a:spcPts val="0"/>
              </a:spcAft>
              <a:buClrTx/>
              <a:buSzTx/>
              <a:buFont typeface="Arial" panose="020B0604020202020204" pitchFamily="34" charset="0"/>
              <a:buNone/>
              <a:tabLst/>
              <a:defRPr lang="en-US" sz="1400" b="0">
                <a:solidFill>
                  <a:schemeClr val="bg2"/>
                </a:solidFill>
              </a:defRPr>
            </a:lvl1pPr>
            <a:lvl4pPr marL="182880" marR="0" indent="-182880" algn="l" defTabSz="182880" rtl="0" eaLnBrk="1" fontAlgn="auto" latinLnBrk="0" hangingPunct="1">
              <a:lnSpc>
                <a:spcPct val="100000"/>
              </a:lnSpc>
              <a:spcBef>
                <a:spcPts val="0"/>
              </a:spcBef>
              <a:spcAft>
                <a:spcPts val="600"/>
              </a:spcAft>
              <a:buClr>
                <a:schemeClr val="tx2"/>
              </a:buClr>
              <a:buSzPct val="100000"/>
              <a:buFont typeface="Arial" panose="020B0604020202020204" pitchFamily="34" charset="0"/>
              <a:buChar char="•"/>
              <a:tabLst>
                <a:tab pos="182880" algn="l"/>
                <a:tab pos="365760" algn="l"/>
                <a:tab pos="548640" algn="l"/>
              </a:tabLst>
              <a:defRPr/>
            </a:lvl4pPr>
          </a:lstStyle>
          <a:p>
            <a:pPr lvl="0"/>
            <a:r>
              <a:rPr lang="en-US"/>
              <a:t>Click to edit Master text styles</a:t>
            </a:r>
          </a:p>
        </p:txBody>
      </p:sp>
      <p:sp>
        <p:nvSpPr>
          <p:cNvPr id="66" name="Text Placeholder 7">
            <a:extLst>
              <a:ext uri="{FF2B5EF4-FFF2-40B4-BE49-F238E27FC236}">
                <a16:creationId xmlns:a16="http://schemas.microsoft.com/office/drawing/2014/main" id="{28F2A0A0-CC5C-E44D-B024-9786AB2036BE}"/>
              </a:ext>
            </a:extLst>
          </p:cNvPr>
          <p:cNvSpPr>
            <a:spLocks noGrp="1"/>
          </p:cNvSpPr>
          <p:nvPr>
            <p:ph type="body" sz="quarter" idx="34"/>
          </p:nvPr>
        </p:nvSpPr>
        <p:spPr>
          <a:xfrm>
            <a:off x="10371295" y="3127180"/>
            <a:ext cx="1708282" cy="233718"/>
          </a:xfrm>
          <a:prstGeom prst="rect">
            <a:avLst/>
          </a:prstGeom>
        </p:spPr>
        <p:txBody>
          <a:bodyPr wrap="square" anchor="t" anchorCtr="0">
            <a:spAutoFit/>
          </a:bodyPr>
          <a:lstStyle>
            <a:lvl1pPr marL="0" marR="0" indent="0" algn="l" defTabSz="182742" rtl="0" eaLnBrk="1" fontAlgn="auto" latinLnBrk="0" hangingPunct="1">
              <a:lnSpc>
                <a:spcPct val="120000"/>
              </a:lnSpc>
              <a:spcBef>
                <a:spcPts val="0"/>
              </a:spcBef>
              <a:spcAft>
                <a:spcPts val="0"/>
              </a:spcAft>
              <a:buClrTx/>
              <a:buSzTx/>
              <a:buFont typeface="Arial" panose="020B0604020202020204" pitchFamily="34" charset="0"/>
              <a:buNone/>
              <a:tabLst/>
              <a:defRPr lang="en-US" sz="1400" b="0">
                <a:solidFill>
                  <a:schemeClr val="bg2"/>
                </a:solidFill>
              </a:defRPr>
            </a:lvl1pPr>
            <a:lvl4pPr marL="182880" marR="0" indent="-182880" algn="l" defTabSz="182880" rtl="0" eaLnBrk="1" fontAlgn="auto" latinLnBrk="0" hangingPunct="1">
              <a:lnSpc>
                <a:spcPct val="100000"/>
              </a:lnSpc>
              <a:spcBef>
                <a:spcPts val="0"/>
              </a:spcBef>
              <a:spcAft>
                <a:spcPts val="600"/>
              </a:spcAft>
              <a:buClr>
                <a:schemeClr val="tx2"/>
              </a:buClr>
              <a:buSzPct val="100000"/>
              <a:buFont typeface="Arial" panose="020B0604020202020204" pitchFamily="34" charset="0"/>
              <a:buChar char="•"/>
              <a:tabLst>
                <a:tab pos="182880" algn="l"/>
                <a:tab pos="365760" algn="l"/>
                <a:tab pos="548640" algn="l"/>
              </a:tabLst>
              <a:defRPr/>
            </a:lvl4pPr>
          </a:lstStyle>
          <a:p>
            <a:pPr lvl="0"/>
            <a:r>
              <a:rPr lang="en-US"/>
              <a:t>Click to edit Master text styles</a:t>
            </a:r>
          </a:p>
        </p:txBody>
      </p:sp>
      <p:sp>
        <p:nvSpPr>
          <p:cNvPr id="67" name="Text Placeholder 7">
            <a:extLst>
              <a:ext uri="{FF2B5EF4-FFF2-40B4-BE49-F238E27FC236}">
                <a16:creationId xmlns:a16="http://schemas.microsoft.com/office/drawing/2014/main" id="{C3B4D966-BA61-C84D-BE75-F059901F38CF}"/>
              </a:ext>
            </a:extLst>
          </p:cNvPr>
          <p:cNvSpPr>
            <a:spLocks noGrp="1"/>
          </p:cNvSpPr>
          <p:nvPr>
            <p:ph type="body" sz="quarter" idx="35" hasCustomPrompt="1"/>
          </p:nvPr>
        </p:nvSpPr>
        <p:spPr>
          <a:xfrm>
            <a:off x="10148986" y="6632886"/>
            <a:ext cx="1821776" cy="92333"/>
          </a:xfrm>
        </p:spPr>
        <p:txBody>
          <a:bodyPr anchor="b" anchorCtr="0">
            <a:spAutoFit/>
          </a:bodyPr>
          <a:lstStyle>
            <a:lvl1pPr algn="r">
              <a:lnSpc>
                <a:spcPct val="100000"/>
              </a:lnSpc>
              <a:defRPr sz="600">
                <a:solidFill>
                  <a:srgbClr val="201F1F"/>
                </a:solidFill>
              </a:defRPr>
            </a:lvl1pPr>
          </a:lstStyle>
          <a:p>
            <a:pPr lvl="0"/>
            <a:r>
              <a:rPr lang="en-US"/>
              <a:t>Source Info</a:t>
            </a:r>
          </a:p>
        </p:txBody>
      </p:sp>
      <p:sp>
        <p:nvSpPr>
          <p:cNvPr id="13" name="Footer Placeholder 12">
            <a:extLst>
              <a:ext uri="{FF2B5EF4-FFF2-40B4-BE49-F238E27FC236}">
                <a16:creationId xmlns:a16="http://schemas.microsoft.com/office/drawing/2014/main" id="{16416933-02E1-6840-BDD4-BCE4DECF5F11}"/>
              </a:ext>
            </a:extLst>
          </p:cNvPr>
          <p:cNvSpPr>
            <a:spLocks noGrp="1"/>
          </p:cNvSpPr>
          <p:nvPr>
            <p:ph type="ftr" sz="quarter" idx="36"/>
          </p:nvPr>
        </p:nvSpPr>
        <p:spPr/>
        <p:txBody>
          <a:bodyPr/>
          <a:lstStyle/>
          <a:p>
            <a:r>
              <a:rPr lang="en-US" kern="0"/>
              <a:t>© 2021 Xandr Inc. Xandr℠, the Kite logo, AT&amp;T, the Globe logo and other marks are trademarks and service marks of AT&amp;T Intellectual Property and/or AT&amp;T affiliated companies. All other marks contained herein are the property of their respective owners.</a:t>
            </a:r>
          </a:p>
        </p:txBody>
      </p:sp>
      <p:sp>
        <p:nvSpPr>
          <p:cNvPr id="18" name="Slide Number Placeholder 17">
            <a:extLst>
              <a:ext uri="{FF2B5EF4-FFF2-40B4-BE49-F238E27FC236}">
                <a16:creationId xmlns:a16="http://schemas.microsoft.com/office/drawing/2014/main" id="{4AE62329-30BD-2642-8139-A023A1E55FDA}"/>
              </a:ext>
            </a:extLst>
          </p:cNvPr>
          <p:cNvSpPr>
            <a:spLocks noGrp="1"/>
          </p:cNvSpPr>
          <p:nvPr>
            <p:ph type="sldNum" sz="quarter" idx="37"/>
          </p:nvPr>
        </p:nvSpPr>
        <p:spPr/>
        <p:txBody>
          <a:bodyPr/>
          <a:lstStyle/>
          <a:p>
            <a:fld id="{B039CED7-89A6-0D48-93AF-800B78660EBD}" type="slidenum">
              <a:rPr lang="en-US"/>
              <a:pPr/>
              <a:t>‹#›</a:t>
            </a:fld>
            <a:endParaRPr lang="en-US"/>
          </a:p>
        </p:txBody>
      </p:sp>
    </p:spTree>
    <p:extLst>
      <p:ext uri="{BB962C8B-B14F-4D97-AF65-F5344CB8AC3E}">
        <p14:creationId xmlns:p14="http://schemas.microsoft.com/office/powerpoint/2010/main" val="207480124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Process 2">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D8FF4BBF-AA44-D141-8ED6-4E53490E8469}"/>
              </a:ext>
            </a:extLst>
          </p:cNvPr>
          <p:cNvGrpSpPr/>
          <p:nvPr userDrawn="1"/>
        </p:nvGrpSpPr>
        <p:grpSpPr>
          <a:xfrm>
            <a:off x="2312609" y="894"/>
            <a:ext cx="9876216" cy="6857513"/>
            <a:chOff x="2297871" y="0"/>
            <a:chExt cx="9878789" cy="6859299"/>
          </a:xfrm>
        </p:grpSpPr>
        <p:sp>
          <p:nvSpPr>
            <p:cNvPr id="6" name="Rectangle 5">
              <a:extLst>
                <a:ext uri="{FF2B5EF4-FFF2-40B4-BE49-F238E27FC236}">
                  <a16:creationId xmlns:a16="http://schemas.microsoft.com/office/drawing/2014/main" id="{D052EE7C-5948-7D41-A691-CE13AD585D84}"/>
                </a:ext>
              </a:extLst>
            </p:cNvPr>
            <p:cNvSpPr/>
            <p:nvPr/>
          </p:nvSpPr>
          <p:spPr>
            <a:xfrm>
              <a:off x="2435032" y="0"/>
              <a:ext cx="9741628" cy="6858000"/>
            </a:xfrm>
            <a:prstGeom prst="rect">
              <a:avLst/>
            </a:prstGeom>
            <a:solidFill>
              <a:srgbClr val="EAE9E9"/>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defTabSz="456925"/>
              <a:endParaRPr lang="en-US">
                <a:solidFill>
                  <a:srgbClr val="FCF7F7"/>
                </a:solidFill>
                <a:latin typeface="Century Gothic"/>
              </a:endParaRPr>
            </a:p>
          </p:txBody>
        </p:sp>
        <p:sp>
          <p:nvSpPr>
            <p:cNvPr id="7" name="Rectangle 6">
              <a:extLst>
                <a:ext uri="{FF2B5EF4-FFF2-40B4-BE49-F238E27FC236}">
                  <a16:creationId xmlns:a16="http://schemas.microsoft.com/office/drawing/2014/main" id="{C6FB740F-B876-454E-B3F7-63A4F25BA987}"/>
                </a:ext>
              </a:extLst>
            </p:cNvPr>
            <p:cNvSpPr/>
            <p:nvPr/>
          </p:nvSpPr>
          <p:spPr>
            <a:xfrm>
              <a:off x="4875751" y="0"/>
              <a:ext cx="7300179" cy="6858000"/>
            </a:xfrm>
            <a:prstGeom prst="rect">
              <a:avLst/>
            </a:prstGeom>
            <a:solidFill>
              <a:srgbClr val="E3E2E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defTabSz="456925"/>
              <a:endParaRPr lang="en-US">
                <a:solidFill>
                  <a:srgbClr val="FCF7F7"/>
                </a:solidFill>
                <a:latin typeface="Century Gothic"/>
              </a:endParaRPr>
            </a:p>
          </p:txBody>
        </p:sp>
        <p:sp>
          <p:nvSpPr>
            <p:cNvPr id="8" name="Rectangle 7">
              <a:extLst>
                <a:ext uri="{FF2B5EF4-FFF2-40B4-BE49-F238E27FC236}">
                  <a16:creationId xmlns:a16="http://schemas.microsoft.com/office/drawing/2014/main" id="{6B7A5FEB-C21F-F947-AB96-9BFB48F36B4B}"/>
                </a:ext>
              </a:extLst>
            </p:cNvPr>
            <p:cNvSpPr/>
            <p:nvPr/>
          </p:nvSpPr>
          <p:spPr>
            <a:xfrm>
              <a:off x="7304678" y="0"/>
              <a:ext cx="4871253" cy="6858000"/>
            </a:xfrm>
            <a:prstGeom prst="rect">
              <a:avLst/>
            </a:prstGeom>
            <a:solidFill>
              <a:srgbClr val="D9D8D8"/>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defTabSz="456925"/>
              <a:endParaRPr lang="en-US">
                <a:solidFill>
                  <a:srgbClr val="FCF7F7"/>
                </a:solidFill>
                <a:latin typeface="Century Gothic"/>
              </a:endParaRPr>
            </a:p>
          </p:txBody>
        </p:sp>
        <p:sp>
          <p:nvSpPr>
            <p:cNvPr id="9" name="Rectangle 8">
              <a:extLst>
                <a:ext uri="{FF2B5EF4-FFF2-40B4-BE49-F238E27FC236}">
                  <a16:creationId xmlns:a16="http://schemas.microsoft.com/office/drawing/2014/main" id="{F3BF21EB-EA99-8844-A833-3760E9216185}"/>
                </a:ext>
              </a:extLst>
            </p:cNvPr>
            <p:cNvSpPr/>
            <p:nvPr/>
          </p:nvSpPr>
          <p:spPr>
            <a:xfrm>
              <a:off x="9735212" y="1299"/>
              <a:ext cx="2441448" cy="6858000"/>
            </a:xfrm>
            <a:prstGeom prst="rect">
              <a:avLst/>
            </a:prstGeom>
            <a:solidFill>
              <a:srgbClr val="CFCCCC"/>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defTabSz="456925"/>
              <a:endParaRPr lang="en-US">
                <a:solidFill>
                  <a:srgbClr val="FCF7F7"/>
                </a:solidFill>
                <a:latin typeface="Century Gothic"/>
              </a:endParaRPr>
            </a:p>
          </p:txBody>
        </p:sp>
        <p:grpSp>
          <p:nvGrpSpPr>
            <p:cNvPr id="10" name="Group 9">
              <a:extLst>
                <a:ext uri="{FF2B5EF4-FFF2-40B4-BE49-F238E27FC236}">
                  <a16:creationId xmlns:a16="http://schemas.microsoft.com/office/drawing/2014/main" id="{3FD185A8-0BB2-194A-B8DF-E3EFDEC6C408}"/>
                </a:ext>
              </a:extLst>
            </p:cNvPr>
            <p:cNvGrpSpPr/>
            <p:nvPr/>
          </p:nvGrpSpPr>
          <p:grpSpPr>
            <a:xfrm>
              <a:off x="2297871" y="2244723"/>
              <a:ext cx="9878789" cy="773808"/>
              <a:chOff x="2767919" y="2232929"/>
              <a:chExt cx="9227276" cy="773808"/>
            </a:xfrm>
          </p:grpSpPr>
          <p:sp>
            <p:nvSpPr>
              <p:cNvPr id="19" name="Rectangle 18">
                <a:extLst>
                  <a:ext uri="{FF2B5EF4-FFF2-40B4-BE49-F238E27FC236}">
                    <a16:creationId xmlns:a16="http://schemas.microsoft.com/office/drawing/2014/main" id="{32CE418B-ED5E-AA41-A39B-82A7D6E326D9}"/>
                  </a:ext>
                </a:extLst>
              </p:cNvPr>
              <p:cNvSpPr/>
              <p:nvPr/>
            </p:nvSpPr>
            <p:spPr>
              <a:xfrm>
                <a:off x="2767920" y="2232929"/>
                <a:ext cx="9227275" cy="640080"/>
              </a:xfrm>
              <a:prstGeom prst="rect">
                <a:avLst/>
              </a:prstGeom>
              <a:solidFill>
                <a:srgbClr val="F56F61"/>
              </a:solidFill>
              <a:ln>
                <a:noFill/>
              </a:ln>
              <a:effectLst/>
            </p:spPr>
            <p:style>
              <a:lnRef idx="1">
                <a:schemeClr val="accent1"/>
              </a:lnRef>
              <a:fillRef idx="3">
                <a:schemeClr val="accent1"/>
              </a:fillRef>
              <a:effectRef idx="2">
                <a:schemeClr val="accent1"/>
              </a:effectRef>
              <a:fontRef idx="minor">
                <a:schemeClr val="lt1"/>
              </a:fontRef>
            </p:style>
            <p:txBody>
              <a:bodyPr lIns="365665" tIns="0" rIns="0" bIns="45708" rtlCol="0" anchor="ctr"/>
              <a:lstStyle/>
              <a:p>
                <a:pPr lvl="2" defTabSz="456925">
                  <a:spcBef>
                    <a:spcPts val="0"/>
                  </a:spcBef>
                  <a:spcAft>
                    <a:spcPts val="0"/>
                  </a:spcAft>
                </a:pPr>
                <a:endParaRPr lang="en-US">
                  <a:solidFill>
                    <a:srgbClr val="FCF7F7"/>
                  </a:solidFill>
                  <a:latin typeface="Century Gothic"/>
                </a:endParaRPr>
              </a:p>
            </p:txBody>
          </p:sp>
          <p:sp>
            <p:nvSpPr>
              <p:cNvPr id="20" name="Right Triangle 19">
                <a:extLst>
                  <a:ext uri="{FF2B5EF4-FFF2-40B4-BE49-F238E27FC236}">
                    <a16:creationId xmlns:a16="http://schemas.microsoft.com/office/drawing/2014/main" id="{2300BF32-DC78-5A4F-B226-BD8623E8BBAD}"/>
                  </a:ext>
                </a:extLst>
              </p:cNvPr>
              <p:cNvSpPr>
                <a:spLocks/>
              </p:cNvSpPr>
              <p:nvPr/>
            </p:nvSpPr>
            <p:spPr>
              <a:xfrm rot="10800000">
                <a:off x="2767919" y="2869577"/>
                <a:ext cx="128114" cy="137160"/>
              </a:xfrm>
              <a:prstGeom prst="rtTriangl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defTabSz="456925"/>
                <a:endParaRPr lang="en-US">
                  <a:solidFill>
                    <a:srgbClr val="FCF7F7"/>
                  </a:solidFill>
                  <a:latin typeface="Century Gothic"/>
                </a:endParaRPr>
              </a:p>
            </p:txBody>
          </p:sp>
        </p:grpSp>
        <p:grpSp>
          <p:nvGrpSpPr>
            <p:cNvPr id="11" name="Group 10">
              <a:extLst>
                <a:ext uri="{FF2B5EF4-FFF2-40B4-BE49-F238E27FC236}">
                  <a16:creationId xmlns:a16="http://schemas.microsoft.com/office/drawing/2014/main" id="{7E4877CC-A6F3-E342-9AB1-AF0B8B5707CF}"/>
                </a:ext>
              </a:extLst>
            </p:cNvPr>
            <p:cNvGrpSpPr/>
            <p:nvPr/>
          </p:nvGrpSpPr>
          <p:grpSpPr>
            <a:xfrm>
              <a:off x="4738592" y="2244723"/>
              <a:ext cx="7438068" cy="773808"/>
              <a:chOff x="4368863" y="2232929"/>
              <a:chExt cx="6947522" cy="773808"/>
            </a:xfrm>
          </p:grpSpPr>
          <p:sp>
            <p:nvSpPr>
              <p:cNvPr id="17" name="Right Triangle 16">
                <a:extLst>
                  <a:ext uri="{FF2B5EF4-FFF2-40B4-BE49-F238E27FC236}">
                    <a16:creationId xmlns:a16="http://schemas.microsoft.com/office/drawing/2014/main" id="{2986EFF3-B2B9-9940-872B-A086C94166B8}"/>
                  </a:ext>
                </a:extLst>
              </p:cNvPr>
              <p:cNvSpPr>
                <a:spLocks/>
              </p:cNvSpPr>
              <p:nvPr/>
            </p:nvSpPr>
            <p:spPr>
              <a:xfrm rot="10800000">
                <a:off x="4370693" y="2869577"/>
                <a:ext cx="128114" cy="137160"/>
              </a:xfrm>
              <a:prstGeom prst="rtTriangl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defTabSz="456925"/>
                <a:endParaRPr lang="en-US">
                  <a:solidFill>
                    <a:srgbClr val="FCF7F7"/>
                  </a:solidFill>
                  <a:latin typeface="Century Gothic"/>
                </a:endParaRPr>
              </a:p>
            </p:txBody>
          </p:sp>
          <p:sp>
            <p:nvSpPr>
              <p:cNvPr id="18" name="Rectangle 17">
                <a:extLst>
                  <a:ext uri="{FF2B5EF4-FFF2-40B4-BE49-F238E27FC236}">
                    <a16:creationId xmlns:a16="http://schemas.microsoft.com/office/drawing/2014/main" id="{D9AA0B71-FBB7-6741-9A56-A025C817DF9E}"/>
                  </a:ext>
                </a:extLst>
              </p:cNvPr>
              <p:cNvSpPr/>
              <p:nvPr/>
            </p:nvSpPr>
            <p:spPr>
              <a:xfrm>
                <a:off x="4368863" y="2232929"/>
                <a:ext cx="6947522" cy="640080"/>
              </a:xfrm>
              <a:prstGeom prst="rect">
                <a:avLst/>
              </a:prstGeom>
              <a:solidFill>
                <a:srgbClr val="F65048"/>
              </a:solidFill>
              <a:ln>
                <a:noFill/>
              </a:ln>
              <a:effectLst/>
            </p:spPr>
            <p:style>
              <a:lnRef idx="1">
                <a:schemeClr val="accent1"/>
              </a:lnRef>
              <a:fillRef idx="3">
                <a:schemeClr val="accent1"/>
              </a:fillRef>
              <a:effectRef idx="2">
                <a:schemeClr val="accent1"/>
              </a:effectRef>
              <a:fontRef idx="minor">
                <a:schemeClr val="lt1"/>
              </a:fontRef>
            </p:style>
            <p:txBody>
              <a:bodyPr lIns="365665" tIns="0" rIns="0" bIns="45708" rtlCol="0" anchor="ctr"/>
              <a:lstStyle/>
              <a:p>
                <a:pPr lvl="2" defTabSz="456925">
                  <a:spcBef>
                    <a:spcPts val="0"/>
                  </a:spcBef>
                  <a:spcAft>
                    <a:spcPts val="0"/>
                  </a:spcAft>
                </a:pPr>
                <a:endParaRPr lang="en-US">
                  <a:solidFill>
                    <a:srgbClr val="FCF7F7"/>
                  </a:solidFill>
                  <a:latin typeface="Century Gothic"/>
                </a:endParaRPr>
              </a:p>
            </p:txBody>
          </p:sp>
        </p:grpSp>
        <p:grpSp>
          <p:nvGrpSpPr>
            <p:cNvPr id="12" name="Group 11">
              <a:extLst>
                <a:ext uri="{FF2B5EF4-FFF2-40B4-BE49-F238E27FC236}">
                  <a16:creationId xmlns:a16="http://schemas.microsoft.com/office/drawing/2014/main" id="{94A00DEC-75B9-3845-AAE2-FA767883EDE4}"/>
                </a:ext>
              </a:extLst>
            </p:cNvPr>
            <p:cNvGrpSpPr/>
            <p:nvPr/>
          </p:nvGrpSpPr>
          <p:grpSpPr>
            <a:xfrm>
              <a:off x="7164964" y="2244723"/>
              <a:ext cx="5011696" cy="773809"/>
              <a:chOff x="6049358" y="2232929"/>
              <a:chExt cx="4681172" cy="773809"/>
            </a:xfrm>
          </p:grpSpPr>
          <p:sp>
            <p:nvSpPr>
              <p:cNvPr id="14" name="Right Triangle 13">
                <a:extLst>
                  <a:ext uri="{FF2B5EF4-FFF2-40B4-BE49-F238E27FC236}">
                    <a16:creationId xmlns:a16="http://schemas.microsoft.com/office/drawing/2014/main" id="{F85E9BDE-E34E-2B49-95E1-5B65ED7B6985}"/>
                  </a:ext>
                </a:extLst>
              </p:cNvPr>
              <p:cNvSpPr>
                <a:spLocks/>
              </p:cNvSpPr>
              <p:nvPr/>
            </p:nvSpPr>
            <p:spPr>
              <a:xfrm rot="10800000">
                <a:off x="6049358" y="2869577"/>
                <a:ext cx="128114" cy="137160"/>
              </a:xfrm>
              <a:prstGeom prst="rtTriangl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defTabSz="456925"/>
                <a:endParaRPr lang="en-US">
                  <a:solidFill>
                    <a:srgbClr val="FCF7F7"/>
                  </a:solidFill>
                  <a:latin typeface="Century Gothic"/>
                </a:endParaRPr>
              </a:p>
            </p:txBody>
          </p:sp>
          <p:sp>
            <p:nvSpPr>
              <p:cNvPr id="15" name="Rectangle 14">
                <a:extLst>
                  <a:ext uri="{FF2B5EF4-FFF2-40B4-BE49-F238E27FC236}">
                    <a16:creationId xmlns:a16="http://schemas.microsoft.com/office/drawing/2014/main" id="{A3B6E285-7C04-3D4A-AE08-57D56769D842}"/>
                  </a:ext>
                </a:extLst>
              </p:cNvPr>
              <p:cNvSpPr/>
              <p:nvPr/>
            </p:nvSpPr>
            <p:spPr>
              <a:xfrm>
                <a:off x="6051743" y="2232929"/>
                <a:ext cx="4678787" cy="640080"/>
              </a:xfrm>
              <a:prstGeom prst="rect">
                <a:avLst/>
              </a:prstGeom>
              <a:solidFill>
                <a:srgbClr val="F53031"/>
              </a:solidFill>
              <a:ln>
                <a:noFill/>
              </a:ln>
              <a:effectLst/>
            </p:spPr>
            <p:style>
              <a:lnRef idx="1">
                <a:schemeClr val="accent1"/>
              </a:lnRef>
              <a:fillRef idx="3">
                <a:schemeClr val="accent1"/>
              </a:fillRef>
              <a:effectRef idx="2">
                <a:schemeClr val="accent1"/>
              </a:effectRef>
              <a:fontRef idx="minor">
                <a:schemeClr val="lt1"/>
              </a:fontRef>
            </p:style>
            <p:txBody>
              <a:bodyPr lIns="365665" tIns="0" rIns="0" bIns="45708" rtlCol="0" anchor="ctr"/>
              <a:lstStyle/>
              <a:p>
                <a:pPr lvl="2" defTabSz="456925">
                  <a:spcBef>
                    <a:spcPts val="0"/>
                  </a:spcBef>
                  <a:spcAft>
                    <a:spcPts val="0"/>
                  </a:spcAft>
                </a:pPr>
                <a:endParaRPr lang="en-US">
                  <a:solidFill>
                    <a:srgbClr val="FCF7F7"/>
                  </a:solidFill>
                  <a:latin typeface="Century Gothic"/>
                </a:endParaRPr>
              </a:p>
            </p:txBody>
          </p:sp>
          <p:sp>
            <p:nvSpPr>
              <p:cNvPr id="16" name="Right Triangle 15">
                <a:extLst>
                  <a:ext uri="{FF2B5EF4-FFF2-40B4-BE49-F238E27FC236}">
                    <a16:creationId xmlns:a16="http://schemas.microsoft.com/office/drawing/2014/main" id="{A5FAB8F7-03FF-9748-BA19-149DD160BF03}"/>
                  </a:ext>
                </a:extLst>
              </p:cNvPr>
              <p:cNvSpPr>
                <a:spLocks/>
              </p:cNvSpPr>
              <p:nvPr/>
            </p:nvSpPr>
            <p:spPr>
              <a:xfrm rot="10800000">
                <a:off x="8326754" y="2869578"/>
                <a:ext cx="128114" cy="137160"/>
              </a:xfrm>
              <a:prstGeom prst="rtTriangl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defTabSz="456925"/>
                <a:endParaRPr lang="en-US">
                  <a:solidFill>
                    <a:srgbClr val="FCF7F7"/>
                  </a:solidFill>
                  <a:latin typeface="Century Gothic"/>
                </a:endParaRPr>
              </a:p>
            </p:txBody>
          </p:sp>
        </p:grpSp>
        <p:sp>
          <p:nvSpPr>
            <p:cNvPr id="13" name="Rectangle 12">
              <a:extLst>
                <a:ext uri="{FF2B5EF4-FFF2-40B4-BE49-F238E27FC236}">
                  <a16:creationId xmlns:a16="http://schemas.microsoft.com/office/drawing/2014/main" id="{F24CFBF3-5480-A049-8B44-9D4FACF85F85}"/>
                </a:ext>
              </a:extLst>
            </p:cNvPr>
            <p:cNvSpPr/>
            <p:nvPr/>
          </p:nvSpPr>
          <p:spPr>
            <a:xfrm>
              <a:off x="9598052" y="2246022"/>
              <a:ext cx="2578608" cy="640080"/>
            </a:xfrm>
            <a:prstGeom prst="rect">
              <a:avLst/>
            </a:prstGeom>
            <a:solidFill>
              <a:srgbClr val="E30B00"/>
            </a:solidFill>
            <a:ln>
              <a:noFill/>
            </a:ln>
            <a:effectLst/>
          </p:spPr>
          <p:style>
            <a:lnRef idx="1">
              <a:schemeClr val="accent1"/>
            </a:lnRef>
            <a:fillRef idx="3">
              <a:schemeClr val="accent1"/>
            </a:fillRef>
            <a:effectRef idx="2">
              <a:schemeClr val="accent1"/>
            </a:effectRef>
            <a:fontRef idx="minor">
              <a:schemeClr val="lt1"/>
            </a:fontRef>
          </p:style>
          <p:txBody>
            <a:bodyPr lIns="365665" tIns="0" rIns="0" bIns="45708" rtlCol="0" anchor="ctr"/>
            <a:lstStyle/>
            <a:p>
              <a:pPr lvl="2" defTabSz="456925">
                <a:spcBef>
                  <a:spcPts val="0"/>
                </a:spcBef>
                <a:spcAft>
                  <a:spcPts val="0"/>
                </a:spcAft>
              </a:pPr>
              <a:endParaRPr lang="en-US">
                <a:solidFill>
                  <a:srgbClr val="FCF7F7"/>
                </a:solidFill>
                <a:latin typeface="Century Gothic"/>
              </a:endParaRPr>
            </a:p>
          </p:txBody>
        </p:sp>
      </p:grpSp>
      <p:grpSp>
        <p:nvGrpSpPr>
          <p:cNvPr id="21" name="Graphic 4">
            <a:extLst>
              <a:ext uri="{FF2B5EF4-FFF2-40B4-BE49-F238E27FC236}">
                <a16:creationId xmlns:a16="http://schemas.microsoft.com/office/drawing/2014/main" id="{0B0A3A15-5403-5340-98C9-5718EDFD9F34}"/>
              </a:ext>
            </a:extLst>
          </p:cNvPr>
          <p:cNvGrpSpPr>
            <a:grpSpLocks noChangeAspect="1"/>
          </p:cNvGrpSpPr>
          <p:nvPr userDrawn="1"/>
        </p:nvGrpSpPr>
        <p:grpSpPr>
          <a:xfrm>
            <a:off x="11078449" y="214202"/>
            <a:ext cx="889390" cy="197437"/>
            <a:chOff x="3033712" y="2749550"/>
            <a:chExt cx="6121400" cy="1358900"/>
          </a:xfrm>
          <a:solidFill>
            <a:schemeClr val="bg2"/>
          </a:solidFill>
        </p:grpSpPr>
        <p:sp>
          <p:nvSpPr>
            <p:cNvPr id="22" name="Freeform 21">
              <a:extLst>
                <a:ext uri="{FF2B5EF4-FFF2-40B4-BE49-F238E27FC236}">
                  <a16:creationId xmlns:a16="http://schemas.microsoft.com/office/drawing/2014/main" id="{29ABFD62-3FD1-A449-B420-549B7158A070}"/>
                </a:ext>
              </a:extLst>
            </p:cNvPr>
            <p:cNvSpPr/>
            <p:nvPr/>
          </p:nvSpPr>
          <p:spPr>
            <a:xfrm>
              <a:off x="4194207" y="3122059"/>
              <a:ext cx="999606" cy="961718"/>
            </a:xfrm>
            <a:custGeom>
              <a:avLst/>
              <a:gdLst>
                <a:gd name="connsiteX0" fmla="*/ 710197 w 999606"/>
                <a:gd name="connsiteY0" fmla="*/ 915119 h 961718"/>
                <a:gd name="connsiteX1" fmla="*/ 497899 w 999606"/>
                <a:gd name="connsiteY1" fmla="*/ 640489 h 961718"/>
                <a:gd name="connsiteX2" fmla="*/ 284650 w 999606"/>
                <a:gd name="connsiteY2" fmla="*/ 915119 h 961718"/>
                <a:gd name="connsiteX3" fmla="*/ 190401 w 999606"/>
                <a:gd name="connsiteY3" fmla="*/ 961683 h 961718"/>
                <a:gd name="connsiteX4" fmla="*/ 0 w 999606"/>
                <a:gd name="connsiteY4" fmla="*/ 961683 h 961718"/>
                <a:gd name="connsiteX5" fmla="*/ 375090 w 999606"/>
                <a:gd name="connsiteY5" fmla="*/ 480842 h 961718"/>
                <a:gd name="connsiteX6" fmla="*/ 16184 w 999606"/>
                <a:gd name="connsiteY6" fmla="*/ 0 h 961718"/>
                <a:gd name="connsiteX7" fmla="*/ 208489 w 999606"/>
                <a:gd name="connsiteY7" fmla="*/ 0 h 961718"/>
                <a:gd name="connsiteX8" fmla="*/ 302738 w 999606"/>
                <a:gd name="connsiteY8" fmla="*/ 46564 h 961718"/>
                <a:gd name="connsiteX9" fmla="*/ 503611 w 999606"/>
                <a:gd name="connsiteY9" fmla="*/ 325946 h 961718"/>
                <a:gd name="connsiteX10" fmla="*/ 704485 w 999606"/>
                <a:gd name="connsiteY10" fmla="*/ 46564 h 961718"/>
                <a:gd name="connsiteX11" fmla="*/ 798733 w 999606"/>
                <a:gd name="connsiteY11" fmla="*/ 0 h 961718"/>
                <a:gd name="connsiteX12" fmla="*/ 983422 w 999606"/>
                <a:gd name="connsiteY12" fmla="*/ 0 h 961718"/>
                <a:gd name="connsiteX13" fmla="*/ 622612 w 999606"/>
                <a:gd name="connsiteY13" fmla="*/ 480842 h 961718"/>
                <a:gd name="connsiteX14" fmla="*/ 999606 w 999606"/>
                <a:gd name="connsiteY14" fmla="*/ 961683 h 961718"/>
                <a:gd name="connsiteX15" fmla="*/ 804445 w 999606"/>
                <a:gd name="connsiteY15" fmla="*/ 961683 h 961718"/>
                <a:gd name="connsiteX16" fmla="*/ 710197 w 999606"/>
                <a:gd name="connsiteY16" fmla="*/ 915119 h 961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99606" h="961718">
                  <a:moveTo>
                    <a:pt x="710197" y="915119"/>
                  </a:moveTo>
                  <a:lnTo>
                    <a:pt x="497899" y="640489"/>
                  </a:lnTo>
                  <a:lnTo>
                    <a:pt x="284650" y="915119"/>
                  </a:lnTo>
                  <a:cubicBezTo>
                    <a:pt x="262754" y="944578"/>
                    <a:pt x="227530" y="961683"/>
                    <a:pt x="190401" y="961683"/>
                  </a:cubicBezTo>
                  <a:lnTo>
                    <a:pt x="0" y="961683"/>
                  </a:lnTo>
                  <a:lnTo>
                    <a:pt x="375090" y="480842"/>
                  </a:lnTo>
                  <a:lnTo>
                    <a:pt x="16184" y="0"/>
                  </a:lnTo>
                  <a:lnTo>
                    <a:pt x="208489" y="0"/>
                  </a:lnTo>
                  <a:cubicBezTo>
                    <a:pt x="245618" y="0"/>
                    <a:pt x="279890" y="17105"/>
                    <a:pt x="302738" y="46564"/>
                  </a:cubicBezTo>
                  <a:lnTo>
                    <a:pt x="503611" y="325946"/>
                  </a:lnTo>
                  <a:lnTo>
                    <a:pt x="704485" y="46564"/>
                  </a:lnTo>
                  <a:cubicBezTo>
                    <a:pt x="726381" y="17105"/>
                    <a:pt x="761605" y="0"/>
                    <a:pt x="798733" y="0"/>
                  </a:cubicBezTo>
                  <a:lnTo>
                    <a:pt x="983422" y="0"/>
                  </a:lnTo>
                  <a:lnTo>
                    <a:pt x="622612" y="480842"/>
                  </a:lnTo>
                  <a:lnTo>
                    <a:pt x="999606" y="961683"/>
                  </a:lnTo>
                  <a:lnTo>
                    <a:pt x="804445" y="961683"/>
                  </a:lnTo>
                  <a:cubicBezTo>
                    <a:pt x="767317" y="962633"/>
                    <a:pt x="732093" y="944578"/>
                    <a:pt x="710197" y="915119"/>
                  </a:cubicBezTo>
                </a:path>
              </a:pathLst>
            </a:custGeom>
            <a:grpFill/>
            <a:ln w="9510" cap="flat">
              <a:noFill/>
              <a:prstDash val="solid"/>
              <a:miter/>
            </a:ln>
          </p:spPr>
          <p:txBody>
            <a:bodyPr rtlCol="0" anchor="ctr"/>
            <a:lstStyle/>
            <a:p>
              <a:pPr defTabSz="456925"/>
              <a:endParaRPr lang="en-US">
                <a:solidFill>
                  <a:srgbClr val="201F1F"/>
                </a:solidFill>
                <a:latin typeface="Century Gothic"/>
              </a:endParaRPr>
            </a:p>
          </p:txBody>
        </p:sp>
        <p:sp>
          <p:nvSpPr>
            <p:cNvPr id="23" name="Freeform 22">
              <a:extLst>
                <a:ext uri="{FF2B5EF4-FFF2-40B4-BE49-F238E27FC236}">
                  <a16:creationId xmlns:a16="http://schemas.microsoft.com/office/drawing/2014/main" id="{52AA49DD-FE2A-8D4D-8AFD-08AFDF31BF95}"/>
                </a:ext>
              </a:extLst>
            </p:cNvPr>
            <p:cNvSpPr/>
            <p:nvPr/>
          </p:nvSpPr>
          <p:spPr>
            <a:xfrm>
              <a:off x="5142405" y="3112556"/>
              <a:ext cx="1019598" cy="984489"/>
            </a:xfrm>
            <a:custGeom>
              <a:avLst/>
              <a:gdLst>
                <a:gd name="connsiteX0" fmla="*/ 716861 w 1019598"/>
                <a:gd name="connsiteY0" fmla="*/ 708909 h 984489"/>
                <a:gd name="connsiteX1" fmla="*/ 797781 w 1019598"/>
                <a:gd name="connsiteY1" fmla="*/ 491295 h 984489"/>
                <a:gd name="connsiteX2" fmla="*/ 716861 w 1019598"/>
                <a:gd name="connsiteY2" fmla="*/ 273681 h 984489"/>
                <a:gd name="connsiteX3" fmla="*/ 511227 w 1019598"/>
                <a:gd name="connsiteY3" fmla="*/ 191006 h 984489"/>
                <a:gd name="connsiteX4" fmla="*/ 306546 w 1019598"/>
                <a:gd name="connsiteY4" fmla="*/ 273681 h 984489"/>
                <a:gd name="connsiteX5" fmla="*/ 226578 w 1019598"/>
                <a:gd name="connsiteY5" fmla="*/ 491295 h 984489"/>
                <a:gd name="connsiteX6" fmla="*/ 306546 w 1019598"/>
                <a:gd name="connsiteY6" fmla="*/ 708909 h 984489"/>
                <a:gd name="connsiteX7" fmla="*/ 511227 w 1019598"/>
                <a:gd name="connsiteY7" fmla="*/ 791583 h 984489"/>
                <a:gd name="connsiteX8" fmla="*/ 716861 w 1019598"/>
                <a:gd name="connsiteY8" fmla="*/ 708909 h 984489"/>
                <a:gd name="connsiteX9" fmla="*/ 1019599 w 1019598"/>
                <a:gd name="connsiteY9" fmla="*/ 11403 h 984489"/>
                <a:gd name="connsiteX10" fmla="*/ 1019599 w 1019598"/>
                <a:gd name="connsiteY10" fmla="*/ 972136 h 984489"/>
                <a:gd name="connsiteX11" fmla="*/ 922494 w 1019598"/>
                <a:gd name="connsiteY11" fmla="*/ 972136 h 984489"/>
                <a:gd name="connsiteX12" fmla="*/ 805397 w 1019598"/>
                <a:gd name="connsiteY12" fmla="*/ 855252 h 984489"/>
                <a:gd name="connsiteX13" fmla="*/ 805397 w 1019598"/>
                <a:gd name="connsiteY13" fmla="*/ 847650 h 984489"/>
                <a:gd name="connsiteX14" fmla="*/ 667356 w 1019598"/>
                <a:gd name="connsiteY14" fmla="*/ 950280 h 984489"/>
                <a:gd name="connsiteX15" fmla="*/ 486475 w 1019598"/>
                <a:gd name="connsiteY15" fmla="*/ 984490 h 984489"/>
                <a:gd name="connsiteX16" fmla="*/ 235146 w 1019598"/>
                <a:gd name="connsiteY16" fmla="*/ 923672 h 984489"/>
                <a:gd name="connsiteX17" fmla="*/ 61880 w 1019598"/>
                <a:gd name="connsiteY17" fmla="*/ 750721 h 984489"/>
                <a:gd name="connsiteX18" fmla="*/ 0 w 1019598"/>
                <a:gd name="connsiteY18" fmla="*/ 491295 h 984489"/>
                <a:gd name="connsiteX19" fmla="*/ 61880 w 1019598"/>
                <a:gd name="connsiteY19" fmla="*/ 232819 h 984489"/>
                <a:gd name="connsiteX20" fmla="*/ 235146 w 1019598"/>
                <a:gd name="connsiteY20" fmla="*/ 60818 h 984489"/>
                <a:gd name="connsiteX21" fmla="*/ 486475 w 1019598"/>
                <a:gd name="connsiteY21" fmla="*/ 0 h 984489"/>
                <a:gd name="connsiteX22" fmla="*/ 658788 w 1019598"/>
                <a:gd name="connsiteY22" fmla="*/ 32309 h 984489"/>
                <a:gd name="connsiteX23" fmla="*/ 794925 w 1019598"/>
                <a:gd name="connsiteY23" fmla="*/ 127337 h 984489"/>
                <a:gd name="connsiteX24" fmla="*/ 912022 w 1019598"/>
                <a:gd name="connsiteY24" fmla="*/ 10453 h 984489"/>
                <a:gd name="connsiteX25" fmla="*/ 1019599 w 1019598"/>
                <a:gd name="connsiteY25" fmla="*/ 10453 h 984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019598" h="984489">
                  <a:moveTo>
                    <a:pt x="716861" y="708909"/>
                  </a:moveTo>
                  <a:cubicBezTo>
                    <a:pt x="771125" y="653792"/>
                    <a:pt x="797781" y="581571"/>
                    <a:pt x="797781" y="491295"/>
                  </a:cubicBezTo>
                  <a:cubicBezTo>
                    <a:pt x="797781" y="401018"/>
                    <a:pt x="771125" y="328797"/>
                    <a:pt x="716861" y="273681"/>
                  </a:cubicBezTo>
                  <a:cubicBezTo>
                    <a:pt x="662596" y="218564"/>
                    <a:pt x="594052" y="191006"/>
                    <a:pt x="511227" y="191006"/>
                  </a:cubicBezTo>
                  <a:cubicBezTo>
                    <a:pt x="428403" y="191006"/>
                    <a:pt x="359858" y="218564"/>
                    <a:pt x="306546" y="273681"/>
                  </a:cubicBezTo>
                  <a:cubicBezTo>
                    <a:pt x="253234" y="328797"/>
                    <a:pt x="226578" y="401018"/>
                    <a:pt x="226578" y="491295"/>
                  </a:cubicBezTo>
                  <a:cubicBezTo>
                    <a:pt x="226578" y="581571"/>
                    <a:pt x="253234" y="653792"/>
                    <a:pt x="306546" y="708909"/>
                  </a:cubicBezTo>
                  <a:cubicBezTo>
                    <a:pt x="359858" y="764025"/>
                    <a:pt x="428403" y="791583"/>
                    <a:pt x="511227" y="791583"/>
                  </a:cubicBezTo>
                  <a:cubicBezTo>
                    <a:pt x="594052" y="792533"/>
                    <a:pt x="662596" y="764975"/>
                    <a:pt x="716861" y="708909"/>
                  </a:cubicBezTo>
                  <a:moveTo>
                    <a:pt x="1019599" y="11403"/>
                  </a:moveTo>
                  <a:lnTo>
                    <a:pt x="1019599" y="972136"/>
                  </a:lnTo>
                  <a:lnTo>
                    <a:pt x="922494" y="972136"/>
                  </a:lnTo>
                  <a:cubicBezTo>
                    <a:pt x="857758" y="972136"/>
                    <a:pt x="805397" y="919871"/>
                    <a:pt x="805397" y="855252"/>
                  </a:cubicBezTo>
                  <a:lnTo>
                    <a:pt x="805397" y="847650"/>
                  </a:lnTo>
                  <a:cubicBezTo>
                    <a:pt x="768269" y="893263"/>
                    <a:pt x="722573" y="927473"/>
                    <a:pt x="667356" y="950280"/>
                  </a:cubicBezTo>
                  <a:cubicBezTo>
                    <a:pt x="613092" y="973087"/>
                    <a:pt x="552164" y="984490"/>
                    <a:pt x="486475" y="984490"/>
                  </a:cubicBezTo>
                  <a:cubicBezTo>
                    <a:pt x="393178" y="984490"/>
                    <a:pt x="308450" y="964534"/>
                    <a:pt x="235146" y="923672"/>
                  </a:cubicBezTo>
                  <a:cubicBezTo>
                    <a:pt x="160889" y="882810"/>
                    <a:pt x="103769" y="824843"/>
                    <a:pt x="61880" y="750721"/>
                  </a:cubicBezTo>
                  <a:cubicBezTo>
                    <a:pt x="19992" y="676599"/>
                    <a:pt x="0" y="590124"/>
                    <a:pt x="0" y="491295"/>
                  </a:cubicBezTo>
                  <a:cubicBezTo>
                    <a:pt x="0" y="392466"/>
                    <a:pt x="20944" y="306940"/>
                    <a:pt x="61880" y="232819"/>
                  </a:cubicBezTo>
                  <a:cubicBezTo>
                    <a:pt x="103769" y="158697"/>
                    <a:pt x="160889" y="101680"/>
                    <a:pt x="235146" y="60818"/>
                  </a:cubicBezTo>
                  <a:cubicBezTo>
                    <a:pt x="309402" y="19956"/>
                    <a:pt x="393178" y="0"/>
                    <a:pt x="486475" y="0"/>
                  </a:cubicBezTo>
                  <a:cubicBezTo>
                    <a:pt x="549308" y="0"/>
                    <a:pt x="606428" y="10453"/>
                    <a:pt x="658788" y="32309"/>
                  </a:cubicBezTo>
                  <a:cubicBezTo>
                    <a:pt x="711149" y="54166"/>
                    <a:pt x="756845" y="85525"/>
                    <a:pt x="794925" y="127337"/>
                  </a:cubicBezTo>
                  <a:cubicBezTo>
                    <a:pt x="794925" y="62718"/>
                    <a:pt x="847286" y="10453"/>
                    <a:pt x="912022" y="10453"/>
                  </a:cubicBezTo>
                  <a:lnTo>
                    <a:pt x="1019599" y="10453"/>
                  </a:lnTo>
                  <a:close/>
                </a:path>
              </a:pathLst>
            </a:custGeom>
            <a:grpFill/>
            <a:ln w="9510" cap="flat">
              <a:noFill/>
              <a:prstDash val="solid"/>
              <a:miter/>
            </a:ln>
          </p:spPr>
          <p:txBody>
            <a:bodyPr rtlCol="0" anchor="ctr"/>
            <a:lstStyle/>
            <a:p>
              <a:pPr defTabSz="456925"/>
              <a:endParaRPr lang="en-US">
                <a:solidFill>
                  <a:srgbClr val="201F1F"/>
                </a:solidFill>
                <a:latin typeface="Century Gothic"/>
              </a:endParaRPr>
            </a:p>
          </p:txBody>
        </p:sp>
        <p:sp>
          <p:nvSpPr>
            <p:cNvPr id="24" name="Freeform 23">
              <a:extLst>
                <a:ext uri="{FF2B5EF4-FFF2-40B4-BE49-F238E27FC236}">
                  <a16:creationId xmlns:a16="http://schemas.microsoft.com/office/drawing/2014/main" id="{0E4FAC87-60F8-2846-9557-DCC82CB7D3B6}"/>
                </a:ext>
              </a:extLst>
            </p:cNvPr>
            <p:cNvSpPr/>
            <p:nvPr/>
          </p:nvSpPr>
          <p:spPr>
            <a:xfrm>
              <a:off x="6327653" y="3113488"/>
              <a:ext cx="949150" cy="971204"/>
            </a:xfrm>
            <a:custGeom>
              <a:avLst/>
              <a:gdLst>
                <a:gd name="connsiteX0" fmla="*/ 838718 w 949150"/>
                <a:gd name="connsiteY0" fmla="*/ 105500 h 971204"/>
                <a:gd name="connsiteX1" fmla="*/ 949150 w 949150"/>
                <a:gd name="connsiteY1" fmla="*/ 420042 h 971204"/>
                <a:gd name="connsiteX2" fmla="*/ 949150 w 949150"/>
                <a:gd name="connsiteY2" fmla="*/ 971205 h 971204"/>
                <a:gd name="connsiteX3" fmla="*/ 840621 w 949150"/>
                <a:gd name="connsiteY3" fmla="*/ 971205 h 971204"/>
                <a:gd name="connsiteX4" fmla="*/ 723525 w 949150"/>
                <a:gd name="connsiteY4" fmla="*/ 854320 h 971204"/>
                <a:gd name="connsiteX5" fmla="*/ 723525 w 949150"/>
                <a:gd name="connsiteY5" fmla="*/ 449501 h 971204"/>
                <a:gd name="connsiteX6" fmla="*/ 663548 w 949150"/>
                <a:gd name="connsiteY6" fmla="*/ 259445 h 971204"/>
                <a:gd name="connsiteX7" fmla="*/ 494091 w 949150"/>
                <a:gd name="connsiteY7" fmla="*/ 195776 h 971204"/>
                <a:gd name="connsiteX8" fmla="*/ 297978 w 949150"/>
                <a:gd name="connsiteY8" fmla="*/ 270849 h 971204"/>
                <a:gd name="connsiteX9" fmla="*/ 225626 w 949150"/>
                <a:gd name="connsiteY9" fmla="*/ 485612 h 971204"/>
                <a:gd name="connsiteX10" fmla="*/ 225626 w 949150"/>
                <a:gd name="connsiteY10" fmla="*/ 854320 h 971204"/>
                <a:gd name="connsiteX11" fmla="*/ 108529 w 949150"/>
                <a:gd name="connsiteY11" fmla="*/ 971205 h 971204"/>
                <a:gd name="connsiteX12" fmla="*/ 0 w 949150"/>
                <a:gd name="connsiteY12" fmla="*/ 971205 h 971204"/>
                <a:gd name="connsiteX13" fmla="*/ 0 w 949150"/>
                <a:gd name="connsiteY13" fmla="*/ 10472 h 971204"/>
                <a:gd name="connsiteX14" fmla="*/ 97105 w 949150"/>
                <a:gd name="connsiteY14" fmla="*/ 10472 h 971204"/>
                <a:gd name="connsiteX15" fmla="*/ 214201 w 949150"/>
                <a:gd name="connsiteY15" fmla="*/ 127356 h 971204"/>
                <a:gd name="connsiteX16" fmla="*/ 214201 w 949150"/>
                <a:gd name="connsiteY16" fmla="*/ 134958 h 971204"/>
                <a:gd name="connsiteX17" fmla="*/ 355098 w 949150"/>
                <a:gd name="connsiteY17" fmla="*/ 34229 h 971204"/>
                <a:gd name="connsiteX18" fmla="*/ 546452 w 949150"/>
                <a:gd name="connsiteY18" fmla="*/ 19 h 971204"/>
                <a:gd name="connsiteX19" fmla="*/ 838718 w 949150"/>
                <a:gd name="connsiteY19" fmla="*/ 105500 h 971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49150" h="971204">
                  <a:moveTo>
                    <a:pt x="838718" y="105500"/>
                  </a:moveTo>
                  <a:cubicBezTo>
                    <a:pt x="912022" y="176771"/>
                    <a:pt x="949150" y="281302"/>
                    <a:pt x="949150" y="420042"/>
                  </a:cubicBezTo>
                  <a:lnTo>
                    <a:pt x="949150" y="971205"/>
                  </a:lnTo>
                  <a:lnTo>
                    <a:pt x="840621" y="971205"/>
                  </a:lnTo>
                  <a:cubicBezTo>
                    <a:pt x="775885" y="971205"/>
                    <a:pt x="723525" y="918939"/>
                    <a:pt x="723525" y="854320"/>
                  </a:cubicBezTo>
                  <a:lnTo>
                    <a:pt x="723525" y="449501"/>
                  </a:lnTo>
                  <a:cubicBezTo>
                    <a:pt x="723525" y="365876"/>
                    <a:pt x="703533" y="302208"/>
                    <a:pt x="663548" y="259445"/>
                  </a:cubicBezTo>
                  <a:cubicBezTo>
                    <a:pt x="623564" y="216683"/>
                    <a:pt x="567396" y="195776"/>
                    <a:pt x="494091" y="195776"/>
                  </a:cubicBezTo>
                  <a:cubicBezTo>
                    <a:pt x="411267" y="195776"/>
                    <a:pt x="345578" y="220484"/>
                    <a:pt x="297978" y="270849"/>
                  </a:cubicBezTo>
                  <a:cubicBezTo>
                    <a:pt x="249426" y="320263"/>
                    <a:pt x="225626" y="392484"/>
                    <a:pt x="225626" y="485612"/>
                  </a:cubicBezTo>
                  <a:lnTo>
                    <a:pt x="225626" y="854320"/>
                  </a:lnTo>
                  <a:cubicBezTo>
                    <a:pt x="225626" y="918939"/>
                    <a:pt x="173265" y="971205"/>
                    <a:pt x="108529" y="971205"/>
                  </a:cubicBezTo>
                  <a:lnTo>
                    <a:pt x="0" y="971205"/>
                  </a:lnTo>
                  <a:lnTo>
                    <a:pt x="0" y="10472"/>
                  </a:lnTo>
                  <a:lnTo>
                    <a:pt x="97105" y="10472"/>
                  </a:lnTo>
                  <a:cubicBezTo>
                    <a:pt x="161841" y="10472"/>
                    <a:pt x="214201" y="62737"/>
                    <a:pt x="214201" y="127356"/>
                  </a:cubicBezTo>
                  <a:lnTo>
                    <a:pt x="214201" y="134958"/>
                  </a:lnTo>
                  <a:cubicBezTo>
                    <a:pt x="251330" y="90295"/>
                    <a:pt x="297978" y="57036"/>
                    <a:pt x="355098" y="34229"/>
                  </a:cubicBezTo>
                  <a:cubicBezTo>
                    <a:pt x="411267" y="11422"/>
                    <a:pt x="475051" y="19"/>
                    <a:pt x="546452" y="19"/>
                  </a:cubicBezTo>
                  <a:cubicBezTo>
                    <a:pt x="667356" y="-932"/>
                    <a:pt x="765413" y="34229"/>
                    <a:pt x="838718" y="105500"/>
                  </a:cubicBezTo>
                </a:path>
              </a:pathLst>
            </a:custGeom>
            <a:grpFill/>
            <a:ln w="9510" cap="flat">
              <a:noFill/>
              <a:prstDash val="solid"/>
              <a:miter/>
            </a:ln>
          </p:spPr>
          <p:txBody>
            <a:bodyPr rtlCol="0" anchor="ctr"/>
            <a:lstStyle/>
            <a:p>
              <a:pPr defTabSz="456925"/>
              <a:endParaRPr lang="en-US">
                <a:solidFill>
                  <a:srgbClr val="201F1F"/>
                </a:solidFill>
                <a:latin typeface="Century Gothic"/>
              </a:endParaRPr>
            </a:p>
          </p:txBody>
        </p:sp>
        <p:sp>
          <p:nvSpPr>
            <p:cNvPr id="25" name="Freeform 24">
              <a:extLst>
                <a:ext uri="{FF2B5EF4-FFF2-40B4-BE49-F238E27FC236}">
                  <a16:creationId xmlns:a16="http://schemas.microsoft.com/office/drawing/2014/main" id="{DF7B2424-1382-0246-A4A8-A1AFC109C3C9}"/>
                </a:ext>
              </a:extLst>
            </p:cNvPr>
            <p:cNvSpPr/>
            <p:nvPr/>
          </p:nvSpPr>
          <p:spPr>
            <a:xfrm>
              <a:off x="7392948" y="2766655"/>
              <a:ext cx="1021502" cy="1330391"/>
            </a:xfrm>
            <a:custGeom>
              <a:avLst/>
              <a:gdLst>
                <a:gd name="connsiteX0" fmla="*/ 658788 w 1021502"/>
                <a:gd name="connsiteY0" fmla="*/ 1101374 h 1330391"/>
                <a:gd name="connsiteX1" fmla="*/ 761605 w 1021502"/>
                <a:gd name="connsiteY1" fmla="*/ 995893 h 1330391"/>
                <a:gd name="connsiteX2" fmla="*/ 799686 w 1021502"/>
                <a:gd name="connsiteY2" fmla="*/ 837196 h 1330391"/>
                <a:gd name="connsiteX3" fmla="*/ 761605 w 1021502"/>
                <a:gd name="connsiteY3" fmla="*/ 678500 h 1330391"/>
                <a:gd name="connsiteX4" fmla="*/ 658788 w 1021502"/>
                <a:gd name="connsiteY4" fmla="*/ 573019 h 1330391"/>
                <a:gd name="connsiteX5" fmla="*/ 513131 w 1021502"/>
                <a:gd name="connsiteY5" fmla="*/ 535958 h 1330391"/>
                <a:gd name="connsiteX6" fmla="*/ 367474 w 1021502"/>
                <a:gd name="connsiteY6" fmla="*/ 573019 h 1330391"/>
                <a:gd name="connsiteX7" fmla="*/ 264658 w 1021502"/>
                <a:gd name="connsiteY7" fmla="*/ 678500 h 1330391"/>
                <a:gd name="connsiteX8" fmla="*/ 226578 w 1021502"/>
                <a:gd name="connsiteY8" fmla="*/ 837196 h 1330391"/>
                <a:gd name="connsiteX9" fmla="*/ 264658 w 1021502"/>
                <a:gd name="connsiteY9" fmla="*/ 995893 h 1330391"/>
                <a:gd name="connsiteX10" fmla="*/ 367474 w 1021502"/>
                <a:gd name="connsiteY10" fmla="*/ 1101374 h 1330391"/>
                <a:gd name="connsiteX11" fmla="*/ 513131 w 1021502"/>
                <a:gd name="connsiteY11" fmla="*/ 1138435 h 1330391"/>
                <a:gd name="connsiteX12" fmla="*/ 658788 w 1021502"/>
                <a:gd name="connsiteY12" fmla="*/ 1101374 h 1330391"/>
                <a:gd name="connsiteX13" fmla="*/ 1021503 w 1021502"/>
                <a:gd name="connsiteY13" fmla="*/ 0 h 1330391"/>
                <a:gd name="connsiteX14" fmla="*/ 1021503 w 1021502"/>
                <a:gd name="connsiteY14" fmla="*/ 1318038 h 1330391"/>
                <a:gd name="connsiteX15" fmla="*/ 922494 w 1021502"/>
                <a:gd name="connsiteY15" fmla="*/ 1318038 h 1330391"/>
                <a:gd name="connsiteX16" fmla="*/ 805397 w 1021502"/>
                <a:gd name="connsiteY16" fmla="*/ 1201154 h 1330391"/>
                <a:gd name="connsiteX17" fmla="*/ 805397 w 1021502"/>
                <a:gd name="connsiteY17" fmla="*/ 1193551 h 1330391"/>
                <a:gd name="connsiteX18" fmla="*/ 667356 w 1021502"/>
                <a:gd name="connsiteY18" fmla="*/ 1296182 h 1330391"/>
                <a:gd name="connsiteX19" fmla="*/ 486475 w 1021502"/>
                <a:gd name="connsiteY19" fmla="*/ 1330392 h 1330391"/>
                <a:gd name="connsiteX20" fmla="*/ 237049 w 1021502"/>
                <a:gd name="connsiteY20" fmla="*/ 1269574 h 1330391"/>
                <a:gd name="connsiteX21" fmla="*/ 62832 w 1021502"/>
                <a:gd name="connsiteY21" fmla="*/ 1095673 h 1330391"/>
                <a:gd name="connsiteX22" fmla="*/ 0 w 1021502"/>
                <a:gd name="connsiteY22" fmla="*/ 837196 h 1330391"/>
                <a:gd name="connsiteX23" fmla="*/ 62832 w 1021502"/>
                <a:gd name="connsiteY23" fmla="*/ 579671 h 1330391"/>
                <a:gd name="connsiteX24" fmla="*/ 237049 w 1021502"/>
                <a:gd name="connsiteY24" fmla="*/ 406720 h 1330391"/>
                <a:gd name="connsiteX25" fmla="*/ 486475 w 1021502"/>
                <a:gd name="connsiteY25" fmla="*/ 345902 h 1330391"/>
                <a:gd name="connsiteX26" fmla="*/ 661645 w 1021502"/>
                <a:gd name="connsiteY26" fmla="*/ 378211 h 1330391"/>
                <a:gd name="connsiteX27" fmla="*/ 796829 w 1021502"/>
                <a:gd name="connsiteY27" fmla="*/ 475140 h 1330391"/>
                <a:gd name="connsiteX28" fmla="*/ 796829 w 1021502"/>
                <a:gd name="connsiteY28" fmla="*/ 0 h 1330391"/>
                <a:gd name="connsiteX29" fmla="*/ 1021503 w 1021502"/>
                <a:gd name="connsiteY29" fmla="*/ 0 h 1330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21502" h="1330391">
                  <a:moveTo>
                    <a:pt x="658788" y="1101374"/>
                  </a:moveTo>
                  <a:cubicBezTo>
                    <a:pt x="701628" y="1076667"/>
                    <a:pt x="735901" y="1041507"/>
                    <a:pt x="761605" y="995893"/>
                  </a:cubicBezTo>
                  <a:cubicBezTo>
                    <a:pt x="787309" y="950280"/>
                    <a:pt x="799686" y="897064"/>
                    <a:pt x="799686" y="837196"/>
                  </a:cubicBezTo>
                  <a:cubicBezTo>
                    <a:pt x="799686" y="777329"/>
                    <a:pt x="787309" y="724113"/>
                    <a:pt x="761605" y="678500"/>
                  </a:cubicBezTo>
                  <a:cubicBezTo>
                    <a:pt x="735901" y="632886"/>
                    <a:pt x="701628" y="597726"/>
                    <a:pt x="658788" y="573019"/>
                  </a:cubicBezTo>
                  <a:cubicBezTo>
                    <a:pt x="615948" y="548311"/>
                    <a:pt x="566444" y="535958"/>
                    <a:pt x="513131" y="535958"/>
                  </a:cubicBezTo>
                  <a:cubicBezTo>
                    <a:pt x="458867" y="535958"/>
                    <a:pt x="410315" y="548311"/>
                    <a:pt x="367474" y="573019"/>
                  </a:cubicBezTo>
                  <a:cubicBezTo>
                    <a:pt x="324634" y="597726"/>
                    <a:pt x="290362" y="632886"/>
                    <a:pt x="264658" y="678500"/>
                  </a:cubicBezTo>
                  <a:cubicBezTo>
                    <a:pt x="238954" y="724113"/>
                    <a:pt x="226578" y="777329"/>
                    <a:pt x="226578" y="837196"/>
                  </a:cubicBezTo>
                  <a:cubicBezTo>
                    <a:pt x="226578" y="897064"/>
                    <a:pt x="238954" y="950280"/>
                    <a:pt x="264658" y="995893"/>
                  </a:cubicBezTo>
                  <a:cubicBezTo>
                    <a:pt x="290362" y="1041507"/>
                    <a:pt x="323682" y="1076667"/>
                    <a:pt x="367474" y="1101374"/>
                  </a:cubicBezTo>
                  <a:cubicBezTo>
                    <a:pt x="410315" y="1126082"/>
                    <a:pt x="459819" y="1138435"/>
                    <a:pt x="513131" y="1138435"/>
                  </a:cubicBezTo>
                  <a:cubicBezTo>
                    <a:pt x="566444" y="1138435"/>
                    <a:pt x="615948" y="1126082"/>
                    <a:pt x="658788" y="1101374"/>
                  </a:cubicBezTo>
                  <a:moveTo>
                    <a:pt x="1021503" y="0"/>
                  </a:moveTo>
                  <a:lnTo>
                    <a:pt x="1021503" y="1318038"/>
                  </a:lnTo>
                  <a:lnTo>
                    <a:pt x="922494" y="1318038"/>
                  </a:lnTo>
                  <a:cubicBezTo>
                    <a:pt x="857758" y="1318038"/>
                    <a:pt x="805397" y="1265773"/>
                    <a:pt x="805397" y="1201154"/>
                  </a:cubicBezTo>
                  <a:lnTo>
                    <a:pt x="805397" y="1193551"/>
                  </a:lnTo>
                  <a:cubicBezTo>
                    <a:pt x="768269" y="1239165"/>
                    <a:pt x="722573" y="1273375"/>
                    <a:pt x="667356" y="1296182"/>
                  </a:cubicBezTo>
                  <a:cubicBezTo>
                    <a:pt x="613092" y="1318988"/>
                    <a:pt x="552164" y="1330392"/>
                    <a:pt x="486475" y="1330392"/>
                  </a:cubicBezTo>
                  <a:cubicBezTo>
                    <a:pt x="394131" y="1330392"/>
                    <a:pt x="310354" y="1310436"/>
                    <a:pt x="237049" y="1269574"/>
                  </a:cubicBezTo>
                  <a:cubicBezTo>
                    <a:pt x="162793" y="1228712"/>
                    <a:pt x="104721" y="1170745"/>
                    <a:pt x="62832" y="1095673"/>
                  </a:cubicBezTo>
                  <a:cubicBezTo>
                    <a:pt x="20944" y="1020600"/>
                    <a:pt x="0" y="934125"/>
                    <a:pt x="0" y="837196"/>
                  </a:cubicBezTo>
                  <a:cubicBezTo>
                    <a:pt x="0" y="740268"/>
                    <a:pt x="20944" y="653792"/>
                    <a:pt x="62832" y="579671"/>
                  </a:cubicBezTo>
                  <a:cubicBezTo>
                    <a:pt x="104721" y="505549"/>
                    <a:pt x="162793" y="447582"/>
                    <a:pt x="237049" y="406720"/>
                  </a:cubicBezTo>
                  <a:cubicBezTo>
                    <a:pt x="311306" y="365858"/>
                    <a:pt x="394131" y="345902"/>
                    <a:pt x="486475" y="345902"/>
                  </a:cubicBezTo>
                  <a:cubicBezTo>
                    <a:pt x="550260" y="345902"/>
                    <a:pt x="608332" y="356355"/>
                    <a:pt x="661645" y="378211"/>
                  </a:cubicBezTo>
                  <a:cubicBezTo>
                    <a:pt x="714957" y="400068"/>
                    <a:pt x="759701" y="432377"/>
                    <a:pt x="796829" y="475140"/>
                  </a:cubicBezTo>
                  <a:lnTo>
                    <a:pt x="796829" y="0"/>
                  </a:lnTo>
                  <a:lnTo>
                    <a:pt x="1021503" y="0"/>
                  </a:lnTo>
                  <a:close/>
                </a:path>
              </a:pathLst>
            </a:custGeom>
            <a:grpFill/>
            <a:ln w="9510" cap="flat">
              <a:noFill/>
              <a:prstDash val="solid"/>
              <a:miter/>
            </a:ln>
          </p:spPr>
          <p:txBody>
            <a:bodyPr rtlCol="0" anchor="ctr"/>
            <a:lstStyle/>
            <a:p>
              <a:pPr defTabSz="456925"/>
              <a:endParaRPr lang="en-US">
                <a:solidFill>
                  <a:srgbClr val="201F1F"/>
                </a:solidFill>
                <a:latin typeface="Century Gothic"/>
              </a:endParaRPr>
            </a:p>
          </p:txBody>
        </p:sp>
        <p:sp>
          <p:nvSpPr>
            <p:cNvPr id="26" name="Freeform 25">
              <a:extLst>
                <a:ext uri="{FF2B5EF4-FFF2-40B4-BE49-F238E27FC236}">
                  <a16:creationId xmlns:a16="http://schemas.microsoft.com/office/drawing/2014/main" id="{F100C241-CA78-6A41-9917-9A8941D5EFC9}"/>
                </a:ext>
              </a:extLst>
            </p:cNvPr>
            <p:cNvSpPr/>
            <p:nvPr/>
          </p:nvSpPr>
          <p:spPr>
            <a:xfrm>
              <a:off x="8588668" y="3112556"/>
              <a:ext cx="557875" cy="971185"/>
            </a:xfrm>
            <a:custGeom>
              <a:avLst/>
              <a:gdLst>
                <a:gd name="connsiteX0" fmla="*/ 557875 w 557875"/>
                <a:gd name="connsiteY0" fmla="*/ 0 h 971185"/>
                <a:gd name="connsiteX1" fmla="*/ 557875 w 557875"/>
                <a:gd name="connsiteY1" fmla="*/ 213813 h 971185"/>
                <a:gd name="connsiteX2" fmla="*/ 505515 w 557875"/>
                <a:gd name="connsiteY2" fmla="*/ 208111 h 971185"/>
                <a:gd name="connsiteX3" fmla="*/ 299882 w 557875"/>
                <a:gd name="connsiteY3" fmla="*/ 285084 h 971185"/>
                <a:gd name="connsiteX4" fmla="*/ 225626 w 557875"/>
                <a:gd name="connsiteY4" fmla="*/ 505549 h 971185"/>
                <a:gd name="connsiteX5" fmla="*/ 225626 w 557875"/>
                <a:gd name="connsiteY5" fmla="*/ 854302 h 971185"/>
                <a:gd name="connsiteX6" fmla="*/ 108529 w 557875"/>
                <a:gd name="connsiteY6" fmla="*/ 971186 h 971185"/>
                <a:gd name="connsiteX7" fmla="*/ 0 w 557875"/>
                <a:gd name="connsiteY7" fmla="*/ 971186 h 971185"/>
                <a:gd name="connsiteX8" fmla="*/ 0 w 557875"/>
                <a:gd name="connsiteY8" fmla="*/ 11403 h 971185"/>
                <a:gd name="connsiteX9" fmla="*/ 214201 w 557875"/>
                <a:gd name="connsiteY9" fmla="*/ 11403 h 971185"/>
                <a:gd name="connsiteX10" fmla="*/ 214201 w 557875"/>
                <a:gd name="connsiteY10" fmla="*/ 152045 h 971185"/>
                <a:gd name="connsiteX11" fmla="*/ 557875 w 557875"/>
                <a:gd name="connsiteY11" fmla="*/ 0 h 971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7875" h="971185">
                  <a:moveTo>
                    <a:pt x="557875" y="0"/>
                  </a:moveTo>
                  <a:lnTo>
                    <a:pt x="557875" y="213813"/>
                  </a:lnTo>
                  <a:cubicBezTo>
                    <a:pt x="538835" y="210012"/>
                    <a:pt x="520748" y="208111"/>
                    <a:pt x="505515" y="208111"/>
                  </a:cubicBezTo>
                  <a:cubicBezTo>
                    <a:pt x="417931" y="208111"/>
                    <a:pt x="349386" y="233769"/>
                    <a:pt x="299882" y="285084"/>
                  </a:cubicBezTo>
                  <a:cubicBezTo>
                    <a:pt x="250378" y="336399"/>
                    <a:pt x="225626" y="409571"/>
                    <a:pt x="225626" y="505549"/>
                  </a:cubicBezTo>
                  <a:lnTo>
                    <a:pt x="225626" y="854302"/>
                  </a:lnTo>
                  <a:cubicBezTo>
                    <a:pt x="225626" y="918920"/>
                    <a:pt x="173265" y="971186"/>
                    <a:pt x="108529" y="971186"/>
                  </a:cubicBezTo>
                  <a:lnTo>
                    <a:pt x="0" y="971186"/>
                  </a:lnTo>
                  <a:lnTo>
                    <a:pt x="0" y="11403"/>
                  </a:lnTo>
                  <a:lnTo>
                    <a:pt x="214201" y="11403"/>
                  </a:lnTo>
                  <a:lnTo>
                    <a:pt x="214201" y="152045"/>
                  </a:lnTo>
                  <a:cubicBezTo>
                    <a:pt x="279890" y="50365"/>
                    <a:pt x="394131" y="0"/>
                    <a:pt x="557875" y="0"/>
                  </a:cubicBezTo>
                </a:path>
              </a:pathLst>
            </a:custGeom>
            <a:grpFill/>
            <a:ln w="9510" cap="flat">
              <a:noFill/>
              <a:prstDash val="solid"/>
              <a:miter/>
            </a:ln>
          </p:spPr>
          <p:txBody>
            <a:bodyPr rtlCol="0" anchor="ctr"/>
            <a:lstStyle/>
            <a:p>
              <a:pPr defTabSz="456925"/>
              <a:endParaRPr lang="en-US">
                <a:solidFill>
                  <a:srgbClr val="201F1F"/>
                </a:solidFill>
                <a:latin typeface="Century Gothic"/>
              </a:endParaRPr>
            </a:p>
          </p:txBody>
        </p:sp>
        <p:sp>
          <p:nvSpPr>
            <p:cNvPr id="27" name="Freeform 26">
              <a:extLst>
                <a:ext uri="{FF2B5EF4-FFF2-40B4-BE49-F238E27FC236}">
                  <a16:creationId xmlns:a16="http://schemas.microsoft.com/office/drawing/2014/main" id="{8FD50582-694E-B649-A1F6-A943688FB041}"/>
                </a:ext>
              </a:extLst>
            </p:cNvPr>
            <p:cNvSpPr/>
            <p:nvPr/>
          </p:nvSpPr>
          <p:spPr>
            <a:xfrm>
              <a:off x="3049896" y="3158170"/>
              <a:ext cx="486475" cy="416222"/>
            </a:xfrm>
            <a:custGeom>
              <a:avLst/>
              <a:gdLst>
                <a:gd name="connsiteX0" fmla="*/ 246570 w 486475"/>
                <a:gd name="connsiteY0" fmla="*/ 0 h 416222"/>
                <a:gd name="connsiteX1" fmla="*/ 225625 w 486475"/>
                <a:gd name="connsiteY1" fmla="*/ 26608 h 416222"/>
                <a:gd name="connsiteX2" fmla="*/ 0 w 486475"/>
                <a:gd name="connsiteY2" fmla="*/ 416223 h 416222"/>
                <a:gd name="connsiteX3" fmla="*/ 486475 w 486475"/>
                <a:gd name="connsiteY3" fmla="*/ 416223 h 416222"/>
                <a:gd name="connsiteX4" fmla="*/ 246570 w 486475"/>
                <a:gd name="connsiteY4" fmla="*/ 0 h 416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475" h="416222">
                  <a:moveTo>
                    <a:pt x="246570" y="0"/>
                  </a:moveTo>
                  <a:cubicBezTo>
                    <a:pt x="238954" y="7602"/>
                    <a:pt x="231338" y="16155"/>
                    <a:pt x="225625" y="26608"/>
                  </a:cubicBezTo>
                  <a:lnTo>
                    <a:pt x="0" y="416223"/>
                  </a:lnTo>
                  <a:lnTo>
                    <a:pt x="486475" y="416223"/>
                  </a:lnTo>
                  <a:lnTo>
                    <a:pt x="246570" y="0"/>
                  </a:lnTo>
                  <a:close/>
                </a:path>
              </a:pathLst>
            </a:custGeom>
            <a:grpFill/>
            <a:ln w="9510" cap="flat">
              <a:noFill/>
              <a:prstDash val="solid"/>
              <a:miter/>
            </a:ln>
          </p:spPr>
          <p:txBody>
            <a:bodyPr rtlCol="0" anchor="ctr"/>
            <a:lstStyle/>
            <a:p>
              <a:pPr defTabSz="456925"/>
              <a:endParaRPr lang="en-US">
                <a:solidFill>
                  <a:srgbClr val="201F1F"/>
                </a:solidFill>
                <a:latin typeface="Century Gothic"/>
              </a:endParaRPr>
            </a:p>
          </p:txBody>
        </p:sp>
        <p:sp>
          <p:nvSpPr>
            <p:cNvPr id="28" name="Freeform 27">
              <a:extLst>
                <a:ext uri="{FF2B5EF4-FFF2-40B4-BE49-F238E27FC236}">
                  <a16:creationId xmlns:a16="http://schemas.microsoft.com/office/drawing/2014/main" id="{0A44F0B3-2C4A-7443-999C-2B68FE322BF9}"/>
                </a:ext>
              </a:extLst>
            </p:cNvPr>
            <p:cNvSpPr/>
            <p:nvPr/>
          </p:nvSpPr>
          <p:spPr>
            <a:xfrm>
              <a:off x="3348826" y="3123009"/>
              <a:ext cx="480763" cy="420973"/>
            </a:xfrm>
            <a:custGeom>
              <a:avLst/>
              <a:gdLst>
                <a:gd name="connsiteX0" fmla="*/ 480763 w 480763"/>
                <a:gd name="connsiteY0" fmla="*/ 4751 h 420973"/>
                <a:gd name="connsiteX1" fmla="*/ 447443 w 480763"/>
                <a:gd name="connsiteY1" fmla="*/ 0 h 420973"/>
                <a:gd name="connsiteX2" fmla="*/ 33320 w 480763"/>
                <a:gd name="connsiteY2" fmla="*/ 0 h 420973"/>
                <a:gd name="connsiteX3" fmla="*/ 0 w 480763"/>
                <a:gd name="connsiteY3" fmla="*/ 4751 h 420973"/>
                <a:gd name="connsiteX4" fmla="*/ 240858 w 480763"/>
                <a:gd name="connsiteY4" fmla="*/ 420974 h 420973"/>
                <a:gd name="connsiteX5" fmla="*/ 480763 w 480763"/>
                <a:gd name="connsiteY5" fmla="*/ 4751 h 420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0763" h="420973">
                  <a:moveTo>
                    <a:pt x="480763" y="4751"/>
                  </a:moveTo>
                  <a:cubicBezTo>
                    <a:pt x="470291" y="1901"/>
                    <a:pt x="458867" y="0"/>
                    <a:pt x="447443" y="0"/>
                  </a:cubicBezTo>
                  <a:lnTo>
                    <a:pt x="33320" y="0"/>
                  </a:lnTo>
                  <a:cubicBezTo>
                    <a:pt x="21896" y="0"/>
                    <a:pt x="10472" y="1901"/>
                    <a:pt x="0" y="4751"/>
                  </a:cubicBezTo>
                  <a:lnTo>
                    <a:pt x="240858" y="420974"/>
                  </a:lnTo>
                  <a:lnTo>
                    <a:pt x="480763" y="4751"/>
                  </a:lnTo>
                  <a:close/>
                </a:path>
              </a:pathLst>
            </a:custGeom>
            <a:grpFill/>
            <a:ln w="9510" cap="flat">
              <a:noFill/>
              <a:prstDash val="solid"/>
              <a:miter/>
            </a:ln>
          </p:spPr>
          <p:txBody>
            <a:bodyPr rtlCol="0" anchor="ctr"/>
            <a:lstStyle/>
            <a:p>
              <a:pPr defTabSz="456925"/>
              <a:endParaRPr lang="en-US">
                <a:solidFill>
                  <a:srgbClr val="201F1F"/>
                </a:solidFill>
                <a:latin typeface="Century Gothic"/>
              </a:endParaRPr>
            </a:p>
          </p:txBody>
        </p:sp>
        <p:sp>
          <p:nvSpPr>
            <p:cNvPr id="29" name="Freeform 28">
              <a:extLst>
                <a:ext uri="{FF2B5EF4-FFF2-40B4-BE49-F238E27FC236}">
                  <a16:creationId xmlns:a16="http://schemas.microsoft.com/office/drawing/2014/main" id="{CA382C06-16D6-EF45-AB5A-7BC8ACC0C36D}"/>
                </a:ext>
              </a:extLst>
            </p:cNvPr>
            <p:cNvSpPr/>
            <p:nvPr/>
          </p:nvSpPr>
          <p:spPr>
            <a:xfrm>
              <a:off x="3050848" y="3634260"/>
              <a:ext cx="487427" cy="416222"/>
            </a:xfrm>
            <a:custGeom>
              <a:avLst/>
              <a:gdLst>
                <a:gd name="connsiteX0" fmla="*/ 0 w 487427"/>
                <a:gd name="connsiteY0" fmla="*/ 0 h 416222"/>
                <a:gd name="connsiteX1" fmla="*/ 225625 w 487427"/>
                <a:gd name="connsiteY1" fmla="*/ 389615 h 416222"/>
                <a:gd name="connsiteX2" fmla="*/ 246570 w 487427"/>
                <a:gd name="connsiteY2" fmla="*/ 416222 h 416222"/>
                <a:gd name="connsiteX3" fmla="*/ 487427 w 487427"/>
                <a:gd name="connsiteY3" fmla="*/ 0 h 416222"/>
                <a:gd name="connsiteX4" fmla="*/ 0 w 487427"/>
                <a:gd name="connsiteY4" fmla="*/ 0 h 416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7427" h="416222">
                  <a:moveTo>
                    <a:pt x="0" y="0"/>
                  </a:moveTo>
                  <a:lnTo>
                    <a:pt x="225625" y="389615"/>
                  </a:lnTo>
                  <a:cubicBezTo>
                    <a:pt x="231338" y="399118"/>
                    <a:pt x="238002" y="408620"/>
                    <a:pt x="246570" y="416222"/>
                  </a:cubicBezTo>
                  <a:lnTo>
                    <a:pt x="487427" y="0"/>
                  </a:lnTo>
                  <a:lnTo>
                    <a:pt x="0" y="0"/>
                  </a:lnTo>
                  <a:close/>
                </a:path>
              </a:pathLst>
            </a:custGeom>
            <a:grpFill/>
            <a:ln w="9510" cap="flat">
              <a:noFill/>
              <a:prstDash val="solid"/>
              <a:miter/>
            </a:ln>
          </p:spPr>
          <p:txBody>
            <a:bodyPr rtlCol="0" anchor="ctr"/>
            <a:lstStyle/>
            <a:p>
              <a:pPr defTabSz="456925"/>
              <a:endParaRPr lang="en-US">
                <a:solidFill>
                  <a:srgbClr val="201F1F"/>
                </a:solidFill>
                <a:latin typeface="Century Gothic"/>
              </a:endParaRPr>
            </a:p>
          </p:txBody>
        </p:sp>
        <p:sp>
          <p:nvSpPr>
            <p:cNvPr id="30" name="Freeform 29">
              <a:extLst>
                <a:ext uri="{FF2B5EF4-FFF2-40B4-BE49-F238E27FC236}">
                  <a16:creationId xmlns:a16="http://schemas.microsoft.com/office/drawing/2014/main" id="{DA816281-8A39-A547-809E-281E3456C11D}"/>
                </a:ext>
              </a:extLst>
            </p:cNvPr>
            <p:cNvSpPr/>
            <p:nvPr/>
          </p:nvSpPr>
          <p:spPr>
            <a:xfrm>
              <a:off x="3641091" y="3634260"/>
              <a:ext cx="487427" cy="416222"/>
            </a:xfrm>
            <a:custGeom>
              <a:avLst/>
              <a:gdLst>
                <a:gd name="connsiteX0" fmla="*/ 261802 w 487427"/>
                <a:gd name="connsiteY0" fmla="*/ 389615 h 416222"/>
                <a:gd name="connsiteX1" fmla="*/ 487427 w 487427"/>
                <a:gd name="connsiteY1" fmla="*/ 0 h 416222"/>
                <a:gd name="connsiteX2" fmla="*/ 0 w 487427"/>
                <a:gd name="connsiteY2" fmla="*/ 0 h 416222"/>
                <a:gd name="connsiteX3" fmla="*/ 240858 w 487427"/>
                <a:gd name="connsiteY3" fmla="*/ 416222 h 416222"/>
                <a:gd name="connsiteX4" fmla="*/ 261802 w 487427"/>
                <a:gd name="connsiteY4" fmla="*/ 389615 h 416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7427" h="416222">
                  <a:moveTo>
                    <a:pt x="261802" y="389615"/>
                  </a:moveTo>
                  <a:lnTo>
                    <a:pt x="487427" y="0"/>
                  </a:lnTo>
                  <a:lnTo>
                    <a:pt x="0" y="0"/>
                  </a:lnTo>
                  <a:lnTo>
                    <a:pt x="240858" y="416222"/>
                  </a:lnTo>
                  <a:cubicBezTo>
                    <a:pt x="248474" y="407670"/>
                    <a:pt x="256090" y="399118"/>
                    <a:pt x="261802" y="389615"/>
                  </a:cubicBezTo>
                </a:path>
              </a:pathLst>
            </a:custGeom>
            <a:grpFill/>
            <a:ln w="9510" cap="flat">
              <a:noFill/>
              <a:prstDash val="solid"/>
              <a:miter/>
            </a:ln>
          </p:spPr>
          <p:txBody>
            <a:bodyPr rtlCol="0" anchor="ctr"/>
            <a:lstStyle/>
            <a:p>
              <a:pPr defTabSz="456925"/>
              <a:endParaRPr lang="en-US">
                <a:solidFill>
                  <a:srgbClr val="201F1F"/>
                </a:solidFill>
                <a:latin typeface="Century Gothic"/>
              </a:endParaRPr>
            </a:p>
          </p:txBody>
        </p:sp>
        <p:sp>
          <p:nvSpPr>
            <p:cNvPr id="31" name="Freeform 30">
              <a:extLst>
                <a:ext uri="{FF2B5EF4-FFF2-40B4-BE49-F238E27FC236}">
                  <a16:creationId xmlns:a16="http://schemas.microsoft.com/office/drawing/2014/main" id="{DE1F6AA1-416E-4545-842D-ADD3F000DE84}"/>
                </a:ext>
              </a:extLst>
            </p:cNvPr>
            <p:cNvSpPr/>
            <p:nvPr/>
          </p:nvSpPr>
          <p:spPr>
            <a:xfrm>
              <a:off x="3348826" y="3663719"/>
              <a:ext cx="481715" cy="420973"/>
            </a:xfrm>
            <a:custGeom>
              <a:avLst/>
              <a:gdLst>
                <a:gd name="connsiteX0" fmla="*/ 0 w 481715"/>
                <a:gd name="connsiteY0" fmla="*/ 416223 h 420973"/>
                <a:gd name="connsiteX1" fmla="*/ 33320 w 481715"/>
                <a:gd name="connsiteY1" fmla="*/ 420974 h 420973"/>
                <a:gd name="connsiteX2" fmla="*/ 448395 w 481715"/>
                <a:gd name="connsiteY2" fmla="*/ 420974 h 420973"/>
                <a:gd name="connsiteX3" fmla="*/ 481715 w 481715"/>
                <a:gd name="connsiteY3" fmla="*/ 416223 h 420973"/>
                <a:gd name="connsiteX4" fmla="*/ 240858 w 481715"/>
                <a:gd name="connsiteY4" fmla="*/ 0 h 420973"/>
                <a:gd name="connsiteX5" fmla="*/ 0 w 481715"/>
                <a:gd name="connsiteY5" fmla="*/ 416223 h 420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1715" h="420973">
                  <a:moveTo>
                    <a:pt x="0" y="416223"/>
                  </a:moveTo>
                  <a:cubicBezTo>
                    <a:pt x="10472" y="419073"/>
                    <a:pt x="21896" y="420974"/>
                    <a:pt x="33320" y="420974"/>
                  </a:cubicBezTo>
                  <a:lnTo>
                    <a:pt x="448395" y="420974"/>
                  </a:lnTo>
                  <a:cubicBezTo>
                    <a:pt x="459819" y="420974"/>
                    <a:pt x="471243" y="419073"/>
                    <a:pt x="481715" y="416223"/>
                  </a:cubicBezTo>
                  <a:lnTo>
                    <a:pt x="240858" y="0"/>
                  </a:lnTo>
                  <a:lnTo>
                    <a:pt x="0" y="416223"/>
                  </a:lnTo>
                  <a:close/>
                </a:path>
              </a:pathLst>
            </a:custGeom>
            <a:grpFill/>
            <a:ln w="9510" cap="flat">
              <a:noFill/>
              <a:prstDash val="solid"/>
              <a:miter/>
            </a:ln>
          </p:spPr>
          <p:txBody>
            <a:bodyPr rtlCol="0" anchor="ctr"/>
            <a:lstStyle/>
            <a:p>
              <a:pPr defTabSz="456925"/>
              <a:endParaRPr lang="en-US">
                <a:solidFill>
                  <a:srgbClr val="201F1F"/>
                </a:solidFill>
                <a:latin typeface="Century Gothic"/>
              </a:endParaRPr>
            </a:p>
          </p:txBody>
        </p:sp>
        <p:sp>
          <p:nvSpPr>
            <p:cNvPr id="32" name="Freeform 31">
              <a:extLst>
                <a:ext uri="{FF2B5EF4-FFF2-40B4-BE49-F238E27FC236}">
                  <a16:creationId xmlns:a16="http://schemas.microsoft.com/office/drawing/2014/main" id="{FE8542EC-1776-B647-9AAC-9955AFC02048}"/>
                </a:ext>
              </a:extLst>
            </p:cNvPr>
            <p:cNvSpPr/>
            <p:nvPr/>
          </p:nvSpPr>
          <p:spPr>
            <a:xfrm>
              <a:off x="3641091" y="3158170"/>
              <a:ext cx="486475" cy="416222"/>
            </a:xfrm>
            <a:custGeom>
              <a:avLst/>
              <a:gdLst>
                <a:gd name="connsiteX0" fmla="*/ 486475 w 486475"/>
                <a:gd name="connsiteY0" fmla="*/ 416223 h 416222"/>
                <a:gd name="connsiteX1" fmla="*/ 260850 w 486475"/>
                <a:gd name="connsiteY1" fmla="*/ 26608 h 416222"/>
                <a:gd name="connsiteX2" fmla="*/ 239906 w 486475"/>
                <a:gd name="connsiteY2" fmla="*/ 0 h 416222"/>
                <a:gd name="connsiteX3" fmla="*/ 0 w 486475"/>
                <a:gd name="connsiteY3" fmla="*/ 416223 h 416222"/>
                <a:gd name="connsiteX4" fmla="*/ 486475 w 486475"/>
                <a:gd name="connsiteY4" fmla="*/ 416223 h 416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475" h="416222">
                  <a:moveTo>
                    <a:pt x="486475" y="416223"/>
                  </a:moveTo>
                  <a:lnTo>
                    <a:pt x="260850" y="26608"/>
                  </a:lnTo>
                  <a:cubicBezTo>
                    <a:pt x="255138" y="17105"/>
                    <a:pt x="248474" y="7602"/>
                    <a:pt x="239906" y="0"/>
                  </a:cubicBezTo>
                  <a:lnTo>
                    <a:pt x="0" y="416223"/>
                  </a:lnTo>
                  <a:lnTo>
                    <a:pt x="486475" y="416223"/>
                  </a:lnTo>
                  <a:close/>
                </a:path>
              </a:pathLst>
            </a:custGeom>
            <a:grpFill/>
            <a:ln w="9510" cap="flat">
              <a:noFill/>
              <a:prstDash val="solid"/>
              <a:miter/>
            </a:ln>
          </p:spPr>
          <p:txBody>
            <a:bodyPr rtlCol="0" anchor="ctr"/>
            <a:lstStyle/>
            <a:p>
              <a:pPr defTabSz="456925"/>
              <a:endParaRPr lang="en-US">
                <a:solidFill>
                  <a:srgbClr val="201F1F"/>
                </a:solidFill>
                <a:latin typeface="Century Gothic"/>
              </a:endParaRPr>
            </a:p>
          </p:txBody>
        </p:sp>
      </p:grpSp>
      <p:grpSp>
        <p:nvGrpSpPr>
          <p:cNvPr id="37" name="Group 36">
            <a:extLst>
              <a:ext uri="{FF2B5EF4-FFF2-40B4-BE49-F238E27FC236}">
                <a16:creationId xmlns:a16="http://schemas.microsoft.com/office/drawing/2014/main" id="{3E066439-EB71-B34D-A95D-657DB66E979A}"/>
              </a:ext>
            </a:extLst>
          </p:cNvPr>
          <p:cNvGrpSpPr>
            <a:grpSpLocks noChangeAspect="1"/>
          </p:cNvGrpSpPr>
          <p:nvPr userDrawn="1"/>
        </p:nvGrpSpPr>
        <p:grpSpPr>
          <a:xfrm>
            <a:off x="2730099" y="1510235"/>
            <a:ext cx="7587362" cy="481644"/>
            <a:chOff x="2729223" y="1380371"/>
            <a:chExt cx="7589338" cy="481769"/>
          </a:xfrm>
        </p:grpSpPr>
        <p:sp>
          <p:nvSpPr>
            <p:cNvPr id="38" name="[T2O] TextBox 78">
              <a:extLst>
                <a:ext uri="{FF2B5EF4-FFF2-40B4-BE49-F238E27FC236}">
                  <a16:creationId xmlns:a16="http://schemas.microsoft.com/office/drawing/2014/main" id="{E770B932-0C49-1B4D-9813-0C8FB469651C}"/>
                </a:ext>
              </a:extLst>
            </p:cNvPr>
            <p:cNvSpPr>
              <a:spLocks noChangeAspect="1"/>
            </p:cNvSpPr>
            <p:nvPr/>
          </p:nvSpPr>
          <p:spPr>
            <a:xfrm>
              <a:off x="2729223" y="1380371"/>
              <a:ext cx="178817" cy="463451"/>
            </a:xfrm>
            <a:custGeom>
              <a:avLst/>
              <a:gdLst/>
              <a:ahLst/>
              <a:cxnLst/>
              <a:rect l="l" t="t" r="r" b="b"/>
              <a:pathLst>
                <a:path w="178817" h="463451">
                  <a:moveTo>
                    <a:pt x="110505" y="0"/>
                  </a:moveTo>
                  <a:lnTo>
                    <a:pt x="121556" y="0"/>
                  </a:lnTo>
                  <a:lnTo>
                    <a:pt x="121556" y="383419"/>
                  </a:lnTo>
                  <a:cubicBezTo>
                    <a:pt x="121556" y="408868"/>
                    <a:pt x="122616" y="424719"/>
                    <a:pt x="124737" y="430969"/>
                  </a:cubicBezTo>
                  <a:cubicBezTo>
                    <a:pt x="126858" y="437220"/>
                    <a:pt x="131267" y="442020"/>
                    <a:pt x="137964" y="445368"/>
                  </a:cubicBezTo>
                  <a:cubicBezTo>
                    <a:pt x="144661" y="448717"/>
                    <a:pt x="158279" y="450615"/>
                    <a:pt x="178817" y="451061"/>
                  </a:cubicBezTo>
                  <a:lnTo>
                    <a:pt x="178817" y="463451"/>
                  </a:lnTo>
                  <a:lnTo>
                    <a:pt x="8037" y="463451"/>
                  </a:lnTo>
                  <a:lnTo>
                    <a:pt x="8037" y="451061"/>
                  </a:lnTo>
                  <a:cubicBezTo>
                    <a:pt x="29468" y="450615"/>
                    <a:pt x="43309" y="448773"/>
                    <a:pt x="49560" y="445536"/>
                  </a:cubicBezTo>
                  <a:cubicBezTo>
                    <a:pt x="55811" y="442299"/>
                    <a:pt x="60164" y="437946"/>
                    <a:pt x="62620" y="432476"/>
                  </a:cubicBezTo>
                  <a:cubicBezTo>
                    <a:pt x="65075" y="427007"/>
                    <a:pt x="66303" y="410654"/>
                    <a:pt x="66303" y="383419"/>
                  </a:cubicBezTo>
                  <a:lnTo>
                    <a:pt x="66303" y="138299"/>
                  </a:lnTo>
                  <a:cubicBezTo>
                    <a:pt x="66303" y="105259"/>
                    <a:pt x="65187" y="84051"/>
                    <a:pt x="62955" y="74675"/>
                  </a:cubicBezTo>
                  <a:cubicBezTo>
                    <a:pt x="61392" y="67531"/>
                    <a:pt x="58546" y="62285"/>
                    <a:pt x="54416" y="58936"/>
                  </a:cubicBezTo>
                  <a:cubicBezTo>
                    <a:pt x="50286" y="55588"/>
                    <a:pt x="45318" y="53913"/>
                    <a:pt x="39514" y="53913"/>
                  </a:cubicBezTo>
                  <a:cubicBezTo>
                    <a:pt x="31254" y="53913"/>
                    <a:pt x="19757" y="57374"/>
                    <a:pt x="5023" y="64294"/>
                  </a:cubicBezTo>
                  <a:lnTo>
                    <a:pt x="0" y="53913"/>
                  </a:lnTo>
                  <a:close/>
                </a:path>
              </a:pathLst>
            </a:cu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defTabSz="456925"/>
              <a:endParaRPr lang="en-US">
                <a:solidFill>
                  <a:srgbClr val="FCF7F7"/>
                </a:solidFill>
                <a:latin typeface="Century Gothic"/>
              </a:endParaRPr>
            </a:p>
          </p:txBody>
        </p:sp>
        <p:sp>
          <p:nvSpPr>
            <p:cNvPr id="39" name="[T2O] TextBox 61">
              <a:extLst>
                <a:ext uri="{FF2B5EF4-FFF2-40B4-BE49-F238E27FC236}">
                  <a16:creationId xmlns:a16="http://schemas.microsoft.com/office/drawing/2014/main" id="{22F29ECF-BB99-024A-89F8-B6F8F028EED4}"/>
                </a:ext>
              </a:extLst>
            </p:cNvPr>
            <p:cNvSpPr>
              <a:spLocks noChangeAspect="1"/>
            </p:cNvSpPr>
            <p:nvPr/>
          </p:nvSpPr>
          <p:spPr>
            <a:xfrm>
              <a:off x="5169592" y="1390652"/>
              <a:ext cx="299703" cy="463451"/>
            </a:xfrm>
            <a:custGeom>
              <a:avLst/>
              <a:gdLst/>
              <a:ahLst/>
              <a:cxnLst/>
              <a:rect l="l" t="t" r="r" b="b"/>
              <a:pathLst>
                <a:path w="299703" h="463451">
                  <a:moveTo>
                    <a:pt x="142652" y="0"/>
                  </a:moveTo>
                  <a:cubicBezTo>
                    <a:pt x="179487" y="0"/>
                    <a:pt x="210239" y="11832"/>
                    <a:pt x="234907" y="35496"/>
                  </a:cubicBezTo>
                  <a:cubicBezTo>
                    <a:pt x="259575" y="59160"/>
                    <a:pt x="271909" y="87065"/>
                    <a:pt x="271909" y="119212"/>
                  </a:cubicBezTo>
                  <a:cubicBezTo>
                    <a:pt x="271909" y="142206"/>
                    <a:pt x="266551" y="165200"/>
                    <a:pt x="255836" y="188193"/>
                  </a:cubicBezTo>
                  <a:cubicBezTo>
                    <a:pt x="239316" y="224359"/>
                    <a:pt x="212527" y="262645"/>
                    <a:pt x="175469" y="303052"/>
                  </a:cubicBezTo>
                  <a:cubicBezTo>
                    <a:pt x="119881" y="363773"/>
                    <a:pt x="85167" y="400385"/>
                    <a:pt x="71326" y="412887"/>
                  </a:cubicBezTo>
                  <a:lnTo>
                    <a:pt x="189868" y="412887"/>
                  </a:lnTo>
                  <a:cubicBezTo>
                    <a:pt x="213978" y="412887"/>
                    <a:pt x="230888" y="411994"/>
                    <a:pt x="240599" y="410208"/>
                  </a:cubicBezTo>
                  <a:cubicBezTo>
                    <a:pt x="250311" y="408422"/>
                    <a:pt x="259073" y="404794"/>
                    <a:pt x="266886" y="399325"/>
                  </a:cubicBezTo>
                  <a:cubicBezTo>
                    <a:pt x="274700" y="393855"/>
                    <a:pt x="281509" y="386098"/>
                    <a:pt x="287313" y="376052"/>
                  </a:cubicBezTo>
                  <a:lnTo>
                    <a:pt x="299703" y="376052"/>
                  </a:lnTo>
                  <a:lnTo>
                    <a:pt x="267891" y="463451"/>
                  </a:lnTo>
                  <a:lnTo>
                    <a:pt x="0" y="463451"/>
                  </a:lnTo>
                  <a:lnTo>
                    <a:pt x="0" y="451061"/>
                  </a:lnTo>
                  <a:cubicBezTo>
                    <a:pt x="78805" y="379177"/>
                    <a:pt x="134280" y="320464"/>
                    <a:pt x="166427" y="274923"/>
                  </a:cubicBezTo>
                  <a:cubicBezTo>
                    <a:pt x="198574" y="229382"/>
                    <a:pt x="214648" y="187747"/>
                    <a:pt x="214648" y="150019"/>
                  </a:cubicBezTo>
                  <a:cubicBezTo>
                    <a:pt x="214648" y="121221"/>
                    <a:pt x="205830" y="97557"/>
                    <a:pt x="188193" y="79028"/>
                  </a:cubicBezTo>
                  <a:cubicBezTo>
                    <a:pt x="170557" y="60499"/>
                    <a:pt x="149461" y="51234"/>
                    <a:pt x="124904" y="51234"/>
                  </a:cubicBezTo>
                  <a:cubicBezTo>
                    <a:pt x="102580" y="51234"/>
                    <a:pt x="82544" y="57764"/>
                    <a:pt x="64796" y="70824"/>
                  </a:cubicBezTo>
                  <a:cubicBezTo>
                    <a:pt x="47049" y="83884"/>
                    <a:pt x="33933" y="103027"/>
                    <a:pt x="25450" y="128253"/>
                  </a:cubicBezTo>
                  <a:lnTo>
                    <a:pt x="13060" y="128253"/>
                  </a:lnTo>
                  <a:cubicBezTo>
                    <a:pt x="18641" y="86953"/>
                    <a:pt x="32984" y="55253"/>
                    <a:pt x="56090" y="33152"/>
                  </a:cubicBezTo>
                  <a:cubicBezTo>
                    <a:pt x="79195" y="11051"/>
                    <a:pt x="108049" y="0"/>
                    <a:pt x="142652" y="0"/>
                  </a:cubicBezTo>
                  <a:close/>
                </a:path>
              </a:pathLst>
            </a:cu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defTabSz="456925"/>
              <a:endParaRPr lang="en-US">
                <a:solidFill>
                  <a:srgbClr val="FCF7F7"/>
                </a:solidFill>
                <a:latin typeface="Century Gothic"/>
              </a:endParaRPr>
            </a:p>
          </p:txBody>
        </p:sp>
        <p:sp>
          <p:nvSpPr>
            <p:cNvPr id="40" name="[T2O] TextBox 62">
              <a:extLst>
                <a:ext uri="{FF2B5EF4-FFF2-40B4-BE49-F238E27FC236}">
                  <a16:creationId xmlns:a16="http://schemas.microsoft.com/office/drawing/2014/main" id="{67E85DCB-4310-6F48-B27B-02C14179DF75}"/>
                </a:ext>
              </a:extLst>
            </p:cNvPr>
            <p:cNvSpPr>
              <a:spLocks noChangeAspect="1"/>
            </p:cNvSpPr>
            <p:nvPr/>
          </p:nvSpPr>
          <p:spPr>
            <a:xfrm>
              <a:off x="7574699" y="1390652"/>
              <a:ext cx="258179" cy="471488"/>
            </a:xfrm>
            <a:custGeom>
              <a:avLst/>
              <a:gdLst/>
              <a:ahLst/>
              <a:cxnLst/>
              <a:rect l="l" t="t" r="r" b="b"/>
              <a:pathLst>
                <a:path w="258179" h="471488">
                  <a:moveTo>
                    <a:pt x="129927" y="0"/>
                  </a:moveTo>
                  <a:cubicBezTo>
                    <a:pt x="166315" y="0"/>
                    <a:pt x="194221" y="11832"/>
                    <a:pt x="213643" y="35496"/>
                  </a:cubicBezTo>
                  <a:cubicBezTo>
                    <a:pt x="228377" y="53132"/>
                    <a:pt x="235744" y="71996"/>
                    <a:pt x="235744" y="92088"/>
                  </a:cubicBezTo>
                  <a:cubicBezTo>
                    <a:pt x="235744" y="125128"/>
                    <a:pt x="214982" y="159284"/>
                    <a:pt x="173459" y="194556"/>
                  </a:cubicBezTo>
                  <a:cubicBezTo>
                    <a:pt x="201364" y="205495"/>
                    <a:pt x="222461" y="221122"/>
                    <a:pt x="236748" y="241437"/>
                  </a:cubicBezTo>
                  <a:cubicBezTo>
                    <a:pt x="251036" y="261752"/>
                    <a:pt x="258179" y="285639"/>
                    <a:pt x="258179" y="313097"/>
                  </a:cubicBezTo>
                  <a:cubicBezTo>
                    <a:pt x="258179" y="352388"/>
                    <a:pt x="245678" y="386433"/>
                    <a:pt x="220675" y="415231"/>
                  </a:cubicBezTo>
                  <a:cubicBezTo>
                    <a:pt x="188081" y="452735"/>
                    <a:pt x="140866" y="471488"/>
                    <a:pt x="79028" y="471488"/>
                  </a:cubicBezTo>
                  <a:cubicBezTo>
                    <a:pt x="48443" y="471488"/>
                    <a:pt x="27626" y="467693"/>
                    <a:pt x="16576" y="460102"/>
                  </a:cubicBezTo>
                  <a:cubicBezTo>
                    <a:pt x="5525" y="452512"/>
                    <a:pt x="0" y="444364"/>
                    <a:pt x="0" y="435657"/>
                  </a:cubicBezTo>
                  <a:cubicBezTo>
                    <a:pt x="0" y="429183"/>
                    <a:pt x="2623" y="423491"/>
                    <a:pt x="7869" y="418579"/>
                  </a:cubicBezTo>
                  <a:cubicBezTo>
                    <a:pt x="13115" y="413668"/>
                    <a:pt x="19422" y="411212"/>
                    <a:pt x="26789" y="411212"/>
                  </a:cubicBezTo>
                  <a:cubicBezTo>
                    <a:pt x="32370" y="411212"/>
                    <a:pt x="38063" y="412105"/>
                    <a:pt x="43867" y="413891"/>
                  </a:cubicBezTo>
                  <a:cubicBezTo>
                    <a:pt x="47662" y="415008"/>
                    <a:pt x="56257" y="419082"/>
                    <a:pt x="69651" y="426114"/>
                  </a:cubicBezTo>
                  <a:cubicBezTo>
                    <a:pt x="83046" y="433146"/>
                    <a:pt x="92311" y="437332"/>
                    <a:pt x="97445" y="438671"/>
                  </a:cubicBezTo>
                  <a:cubicBezTo>
                    <a:pt x="105705" y="441127"/>
                    <a:pt x="114523" y="442355"/>
                    <a:pt x="123899" y="442355"/>
                  </a:cubicBezTo>
                  <a:cubicBezTo>
                    <a:pt x="146670" y="442355"/>
                    <a:pt x="166483" y="433537"/>
                    <a:pt x="183338" y="415901"/>
                  </a:cubicBezTo>
                  <a:cubicBezTo>
                    <a:pt x="200192" y="398264"/>
                    <a:pt x="208620" y="377391"/>
                    <a:pt x="208620" y="353281"/>
                  </a:cubicBezTo>
                  <a:cubicBezTo>
                    <a:pt x="208620" y="335645"/>
                    <a:pt x="204713" y="318455"/>
                    <a:pt x="196900" y="301712"/>
                  </a:cubicBezTo>
                  <a:cubicBezTo>
                    <a:pt x="191095" y="289211"/>
                    <a:pt x="184733" y="279723"/>
                    <a:pt x="177812" y="273249"/>
                  </a:cubicBezTo>
                  <a:cubicBezTo>
                    <a:pt x="168213" y="264319"/>
                    <a:pt x="155042" y="256227"/>
                    <a:pt x="138298" y="248971"/>
                  </a:cubicBezTo>
                  <a:cubicBezTo>
                    <a:pt x="121555" y="241716"/>
                    <a:pt x="104477" y="238088"/>
                    <a:pt x="87064" y="238088"/>
                  </a:cubicBezTo>
                  <a:lnTo>
                    <a:pt x="76349" y="238088"/>
                  </a:lnTo>
                  <a:lnTo>
                    <a:pt x="76349" y="228042"/>
                  </a:lnTo>
                  <a:cubicBezTo>
                    <a:pt x="93985" y="225810"/>
                    <a:pt x="111677" y="219447"/>
                    <a:pt x="129425" y="208955"/>
                  </a:cubicBezTo>
                  <a:cubicBezTo>
                    <a:pt x="147172" y="198463"/>
                    <a:pt x="160065" y="185849"/>
                    <a:pt x="168101" y="171115"/>
                  </a:cubicBezTo>
                  <a:cubicBezTo>
                    <a:pt x="176138" y="156381"/>
                    <a:pt x="180156" y="140196"/>
                    <a:pt x="180156" y="122560"/>
                  </a:cubicBezTo>
                  <a:cubicBezTo>
                    <a:pt x="180156" y="99566"/>
                    <a:pt x="172957" y="80981"/>
                    <a:pt x="158558" y="66806"/>
                  </a:cubicBezTo>
                  <a:cubicBezTo>
                    <a:pt x="144159" y="52630"/>
                    <a:pt x="126243" y="45542"/>
                    <a:pt x="104812" y="45542"/>
                  </a:cubicBezTo>
                  <a:cubicBezTo>
                    <a:pt x="70210" y="45542"/>
                    <a:pt x="41300" y="64071"/>
                    <a:pt x="18083" y="101129"/>
                  </a:cubicBezTo>
                  <a:lnTo>
                    <a:pt x="7032" y="95771"/>
                  </a:lnTo>
                  <a:cubicBezTo>
                    <a:pt x="19980" y="65187"/>
                    <a:pt x="36333" y="41579"/>
                    <a:pt x="56090" y="24948"/>
                  </a:cubicBezTo>
                  <a:cubicBezTo>
                    <a:pt x="75846" y="8316"/>
                    <a:pt x="100459" y="0"/>
                    <a:pt x="129927" y="0"/>
                  </a:cubicBezTo>
                  <a:close/>
                </a:path>
              </a:pathLst>
            </a:cu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defTabSz="456925"/>
              <a:endParaRPr lang="en-US">
                <a:solidFill>
                  <a:srgbClr val="FCF7F7"/>
                </a:solidFill>
                <a:latin typeface="Century Gothic"/>
              </a:endParaRPr>
            </a:p>
          </p:txBody>
        </p:sp>
        <p:sp>
          <p:nvSpPr>
            <p:cNvPr id="41" name="[T2O] TextBox 63">
              <a:extLst>
                <a:ext uri="{FF2B5EF4-FFF2-40B4-BE49-F238E27FC236}">
                  <a16:creationId xmlns:a16="http://schemas.microsoft.com/office/drawing/2014/main" id="{929DFC50-4269-AA45-8531-F9E4225ED21F}"/>
                </a:ext>
              </a:extLst>
            </p:cNvPr>
            <p:cNvSpPr>
              <a:spLocks noChangeAspect="1"/>
            </p:cNvSpPr>
            <p:nvPr/>
          </p:nvSpPr>
          <p:spPr>
            <a:xfrm>
              <a:off x="10010152" y="1390652"/>
              <a:ext cx="308409" cy="463451"/>
            </a:xfrm>
            <a:custGeom>
              <a:avLst/>
              <a:gdLst/>
              <a:ahLst/>
              <a:cxnLst/>
              <a:rect l="l" t="t" r="r" b="b"/>
              <a:pathLst>
                <a:path w="308409" h="463451">
                  <a:moveTo>
                    <a:pt x="192211" y="70656"/>
                  </a:moveTo>
                  <a:lnTo>
                    <a:pt x="32816" y="296019"/>
                  </a:lnTo>
                  <a:lnTo>
                    <a:pt x="192211" y="296019"/>
                  </a:lnTo>
                  <a:close/>
                  <a:moveTo>
                    <a:pt x="210629" y="0"/>
                  </a:moveTo>
                  <a:lnTo>
                    <a:pt x="247464" y="0"/>
                  </a:lnTo>
                  <a:lnTo>
                    <a:pt x="247464" y="296019"/>
                  </a:lnTo>
                  <a:lnTo>
                    <a:pt x="308409" y="296019"/>
                  </a:lnTo>
                  <a:lnTo>
                    <a:pt x="308409" y="343570"/>
                  </a:lnTo>
                  <a:lnTo>
                    <a:pt x="247464" y="343570"/>
                  </a:lnTo>
                  <a:lnTo>
                    <a:pt x="247464" y="463451"/>
                  </a:lnTo>
                  <a:lnTo>
                    <a:pt x="192211" y="463451"/>
                  </a:lnTo>
                  <a:lnTo>
                    <a:pt x="192211" y="343570"/>
                  </a:lnTo>
                  <a:lnTo>
                    <a:pt x="0" y="343570"/>
                  </a:lnTo>
                  <a:lnTo>
                    <a:pt x="0" y="300708"/>
                  </a:lnTo>
                  <a:close/>
                </a:path>
              </a:pathLst>
            </a:cu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defTabSz="456925"/>
              <a:endParaRPr lang="en-US">
                <a:solidFill>
                  <a:srgbClr val="FCF7F7"/>
                </a:solidFill>
                <a:latin typeface="Century Gothic"/>
              </a:endParaRPr>
            </a:p>
          </p:txBody>
        </p:sp>
      </p:grpSp>
      <p:sp>
        <p:nvSpPr>
          <p:cNvPr id="2" name="Title 1">
            <a:extLst>
              <a:ext uri="{FF2B5EF4-FFF2-40B4-BE49-F238E27FC236}">
                <a16:creationId xmlns:a16="http://schemas.microsoft.com/office/drawing/2014/main" id="{AF453509-C9C8-5045-8FC0-4C102E3516E2}"/>
              </a:ext>
            </a:extLst>
          </p:cNvPr>
          <p:cNvSpPr>
            <a:spLocks noGrp="1"/>
          </p:cNvSpPr>
          <p:nvPr>
            <p:ph type="title"/>
          </p:nvPr>
        </p:nvSpPr>
        <p:spPr/>
        <p:txBody>
          <a:bodyPr/>
          <a:lstStyle/>
          <a:p>
            <a:r>
              <a:rPr lang="en-US"/>
              <a:t>Click to edit Master title style</a:t>
            </a:r>
          </a:p>
        </p:txBody>
      </p:sp>
      <p:sp>
        <p:nvSpPr>
          <p:cNvPr id="43" name="Text Placeholder 31">
            <a:extLst>
              <a:ext uri="{FF2B5EF4-FFF2-40B4-BE49-F238E27FC236}">
                <a16:creationId xmlns:a16="http://schemas.microsoft.com/office/drawing/2014/main" id="{BBD38EFC-6BE5-BD41-8DCE-88E0DEE4ACC6}"/>
              </a:ext>
            </a:extLst>
          </p:cNvPr>
          <p:cNvSpPr>
            <a:spLocks noGrp="1"/>
          </p:cNvSpPr>
          <p:nvPr>
            <p:ph type="body" sz="quarter" idx="12" hasCustomPrompt="1"/>
          </p:nvPr>
        </p:nvSpPr>
        <p:spPr>
          <a:xfrm>
            <a:off x="228599" y="2255714"/>
            <a:ext cx="2025651" cy="1251604"/>
          </a:xfrm>
        </p:spPr>
        <p:txBody>
          <a:bodyPr anchor="t" anchorCtr="0"/>
          <a:lstStyle>
            <a:lvl1pPr>
              <a:lnSpc>
                <a:spcPct val="90000"/>
              </a:lnSpc>
              <a:defRPr sz="2800" spc="-30" baseline="0">
                <a:solidFill>
                  <a:schemeClr val="tx1"/>
                </a:solidFill>
                <a:latin typeface="+mj-lt"/>
              </a:defRPr>
            </a:lvl1pPr>
          </a:lstStyle>
          <a:p>
            <a:pPr lvl="0"/>
            <a:r>
              <a:rPr lang="en-US"/>
              <a:t>Insert Headline</a:t>
            </a:r>
          </a:p>
        </p:txBody>
      </p:sp>
      <p:sp>
        <p:nvSpPr>
          <p:cNvPr id="44" name="Text Placeholder 7">
            <a:extLst>
              <a:ext uri="{FF2B5EF4-FFF2-40B4-BE49-F238E27FC236}">
                <a16:creationId xmlns:a16="http://schemas.microsoft.com/office/drawing/2014/main" id="{AE6C2DD5-4844-3C44-A364-52723DC7068B}"/>
              </a:ext>
            </a:extLst>
          </p:cNvPr>
          <p:cNvSpPr>
            <a:spLocks noGrp="1"/>
          </p:cNvSpPr>
          <p:nvPr>
            <p:ph type="body" sz="quarter" idx="25"/>
          </p:nvPr>
        </p:nvSpPr>
        <p:spPr>
          <a:xfrm>
            <a:off x="2431472" y="2425216"/>
            <a:ext cx="2240409" cy="267061"/>
          </a:xfrm>
          <a:prstGeom prst="rect">
            <a:avLst/>
          </a:prstGeom>
        </p:spPr>
        <p:txBody>
          <a:bodyPr wrap="square" anchor="ctr" anchorCtr="0">
            <a:noAutofit/>
          </a:bodyPr>
          <a:lstStyle>
            <a:lvl1pPr marL="0" marR="0" indent="0" algn="l" defTabSz="182742" rtl="0" eaLnBrk="1" fontAlgn="auto" latinLnBrk="0" hangingPunct="1">
              <a:lnSpc>
                <a:spcPct val="100000"/>
              </a:lnSpc>
              <a:spcBef>
                <a:spcPts val="0"/>
              </a:spcBef>
              <a:spcAft>
                <a:spcPts val="0"/>
              </a:spcAft>
              <a:buClrTx/>
              <a:buSzTx/>
              <a:buFont typeface="Arial" panose="020B0604020202020204" pitchFamily="34" charset="0"/>
              <a:buNone/>
              <a:tabLst/>
              <a:defRPr lang="en-US" sz="1600" b="1">
                <a:solidFill>
                  <a:schemeClr val="bg2"/>
                </a:solidFill>
              </a:defRPr>
            </a:lvl1pPr>
            <a:lvl4pPr marL="182880" marR="0" indent="-182880" algn="l" defTabSz="182880" rtl="0" eaLnBrk="1" fontAlgn="auto" latinLnBrk="0" hangingPunct="1">
              <a:lnSpc>
                <a:spcPct val="100000"/>
              </a:lnSpc>
              <a:spcBef>
                <a:spcPts val="0"/>
              </a:spcBef>
              <a:spcAft>
                <a:spcPts val="600"/>
              </a:spcAft>
              <a:buClr>
                <a:schemeClr val="tx2"/>
              </a:buClr>
              <a:buSzPct val="100000"/>
              <a:buFont typeface="Arial" panose="020B0604020202020204" pitchFamily="34" charset="0"/>
              <a:buChar char="•"/>
              <a:tabLst>
                <a:tab pos="182880" algn="l"/>
                <a:tab pos="365760" algn="l"/>
                <a:tab pos="548640" algn="l"/>
              </a:tabLst>
              <a:defRPr/>
            </a:lvl4pPr>
          </a:lstStyle>
          <a:p>
            <a:pPr lvl="0"/>
            <a:r>
              <a:rPr lang="en-US"/>
              <a:t>Click to edit Master text styles</a:t>
            </a:r>
          </a:p>
        </p:txBody>
      </p:sp>
      <p:sp>
        <p:nvSpPr>
          <p:cNvPr id="45" name="Text Placeholder 7">
            <a:extLst>
              <a:ext uri="{FF2B5EF4-FFF2-40B4-BE49-F238E27FC236}">
                <a16:creationId xmlns:a16="http://schemas.microsoft.com/office/drawing/2014/main" id="{627D1605-C114-8C40-87CF-49B9FF403152}"/>
              </a:ext>
            </a:extLst>
          </p:cNvPr>
          <p:cNvSpPr>
            <a:spLocks noGrp="1"/>
          </p:cNvSpPr>
          <p:nvPr>
            <p:ph type="body" sz="quarter" idx="26"/>
          </p:nvPr>
        </p:nvSpPr>
        <p:spPr>
          <a:xfrm>
            <a:off x="4904800" y="2425216"/>
            <a:ext cx="2240409" cy="267061"/>
          </a:xfrm>
          <a:prstGeom prst="rect">
            <a:avLst/>
          </a:prstGeom>
        </p:spPr>
        <p:txBody>
          <a:bodyPr wrap="square" anchor="ctr" anchorCtr="0">
            <a:noAutofit/>
          </a:bodyPr>
          <a:lstStyle>
            <a:lvl1pPr marL="0" marR="0" indent="0" algn="l" defTabSz="182742" rtl="0" eaLnBrk="1" fontAlgn="auto" latinLnBrk="0" hangingPunct="1">
              <a:lnSpc>
                <a:spcPct val="100000"/>
              </a:lnSpc>
              <a:spcBef>
                <a:spcPts val="0"/>
              </a:spcBef>
              <a:spcAft>
                <a:spcPts val="0"/>
              </a:spcAft>
              <a:buClrTx/>
              <a:buSzTx/>
              <a:buFont typeface="Arial" panose="020B0604020202020204" pitchFamily="34" charset="0"/>
              <a:buNone/>
              <a:tabLst/>
              <a:defRPr lang="en-US" sz="1600" b="1">
                <a:solidFill>
                  <a:schemeClr val="bg2"/>
                </a:solidFill>
              </a:defRPr>
            </a:lvl1pPr>
            <a:lvl4pPr marL="182880" marR="0" indent="-182880" algn="l" defTabSz="182880" rtl="0" eaLnBrk="1" fontAlgn="auto" latinLnBrk="0" hangingPunct="1">
              <a:lnSpc>
                <a:spcPct val="100000"/>
              </a:lnSpc>
              <a:spcBef>
                <a:spcPts val="0"/>
              </a:spcBef>
              <a:spcAft>
                <a:spcPts val="600"/>
              </a:spcAft>
              <a:buClr>
                <a:schemeClr val="tx2"/>
              </a:buClr>
              <a:buSzPct val="100000"/>
              <a:buFont typeface="Arial" panose="020B0604020202020204" pitchFamily="34" charset="0"/>
              <a:buChar char="•"/>
              <a:tabLst>
                <a:tab pos="182880" algn="l"/>
                <a:tab pos="365760" algn="l"/>
                <a:tab pos="548640" algn="l"/>
              </a:tabLst>
              <a:defRPr/>
            </a:lvl4pPr>
          </a:lstStyle>
          <a:p>
            <a:pPr lvl="0"/>
            <a:r>
              <a:rPr lang="en-US"/>
              <a:t>Click to edit Master text styles</a:t>
            </a:r>
          </a:p>
        </p:txBody>
      </p:sp>
      <p:sp>
        <p:nvSpPr>
          <p:cNvPr id="46" name="Text Placeholder 7">
            <a:extLst>
              <a:ext uri="{FF2B5EF4-FFF2-40B4-BE49-F238E27FC236}">
                <a16:creationId xmlns:a16="http://schemas.microsoft.com/office/drawing/2014/main" id="{D4B29DB0-5ED4-F645-9BF6-E6504A27879B}"/>
              </a:ext>
            </a:extLst>
          </p:cNvPr>
          <p:cNvSpPr>
            <a:spLocks noGrp="1"/>
          </p:cNvSpPr>
          <p:nvPr>
            <p:ph type="body" sz="quarter" idx="27"/>
          </p:nvPr>
        </p:nvSpPr>
        <p:spPr>
          <a:xfrm>
            <a:off x="7326208" y="2425216"/>
            <a:ext cx="2240409" cy="267061"/>
          </a:xfrm>
          <a:prstGeom prst="rect">
            <a:avLst/>
          </a:prstGeom>
        </p:spPr>
        <p:txBody>
          <a:bodyPr wrap="square" anchor="ctr" anchorCtr="0">
            <a:noAutofit/>
          </a:bodyPr>
          <a:lstStyle>
            <a:lvl1pPr marL="0" marR="0" indent="0" algn="l" defTabSz="182742" rtl="0" eaLnBrk="1" fontAlgn="auto" latinLnBrk="0" hangingPunct="1">
              <a:lnSpc>
                <a:spcPct val="100000"/>
              </a:lnSpc>
              <a:spcBef>
                <a:spcPts val="0"/>
              </a:spcBef>
              <a:spcAft>
                <a:spcPts val="0"/>
              </a:spcAft>
              <a:buClrTx/>
              <a:buSzTx/>
              <a:buFont typeface="Arial" panose="020B0604020202020204" pitchFamily="34" charset="0"/>
              <a:buNone/>
              <a:tabLst/>
              <a:defRPr lang="en-US" sz="1600" b="1">
                <a:solidFill>
                  <a:schemeClr val="bg2"/>
                </a:solidFill>
              </a:defRPr>
            </a:lvl1pPr>
            <a:lvl4pPr marL="182880" marR="0" indent="-182880" algn="l" defTabSz="182880" rtl="0" eaLnBrk="1" fontAlgn="auto" latinLnBrk="0" hangingPunct="1">
              <a:lnSpc>
                <a:spcPct val="100000"/>
              </a:lnSpc>
              <a:spcBef>
                <a:spcPts val="0"/>
              </a:spcBef>
              <a:spcAft>
                <a:spcPts val="600"/>
              </a:spcAft>
              <a:buClr>
                <a:schemeClr val="tx2"/>
              </a:buClr>
              <a:buSzPct val="100000"/>
              <a:buFont typeface="Arial" panose="020B0604020202020204" pitchFamily="34" charset="0"/>
              <a:buChar char="•"/>
              <a:tabLst>
                <a:tab pos="182880" algn="l"/>
                <a:tab pos="365760" algn="l"/>
                <a:tab pos="548640" algn="l"/>
              </a:tabLst>
              <a:defRPr/>
            </a:lvl4pPr>
          </a:lstStyle>
          <a:p>
            <a:pPr lvl="0"/>
            <a:r>
              <a:rPr lang="en-US"/>
              <a:t>Click to edit Master text styles</a:t>
            </a:r>
          </a:p>
        </p:txBody>
      </p:sp>
      <p:sp>
        <p:nvSpPr>
          <p:cNvPr id="47" name="Text Placeholder 7">
            <a:extLst>
              <a:ext uri="{FF2B5EF4-FFF2-40B4-BE49-F238E27FC236}">
                <a16:creationId xmlns:a16="http://schemas.microsoft.com/office/drawing/2014/main" id="{A3EAC61E-1BA9-5C43-8757-37302163AC7A}"/>
              </a:ext>
            </a:extLst>
          </p:cNvPr>
          <p:cNvSpPr>
            <a:spLocks noGrp="1"/>
          </p:cNvSpPr>
          <p:nvPr>
            <p:ph type="body" sz="quarter" idx="28"/>
          </p:nvPr>
        </p:nvSpPr>
        <p:spPr>
          <a:xfrm>
            <a:off x="9774976" y="2425216"/>
            <a:ext cx="2240409" cy="267061"/>
          </a:xfrm>
          <a:prstGeom prst="rect">
            <a:avLst/>
          </a:prstGeom>
        </p:spPr>
        <p:txBody>
          <a:bodyPr wrap="square" anchor="ctr" anchorCtr="0">
            <a:noAutofit/>
          </a:bodyPr>
          <a:lstStyle>
            <a:lvl1pPr marL="0" marR="0" indent="0" algn="l" defTabSz="182742" rtl="0" eaLnBrk="1" fontAlgn="auto" latinLnBrk="0" hangingPunct="1">
              <a:lnSpc>
                <a:spcPct val="100000"/>
              </a:lnSpc>
              <a:spcBef>
                <a:spcPts val="0"/>
              </a:spcBef>
              <a:spcAft>
                <a:spcPts val="0"/>
              </a:spcAft>
              <a:buClrTx/>
              <a:buSzTx/>
              <a:buFont typeface="Arial" panose="020B0604020202020204" pitchFamily="34" charset="0"/>
              <a:buNone/>
              <a:tabLst/>
              <a:defRPr lang="en-US" sz="1600" b="1">
                <a:solidFill>
                  <a:schemeClr val="bg2"/>
                </a:solidFill>
              </a:defRPr>
            </a:lvl1pPr>
            <a:lvl4pPr marL="182880" marR="0" indent="-182880" algn="l" defTabSz="182880" rtl="0" eaLnBrk="1" fontAlgn="auto" latinLnBrk="0" hangingPunct="1">
              <a:lnSpc>
                <a:spcPct val="100000"/>
              </a:lnSpc>
              <a:spcBef>
                <a:spcPts val="0"/>
              </a:spcBef>
              <a:spcAft>
                <a:spcPts val="600"/>
              </a:spcAft>
              <a:buClr>
                <a:schemeClr val="tx2"/>
              </a:buClr>
              <a:buSzPct val="100000"/>
              <a:buFont typeface="Arial" panose="020B0604020202020204" pitchFamily="34" charset="0"/>
              <a:buChar char="•"/>
              <a:tabLst>
                <a:tab pos="182880" algn="l"/>
                <a:tab pos="365760" algn="l"/>
                <a:tab pos="548640" algn="l"/>
              </a:tabLst>
              <a:defRPr/>
            </a:lvl4pPr>
          </a:lstStyle>
          <a:p>
            <a:pPr lvl="0"/>
            <a:r>
              <a:rPr lang="en-US"/>
              <a:t>Click to edit Master text styles</a:t>
            </a:r>
          </a:p>
        </p:txBody>
      </p:sp>
      <p:sp>
        <p:nvSpPr>
          <p:cNvPr id="48" name="Text Placeholder 7">
            <a:extLst>
              <a:ext uri="{FF2B5EF4-FFF2-40B4-BE49-F238E27FC236}">
                <a16:creationId xmlns:a16="http://schemas.microsoft.com/office/drawing/2014/main" id="{853F92CE-6224-DC4A-A52E-9220D28FF9DA}"/>
              </a:ext>
            </a:extLst>
          </p:cNvPr>
          <p:cNvSpPr>
            <a:spLocks noGrp="1"/>
          </p:cNvSpPr>
          <p:nvPr>
            <p:ph type="body" sz="quarter" idx="30"/>
          </p:nvPr>
        </p:nvSpPr>
        <p:spPr>
          <a:xfrm>
            <a:off x="2557330" y="3127180"/>
            <a:ext cx="1984705" cy="233718"/>
          </a:xfrm>
          <a:prstGeom prst="rect">
            <a:avLst/>
          </a:prstGeom>
        </p:spPr>
        <p:txBody>
          <a:bodyPr wrap="square" anchor="t" anchorCtr="0">
            <a:spAutoFit/>
          </a:bodyPr>
          <a:lstStyle>
            <a:lvl1pPr marL="0" marR="0" indent="0" algn="l" defTabSz="182742" rtl="0" eaLnBrk="1" fontAlgn="auto" latinLnBrk="0" hangingPunct="1">
              <a:lnSpc>
                <a:spcPct val="120000"/>
              </a:lnSpc>
              <a:spcBef>
                <a:spcPts val="0"/>
              </a:spcBef>
              <a:spcAft>
                <a:spcPts val="0"/>
              </a:spcAft>
              <a:buClrTx/>
              <a:buSzTx/>
              <a:buFont typeface="Arial" panose="020B0604020202020204" pitchFamily="34" charset="0"/>
              <a:buNone/>
              <a:tabLst/>
              <a:defRPr lang="en-US" sz="1400" b="0">
                <a:solidFill>
                  <a:schemeClr val="tx2"/>
                </a:solidFill>
              </a:defRPr>
            </a:lvl1pPr>
            <a:lvl4pPr marL="182880" marR="0" indent="-182880" algn="l" defTabSz="182880" rtl="0" eaLnBrk="1" fontAlgn="auto" latinLnBrk="0" hangingPunct="1">
              <a:lnSpc>
                <a:spcPct val="100000"/>
              </a:lnSpc>
              <a:spcBef>
                <a:spcPts val="0"/>
              </a:spcBef>
              <a:spcAft>
                <a:spcPts val="600"/>
              </a:spcAft>
              <a:buClr>
                <a:schemeClr val="tx2"/>
              </a:buClr>
              <a:buSzPct val="100000"/>
              <a:buFont typeface="Arial" panose="020B0604020202020204" pitchFamily="34" charset="0"/>
              <a:buChar char="•"/>
              <a:tabLst>
                <a:tab pos="182880" algn="l"/>
                <a:tab pos="365760" algn="l"/>
                <a:tab pos="548640" algn="l"/>
              </a:tabLst>
              <a:defRPr/>
            </a:lvl4pPr>
          </a:lstStyle>
          <a:p>
            <a:pPr lvl="0"/>
            <a:r>
              <a:rPr lang="en-US"/>
              <a:t>Click to edit Master text styles</a:t>
            </a:r>
          </a:p>
        </p:txBody>
      </p:sp>
      <p:sp>
        <p:nvSpPr>
          <p:cNvPr id="49" name="Text Placeholder 7">
            <a:extLst>
              <a:ext uri="{FF2B5EF4-FFF2-40B4-BE49-F238E27FC236}">
                <a16:creationId xmlns:a16="http://schemas.microsoft.com/office/drawing/2014/main" id="{7271F247-D240-2448-87D3-25C4BD3B1DC6}"/>
              </a:ext>
            </a:extLst>
          </p:cNvPr>
          <p:cNvSpPr>
            <a:spLocks noGrp="1"/>
          </p:cNvSpPr>
          <p:nvPr>
            <p:ph type="body" sz="quarter" idx="31"/>
          </p:nvPr>
        </p:nvSpPr>
        <p:spPr>
          <a:xfrm>
            <a:off x="5058367" y="3127180"/>
            <a:ext cx="1984705" cy="233718"/>
          </a:xfrm>
          <a:prstGeom prst="rect">
            <a:avLst/>
          </a:prstGeom>
        </p:spPr>
        <p:txBody>
          <a:bodyPr wrap="square" anchor="t" anchorCtr="0">
            <a:spAutoFit/>
          </a:bodyPr>
          <a:lstStyle>
            <a:lvl1pPr marL="0" marR="0" indent="0" algn="l" defTabSz="182742" rtl="0" eaLnBrk="1" fontAlgn="auto" latinLnBrk="0" hangingPunct="1">
              <a:lnSpc>
                <a:spcPct val="120000"/>
              </a:lnSpc>
              <a:spcBef>
                <a:spcPts val="0"/>
              </a:spcBef>
              <a:spcAft>
                <a:spcPts val="0"/>
              </a:spcAft>
              <a:buClrTx/>
              <a:buSzTx/>
              <a:buFont typeface="Arial" panose="020B0604020202020204" pitchFamily="34" charset="0"/>
              <a:buNone/>
              <a:tabLst/>
              <a:defRPr lang="en-US" sz="1400" b="0">
                <a:solidFill>
                  <a:schemeClr val="tx2"/>
                </a:solidFill>
              </a:defRPr>
            </a:lvl1pPr>
            <a:lvl4pPr marL="182880" marR="0" indent="-182880" algn="l" defTabSz="182880" rtl="0" eaLnBrk="1" fontAlgn="auto" latinLnBrk="0" hangingPunct="1">
              <a:lnSpc>
                <a:spcPct val="100000"/>
              </a:lnSpc>
              <a:spcBef>
                <a:spcPts val="0"/>
              </a:spcBef>
              <a:spcAft>
                <a:spcPts val="600"/>
              </a:spcAft>
              <a:buClr>
                <a:schemeClr val="tx2"/>
              </a:buClr>
              <a:buSzPct val="100000"/>
              <a:buFont typeface="Arial" panose="020B0604020202020204" pitchFamily="34" charset="0"/>
              <a:buChar char="•"/>
              <a:tabLst>
                <a:tab pos="182880" algn="l"/>
                <a:tab pos="365760" algn="l"/>
                <a:tab pos="548640" algn="l"/>
              </a:tabLst>
              <a:defRPr/>
            </a:lvl4pPr>
          </a:lstStyle>
          <a:p>
            <a:pPr lvl="0"/>
            <a:r>
              <a:rPr lang="en-US"/>
              <a:t>Click to edit Master text styles</a:t>
            </a:r>
          </a:p>
        </p:txBody>
      </p:sp>
      <p:sp>
        <p:nvSpPr>
          <p:cNvPr id="50" name="Text Placeholder 7">
            <a:extLst>
              <a:ext uri="{FF2B5EF4-FFF2-40B4-BE49-F238E27FC236}">
                <a16:creationId xmlns:a16="http://schemas.microsoft.com/office/drawing/2014/main" id="{33F11B69-9AC4-B143-9B24-A0ED1E216C00}"/>
              </a:ext>
            </a:extLst>
          </p:cNvPr>
          <p:cNvSpPr>
            <a:spLocks noGrp="1"/>
          </p:cNvSpPr>
          <p:nvPr>
            <p:ph type="body" sz="quarter" idx="32"/>
          </p:nvPr>
        </p:nvSpPr>
        <p:spPr>
          <a:xfrm>
            <a:off x="7442829" y="3127180"/>
            <a:ext cx="1984705" cy="233718"/>
          </a:xfrm>
          <a:prstGeom prst="rect">
            <a:avLst/>
          </a:prstGeom>
        </p:spPr>
        <p:txBody>
          <a:bodyPr wrap="square" anchor="t" anchorCtr="0">
            <a:spAutoFit/>
          </a:bodyPr>
          <a:lstStyle>
            <a:lvl1pPr marL="0" marR="0" indent="0" algn="l" defTabSz="182742" rtl="0" eaLnBrk="1" fontAlgn="auto" latinLnBrk="0" hangingPunct="1">
              <a:lnSpc>
                <a:spcPct val="120000"/>
              </a:lnSpc>
              <a:spcBef>
                <a:spcPts val="0"/>
              </a:spcBef>
              <a:spcAft>
                <a:spcPts val="0"/>
              </a:spcAft>
              <a:buClrTx/>
              <a:buSzTx/>
              <a:buFont typeface="Arial" panose="020B0604020202020204" pitchFamily="34" charset="0"/>
              <a:buNone/>
              <a:tabLst/>
              <a:defRPr lang="en-US" sz="1400" b="0">
                <a:solidFill>
                  <a:schemeClr val="tx2"/>
                </a:solidFill>
              </a:defRPr>
            </a:lvl1pPr>
            <a:lvl4pPr marL="182880" marR="0" indent="-182880" algn="l" defTabSz="182880" rtl="0" eaLnBrk="1" fontAlgn="auto" latinLnBrk="0" hangingPunct="1">
              <a:lnSpc>
                <a:spcPct val="100000"/>
              </a:lnSpc>
              <a:spcBef>
                <a:spcPts val="0"/>
              </a:spcBef>
              <a:spcAft>
                <a:spcPts val="600"/>
              </a:spcAft>
              <a:buClr>
                <a:schemeClr val="tx2"/>
              </a:buClr>
              <a:buSzPct val="100000"/>
              <a:buFont typeface="Arial" panose="020B0604020202020204" pitchFamily="34" charset="0"/>
              <a:buChar char="•"/>
              <a:tabLst>
                <a:tab pos="182880" algn="l"/>
                <a:tab pos="365760" algn="l"/>
                <a:tab pos="548640" algn="l"/>
              </a:tabLst>
              <a:defRPr/>
            </a:lvl4pPr>
          </a:lstStyle>
          <a:p>
            <a:pPr lvl="0"/>
            <a:r>
              <a:rPr lang="en-US"/>
              <a:t>Click to edit Master text styles</a:t>
            </a:r>
          </a:p>
        </p:txBody>
      </p:sp>
      <p:sp>
        <p:nvSpPr>
          <p:cNvPr id="51" name="Text Placeholder 7">
            <a:extLst>
              <a:ext uri="{FF2B5EF4-FFF2-40B4-BE49-F238E27FC236}">
                <a16:creationId xmlns:a16="http://schemas.microsoft.com/office/drawing/2014/main" id="{F4593472-77B2-BE41-AC63-2D95355C988D}"/>
              </a:ext>
            </a:extLst>
          </p:cNvPr>
          <p:cNvSpPr>
            <a:spLocks noGrp="1"/>
          </p:cNvSpPr>
          <p:nvPr>
            <p:ph type="body" sz="quarter" idx="33"/>
          </p:nvPr>
        </p:nvSpPr>
        <p:spPr>
          <a:xfrm>
            <a:off x="9900833" y="3127180"/>
            <a:ext cx="1984705" cy="233718"/>
          </a:xfrm>
          <a:prstGeom prst="rect">
            <a:avLst/>
          </a:prstGeom>
        </p:spPr>
        <p:txBody>
          <a:bodyPr wrap="square" anchor="t" anchorCtr="0">
            <a:spAutoFit/>
          </a:bodyPr>
          <a:lstStyle>
            <a:lvl1pPr marL="0" marR="0" indent="0" algn="l" defTabSz="182742" rtl="0" eaLnBrk="1" fontAlgn="auto" latinLnBrk="0" hangingPunct="1">
              <a:lnSpc>
                <a:spcPct val="120000"/>
              </a:lnSpc>
              <a:spcBef>
                <a:spcPts val="0"/>
              </a:spcBef>
              <a:spcAft>
                <a:spcPts val="0"/>
              </a:spcAft>
              <a:buClrTx/>
              <a:buSzTx/>
              <a:buFont typeface="Arial" panose="020B0604020202020204" pitchFamily="34" charset="0"/>
              <a:buNone/>
              <a:tabLst/>
              <a:defRPr lang="en-US" sz="1400" b="0">
                <a:solidFill>
                  <a:schemeClr val="tx2"/>
                </a:solidFill>
              </a:defRPr>
            </a:lvl1pPr>
            <a:lvl4pPr marL="182880" marR="0" indent="-182880" algn="l" defTabSz="182880" rtl="0" eaLnBrk="1" fontAlgn="auto" latinLnBrk="0" hangingPunct="1">
              <a:lnSpc>
                <a:spcPct val="100000"/>
              </a:lnSpc>
              <a:spcBef>
                <a:spcPts val="0"/>
              </a:spcBef>
              <a:spcAft>
                <a:spcPts val="600"/>
              </a:spcAft>
              <a:buClr>
                <a:schemeClr val="tx2"/>
              </a:buClr>
              <a:buSzPct val="100000"/>
              <a:buFont typeface="Arial" panose="020B0604020202020204" pitchFamily="34" charset="0"/>
              <a:buChar char="•"/>
              <a:tabLst>
                <a:tab pos="182880" algn="l"/>
                <a:tab pos="365760" algn="l"/>
                <a:tab pos="548640" algn="l"/>
              </a:tabLst>
              <a:defRPr/>
            </a:lvl4pPr>
          </a:lstStyle>
          <a:p>
            <a:pPr lvl="0"/>
            <a:r>
              <a:rPr lang="en-US"/>
              <a:t>Click to edit Master text styles</a:t>
            </a:r>
          </a:p>
        </p:txBody>
      </p:sp>
      <p:sp>
        <p:nvSpPr>
          <p:cNvPr id="52" name="Text Placeholder 7">
            <a:extLst>
              <a:ext uri="{FF2B5EF4-FFF2-40B4-BE49-F238E27FC236}">
                <a16:creationId xmlns:a16="http://schemas.microsoft.com/office/drawing/2014/main" id="{8F7405C1-3228-8A4E-8D0C-168B8D03A3FB}"/>
              </a:ext>
            </a:extLst>
          </p:cNvPr>
          <p:cNvSpPr>
            <a:spLocks noGrp="1"/>
          </p:cNvSpPr>
          <p:nvPr>
            <p:ph type="body" sz="quarter" idx="24"/>
          </p:nvPr>
        </p:nvSpPr>
        <p:spPr>
          <a:xfrm>
            <a:off x="228600" y="502920"/>
            <a:ext cx="5865812" cy="233718"/>
          </a:xfrm>
          <a:prstGeom prst="rect">
            <a:avLst/>
          </a:prstGeom>
        </p:spPr>
        <p:txBody>
          <a:bodyPr wrap="square">
            <a:spAutoFit/>
          </a:bodyPr>
          <a:lstStyle>
            <a:lvl1pPr marL="0" marR="0" indent="0" algn="l" defTabSz="182742" rtl="0" eaLnBrk="1" fontAlgn="auto" latinLnBrk="0" hangingPunct="1">
              <a:lnSpc>
                <a:spcPct val="120000"/>
              </a:lnSpc>
              <a:spcBef>
                <a:spcPts val="0"/>
              </a:spcBef>
              <a:spcAft>
                <a:spcPts val="0"/>
              </a:spcAft>
              <a:buClrTx/>
              <a:buSzTx/>
              <a:buFont typeface="Arial" panose="020B0604020202020204" pitchFamily="34" charset="0"/>
              <a:buNone/>
              <a:tabLst/>
              <a:defRPr lang="en-US"/>
            </a:lvl1pPr>
            <a:lvl4pPr marL="182880" marR="0" indent="-182880" algn="l" defTabSz="182880" rtl="0" eaLnBrk="1" fontAlgn="auto" latinLnBrk="0" hangingPunct="1">
              <a:lnSpc>
                <a:spcPct val="100000"/>
              </a:lnSpc>
              <a:spcBef>
                <a:spcPts val="0"/>
              </a:spcBef>
              <a:spcAft>
                <a:spcPts val="600"/>
              </a:spcAft>
              <a:buClr>
                <a:schemeClr val="tx2"/>
              </a:buClr>
              <a:buSzPct val="100000"/>
              <a:buFont typeface="Arial" panose="020B0604020202020204" pitchFamily="34" charset="0"/>
              <a:buChar char="•"/>
              <a:tabLst>
                <a:tab pos="182880" algn="l"/>
                <a:tab pos="365760" algn="l"/>
                <a:tab pos="548640" algn="l"/>
              </a:tabLst>
              <a:defRPr/>
            </a:lvl4pPr>
          </a:lstStyle>
          <a:p>
            <a:pPr lvl="0"/>
            <a:r>
              <a:rPr lang="en-US"/>
              <a:t>Click to edit Master text styles</a:t>
            </a:r>
          </a:p>
        </p:txBody>
      </p:sp>
      <p:sp>
        <p:nvSpPr>
          <p:cNvPr id="53" name="Text Placeholder 7">
            <a:extLst>
              <a:ext uri="{FF2B5EF4-FFF2-40B4-BE49-F238E27FC236}">
                <a16:creationId xmlns:a16="http://schemas.microsoft.com/office/drawing/2014/main" id="{B34404FA-4F3B-2544-A911-A867A385E87D}"/>
              </a:ext>
            </a:extLst>
          </p:cNvPr>
          <p:cNvSpPr>
            <a:spLocks noGrp="1"/>
          </p:cNvSpPr>
          <p:nvPr>
            <p:ph type="body" sz="quarter" idx="35" hasCustomPrompt="1"/>
          </p:nvPr>
        </p:nvSpPr>
        <p:spPr>
          <a:xfrm>
            <a:off x="10148986" y="6632886"/>
            <a:ext cx="1821776" cy="92333"/>
          </a:xfrm>
        </p:spPr>
        <p:txBody>
          <a:bodyPr anchor="b" anchorCtr="0">
            <a:spAutoFit/>
          </a:bodyPr>
          <a:lstStyle>
            <a:lvl1pPr algn="r">
              <a:lnSpc>
                <a:spcPct val="100000"/>
              </a:lnSpc>
              <a:defRPr sz="600">
                <a:solidFill>
                  <a:schemeClr val="tx2"/>
                </a:solidFill>
              </a:defRPr>
            </a:lvl1pPr>
          </a:lstStyle>
          <a:p>
            <a:pPr lvl="0"/>
            <a:r>
              <a:rPr lang="en-US"/>
              <a:t>Source Info</a:t>
            </a:r>
          </a:p>
        </p:txBody>
      </p:sp>
      <p:sp>
        <p:nvSpPr>
          <p:cNvPr id="33" name="Footer Placeholder 32">
            <a:extLst>
              <a:ext uri="{FF2B5EF4-FFF2-40B4-BE49-F238E27FC236}">
                <a16:creationId xmlns:a16="http://schemas.microsoft.com/office/drawing/2014/main" id="{EEB22214-8228-8444-9B8E-5B7B28448CD1}"/>
              </a:ext>
            </a:extLst>
          </p:cNvPr>
          <p:cNvSpPr>
            <a:spLocks noGrp="1"/>
          </p:cNvSpPr>
          <p:nvPr>
            <p:ph type="ftr" sz="quarter" idx="36"/>
          </p:nvPr>
        </p:nvSpPr>
        <p:spPr/>
        <p:txBody>
          <a:bodyPr/>
          <a:lstStyle/>
          <a:p>
            <a:r>
              <a:rPr lang="en-US" kern="0"/>
              <a:t>© 2021 Xandr Inc. Xandr℠, the Kite logo, AT&amp;T, the Globe logo and other marks are trademarks and service marks of AT&amp;T Intellectual Property and/or AT&amp;T affiliated companies. All other marks contained herein are the property of their respective owners.</a:t>
            </a:r>
          </a:p>
        </p:txBody>
      </p:sp>
      <p:sp>
        <p:nvSpPr>
          <p:cNvPr id="34" name="Slide Number Placeholder 33">
            <a:extLst>
              <a:ext uri="{FF2B5EF4-FFF2-40B4-BE49-F238E27FC236}">
                <a16:creationId xmlns:a16="http://schemas.microsoft.com/office/drawing/2014/main" id="{37F82722-236E-7045-B49B-0DCDDB46660D}"/>
              </a:ext>
            </a:extLst>
          </p:cNvPr>
          <p:cNvSpPr>
            <a:spLocks noGrp="1"/>
          </p:cNvSpPr>
          <p:nvPr>
            <p:ph type="sldNum" sz="quarter" idx="37"/>
          </p:nvPr>
        </p:nvSpPr>
        <p:spPr/>
        <p:txBody>
          <a:bodyPr/>
          <a:lstStyle/>
          <a:p>
            <a:fld id="{B039CED7-89A6-0D48-93AF-800B78660EBD}" type="slidenum">
              <a:rPr lang="en-US"/>
              <a:pPr/>
              <a:t>‹#›</a:t>
            </a:fld>
            <a:endParaRPr lang="en-US"/>
          </a:p>
        </p:txBody>
      </p:sp>
    </p:spTree>
    <p:extLst>
      <p:ext uri="{BB962C8B-B14F-4D97-AF65-F5344CB8AC3E}">
        <p14:creationId xmlns:p14="http://schemas.microsoft.com/office/powerpoint/2010/main" val="203119015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DCBF2B61-F530-4040-BB63-48BC0119C58E}"/>
              </a:ext>
            </a:extLst>
          </p:cNvPr>
          <p:cNvSpPr/>
          <p:nvPr userDrawn="1"/>
        </p:nvSpPr>
        <p:spPr>
          <a:xfrm>
            <a:off x="-1" y="2958704"/>
            <a:ext cx="12188826" cy="736758"/>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a:p>
        </p:txBody>
      </p:sp>
      <p:sp>
        <p:nvSpPr>
          <p:cNvPr id="2" name="Title 1">
            <a:extLst>
              <a:ext uri="{FF2B5EF4-FFF2-40B4-BE49-F238E27FC236}">
                <a16:creationId xmlns:a16="http://schemas.microsoft.com/office/drawing/2014/main" id="{E4783A7A-7798-E740-9AD6-3ABA8E730824}"/>
              </a:ext>
            </a:extLst>
          </p:cNvPr>
          <p:cNvSpPr>
            <a:spLocks noGrp="1"/>
          </p:cNvSpPr>
          <p:nvPr>
            <p:ph type="title"/>
          </p:nvPr>
        </p:nvSpPr>
        <p:spPr/>
        <p:txBody>
          <a:bodyPr/>
          <a:lstStyle/>
          <a:p>
            <a:r>
              <a:rPr lang="en-US"/>
              <a:t>Click to edit Master title style</a:t>
            </a:r>
          </a:p>
        </p:txBody>
      </p:sp>
      <p:sp>
        <p:nvSpPr>
          <p:cNvPr id="13" name="Text Placeholder 7">
            <a:extLst>
              <a:ext uri="{FF2B5EF4-FFF2-40B4-BE49-F238E27FC236}">
                <a16:creationId xmlns:a16="http://schemas.microsoft.com/office/drawing/2014/main" id="{171B6FBB-9B6F-634D-8F1E-7DB18BDEBE14}"/>
              </a:ext>
            </a:extLst>
          </p:cNvPr>
          <p:cNvSpPr>
            <a:spLocks noGrp="1"/>
          </p:cNvSpPr>
          <p:nvPr>
            <p:ph type="body" sz="quarter" idx="24"/>
          </p:nvPr>
        </p:nvSpPr>
        <p:spPr>
          <a:xfrm>
            <a:off x="228600" y="502920"/>
            <a:ext cx="5865812" cy="233718"/>
          </a:xfrm>
          <a:prstGeom prst="rect">
            <a:avLst/>
          </a:prstGeom>
        </p:spPr>
        <p:txBody>
          <a:bodyPr wrap="square">
            <a:spAutoFit/>
          </a:bodyPr>
          <a:lstStyle>
            <a:lvl1pPr marL="0" marR="0" indent="0" algn="l" defTabSz="182742" rtl="0" eaLnBrk="1" fontAlgn="auto" latinLnBrk="0" hangingPunct="1">
              <a:lnSpc>
                <a:spcPct val="120000"/>
              </a:lnSpc>
              <a:spcBef>
                <a:spcPts val="0"/>
              </a:spcBef>
              <a:spcAft>
                <a:spcPts val="0"/>
              </a:spcAft>
              <a:buClrTx/>
              <a:buSzTx/>
              <a:buFont typeface="Arial" panose="020B0604020202020204" pitchFamily="34" charset="0"/>
              <a:buNone/>
              <a:tabLst/>
              <a:defRPr lang="en-US"/>
            </a:lvl1pPr>
            <a:lvl4pPr marL="182880" marR="0" indent="-182880" algn="l" defTabSz="182880" rtl="0" eaLnBrk="1" fontAlgn="auto" latinLnBrk="0" hangingPunct="1">
              <a:lnSpc>
                <a:spcPct val="100000"/>
              </a:lnSpc>
              <a:spcBef>
                <a:spcPts val="0"/>
              </a:spcBef>
              <a:spcAft>
                <a:spcPts val="600"/>
              </a:spcAft>
              <a:buClr>
                <a:schemeClr val="tx2"/>
              </a:buClr>
              <a:buSzPct val="100000"/>
              <a:buFont typeface="Arial" panose="020B0604020202020204" pitchFamily="34" charset="0"/>
              <a:buChar char="•"/>
              <a:tabLst>
                <a:tab pos="182880" algn="l"/>
                <a:tab pos="365760" algn="l"/>
                <a:tab pos="548640" algn="l"/>
              </a:tabLst>
              <a:defRPr/>
            </a:lvl4pPr>
          </a:lstStyle>
          <a:p>
            <a:pPr lvl="0"/>
            <a:r>
              <a:rPr lang="en-US"/>
              <a:t>Click to edit Master text styles</a:t>
            </a:r>
          </a:p>
        </p:txBody>
      </p:sp>
      <p:grpSp>
        <p:nvGrpSpPr>
          <p:cNvPr id="14" name="Group 13">
            <a:extLst>
              <a:ext uri="{FF2B5EF4-FFF2-40B4-BE49-F238E27FC236}">
                <a16:creationId xmlns:a16="http://schemas.microsoft.com/office/drawing/2014/main" id="{D09E2503-C616-AE4C-A34C-EC25FBE367BD}"/>
              </a:ext>
            </a:extLst>
          </p:cNvPr>
          <p:cNvGrpSpPr>
            <a:grpSpLocks noChangeAspect="1"/>
          </p:cNvGrpSpPr>
          <p:nvPr userDrawn="1"/>
        </p:nvGrpSpPr>
        <p:grpSpPr>
          <a:xfrm>
            <a:off x="11082099" y="215853"/>
            <a:ext cx="886025" cy="193345"/>
            <a:chOff x="11082099" y="215851"/>
            <a:chExt cx="886025" cy="193345"/>
          </a:xfrm>
        </p:grpSpPr>
        <p:sp>
          <p:nvSpPr>
            <p:cNvPr id="15" name="Freeform 14">
              <a:extLst>
                <a:ext uri="{FF2B5EF4-FFF2-40B4-BE49-F238E27FC236}">
                  <a16:creationId xmlns:a16="http://schemas.microsoft.com/office/drawing/2014/main" id="{22841B7B-0E07-824C-AE6A-4680485AE4E8}"/>
                </a:ext>
              </a:extLst>
            </p:cNvPr>
            <p:cNvSpPr/>
            <p:nvPr/>
          </p:nvSpPr>
          <p:spPr>
            <a:xfrm>
              <a:off x="11248402" y="215851"/>
              <a:ext cx="719722" cy="193345"/>
            </a:xfrm>
            <a:custGeom>
              <a:avLst/>
              <a:gdLst>
                <a:gd name="connsiteX0" fmla="*/ 212098 w 719722"/>
                <a:gd name="connsiteY0" fmla="*/ 78028 h 193345"/>
                <a:gd name="connsiteX1" fmla="*/ 182351 w 719722"/>
                <a:gd name="connsiteY1" fmla="*/ 90043 h 193345"/>
                <a:gd name="connsiteX2" fmla="*/ 170730 w 719722"/>
                <a:gd name="connsiteY2" fmla="*/ 121669 h 193345"/>
                <a:gd name="connsiteX3" fmla="*/ 182351 w 719722"/>
                <a:gd name="connsiteY3" fmla="*/ 153294 h 193345"/>
                <a:gd name="connsiteX4" fmla="*/ 212098 w 719722"/>
                <a:gd name="connsiteY4" fmla="*/ 165309 h 193345"/>
                <a:gd name="connsiteX5" fmla="*/ 241982 w 719722"/>
                <a:gd name="connsiteY5" fmla="*/ 153294 h 193345"/>
                <a:gd name="connsiteX6" fmla="*/ 253742 w 719722"/>
                <a:gd name="connsiteY6" fmla="*/ 121669 h 193345"/>
                <a:gd name="connsiteX7" fmla="*/ 241982 w 719722"/>
                <a:gd name="connsiteY7" fmla="*/ 90043 h 193345"/>
                <a:gd name="connsiteX8" fmla="*/ 212098 w 719722"/>
                <a:gd name="connsiteY8" fmla="*/ 78028 h 193345"/>
                <a:gd name="connsiteX9" fmla="*/ 539445 w 719722"/>
                <a:gd name="connsiteY9" fmla="*/ 77891 h 193345"/>
                <a:gd name="connsiteX10" fmla="*/ 518277 w 719722"/>
                <a:gd name="connsiteY10" fmla="*/ 83277 h 193345"/>
                <a:gd name="connsiteX11" fmla="*/ 503335 w 719722"/>
                <a:gd name="connsiteY11" fmla="*/ 98606 h 193345"/>
                <a:gd name="connsiteX12" fmla="*/ 497801 w 719722"/>
                <a:gd name="connsiteY12" fmla="*/ 121669 h 193345"/>
                <a:gd name="connsiteX13" fmla="*/ 503335 w 719722"/>
                <a:gd name="connsiteY13" fmla="*/ 144733 h 193345"/>
                <a:gd name="connsiteX14" fmla="*/ 518277 w 719722"/>
                <a:gd name="connsiteY14" fmla="*/ 160062 h 193345"/>
                <a:gd name="connsiteX15" fmla="*/ 539445 w 719722"/>
                <a:gd name="connsiteY15" fmla="*/ 165448 h 193345"/>
                <a:gd name="connsiteX16" fmla="*/ 560614 w 719722"/>
                <a:gd name="connsiteY16" fmla="*/ 160062 h 193345"/>
                <a:gd name="connsiteX17" fmla="*/ 575556 w 719722"/>
                <a:gd name="connsiteY17" fmla="*/ 144733 h 193345"/>
                <a:gd name="connsiteX18" fmla="*/ 581090 w 719722"/>
                <a:gd name="connsiteY18" fmla="*/ 121669 h 193345"/>
                <a:gd name="connsiteX19" fmla="*/ 575556 w 719722"/>
                <a:gd name="connsiteY19" fmla="*/ 98606 h 193345"/>
                <a:gd name="connsiteX20" fmla="*/ 560614 w 719722"/>
                <a:gd name="connsiteY20" fmla="*/ 83277 h 193345"/>
                <a:gd name="connsiteX21" fmla="*/ 539445 w 719722"/>
                <a:gd name="connsiteY21" fmla="*/ 77891 h 193345"/>
                <a:gd name="connsiteX22" fmla="*/ 2352 w 719722"/>
                <a:gd name="connsiteY22" fmla="*/ 51650 h 193345"/>
                <a:gd name="connsiteX23" fmla="*/ 30300 w 719722"/>
                <a:gd name="connsiteY23" fmla="*/ 51650 h 193345"/>
                <a:gd name="connsiteX24" fmla="*/ 43997 w 719722"/>
                <a:gd name="connsiteY24" fmla="*/ 58417 h 193345"/>
                <a:gd name="connsiteX25" fmla="*/ 73190 w 719722"/>
                <a:gd name="connsiteY25" fmla="*/ 99020 h 193345"/>
                <a:gd name="connsiteX26" fmla="*/ 102383 w 719722"/>
                <a:gd name="connsiteY26" fmla="*/ 58417 h 193345"/>
                <a:gd name="connsiteX27" fmla="*/ 116080 w 719722"/>
                <a:gd name="connsiteY27" fmla="*/ 51650 h 193345"/>
                <a:gd name="connsiteX28" fmla="*/ 142921 w 719722"/>
                <a:gd name="connsiteY28" fmla="*/ 51650 h 193345"/>
                <a:gd name="connsiteX29" fmla="*/ 90484 w 719722"/>
                <a:gd name="connsiteY29" fmla="*/ 121531 h 193345"/>
                <a:gd name="connsiteX30" fmla="*/ 145273 w 719722"/>
                <a:gd name="connsiteY30" fmla="*/ 191411 h 193345"/>
                <a:gd name="connsiteX31" fmla="*/ 116910 w 719722"/>
                <a:gd name="connsiteY31" fmla="*/ 191411 h 193345"/>
                <a:gd name="connsiteX32" fmla="*/ 103213 w 719722"/>
                <a:gd name="connsiteY32" fmla="*/ 184644 h 193345"/>
                <a:gd name="connsiteX33" fmla="*/ 72360 w 719722"/>
                <a:gd name="connsiteY33" fmla="*/ 144732 h 193345"/>
                <a:gd name="connsiteX34" fmla="*/ 41368 w 719722"/>
                <a:gd name="connsiteY34" fmla="*/ 184644 h 193345"/>
                <a:gd name="connsiteX35" fmla="*/ 27671 w 719722"/>
                <a:gd name="connsiteY35" fmla="*/ 191411 h 193345"/>
                <a:gd name="connsiteX36" fmla="*/ 0 w 719722"/>
                <a:gd name="connsiteY36" fmla="*/ 191411 h 193345"/>
                <a:gd name="connsiteX37" fmla="*/ 54512 w 719722"/>
                <a:gd name="connsiteY37" fmla="*/ 121531 h 193345"/>
                <a:gd name="connsiteX38" fmla="*/ 389469 w 719722"/>
                <a:gd name="connsiteY38" fmla="*/ 50408 h 193345"/>
                <a:gd name="connsiteX39" fmla="*/ 431944 w 719722"/>
                <a:gd name="connsiteY39" fmla="*/ 65737 h 193345"/>
                <a:gd name="connsiteX40" fmla="*/ 447993 w 719722"/>
                <a:gd name="connsiteY40" fmla="*/ 111449 h 193345"/>
                <a:gd name="connsiteX41" fmla="*/ 447993 w 719722"/>
                <a:gd name="connsiteY41" fmla="*/ 191549 h 193345"/>
                <a:gd name="connsiteX42" fmla="*/ 432220 w 719722"/>
                <a:gd name="connsiteY42" fmla="*/ 191549 h 193345"/>
                <a:gd name="connsiteX43" fmla="*/ 415203 w 719722"/>
                <a:gd name="connsiteY43" fmla="*/ 174562 h 193345"/>
                <a:gd name="connsiteX44" fmla="*/ 415203 w 719722"/>
                <a:gd name="connsiteY44" fmla="*/ 115730 h 193345"/>
                <a:gd name="connsiteX45" fmla="*/ 406486 w 719722"/>
                <a:gd name="connsiteY45" fmla="*/ 88110 h 193345"/>
                <a:gd name="connsiteX46" fmla="*/ 381859 w 719722"/>
                <a:gd name="connsiteY46" fmla="*/ 78857 h 193345"/>
                <a:gd name="connsiteX47" fmla="*/ 353358 w 719722"/>
                <a:gd name="connsiteY47" fmla="*/ 89767 h 193345"/>
                <a:gd name="connsiteX48" fmla="*/ 342843 w 719722"/>
                <a:gd name="connsiteY48" fmla="*/ 120978 h 193345"/>
                <a:gd name="connsiteX49" fmla="*/ 342843 w 719722"/>
                <a:gd name="connsiteY49" fmla="*/ 174562 h 193345"/>
                <a:gd name="connsiteX50" fmla="*/ 325826 w 719722"/>
                <a:gd name="connsiteY50" fmla="*/ 191549 h 193345"/>
                <a:gd name="connsiteX51" fmla="*/ 310053 w 719722"/>
                <a:gd name="connsiteY51" fmla="*/ 191549 h 193345"/>
                <a:gd name="connsiteX52" fmla="*/ 310053 w 719722"/>
                <a:gd name="connsiteY52" fmla="*/ 51927 h 193345"/>
                <a:gd name="connsiteX53" fmla="*/ 324165 w 719722"/>
                <a:gd name="connsiteY53" fmla="*/ 51927 h 193345"/>
                <a:gd name="connsiteX54" fmla="*/ 341183 w 719722"/>
                <a:gd name="connsiteY54" fmla="*/ 68914 h 193345"/>
                <a:gd name="connsiteX55" fmla="*/ 341183 w 719722"/>
                <a:gd name="connsiteY55" fmla="*/ 70018 h 193345"/>
                <a:gd name="connsiteX56" fmla="*/ 361659 w 719722"/>
                <a:gd name="connsiteY56" fmla="*/ 55379 h 193345"/>
                <a:gd name="connsiteX57" fmla="*/ 389469 w 719722"/>
                <a:gd name="connsiteY57" fmla="*/ 50408 h 193345"/>
                <a:gd name="connsiteX58" fmla="*/ 719722 w 719722"/>
                <a:gd name="connsiteY58" fmla="*/ 50269 h 193345"/>
                <a:gd name="connsiteX59" fmla="*/ 719722 w 719722"/>
                <a:gd name="connsiteY59" fmla="*/ 81342 h 193345"/>
                <a:gd name="connsiteX60" fmla="*/ 712113 w 719722"/>
                <a:gd name="connsiteY60" fmla="*/ 80514 h 193345"/>
                <a:gd name="connsiteX61" fmla="*/ 682228 w 719722"/>
                <a:gd name="connsiteY61" fmla="*/ 91700 h 193345"/>
                <a:gd name="connsiteX62" fmla="*/ 671436 w 719722"/>
                <a:gd name="connsiteY62" fmla="*/ 123740 h 193345"/>
                <a:gd name="connsiteX63" fmla="*/ 671436 w 719722"/>
                <a:gd name="connsiteY63" fmla="*/ 174424 h 193345"/>
                <a:gd name="connsiteX64" fmla="*/ 654419 w 719722"/>
                <a:gd name="connsiteY64" fmla="*/ 191411 h 193345"/>
                <a:gd name="connsiteX65" fmla="*/ 638646 w 719722"/>
                <a:gd name="connsiteY65" fmla="*/ 191411 h 193345"/>
                <a:gd name="connsiteX66" fmla="*/ 638646 w 719722"/>
                <a:gd name="connsiteY66" fmla="*/ 51926 h 193345"/>
                <a:gd name="connsiteX67" fmla="*/ 669776 w 719722"/>
                <a:gd name="connsiteY67" fmla="*/ 51926 h 193345"/>
                <a:gd name="connsiteX68" fmla="*/ 669776 w 719722"/>
                <a:gd name="connsiteY68" fmla="*/ 72366 h 193345"/>
                <a:gd name="connsiteX69" fmla="*/ 719722 w 719722"/>
                <a:gd name="connsiteY69" fmla="*/ 50269 h 193345"/>
                <a:gd name="connsiteX70" fmla="*/ 208500 w 719722"/>
                <a:gd name="connsiteY70" fmla="*/ 50269 h 193345"/>
                <a:gd name="connsiteX71" fmla="*/ 233543 w 719722"/>
                <a:gd name="connsiteY71" fmla="*/ 54964 h 193345"/>
                <a:gd name="connsiteX72" fmla="*/ 253327 w 719722"/>
                <a:gd name="connsiteY72" fmla="*/ 68775 h 193345"/>
                <a:gd name="connsiteX73" fmla="*/ 270345 w 719722"/>
                <a:gd name="connsiteY73" fmla="*/ 51788 h 193345"/>
                <a:gd name="connsiteX74" fmla="*/ 285979 w 719722"/>
                <a:gd name="connsiteY74" fmla="*/ 51788 h 193345"/>
                <a:gd name="connsiteX75" fmla="*/ 285979 w 719722"/>
                <a:gd name="connsiteY75" fmla="*/ 51926 h 193345"/>
                <a:gd name="connsiteX76" fmla="*/ 285979 w 719722"/>
                <a:gd name="connsiteY76" fmla="*/ 191549 h 193345"/>
                <a:gd name="connsiteX77" fmla="*/ 271867 w 719722"/>
                <a:gd name="connsiteY77" fmla="*/ 191549 h 193345"/>
                <a:gd name="connsiteX78" fmla="*/ 254849 w 719722"/>
                <a:gd name="connsiteY78" fmla="*/ 174562 h 193345"/>
                <a:gd name="connsiteX79" fmla="*/ 254849 w 719722"/>
                <a:gd name="connsiteY79" fmla="*/ 173457 h 193345"/>
                <a:gd name="connsiteX80" fmla="*/ 234788 w 719722"/>
                <a:gd name="connsiteY80" fmla="*/ 188372 h 193345"/>
                <a:gd name="connsiteX81" fmla="*/ 208500 w 719722"/>
                <a:gd name="connsiteY81" fmla="*/ 193344 h 193345"/>
                <a:gd name="connsiteX82" fmla="*/ 171975 w 719722"/>
                <a:gd name="connsiteY82" fmla="*/ 184506 h 193345"/>
                <a:gd name="connsiteX83" fmla="*/ 146794 w 719722"/>
                <a:gd name="connsiteY83" fmla="*/ 159371 h 193345"/>
                <a:gd name="connsiteX84" fmla="*/ 137801 w 719722"/>
                <a:gd name="connsiteY84" fmla="*/ 121669 h 193345"/>
                <a:gd name="connsiteX85" fmla="*/ 146794 w 719722"/>
                <a:gd name="connsiteY85" fmla="*/ 84104 h 193345"/>
                <a:gd name="connsiteX86" fmla="*/ 171975 w 719722"/>
                <a:gd name="connsiteY86" fmla="*/ 59108 h 193345"/>
                <a:gd name="connsiteX87" fmla="*/ 208500 w 719722"/>
                <a:gd name="connsiteY87" fmla="*/ 50269 h 193345"/>
                <a:gd name="connsiteX88" fmla="*/ 580675 w 719722"/>
                <a:gd name="connsiteY88" fmla="*/ 0 h 193345"/>
                <a:gd name="connsiteX89" fmla="*/ 613327 w 719722"/>
                <a:gd name="connsiteY89" fmla="*/ 0 h 193345"/>
                <a:gd name="connsiteX90" fmla="*/ 613327 w 719722"/>
                <a:gd name="connsiteY90" fmla="*/ 191550 h 193345"/>
                <a:gd name="connsiteX91" fmla="*/ 598938 w 719722"/>
                <a:gd name="connsiteY91" fmla="*/ 191550 h 193345"/>
                <a:gd name="connsiteX92" fmla="*/ 581920 w 719722"/>
                <a:gd name="connsiteY92" fmla="*/ 174563 h 193345"/>
                <a:gd name="connsiteX93" fmla="*/ 581920 w 719722"/>
                <a:gd name="connsiteY93" fmla="*/ 173458 h 193345"/>
                <a:gd name="connsiteX94" fmla="*/ 561859 w 719722"/>
                <a:gd name="connsiteY94" fmla="*/ 188373 h 193345"/>
                <a:gd name="connsiteX95" fmla="*/ 535571 w 719722"/>
                <a:gd name="connsiteY95" fmla="*/ 193345 h 193345"/>
                <a:gd name="connsiteX96" fmla="*/ 499322 w 719722"/>
                <a:gd name="connsiteY96" fmla="*/ 184507 h 193345"/>
                <a:gd name="connsiteX97" fmla="*/ 474003 w 719722"/>
                <a:gd name="connsiteY97" fmla="*/ 159234 h 193345"/>
                <a:gd name="connsiteX98" fmla="*/ 464872 w 719722"/>
                <a:gd name="connsiteY98" fmla="*/ 121669 h 193345"/>
                <a:gd name="connsiteX99" fmla="*/ 474003 w 719722"/>
                <a:gd name="connsiteY99" fmla="*/ 84243 h 193345"/>
                <a:gd name="connsiteX100" fmla="*/ 499322 w 719722"/>
                <a:gd name="connsiteY100" fmla="*/ 59108 h 193345"/>
                <a:gd name="connsiteX101" fmla="*/ 535571 w 719722"/>
                <a:gd name="connsiteY101" fmla="*/ 50270 h 193345"/>
                <a:gd name="connsiteX102" fmla="*/ 561029 w 719722"/>
                <a:gd name="connsiteY102" fmla="*/ 54965 h 193345"/>
                <a:gd name="connsiteX103" fmla="*/ 580675 w 719722"/>
                <a:gd name="connsiteY103" fmla="*/ 69052 h 193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l="l" t="t" r="r" b="b"/>
              <a:pathLst>
                <a:path w="719722" h="193345">
                  <a:moveTo>
                    <a:pt x="212098" y="78028"/>
                  </a:moveTo>
                  <a:cubicBezTo>
                    <a:pt x="200061" y="78028"/>
                    <a:pt x="190099" y="82033"/>
                    <a:pt x="182351" y="90043"/>
                  </a:cubicBezTo>
                  <a:cubicBezTo>
                    <a:pt x="174603" y="98053"/>
                    <a:pt x="170730" y="108549"/>
                    <a:pt x="170730" y="121669"/>
                  </a:cubicBezTo>
                  <a:cubicBezTo>
                    <a:pt x="170730" y="134788"/>
                    <a:pt x="174603" y="145284"/>
                    <a:pt x="182351" y="153294"/>
                  </a:cubicBezTo>
                  <a:cubicBezTo>
                    <a:pt x="190099" y="161304"/>
                    <a:pt x="200061" y="165309"/>
                    <a:pt x="212098" y="165309"/>
                  </a:cubicBezTo>
                  <a:cubicBezTo>
                    <a:pt x="224134" y="165447"/>
                    <a:pt x="234096" y="161442"/>
                    <a:pt x="241982" y="153294"/>
                  </a:cubicBezTo>
                  <a:cubicBezTo>
                    <a:pt x="249868" y="145284"/>
                    <a:pt x="253742" y="134788"/>
                    <a:pt x="253742" y="121669"/>
                  </a:cubicBezTo>
                  <a:cubicBezTo>
                    <a:pt x="253742" y="108549"/>
                    <a:pt x="249868" y="98053"/>
                    <a:pt x="241982" y="90043"/>
                  </a:cubicBezTo>
                  <a:cubicBezTo>
                    <a:pt x="234096" y="82033"/>
                    <a:pt x="224134" y="78028"/>
                    <a:pt x="212098" y="78028"/>
                  </a:cubicBezTo>
                  <a:close/>
                  <a:moveTo>
                    <a:pt x="539445" y="77891"/>
                  </a:moveTo>
                  <a:cubicBezTo>
                    <a:pt x="531559" y="77891"/>
                    <a:pt x="524503" y="79686"/>
                    <a:pt x="518277" y="83277"/>
                  </a:cubicBezTo>
                  <a:cubicBezTo>
                    <a:pt x="512051" y="86867"/>
                    <a:pt x="507070" y="91977"/>
                    <a:pt x="503335" y="98606"/>
                  </a:cubicBezTo>
                  <a:cubicBezTo>
                    <a:pt x="499599" y="105235"/>
                    <a:pt x="497801" y="112969"/>
                    <a:pt x="497801" y="121669"/>
                  </a:cubicBezTo>
                  <a:cubicBezTo>
                    <a:pt x="497801" y="130370"/>
                    <a:pt x="499599" y="138104"/>
                    <a:pt x="503335" y="144733"/>
                  </a:cubicBezTo>
                  <a:cubicBezTo>
                    <a:pt x="507070" y="151362"/>
                    <a:pt x="511913" y="156471"/>
                    <a:pt x="518277" y="160062"/>
                  </a:cubicBezTo>
                  <a:cubicBezTo>
                    <a:pt x="524503" y="163653"/>
                    <a:pt x="531698" y="165448"/>
                    <a:pt x="539445" y="165448"/>
                  </a:cubicBezTo>
                  <a:cubicBezTo>
                    <a:pt x="547193" y="165448"/>
                    <a:pt x="554388" y="163653"/>
                    <a:pt x="560614" y="160062"/>
                  </a:cubicBezTo>
                  <a:cubicBezTo>
                    <a:pt x="566840" y="156471"/>
                    <a:pt x="571821" y="151362"/>
                    <a:pt x="575556" y="144733"/>
                  </a:cubicBezTo>
                  <a:cubicBezTo>
                    <a:pt x="579292" y="138104"/>
                    <a:pt x="581090" y="130370"/>
                    <a:pt x="581090" y="121669"/>
                  </a:cubicBezTo>
                  <a:cubicBezTo>
                    <a:pt x="581090" y="112969"/>
                    <a:pt x="579292" y="105235"/>
                    <a:pt x="575556" y="98606"/>
                  </a:cubicBezTo>
                  <a:cubicBezTo>
                    <a:pt x="571821" y="91977"/>
                    <a:pt x="566840" y="86867"/>
                    <a:pt x="560614" y="83277"/>
                  </a:cubicBezTo>
                  <a:cubicBezTo>
                    <a:pt x="554388" y="79686"/>
                    <a:pt x="547193" y="77891"/>
                    <a:pt x="539445" y="77891"/>
                  </a:cubicBezTo>
                  <a:close/>
                  <a:moveTo>
                    <a:pt x="2352" y="51650"/>
                  </a:moveTo>
                  <a:lnTo>
                    <a:pt x="30300" y="51650"/>
                  </a:lnTo>
                  <a:cubicBezTo>
                    <a:pt x="35696" y="51650"/>
                    <a:pt x="40676" y="54136"/>
                    <a:pt x="43997" y="58417"/>
                  </a:cubicBezTo>
                  <a:lnTo>
                    <a:pt x="73190" y="99020"/>
                  </a:lnTo>
                  <a:lnTo>
                    <a:pt x="102383" y="58417"/>
                  </a:lnTo>
                  <a:cubicBezTo>
                    <a:pt x="105565" y="54136"/>
                    <a:pt x="110684" y="51650"/>
                    <a:pt x="116080" y="51650"/>
                  </a:cubicBezTo>
                  <a:lnTo>
                    <a:pt x="142921" y="51650"/>
                  </a:lnTo>
                  <a:lnTo>
                    <a:pt x="90484" y="121531"/>
                  </a:lnTo>
                  <a:lnTo>
                    <a:pt x="145273" y="191411"/>
                  </a:lnTo>
                  <a:lnTo>
                    <a:pt x="116910" y="191411"/>
                  </a:lnTo>
                  <a:cubicBezTo>
                    <a:pt x="111514" y="191549"/>
                    <a:pt x="106395" y="188925"/>
                    <a:pt x="103213" y="184644"/>
                  </a:cubicBezTo>
                  <a:lnTo>
                    <a:pt x="72360" y="144732"/>
                  </a:lnTo>
                  <a:lnTo>
                    <a:pt x="41368" y="184644"/>
                  </a:lnTo>
                  <a:cubicBezTo>
                    <a:pt x="38186" y="188925"/>
                    <a:pt x="33067" y="191411"/>
                    <a:pt x="27671" y="191411"/>
                  </a:cubicBezTo>
                  <a:lnTo>
                    <a:pt x="0" y="191411"/>
                  </a:lnTo>
                  <a:lnTo>
                    <a:pt x="54512" y="121531"/>
                  </a:lnTo>
                  <a:close/>
                  <a:moveTo>
                    <a:pt x="389469" y="50408"/>
                  </a:moveTo>
                  <a:cubicBezTo>
                    <a:pt x="407040" y="50270"/>
                    <a:pt x="421290" y="55379"/>
                    <a:pt x="431944" y="65737"/>
                  </a:cubicBezTo>
                  <a:cubicBezTo>
                    <a:pt x="442597" y="76095"/>
                    <a:pt x="447993" y="91286"/>
                    <a:pt x="447993" y="111449"/>
                  </a:cubicBezTo>
                  <a:lnTo>
                    <a:pt x="447993" y="191549"/>
                  </a:lnTo>
                  <a:lnTo>
                    <a:pt x="432220" y="191549"/>
                  </a:lnTo>
                  <a:cubicBezTo>
                    <a:pt x="422812" y="191549"/>
                    <a:pt x="415203" y="183953"/>
                    <a:pt x="415203" y="174562"/>
                  </a:cubicBezTo>
                  <a:lnTo>
                    <a:pt x="415203" y="115730"/>
                  </a:lnTo>
                  <a:cubicBezTo>
                    <a:pt x="415203" y="103577"/>
                    <a:pt x="412297" y="94325"/>
                    <a:pt x="406486" y="88110"/>
                  </a:cubicBezTo>
                  <a:cubicBezTo>
                    <a:pt x="400676" y="81895"/>
                    <a:pt x="392513" y="78857"/>
                    <a:pt x="381859" y="78857"/>
                  </a:cubicBezTo>
                  <a:cubicBezTo>
                    <a:pt x="369822" y="78857"/>
                    <a:pt x="360276" y="82448"/>
                    <a:pt x="353358" y="89767"/>
                  </a:cubicBezTo>
                  <a:cubicBezTo>
                    <a:pt x="346302" y="96948"/>
                    <a:pt x="342843" y="107444"/>
                    <a:pt x="342843" y="120978"/>
                  </a:cubicBezTo>
                  <a:lnTo>
                    <a:pt x="342843" y="174562"/>
                  </a:lnTo>
                  <a:cubicBezTo>
                    <a:pt x="342843" y="183953"/>
                    <a:pt x="335234" y="191549"/>
                    <a:pt x="325826" y="191549"/>
                  </a:cubicBezTo>
                  <a:lnTo>
                    <a:pt x="310053" y="191549"/>
                  </a:lnTo>
                  <a:lnTo>
                    <a:pt x="310053" y="51927"/>
                  </a:lnTo>
                  <a:lnTo>
                    <a:pt x="324165" y="51927"/>
                  </a:lnTo>
                  <a:cubicBezTo>
                    <a:pt x="333573" y="51927"/>
                    <a:pt x="341183" y="59523"/>
                    <a:pt x="341183" y="68914"/>
                  </a:cubicBezTo>
                  <a:lnTo>
                    <a:pt x="341183" y="70018"/>
                  </a:lnTo>
                  <a:cubicBezTo>
                    <a:pt x="346579" y="63527"/>
                    <a:pt x="353358" y="58694"/>
                    <a:pt x="361659" y="55379"/>
                  </a:cubicBezTo>
                  <a:cubicBezTo>
                    <a:pt x="369822" y="52065"/>
                    <a:pt x="379092" y="50408"/>
                    <a:pt x="389469" y="50408"/>
                  </a:cubicBezTo>
                  <a:close/>
                  <a:moveTo>
                    <a:pt x="719722" y="50269"/>
                  </a:moveTo>
                  <a:lnTo>
                    <a:pt x="719722" y="81342"/>
                  </a:lnTo>
                  <a:cubicBezTo>
                    <a:pt x="716955" y="80790"/>
                    <a:pt x="714326" y="80514"/>
                    <a:pt x="712113" y="80514"/>
                  </a:cubicBezTo>
                  <a:cubicBezTo>
                    <a:pt x="699384" y="80514"/>
                    <a:pt x="689422" y="84243"/>
                    <a:pt x="682228" y="91700"/>
                  </a:cubicBezTo>
                  <a:cubicBezTo>
                    <a:pt x="675033" y="99158"/>
                    <a:pt x="671436" y="109792"/>
                    <a:pt x="671436" y="123740"/>
                  </a:cubicBezTo>
                  <a:lnTo>
                    <a:pt x="671436" y="174424"/>
                  </a:lnTo>
                  <a:cubicBezTo>
                    <a:pt x="671436" y="183815"/>
                    <a:pt x="663827" y="191411"/>
                    <a:pt x="654419" y="191411"/>
                  </a:cubicBezTo>
                  <a:lnTo>
                    <a:pt x="638646" y="191411"/>
                  </a:lnTo>
                  <a:lnTo>
                    <a:pt x="638646" y="51926"/>
                  </a:lnTo>
                  <a:lnTo>
                    <a:pt x="669776" y="51926"/>
                  </a:lnTo>
                  <a:lnTo>
                    <a:pt x="669776" y="72366"/>
                  </a:lnTo>
                  <a:cubicBezTo>
                    <a:pt x="679322" y="57589"/>
                    <a:pt x="695925" y="50269"/>
                    <a:pt x="719722" y="50269"/>
                  </a:cubicBezTo>
                  <a:close/>
                  <a:moveTo>
                    <a:pt x="208500" y="50269"/>
                  </a:moveTo>
                  <a:cubicBezTo>
                    <a:pt x="217632" y="50269"/>
                    <a:pt x="225933" y="51788"/>
                    <a:pt x="233543" y="54964"/>
                  </a:cubicBezTo>
                  <a:cubicBezTo>
                    <a:pt x="241152" y="58141"/>
                    <a:pt x="247793" y="62698"/>
                    <a:pt x="253327" y="68775"/>
                  </a:cubicBezTo>
                  <a:cubicBezTo>
                    <a:pt x="253327" y="59384"/>
                    <a:pt x="260937" y="51788"/>
                    <a:pt x="270345" y="51788"/>
                  </a:cubicBezTo>
                  <a:lnTo>
                    <a:pt x="285979" y="51788"/>
                  </a:lnTo>
                  <a:lnTo>
                    <a:pt x="285979" y="51926"/>
                  </a:lnTo>
                  <a:lnTo>
                    <a:pt x="285979" y="191549"/>
                  </a:lnTo>
                  <a:lnTo>
                    <a:pt x="271867" y="191549"/>
                  </a:lnTo>
                  <a:cubicBezTo>
                    <a:pt x="262459" y="191549"/>
                    <a:pt x="254849" y="183953"/>
                    <a:pt x="254849" y="174562"/>
                  </a:cubicBezTo>
                  <a:lnTo>
                    <a:pt x="254849" y="173457"/>
                  </a:lnTo>
                  <a:cubicBezTo>
                    <a:pt x="249453" y="180086"/>
                    <a:pt x="242812" y="185058"/>
                    <a:pt x="234788" y="188372"/>
                  </a:cubicBezTo>
                  <a:cubicBezTo>
                    <a:pt x="226902" y="191687"/>
                    <a:pt x="218047" y="193344"/>
                    <a:pt x="208500" y="193344"/>
                  </a:cubicBezTo>
                  <a:cubicBezTo>
                    <a:pt x="194941" y="193344"/>
                    <a:pt x="182628" y="190444"/>
                    <a:pt x="171975" y="184506"/>
                  </a:cubicBezTo>
                  <a:cubicBezTo>
                    <a:pt x="161183" y="178567"/>
                    <a:pt x="152882" y="170143"/>
                    <a:pt x="146794" y="159371"/>
                  </a:cubicBezTo>
                  <a:cubicBezTo>
                    <a:pt x="140706" y="148599"/>
                    <a:pt x="137801" y="136031"/>
                    <a:pt x="137801" y="121669"/>
                  </a:cubicBezTo>
                  <a:cubicBezTo>
                    <a:pt x="137801" y="107306"/>
                    <a:pt x="140845" y="94876"/>
                    <a:pt x="146794" y="84104"/>
                  </a:cubicBezTo>
                  <a:cubicBezTo>
                    <a:pt x="152882" y="73332"/>
                    <a:pt x="161183" y="65046"/>
                    <a:pt x="171975" y="59108"/>
                  </a:cubicBezTo>
                  <a:cubicBezTo>
                    <a:pt x="182766" y="53169"/>
                    <a:pt x="194941" y="50269"/>
                    <a:pt x="208500" y="50269"/>
                  </a:cubicBezTo>
                  <a:close/>
                  <a:moveTo>
                    <a:pt x="580675" y="0"/>
                  </a:moveTo>
                  <a:lnTo>
                    <a:pt x="613327" y="0"/>
                  </a:lnTo>
                  <a:lnTo>
                    <a:pt x="613327" y="191550"/>
                  </a:lnTo>
                  <a:lnTo>
                    <a:pt x="598938" y="191550"/>
                  </a:lnTo>
                  <a:cubicBezTo>
                    <a:pt x="589530" y="191550"/>
                    <a:pt x="581920" y="183954"/>
                    <a:pt x="581920" y="174563"/>
                  </a:cubicBezTo>
                  <a:lnTo>
                    <a:pt x="581920" y="173458"/>
                  </a:lnTo>
                  <a:cubicBezTo>
                    <a:pt x="576525" y="180087"/>
                    <a:pt x="569884" y="185059"/>
                    <a:pt x="561859" y="188373"/>
                  </a:cubicBezTo>
                  <a:cubicBezTo>
                    <a:pt x="553973" y="191688"/>
                    <a:pt x="545118" y="193345"/>
                    <a:pt x="535571" y="193345"/>
                  </a:cubicBezTo>
                  <a:cubicBezTo>
                    <a:pt x="522151" y="193345"/>
                    <a:pt x="509976" y="190445"/>
                    <a:pt x="499322" y="184507"/>
                  </a:cubicBezTo>
                  <a:cubicBezTo>
                    <a:pt x="488531" y="178568"/>
                    <a:pt x="480091" y="170144"/>
                    <a:pt x="474003" y="159234"/>
                  </a:cubicBezTo>
                  <a:cubicBezTo>
                    <a:pt x="467916" y="148323"/>
                    <a:pt x="464872" y="135756"/>
                    <a:pt x="464872" y="121669"/>
                  </a:cubicBezTo>
                  <a:cubicBezTo>
                    <a:pt x="464872" y="107583"/>
                    <a:pt x="467916" y="95015"/>
                    <a:pt x="474003" y="84243"/>
                  </a:cubicBezTo>
                  <a:cubicBezTo>
                    <a:pt x="480091" y="73471"/>
                    <a:pt x="488531" y="65047"/>
                    <a:pt x="499322" y="59108"/>
                  </a:cubicBezTo>
                  <a:cubicBezTo>
                    <a:pt x="510114" y="53170"/>
                    <a:pt x="522151" y="50270"/>
                    <a:pt x="535571" y="50270"/>
                  </a:cubicBezTo>
                  <a:cubicBezTo>
                    <a:pt x="544841" y="50270"/>
                    <a:pt x="553281" y="51789"/>
                    <a:pt x="561029" y="54965"/>
                  </a:cubicBezTo>
                  <a:cubicBezTo>
                    <a:pt x="568777" y="58142"/>
                    <a:pt x="575279" y="62837"/>
                    <a:pt x="580675" y="69052"/>
                  </a:cubicBezTo>
                  <a:close/>
                </a:path>
              </a:pathLst>
            </a:custGeom>
            <a:solidFill>
              <a:schemeClr val="tx2"/>
            </a:solidFill>
            <a:ln w="9510" cap="flat">
              <a:noFill/>
              <a:prstDash val="solid"/>
              <a:miter/>
            </a:ln>
          </p:spPr>
          <p:txBody>
            <a:bodyPr wrap="square" rtlCol="0" anchor="ctr">
              <a:noAutofit/>
            </a:bodyPr>
            <a:lstStyle/>
            <a:p>
              <a:endParaRPr lang="en-US" sz="1799"/>
            </a:p>
          </p:txBody>
        </p:sp>
        <p:grpSp>
          <p:nvGrpSpPr>
            <p:cNvPr id="16" name="Group 15">
              <a:extLst>
                <a:ext uri="{FF2B5EF4-FFF2-40B4-BE49-F238E27FC236}">
                  <a16:creationId xmlns:a16="http://schemas.microsoft.com/office/drawing/2014/main" id="{3B1D580E-3AC5-D44A-897F-05745F6A3191}"/>
                </a:ext>
              </a:extLst>
            </p:cNvPr>
            <p:cNvGrpSpPr/>
            <p:nvPr userDrawn="1"/>
          </p:nvGrpSpPr>
          <p:grpSpPr>
            <a:xfrm>
              <a:off x="11082099" y="267640"/>
              <a:ext cx="156756" cy="139761"/>
              <a:chOff x="11082099" y="267640"/>
              <a:chExt cx="156756" cy="139761"/>
            </a:xfrm>
          </p:grpSpPr>
          <p:sp>
            <p:nvSpPr>
              <p:cNvPr id="17" name="Freeform 16">
                <a:extLst>
                  <a:ext uri="{FF2B5EF4-FFF2-40B4-BE49-F238E27FC236}">
                    <a16:creationId xmlns:a16="http://schemas.microsoft.com/office/drawing/2014/main" id="{1939CAD4-1C72-0E4E-8884-D92FF553D6C9}"/>
                  </a:ext>
                </a:extLst>
              </p:cNvPr>
              <p:cNvSpPr/>
              <p:nvPr/>
            </p:nvSpPr>
            <p:spPr>
              <a:xfrm>
                <a:off x="11082099" y="272749"/>
                <a:ext cx="70699" cy="60489"/>
              </a:xfrm>
              <a:custGeom>
                <a:avLst/>
                <a:gdLst>
                  <a:gd name="connsiteX0" fmla="*/ 246570 w 486475"/>
                  <a:gd name="connsiteY0" fmla="*/ 0 h 416222"/>
                  <a:gd name="connsiteX1" fmla="*/ 225625 w 486475"/>
                  <a:gd name="connsiteY1" fmla="*/ 26608 h 416222"/>
                  <a:gd name="connsiteX2" fmla="*/ 0 w 486475"/>
                  <a:gd name="connsiteY2" fmla="*/ 416223 h 416222"/>
                  <a:gd name="connsiteX3" fmla="*/ 486475 w 486475"/>
                  <a:gd name="connsiteY3" fmla="*/ 416223 h 416222"/>
                  <a:gd name="connsiteX4" fmla="*/ 246570 w 486475"/>
                  <a:gd name="connsiteY4" fmla="*/ 0 h 416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475" h="416222">
                    <a:moveTo>
                      <a:pt x="246570" y="0"/>
                    </a:moveTo>
                    <a:cubicBezTo>
                      <a:pt x="238954" y="7602"/>
                      <a:pt x="231338" y="16155"/>
                      <a:pt x="225625" y="26608"/>
                    </a:cubicBezTo>
                    <a:lnTo>
                      <a:pt x="0" y="416223"/>
                    </a:lnTo>
                    <a:lnTo>
                      <a:pt x="486475" y="416223"/>
                    </a:lnTo>
                    <a:lnTo>
                      <a:pt x="246570" y="0"/>
                    </a:lnTo>
                    <a:close/>
                  </a:path>
                </a:pathLst>
              </a:custGeom>
              <a:solidFill>
                <a:srgbClr val="DF1E26"/>
              </a:solidFill>
              <a:ln w="9510" cap="flat">
                <a:noFill/>
                <a:prstDash val="solid"/>
                <a:miter/>
              </a:ln>
            </p:spPr>
            <p:txBody>
              <a:bodyPr rtlCol="0" anchor="ctr"/>
              <a:lstStyle/>
              <a:p>
                <a:endParaRPr lang="en-US" sz="1799"/>
              </a:p>
            </p:txBody>
          </p:sp>
          <p:sp>
            <p:nvSpPr>
              <p:cNvPr id="18" name="Freeform 17">
                <a:extLst>
                  <a:ext uri="{FF2B5EF4-FFF2-40B4-BE49-F238E27FC236}">
                    <a16:creationId xmlns:a16="http://schemas.microsoft.com/office/drawing/2014/main" id="{EB5A6B38-5D02-BF4E-AFB5-26AC294C6C12}"/>
                  </a:ext>
                </a:extLst>
              </p:cNvPr>
              <p:cNvSpPr/>
              <p:nvPr/>
            </p:nvSpPr>
            <p:spPr>
              <a:xfrm>
                <a:off x="11125542" y="267640"/>
                <a:ext cx="69869" cy="61180"/>
              </a:xfrm>
              <a:custGeom>
                <a:avLst/>
                <a:gdLst>
                  <a:gd name="connsiteX0" fmla="*/ 480763 w 480763"/>
                  <a:gd name="connsiteY0" fmla="*/ 4751 h 420973"/>
                  <a:gd name="connsiteX1" fmla="*/ 447443 w 480763"/>
                  <a:gd name="connsiteY1" fmla="*/ 0 h 420973"/>
                  <a:gd name="connsiteX2" fmla="*/ 33320 w 480763"/>
                  <a:gd name="connsiteY2" fmla="*/ 0 h 420973"/>
                  <a:gd name="connsiteX3" fmla="*/ 0 w 480763"/>
                  <a:gd name="connsiteY3" fmla="*/ 4751 h 420973"/>
                  <a:gd name="connsiteX4" fmla="*/ 240858 w 480763"/>
                  <a:gd name="connsiteY4" fmla="*/ 420974 h 420973"/>
                  <a:gd name="connsiteX5" fmla="*/ 480763 w 480763"/>
                  <a:gd name="connsiteY5" fmla="*/ 4751 h 420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0763" h="420973">
                    <a:moveTo>
                      <a:pt x="480763" y="4751"/>
                    </a:moveTo>
                    <a:cubicBezTo>
                      <a:pt x="470291" y="1901"/>
                      <a:pt x="458867" y="0"/>
                      <a:pt x="447443" y="0"/>
                    </a:cubicBezTo>
                    <a:lnTo>
                      <a:pt x="33320" y="0"/>
                    </a:lnTo>
                    <a:cubicBezTo>
                      <a:pt x="21896" y="0"/>
                      <a:pt x="10472" y="1901"/>
                      <a:pt x="0" y="4751"/>
                    </a:cubicBezTo>
                    <a:lnTo>
                      <a:pt x="240858" y="420974"/>
                    </a:lnTo>
                    <a:lnTo>
                      <a:pt x="480763" y="4751"/>
                    </a:lnTo>
                    <a:close/>
                  </a:path>
                </a:pathLst>
              </a:custGeom>
              <a:solidFill>
                <a:srgbClr val="EF3834"/>
              </a:solidFill>
              <a:ln w="9510" cap="flat">
                <a:noFill/>
                <a:prstDash val="solid"/>
                <a:miter/>
              </a:ln>
            </p:spPr>
            <p:txBody>
              <a:bodyPr rtlCol="0" anchor="ctr"/>
              <a:lstStyle/>
              <a:p>
                <a:endParaRPr lang="en-US" sz="1799"/>
              </a:p>
            </p:txBody>
          </p:sp>
          <p:sp>
            <p:nvSpPr>
              <p:cNvPr id="19" name="Freeform 18">
                <a:extLst>
                  <a:ext uri="{FF2B5EF4-FFF2-40B4-BE49-F238E27FC236}">
                    <a16:creationId xmlns:a16="http://schemas.microsoft.com/office/drawing/2014/main" id="{FFB8EC29-41B0-E640-8632-9225858B694B}"/>
                  </a:ext>
                </a:extLst>
              </p:cNvPr>
              <p:cNvSpPr/>
              <p:nvPr/>
            </p:nvSpPr>
            <p:spPr>
              <a:xfrm>
                <a:off x="11082237" y="341939"/>
                <a:ext cx="70838" cy="60489"/>
              </a:xfrm>
              <a:custGeom>
                <a:avLst/>
                <a:gdLst>
                  <a:gd name="connsiteX0" fmla="*/ 0 w 487427"/>
                  <a:gd name="connsiteY0" fmla="*/ 0 h 416222"/>
                  <a:gd name="connsiteX1" fmla="*/ 225625 w 487427"/>
                  <a:gd name="connsiteY1" fmla="*/ 389615 h 416222"/>
                  <a:gd name="connsiteX2" fmla="*/ 246570 w 487427"/>
                  <a:gd name="connsiteY2" fmla="*/ 416222 h 416222"/>
                  <a:gd name="connsiteX3" fmla="*/ 487427 w 487427"/>
                  <a:gd name="connsiteY3" fmla="*/ 0 h 416222"/>
                  <a:gd name="connsiteX4" fmla="*/ 0 w 487427"/>
                  <a:gd name="connsiteY4" fmla="*/ 0 h 416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7427" h="416222">
                    <a:moveTo>
                      <a:pt x="0" y="0"/>
                    </a:moveTo>
                    <a:lnTo>
                      <a:pt x="225625" y="389615"/>
                    </a:lnTo>
                    <a:cubicBezTo>
                      <a:pt x="231338" y="399118"/>
                      <a:pt x="238002" y="408620"/>
                      <a:pt x="246570" y="416222"/>
                    </a:cubicBezTo>
                    <a:lnTo>
                      <a:pt x="487427" y="0"/>
                    </a:lnTo>
                    <a:lnTo>
                      <a:pt x="0" y="0"/>
                    </a:lnTo>
                    <a:close/>
                  </a:path>
                </a:pathLst>
              </a:custGeom>
              <a:solidFill>
                <a:srgbClr val="F0534C"/>
              </a:solidFill>
              <a:ln w="9510" cap="flat">
                <a:noFill/>
                <a:prstDash val="solid"/>
                <a:miter/>
              </a:ln>
            </p:spPr>
            <p:txBody>
              <a:bodyPr rtlCol="0" anchor="ctr"/>
              <a:lstStyle/>
              <a:p>
                <a:endParaRPr lang="en-US" sz="1799"/>
              </a:p>
            </p:txBody>
          </p:sp>
          <p:sp>
            <p:nvSpPr>
              <p:cNvPr id="20" name="Freeform 19">
                <a:extLst>
                  <a:ext uri="{FF2B5EF4-FFF2-40B4-BE49-F238E27FC236}">
                    <a16:creationId xmlns:a16="http://schemas.microsoft.com/office/drawing/2014/main" id="{958300B5-8EAE-734D-9286-FD782AC846ED}"/>
                  </a:ext>
                </a:extLst>
              </p:cNvPr>
              <p:cNvSpPr/>
              <p:nvPr/>
            </p:nvSpPr>
            <p:spPr>
              <a:xfrm>
                <a:off x="11168017" y="341939"/>
                <a:ext cx="70838" cy="60489"/>
              </a:xfrm>
              <a:custGeom>
                <a:avLst/>
                <a:gdLst>
                  <a:gd name="connsiteX0" fmla="*/ 261802 w 487427"/>
                  <a:gd name="connsiteY0" fmla="*/ 389615 h 416222"/>
                  <a:gd name="connsiteX1" fmla="*/ 487427 w 487427"/>
                  <a:gd name="connsiteY1" fmla="*/ 0 h 416222"/>
                  <a:gd name="connsiteX2" fmla="*/ 0 w 487427"/>
                  <a:gd name="connsiteY2" fmla="*/ 0 h 416222"/>
                  <a:gd name="connsiteX3" fmla="*/ 240858 w 487427"/>
                  <a:gd name="connsiteY3" fmla="*/ 416222 h 416222"/>
                  <a:gd name="connsiteX4" fmla="*/ 261802 w 487427"/>
                  <a:gd name="connsiteY4" fmla="*/ 389615 h 416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7427" h="416222">
                    <a:moveTo>
                      <a:pt x="261802" y="389615"/>
                    </a:moveTo>
                    <a:lnTo>
                      <a:pt x="487427" y="0"/>
                    </a:lnTo>
                    <a:lnTo>
                      <a:pt x="0" y="0"/>
                    </a:lnTo>
                    <a:lnTo>
                      <a:pt x="240858" y="416222"/>
                    </a:lnTo>
                    <a:cubicBezTo>
                      <a:pt x="248474" y="407670"/>
                      <a:pt x="256090" y="399118"/>
                      <a:pt x="261802" y="389615"/>
                    </a:cubicBezTo>
                  </a:path>
                </a:pathLst>
              </a:custGeom>
              <a:solidFill>
                <a:srgbClr val="F26F62"/>
              </a:solidFill>
              <a:ln w="9510" cap="flat">
                <a:noFill/>
                <a:prstDash val="solid"/>
                <a:miter/>
              </a:ln>
            </p:spPr>
            <p:txBody>
              <a:bodyPr rtlCol="0" anchor="ctr"/>
              <a:lstStyle/>
              <a:p>
                <a:endParaRPr lang="en-US" sz="1799"/>
              </a:p>
            </p:txBody>
          </p:sp>
          <p:sp>
            <p:nvSpPr>
              <p:cNvPr id="21" name="Freeform 20">
                <a:extLst>
                  <a:ext uri="{FF2B5EF4-FFF2-40B4-BE49-F238E27FC236}">
                    <a16:creationId xmlns:a16="http://schemas.microsoft.com/office/drawing/2014/main" id="{A59654FA-F084-7B4A-9BEF-22CF96A7518E}"/>
                  </a:ext>
                </a:extLst>
              </p:cNvPr>
              <p:cNvSpPr/>
              <p:nvPr/>
            </p:nvSpPr>
            <p:spPr>
              <a:xfrm>
                <a:off x="11125542" y="346221"/>
                <a:ext cx="70008" cy="61180"/>
              </a:xfrm>
              <a:custGeom>
                <a:avLst/>
                <a:gdLst>
                  <a:gd name="connsiteX0" fmla="*/ 0 w 481715"/>
                  <a:gd name="connsiteY0" fmla="*/ 416223 h 420973"/>
                  <a:gd name="connsiteX1" fmla="*/ 33320 w 481715"/>
                  <a:gd name="connsiteY1" fmla="*/ 420974 h 420973"/>
                  <a:gd name="connsiteX2" fmla="*/ 448395 w 481715"/>
                  <a:gd name="connsiteY2" fmla="*/ 420974 h 420973"/>
                  <a:gd name="connsiteX3" fmla="*/ 481715 w 481715"/>
                  <a:gd name="connsiteY3" fmla="*/ 416223 h 420973"/>
                  <a:gd name="connsiteX4" fmla="*/ 240858 w 481715"/>
                  <a:gd name="connsiteY4" fmla="*/ 0 h 420973"/>
                  <a:gd name="connsiteX5" fmla="*/ 0 w 481715"/>
                  <a:gd name="connsiteY5" fmla="*/ 416223 h 420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1715" h="420973">
                    <a:moveTo>
                      <a:pt x="0" y="416223"/>
                    </a:moveTo>
                    <a:cubicBezTo>
                      <a:pt x="10472" y="419073"/>
                      <a:pt x="21896" y="420974"/>
                      <a:pt x="33320" y="420974"/>
                    </a:cubicBezTo>
                    <a:lnTo>
                      <a:pt x="448395" y="420974"/>
                    </a:lnTo>
                    <a:cubicBezTo>
                      <a:pt x="459819" y="420974"/>
                      <a:pt x="471243" y="419073"/>
                      <a:pt x="481715" y="416223"/>
                    </a:cubicBezTo>
                    <a:lnTo>
                      <a:pt x="240858" y="0"/>
                    </a:lnTo>
                    <a:lnTo>
                      <a:pt x="0" y="416223"/>
                    </a:lnTo>
                    <a:close/>
                  </a:path>
                </a:pathLst>
              </a:custGeom>
              <a:solidFill>
                <a:srgbClr val="F58C7F"/>
              </a:solidFill>
              <a:ln w="9510" cap="flat">
                <a:noFill/>
                <a:prstDash val="solid"/>
                <a:miter/>
              </a:ln>
            </p:spPr>
            <p:txBody>
              <a:bodyPr rtlCol="0" anchor="ctr"/>
              <a:lstStyle/>
              <a:p>
                <a:endParaRPr lang="en-US" sz="1799"/>
              </a:p>
            </p:txBody>
          </p:sp>
          <p:sp>
            <p:nvSpPr>
              <p:cNvPr id="22" name="Freeform 21">
                <a:extLst>
                  <a:ext uri="{FF2B5EF4-FFF2-40B4-BE49-F238E27FC236}">
                    <a16:creationId xmlns:a16="http://schemas.microsoft.com/office/drawing/2014/main" id="{3CAE23D9-C704-7D4A-9666-1C845EA6F2DE}"/>
                  </a:ext>
                </a:extLst>
              </p:cNvPr>
              <p:cNvSpPr/>
              <p:nvPr/>
            </p:nvSpPr>
            <p:spPr>
              <a:xfrm>
                <a:off x="11168017" y="272749"/>
                <a:ext cx="70699" cy="60489"/>
              </a:xfrm>
              <a:custGeom>
                <a:avLst/>
                <a:gdLst>
                  <a:gd name="connsiteX0" fmla="*/ 486475 w 486475"/>
                  <a:gd name="connsiteY0" fmla="*/ 416223 h 416222"/>
                  <a:gd name="connsiteX1" fmla="*/ 260850 w 486475"/>
                  <a:gd name="connsiteY1" fmla="*/ 26608 h 416222"/>
                  <a:gd name="connsiteX2" fmla="*/ 239906 w 486475"/>
                  <a:gd name="connsiteY2" fmla="*/ 0 h 416222"/>
                  <a:gd name="connsiteX3" fmla="*/ 0 w 486475"/>
                  <a:gd name="connsiteY3" fmla="*/ 416223 h 416222"/>
                  <a:gd name="connsiteX4" fmla="*/ 486475 w 486475"/>
                  <a:gd name="connsiteY4" fmla="*/ 416223 h 416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475" h="416222">
                    <a:moveTo>
                      <a:pt x="486475" y="416223"/>
                    </a:moveTo>
                    <a:lnTo>
                      <a:pt x="260850" y="26608"/>
                    </a:lnTo>
                    <a:cubicBezTo>
                      <a:pt x="255138" y="17105"/>
                      <a:pt x="248474" y="7602"/>
                      <a:pt x="239906" y="0"/>
                    </a:cubicBezTo>
                    <a:lnTo>
                      <a:pt x="0" y="416223"/>
                    </a:lnTo>
                    <a:lnTo>
                      <a:pt x="486475" y="416223"/>
                    </a:lnTo>
                    <a:close/>
                  </a:path>
                </a:pathLst>
              </a:custGeom>
              <a:solidFill>
                <a:srgbClr val="F0534C"/>
              </a:solidFill>
              <a:ln w="9510" cap="flat">
                <a:noFill/>
                <a:prstDash val="solid"/>
                <a:miter/>
              </a:ln>
            </p:spPr>
            <p:txBody>
              <a:bodyPr rtlCol="0" anchor="ctr"/>
              <a:lstStyle/>
              <a:p>
                <a:endParaRPr lang="en-US" sz="1799"/>
              </a:p>
            </p:txBody>
          </p:sp>
        </p:grpSp>
      </p:grpSp>
      <p:sp>
        <p:nvSpPr>
          <p:cNvPr id="23" name="Text Placeholder 7">
            <a:extLst>
              <a:ext uri="{FF2B5EF4-FFF2-40B4-BE49-F238E27FC236}">
                <a16:creationId xmlns:a16="http://schemas.microsoft.com/office/drawing/2014/main" id="{2BE78046-E78E-2E42-8D55-F939F9B77747}"/>
              </a:ext>
            </a:extLst>
          </p:cNvPr>
          <p:cNvSpPr>
            <a:spLocks noGrp="1"/>
          </p:cNvSpPr>
          <p:nvPr>
            <p:ph type="body" sz="quarter" idx="25"/>
          </p:nvPr>
        </p:nvSpPr>
        <p:spPr>
          <a:xfrm>
            <a:off x="1919048" y="2514600"/>
            <a:ext cx="1828801" cy="215444"/>
          </a:xfrm>
          <a:prstGeom prst="rect">
            <a:avLst/>
          </a:prstGeom>
        </p:spPr>
        <p:txBody>
          <a:bodyPr wrap="square" anchor="b" anchorCtr="0">
            <a:spAutoFit/>
          </a:bodyPr>
          <a:lstStyle>
            <a:lvl1pPr marL="0" marR="0" indent="0" algn="l" defTabSz="182742" rtl="0" eaLnBrk="1" fontAlgn="auto" latinLnBrk="0" hangingPunct="1">
              <a:lnSpc>
                <a:spcPct val="100000"/>
              </a:lnSpc>
              <a:spcBef>
                <a:spcPts val="0"/>
              </a:spcBef>
              <a:spcAft>
                <a:spcPts val="0"/>
              </a:spcAft>
              <a:buClrTx/>
              <a:buSzTx/>
              <a:buFont typeface="Arial" panose="020B0604020202020204" pitchFamily="34" charset="0"/>
              <a:buNone/>
              <a:tabLst/>
              <a:defRPr lang="en-US"/>
            </a:lvl1pPr>
            <a:lvl4pPr marL="182880" marR="0" indent="-182880" algn="l" defTabSz="182880" rtl="0" eaLnBrk="1" fontAlgn="auto" latinLnBrk="0" hangingPunct="1">
              <a:lnSpc>
                <a:spcPct val="100000"/>
              </a:lnSpc>
              <a:spcBef>
                <a:spcPts val="0"/>
              </a:spcBef>
              <a:spcAft>
                <a:spcPts val="600"/>
              </a:spcAft>
              <a:buClr>
                <a:schemeClr val="tx2"/>
              </a:buClr>
              <a:buSzPct val="100000"/>
              <a:buFont typeface="Arial" panose="020B0604020202020204" pitchFamily="34" charset="0"/>
              <a:buChar char="•"/>
              <a:tabLst>
                <a:tab pos="182880" algn="l"/>
                <a:tab pos="365760" algn="l"/>
                <a:tab pos="548640" algn="l"/>
              </a:tabLst>
              <a:defRPr/>
            </a:lvl4pPr>
          </a:lstStyle>
          <a:p>
            <a:pPr lvl="0"/>
            <a:r>
              <a:rPr lang="en-US"/>
              <a:t>Click to edit Master text styles</a:t>
            </a:r>
          </a:p>
        </p:txBody>
      </p:sp>
      <p:sp>
        <p:nvSpPr>
          <p:cNvPr id="24" name="Text Placeholder 7">
            <a:extLst>
              <a:ext uri="{FF2B5EF4-FFF2-40B4-BE49-F238E27FC236}">
                <a16:creationId xmlns:a16="http://schemas.microsoft.com/office/drawing/2014/main" id="{E2EE8228-9BFE-B745-B426-C4082D98B1BA}"/>
              </a:ext>
            </a:extLst>
          </p:cNvPr>
          <p:cNvSpPr>
            <a:spLocks noGrp="1"/>
          </p:cNvSpPr>
          <p:nvPr>
            <p:ph type="body" sz="quarter" idx="26"/>
          </p:nvPr>
        </p:nvSpPr>
        <p:spPr>
          <a:xfrm>
            <a:off x="4524494" y="2514600"/>
            <a:ext cx="1828801" cy="215444"/>
          </a:xfrm>
          <a:prstGeom prst="rect">
            <a:avLst/>
          </a:prstGeom>
        </p:spPr>
        <p:txBody>
          <a:bodyPr wrap="square" anchor="b" anchorCtr="0">
            <a:spAutoFit/>
          </a:bodyPr>
          <a:lstStyle>
            <a:lvl1pPr marL="0" marR="0" indent="0" algn="l" defTabSz="182742" rtl="0" eaLnBrk="1" fontAlgn="auto" latinLnBrk="0" hangingPunct="1">
              <a:lnSpc>
                <a:spcPct val="100000"/>
              </a:lnSpc>
              <a:spcBef>
                <a:spcPts val="0"/>
              </a:spcBef>
              <a:spcAft>
                <a:spcPts val="0"/>
              </a:spcAft>
              <a:buClrTx/>
              <a:buSzTx/>
              <a:buFont typeface="Arial" panose="020B0604020202020204" pitchFamily="34" charset="0"/>
              <a:buNone/>
              <a:tabLst/>
              <a:defRPr lang="en-US"/>
            </a:lvl1pPr>
            <a:lvl4pPr marL="182880" marR="0" indent="-182880" algn="l" defTabSz="182880" rtl="0" eaLnBrk="1" fontAlgn="auto" latinLnBrk="0" hangingPunct="1">
              <a:lnSpc>
                <a:spcPct val="100000"/>
              </a:lnSpc>
              <a:spcBef>
                <a:spcPts val="0"/>
              </a:spcBef>
              <a:spcAft>
                <a:spcPts val="600"/>
              </a:spcAft>
              <a:buClr>
                <a:schemeClr val="tx2"/>
              </a:buClr>
              <a:buSzPct val="100000"/>
              <a:buFont typeface="Arial" panose="020B0604020202020204" pitchFamily="34" charset="0"/>
              <a:buChar char="•"/>
              <a:tabLst>
                <a:tab pos="182880" algn="l"/>
                <a:tab pos="365760" algn="l"/>
                <a:tab pos="548640" algn="l"/>
              </a:tabLst>
              <a:defRPr/>
            </a:lvl4pPr>
          </a:lstStyle>
          <a:p>
            <a:pPr lvl="0"/>
            <a:r>
              <a:rPr lang="en-US"/>
              <a:t>Click to edit Master text styles</a:t>
            </a:r>
          </a:p>
        </p:txBody>
      </p:sp>
      <p:sp>
        <p:nvSpPr>
          <p:cNvPr id="25" name="Text Placeholder 7">
            <a:extLst>
              <a:ext uri="{FF2B5EF4-FFF2-40B4-BE49-F238E27FC236}">
                <a16:creationId xmlns:a16="http://schemas.microsoft.com/office/drawing/2014/main" id="{44F6B26F-46B9-DC4F-8ECE-5DB80E39E8FB}"/>
              </a:ext>
            </a:extLst>
          </p:cNvPr>
          <p:cNvSpPr>
            <a:spLocks noGrp="1"/>
          </p:cNvSpPr>
          <p:nvPr>
            <p:ph type="body" sz="quarter" idx="27"/>
          </p:nvPr>
        </p:nvSpPr>
        <p:spPr>
          <a:xfrm>
            <a:off x="7129940" y="2514600"/>
            <a:ext cx="1828801" cy="215444"/>
          </a:xfrm>
          <a:prstGeom prst="rect">
            <a:avLst/>
          </a:prstGeom>
        </p:spPr>
        <p:txBody>
          <a:bodyPr wrap="square" anchor="b" anchorCtr="0">
            <a:spAutoFit/>
          </a:bodyPr>
          <a:lstStyle>
            <a:lvl1pPr marL="0" marR="0" indent="0" algn="l" defTabSz="182742" rtl="0" eaLnBrk="1" fontAlgn="auto" latinLnBrk="0" hangingPunct="1">
              <a:lnSpc>
                <a:spcPct val="100000"/>
              </a:lnSpc>
              <a:spcBef>
                <a:spcPts val="0"/>
              </a:spcBef>
              <a:spcAft>
                <a:spcPts val="0"/>
              </a:spcAft>
              <a:buClrTx/>
              <a:buSzTx/>
              <a:buFont typeface="Arial" panose="020B0604020202020204" pitchFamily="34" charset="0"/>
              <a:buNone/>
              <a:tabLst/>
              <a:defRPr lang="en-US"/>
            </a:lvl1pPr>
            <a:lvl4pPr marL="182880" marR="0" indent="-182880" algn="l" defTabSz="182880" rtl="0" eaLnBrk="1" fontAlgn="auto" latinLnBrk="0" hangingPunct="1">
              <a:lnSpc>
                <a:spcPct val="100000"/>
              </a:lnSpc>
              <a:spcBef>
                <a:spcPts val="0"/>
              </a:spcBef>
              <a:spcAft>
                <a:spcPts val="600"/>
              </a:spcAft>
              <a:buClr>
                <a:schemeClr val="tx2"/>
              </a:buClr>
              <a:buSzPct val="100000"/>
              <a:buFont typeface="Arial" panose="020B0604020202020204" pitchFamily="34" charset="0"/>
              <a:buChar char="•"/>
              <a:tabLst>
                <a:tab pos="182880" algn="l"/>
                <a:tab pos="365760" algn="l"/>
                <a:tab pos="548640" algn="l"/>
              </a:tabLst>
              <a:defRPr/>
            </a:lvl4pPr>
          </a:lstStyle>
          <a:p>
            <a:pPr lvl="0"/>
            <a:r>
              <a:rPr lang="en-US"/>
              <a:t>Click to edit Master text styles</a:t>
            </a:r>
          </a:p>
        </p:txBody>
      </p:sp>
      <p:sp>
        <p:nvSpPr>
          <p:cNvPr id="26" name="Text Placeholder 7">
            <a:extLst>
              <a:ext uri="{FF2B5EF4-FFF2-40B4-BE49-F238E27FC236}">
                <a16:creationId xmlns:a16="http://schemas.microsoft.com/office/drawing/2014/main" id="{E189CB27-DDF0-C549-A6A7-1525C04B5FF5}"/>
              </a:ext>
            </a:extLst>
          </p:cNvPr>
          <p:cNvSpPr>
            <a:spLocks noGrp="1"/>
          </p:cNvSpPr>
          <p:nvPr>
            <p:ph type="body" sz="quarter" idx="28"/>
          </p:nvPr>
        </p:nvSpPr>
        <p:spPr>
          <a:xfrm>
            <a:off x="9752011" y="2514600"/>
            <a:ext cx="1828801" cy="215444"/>
          </a:xfrm>
          <a:prstGeom prst="rect">
            <a:avLst/>
          </a:prstGeom>
        </p:spPr>
        <p:txBody>
          <a:bodyPr wrap="square" anchor="b" anchorCtr="0">
            <a:spAutoFit/>
          </a:bodyPr>
          <a:lstStyle>
            <a:lvl1pPr marL="0" marR="0" indent="0" algn="l" defTabSz="182742" rtl="0" eaLnBrk="1" fontAlgn="auto" latinLnBrk="0" hangingPunct="1">
              <a:lnSpc>
                <a:spcPct val="100000"/>
              </a:lnSpc>
              <a:spcBef>
                <a:spcPts val="0"/>
              </a:spcBef>
              <a:spcAft>
                <a:spcPts val="0"/>
              </a:spcAft>
              <a:buClrTx/>
              <a:buSzTx/>
              <a:buFont typeface="Arial" panose="020B0604020202020204" pitchFamily="34" charset="0"/>
              <a:buNone/>
              <a:tabLst/>
              <a:defRPr lang="en-US"/>
            </a:lvl1pPr>
            <a:lvl4pPr marL="182880" marR="0" indent="-182880" algn="l" defTabSz="182880" rtl="0" eaLnBrk="1" fontAlgn="auto" latinLnBrk="0" hangingPunct="1">
              <a:lnSpc>
                <a:spcPct val="100000"/>
              </a:lnSpc>
              <a:spcBef>
                <a:spcPts val="0"/>
              </a:spcBef>
              <a:spcAft>
                <a:spcPts val="600"/>
              </a:spcAft>
              <a:buClr>
                <a:schemeClr val="tx2"/>
              </a:buClr>
              <a:buSzPct val="100000"/>
              <a:buFont typeface="Arial" panose="020B0604020202020204" pitchFamily="34" charset="0"/>
              <a:buChar char="•"/>
              <a:tabLst>
                <a:tab pos="182880" algn="l"/>
                <a:tab pos="365760" algn="l"/>
                <a:tab pos="548640" algn="l"/>
              </a:tabLst>
              <a:defRPr/>
            </a:lvl4pPr>
          </a:lstStyle>
          <a:p>
            <a:pPr lvl="0"/>
            <a:r>
              <a:rPr lang="en-US"/>
              <a:t>Click to edit Master text styles</a:t>
            </a:r>
          </a:p>
        </p:txBody>
      </p:sp>
      <p:sp>
        <p:nvSpPr>
          <p:cNvPr id="28" name="Text Placeholder 7">
            <a:extLst>
              <a:ext uri="{FF2B5EF4-FFF2-40B4-BE49-F238E27FC236}">
                <a16:creationId xmlns:a16="http://schemas.microsoft.com/office/drawing/2014/main" id="{3A031F2C-8CEB-6E40-AC51-1160A8DA2FBA}"/>
              </a:ext>
            </a:extLst>
          </p:cNvPr>
          <p:cNvSpPr>
            <a:spLocks noGrp="1"/>
          </p:cNvSpPr>
          <p:nvPr>
            <p:ph type="body" sz="quarter" idx="30"/>
          </p:nvPr>
        </p:nvSpPr>
        <p:spPr>
          <a:xfrm>
            <a:off x="616325" y="3924122"/>
            <a:ext cx="1828801" cy="215444"/>
          </a:xfrm>
          <a:prstGeom prst="rect">
            <a:avLst/>
          </a:prstGeom>
        </p:spPr>
        <p:txBody>
          <a:bodyPr wrap="square">
            <a:spAutoFit/>
          </a:bodyPr>
          <a:lstStyle>
            <a:lvl1pPr marL="0" marR="0" indent="0" algn="l" defTabSz="182742" rtl="0" eaLnBrk="1" fontAlgn="auto" latinLnBrk="0" hangingPunct="1">
              <a:lnSpc>
                <a:spcPct val="100000"/>
              </a:lnSpc>
              <a:spcBef>
                <a:spcPts val="0"/>
              </a:spcBef>
              <a:spcAft>
                <a:spcPts val="0"/>
              </a:spcAft>
              <a:buClrTx/>
              <a:buSzTx/>
              <a:buFont typeface="Arial" panose="020B0604020202020204" pitchFamily="34" charset="0"/>
              <a:buNone/>
              <a:tabLst/>
              <a:defRPr lang="en-US"/>
            </a:lvl1pPr>
            <a:lvl4pPr marL="182880" marR="0" indent="-182880" algn="l" defTabSz="182880" rtl="0" eaLnBrk="1" fontAlgn="auto" latinLnBrk="0" hangingPunct="1">
              <a:lnSpc>
                <a:spcPct val="100000"/>
              </a:lnSpc>
              <a:spcBef>
                <a:spcPts val="0"/>
              </a:spcBef>
              <a:spcAft>
                <a:spcPts val="600"/>
              </a:spcAft>
              <a:buClr>
                <a:schemeClr val="tx2"/>
              </a:buClr>
              <a:buSzPct val="100000"/>
              <a:buFont typeface="Arial" panose="020B0604020202020204" pitchFamily="34" charset="0"/>
              <a:buChar char="•"/>
              <a:tabLst>
                <a:tab pos="182880" algn="l"/>
                <a:tab pos="365760" algn="l"/>
                <a:tab pos="548640" algn="l"/>
              </a:tabLst>
              <a:defRPr/>
            </a:lvl4pPr>
          </a:lstStyle>
          <a:p>
            <a:pPr lvl="0"/>
            <a:r>
              <a:rPr lang="en-US"/>
              <a:t>Click to edit Master text styles</a:t>
            </a:r>
          </a:p>
        </p:txBody>
      </p:sp>
      <p:sp>
        <p:nvSpPr>
          <p:cNvPr id="29" name="Text Placeholder 7">
            <a:extLst>
              <a:ext uri="{FF2B5EF4-FFF2-40B4-BE49-F238E27FC236}">
                <a16:creationId xmlns:a16="http://schemas.microsoft.com/office/drawing/2014/main" id="{93FD79F6-C2E3-4343-8A17-0C9AAE0033C3}"/>
              </a:ext>
            </a:extLst>
          </p:cNvPr>
          <p:cNvSpPr>
            <a:spLocks noGrp="1"/>
          </p:cNvSpPr>
          <p:nvPr>
            <p:ph type="body" sz="quarter" idx="31"/>
          </p:nvPr>
        </p:nvSpPr>
        <p:spPr>
          <a:xfrm>
            <a:off x="3221771" y="3924122"/>
            <a:ext cx="1828801" cy="215444"/>
          </a:xfrm>
          <a:prstGeom prst="rect">
            <a:avLst/>
          </a:prstGeom>
        </p:spPr>
        <p:txBody>
          <a:bodyPr wrap="square">
            <a:spAutoFit/>
          </a:bodyPr>
          <a:lstStyle>
            <a:lvl1pPr marL="0" marR="0" indent="0" algn="l" defTabSz="182742" rtl="0" eaLnBrk="1" fontAlgn="auto" latinLnBrk="0" hangingPunct="1">
              <a:lnSpc>
                <a:spcPct val="100000"/>
              </a:lnSpc>
              <a:spcBef>
                <a:spcPts val="0"/>
              </a:spcBef>
              <a:spcAft>
                <a:spcPts val="0"/>
              </a:spcAft>
              <a:buClrTx/>
              <a:buSzTx/>
              <a:buFont typeface="Arial" panose="020B0604020202020204" pitchFamily="34" charset="0"/>
              <a:buNone/>
              <a:tabLst/>
              <a:defRPr lang="en-US"/>
            </a:lvl1pPr>
            <a:lvl4pPr marL="182880" marR="0" indent="-182880" algn="l" defTabSz="182880" rtl="0" eaLnBrk="1" fontAlgn="auto" latinLnBrk="0" hangingPunct="1">
              <a:lnSpc>
                <a:spcPct val="100000"/>
              </a:lnSpc>
              <a:spcBef>
                <a:spcPts val="0"/>
              </a:spcBef>
              <a:spcAft>
                <a:spcPts val="600"/>
              </a:spcAft>
              <a:buClr>
                <a:schemeClr val="tx2"/>
              </a:buClr>
              <a:buSzPct val="100000"/>
              <a:buFont typeface="Arial" panose="020B0604020202020204" pitchFamily="34" charset="0"/>
              <a:buChar char="•"/>
              <a:tabLst>
                <a:tab pos="182880" algn="l"/>
                <a:tab pos="365760" algn="l"/>
                <a:tab pos="548640" algn="l"/>
              </a:tabLst>
              <a:defRPr/>
            </a:lvl4pPr>
          </a:lstStyle>
          <a:p>
            <a:pPr lvl="0"/>
            <a:r>
              <a:rPr lang="en-US"/>
              <a:t>Click to edit Master text styles</a:t>
            </a:r>
          </a:p>
        </p:txBody>
      </p:sp>
      <p:sp>
        <p:nvSpPr>
          <p:cNvPr id="30" name="Text Placeholder 7">
            <a:extLst>
              <a:ext uri="{FF2B5EF4-FFF2-40B4-BE49-F238E27FC236}">
                <a16:creationId xmlns:a16="http://schemas.microsoft.com/office/drawing/2014/main" id="{84E9229F-876E-8D47-9A2C-B8E9F8A767D3}"/>
              </a:ext>
            </a:extLst>
          </p:cNvPr>
          <p:cNvSpPr>
            <a:spLocks noGrp="1"/>
          </p:cNvSpPr>
          <p:nvPr>
            <p:ph type="body" sz="quarter" idx="32"/>
          </p:nvPr>
        </p:nvSpPr>
        <p:spPr>
          <a:xfrm>
            <a:off x="5827217" y="3924122"/>
            <a:ext cx="1828801" cy="215444"/>
          </a:xfrm>
          <a:prstGeom prst="rect">
            <a:avLst/>
          </a:prstGeom>
        </p:spPr>
        <p:txBody>
          <a:bodyPr wrap="square">
            <a:spAutoFit/>
          </a:bodyPr>
          <a:lstStyle>
            <a:lvl1pPr marL="0" marR="0" indent="0" algn="l" defTabSz="182742" rtl="0" eaLnBrk="1" fontAlgn="auto" latinLnBrk="0" hangingPunct="1">
              <a:lnSpc>
                <a:spcPct val="100000"/>
              </a:lnSpc>
              <a:spcBef>
                <a:spcPts val="0"/>
              </a:spcBef>
              <a:spcAft>
                <a:spcPts val="0"/>
              </a:spcAft>
              <a:buClrTx/>
              <a:buSzTx/>
              <a:buFont typeface="Arial" panose="020B0604020202020204" pitchFamily="34" charset="0"/>
              <a:buNone/>
              <a:tabLst/>
              <a:defRPr lang="en-US"/>
            </a:lvl1pPr>
            <a:lvl4pPr marL="182880" marR="0" indent="-182880" algn="l" defTabSz="182880" rtl="0" eaLnBrk="1" fontAlgn="auto" latinLnBrk="0" hangingPunct="1">
              <a:lnSpc>
                <a:spcPct val="100000"/>
              </a:lnSpc>
              <a:spcBef>
                <a:spcPts val="0"/>
              </a:spcBef>
              <a:spcAft>
                <a:spcPts val="600"/>
              </a:spcAft>
              <a:buClr>
                <a:schemeClr val="tx2"/>
              </a:buClr>
              <a:buSzPct val="100000"/>
              <a:buFont typeface="Arial" panose="020B0604020202020204" pitchFamily="34" charset="0"/>
              <a:buChar char="•"/>
              <a:tabLst>
                <a:tab pos="182880" algn="l"/>
                <a:tab pos="365760" algn="l"/>
                <a:tab pos="548640" algn="l"/>
              </a:tabLst>
              <a:defRPr/>
            </a:lvl4pPr>
          </a:lstStyle>
          <a:p>
            <a:pPr lvl="0"/>
            <a:r>
              <a:rPr lang="en-US"/>
              <a:t>Click to edit Master text styles</a:t>
            </a:r>
          </a:p>
        </p:txBody>
      </p:sp>
      <p:sp>
        <p:nvSpPr>
          <p:cNvPr id="31" name="Text Placeholder 7">
            <a:extLst>
              <a:ext uri="{FF2B5EF4-FFF2-40B4-BE49-F238E27FC236}">
                <a16:creationId xmlns:a16="http://schemas.microsoft.com/office/drawing/2014/main" id="{A7D654FF-0169-8546-9A46-CE0F00652559}"/>
              </a:ext>
            </a:extLst>
          </p:cNvPr>
          <p:cNvSpPr>
            <a:spLocks noGrp="1"/>
          </p:cNvSpPr>
          <p:nvPr>
            <p:ph type="body" sz="quarter" idx="33"/>
          </p:nvPr>
        </p:nvSpPr>
        <p:spPr>
          <a:xfrm>
            <a:off x="8432663" y="3924122"/>
            <a:ext cx="1828801" cy="215444"/>
          </a:xfrm>
          <a:prstGeom prst="rect">
            <a:avLst/>
          </a:prstGeom>
        </p:spPr>
        <p:txBody>
          <a:bodyPr wrap="square">
            <a:spAutoFit/>
          </a:bodyPr>
          <a:lstStyle>
            <a:lvl1pPr marL="0" marR="0" indent="0" algn="l" defTabSz="182742" rtl="0" eaLnBrk="1" fontAlgn="auto" latinLnBrk="0" hangingPunct="1">
              <a:lnSpc>
                <a:spcPct val="100000"/>
              </a:lnSpc>
              <a:spcBef>
                <a:spcPts val="0"/>
              </a:spcBef>
              <a:spcAft>
                <a:spcPts val="0"/>
              </a:spcAft>
              <a:buClrTx/>
              <a:buSzTx/>
              <a:buFont typeface="Arial" panose="020B0604020202020204" pitchFamily="34" charset="0"/>
              <a:buNone/>
              <a:tabLst/>
              <a:defRPr lang="en-US"/>
            </a:lvl1pPr>
            <a:lvl4pPr marL="182880" marR="0" indent="-182880" algn="l" defTabSz="182880" rtl="0" eaLnBrk="1" fontAlgn="auto" latinLnBrk="0" hangingPunct="1">
              <a:lnSpc>
                <a:spcPct val="100000"/>
              </a:lnSpc>
              <a:spcBef>
                <a:spcPts val="0"/>
              </a:spcBef>
              <a:spcAft>
                <a:spcPts val="600"/>
              </a:spcAft>
              <a:buClr>
                <a:schemeClr val="tx2"/>
              </a:buClr>
              <a:buSzPct val="100000"/>
              <a:buFont typeface="Arial" panose="020B0604020202020204" pitchFamily="34" charset="0"/>
              <a:buChar char="•"/>
              <a:tabLst>
                <a:tab pos="182880" algn="l"/>
                <a:tab pos="365760" algn="l"/>
                <a:tab pos="548640" algn="l"/>
              </a:tabLst>
              <a:defRPr/>
            </a:lvl4pPr>
          </a:lstStyle>
          <a:p>
            <a:pPr lvl="0"/>
            <a:r>
              <a:rPr lang="en-US"/>
              <a:t>Click to edit Master text styles</a:t>
            </a:r>
          </a:p>
        </p:txBody>
      </p:sp>
      <p:sp>
        <p:nvSpPr>
          <p:cNvPr id="33" name="Text Placeholder 7">
            <a:extLst>
              <a:ext uri="{FF2B5EF4-FFF2-40B4-BE49-F238E27FC236}">
                <a16:creationId xmlns:a16="http://schemas.microsoft.com/office/drawing/2014/main" id="{740AEC25-67B5-024B-BEF2-CDD3DCE92127}"/>
              </a:ext>
            </a:extLst>
          </p:cNvPr>
          <p:cNvSpPr>
            <a:spLocks noGrp="1"/>
          </p:cNvSpPr>
          <p:nvPr>
            <p:ph type="body" sz="quarter" idx="35" hasCustomPrompt="1"/>
          </p:nvPr>
        </p:nvSpPr>
        <p:spPr>
          <a:xfrm>
            <a:off x="616325" y="3214106"/>
            <a:ext cx="906087" cy="246221"/>
          </a:xfrm>
          <a:prstGeom prst="rect">
            <a:avLst/>
          </a:prstGeom>
        </p:spPr>
        <p:txBody>
          <a:bodyPr wrap="square" anchor="ctr" anchorCtr="0">
            <a:spAutoFit/>
          </a:bodyPr>
          <a:lstStyle>
            <a:lvl1pPr marL="0" marR="0" indent="0" algn="l" defTabSz="182742" rtl="0" eaLnBrk="1" fontAlgn="auto" latinLnBrk="0" hangingPunct="1">
              <a:lnSpc>
                <a:spcPct val="100000"/>
              </a:lnSpc>
              <a:spcBef>
                <a:spcPts val="0"/>
              </a:spcBef>
              <a:spcAft>
                <a:spcPts val="0"/>
              </a:spcAft>
              <a:buClrTx/>
              <a:buSzTx/>
              <a:buFont typeface="Arial" panose="020B0604020202020204" pitchFamily="34" charset="0"/>
              <a:buNone/>
              <a:tabLst/>
              <a:defRPr lang="en-US" sz="1600" b="1">
                <a:solidFill>
                  <a:schemeClr val="bg2"/>
                </a:solidFill>
              </a:defRPr>
            </a:lvl1pPr>
            <a:lvl4pPr marL="182880" marR="0" indent="-182880" algn="l" defTabSz="182880" rtl="0" eaLnBrk="1" fontAlgn="auto" latinLnBrk="0" hangingPunct="1">
              <a:lnSpc>
                <a:spcPct val="100000"/>
              </a:lnSpc>
              <a:spcBef>
                <a:spcPts val="0"/>
              </a:spcBef>
              <a:spcAft>
                <a:spcPts val="600"/>
              </a:spcAft>
              <a:buClr>
                <a:schemeClr val="tx2"/>
              </a:buClr>
              <a:buSzPct val="100000"/>
              <a:buFont typeface="Arial" panose="020B0604020202020204" pitchFamily="34" charset="0"/>
              <a:buChar char="•"/>
              <a:tabLst>
                <a:tab pos="182880" algn="l"/>
                <a:tab pos="365760" algn="l"/>
                <a:tab pos="548640" algn="l"/>
              </a:tabLst>
              <a:defRPr/>
            </a:lvl4pPr>
          </a:lstStyle>
          <a:p>
            <a:pPr lvl="0"/>
            <a:r>
              <a:rPr lang="en-US"/>
              <a:t>0000</a:t>
            </a:r>
          </a:p>
        </p:txBody>
      </p:sp>
      <p:sp>
        <p:nvSpPr>
          <p:cNvPr id="34" name="Text Placeholder 7">
            <a:extLst>
              <a:ext uri="{FF2B5EF4-FFF2-40B4-BE49-F238E27FC236}">
                <a16:creationId xmlns:a16="http://schemas.microsoft.com/office/drawing/2014/main" id="{F6412AD6-3584-884B-A51E-BE63EC577084}"/>
              </a:ext>
            </a:extLst>
          </p:cNvPr>
          <p:cNvSpPr>
            <a:spLocks noGrp="1"/>
          </p:cNvSpPr>
          <p:nvPr>
            <p:ph type="body" sz="quarter" idx="36" hasCustomPrompt="1"/>
          </p:nvPr>
        </p:nvSpPr>
        <p:spPr>
          <a:xfrm>
            <a:off x="1919048" y="3214106"/>
            <a:ext cx="906087" cy="246221"/>
          </a:xfrm>
          <a:prstGeom prst="rect">
            <a:avLst/>
          </a:prstGeom>
        </p:spPr>
        <p:txBody>
          <a:bodyPr wrap="square" anchor="ctr" anchorCtr="0">
            <a:spAutoFit/>
          </a:bodyPr>
          <a:lstStyle>
            <a:lvl1pPr marL="0" marR="0" indent="0" algn="l" defTabSz="182742" rtl="0" eaLnBrk="1" fontAlgn="auto" latinLnBrk="0" hangingPunct="1">
              <a:lnSpc>
                <a:spcPct val="100000"/>
              </a:lnSpc>
              <a:spcBef>
                <a:spcPts val="0"/>
              </a:spcBef>
              <a:spcAft>
                <a:spcPts val="0"/>
              </a:spcAft>
              <a:buClrTx/>
              <a:buSzTx/>
              <a:buFont typeface="Arial" panose="020B0604020202020204" pitchFamily="34" charset="0"/>
              <a:buNone/>
              <a:tabLst/>
              <a:defRPr lang="en-US" sz="1600" b="1">
                <a:solidFill>
                  <a:schemeClr val="bg2"/>
                </a:solidFill>
              </a:defRPr>
            </a:lvl1pPr>
            <a:lvl4pPr marL="182880" marR="0" indent="-182880" algn="l" defTabSz="182880" rtl="0" eaLnBrk="1" fontAlgn="auto" latinLnBrk="0" hangingPunct="1">
              <a:lnSpc>
                <a:spcPct val="100000"/>
              </a:lnSpc>
              <a:spcBef>
                <a:spcPts val="0"/>
              </a:spcBef>
              <a:spcAft>
                <a:spcPts val="600"/>
              </a:spcAft>
              <a:buClr>
                <a:schemeClr val="tx2"/>
              </a:buClr>
              <a:buSzPct val="100000"/>
              <a:buFont typeface="Arial" panose="020B0604020202020204" pitchFamily="34" charset="0"/>
              <a:buChar char="•"/>
              <a:tabLst>
                <a:tab pos="182880" algn="l"/>
                <a:tab pos="365760" algn="l"/>
                <a:tab pos="548640" algn="l"/>
              </a:tabLst>
              <a:defRPr/>
            </a:lvl4pPr>
          </a:lstStyle>
          <a:p>
            <a:pPr lvl="0"/>
            <a:r>
              <a:rPr lang="en-US"/>
              <a:t>0000</a:t>
            </a:r>
          </a:p>
        </p:txBody>
      </p:sp>
      <p:sp>
        <p:nvSpPr>
          <p:cNvPr id="38" name="Text Placeholder 7">
            <a:extLst>
              <a:ext uri="{FF2B5EF4-FFF2-40B4-BE49-F238E27FC236}">
                <a16:creationId xmlns:a16="http://schemas.microsoft.com/office/drawing/2014/main" id="{75A94E15-F061-D146-8CD6-85893BD8E04B}"/>
              </a:ext>
            </a:extLst>
          </p:cNvPr>
          <p:cNvSpPr>
            <a:spLocks noGrp="1"/>
          </p:cNvSpPr>
          <p:nvPr>
            <p:ph type="body" sz="quarter" idx="39" hasCustomPrompt="1"/>
          </p:nvPr>
        </p:nvSpPr>
        <p:spPr>
          <a:xfrm>
            <a:off x="3221771" y="3214106"/>
            <a:ext cx="906087" cy="246221"/>
          </a:xfrm>
          <a:prstGeom prst="rect">
            <a:avLst/>
          </a:prstGeom>
        </p:spPr>
        <p:txBody>
          <a:bodyPr wrap="square" anchor="ctr" anchorCtr="0">
            <a:spAutoFit/>
          </a:bodyPr>
          <a:lstStyle>
            <a:lvl1pPr marL="0" marR="0" indent="0" algn="l" defTabSz="182742" rtl="0" eaLnBrk="1" fontAlgn="auto" latinLnBrk="0" hangingPunct="1">
              <a:lnSpc>
                <a:spcPct val="100000"/>
              </a:lnSpc>
              <a:spcBef>
                <a:spcPts val="0"/>
              </a:spcBef>
              <a:spcAft>
                <a:spcPts val="0"/>
              </a:spcAft>
              <a:buClrTx/>
              <a:buSzTx/>
              <a:buFont typeface="Arial" panose="020B0604020202020204" pitchFamily="34" charset="0"/>
              <a:buNone/>
              <a:tabLst/>
              <a:defRPr lang="en-US" sz="1600" b="1">
                <a:solidFill>
                  <a:schemeClr val="bg2"/>
                </a:solidFill>
              </a:defRPr>
            </a:lvl1pPr>
            <a:lvl4pPr marL="182880" marR="0" indent="-182880" algn="l" defTabSz="182880" rtl="0" eaLnBrk="1" fontAlgn="auto" latinLnBrk="0" hangingPunct="1">
              <a:lnSpc>
                <a:spcPct val="100000"/>
              </a:lnSpc>
              <a:spcBef>
                <a:spcPts val="0"/>
              </a:spcBef>
              <a:spcAft>
                <a:spcPts val="600"/>
              </a:spcAft>
              <a:buClr>
                <a:schemeClr val="tx2"/>
              </a:buClr>
              <a:buSzPct val="100000"/>
              <a:buFont typeface="Arial" panose="020B0604020202020204" pitchFamily="34" charset="0"/>
              <a:buChar char="•"/>
              <a:tabLst>
                <a:tab pos="182880" algn="l"/>
                <a:tab pos="365760" algn="l"/>
                <a:tab pos="548640" algn="l"/>
              </a:tabLst>
              <a:defRPr/>
            </a:lvl4pPr>
          </a:lstStyle>
          <a:p>
            <a:pPr lvl="0"/>
            <a:r>
              <a:rPr lang="en-US"/>
              <a:t>0000</a:t>
            </a:r>
          </a:p>
        </p:txBody>
      </p:sp>
      <p:sp>
        <p:nvSpPr>
          <p:cNvPr id="39" name="Text Placeholder 7">
            <a:extLst>
              <a:ext uri="{FF2B5EF4-FFF2-40B4-BE49-F238E27FC236}">
                <a16:creationId xmlns:a16="http://schemas.microsoft.com/office/drawing/2014/main" id="{8CE6E874-2C24-FE43-B11B-0D21465A07C9}"/>
              </a:ext>
            </a:extLst>
          </p:cNvPr>
          <p:cNvSpPr>
            <a:spLocks noGrp="1"/>
          </p:cNvSpPr>
          <p:nvPr>
            <p:ph type="body" sz="quarter" idx="40" hasCustomPrompt="1"/>
          </p:nvPr>
        </p:nvSpPr>
        <p:spPr>
          <a:xfrm>
            <a:off x="4524494" y="3214106"/>
            <a:ext cx="906087" cy="246221"/>
          </a:xfrm>
          <a:prstGeom prst="rect">
            <a:avLst/>
          </a:prstGeom>
        </p:spPr>
        <p:txBody>
          <a:bodyPr wrap="square" anchor="ctr" anchorCtr="0">
            <a:spAutoFit/>
          </a:bodyPr>
          <a:lstStyle>
            <a:lvl1pPr marL="0" marR="0" indent="0" algn="l" defTabSz="182742" rtl="0" eaLnBrk="1" fontAlgn="auto" latinLnBrk="0" hangingPunct="1">
              <a:lnSpc>
                <a:spcPct val="100000"/>
              </a:lnSpc>
              <a:spcBef>
                <a:spcPts val="0"/>
              </a:spcBef>
              <a:spcAft>
                <a:spcPts val="0"/>
              </a:spcAft>
              <a:buClrTx/>
              <a:buSzTx/>
              <a:buFont typeface="Arial" panose="020B0604020202020204" pitchFamily="34" charset="0"/>
              <a:buNone/>
              <a:tabLst/>
              <a:defRPr lang="en-US" sz="1600" b="1">
                <a:solidFill>
                  <a:schemeClr val="bg2"/>
                </a:solidFill>
              </a:defRPr>
            </a:lvl1pPr>
            <a:lvl4pPr marL="182880" marR="0" indent="-182880" algn="l" defTabSz="182880" rtl="0" eaLnBrk="1" fontAlgn="auto" latinLnBrk="0" hangingPunct="1">
              <a:lnSpc>
                <a:spcPct val="100000"/>
              </a:lnSpc>
              <a:spcBef>
                <a:spcPts val="0"/>
              </a:spcBef>
              <a:spcAft>
                <a:spcPts val="600"/>
              </a:spcAft>
              <a:buClr>
                <a:schemeClr val="tx2"/>
              </a:buClr>
              <a:buSzPct val="100000"/>
              <a:buFont typeface="Arial" panose="020B0604020202020204" pitchFamily="34" charset="0"/>
              <a:buChar char="•"/>
              <a:tabLst>
                <a:tab pos="182880" algn="l"/>
                <a:tab pos="365760" algn="l"/>
                <a:tab pos="548640" algn="l"/>
              </a:tabLst>
              <a:defRPr/>
            </a:lvl4pPr>
          </a:lstStyle>
          <a:p>
            <a:pPr lvl="0"/>
            <a:r>
              <a:rPr lang="en-US"/>
              <a:t>0000</a:t>
            </a:r>
          </a:p>
        </p:txBody>
      </p:sp>
      <p:sp>
        <p:nvSpPr>
          <p:cNvPr id="40" name="Text Placeholder 7">
            <a:extLst>
              <a:ext uri="{FF2B5EF4-FFF2-40B4-BE49-F238E27FC236}">
                <a16:creationId xmlns:a16="http://schemas.microsoft.com/office/drawing/2014/main" id="{B50F8BE4-5DCB-3641-AF20-8B3F21A38974}"/>
              </a:ext>
            </a:extLst>
          </p:cNvPr>
          <p:cNvSpPr>
            <a:spLocks noGrp="1"/>
          </p:cNvSpPr>
          <p:nvPr>
            <p:ph type="body" sz="quarter" idx="41" hasCustomPrompt="1"/>
          </p:nvPr>
        </p:nvSpPr>
        <p:spPr>
          <a:xfrm>
            <a:off x="5827217" y="3214106"/>
            <a:ext cx="906087" cy="246221"/>
          </a:xfrm>
          <a:prstGeom prst="rect">
            <a:avLst/>
          </a:prstGeom>
        </p:spPr>
        <p:txBody>
          <a:bodyPr wrap="square" anchor="ctr" anchorCtr="0">
            <a:spAutoFit/>
          </a:bodyPr>
          <a:lstStyle>
            <a:lvl1pPr marL="0" marR="0" indent="0" algn="l" defTabSz="182742" rtl="0" eaLnBrk="1" fontAlgn="auto" latinLnBrk="0" hangingPunct="1">
              <a:lnSpc>
                <a:spcPct val="100000"/>
              </a:lnSpc>
              <a:spcBef>
                <a:spcPts val="0"/>
              </a:spcBef>
              <a:spcAft>
                <a:spcPts val="0"/>
              </a:spcAft>
              <a:buClrTx/>
              <a:buSzTx/>
              <a:buFont typeface="Arial" panose="020B0604020202020204" pitchFamily="34" charset="0"/>
              <a:buNone/>
              <a:tabLst/>
              <a:defRPr lang="en-US" sz="1600" b="1">
                <a:solidFill>
                  <a:schemeClr val="bg2"/>
                </a:solidFill>
              </a:defRPr>
            </a:lvl1pPr>
            <a:lvl4pPr marL="182880" marR="0" indent="-182880" algn="l" defTabSz="182880" rtl="0" eaLnBrk="1" fontAlgn="auto" latinLnBrk="0" hangingPunct="1">
              <a:lnSpc>
                <a:spcPct val="100000"/>
              </a:lnSpc>
              <a:spcBef>
                <a:spcPts val="0"/>
              </a:spcBef>
              <a:spcAft>
                <a:spcPts val="600"/>
              </a:spcAft>
              <a:buClr>
                <a:schemeClr val="tx2"/>
              </a:buClr>
              <a:buSzPct val="100000"/>
              <a:buFont typeface="Arial" panose="020B0604020202020204" pitchFamily="34" charset="0"/>
              <a:buChar char="•"/>
              <a:tabLst>
                <a:tab pos="182880" algn="l"/>
                <a:tab pos="365760" algn="l"/>
                <a:tab pos="548640" algn="l"/>
              </a:tabLst>
              <a:defRPr/>
            </a:lvl4pPr>
          </a:lstStyle>
          <a:p>
            <a:pPr lvl="0"/>
            <a:r>
              <a:rPr lang="en-US"/>
              <a:t>0000</a:t>
            </a:r>
          </a:p>
        </p:txBody>
      </p:sp>
      <p:sp>
        <p:nvSpPr>
          <p:cNvPr id="41" name="Text Placeholder 7">
            <a:extLst>
              <a:ext uri="{FF2B5EF4-FFF2-40B4-BE49-F238E27FC236}">
                <a16:creationId xmlns:a16="http://schemas.microsoft.com/office/drawing/2014/main" id="{320C3999-4138-B642-B0F2-2684C97F13BB}"/>
              </a:ext>
            </a:extLst>
          </p:cNvPr>
          <p:cNvSpPr>
            <a:spLocks noGrp="1"/>
          </p:cNvSpPr>
          <p:nvPr>
            <p:ph type="body" sz="quarter" idx="42" hasCustomPrompt="1"/>
          </p:nvPr>
        </p:nvSpPr>
        <p:spPr>
          <a:xfrm>
            <a:off x="7129940" y="3214106"/>
            <a:ext cx="906087" cy="246221"/>
          </a:xfrm>
          <a:prstGeom prst="rect">
            <a:avLst/>
          </a:prstGeom>
        </p:spPr>
        <p:txBody>
          <a:bodyPr wrap="square" anchor="ctr" anchorCtr="0">
            <a:spAutoFit/>
          </a:bodyPr>
          <a:lstStyle>
            <a:lvl1pPr marL="0" marR="0" indent="0" algn="l" defTabSz="182742" rtl="0" eaLnBrk="1" fontAlgn="auto" latinLnBrk="0" hangingPunct="1">
              <a:lnSpc>
                <a:spcPct val="100000"/>
              </a:lnSpc>
              <a:spcBef>
                <a:spcPts val="0"/>
              </a:spcBef>
              <a:spcAft>
                <a:spcPts val="0"/>
              </a:spcAft>
              <a:buClrTx/>
              <a:buSzTx/>
              <a:buFont typeface="Arial" panose="020B0604020202020204" pitchFamily="34" charset="0"/>
              <a:buNone/>
              <a:tabLst/>
              <a:defRPr lang="en-US" sz="1600" b="1">
                <a:solidFill>
                  <a:schemeClr val="bg2"/>
                </a:solidFill>
              </a:defRPr>
            </a:lvl1pPr>
            <a:lvl4pPr marL="182880" marR="0" indent="-182880" algn="l" defTabSz="182880" rtl="0" eaLnBrk="1" fontAlgn="auto" latinLnBrk="0" hangingPunct="1">
              <a:lnSpc>
                <a:spcPct val="100000"/>
              </a:lnSpc>
              <a:spcBef>
                <a:spcPts val="0"/>
              </a:spcBef>
              <a:spcAft>
                <a:spcPts val="600"/>
              </a:spcAft>
              <a:buClr>
                <a:schemeClr val="tx2"/>
              </a:buClr>
              <a:buSzPct val="100000"/>
              <a:buFont typeface="Arial" panose="020B0604020202020204" pitchFamily="34" charset="0"/>
              <a:buChar char="•"/>
              <a:tabLst>
                <a:tab pos="182880" algn="l"/>
                <a:tab pos="365760" algn="l"/>
                <a:tab pos="548640" algn="l"/>
              </a:tabLst>
              <a:defRPr/>
            </a:lvl4pPr>
          </a:lstStyle>
          <a:p>
            <a:pPr lvl="0"/>
            <a:r>
              <a:rPr lang="en-US"/>
              <a:t>0000</a:t>
            </a:r>
          </a:p>
        </p:txBody>
      </p:sp>
      <p:sp>
        <p:nvSpPr>
          <p:cNvPr id="42" name="Text Placeholder 7">
            <a:extLst>
              <a:ext uri="{FF2B5EF4-FFF2-40B4-BE49-F238E27FC236}">
                <a16:creationId xmlns:a16="http://schemas.microsoft.com/office/drawing/2014/main" id="{964451ED-DD13-134E-A47E-25A902395E13}"/>
              </a:ext>
            </a:extLst>
          </p:cNvPr>
          <p:cNvSpPr>
            <a:spLocks noGrp="1"/>
          </p:cNvSpPr>
          <p:nvPr>
            <p:ph type="body" sz="quarter" idx="43" hasCustomPrompt="1"/>
          </p:nvPr>
        </p:nvSpPr>
        <p:spPr>
          <a:xfrm>
            <a:off x="8432663" y="3214106"/>
            <a:ext cx="906087" cy="246221"/>
          </a:xfrm>
          <a:prstGeom prst="rect">
            <a:avLst/>
          </a:prstGeom>
        </p:spPr>
        <p:txBody>
          <a:bodyPr wrap="square" anchor="ctr" anchorCtr="0">
            <a:spAutoFit/>
          </a:bodyPr>
          <a:lstStyle>
            <a:lvl1pPr marL="0" marR="0" indent="0" algn="l" defTabSz="182742" rtl="0" eaLnBrk="1" fontAlgn="auto" latinLnBrk="0" hangingPunct="1">
              <a:lnSpc>
                <a:spcPct val="100000"/>
              </a:lnSpc>
              <a:spcBef>
                <a:spcPts val="0"/>
              </a:spcBef>
              <a:spcAft>
                <a:spcPts val="0"/>
              </a:spcAft>
              <a:buClrTx/>
              <a:buSzTx/>
              <a:buFont typeface="Arial" panose="020B0604020202020204" pitchFamily="34" charset="0"/>
              <a:buNone/>
              <a:tabLst/>
              <a:defRPr lang="en-US" sz="1600" b="1">
                <a:solidFill>
                  <a:schemeClr val="bg2"/>
                </a:solidFill>
              </a:defRPr>
            </a:lvl1pPr>
            <a:lvl4pPr marL="182880" marR="0" indent="-182880" algn="l" defTabSz="182880" rtl="0" eaLnBrk="1" fontAlgn="auto" latinLnBrk="0" hangingPunct="1">
              <a:lnSpc>
                <a:spcPct val="100000"/>
              </a:lnSpc>
              <a:spcBef>
                <a:spcPts val="0"/>
              </a:spcBef>
              <a:spcAft>
                <a:spcPts val="600"/>
              </a:spcAft>
              <a:buClr>
                <a:schemeClr val="tx2"/>
              </a:buClr>
              <a:buSzPct val="100000"/>
              <a:buFont typeface="Arial" panose="020B0604020202020204" pitchFamily="34" charset="0"/>
              <a:buChar char="•"/>
              <a:tabLst>
                <a:tab pos="182880" algn="l"/>
                <a:tab pos="365760" algn="l"/>
                <a:tab pos="548640" algn="l"/>
              </a:tabLst>
              <a:defRPr/>
            </a:lvl4pPr>
          </a:lstStyle>
          <a:p>
            <a:pPr lvl="0"/>
            <a:r>
              <a:rPr lang="en-US"/>
              <a:t>0000</a:t>
            </a:r>
          </a:p>
        </p:txBody>
      </p:sp>
      <p:sp>
        <p:nvSpPr>
          <p:cNvPr id="43" name="Text Placeholder 7">
            <a:extLst>
              <a:ext uri="{FF2B5EF4-FFF2-40B4-BE49-F238E27FC236}">
                <a16:creationId xmlns:a16="http://schemas.microsoft.com/office/drawing/2014/main" id="{70DEC166-C685-3A41-9E33-D9EC0DB3A0D4}"/>
              </a:ext>
            </a:extLst>
          </p:cNvPr>
          <p:cNvSpPr>
            <a:spLocks noGrp="1"/>
          </p:cNvSpPr>
          <p:nvPr>
            <p:ph type="body" sz="quarter" idx="44" hasCustomPrompt="1"/>
          </p:nvPr>
        </p:nvSpPr>
        <p:spPr>
          <a:xfrm>
            <a:off x="9735388" y="3214106"/>
            <a:ext cx="906087" cy="246221"/>
          </a:xfrm>
          <a:prstGeom prst="rect">
            <a:avLst/>
          </a:prstGeom>
        </p:spPr>
        <p:txBody>
          <a:bodyPr wrap="square" anchor="ctr" anchorCtr="0">
            <a:spAutoFit/>
          </a:bodyPr>
          <a:lstStyle>
            <a:lvl1pPr marL="0" marR="0" indent="0" algn="l" defTabSz="182742" rtl="0" eaLnBrk="1" fontAlgn="auto" latinLnBrk="0" hangingPunct="1">
              <a:lnSpc>
                <a:spcPct val="100000"/>
              </a:lnSpc>
              <a:spcBef>
                <a:spcPts val="0"/>
              </a:spcBef>
              <a:spcAft>
                <a:spcPts val="0"/>
              </a:spcAft>
              <a:buClrTx/>
              <a:buSzTx/>
              <a:buFont typeface="Arial" panose="020B0604020202020204" pitchFamily="34" charset="0"/>
              <a:buNone/>
              <a:tabLst/>
              <a:defRPr lang="en-US" sz="1600" b="1">
                <a:solidFill>
                  <a:schemeClr val="bg2"/>
                </a:solidFill>
              </a:defRPr>
            </a:lvl1pPr>
            <a:lvl4pPr marL="182880" marR="0" indent="-182880" algn="l" defTabSz="182880" rtl="0" eaLnBrk="1" fontAlgn="auto" latinLnBrk="0" hangingPunct="1">
              <a:lnSpc>
                <a:spcPct val="100000"/>
              </a:lnSpc>
              <a:spcBef>
                <a:spcPts val="0"/>
              </a:spcBef>
              <a:spcAft>
                <a:spcPts val="600"/>
              </a:spcAft>
              <a:buClr>
                <a:schemeClr val="tx2"/>
              </a:buClr>
              <a:buSzPct val="100000"/>
              <a:buFont typeface="Arial" panose="020B0604020202020204" pitchFamily="34" charset="0"/>
              <a:buChar char="•"/>
              <a:tabLst>
                <a:tab pos="182880" algn="l"/>
                <a:tab pos="365760" algn="l"/>
                <a:tab pos="548640" algn="l"/>
              </a:tabLst>
              <a:defRPr/>
            </a:lvl4pPr>
          </a:lstStyle>
          <a:p>
            <a:pPr lvl="0"/>
            <a:r>
              <a:rPr lang="en-US"/>
              <a:t>0000</a:t>
            </a:r>
          </a:p>
        </p:txBody>
      </p:sp>
      <p:sp>
        <p:nvSpPr>
          <p:cNvPr id="44" name="Text Placeholder 7">
            <a:extLst>
              <a:ext uri="{FF2B5EF4-FFF2-40B4-BE49-F238E27FC236}">
                <a16:creationId xmlns:a16="http://schemas.microsoft.com/office/drawing/2014/main" id="{C9FDB1D0-CAED-D44D-9654-88ACBD891E69}"/>
              </a:ext>
            </a:extLst>
          </p:cNvPr>
          <p:cNvSpPr>
            <a:spLocks noGrp="1"/>
          </p:cNvSpPr>
          <p:nvPr>
            <p:ph type="body" sz="quarter" idx="45" hasCustomPrompt="1"/>
          </p:nvPr>
        </p:nvSpPr>
        <p:spPr>
          <a:xfrm>
            <a:off x="10148986" y="6632886"/>
            <a:ext cx="1821776" cy="92333"/>
          </a:xfrm>
        </p:spPr>
        <p:txBody>
          <a:bodyPr anchor="b" anchorCtr="0">
            <a:spAutoFit/>
          </a:bodyPr>
          <a:lstStyle>
            <a:lvl1pPr algn="r">
              <a:lnSpc>
                <a:spcPct val="100000"/>
              </a:lnSpc>
              <a:defRPr sz="600">
                <a:solidFill>
                  <a:schemeClr val="tx2">
                    <a:lumMod val="50000"/>
                    <a:lumOff val="50000"/>
                  </a:schemeClr>
                </a:solidFill>
              </a:defRPr>
            </a:lvl1pPr>
          </a:lstStyle>
          <a:p>
            <a:pPr lvl="0"/>
            <a:r>
              <a:rPr lang="en-US"/>
              <a:t>Source Info</a:t>
            </a:r>
          </a:p>
        </p:txBody>
      </p:sp>
      <p:sp>
        <p:nvSpPr>
          <p:cNvPr id="5" name="Footer Placeholder 4">
            <a:extLst>
              <a:ext uri="{FF2B5EF4-FFF2-40B4-BE49-F238E27FC236}">
                <a16:creationId xmlns:a16="http://schemas.microsoft.com/office/drawing/2014/main" id="{E45F28A7-A9CC-A44B-A52B-FED8C4C75B83}"/>
              </a:ext>
            </a:extLst>
          </p:cNvPr>
          <p:cNvSpPr>
            <a:spLocks noGrp="1"/>
          </p:cNvSpPr>
          <p:nvPr>
            <p:ph type="ftr" sz="quarter" idx="46"/>
          </p:nvPr>
        </p:nvSpPr>
        <p:spPr/>
        <p:txBody>
          <a:bodyPr/>
          <a:lstStyle/>
          <a:p>
            <a:r>
              <a:rPr lang="en-US" kern="0"/>
              <a:t>© 2021 Xandr Inc. Xandr℠, the Kite logo, AT&amp;T, the Globe logo and other marks are trademarks and service marks of AT&amp;T Intellectual Property and/or AT&amp;T affiliated companies. All other marks contained herein are the property of their respective owners.</a:t>
            </a:r>
          </a:p>
        </p:txBody>
      </p:sp>
      <p:sp>
        <p:nvSpPr>
          <p:cNvPr id="6" name="Slide Number Placeholder 5">
            <a:extLst>
              <a:ext uri="{FF2B5EF4-FFF2-40B4-BE49-F238E27FC236}">
                <a16:creationId xmlns:a16="http://schemas.microsoft.com/office/drawing/2014/main" id="{5F74DF10-2AAC-1146-8BDB-561915977D2F}"/>
              </a:ext>
            </a:extLst>
          </p:cNvPr>
          <p:cNvSpPr>
            <a:spLocks noGrp="1"/>
          </p:cNvSpPr>
          <p:nvPr>
            <p:ph type="sldNum" sz="quarter" idx="47"/>
          </p:nvPr>
        </p:nvSpPr>
        <p:spPr/>
        <p:txBody>
          <a:bodyPr/>
          <a:lstStyle/>
          <a:p>
            <a:fld id="{B039CED7-89A6-0D48-93AF-800B78660EBD}" type="slidenum">
              <a:rPr lang="en-US"/>
              <a:pPr/>
              <a:t>‹#›</a:t>
            </a:fld>
            <a:endParaRPr lang="en-US"/>
          </a:p>
        </p:txBody>
      </p:sp>
    </p:spTree>
    <p:extLst>
      <p:ext uri="{BB962C8B-B14F-4D97-AF65-F5344CB8AC3E}">
        <p14:creationId xmlns:p14="http://schemas.microsoft.com/office/powerpoint/2010/main" val="225828157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Map">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870A4C-8DD3-6F42-865F-76466DA7E053}"/>
              </a:ext>
            </a:extLst>
          </p:cNvPr>
          <p:cNvSpPr>
            <a:spLocks noGrp="1"/>
          </p:cNvSpPr>
          <p:nvPr>
            <p:ph type="title"/>
          </p:nvPr>
        </p:nvSpPr>
        <p:spPr/>
        <p:txBody>
          <a:bodyPr/>
          <a:lstStyle/>
          <a:p>
            <a:r>
              <a:rPr lang="en-US"/>
              <a:t>Click to edit Master title style</a:t>
            </a:r>
          </a:p>
        </p:txBody>
      </p:sp>
      <p:sp>
        <p:nvSpPr>
          <p:cNvPr id="5" name="Rectangle 4">
            <a:extLst>
              <a:ext uri="{FF2B5EF4-FFF2-40B4-BE49-F238E27FC236}">
                <a16:creationId xmlns:a16="http://schemas.microsoft.com/office/drawing/2014/main" id="{64A724E9-8595-F741-B704-27D818631520}"/>
              </a:ext>
            </a:extLst>
          </p:cNvPr>
          <p:cNvSpPr/>
          <p:nvPr userDrawn="1"/>
        </p:nvSpPr>
        <p:spPr>
          <a:xfrm>
            <a:off x="1588" y="4928260"/>
            <a:ext cx="12188825" cy="1412900"/>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defTabSz="914126">
              <a:defRPr/>
            </a:pPr>
            <a:endParaRPr lang="en-US" sz="1799">
              <a:solidFill>
                <a:srgbClr val="FCF7F7"/>
              </a:solidFill>
              <a:latin typeface="Century Gothic"/>
            </a:endParaRPr>
          </a:p>
        </p:txBody>
      </p:sp>
      <p:cxnSp>
        <p:nvCxnSpPr>
          <p:cNvPr id="15" name="Straight Connector 14">
            <a:extLst>
              <a:ext uri="{FF2B5EF4-FFF2-40B4-BE49-F238E27FC236}">
                <a16:creationId xmlns:a16="http://schemas.microsoft.com/office/drawing/2014/main" id="{7224C99A-B4E1-A14B-A4B2-6C79D6D7B4AE}"/>
              </a:ext>
            </a:extLst>
          </p:cNvPr>
          <p:cNvCxnSpPr>
            <a:cxnSpLocks/>
          </p:cNvCxnSpPr>
          <p:nvPr/>
        </p:nvCxnSpPr>
        <p:spPr>
          <a:xfrm>
            <a:off x="2450730" y="5175528"/>
            <a:ext cx="0" cy="975890"/>
          </a:xfrm>
          <a:prstGeom prst="line">
            <a:avLst/>
          </a:prstGeom>
          <a:ln w="22225"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9" name="Text Placeholder 7">
            <a:extLst>
              <a:ext uri="{FF2B5EF4-FFF2-40B4-BE49-F238E27FC236}">
                <a16:creationId xmlns:a16="http://schemas.microsoft.com/office/drawing/2014/main" id="{9124FE26-2779-204A-B379-104EEA3B74C8}"/>
              </a:ext>
            </a:extLst>
          </p:cNvPr>
          <p:cNvSpPr>
            <a:spLocks noGrp="1"/>
          </p:cNvSpPr>
          <p:nvPr>
            <p:ph type="body" sz="quarter" idx="24"/>
          </p:nvPr>
        </p:nvSpPr>
        <p:spPr>
          <a:xfrm>
            <a:off x="228600" y="502920"/>
            <a:ext cx="5865812" cy="233718"/>
          </a:xfrm>
          <a:prstGeom prst="rect">
            <a:avLst/>
          </a:prstGeom>
        </p:spPr>
        <p:txBody>
          <a:bodyPr wrap="square">
            <a:spAutoFit/>
          </a:bodyPr>
          <a:lstStyle>
            <a:lvl1pPr marL="0" marR="0" indent="0" algn="l" defTabSz="182742" rtl="0" eaLnBrk="1" fontAlgn="auto" latinLnBrk="0" hangingPunct="1">
              <a:lnSpc>
                <a:spcPct val="120000"/>
              </a:lnSpc>
              <a:spcBef>
                <a:spcPts val="0"/>
              </a:spcBef>
              <a:spcAft>
                <a:spcPts val="0"/>
              </a:spcAft>
              <a:buClrTx/>
              <a:buSzTx/>
              <a:buFont typeface="Arial" panose="020B0604020202020204" pitchFamily="34" charset="0"/>
              <a:buNone/>
              <a:tabLst/>
              <a:defRPr lang="en-US"/>
            </a:lvl1pPr>
            <a:lvl4pPr marL="182880" marR="0" indent="-182880" algn="l" defTabSz="182880" rtl="0" eaLnBrk="1" fontAlgn="auto" latinLnBrk="0" hangingPunct="1">
              <a:lnSpc>
                <a:spcPct val="100000"/>
              </a:lnSpc>
              <a:spcBef>
                <a:spcPts val="0"/>
              </a:spcBef>
              <a:spcAft>
                <a:spcPts val="600"/>
              </a:spcAft>
              <a:buClr>
                <a:schemeClr val="tx2"/>
              </a:buClr>
              <a:buSzPct val="100000"/>
              <a:buFont typeface="Arial" panose="020B0604020202020204" pitchFamily="34" charset="0"/>
              <a:buChar char="•"/>
              <a:tabLst>
                <a:tab pos="182880" algn="l"/>
                <a:tab pos="365760" algn="l"/>
                <a:tab pos="548640" algn="l"/>
              </a:tabLst>
              <a:defRPr/>
            </a:lvl4pPr>
          </a:lstStyle>
          <a:p>
            <a:pPr lvl="0"/>
            <a:r>
              <a:rPr lang="en-US"/>
              <a:t>Click to edit Master text styles</a:t>
            </a:r>
          </a:p>
        </p:txBody>
      </p:sp>
      <p:grpSp>
        <p:nvGrpSpPr>
          <p:cNvPr id="20" name="Group 19">
            <a:extLst>
              <a:ext uri="{FF2B5EF4-FFF2-40B4-BE49-F238E27FC236}">
                <a16:creationId xmlns:a16="http://schemas.microsoft.com/office/drawing/2014/main" id="{16EF0BD0-41CE-424A-A8DE-2C902FA2C1DE}"/>
              </a:ext>
            </a:extLst>
          </p:cNvPr>
          <p:cNvGrpSpPr>
            <a:grpSpLocks noChangeAspect="1"/>
          </p:cNvGrpSpPr>
          <p:nvPr userDrawn="1"/>
        </p:nvGrpSpPr>
        <p:grpSpPr>
          <a:xfrm>
            <a:off x="11082099" y="215853"/>
            <a:ext cx="886025" cy="193345"/>
            <a:chOff x="11082099" y="215851"/>
            <a:chExt cx="886025" cy="193345"/>
          </a:xfrm>
        </p:grpSpPr>
        <p:sp>
          <p:nvSpPr>
            <p:cNvPr id="21" name="Freeform 20">
              <a:extLst>
                <a:ext uri="{FF2B5EF4-FFF2-40B4-BE49-F238E27FC236}">
                  <a16:creationId xmlns:a16="http://schemas.microsoft.com/office/drawing/2014/main" id="{9E66F783-9039-C44B-BA0F-77F1A16DC407}"/>
                </a:ext>
              </a:extLst>
            </p:cNvPr>
            <p:cNvSpPr/>
            <p:nvPr/>
          </p:nvSpPr>
          <p:spPr>
            <a:xfrm>
              <a:off x="11248402" y="215851"/>
              <a:ext cx="719722" cy="193345"/>
            </a:xfrm>
            <a:custGeom>
              <a:avLst/>
              <a:gdLst>
                <a:gd name="connsiteX0" fmla="*/ 212098 w 719722"/>
                <a:gd name="connsiteY0" fmla="*/ 78028 h 193345"/>
                <a:gd name="connsiteX1" fmla="*/ 182351 w 719722"/>
                <a:gd name="connsiteY1" fmla="*/ 90043 h 193345"/>
                <a:gd name="connsiteX2" fmla="*/ 170730 w 719722"/>
                <a:gd name="connsiteY2" fmla="*/ 121669 h 193345"/>
                <a:gd name="connsiteX3" fmla="*/ 182351 w 719722"/>
                <a:gd name="connsiteY3" fmla="*/ 153294 h 193345"/>
                <a:gd name="connsiteX4" fmla="*/ 212098 w 719722"/>
                <a:gd name="connsiteY4" fmla="*/ 165309 h 193345"/>
                <a:gd name="connsiteX5" fmla="*/ 241982 w 719722"/>
                <a:gd name="connsiteY5" fmla="*/ 153294 h 193345"/>
                <a:gd name="connsiteX6" fmla="*/ 253742 w 719722"/>
                <a:gd name="connsiteY6" fmla="*/ 121669 h 193345"/>
                <a:gd name="connsiteX7" fmla="*/ 241982 w 719722"/>
                <a:gd name="connsiteY7" fmla="*/ 90043 h 193345"/>
                <a:gd name="connsiteX8" fmla="*/ 212098 w 719722"/>
                <a:gd name="connsiteY8" fmla="*/ 78028 h 193345"/>
                <a:gd name="connsiteX9" fmla="*/ 539445 w 719722"/>
                <a:gd name="connsiteY9" fmla="*/ 77891 h 193345"/>
                <a:gd name="connsiteX10" fmla="*/ 518277 w 719722"/>
                <a:gd name="connsiteY10" fmla="*/ 83277 h 193345"/>
                <a:gd name="connsiteX11" fmla="*/ 503335 w 719722"/>
                <a:gd name="connsiteY11" fmla="*/ 98606 h 193345"/>
                <a:gd name="connsiteX12" fmla="*/ 497801 w 719722"/>
                <a:gd name="connsiteY12" fmla="*/ 121669 h 193345"/>
                <a:gd name="connsiteX13" fmla="*/ 503335 w 719722"/>
                <a:gd name="connsiteY13" fmla="*/ 144733 h 193345"/>
                <a:gd name="connsiteX14" fmla="*/ 518277 w 719722"/>
                <a:gd name="connsiteY14" fmla="*/ 160062 h 193345"/>
                <a:gd name="connsiteX15" fmla="*/ 539445 w 719722"/>
                <a:gd name="connsiteY15" fmla="*/ 165448 h 193345"/>
                <a:gd name="connsiteX16" fmla="*/ 560614 w 719722"/>
                <a:gd name="connsiteY16" fmla="*/ 160062 h 193345"/>
                <a:gd name="connsiteX17" fmla="*/ 575556 w 719722"/>
                <a:gd name="connsiteY17" fmla="*/ 144733 h 193345"/>
                <a:gd name="connsiteX18" fmla="*/ 581090 w 719722"/>
                <a:gd name="connsiteY18" fmla="*/ 121669 h 193345"/>
                <a:gd name="connsiteX19" fmla="*/ 575556 w 719722"/>
                <a:gd name="connsiteY19" fmla="*/ 98606 h 193345"/>
                <a:gd name="connsiteX20" fmla="*/ 560614 w 719722"/>
                <a:gd name="connsiteY20" fmla="*/ 83277 h 193345"/>
                <a:gd name="connsiteX21" fmla="*/ 539445 w 719722"/>
                <a:gd name="connsiteY21" fmla="*/ 77891 h 193345"/>
                <a:gd name="connsiteX22" fmla="*/ 2352 w 719722"/>
                <a:gd name="connsiteY22" fmla="*/ 51650 h 193345"/>
                <a:gd name="connsiteX23" fmla="*/ 30300 w 719722"/>
                <a:gd name="connsiteY23" fmla="*/ 51650 h 193345"/>
                <a:gd name="connsiteX24" fmla="*/ 43997 w 719722"/>
                <a:gd name="connsiteY24" fmla="*/ 58417 h 193345"/>
                <a:gd name="connsiteX25" fmla="*/ 73190 w 719722"/>
                <a:gd name="connsiteY25" fmla="*/ 99020 h 193345"/>
                <a:gd name="connsiteX26" fmla="*/ 102383 w 719722"/>
                <a:gd name="connsiteY26" fmla="*/ 58417 h 193345"/>
                <a:gd name="connsiteX27" fmla="*/ 116080 w 719722"/>
                <a:gd name="connsiteY27" fmla="*/ 51650 h 193345"/>
                <a:gd name="connsiteX28" fmla="*/ 142921 w 719722"/>
                <a:gd name="connsiteY28" fmla="*/ 51650 h 193345"/>
                <a:gd name="connsiteX29" fmla="*/ 90484 w 719722"/>
                <a:gd name="connsiteY29" fmla="*/ 121531 h 193345"/>
                <a:gd name="connsiteX30" fmla="*/ 145273 w 719722"/>
                <a:gd name="connsiteY30" fmla="*/ 191411 h 193345"/>
                <a:gd name="connsiteX31" fmla="*/ 116910 w 719722"/>
                <a:gd name="connsiteY31" fmla="*/ 191411 h 193345"/>
                <a:gd name="connsiteX32" fmla="*/ 103213 w 719722"/>
                <a:gd name="connsiteY32" fmla="*/ 184644 h 193345"/>
                <a:gd name="connsiteX33" fmla="*/ 72360 w 719722"/>
                <a:gd name="connsiteY33" fmla="*/ 144732 h 193345"/>
                <a:gd name="connsiteX34" fmla="*/ 41368 w 719722"/>
                <a:gd name="connsiteY34" fmla="*/ 184644 h 193345"/>
                <a:gd name="connsiteX35" fmla="*/ 27671 w 719722"/>
                <a:gd name="connsiteY35" fmla="*/ 191411 h 193345"/>
                <a:gd name="connsiteX36" fmla="*/ 0 w 719722"/>
                <a:gd name="connsiteY36" fmla="*/ 191411 h 193345"/>
                <a:gd name="connsiteX37" fmla="*/ 54512 w 719722"/>
                <a:gd name="connsiteY37" fmla="*/ 121531 h 193345"/>
                <a:gd name="connsiteX38" fmla="*/ 389469 w 719722"/>
                <a:gd name="connsiteY38" fmla="*/ 50408 h 193345"/>
                <a:gd name="connsiteX39" fmla="*/ 431944 w 719722"/>
                <a:gd name="connsiteY39" fmla="*/ 65737 h 193345"/>
                <a:gd name="connsiteX40" fmla="*/ 447993 w 719722"/>
                <a:gd name="connsiteY40" fmla="*/ 111449 h 193345"/>
                <a:gd name="connsiteX41" fmla="*/ 447993 w 719722"/>
                <a:gd name="connsiteY41" fmla="*/ 191549 h 193345"/>
                <a:gd name="connsiteX42" fmla="*/ 432220 w 719722"/>
                <a:gd name="connsiteY42" fmla="*/ 191549 h 193345"/>
                <a:gd name="connsiteX43" fmla="*/ 415203 w 719722"/>
                <a:gd name="connsiteY43" fmla="*/ 174562 h 193345"/>
                <a:gd name="connsiteX44" fmla="*/ 415203 w 719722"/>
                <a:gd name="connsiteY44" fmla="*/ 115730 h 193345"/>
                <a:gd name="connsiteX45" fmla="*/ 406486 w 719722"/>
                <a:gd name="connsiteY45" fmla="*/ 88110 h 193345"/>
                <a:gd name="connsiteX46" fmla="*/ 381859 w 719722"/>
                <a:gd name="connsiteY46" fmla="*/ 78857 h 193345"/>
                <a:gd name="connsiteX47" fmla="*/ 353358 w 719722"/>
                <a:gd name="connsiteY47" fmla="*/ 89767 h 193345"/>
                <a:gd name="connsiteX48" fmla="*/ 342843 w 719722"/>
                <a:gd name="connsiteY48" fmla="*/ 120978 h 193345"/>
                <a:gd name="connsiteX49" fmla="*/ 342843 w 719722"/>
                <a:gd name="connsiteY49" fmla="*/ 174562 h 193345"/>
                <a:gd name="connsiteX50" fmla="*/ 325826 w 719722"/>
                <a:gd name="connsiteY50" fmla="*/ 191549 h 193345"/>
                <a:gd name="connsiteX51" fmla="*/ 310053 w 719722"/>
                <a:gd name="connsiteY51" fmla="*/ 191549 h 193345"/>
                <a:gd name="connsiteX52" fmla="*/ 310053 w 719722"/>
                <a:gd name="connsiteY52" fmla="*/ 51927 h 193345"/>
                <a:gd name="connsiteX53" fmla="*/ 324165 w 719722"/>
                <a:gd name="connsiteY53" fmla="*/ 51927 h 193345"/>
                <a:gd name="connsiteX54" fmla="*/ 341183 w 719722"/>
                <a:gd name="connsiteY54" fmla="*/ 68914 h 193345"/>
                <a:gd name="connsiteX55" fmla="*/ 341183 w 719722"/>
                <a:gd name="connsiteY55" fmla="*/ 70018 h 193345"/>
                <a:gd name="connsiteX56" fmla="*/ 361659 w 719722"/>
                <a:gd name="connsiteY56" fmla="*/ 55379 h 193345"/>
                <a:gd name="connsiteX57" fmla="*/ 389469 w 719722"/>
                <a:gd name="connsiteY57" fmla="*/ 50408 h 193345"/>
                <a:gd name="connsiteX58" fmla="*/ 719722 w 719722"/>
                <a:gd name="connsiteY58" fmla="*/ 50269 h 193345"/>
                <a:gd name="connsiteX59" fmla="*/ 719722 w 719722"/>
                <a:gd name="connsiteY59" fmla="*/ 81342 h 193345"/>
                <a:gd name="connsiteX60" fmla="*/ 712113 w 719722"/>
                <a:gd name="connsiteY60" fmla="*/ 80514 h 193345"/>
                <a:gd name="connsiteX61" fmla="*/ 682228 w 719722"/>
                <a:gd name="connsiteY61" fmla="*/ 91700 h 193345"/>
                <a:gd name="connsiteX62" fmla="*/ 671436 w 719722"/>
                <a:gd name="connsiteY62" fmla="*/ 123740 h 193345"/>
                <a:gd name="connsiteX63" fmla="*/ 671436 w 719722"/>
                <a:gd name="connsiteY63" fmla="*/ 174424 h 193345"/>
                <a:gd name="connsiteX64" fmla="*/ 654419 w 719722"/>
                <a:gd name="connsiteY64" fmla="*/ 191411 h 193345"/>
                <a:gd name="connsiteX65" fmla="*/ 638646 w 719722"/>
                <a:gd name="connsiteY65" fmla="*/ 191411 h 193345"/>
                <a:gd name="connsiteX66" fmla="*/ 638646 w 719722"/>
                <a:gd name="connsiteY66" fmla="*/ 51926 h 193345"/>
                <a:gd name="connsiteX67" fmla="*/ 669776 w 719722"/>
                <a:gd name="connsiteY67" fmla="*/ 51926 h 193345"/>
                <a:gd name="connsiteX68" fmla="*/ 669776 w 719722"/>
                <a:gd name="connsiteY68" fmla="*/ 72366 h 193345"/>
                <a:gd name="connsiteX69" fmla="*/ 719722 w 719722"/>
                <a:gd name="connsiteY69" fmla="*/ 50269 h 193345"/>
                <a:gd name="connsiteX70" fmla="*/ 208500 w 719722"/>
                <a:gd name="connsiteY70" fmla="*/ 50269 h 193345"/>
                <a:gd name="connsiteX71" fmla="*/ 233543 w 719722"/>
                <a:gd name="connsiteY71" fmla="*/ 54964 h 193345"/>
                <a:gd name="connsiteX72" fmla="*/ 253327 w 719722"/>
                <a:gd name="connsiteY72" fmla="*/ 68775 h 193345"/>
                <a:gd name="connsiteX73" fmla="*/ 270345 w 719722"/>
                <a:gd name="connsiteY73" fmla="*/ 51788 h 193345"/>
                <a:gd name="connsiteX74" fmla="*/ 285979 w 719722"/>
                <a:gd name="connsiteY74" fmla="*/ 51788 h 193345"/>
                <a:gd name="connsiteX75" fmla="*/ 285979 w 719722"/>
                <a:gd name="connsiteY75" fmla="*/ 51926 h 193345"/>
                <a:gd name="connsiteX76" fmla="*/ 285979 w 719722"/>
                <a:gd name="connsiteY76" fmla="*/ 191549 h 193345"/>
                <a:gd name="connsiteX77" fmla="*/ 271867 w 719722"/>
                <a:gd name="connsiteY77" fmla="*/ 191549 h 193345"/>
                <a:gd name="connsiteX78" fmla="*/ 254849 w 719722"/>
                <a:gd name="connsiteY78" fmla="*/ 174562 h 193345"/>
                <a:gd name="connsiteX79" fmla="*/ 254849 w 719722"/>
                <a:gd name="connsiteY79" fmla="*/ 173457 h 193345"/>
                <a:gd name="connsiteX80" fmla="*/ 234788 w 719722"/>
                <a:gd name="connsiteY80" fmla="*/ 188372 h 193345"/>
                <a:gd name="connsiteX81" fmla="*/ 208500 w 719722"/>
                <a:gd name="connsiteY81" fmla="*/ 193344 h 193345"/>
                <a:gd name="connsiteX82" fmla="*/ 171975 w 719722"/>
                <a:gd name="connsiteY82" fmla="*/ 184506 h 193345"/>
                <a:gd name="connsiteX83" fmla="*/ 146794 w 719722"/>
                <a:gd name="connsiteY83" fmla="*/ 159371 h 193345"/>
                <a:gd name="connsiteX84" fmla="*/ 137801 w 719722"/>
                <a:gd name="connsiteY84" fmla="*/ 121669 h 193345"/>
                <a:gd name="connsiteX85" fmla="*/ 146794 w 719722"/>
                <a:gd name="connsiteY85" fmla="*/ 84104 h 193345"/>
                <a:gd name="connsiteX86" fmla="*/ 171975 w 719722"/>
                <a:gd name="connsiteY86" fmla="*/ 59108 h 193345"/>
                <a:gd name="connsiteX87" fmla="*/ 208500 w 719722"/>
                <a:gd name="connsiteY87" fmla="*/ 50269 h 193345"/>
                <a:gd name="connsiteX88" fmla="*/ 580675 w 719722"/>
                <a:gd name="connsiteY88" fmla="*/ 0 h 193345"/>
                <a:gd name="connsiteX89" fmla="*/ 613327 w 719722"/>
                <a:gd name="connsiteY89" fmla="*/ 0 h 193345"/>
                <a:gd name="connsiteX90" fmla="*/ 613327 w 719722"/>
                <a:gd name="connsiteY90" fmla="*/ 191550 h 193345"/>
                <a:gd name="connsiteX91" fmla="*/ 598938 w 719722"/>
                <a:gd name="connsiteY91" fmla="*/ 191550 h 193345"/>
                <a:gd name="connsiteX92" fmla="*/ 581920 w 719722"/>
                <a:gd name="connsiteY92" fmla="*/ 174563 h 193345"/>
                <a:gd name="connsiteX93" fmla="*/ 581920 w 719722"/>
                <a:gd name="connsiteY93" fmla="*/ 173458 h 193345"/>
                <a:gd name="connsiteX94" fmla="*/ 561859 w 719722"/>
                <a:gd name="connsiteY94" fmla="*/ 188373 h 193345"/>
                <a:gd name="connsiteX95" fmla="*/ 535571 w 719722"/>
                <a:gd name="connsiteY95" fmla="*/ 193345 h 193345"/>
                <a:gd name="connsiteX96" fmla="*/ 499322 w 719722"/>
                <a:gd name="connsiteY96" fmla="*/ 184507 h 193345"/>
                <a:gd name="connsiteX97" fmla="*/ 474003 w 719722"/>
                <a:gd name="connsiteY97" fmla="*/ 159234 h 193345"/>
                <a:gd name="connsiteX98" fmla="*/ 464872 w 719722"/>
                <a:gd name="connsiteY98" fmla="*/ 121669 h 193345"/>
                <a:gd name="connsiteX99" fmla="*/ 474003 w 719722"/>
                <a:gd name="connsiteY99" fmla="*/ 84243 h 193345"/>
                <a:gd name="connsiteX100" fmla="*/ 499322 w 719722"/>
                <a:gd name="connsiteY100" fmla="*/ 59108 h 193345"/>
                <a:gd name="connsiteX101" fmla="*/ 535571 w 719722"/>
                <a:gd name="connsiteY101" fmla="*/ 50270 h 193345"/>
                <a:gd name="connsiteX102" fmla="*/ 561029 w 719722"/>
                <a:gd name="connsiteY102" fmla="*/ 54965 h 193345"/>
                <a:gd name="connsiteX103" fmla="*/ 580675 w 719722"/>
                <a:gd name="connsiteY103" fmla="*/ 69052 h 193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l="l" t="t" r="r" b="b"/>
              <a:pathLst>
                <a:path w="719722" h="193345">
                  <a:moveTo>
                    <a:pt x="212098" y="78028"/>
                  </a:moveTo>
                  <a:cubicBezTo>
                    <a:pt x="200061" y="78028"/>
                    <a:pt x="190099" y="82033"/>
                    <a:pt x="182351" y="90043"/>
                  </a:cubicBezTo>
                  <a:cubicBezTo>
                    <a:pt x="174603" y="98053"/>
                    <a:pt x="170730" y="108549"/>
                    <a:pt x="170730" y="121669"/>
                  </a:cubicBezTo>
                  <a:cubicBezTo>
                    <a:pt x="170730" y="134788"/>
                    <a:pt x="174603" y="145284"/>
                    <a:pt x="182351" y="153294"/>
                  </a:cubicBezTo>
                  <a:cubicBezTo>
                    <a:pt x="190099" y="161304"/>
                    <a:pt x="200061" y="165309"/>
                    <a:pt x="212098" y="165309"/>
                  </a:cubicBezTo>
                  <a:cubicBezTo>
                    <a:pt x="224134" y="165447"/>
                    <a:pt x="234096" y="161442"/>
                    <a:pt x="241982" y="153294"/>
                  </a:cubicBezTo>
                  <a:cubicBezTo>
                    <a:pt x="249868" y="145284"/>
                    <a:pt x="253742" y="134788"/>
                    <a:pt x="253742" y="121669"/>
                  </a:cubicBezTo>
                  <a:cubicBezTo>
                    <a:pt x="253742" y="108549"/>
                    <a:pt x="249868" y="98053"/>
                    <a:pt x="241982" y="90043"/>
                  </a:cubicBezTo>
                  <a:cubicBezTo>
                    <a:pt x="234096" y="82033"/>
                    <a:pt x="224134" y="78028"/>
                    <a:pt x="212098" y="78028"/>
                  </a:cubicBezTo>
                  <a:close/>
                  <a:moveTo>
                    <a:pt x="539445" y="77891"/>
                  </a:moveTo>
                  <a:cubicBezTo>
                    <a:pt x="531559" y="77891"/>
                    <a:pt x="524503" y="79686"/>
                    <a:pt x="518277" y="83277"/>
                  </a:cubicBezTo>
                  <a:cubicBezTo>
                    <a:pt x="512051" y="86867"/>
                    <a:pt x="507070" y="91977"/>
                    <a:pt x="503335" y="98606"/>
                  </a:cubicBezTo>
                  <a:cubicBezTo>
                    <a:pt x="499599" y="105235"/>
                    <a:pt x="497801" y="112969"/>
                    <a:pt x="497801" y="121669"/>
                  </a:cubicBezTo>
                  <a:cubicBezTo>
                    <a:pt x="497801" y="130370"/>
                    <a:pt x="499599" y="138104"/>
                    <a:pt x="503335" y="144733"/>
                  </a:cubicBezTo>
                  <a:cubicBezTo>
                    <a:pt x="507070" y="151362"/>
                    <a:pt x="511913" y="156471"/>
                    <a:pt x="518277" y="160062"/>
                  </a:cubicBezTo>
                  <a:cubicBezTo>
                    <a:pt x="524503" y="163653"/>
                    <a:pt x="531698" y="165448"/>
                    <a:pt x="539445" y="165448"/>
                  </a:cubicBezTo>
                  <a:cubicBezTo>
                    <a:pt x="547193" y="165448"/>
                    <a:pt x="554388" y="163653"/>
                    <a:pt x="560614" y="160062"/>
                  </a:cubicBezTo>
                  <a:cubicBezTo>
                    <a:pt x="566840" y="156471"/>
                    <a:pt x="571821" y="151362"/>
                    <a:pt x="575556" y="144733"/>
                  </a:cubicBezTo>
                  <a:cubicBezTo>
                    <a:pt x="579292" y="138104"/>
                    <a:pt x="581090" y="130370"/>
                    <a:pt x="581090" y="121669"/>
                  </a:cubicBezTo>
                  <a:cubicBezTo>
                    <a:pt x="581090" y="112969"/>
                    <a:pt x="579292" y="105235"/>
                    <a:pt x="575556" y="98606"/>
                  </a:cubicBezTo>
                  <a:cubicBezTo>
                    <a:pt x="571821" y="91977"/>
                    <a:pt x="566840" y="86867"/>
                    <a:pt x="560614" y="83277"/>
                  </a:cubicBezTo>
                  <a:cubicBezTo>
                    <a:pt x="554388" y="79686"/>
                    <a:pt x="547193" y="77891"/>
                    <a:pt x="539445" y="77891"/>
                  </a:cubicBezTo>
                  <a:close/>
                  <a:moveTo>
                    <a:pt x="2352" y="51650"/>
                  </a:moveTo>
                  <a:lnTo>
                    <a:pt x="30300" y="51650"/>
                  </a:lnTo>
                  <a:cubicBezTo>
                    <a:pt x="35696" y="51650"/>
                    <a:pt x="40676" y="54136"/>
                    <a:pt x="43997" y="58417"/>
                  </a:cubicBezTo>
                  <a:lnTo>
                    <a:pt x="73190" y="99020"/>
                  </a:lnTo>
                  <a:lnTo>
                    <a:pt x="102383" y="58417"/>
                  </a:lnTo>
                  <a:cubicBezTo>
                    <a:pt x="105565" y="54136"/>
                    <a:pt x="110684" y="51650"/>
                    <a:pt x="116080" y="51650"/>
                  </a:cubicBezTo>
                  <a:lnTo>
                    <a:pt x="142921" y="51650"/>
                  </a:lnTo>
                  <a:lnTo>
                    <a:pt x="90484" y="121531"/>
                  </a:lnTo>
                  <a:lnTo>
                    <a:pt x="145273" y="191411"/>
                  </a:lnTo>
                  <a:lnTo>
                    <a:pt x="116910" y="191411"/>
                  </a:lnTo>
                  <a:cubicBezTo>
                    <a:pt x="111514" y="191549"/>
                    <a:pt x="106395" y="188925"/>
                    <a:pt x="103213" y="184644"/>
                  </a:cubicBezTo>
                  <a:lnTo>
                    <a:pt x="72360" y="144732"/>
                  </a:lnTo>
                  <a:lnTo>
                    <a:pt x="41368" y="184644"/>
                  </a:lnTo>
                  <a:cubicBezTo>
                    <a:pt x="38186" y="188925"/>
                    <a:pt x="33067" y="191411"/>
                    <a:pt x="27671" y="191411"/>
                  </a:cubicBezTo>
                  <a:lnTo>
                    <a:pt x="0" y="191411"/>
                  </a:lnTo>
                  <a:lnTo>
                    <a:pt x="54512" y="121531"/>
                  </a:lnTo>
                  <a:close/>
                  <a:moveTo>
                    <a:pt x="389469" y="50408"/>
                  </a:moveTo>
                  <a:cubicBezTo>
                    <a:pt x="407040" y="50270"/>
                    <a:pt x="421290" y="55379"/>
                    <a:pt x="431944" y="65737"/>
                  </a:cubicBezTo>
                  <a:cubicBezTo>
                    <a:pt x="442597" y="76095"/>
                    <a:pt x="447993" y="91286"/>
                    <a:pt x="447993" y="111449"/>
                  </a:cubicBezTo>
                  <a:lnTo>
                    <a:pt x="447993" y="191549"/>
                  </a:lnTo>
                  <a:lnTo>
                    <a:pt x="432220" y="191549"/>
                  </a:lnTo>
                  <a:cubicBezTo>
                    <a:pt x="422812" y="191549"/>
                    <a:pt x="415203" y="183953"/>
                    <a:pt x="415203" y="174562"/>
                  </a:cubicBezTo>
                  <a:lnTo>
                    <a:pt x="415203" y="115730"/>
                  </a:lnTo>
                  <a:cubicBezTo>
                    <a:pt x="415203" y="103577"/>
                    <a:pt x="412297" y="94325"/>
                    <a:pt x="406486" y="88110"/>
                  </a:cubicBezTo>
                  <a:cubicBezTo>
                    <a:pt x="400676" y="81895"/>
                    <a:pt x="392513" y="78857"/>
                    <a:pt x="381859" y="78857"/>
                  </a:cubicBezTo>
                  <a:cubicBezTo>
                    <a:pt x="369822" y="78857"/>
                    <a:pt x="360276" y="82448"/>
                    <a:pt x="353358" y="89767"/>
                  </a:cubicBezTo>
                  <a:cubicBezTo>
                    <a:pt x="346302" y="96948"/>
                    <a:pt x="342843" y="107444"/>
                    <a:pt x="342843" y="120978"/>
                  </a:cubicBezTo>
                  <a:lnTo>
                    <a:pt x="342843" y="174562"/>
                  </a:lnTo>
                  <a:cubicBezTo>
                    <a:pt x="342843" y="183953"/>
                    <a:pt x="335234" y="191549"/>
                    <a:pt x="325826" y="191549"/>
                  </a:cubicBezTo>
                  <a:lnTo>
                    <a:pt x="310053" y="191549"/>
                  </a:lnTo>
                  <a:lnTo>
                    <a:pt x="310053" y="51927"/>
                  </a:lnTo>
                  <a:lnTo>
                    <a:pt x="324165" y="51927"/>
                  </a:lnTo>
                  <a:cubicBezTo>
                    <a:pt x="333573" y="51927"/>
                    <a:pt x="341183" y="59523"/>
                    <a:pt x="341183" y="68914"/>
                  </a:cubicBezTo>
                  <a:lnTo>
                    <a:pt x="341183" y="70018"/>
                  </a:lnTo>
                  <a:cubicBezTo>
                    <a:pt x="346579" y="63527"/>
                    <a:pt x="353358" y="58694"/>
                    <a:pt x="361659" y="55379"/>
                  </a:cubicBezTo>
                  <a:cubicBezTo>
                    <a:pt x="369822" y="52065"/>
                    <a:pt x="379092" y="50408"/>
                    <a:pt x="389469" y="50408"/>
                  </a:cubicBezTo>
                  <a:close/>
                  <a:moveTo>
                    <a:pt x="719722" y="50269"/>
                  </a:moveTo>
                  <a:lnTo>
                    <a:pt x="719722" y="81342"/>
                  </a:lnTo>
                  <a:cubicBezTo>
                    <a:pt x="716955" y="80790"/>
                    <a:pt x="714326" y="80514"/>
                    <a:pt x="712113" y="80514"/>
                  </a:cubicBezTo>
                  <a:cubicBezTo>
                    <a:pt x="699384" y="80514"/>
                    <a:pt x="689422" y="84243"/>
                    <a:pt x="682228" y="91700"/>
                  </a:cubicBezTo>
                  <a:cubicBezTo>
                    <a:pt x="675033" y="99158"/>
                    <a:pt x="671436" y="109792"/>
                    <a:pt x="671436" y="123740"/>
                  </a:cubicBezTo>
                  <a:lnTo>
                    <a:pt x="671436" y="174424"/>
                  </a:lnTo>
                  <a:cubicBezTo>
                    <a:pt x="671436" y="183815"/>
                    <a:pt x="663827" y="191411"/>
                    <a:pt x="654419" y="191411"/>
                  </a:cubicBezTo>
                  <a:lnTo>
                    <a:pt x="638646" y="191411"/>
                  </a:lnTo>
                  <a:lnTo>
                    <a:pt x="638646" y="51926"/>
                  </a:lnTo>
                  <a:lnTo>
                    <a:pt x="669776" y="51926"/>
                  </a:lnTo>
                  <a:lnTo>
                    <a:pt x="669776" y="72366"/>
                  </a:lnTo>
                  <a:cubicBezTo>
                    <a:pt x="679322" y="57589"/>
                    <a:pt x="695925" y="50269"/>
                    <a:pt x="719722" y="50269"/>
                  </a:cubicBezTo>
                  <a:close/>
                  <a:moveTo>
                    <a:pt x="208500" y="50269"/>
                  </a:moveTo>
                  <a:cubicBezTo>
                    <a:pt x="217632" y="50269"/>
                    <a:pt x="225933" y="51788"/>
                    <a:pt x="233543" y="54964"/>
                  </a:cubicBezTo>
                  <a:cubicBezTo>
                    <a:pt x="241152" y="58141"/>
                    <a:pt x="247793" y="62698"/>
                    <a:pt x="253327" y="68775"/>
                  </a:cubicBezTo>
                  <a:cubicBezTo>
                    <a:pt x="253327" y="59384"/>
                    <a:pt x="260937" y="51788"/>
                    <a:pt x="270345" y="51788"/>
                  </a:cubicBezTo>
                  <a:lnTo>
                    <a:pt x="285979" y="51788"/>
                  </a:lnTo>
                  <a:lnTo>
                    <a:pt x="285979" y="51926"/>
                  </a:lnTo>
                  <a:lnTo>
                    <a:pt x="285979" y="191549"/>
                  </a:lnTo>
                  <a:lnTo>
                    <a:pt x="271867" y="191549"/>
                  </a:lnTo>
                  <a:cubicBezTo>
                    <a:pt x="262459" y="191549"/>
                    <a:pt x="254849" y="183953"/>
                    <a:pt x="254849" y="174562"/>
                  </a:cubicBezTo>
                  <a:lnTo>
                    <a:pt x="254849" y="173457"/>
                  </a:lnTo>
                  <a:cubicBezTo>
                    <a:pt x="249453" y="180086"/>
                    <a:pt x="242812" y="185058"/>
                    <a:pt x="234788" y="188372"/>
                  </a:cubicBezTo>
                  <a:cubicBezTo>
                    <a:pt x="226902" y="191687"/>
                    <a:pt x="218047" y="193344"/>
                    <a:pt x="208500" y="193344"/>
                  </a:cubicBezTo>
                  <a:cubicBezTo>
                    <a:pt x="194941" y="193344"/>
                    <a:pt x="182628" y="190444"/>
                    <a:pt x="171975" y="184506"/>
                  </a:cubicBezTo>
                  <a:cubicBezTo>
                    <a:pt x="161183" y="178567"/>
                    <a:pt x="152882" y="170143"/>
                    <a:pt x="146794" y="159371"/>
                  </a:cubicBezTo>
                  <a:cubicBezTo>
                    <a:pt x="140706" y="148599"/>
                    <a:pt x="137801" y="136031"/>
                    <a:pt x="137801" y="121669"/>
                  </a:cubicBezTo>
                  <a:cubicBezTo>
                    <a:pt x="137801" y="107306"/>
                    <a:pt x="140845" y="94876"/>
                    <a:pt x="146794" y="84104"/>
                  </a:cubicBezTo>
                  <a:cubicBezTo>
                    <a:pt x="152882" y="73332"/>
                    <a:pt x="161183" y="65046"/>
                    <a:pt x="171975" y="59108"/>
                  </a:cubicBezTo>
                  <a:cubicBezTo>
                    <a:pt x="182766" y="53169"/>
                    <a:pt x="194941" y="50269"/>
                    <a:pt x="208500" y="50269"/>
                  </a:cubicBezTo>
                  <a:close/>
                  <a:moveTo>
                    <a:pt x="580675" y="0"/>
                  </a:moveTo>
                  <a:lnTo>
                    <a:pt x="613327" y="0"/>
                  </a:lnTo>
                  <a:lnTo>
                    <a:pt x="613327" y="191550"/>
                  </a:lnTo>
                  <a:lnTo>
                    <a:pt x="598938" y="191550"/>
                  </a:lnTo>
                  <a:cubicBezTo>
                    <a:pt x="589530" y="191550"/>
                    <a:pt x="581920" y="183954"/>
                    <a:pt x="581920" y="174563"/>
                  </a:cubicBezTo>
                  <a:lnTo>
                    <a:pt x="581920" y="173458"/>
                  </a:lnTo>
                  <a:cubicBezTo>
                    <a:pt x="576525" y="180087"/>
                    <a:pt x="569884" y="185059"/>
                    <a:pt x="561859" y="188373"/>
                  </a:cubicBezTo>
                  <a:cubicBezTo>
                    <a:pt x="553973" y="191688"/>
                    <a:pt x="545118" y="193345"/>
                    <a:pt x="535571" y="193345"/>
                  </a:cubicBezTo>
                  <a:cubicBezTo>
                    <a:pt x="522151" y="193345"/>
                    <a:pt x="509976" y="190445"/>
                    <a:pt x="499322" y="184507"/>
                  </a:cubicBezTo>
                  <a:cubicBezTo>
                    <a:pt x="488531" y="178568"/>
                    <a:pt x="480091" y="170144"/>
                    <a:pt x="474003" y="159234"/>
                  </a:cubicBezTo>
                  <a:cubicBezTo>
                    <a:pt x="467916" y="148323"/>
                    <a:pt x="464872" y="135756"/>
                    <a:pt x="464872" y="121669"/>
                  </a:cubicBezTo>
                  <a:cubicBezTo>
                    <a:pt x="464872" y="107583"/>
                    <a:pt x="467916" y="95015"/>
                    <a:pt x="474003" y="84243"/>
                  </a:cubicBezTo>
                  <a:cubicBezTo>
                    <a:pt x="480091" y="73471"/>
                    <a:pt x="488531" y="65047"/>
                    <a:pt x="499322" y="59108"/>
                  </a:cubicBezTo>
                  <a:cubicBezTo>
                    <a:pt x="510114" y="53170"/>
                    <a:pt x="522151" y="50270"/>
                    <a:pt x="535571" y="50270"/>
                  </a:cubicBezTo>
                  <a:cubicBezTo>
                    <a:pt x="544841" y="50270"/>
                    <a:pt x="553281" y="51789"/>
                    <a:pt x="561029" y="54965"/>
                  </a:cubicBezTo>
                  <a:cubicBezTo>
                    <a:pt x="568777" y="58142"/>
                    <a:pt x="575279" y="62837"/>
                    <a:pt x="580675" y="69052"/>
                  </a:cubicBezTo>
                  <a:close/>
                </a:path>
              </a:pathLst>
            </a:custGeom>
            <a:solidFill>
              <a:schemeClr val="tx2"/>
            </a:solidFill>
            <a:ln w="9510" cap="flat">
              <a:noFill/>
              <a:prstDash val="solid"/>
              <a:miter/>
            </a:ln>
          </p:spPr>
          <p:txBody>
            <a:bodyPr wrap="square" rtlCol="0" anchor="ctr">
              <a:noAutofit/>
            </a:bodyPr>
            <a:lstStyle/>
            <a:p>
              <a:endParaRPr lang="en-US" sz="1799"/>
            </a:p>
          </p:txBody>
        </p:sp>
        <p:grpSp>
          <p:nvGrpSpPr>
            <p:cNvPr id="22" name="Group 21">
              <a:extLst>
                <a:ext uri="{FF2B5EF4-FFF2-40B4-BE49-F238E27FC236}">
                  <a16:creationId xmlns:a16="http://schemas.microsoft.com/office/drawing/2014/main" id="{AE4BE3C9-8D97-0E47-95FC-F767D8AE0437}"/>
                </a:ext>
              </a:extLst>
            </p:cNvPr>
            <p:cNvGrpSpPr/>
            <p:nvPr userDrawn="1"/>
          </p:nvGrpSpPr>
          <p:grpSpPr>
            <a:xfrm>
              <a:off x="11082099" y="267640"/>
              <a:ext cx="156756" cy="139761"/>
              <a:chOff x="11082099" y="267640"/>
              <a:chExt cx="156756" cy="139761"/>
            </a:xfrm>
          </p:grpSpPr>
          <p:sp>
            <p:nvSpPr>
              <p:cNvPr id="23" name="Freeform 22">
                <a:extLst>
                  <a:ext uri="{FF2B5EF4-FFF2-40B4-BE49-F238E27FC236}">
                    <a16:creationId xmlns:a16="http://schemas.microsoft.com/office/drawing/2014/main" id="{1651D215-BF24-154E-8762-D3E6E7B76B8E}"/>
                  </a:ext>
                </a:extLst>
              </p:cNvPr>
              <p:cNvSpPr/>
              <p:nvPr/>
            </p:nvSpPr>
            <p:spPr>
              <a:xfrm>
                <a:off x="11082099" y="272749"/>
                <a:ext cx="70699" cy="60489"/>
              </a:xfrm>
              <a:custGeom>
                <a:avLst/>
                <a:gdLst>
                  <a:gd name="connsiteX0" fmla="*/ 246570 w 486475"/>
                  <a:gd name="connsiteY0" fmla="*/ 0 h 416222"/>
                  <a:gd name="connsiteX1" fmla="*/ 225625 w 486475"/>
                  <a:gd name="connsiteY1" fmla="*/ 26608 h 416222"/>
                  <a:gd name="connsiteX2" fmla="*/ 0 w 486475"/>
                  <a:gd name="connsiteY2" fmla="*/ 416223 h 416222"/>
                  <a:gd name="connsiteX3" fmla="*/ 486475 w 486475"/>
                  <a:gd name="connsiteY3" fmla="*/ 416223 h 416222"/>
                  <a:gd name="connsiteX4" fmla="*/ 246570 w 486475"/>
                  <a:gd name="connsiteY4" fmla="*/ 0 h 416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475" h="416222">
                    <a:moveTo>
                      <a:pt x="246570" y="0"/>
                    </a:moveTo>
                    <a:cubicBezTo>
                      <a:pt x="238954" y="7602"/>
                      <a:pt x="231338" y="16155"/>
                      <a:pt x="225625" y="26608"/>
                    </a:cubicBezTo>
                    <a:lnTo>
                      <a:pt x="0" y="416223"/>
                    </a:lnTo>
                    <a:lnTo>
                      <a:pt x="486475" y="416223"/>
                    </a:lnTo>
                    <a:lnTo>
                      <a:pt x="246570" y="0"/>
                    </a:lnTo>
                    <a:close/>
                  </a:path>
                </a:pathLst>
              </a:custGeom>
              <a:solidFill>
                <a:srgbClr val="DF1E26"/>
              </a:solidFill>
              <a:ln w="9510" cap="flat">
                <a:noFill/>
                <a:prstDash val="solid"/>
                <a:miter/>
              </a:ln>
            </p:spPr>
            <p:txBody>
              <a:bodyPr rtlCol="0" anchor="ctr"/>
              <a:lstStyle/>
              <a:p>
                <a:endParaRPr lang="en-US" sz="1799"/>
              </a:p>
            </p:txBody>
          </p:sp>
          <p:sp>
            <p:nvSpPr>
              <p:cNvPr id="24" name="Freeform 23">
                <a:extLst>
                  <a:ext uri="{FF2B5EF4-FFF2-40B4-BE49-F238E27FC236}">
                    <a16:creationId xmlns:a16="http://schemas.microsoft.com/office/drawing/2014/main" id="{88F6B39D-FC59-754C-9D64-0565B8FB818D}"/>
                  </a:ext>
                </a:extLst>
              </p:cNvPr>
              <p:cNvSpPr/>
              <p:nvPr/>
            </p:nvSpPr>
            <p:spPr>
              <a:xfrm>
                <a:off x="11125542" y="267640"/>
                <a:ext cx="69869" cy="61180"/>
              </a:xfrm>
              <a:custGeom>
                <a:avLst/>
                <a:gdLst>
                  <a:gd name="connsiteX0" fmla="*/ 480763 w 480763"/>
                  <a:gd name="connsiteY0" fmla="*/ 4751 h 420973"/>
                  <a:gd name="connsiteX1" fmla="*/ 447443 w 480763"/>
                  <a:gd name="connsiteY1" fmla="*/ 0 h 420973"/>
                  <a:gd name="connsiteX2" fmla="*/ 33320 w 480763"/>
                  <a:gd name="connsiteY2" fmla="*/ 0 h 420973"/>
                  <a:gd name="connsiteX3" fmla="*/ 0 w 480763"/>
                  <a:gd name="connsiteY3" fmla="*/ 4751 h 420973"/>
                  <a:gd name="connsiteX4" fmla="*/ 240858 w 480763"/>
                  <a:gd name="connsiteY4" fmla="*/ 420974 h 420973"/>
                  <a:gd name="connsiteX5" fmla="*/ 480763 w 480763"/>
                  <a:gd name="connsiteY5" fmla="*/ 4751 h 420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0763" h="420973">
                    <a:moveTo>
                      <a:pt x="480763" y="4751"/>
                    </a:moveTo>
                    <a:cubicBezTo>
                      <a:pt x="470291" y="1901"/>
                      <a:pt x="458867" y="0"/>
                      <a:pt x="447443" y="0"/>
                    </a:cubicBezTo>
                    <a:lnTo>
                      <a:pt x="33320" y="0"/>
                    </a:lnTo>
                    <a:cubicBezTo>
                      <a:pt x="21896" y="0"/>
                      <a:pt x="10472" y="1901"/>
                      <a:pt x="0" y="4751"/>
                    </a:cubicBezTo>
                    <a:lnTo>
                      <a:pt x="240858" y="420974"/>
                    </a:lnTo>
                    <a:lnTo>
                      <a:pt x="480763" y="4751"/>
                    </a:lnTo>
                    <a:close/>
                  </a:path>
                </a:pathLst>
              </a:custGeom>
              <a:solidFill>
                <a:srgbClr val="EF3834"/>
              </a:solidFill>
              <a:ln w="9510" cap="flat">
                <a:noFill/>
                <a:prstDash val="solid"/>
                <a:miter/>
              </a:ln>
            </p:spPr>
            <p:txBody>
              <a:bodyPr rtlCol="0" anchor="ctr"/>
              <a:lstStyle/>
              <a:p>
                <a:endParaRPr lang="en-US" sz="1799"/>
              </a:p>
            </p:txBody>
          </p:sp>
          <p:sp>
            <p:nvSpPr>
              <p:cNvPr id="25" name="Freeform 24">
                <a:extLst>
                  <a:ext uri="{FF2B5EF4-FFF2-40B4-BE49-F238E27FC236}">
                    <a16:creationId xmlns:a16="http://schemas.microsoft.com/office/drawing/2014/main" id="{0FEF8778-86A9-394D-AB60-D36D590C3273}"/>
                  </a:ext>
                </a:extLst>
              </p:cNvPr>
              <p:cNvSpPr/>
              <p:nvPr/>
            </p:nvSpPr>
            <p:spPr>
              <a:xfrm>
                <a:off x="11082237" y="341939"/>
                <a:ext cx="70838" cy="60489"/>
              </a:xfrm>
              <a:custGeom>
                <a:avLst/>
                <a:gdLst>
                  <a:gd name="connsiteX0" fmla="*/ 0 w 487427"/>
                  <a:gd name="connsiteY0" fmla="*/ 0 h 416222"/>
                  <a:gd name="connsiteX1" fmla="*/ 225625 w 487427"/>
                  <a:gd name="connsiteY1" fmla="*/ 389615 h 416222"/>
                  <a:gd name="connsiteX2" fmla="*/ 246570 w 487427"/>
                  <a:gd name="connsiteY2" fmla="*/ 416222 h 416222"/>
                  <a:gd name="connsiteX3" fmla="*/ 487427 w 487427"/>
                  <a:gd name="connsiteY3" fmla="*/ 0 h 416222"/>
                  <a:gd name="connsiteX4" fmla="*/ 0 w 487427"/>
                  <a:gd name="connsiteY4" fmla="*/ 0 h 416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7427" h="416222">
                    <a:moveTo>
                      <a:pt x="0" y="0"/>
                    </a:moveTo>
                    <a:lnTo>
                      <a:pt x="225625" y="389615"/>
                    </a:lnTo>
                    <a:cubicBezTo>
                      <a:pt x="231338" y="399118"/>
                      <a:pt x="238002" y="408620"/>
                      <a:pt x="246570" y="416222"/>
                    </a:cubicBezTo>
                    <a:lnTo>
                      <a:pt x="487427" y="0"/>
                    </a:lnTo>
                    <a:lnTo>
                      <a:pt x="0" y="0"/>
                    </a:lnTo>
                    <a:close/>
                  </a:path>
                </a:pathLst>
              </a:custGeom>
              <a:solidFill>
                <a:srgbClr val="F0534C"/>
              </a:solidFill>
              <a:ln w="9510" cap="flat">
                <a:noFill/>
                <a:prstDash val="solid"/>
                <a:miter/>
              </a:ln>
            </p:spPr>
            <p:txBody>
              <a:bodyPr rtlCol="0" anchor="ctr"/>
              <a:lstStyle/>
              <a:p>
                <a:endParaRPr lang="en-US" sz="1799"/>
              </a:p>
            </p:txBody>
          </p:sp>
          <p:sp>
            <p:nvSpPr>
              <p:cNvPr id="26" name="Freeform 25">
                <a:extLst>
                  <a:ext uri="{FF2B5EF4-FFF2-40B4-BE49-F238E27FC236}">
                    <a16:creationId xmlns:a16="http://schemas.microsoft.com/office/drawing/2014/main" id="{AFF5FCDE-CE68-9A43-A05A-0B3F6322388B}"/>
                  </a:ext>
                </a:extLst>
              </p:cNvPr>
              <p:cNvSpPr/>
              <p:nvPr/>
            </p:nvSpPr>
            <p:spPr>
              <a:xfrm>
                <a:off x="11168017" y="341939"/>
                <a:ext cx="70838" cy="60489"/>
              </a:xfrm>
              <a:custGeom>
                <a:avLst/>
                <a:gdLst>
                  <a:gd name="connsiteX0" fmla="*/ 261802 w 487427"/>
                  <a:gd name="connsiteY0" fmla="*/ 389615 h 416222"/>
                  <a:gd name="connsiteX1" fmla="*/ 487427 w 487427"/>
                  <a:gd name="connsiteY1" fmla="*/ 0 h 416222"/>
                  <a:gd name="connsiteX2" fmla="*/ 0 w 487427"/>
                  <a:gd name="connsiteY2" fmla="*/ 0 h 416222"/>
                  <a:gd name="connsiteX3" fmla="*/ 240858 w 487427"/>
                  <a:gd name="connsiteY3" fmla="*/ 416222 h 416222"/>
                  <a:gd name="connsiteX4" fmla="*/ 261802 w 487427"/>
                  <a:gd name="connsiteY4" fmla="*/ 389615 h 416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7427" h="416222">
                    <a:moveTo>
                      <a:pt x="261802" y="389615"/>
                    </a:moveTo>
                    <a:lnTo>
                      <a:pt x="487427" y="0"/>
                    </a:lnTo>
                    <a:lnTo>
                      <a:pt x="0" y="0"/>
                    </a:lnTo>
                    <a:lnTo>
                      <a:pt x="240858" y="416222"/>
                    </a:lnTo>
                    <a:cubicBezTo>
                      <a:pt x="248474" y="407670"/>
                      <a:pt x="256090" y="399118"/>
                      <a:pt x="261802" y="389615"/>
                    </a:cubicBezTo>
                  </a:path>
                </a:pathLst>
              </a:custGeom>
              <a:solidFill>
                <a:srgbClr val="F26F62"/>
              </a:solidFill>
              <a:ln w="9510" cap="flat">
                <a:noFill/>
                <a:prstDash val="solid"/>
                <a:miter/>
              </a:ln>
            </p:spPr>
            <p:txBody>
              <a:bodyPr rtlCol="0" anchor="ctr"/>
              <a:lstStyle/>
              <a:p>
                <a:endParaRPr lang="en-US" sz="1799"/>
              </a:p>
            </p:txBody>
          </p:sp>
          <p:sp>
            <p:nvSpPr>
              <p:cNvPr id="27" name="Freeform 26">
                <a:extLst>
                  <a:ext uri="{FF2B5EF4-FFF2-40B4-BE49-F238E27FC236}">
                    <a16:creationId xmlns:a16="http://schemas.microsoft.com/office/drawing/2014/main" id="{D41E2AE4-F832-0249-9FE7-9ACD928EF338}"/>
                  </a:ext>
                </a:extLst>
              </p:cNvPr>
              <p:cNvSpPr/>
              <p:nvPr/>
            </p:nvSpPr>
            <p:spPr>
              <a:xfrm>
                <a:off x="11125542" y="346221"/>
                <a:ext cx="70008" cy="61180"/>
              </a:xfrm>
              <a:custGeom>
                <a:avLst/>
                <a:gdLst>
                  <a:gd name="connsiteX0" fmla="*/ 0 w 481715"/>
                  <a:gd name="connsiteY0" fmla="*/ 416223 h 420973"/>
                  <a:gd name="connsiteX1" fmla="*/ 33320 w 481715"/>
                  <a:gd name="connsiteY1" fmla="*/ 420974 h 420973"/>
                  <a:gd name="connsiteX2" fmla="*/ 448395 w 481715"/>
                  <a:gd name="connsiteY2" fmla="*/ 420974 h 420973"/>
                  <a:gd name="connsiteX3" fmla="*/ 481715 w 481715"/>
                  <a:gd name="connsiteY3" fmla="*/ 416223 h 420973"/>
                  <a:gd name="connsiteX4" fmla="*/ 240858 w 481715"/>
                  <a:gd name="connsiteY4" fmla="*/ 0 h 420973"/>
                  <a:gd name="connsiteX5" fmla="*/ 0 w 481715"/>
                  <a:gd name="connsiteY5" fmla="*/ 416223 h 420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1715" h="420973">
                    <a:moveTo>
                      <a:pt x="0" y="416223"/>
                    </a:moveTo>
                    <a:cubicBezTo>
                      <a:pt x="10472" y="419073"/>
                      <a:pt x="21896" y="420974"/>
                      <a:pt x="33320" y="420974"/>
                    </a:cubicBezTo>
                    <a:lnTo>
                      <a:pt x="448395" y="420974"/>
                    </a:lnTo>
                    <a:cubicBezTo>
                      <a:pt x="459819" y="420974"/>
                      <a:pt x="471243" y="419073"/>
                      <a:pt x="481715" y="416223"/>
                    </a:cubicBezTo>
                    <a:lnTo>
                      <a:pt x="240858" y="0"/>
                    </a:lnTo>
                    <a:lnTo>
                      <a:pt x="0" y="416223"/>
                    </a:lnTo>
                    <a:close/>
                  </a:path>
                </a:pathLst>
              </a:custGeom>
              <a:solidFill>
                <a:srgbClr val="F58C7F"/>
              </a:solidFill>
              <a:ln w="9510" cap="flat">
                <a:noFill/>
                <a:prstDash val="solid"/>
                <a:miter/>
              </a:ln>
            </p:spPr>
            <p:txBody>
              <a:bodyPr rtlCol="0" anchor="ctr"/>
              <a:lstStyle/>
              <a:p>
                <a:endParaRPr lang="en-US" sz="1799"/>
              </a:p>
            </p:txBody>
          </p:sp>
          <p:sp>
            <p:nvSpPr>
              <p:cNvPr id="28" name="Freeform 27">
                <a:extLst>
                  <a:ext uri="{FF2B5EF4-FFF2-40B4-BE49-F238E27FC236}">
                    <a16:creationId xmlns:a16="http://schemas.microsoft.com/office/drawing/2014/main" id="{D1F82757-4E00-5E4F-AD87-EFD5844F9C56}"/>
                  </a:ext>
                </a:extLst>
              </p:cNvPr>
              <p:cNvSpPr/>
              <p:nvPr/>
            </p:nvSpPr>
            <p:spPr>
              <a:xfrm>
                <a:off x="11168017" y="272749"/>
                <a:ext cx="70699" cy="60489"/>
              </a:xfrm>
              <a:custGeom>
                <a:avLst/>
                <a:gdLst>
                  <a:gd name="connsiteX0" fmla="*/ 486475 w 486475"/>
                  <a:gd name="connsiteY0" fmla="*/ 416223 h 416222"/>
                  <a:gd name="connsiteX1" fmla="*/ 260850 w 486475"/>
                  <a:gd name="connsiteY1" fmla="*/ 26608 h 416222"/>
                  <a:gd name="connsiteX2" fmla="*/ 239906 w 486475"/>
                  <a:gd name="connsiteY2" fmla="*/ 0 h 416222"/>
                  <a:gd name="connsiteX3" fmla="*/ 0 w 486475"/>
                  <a:gd name="connsiteY3" fmla="*/ 416223 h 416222"/>
                  <a:gd name="connsiteX4" fmla="*/ 486475 w 486475"/>
                  <a:gd name="connsiteY4" fmla="*/ 416223 h 416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475" h="416222">
                    <a:moveTo>
                      <a:pt x="486475" y="416223"/>
                    </a:moveTo>
                    <a:lnTo>
                      <a:pt x="260850" y="26608"/>
                    </a:lnTo>
                    <a:cubicBezTo>
                      <a:pt x="255138" y="17105"/>
                      <a:pt x="248474" y="7602"/>
                      <a:pt x="239906" y="0"/>
                    </a:cubicBezTo>
                    <a:lnTo>
                      <a:pt x="0" y="416223"/>
                    </a:lnTo>
                    <a:lnTo>
                      <a:pt x="486475" y="416223"/>
                    </a:lnTo>
                    <a:close/>
                  </a:path>
                </a:pathLst>
              </a:custGeom>
              <a:solidFill>
                <a:srgbClr val="F0534C"/>
              </a:solidFill>
              <a:ln w="9510" cap="flat">
                <a:noFill/>
                <a:prstDash val="solid"/>
                <a:miter/>
              </a:ln>
            </p:spPr>
            <p:txBody>
              <a:bodyPr rtlCol="0" anchor="ctr"/>
              <a:lstStyle/>
              <a:p>
                <a:endParaRPr lang="en-US" sz="1799"/>
              </a:p>
            </p:txBody>
          </p:sp>
        </p:grpSp>
      </p:grpSp>
      <p:sp>
        <p:nvSpPr>
          <p:cNvPr id="29" name="Text Placeholder 7">
            <a:extLst>
              <a:ext uri="{FF2B5EF4-FFF2-40B4-BE49-F238E27FC236}">
                <a16:creationId xmlns:a16="http://schemas.microsoft.com/office/drawing/2014/main" id="{38761DC7-4E07-8B45-99A7-289DB8195262}"/>
              </a:ext>
            </a:extLst>
          </p:cNvPr>
          <p:cNvSpPr>
            <a:spLocks noGrp="1"/>
          </p:cNvSpPr>
          <p:nvPr>
            <p:ph type="body" sz="quarter" idx="25"/>
          </p:nvPr>
        </p:nvSpPr>
        <p:spPr>
          <a:xfrm>
            <a:off x="1400695" y="1334193"/>
            <a:ext cx="2082338" cy="215444"/>
          </a:xfrm>
          <a:prstGeom prst="rect">
            <a:avLst/>
          </a:prstGeom>
        </p:spPr>
        <p:txBody>
          <a:bodyPr wrap="square">
            <a:spAutoFit/>
          </a:bodyPr>
          <a:lstStyle>
            <a:lvl1pPr marL="0" marR="0" indent="0" algn="l" defTabSz="182742" rtl="0" eaLnBrk="1" fontAlgn="auto" latinLnBrk="0" hangingPunct="1">
              <a:lnSpc>
                <a:spcPct val="100000"/>
              </a:lnSpc>
              <a:spcBef>
                <a:spcPts val="0"/>
              </a:spcBef>
              <a:spcAft>
                <a:spcPts val="0"/>
              </a:spcAft>
              <a:buClrTx/>
              <a:buSzTx/>
              <a:buFont typeface="Arial" panose="020B0604020202020204" pitchFamily="34" charset="0"/>
              <a:buNone/>
              <a:tabLst/>
              <a:defRPr lang="en-US"/>
            </a:lvl1pPr>
            <a:lvl3pPr>
              <a:spcAft>
                <a:spcPts val="0"/>
              </a:spcAft>
              <a:defRPr/>
            </a:lvl3pPr>
            <a:lvl4pPr marL="182880" marR="0" indent="-182880" algn="l" defTabSz="182880" rtl="0" eaLnBrk="1" fontAlgn="auto" latinLnBrk="0" hangingPunct="1">
              <a:lnSpc>
                <a:spcPct val="100000"/>
              </a:lnSpc>
              <a:spcBef>
                <a:spcPts val="0"/>
              </a:spcBef>
              <a:spcAft>
                <a:spcPts val="600"/>
              </a:spcAft>
              <a:buClr>
                <a:schemeClr val="tx2"/>
              </a:buClr>
              <a:buSzPct val="100000"/>
              <a:buFont typeface="Arial" panose="020B0604020202020204" pitchFamily="34" charset="0"/>
              <a:buChar char="•"/>
              <a:tabLst>
                <a:tab pos="182880" algn="l"/>
                <a:tab pos="365760" algn="l"/>
                <a:tab pos="548640" algn="l"/>
              </a:tabLst>
              <a:defRPr/>
            </a:lvl4pPr>
          </a:lstStyle>
          <a:p>
            <a:pPr lvl="0"/>
            <a:r>
              <a:rPr lang="en-US"/>
              <a:t>Click to edit Master text styles</a:t>
            </a:r>
          </a:p>
        </p:txBody>
      </p:sp>
      <p:sp>
        <p:nvSpPr>
          <p:cNvPr id="33" name="Text Placeholder 7">
            <a:extLst>
              <a:ext uri="{FF2B5EF4-FFF2-40B4-BE49-F238E27FC236}">
                <a16:creationId xmlns:a16="http://schemas.microsoft.com/office/drawing/2014/main" id="{260D7A62-B61D-9A4E-A0F4-26E87AB869E2}"/>
              </a:ext>
            </a:extLst>
          </p:cNvPr>
          <p:cNvSpPr>
            <a:spLocks noGrp="1"/>
          </p:cNvSpPr>
          <p:nvPr>
            <p:ph type="body" sz="quarter" idx="29" hasCustomPrompt="1"/>
          </p:nvPr>
        </p:nvSpPr>
        <p:spPr>
          <a:xfrm>
            <a:off x="619297" y="4135840"/>
            <a:ext cx="10187241" cy="1000274"/>
          </a:xfrm>
          <a:prstGeom prst="rect">
            <a:avLst/>
          </a:prstGeom>
        </p:spPr>
        <p:txBody>
          <a:bodyPr wrap="square">
            <a:spAutoFit/>
          </a:bodyPr>
          <a:lstStyle>
            <a:lvl1pPr marL="0" marR="0" indent="0" algn="l" defTabSz="182742" rtl="0" eaLnBrk="1" fontAlgn="auto" latinLnBrk="0" hangingPunct="1">
              <a:lnSpc>
                <a:spcPct val="100000"/>
              </a:lnSpc>
              <a:spcBef>
                <a:spcPts val="0"/>
              </a:spcBef>
              <a:spcAft>
                <a:spcPts val="0"/>
              </a:spcAft>
              <a:buClrTx/>
              <a:buSzTx/>
              <a:buFont typeface="Arial" panose="020B0604020202020204" pitchFamily="34" charset="0"/>
              <a:buNone/>
              <a:tabLst/>
              <a:defRPr lang="en-US" sz="6500" spc="-30" baseline="0">
                <a:solidFill>
                  <a:schemeClr val="tx1"/>
                </a:solidFill>
                <a:latin typeface="+mj-lt"/>
              </a:defRPr>
            </a:lvl1pPr>
            <a:lvl4pPr marL="182880" marR="0" indent="-182880" algn="l" defTabSz="182880" rtl="0" eaLnBrk="1" fontAlgn="auto" latinLnBrk="0" hangingPunct="1">
              <a:lnSpc>
                <a:spcPct val="100000"/>
              </a:lnSpc>
              <a:spcBef>
                <a:spcPts val="0"/>
              </a:spcBef>
              <a:spcAft>
                <a:spcPts val="600"/>
              </a:spcAft>
              <a:buClr>
                <a:schemeClr val="tx2"/>
              </a:buClr>
              <a:buSzPct val="100000"/>
              <a:buFont typeface="Arial" panose="020B0604020202020204" pitchFamily="34" charset="0"/>
              <a:buChar char="•"/>
              <a:tabLst>
                <a:tab pos="182880" algn="l"/>
                <a:tab pos="365760" algn="l"/>
                <a:tab pos="548640" algn="l"/>
              </a:tabLst>
              <a:defRPr/>
            </a:lvl4pPr>
          </a:lstStyle>
          <a:p>
            <a:pPr lvl="0"/>
            <a:r>
              <a:rPr lang="en-US"/>
              <a:t>Headline</a:t>
            </a:r>
          </a:p>
        </p:txBody>
      </p:sp>
      <p:sp>
        <p:nvSpPr>
          <p:cNvPr id="34" name="Text Placeholder 7">
            <a:extLst>
              <a:ext uri="{FF2B5EF4-FFF2-40B4-BE49-F238E27FC236}">
                <a16:creationId xmlns:a16="http://schemas.microsoft.com/office/drawing/2014/main" id="{581F626D-29D3-E449-A1B4-3DDEDE042BAF}"/>
              </a:ext>
            </a:extLst>
          </p:cNvPr>
          <p:cNvSpPr>
            <a:spLocks noGrp="1"/>
          </p:cNvSpPr>
          <p:nvPr>
            <p:ph type="body" sz="quarter" idx="30"/>
          </p:nvPr>
        </p:nvSpPr>
        <p:spPr>
          <a:xfrm>
            <a:off x="619299" y="5189410"/>
            <a:ext cx="1831419" cy="215444"/>
          </a:xfrm>
          <a:prstGeom prst="rect">
            <a:avLst/>
          </a:prstGeom>
        </p:spPr>
        <p:txBody>
          <a:bodyPr wrap="square">
            <a:spAutoFit/>
          </a:bodyPr>
          <a:lstStyle>
            <a:lvl1pPr marL="0" marR="0" indent="0" algn="l" defTabSz="182742" rtl="0" eaLnBrk="1" fontAlgn="auto" latinLnBrk="0" hangingPunct="1">
              <a:lnSpc>
                <a:spcPct val="100000"/>
              </a:lnSpc>
              <a:spcBef>
                <a:spcPts val="0"/>
              </a:spcBef>
              <a:spcAft>
                <a:spcPts val="0"/>
              </a:spcAft>
              <a:buClrTx/>
              <a:buSzTx/>
              <a:buFont typeface="Arial" panose="020B0604020202020204" pitchFamily="34" charset="0"/>
              <a:buNone/>
              <a:tabLst/>
              <a:defRPr lang="en-US"/>
            </a:lvl1pPr>
            <a:lvl4pPr marL="182880" marR="0" indent="-182880" algn="l" defTabSz="182880" rtl="0" eaLnBrk="1" fontAlgn="auto" latinLnBrk="0" hangingPunct="1">
              <a:lnSpc>
                <a:spcPct val="100000"/>
              </a:lnSpc>
              <a:spcBef>
                <a:spcPts val="0"/>
              </a:spcBef>
              <a:spcAft>
                <a:spcPts val="600"/>
              </a:spcAft>
              <a:buClr>
                <a:schemeClr val="tx2"/>
              </a:buClr>
              <a:buSzPct val="100000"/>
              <a:buFont typeface="Arial" panose="020B0604020202020204" pitchFamily="34" charset="0"/>
              <a:buChar char="•"/>
              <a:tabLst>
                <a:tab pos="182880" algn="l"/>
                <a:tab pos="365760" algn="l"/>
                <a:tab pos="548640" algn="l"/>
              </a:tabLst>
              <a:defRPr/>
            </a:lvl4pPr>
          </a:lstStyle>
          <a:p>
            <a:pPr lvl="0"/>
            <a:r>
              <a:rPr lang="en-US"/>
              <a:t>Click to edit Master text styles</a:t>
            </a:r>
          </a:p>
        </p:txBody>
      </p:sp>
      <p:cxnSp>
        <p:nvCxnSpPr>
          <p:cNvPr id="36" name="Straight Connector 35">
            <a:extLst>
              <a:ext uri="{FF2B5EF4-FFF2-40B4-BE49-F238E27FC236}">
                <a16:creationId xmlns:a16="http://schemas.microsoft.com/office/drawing/2014/main" id="{820F7480-F621-F849-9180-E1357CD8954B}"/>
              </a:ext>
            </a:extLst>
          </p:cNvPr>
          <p:cNvCxnSpPr>
            <a:cxnSpLocks/>
          </p:cNvCxnSpPr>
          <p:nvPr userDrawn="1"/>
        </p:nvCxnSpPr>
        <p:spPr>
          <a:xfrm>
            <a:off x="4766170" y="5175528"/>
            <a:ext cx="0" cy="975890"/>
          </a:xfrm>
          <a:prstGeom prst="line">
            <a:avLst/>
          </a:prstGeom>
          <a:ln w="22225"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37" name="Text Placeholder 7">
            <a:extLst>
              <a:ext uri="{FF2B5EF4-FFF2-40B4-BE49-F238E27FC236}">
                <a16:creationId xmlns:a16="http://schemas.microsoft.com/office/drawing/2014/main" id="{DFA9FE69-4C37-D447-8429-EDB4C0F55CAB}"/>
              </a:ext>
            </a:extLst>
          </p:cNvPr>
          <p:cNvSpPr>
            <a:spLocks noGrp="1"/>
          </p:cNvSpPr>
          <p:nvPr>
            <p:ph type="body" sz="quarter" idx="31"/>
          </p:nvPr>
        </p:nvSpPr>
        <p:spPr>
          <a:xfrm>
            <a:off x="2934739" y="5189410"/>
            <a:ext cx="1831419" cy="215444"/>
          </a:xfrm>
          <a:prstGeom prst="rect">
            <a:avLst/>
          </a:prstGeom>
        </p:spPr>
        <p:txBody>
          <a:bodyPr wrap="square">
            <a:spAutoFit/>
          </a:bodyPr>
          <a:lstStyle>
            <a:lvl1pPr marL="0" marR="0" indent="0" algn="l" defTabSz="182742" rtl="0" eaLnBrk="1" fontAlgn="auto" latinLnBrk="0" hangingPunct="1">
              <a:lnSpc>
                <a:spcPct val="100000"/>
              </a:lnSpc>
              <a:spcBef>
                <a:spcPts val="0"/>
              </a:spcBef>
              <a:spcAft>
                <a:spcPts val="0"/>
              </a:spcAft>
              <a:buClrTx/>
              <a:buSzTx/>
              <a:buFont typeface="Arial" panose="020B0604020202020204" pitchFamily="34" charset="0"/>
              <a:buNone/>
              <a:tabLst/>
              <a:defRPr lang="en-US"/>
            </a:lvl1pPr>
            <a:lvl4pPr marL="182880" marR="0" indent="-182880" algn="l" defTabSz="182880" rtl="0" eaLnBrk="1" fontAlgn="auto" latinLnBrk="0" hangingPunct="1">
              <a:lnSpc>
                <a:spcPct val="100000"/>
              </a:lnSpc>
              <a:spcBef>
                <a:spcPts val="0"/>
              </a:spcBef>
              <a:spcAft>
                <a:spcPts val="600"/>
              </a:spcAft>
              <a:buClr>
                <a:schemeClr val="tx2"/>
              </a:buClr>
              <a:buSzPct val="100000"/>
              <a:buFont typeface="Arial" panose="020B0604020202020204" pitchFamily="34" charset="0"/>
              <a:buChar char="•"/>
              <a:tabLst>
                <a:tab pos="182880" algn="l"/>
                <a:tab pos="365760" algn="l"/>
                <a:tab pos="548640" algn="l"/>
              </a:tabLst>
              <a:defRPr/>
            </a:lvl4pPr>
          </a:lstStyle>
          <a:p>
            <a:pPr lvl="0"/>
            <a:r>
              <a:rPr lang="en-US"/>
              <a:t>Click to edit Master text styles</a:t>
            </a:r>
          </a:p>
        </p:txBody>
      </p:sp>
      <p:cxnSp>
        <p:nvCxnSpPr>
          <p:cNvPr id="38" name="Straight Connector 37">
            <a:extLst>
              <a:ext uri="{FF2B5EF4-FFF2-40B4-BE49-F238E27FC236}">
                <a16:creationId xmlns:a16="http://schemas.microsoft.com/office/drawing/2014/main" id="{DED7B761-B261-B64D-B837-BFEBB78673C3}"/>
              </a:ext>
            </a:extLst>
          </p:cNvPr>
          <p:cNvCxnSpPr>
            <a:cxnSpLocks/>
          </p:cNvCxnSpPr>
          <p:nvPr userDrawn="1"/>
        </p:nvCxnSpPr>
        <p:spPr>
          <a:xfrm>
            <a:off x="7081610" y="5175528"/>
            <a:ext cx="0" cy="975890"/>
          </a:xfrm>
          <a:prstGeom prst="line">
            <a:avLst/>
          </a:prstGeom>
          <a:ln w="22225"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39" name="Text Placeholder 7">
            <a:extLst>
              <a:ext uri="{FF2B5EF4-FFF2-40B4-BE49-F238E27FC236}">
                <a16:creationId xmlns:a16="http://schemas.microsoft.com/office/drawing/2014/main" id="{806C02EC-B347-6643-963C-272E06851AD0}"/>
              </a:ext>
            </a:extLst>
          </p:cNvPr>
          <p:cNvSpPr>
            <a:spLocks noGrp="1"/>
          </p:cNvSpPr>
          <p:nvPr>
            <p:ph type="body" sz="quarter" idx="32"/>
          </p:nvPr>
        </p:nvSpPr>
        <p:spPr>
          <a:xfrm>
            <a:off x="5250179" y="5189410"/>
            <a:ext cx="1831419" cy="215444"/>
          </a:xfrm>
          <a:prstGeom prst="rect">
            <a:avLst/>
          </a:prstGeom>
        </p:spPr>
        <p:txBody>
          <a:bodyPr wrap="square">
            <a:spAutoFit/>
          </a:bodyPr>
          <a:lstStyle>
            <a:lvl1pPr marL="0" marR="0" indent="0" algn="l" defTabSz="182742" rtl="0" eaLnBrk="1" fontAlgn="auto" latinLnBrk="0" hangingPunct="1">
              <a:lnSpc>
                <a:spcPct val="100000"/>
              </a:lnSpc>
              <a:spcBef>
                <a:spcPts val="0"/>
              </a:spcBef>
              <a:spcAft>
                <a:spcPts val="0"/>
              </a:spcAft>
              <a:buClrTx/>
              <a:buSzTx/>
              <a:buFont typeface="Arial" panose="020B0604020202020204" pitchFamily="34" charset="0"/>
              <a:buNone/>
              <a:tabLst/>
              <a:defRPr lang="en-US"/>
            </a:lvl1pPr>
            <a:lvl4pPr marL="182880" marR="0" indent="-182880" algn="l" defTabSz="182880" rtl="0" eaLnBrk="1" fontAlgn="auto" latinLnBrk="0" hangingPunct="1">
              <a:lnSpc>
                <a:spcPct val="100000"/>
              </a:lnSpc>
              <a:spcBef>
                <a:spcPts val="0"/>
              </a:spcBef>
              <a:spcAft>
                <a:spcPts val="600"/>
              </a:spcAft>
              <a:buClr>
                <a:schemeClr val="tx2"/>
              </a:buClr>
              <a:buSzPct val="100000"/>
              <a:buFont typeface="Arial" panose="020B0604020202020204" pitchFamily="34" charset="0"/>
              <a:buChar char="•"/>
              <a:tabLst>
                <a:tab pos="182880" algn="l"/>
                <a:tab pos="365760" algn="l"/>
                <a:tab pos="548640" algn="l"/>
              </a:tabLst>
              <a:defRPr/>
            </a:lvl4pPr>
          </a:lstStyle>
          <a:p>
            <a:pPr lvl="0"/>
            <a:r>
              <a:rPr lang="en-US"/>
              <a:t>Click to edit Master text styles</a:t>
            </a:r>
          </a:p>
        </p:txBody>
      </p:sp>
      <p:cxnSp>
        <p:nvCxnSpPr>
          <p:cNvPr id="40" name="Straight Connector 39">
            <a:extLst>
              <a:ext uri="{FF2B5EF4-FFF2-40B4-BE49-F238E27FC236}">
                <a16:creationId xmlns:a16="http://schemas.microsoft.com/office/drawing/2014/main" id="{2C9A81B1-B1A9-5C4C-A881-CF2193D501AD}"/>
              </a:ext>
            </a:extLst>
          </p:cNvPr>
          <p:cNvCxnSpPr>
            <a:cxnSpLocks/>
          </p:cNvCxnSpPr>
          <p:nvPr userDrawn="1"/>
        </p:nvCxnSpPr>
        <p:spPr>
          <a:xfrm>
            <a:off x="9397050" y="5175528"/>
            <a:ext cx="0" cy="975890"/>
          </a:xfrm>
          <a:prstGeom prst="line">
            <a:avLst/>
          </a:prstGeom>
          <a:ln w="22225"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41" name="Text Placeholder 7">
            <a:extLst>
              <a:ext uri="{FF2B5EF4-FFF2-40B4-BE49-F238E27FC236}">
                <a16:creationId xmlns:a16="http://schemas.microsoft.com/office/drawing/2014/main" id="{8FC39E7D-42D3-B543-9BD1-9C1F01848D40}"/>
              </a:ext>
            </a:extLst>
          </p:cNvPr>
          <p:cNvSpPr>
            <a:spLocks noGrp="1"/>
          </p:cNvSpPr>
          <p:nvPr>
            <p:ph type="body" sz="quarter" idx="33"/>
          </p:nvPr>
        </p:nvSpPr>
        <p:spPr>
          <a:xfrm>
            <a:off x="7565619" y="5189410"/>
            <a:ext cx="1831419" cy="215444"/>
          </a:xfrm>
          <a:prstGeom prst="rect">
            <a:avLst/>
          </a:prstGeom>
        </p:spPr>
        <p:txBody>
          <a:bodyPr wrap="square">
            <a:spAutoFit/>
          </a:bodyPr>
          <a:lstStyle>
            <a:lvl1pPr marL="0" marR="0" indent="0" algn="l" defTabSz="182742" rtl="0" eaLnBrk="1" fontAlgn="auto" latinLnBrk="0" hangingPunct="1">
              <a:lnSpc>
                <a:spcPct val="100000"/>
              </a:lnSpc>
              <a:spcBef>
                <a:spcPts val="0"/>
              </a:spcBef>
              <a:spcAft>
                <a:spcPts val="0"/>
              </a:spcAft>
              <a:buClrTx/>
              <a:buSzTx/>
              <a:buFont typeface="Arial" panose="020B0604020202020204" pitchFamily="34" charset="0"/>
              <a:buNone/>
              <a:tabLst/>
              <a:defRPr lang="en-US"/>
            </a:lvl1pPr>
            <a:lvl4pPr marL="182880" marR="0" indent="-182880" algn="l" defTabSz="182880" rtl="0" eaLnBrk="1" fontAlgn="auto" latinLnBrk="0" hangingPunct="1">
              <a:lnSpc>
                <a:spcPct val="100000"/>
              </a:lnSpc>
              <a:spcBef>
                <a:spcPts val="0"/>
              </a:spcBef>
              <a:spcAft>
                <a:spcPts val="600"/>
              </a:spcAft>
              <a:buClr>
                <a:schemeClr val="tx2"/>
              </a:buClr>
              <a:buSzPct val="100000"/>
              <a:buFont typeface="Arial" panose="020B0604020202020204" pitchFamily="34" charset="0"/>
              <a:buChar char="•"/>
              <a:tabLst>
                <a:tab pos="182880" algn="l"/>
                <a:tab pos="365760" algn="l"/>
                <a:tab pos="548640" algn="l"/>
              </a:tabLst>
              <a:defRPr/>
            </a:lvl4pPr>
          </a:lstStyle>
          <a:p>
            <a:pPr lvl="0"/>
            <a:r>
              <a:rPr lang="en-US"/>
              <a:t>Click to edit Master text styles</a:t>
            </a:r>
          </a:p>
        </p:txBody>
      </p:sp>
      <p:cxnSp>
        <p:nvCxnSpPr>
          <p:cNvPr id="42" name="Straight Connector 41">
            <a:extLst>
              <a:ext uri="{FF2B5EF4-FFF2-40B4-BE49-F238E27FC236}">
                <a16:creationId xmlns:a16="http://schemas.microsoft.com/office/drawing/2014/main" id="{FA8AE2C4-6D54-D945-AC02-FB624133768B}"/>
              </a:ext>
            </a:extLst>
          </p:cNvPr>
          <p:cNvCxnSpPr>
            <a:cxnSpLocks/>
          </p:cNvCxnSpPr>
          <p:nvPr userDrawn="1"/>
        </p:nvCxnSpPr>
        <p:spPr>
          <a:xfrm>
            <a:off x="11712491" y="5175528"/>
            <a:ext cx="0" cy="975890"/>
          </a:xfrm>
          <a:prstGeom prst="line">
            <a:avLst/>
          </a:prstGeom>
          <a:ln w="22225"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43" name="Text Placeholder 7">
            <a:extLst>
              <a:ext uri="{FF2B5EF4-FFF2-40B4-BE49-F238E27FC236}">
                <a16:creationId xmlns:a16="http://schemas.microsoft.com/office/drawing/2014/main" id="{52D8983E-CE82-0148-BB80-10E31B3F1EC7}"/>
              </a:ext>
            </a:extLst>
          </p:cNvPr>
          <p:cNvSpPr>
            <a:spLocks noGrp="1"/>
          </p:cNvSpPr>
          <p:nvPr>
            <p:ph type="body" sz="quarter" idx="34"/>
          </p:nvPr>
        </p:nvSpPr>
        <p:spPr>
          <a:xfrm>
            <a:off x="9881060" y="5189410"/>
            <a:ext cx="1831419" cy="215444"/>
          </a:xfrm>
          <a:prstGeom prst="rect">
            <a:avLst/>
          </a:prstGeom>
        </p:spPr>
        <p:txBody>
          <a:bodyPr wrap="square">
            <a:spAutoFit/>
          </a:bodyPr>
          <a:lstStyle>
            <a:lvl1pPr marL="0" marR="0" indent="0" algn="l" defTabSz="182742" rtl="0" eaLnBrk="1" fontAlgn="auto" latinLnBrk="0" hangingPunct="1">
              <a:lnSpc>
                <a:spcPct val="100000"/>
              </a:lnSpc>
              <a:spcBef>
                <a:spcPts val="0"/>
              </a:spcBef>
              <a:spcAft>
                <a:spcPts val="0"/>
              </a:spcAft>
              <a:buClrTx/>
              <a:buSzTx/>
              <a:buFont typeface="Arial" panose="020B0604020202020204" pitchFamily="34" charset="0"/>
              <a:buNone/>
              <a:tabLst/>
              <a:defRPr lang="en-US"/>
            </a:lvl1pPr>
            <a:lvl4pPr marL="182880" marR="0" indent="-182880" algn="l" defTabSz="182880" rtl="0" eaLnBrk="1" fontAlgn="auto" latinLnBrk="0" hangingPunct="1">
              <a:lnSpc>
                <a:spcPct val="100000"/>
              </a:lnSpc>
              <a:spcBef>
                <a:spcPts val="0"/>
              </a:spcBef>
              <a:spcAft>
                <a:spcPts val="600"/>
              </a:spcAft>
              <a:buClr>
                <a:schemeClr val="tx2"/>
              </a:buClr>
              <a:buSzPct val="100000"/>
              <a:buFont typeface="Arial" panose="020B0604020202020204" pitchFamily="34" charset="0"/>
              <a:buChar char="•"/>
              <a:tabLst>
                <a:tab pos="182880" algn="l"/>
                <a:tab pos="365760" algn="l"/>
                <a:tab pos="548640" algn="l"/>
              </a:tabLst>
              <a:defRPr/>
            </a:lvl4pPr>
          </a:lstStyle>
          <a:p>
            <a:pPr lvl="0"/>
            <a:r>
              <a:rPr lang="en-US"/>
              <a:t>Click to edit Master text styles</a:t>
            </a:r>
          </a:p>
        </p:txBody>
      </p:sp>
      <p:sp>
        <p:nvSpPr>
          <p:cNvPr id="47" name="Text Placeholder 7">
            <a:extLst>
              <a:ext uri="{FF2B5EF4-FFF2-40B4-BE49-F238E27FC236}">
                <a16:creationId xmlns:a16="http://schemas.microsoft.com/office/drawing/2014/main" id="{F389EF3E-E8B6-AA4C-99C2-95CE38378214}"/>
              </a:ext>
            </a:extLst>
          </p:cNvPr>
          <p:cNvSpPr>
            <a:spLocks noGrp="1"/>
          </p:cNvSpPr>
          <p:nvPr>
            <p:ph type="body" sz="quarter" idx="35"/>
          </p:nvPr>
        </p:nvSpPr>
        <p:spPr>
          <a:xfrm>
            <a:off x="1400695" y="2018608"/>
            <a:ext cx="2082338" cy="215444"/>
          </a:xfrm>
          <a:prstGeom prst="rect">
            <a:avLst/>
          </a:prstGeom>
        </p:spPr>
        <p:txBody>
          <a:bodyPr wrap="square">
            <a:spAutoFit/>
          </a:bodyPr>
          <a:lstStyle>
            <a:lvl1pPr marL="0" marR="0" indent="0" algn="l" defTabSz="182742" rtl="0" eaLnBrk="1" fontAlgn="auto" latinLnBrk="0" hangingPunct="1">
              <a:lnSpc>
                <a:spcPct val="100000"/>
              </a:lnSpc>
              <a:spcBef>
                <a:spcPts val="0"/>
              </a:spcBef>
              <a:spcAft>
                <a:spcPts val="0"/>
              </a:spcAft>
              <a:buClrTx/>
              <a:buSzTx/>
              <a:buFont typeface="Arial" panose="020B0604020202020204" pitchFamily="34" charset="0"/>
              <a:buNone/>
              <a:tabLst/>
              <a:defRPr lang="en-US"/>
            </a:lvl1pPr>
            <a:lvl3pPr>
              <a:spcAft>
                <a:spcPts val="0"/>
              </a:spcAft>
              <a:defRPr/>
            </a:lvl3pPr>
            <a:lvl4pPr marL="182880" marR="0" indent="-182880" algn="l" defTabSz="182880" rtl="0" eaLnBrk="1" fontAlgn="auto" latinLnBrk="0" hangingPunct="1">
              <a:lnSpc>
                <a:spcPct val="100000"/>
              </a:lnSpc>
              <a:spcBef>
                <a:spcPts val="0"/>
              </a:spcBef>
              <a:spcAft>
                <a:spcPts val="600"/>
              </a:spcAft>
              <a:buClr>
                <a:schemeClr val="tx2"/>
              </a:buClr>
              <a:buSzPct val="100000"/>
              <a:buFont typeface="Arial" panose="020B0604020202020204" pitchFamily="34" charset="0"/>
              <a:buChar char="•"/>
              <a:tabLst>
                <a:tab pos="182880" algn="l"/>
                <a:tab pos="365760" algn="l"/>
                <a:tab pos="548640" algn="l"/>
              </a:tabLst>
              <a:defRPr/>
            </a:lvl4pPr>
          </a:lstStyle>
          <a:p>
            <a:pPr lvl="0"/>
            <a:r>
              <a:rPr lang="en-US"/>
              <a:t>Click to edit Master text styles</a:t>
            </a:r>
          </a:p>
        </p:txBody>
      </p:sp>
      <p:sp>
        <p:nvSpPr>
          <p:cNvPr id="48" name="Text Placeholder 7">
            <a:extLst>
              <a:ext uri="{FF2B5EF4-FFF2-40B4-BE49-F238E27FC236}">
                <a16:creationId xmlns:a16="http://schemas.microsoft.com/office/drawing/2014/main" id="{C10D65B1-0BCD-BA45-8220-D6C4AB5C2CE6}"/>
              </a:ext>
            </a:extLst>
          </p:cNvPr>
          <p:cNvSpPr>
            <a:spLocks noGrp="1"/>
          </p:cNvSpPr>
          <p:nvPr>
            <p:ph type="body" sz="quarter" idx="36"/>
          </p:nvPr>
        </p:nvSpPr>
        <p:spPr>
          <a:xfrm>
            <a:off x="1400695" y="2703023"/>
            <a:ext cx="2082338" cy="215444"/>
          </a:xfrm>
          <a:prstGeom prst="rect">
            <a:avLst/>
          </a:prstGeom>
        </p:spPr>
        <p:txBody>
          <a:bodyPr wrap="square">
            <a:spAutoFit/>
          </a:bodyPr>
          <a:lstStyle>
            <a:lvl1pPr marL="0" marR="0" indent="0" algn="l" defTabSz="182742" rtl="0" eaLnBrk="1" fontAlgn="auto" latinLnBrk="0" hangingPunct="1">
              <a:lnSpc>
                <a:spcPct val="100000"/>
              </a:lnSpc>
              <a:spcBef>
                <a:spcPts val="0"/>
              </a:spcBef>
              <a:spcAft>
                <a:spcPts val="0"/>
              </a:spcAft>
              <a:buClrTx/>
              <a:buSzTx/>
              <a:buFont typeface="Arial" panose="020B0604020202020204" pitchFamily="34" charset="0"/>
              <a:buNone/>
              <a:tabLst/>
              <a:defRPr lang="en-US"/>
            </a:lvl1pPr>
            <a:lvl3pPr>
              <a:spcAft>
                <a:spcPts val="0"/>
              </a:spcAft>
              <a:defRPr/>
            </a:lvl3pPr>
            <a:lvl4pPr marL="182880" marR="0" indent="-182880" algn="l" defTabSz="182880" rtl="0" eaLnBrk="1" fontAlgn="auto" latinLnBrk="0" hangingPunct="1">
              <a:lnSpc>
                <a:spcPct val="100000"/>
              </a:lnSpc>
              <a:spcBef>
                <a:spcPts val="0"/>
              </a:spcBef>
              <a:spcAft>
                <a:spcPts val="600"/>
              </a:spcAft>
              <a:buClr>
                <a:schemeClr val="tx2"/>
              </a:buClr>
              <a:buSzPct val="100000"/>
              <a:buFont typeface="Arial" panose="020B0604020202020204" pitchFamily="34" charset="0"/>
              <a:buChar char="•"/>
              <a:tabLst>
                <a:tab pos="182880" algn="l"/>
                <a:tab pos="365760" algn="l"/>
                <a:tab pos="548640" algn="l"/>
              </a:tabLst>
              <a:defRPr/>
            </a:lvl4pPr>
          </a:lstStyle>
          <a:p>
            <a:pPr lvl="0"/>
            <a:r>
              <a:rPr lang="en-US"/>
              <a:t>Click to edit Master text styles</a:t>
            </a:r>
          </a:p>
        </p:txBody>
      </p:sp>
      <p:sp>
        <p:nvSpPr>
          <p:cNvPr id="49" name="Text Placeholder 7">
            <a:extLst>
              <a:ext uri="{FF2B5EF4-FFF2-40B4-BE49-F238E27FC236}">
                <a16:creationId xmlns:a16="http://schemas.microsoft.com/office/drawing/2014/main" id="{96A1C6E9-C1B7-694B-942F-1B2E3AF3E99D}"/>
              </a:ext>
            </a:extLst>
          </p:cNvPr>
          <p:cNvSpPr>
            <a:spLocks noGrp="1"/>
          </p:cNvSpPr>
          <p:nvPr>
            <p:ph type="body" sz="quarter" idx="37"/>
          </p:nvPr>
        </p:nvSpPr>
        <p:spPr>
          <a:xfrm>
            <a:off x="1400695" y="3387437"/>
            <a:ext cx="2082338" cy="215444"/>
          </a:xfrm>
          <a:prstGeom prst="rect">
            <a:avLst/>
          </a:prstGeom>
        </p:spPr>
        <p:txBody>
          <a:bodyPr wrap="square">
            <a:spAutoFit/>
          </a:bodyPr>
          <a:lstStyle>
            <a:lvl1pPr marL="0" marR="0" indent="0" algn="l" defTabSz="182742" rtl="0" eaLnBrk="1" fontAlgn="auto" latinLnBrk="0" hangingPunct="1">
              <a:lnSpc>
                <a:spcPct val="100000"/>
              </a:lnSpc>
              <a:spcBef>
                <a:spcPts val="0"/>
              </a:spcBef>
              <a:spcAft>
                <a:spcPts val="0"/>
              </a:spcAft>
              <a:buClrTx/>
              <a:buSzTx/>
              <a:buFont typeface="Arial" panose="020B0604020202020204" pitchFamily="34" charset="0"/>
              <a:buNone/>
              <a:tabLst/>
              <a:defRPr lang="en-US"/>
            </a:lvl1pPr>
            <a:lvl3pPr>
              <a:spcAft>
                <a:spcPts val="0"/>
              </a:spcAft>
              <a:defRPr/>
            </a:lvl3pPr>
            <a:lvl4pPr marL="182880" marR="0" indent="-182880" algn="l" defTabSz="182880" rtl="0" eaLnBrk="1" fontAlgn="auto" latinLnBrk="0" hangingPunct="1">
              <a:lnSpc>
                <a:spcPct val="100000"/>
              </a:lnSpc>
              <a:spcBef>
                <a:spcPts val="0"/>
              </a:spcBef>
              <a:spcAft>
                <a:spcPts val="600"/>
              </a:spcAft>
              <a:buClr>
                <a:schemeClr val="tx2"/>
              </a:buClr>
              <a:buSzPct val="100000"/>
              <a:buFont typeface="Arial" panose="020B0604020202020204" pitchFamily="34" charset="0"/>
              <a:buChar char="•"/>
              <a:tabLst>
                <a:tab pos="182880" algn="l"/>
                <a:tab pos="365760" algn="l"/>
                <a:tab pos="548640" algn="l"/>
              </a:tabLst>
              <a:defRPr/>
            </a:lvl4pPr>
          </a:lstStyle>
          <a:p>
            <a:pPr lvl="0"/>
            <a:r>
              <a:rPr lang="en-US"/>
              <a:t>Click to edit Master text styles</a:t>
            </a:r>
          </a:p>
        </p:txBody>
      </p:sp>
      <p:sp>
        <p:nvSpPr>
          <p:cNvPr id="50" name="Text Placeholder 7">
            <a:extLst>
              <a:ext uri="{FF2B5EF4-FFF2-40B4-BE49-F238E27FC236}">
                <a16:creationId xmlns:a16="http://schemas.microsoft.com/office/drawing/2014/main" id="{86B442CA-0E90-8847-97DC-3A51F9714CD9}"/>
              </a:ext>
            </a:extLst>
          </p:cNvPr>
          <p:cNvSpPr>
            <a:spLocks noGrp="1"/>
          </p:cNvSpPr>
          <p:nvPr>
            <p:ph type="body" sz="quarter" idx="28" hasCustomPrompt="1"/>
          </p:nvPr>
        </p:nvSpPr>
        <p:spPr>
          <a:xfrm>
            <a:off x="10148986" y="6632886"/>
            <a:ext cx="1821776" cy="92333"/>
          </a:xfrm>
        </p:spPr>
        <p:txBody>
          <a:bodyPr anchor="b" anchorCtr="0">
            <a:spAutoFit/>
          </a:bodyPr>
          <a:lstStyle>
            <a:lvl1pPr algn="r">
              <a:lnSpc>
                <a:spcPct val="100000"/>
              </a:lnSpc>
              <a:defRPr sz="600">
                <a:solidFill>
                  <a:schemeClr val="tx2">
                    <a:lumMod val="50000"/>
                    <a:lumOff val="50000"/>
                  </a:schemeClr>
                </a:solidFill>
              </a:defRPr>
            </a:lvl1pPr>
          </a:lstStyle>
          <a:p>
            <a:pPr lvl="0"/>
            <a:r>
              <a:rPr lang="en-US"/>
              <a:t>Source Info</a:t>
            </a:r>
          </a:p>
        </p:txBody>
      </p:sp>
      <p:sp>
        <p:nvSpPr>
          <p:cNvPr id="6" name="Footer Placeholder 5">
            <a:extLst>
              <a:ext uri="{FF2B5EF4-FFF2-40B4-BE49-F238E27FC236}">
                <a16:creationId xmlns:a16="http://schemas.microsoft.com/office/drawing/2014/main" id="{4AAB6035-2CAD-7640-A0BA-3481AD53F13F}"/>
              </a:ext>
            </a:extLst>
          </p:cNvPr>
          <p:cNvSpPr>
            <a:spLocks noGrp="1"/>
          </p:cNvSpPr>
          <p:nvPr>
            <p:ph type="ftr" sz="quarter" idx="38"/>
          </p:nvPr>
        </p:nvSpPr>
        <p:spPr/>
        <p:txBody>
          <a:bodyPr/>
          <a:lstStyle/>
          <a:p>
            <a:r>
              <a:rPr lang="en-US" kern="0"/>
              <a:t>© 2021 Xandr Inc. Xandr℠, the Kite logo, AT&amp;T, the Globe logo and other marks are trademarks and service marks of AT&amp;T Intellectual Property and/or AT&amp;T affiliated companies. All other marks contained herein are the property of their respective owners.</a:t>
            </a:r>
          </a:p>
        </p:txBody>
      </p:sp>
      <p:sp>
        <p:nvSpPr>
          <p:cNvPr id="7" name="Slide Number Placeholder 6">
            <a:extLst>
              <a:ext uri="{FF2B5EF4-FFF2-40B4-BE49-F238E27FC236}">
                <a16:creationId xmlns:a16="http://schemas.microsoft.com/office/drawing/2014/main" id="{CD3DFA33-C17A-B94B-B9A4-3A6B3FCFB9CF}"/>
              </a:ext>
            </a:extLst>
          </p:cNvPr>
          <p:cNvSpPr>
            <a:spLocks noGrp="1"/>
          </p:cNvSpPr>
          <p:nvPr>
            <p:ph type="sldNum" sz="quarter" idx="39"/>
          </p:nvPr>
        </p:nvSpPr>
        <p:spPr/>
        <p:txBody>
          <a:bodyPr/>
          <a:lstStyle/>
          <a:p>
            <a:fld id="{B039CED7-89A6-0D48-93AF-800B78660EBD}" type="slidenum">
              <a:rPr lang="en-US"/>
              <a:pPr/>
              <a:t>‹#›</a:t>
            </a:fld>
            <a:endParaRPr lang="en-US"/>
          </a:p>
        </p:txBody>
      </p:sp>
    </p:spTree>
    <p:extLst>
      <p:ext uri="{BB962C8B-B14F-4D97-AF65-F5344CB8AC3E}">
        <p14:creationId xmlns:p14="http://schemas.microsoft.com/office/powerpoint/2010/main" val="8260256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Key-Takeaway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161AD6-69EE-8243-AE90-CCAA7593C137}"/>
              </a:ext>
            </a:extLst>
          </p:cNvPr>
          <p:cNvSpPr>
            <a:spLocks noGrp="1"/>
          </p:cNvSpPr>
          <p:nvPr>
            <p:ph type="title"/>
          </p:nvPr>
        </p:nvSpPr>
        <p:spPr/>
        <p:txBody>
          <a:bodyPr/>
          <a:lstStyle/>
          <a:p>
            <a:r>
              <a:rPr lang="en-US"/>
              <a:t>Click to edit Master title style</a:t>
            </a:r>
          </a:p>
        </p:txBody>
      </p:sp>
      <p:grpSp>
        <p:nvGrpSpPr>
          <p:cNvPr id="10" name="Group 9">
            <a:extLst>
              <a:ext uri="{FF2B5EF4-FFF2-40B4-BE49-F238E27FC236}">
                <a16:creationId xmlns:a16="http://schemas.microsoft.com/office/drawing/2014/main" id="{0E523F13-B1A0-0D48-9C3C-8CF3C25573FB}"/>
              </a:ext>
            </a:extLst>
          </p:cNvPr>
          <p:cNvGrpSpPr/>
          <p:nvPr userDrawn="1"/>
        </p:nvGrpSpPr>
        <p:grpSpPr>
          <a:xfrm>
            <a:off x="608012" y="1128857"/>
            <a:ext cx="10972800" cy="5043343"/>
            <a:chOff x="608012" y="1600200"/>
            <a:chExt cx="10972800" cy="4572000"/>
          </a:xfrm>
        </p:grpSpPr>
        <p:cxnSp>
          <p:nvCxnSpPr>
            <p:cNvPr id="6" name="Straight Connector 5">
              <a:extLst>
                <a:ext uri="{FF2B5EF4-FFF2-40B4-BE49-F238E27FC236}">
                  <a16:creationId xmlns:a16="http://schemas.microsoft.com/office/drawing/2014/main" id="{5CE0F2DE-5C88-6F46-ACA3-B3F4C67A0134}"/>
                </a:ext>
              </a:extLst>
            </p:cNvPr>
            <p:cNvCxnSpPr>
              <a:cxnSpLocks/>
            </p:cNvCxnSpPr>
            <p:nvPr userDrawn="1"/>
          </p:nvCxnSpPr>
          <p:spPr>
            <a:xfrm>
              <a:off x="6094412" y="1600200"/>
              <a:ext cx="0" cy="457200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5CA88719-CE4D-A148-99DF-C56F58D44C05}"/>
                </a:ext>
              </a:extLst>
            </p:cNvPr>
            <p:cNvCxnSpPr>
              <a:cxnSpLocks/>
            </p:cNvCxnSpPr>
            <p:nvPr userDrawn="1"/>
          </p:nvCxnSpPr>
          <p:spPr>
            <a:xfrm>
              <a:off x="608012" y="1600200"/>
              <a:ext cx="0" cy="457200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887E1B16-CFA8-B340-8234-39D4F076D655}"/>
                </a:ext>
              </a:extLst>
            </p:cNvPr>
            <p:cNvCxnSpPr>
              <a:cxnSpLocks/>
            </p:cNvCxnSpPr>
            <p:nvPr userDrawn="1"/>
          </p:nvCxnSpPr>
          <p:spPr>
            <a:xfrm>
              <a:off x="11580812" y="1600200"/>
              <a:ext cx="0" cy="457200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11" name="Text Placeholder 7">
            <a:extLst>
              <a:ext uri="{FF2B5EF4-FFF2-40B4-BE49-F238E27FC236}">
                <a16:creationId xmlns:a16="http://schemas.microsoft.com/office/drawing/2014/main" id="{2E4D2036-E7BB-3F4B-93BD-A0BB7C534B14}"/>
              </a:ext>
            </a:extLst>
          </p:cNvPr>
          <p:cNvSpPr>
            <a:spLocks noGrp="1"/>
          </p:cNvSpPr>
          <p:nvPr>
            <p:ph type="body" sz="quarter" idx="24"/>
          </p:nvPr>
        </p:nvSpPr>
        <p:spPr>
          <a:xfrm>
            <a:off x="912210" y="1062567"/>
            <a:ext cx="4873111" cy="387798"/>
          </a:xfrm>
          <a:prstGeom prst="rect">
            <a:avLst/>
          </a:prstGeom>
        </p:spPr>
        <p:txBody>
          <a:bodyPr wrap="square">
            <a:spAutoFit/>
          </a:bodyPr>
          <a:lstStyle>
            <a:lvl1pPr marL="0" marR="0" indent="0" algn="l" defTabSz="182742" rtl="0" eaLnBrk="1" fontAlgn="auto" latinLnBrk="0" hangingPunct="1">
              <a:lnSpc>
                <a:spcPct val="90000"/>
              </a:lnSpc>
              <a:spcBef>
                <a:spcPts val="0"/>
              </a:spcBef>
              <a:spcAft>
                <a:spcPts val="0"/>
              </a:spcAft>
              <a:buClrTx/>
              <a:buSzTx/>
              <a:buFont typeface="Arial" panose="020B0604020202020204" pitchFamily="34" charset="0"/>
              <a:buNone/>
              <a:tabLst/>
              <a:defRPr lang="en-US" sz="2800" spc="-30" baseline="0">
                <a:solidFill>
                  <a:schemeClr val="tx1"/>
                </a:solidFill>
                <a:latin typeface="+mj-lt"/>
              </a:defRPr>
            </a:lvl1pPr>
            <a:lvl4pPr marL="182880" marR="0" indent="-182880" algn="l" defTabSz="182880" rtl="0" eaLnBrk="1" fontAlgn="auto" latinLnBrk="0" hangingPunct="1">
              <a:lnSpc>
                <a:spcPct val="100000"/>
              </a:lnSpc>
              <a:spcBef>
                <a:spcPts val="0"/>
              </a:spcBef>
              <a:spcAft>
                <a:spcPts val="600"/>
              </a:spcAft>
              <a:buClr>
                <a:schemeClr val="tx2"/>
              </a:buClr>
              <a:buSzPct val="100000"/>
              <a:buFont typeface="Arial" panose="020B0604020202020204" pitchFamily="34" charset="0"/>
              <a:buChar char="•"/>
              <a:tabLst>
                <a:tab pos="182880" algn="l"/>
                <a:tab pos="365760" algn="l"/>
                <a:tab pos="548640" algn="l"/>
              </a:tabLst>
              <a:defRPr/>
            </a:lvl4pPr>
          </a:lstStyle>
          <a:p>
            <a:pPr lvl="0"/>
            <a:endParaRPr lang="en-US"/>
          </a:p>
        </p:txBody>
      </p:sp>
      <p:sp>
        <p:nvSpPr>
          <p:cNvPr id="14" name="Text Placeholder 7">
            <a:extLst>
              <a:ext uri="{FF2B5EF4-FFF2-40B4-BE49-F238E27FC236}">
                <a16:creationId xmlns:a16="http://schemas.microsoft.com/office/drawing/2014/main" id="{8F5630F3-06EA-FC44-98E4-65FDB020FB6A}"/>
              </a:ext>
            </a:extLst>
          </p:cNvPr>
          <p:cNvSpPr>
            <a:spLocks noGrp="1"/>
          </p:cNvSpPr>
          <p:nvPr>
            <p:ph type="body" sz="quarter" idx="26"/>
          </p:nvPr>
        </p:nvSpPr>
        <p:spPr>
          <a:xfrm>
            <a:off x="6416194" y="1062567"/>
            <a:ext cx="4873111" cy="387798"/>
          </a:xfrm>
          <a:prstGeom prst="rect">
            <a:avLst/>
          </a:prstGeom>
        </p:spPr>
        <p:txBody>
          <a:bodyPr wrap="square">
            <a:spAutoFit/>
          </a:bodyPr>
          <a:lstStyle>
            <a:lvl1pPr marL="0" marR="0" indent="0" algn="l" defTabSz="182742" rtl="0" eaLnBrk="1" fontAlgn="auto" latinLnBrk="0" hangingPunct="1">
              <a:lnSpc>
                <a:spcPct val="90000"/>
              </a:lnSpc>
              <a:spcBef>
                <a:spcPts val="0"/>
              </a:spcBef>
              <a:spcAft>
                <a:spcPts val="0"/>
              </a:spcAft>
              <a:buClrTx/>
              <a:buSzTx/>
              <a:buFont typeface="Arial" panose="020B0604020202020204" pitchFamily="34" charset="0"/>
              <a:buNone/>
              <a:tabLst/>
              <a:defRPr lang="en-US" sz="2800" spc="-30" baseline="0">
                <a:solidFill>
                  <a:schemeClr val="tx1"/>
                </a:solidFill>
                <a:latin typeface="+mj-lt"/>
              </a:defRPr>
            </a:lvl1pPr>
            <a:lvl4pPr marL="182880" marR="0" indent="-182880" algn="l" defTabSz="182880" rtl="0" eaLnBrk="1" fontAlgn="auto" latinLnBrk="0" hangingPunct="1">
              <a:lnSpc>
                <a:spcPct val="100000"/>
              </a:lnSpc>
              <a:spcBef>
                <a:spcPts val="0"/>
              </a:spcBef>
              <a:spcAft>
                <a:spcPts val="600"/>
              </a:spcAft>
              <a:buClr>
                <a:schemeClr val="tx2"/>
              </a:buClr>
              <a:buSzPct val="100000"/>
              <a:buFont typeface="Arial" panose="020B0604020202020204" pitchFamily="34" charset="0"/>
              <a:buChar char="•"/>
              <a:tabLst>
                <a:tab pos="182880" algn="l"/>
                <a:tab pos="365760" algn="l"/>
                <a:tab pos="548640" algn="l"/>
              </a:tabLst>
              <a:defRPr/>
            </a:lvl4pPr>
          </a:lstStyle>
          <a:p>
            <a:pPr lvl="0"/>
            <a:endParaRPr lang="en-US"/>
          </a:p>
        </p:txBody>
      </p:sp>
      <p:grpSp>
        <p:nvGrpSpPr>
          <p:cNvPr id="17" name="Group 16">
            <a:extLst>
              <a:ext uri="{FF2B5EF4-FFF2-40B4-BE49-F238E27FC236}">
                <a16:creationId xmlns:a16="http://schemas.microsoft.com/office/drawing/2014/main" id="{BE48BC08-7FDC-B14A-9E4F-B4E24970DACA}"/>
              </a:ext>
            </a:extLst>
          </p:cNvPr>
          <p:cNvGrpSpPr>
            <a:grpSpLocks noChangeAspect="1"/>
          </p:cNvGrpSpPr>
          <p:nvPr userDrawn="1"/>
        </p:nvGrpSpPr>
        <p:grpSpPr>
          <a:xfrm>
            <a:off x="11082099" y="215853"/>
            <a:ext cx="886025" cy="193345"/>
            <a:chOff x="11082099" y="215851"/>
            <a:chExt cx="886025" cy="193345"/>
          </a:xfrm>
        </p:grpSpPr>
        <p:sp>
          <p:nvSpPr>
            <p:cNvPr id="18" name="Freeform 17">
              <a:extLst>
                <a:ext uri="{FF2B5EF4-FFF2-40B4-BE49-F238E27FC236}">
                  <a16:creationId xmlns:a16="http://schemas.microsoft.com/office/drawing/2014/main" id="{5C86051E-ADB9-7842-8094-6E90D44AD129}"/>
                </a:ext>
              </a:extLst>
            </p:cNvPr>
            <p:cNvSpPr/>
            <p:nvPr/>
          </p:nvSpPr>
          <p:spPr>
            <a:xfrm>
              <a:off x="11248402" y="215851"/>
              <a:ext cx="719722" cy="193345"/>
            </a:xfrm>
            <a:custGeom>
              <a:avLst/>
              <a:gdLst>
                <a:gd name="connsiteX0" fmla="*/ 212098 w 719722"/>
                <a:gd name="connsiteY0" fmla="*/ 78028 h 193345"/>
                <a:gd name="connsiteX1" fmla="*/ 182351 w 719722"/>
                <a:gd name="connsiteY1" fmla="*/ 90043 h 193345"/>
                <a:gd name="connsiteX2" fmla="*/ 170730 w 719722"/>
                <a:gd name="connsiteY2" fmla="*/ 121669 h 193345"/>
                <a:gd name="connsiteX3" fmla="*/ 182351 w 719722"/>
                <a:gd name="connsiteY3" fmla="*/ 153294 h 193345"/>
                <a:gd name="connsiteX4" fmla="*/ 212098 w 719722"/>
                <a:gd name="connsiteY4" fmla="*/ 165309 h 193345"/>
                <a:gd name="connsiteX5" fmla="*/ 241982 w 719722"/>
                <a:gd name="connsiteY5" fmla="*/ 153294 h 193345"/>
                <a:gd name="connsiteX6" fmla="*/ 253742 w 719722"/>
                <a:gd name="connsiteY6" fmla="*/ 121669 h 193345"/>
                <a:gd name="connsiteX7" fmla="*/ 241982 w 719722"/>
                <a:gd name="connsiteY7" fmla="*/ 90043 h 193345"/>
                <a:gd name="connsiteX8" fmla="*/ 212098 w 719722"/>
                <a:gd name="connsiteY8" fmla="*/ 78028 h 193345"/>
                <a:gd name="connsiteX9" fmla="*/ 539445 w 719722"/>
                <a:gd name="connsiteY9" fmla="*/ 77891 h 193345"/>
                <a:gd name="connsiteX10" fmla="*/ 518277 w 719722"/>
                <a:gd name="connsiteY10" fmla="*/ 83277 h 193345"/>
                <a:gd name="connsiteX11" fmla="*/ 503335 w 719722"/>
                <a:gd name="connsiteY11" fmla="*/ 98606 h 193345"/>
                <a:gd name="connsiteX12" fmla="*/ 497801 w 719722"/>
                <a:gd name="connsiteY12" fmla="*/ 121669 h 193345"/>
                <a:gd name="connsiteX13" fmla="*/ 503335 w 719722"/>
                <a:gd name="connsiteY13" fmla="*/ 144733 h 193345"/>
                <a:gd name="connsiteX14" fmla="*/ 518277 w 719722"/>
                <a:gd name="connsiteY14" fmla="*/ 160062 h 193345"/>
                <a:gd name="connsiteX15" fmla="*/ 539445 w 719722"/>
                <a:gd name="connsiteY15" fmla="*/ 165448 h 193345"/>
                <a:gd name="connsiteX16" fmla="*/ 560614 w 719722"/>
                <a:gd name="connsiteY16" fmla="*/ 160062 h 193345"/>
                <a:gd name="connsiteX17" fmla="*/ 575556 w 719722"/>
                <a:gd name="connsiteY17" fmla="*/ 144733 h 193345"/>
                <a:gd name="connsiteX18" fmla="*/ 581090 w 719722"/>
                <a:gd name="connsiteY18" fmla="*/ 121669 h 193345"/>
                <a:gd name="connsiteX19" fmla="*/ 575556 w 719722"/>
                <a:gd name="connsiteY19" fmla="*/ 98606 h 193345"/>
                <a:gd name="connsiteX20" fmla="*/ 560614 w 719722"/>
                <a:gd name="connsiteY20" fmla="*/ 83277 h 193345"/>
                <a:gd name="connsiteX21" fmla="*/ 539445 w 719722"/>
                <a:gd name="connsiteY21" fmla="*/ 77891 h 193345"/>
                <a:gd name="connsiteX22" fmla="*/ 2352 w 719722"/>
                <a:gd name="connsiteY22" fmla="*/ 51650 h 193345"/>
                <a:gd name="connsiteX23" fmla="*/ 30300 w 719722"/>
                <a:gd name="connsiteY23" fmla="*/ 51650 h 193345"/>
                <a:gd name="connsiteX24" fmla="*/ 43997 w 719722"/>
                <a:gd name="connsiteY24" fmla="*/ 58417 h 193345"/>
                <a:gd name="connsiteX25" fmla="*/ 73190 w 719722"/>
                <a:gd name="connsiteY25" fmla="*/ 99020 h 193345"/>
                <a:gd name="connsiteX26" fmla="*/ 102383 w 719722"/>
                <a:gd name="connsiteY26" fmla="*/ 58417 h 193345"/>
                <a:gd name="connsiteX27" fmla="*/ 116080 w 719722"/>
                <a:gd name="connsiteY27" fmla="*/ 51650 h 193345"/>
                <a:gd name="connsiteX28" fmla="*/ 142921 w 719722"/>
                <a:gd name="connsiteY28" fmla="*/ 51650 h 193345"/>
                <a:gd name="connsiteX29" fmla="*/ 90484 w 719722"/>
                <a:gd name="connsiteY29" fmla="*/ 121531 h 193345"/>
                <a:gd name="connsiteX30" fmla="*/ 145273 w 719722"/>
                <a:gd name="connsiteY30" fmla="*/ 191411 h 193345"/>
                <a:gd name="connsiteX31" fmla="*/ 116910 w 719722"/>
                <a:gd name="connsiteY31" fmla="*/ 191411 h 193345"/>
                <a:gd name="connsiteX32" fmla="*/ 103213 w 719722"/>
                <a:gd name="connsiteY32" fmla="*/ 184644 h 193345"/>
                <a:gd name="connsiteX33" fmla="*/ 72360 w 719722"/>
                <a:gd name="connsiteY33" fmla="*/ 144732 h 193345"/>
                <a:gd name="connsiteX34" fmla="*/ 41368 w 719722"/>
                <a:gd name="connsiteY34" fmla="*/ 184644 h 193345"/>
                <a:gd name="connsiteX35" fmla="*/ 27671 w 719722"/>
                <a:gd name="connsiteY35" fmla="*/ 191411 h 193345"/>
                <a:gd name="connsiteX36" fmla="*/ 0 w 719722"/>
                <a:gd name="connsiteY36" fmla="*/ 191411 h 193345"/>
                <a:gd name="connsiteX37" fmla="*/ 54512 w 719722"/>
                <a:gd name="connsiteY37" fmla="*/ 121531 h 193345"/>
                <a:gd name="connsiteX38" fmla="*/ 389469 w 719722"/>
                <a:gd name="connsiteY38" fmla="*/ 50408 h 193345"/>
                <a:gd name="connsiteX39" fmla="*/ 431944 w 719722"/>
                <a:gd name="connsiteY39" fmla="*/ 65737 h 193345"/>
                <a:gd name="connsiteX40" fmla="*/ 447993 w 719722"/>
                <a:gd name="connsiteY40" fmla="*/ 111449 h 193345"/>
                <a:gd name="connsiteX41" fmla="*/ 447993 w 719722"/>
                <a:gd name="connsiteY41" fmla="*/ 191549 h 193345"/>
                <a:gd name="connsiteX42" fmla="*/ 432220 w 719722"/>
                <a:gd name="connsiteY42" fmla="*/ 191549 h 193345"/>
                <a:gd name="connsiteX43" fmla="*/ 415203 w 719722"/>
                <a:gd name="connsiteY43" fmla="*/ 174562 h 193345"/>
                <a:gd name="connsiteX44" fmla="*/ 415203 w 719722"/>
                <a:gd name="connsiteY44" fmla="*/ 115730 h 193345"/>
                <a:gd name="connsiteX45" fmla="*/ 406486 w 719722"/>
                <a:gd name="connsiteY45" fmla="*/ 88110 h 193345"/>
                <a:gd name="connsiteX46" fmla="*/ 381859 w 719722"/>
                <a:gd name="connsiteY46" fmla="*/ 78857 h 193345"/>
                <a:gd name="connsiteX47" fmla="*/ 353358 w 719722"/>
                <a:gd name="connsiteY47" fmla="*/ 89767 h 193345"/>
                <a:gd name="connsiteX48" fmla="*/ 342843 w 719722"/>
                <a:gd name="connsiteY48" fmla="*/ 120978 h 193345"/>
                <a:gd name="connsiteX49" fmla="*/ 342843 w 719722"/>
                <a:gd name="connsiteY49" fmla="*/ 174562 h 193345"/>
                <a:gd name="connsiteX50" fmla="*/ 325826 w 719722"/>
                <a:gd name="connsiteY50" fmla="*/ 191549 h 193345"/>
                <a:gd name="connsiteX51" fmla="*/ 310053 w 719722"/>
                <a:gd name="connsiteY51" fmla="*/ 191549 h 193345"/>
                <a:gd name="connsiteX52" fmla="*/ 310053 w 719722"/>
                <a:gd name="connsiteY52" fmla="*/ 51927 h 193345"/>
                <a:gd name="connsiteX53" fmla="*/ 324165 w 719722"/>
                <a:gd name="connsiteY53" fmla="*/ 51927 h 193345"/>
                <a:gd name="connsiteX54" fmla="*/ 341183 w 719722"/>
                <a:gd name="connsiteY54" fmla="*/ 68914 h 193345"/>
                <a:gd name="connsiteX55" fmla="*/ 341183 w 719722"/>
                <a:gd name="connsiteY55" fmla="*/ 70018 h 193345"/>
                <a:gd name="connsiteX56" fmla="*/ 361659 w 719722"/>
                <a:gd name="connsiteY56" fmla="*/ 55379 h 193345"/>
                <a:gd name="connsiteX57" fmla="*/ 389469 w 719722"/>
                <a:gd name="connsiteY57" fmla="*/ 50408 h 193345"/>
                <a:gd name="connsiteX58" fmla="*/ 719722 w 719722"/>
                <a:gd name="connsiteY58" fmla="*/ 50269 h 193345"/>
                <a:gd name="connsiteX59" fmla="*/ 719722 w 719722"/>
                <a:gd name="connsiteY59" fmla="*/ 81342 h 193345"/>
                <a:gd name="connsiteX60" fmla="*/ 712113 w 719722"/>
                <a:gd name="connsiteY60" fmla="*/ 80514 h 193345"/>
                <a:gd name="connsiteX61" fmla="*/ 682228 w 719722"/>
                <a:gd name="connsiteY61" fmla="*/ 91700 h 193345"/>
                <a:gd name="connsiteX62" fmla="*/ 671436 w 719722"/>
                <a:gd name="connsiteY62" fmla="*/ 123740 h 193345"/>
                <a:gd name="connsiteX63" fmla="*/ 671436 w 719722"/>
                <a:gd name="connsiteY63" fmla="*/ 174424 h 193345"/>
                <a:gd name="connsiteX64" fmla="*/ 654419 w 719722"/>
                <a:gd name="connsiteY64" fmla="*/ 191411 h 193345"/>
                <a:gd name="connsiteX65" fmla="*/ 638646 w 719722"/>
                <a:gd name="connsiteY65" fmla="*/ 191411 h 193345"/>
                <a:gd name="connsiteX66" fmla="*/ 638646 w 719722"/>
                <a:gd name="connsiteY66" fmla="*/ 51926 h 193345"/>
                <a:gd name="connsiteX67" fmla="*/ 669776 w 719722"/>
                <a:gd name="connsiteY67" fmla="*/ 51926 h 193345"/>
                <a:gd name="connsiteX68" fmla="*/ 669776 w 719722"/>
                <a:gd name="connsiteY68" fmla="*/ 72366 h 193345"/>
                <a:gd name="connsiteX69" fmla="*/ 719722 w 719722"/>
                <a:gd name="connsiteY69" fmla="*/ 50269 h 193345"/>
                <a:gd name="connsiteX70" fmla="*/ 208500 w 719722"/>
                <a:gd name="connsiteY70" fmla="*/ 50269 h 193345"/>
                <a:gd name="connsiteX71" fmla="*/ 233543 w 719722"/>
                <a:gd name="connsiteY71" fmla="*/ 54964 h 193345"/>
                <a:gd name="connsiteX72" fmla="*/ 253327 w 719722"/>
                <a:gd name="connsiteY72" fmla="*/ 68775 h 193345"/>
                <a:gd name="connsiteX73" fmla="*/ 270345 w 719722"/>
                <a:gd name="connsiteY73" fmla="*/ 51788 h 193345"/>
                <a:gd name="connsiteX74" fmla="*/ 285979 w 719722"/>
                <a:gd name="connsiteY74" fmla="*/ 51788 h 193345"/>
                <a:gd name="connsiteX75" fmla="*/ 285979 w 719722"/>
                <a:gd name="connsiteY75" fmla="*/ 51926 h 193345"/>
                <a:gd name="connsiteX76" fmla="*/ 285979 w 719722"/>
                <a:gd name="connsiteY76" fmla="*/ 191549 h 193345"/>
                <a:gd name="connsiteX77" fmla="*/ 271867 w 719722"/>
                <a:gd name="connsiteY77" fmla="*/ 191549 h 193345"/>
                <a:gd name="connsiteX78" fmla="*/ 254849 w 719722"/>
                <a:gd name="connsiteY78" fmla="*/ 174562 h 193345"/>
                <a:gd name="connsiteX79" fmla="*/ 254849 w 719722"/>
                <a:gd name="connsiteY79" fmla="*/ 173457 h 193345"/>
                <a:gd name="connsiteX80" fmla="*/ 234788 w 719722"/>
                <a:gd name="connsiteY80" fmla="*/ 188372 h 193345"/>
                <a:gd name="connsiteX81" fmla="*/ 208500 w 719722"/>
                <a:gd name="connsiteY81" fmla="*/ 193344 h 193345"/>
                <a:gd name="connsiteX82" fmla="*/ 171975 w 719722"/>
                <a:gd name="connsiteY82" fmla="*/ 184506 h 193345"/>
                <a:gd name="connsiteX83" fmla="*/ 146794 w 719722"/>
                <a:gd name="connsiteY83" fmla="*/ 159371 h 193345"/>
                <a:gd name="connsiteX84" fmla="*/ 137801 w 719722"/>
                <a:gd name="connsiteY84" fmla="*/ 121669 h 193345"/>
                <a:gd name="connsiteX85" fmla="*/ 146794 w 719722"/>
                <a:gd name="connsiteY85" fmla="*/ 84104 h 193345"/>
                <a:gd name="connsiteX86" fmla="*/ 171975 w 719722"/>
                <a:gd name="connsiteY86" fmla="*/ 59108 h 193345"/>
                <a:gd name="connsiteX87" fmla="*/ 208500 w 719722"/>
                <a:gd name="connsiteY87" fmla="*/ 50269 h 193345"/>
                <a:gd name="connsiteX88" fmla="*/ 580675 w 719722"/>
                <a:gd name="connsiteY88" fmla="*/ 0 h 193345"/>
                <a:gd name="connsiteX89" fmla="*/ 613327 w 719722"/>
                <a:gd name="connsiteY89" fmla="*/ 0 h 193345"/>
                <a:gd name="connsiteX90" fmla="*/ 613327 w 719722"/>
                <a:gd name="connsiteY90" fmla="*/ 191550 h 193345"/>
                <a:gd name="connsiteX91" fmla="*/ 598938 w 719722"/>
                <a:gd name="connsiteY91" fmla="*/ 191550 h 193345"/>
                <a:gd name="connsiteX92" fmla="*/ 581920 w 719722"/>
                <a:gd name="connsiteY92" fmla="*/ 174563 h 193345"/>
                <a:gd name="connsiteX93" fmla="*/ 581920 w 719722"/>
                <a:gd name="connsiteY93" fmla="*/ 173458 h 193345"/>
                <a:gd name="connsiteX94" fmla="*/ 561859 w 719722"/>
                <a:gd name="connsiteY94" fmla="*/ 188373 h 193345"/>
                <a:gd name="connsiteX95" fmla="*/ 535571 w 719722"/>
                <a:gd name="connsiteY95" fmla="*/ 193345 h 193345"/>
                <a:gd name="connsiteX96" fmla="*/ 499322 w 719722"/>
                <a:gd name="connsiteY96" fmla="*/ 184507 h 193345"/>
                <a:gd name="connsiteX97" fmla="*/ 474003 w 719722"/>
                <a:gd name="connsiteY97" fmla="*/ 159234 h 193345"/>
                <a:gd name="connsiteX98" fmla="*/ 464872 w 719722"/>
                <a:gd name="connsiteY98" fmla="*/ 121669 h 193345"/>
                <a:gd name="connsiteX99" fmla="*/ 474003 w 719722"/>
                <a:gd name="connsiteY99" fmla="*/ 84243 h 193345"/>
                <a:gd name="connsiteX100" fmla="*/ 499322 w 719722"/>
                <a:gd name="connsiteY100" fmla="*/ 59108 h 193345"/>
                <a:gd name="connsiteX101" fmla="*/ 535571 w 719722"/>
                <a:gd name="connsiteY101" fmla="*/ 50270 h 193345"/>
                <a:gd name="connsiteX102" fmla="*/ 561029 w 719722"/>
                <a:gd name="connsiteY102" fmla="*/ 54965 h 193345"/>
                <a:gd name="connsiteX103" fmla="*/ 580675 w 719722"/>
                <a:gd name="connsiteY103" fmla="*/ 69052 h 193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l="l" t="t" r="r" b="b"/>
              <a:pathLst>
                <a:path w="719722" h="193345">
                  <a:moveTo>
                    <a:pt x="212098" y="78028"/>
                  </a:moveTo>
                  <a:cubicBezTo>
                    <a:pt x="200061" y="78028"/>
                    <a:pt x="190099" y="82033"/>
                    <a:pt x="182351" y="90043"/>
                  </a:cubicBezTo>
                  <a:cubicBezTo>
                    <a:pt x="174603" y="98053"/>
                    <a:pt x="170730" y="108549"/>
                    <a:pt x="170730" y="121669"/>
                  </a:cubicBezTo>
                  <a:cubicBezTo>
                    <a:pt x="170730" y="134788"/>
                    <a:pt x="174603" y="145284"/>
                    <a:pt x="182351" y="153294"/>
                  </a:cubicBezTo>
                  <a:cubicBezTo>
                    <a:pt x="190099" y="161304"/>
                    <a:pt x="200061" y="165309"/>
                    <a:pt x="212098" y="165309"/>
                  </a:cubicBezTo>
                  <a:cubicBezTo>
                    <a:pt x="224134" y="165447"/>
                    <a:pt x="234096" y="161442"/>
                    <a:pt x="241982" y="153294"/>
                  </a:cubicBezTo>
                  <a:cubicBezTo>
                    <a:pt x="249868" y="145284"/>
                    <a:pt x="253742" y="134788"/>
                    <a:pt x="253742" y="121669"/>
                  </a:cubicBezTo>
                  <a:cubicBezTo>
                    <a:pt x="253742" y="108549"/>
                    <a:pt x="249868" y="98053"/>
                    <a:pt x="241982" y="90043"/>
                  </a:cubicBezTo>
                  <a:cubicBezTo>
                    <a:pt x="234096" y="82033"/>
                    <a:pt x="224134" y="78028"/>
                    <a:pt x="212098" y="78028"/>
                  </a:cubicBezTo>
                  <a:close/>
                  <a:moveTo>
                    <a:pt x="539445" y="77891"/>
                  </a:moveTo>
                  <a:cubicBezTo>
                    <a:pt x="531559" y="77891"/>
                    <a:pt x="524503" y="79686"/>
                    <a:pt x="518277" y="83277"/>
                  </a:cubicBezTo>
                  <a:cubicBezTo>
                    <a:pt x="512051" y="86867"/>
                    <a:pt x="507070" y="91977"/>
                    <a:pt x="503335" y="98606"/>
                  </a:cubicBezTo>
                  <a:cubicBezTo>
                    <a:pt x="499599" y="105235"/>
                    <a:pt x="497801" y="112969"/>
                    <a:pt x="497801" y="121669"/>
                  </a:cubicBezTo>
                  <a:cubicBezTo>
                    <a:pt x="497801" y="130370"/>
                    <a:pt x="499599" y="138104"/>
                    <a:pt x="503335" y="144733"/>
                  </a:cubicBezTo>
                  <a:cubicBezTo>
                    <a:pt x="507070" y="151362"/>
                    <a:pt x="511913" y="156471"/>
                    <a:pt x="518277" y="160062"/>
                  </a:cubicBezTo>
                  <a:cubicBezTo>
                    <a:pt x="524503" y="163653"/>
                    <a:pt x="531698" y="165448"/>
                    <a:pt x="539445" y="165448"/>
                  </a:cubicBezTo>
                  <a:cubicBezTo>
                    <a:pt x="547193" y="165448"/>
                    <a:pt x="554388" y="163653"/>
                    <a:pt x="560614" y="160062"/>
                  </a:cubicBezTo>
                  <a:cubicBezTo>
                    <a:pt x="566840" y="156471"/>
                    <a:pt x="571821" y="151362"/>
                    <a:pt x="575556" y="144733"/>
                  </a:cubicBezTo>
                  <a:cubicBezTo>
                    <a:pt x="579292" y="138104"/>
                    <a:pt x="581090" y="130370"/>
                    <a:pt x="581090" y="121669"/>
                  </a:cubicBezTo>
                  <a:cubicBezTo>
                    <a:pt x="581090" y="112969"/>
                    <a:pt x="579292" y="105235"/>
                    <a:pt x="575556" y="98606"/>
                  </a:cubicBezTo>
                  <a:cubicBezTo>
                    <a:pt x="571821" y="91977"/>
                    <a:pt x="566840" y="86867"/>
                    <a:pt x="560614" y="83277"/>
                  </a:cubicBezTo>
                  <a:cubicBezTo>
                    <a:pt x="554388" y="79686"/>
                    <a:pt x="547193" y="77891"/>
                    <a:pt x="539445" y="77891"/>
                  </a:cubicBezTo>
                  <a:close/>
                  <a:moveTo>
                    <a:pt x="2352" y="51650"/>
                  </a:moveTo>
                  <a:lnTo>
                    <a:pt x="30300" y="51650"/>
                  </a:lnTo>
                  <a:cubicBezTo>
                    <a:pt x="35696" y="51650"/>
                    <a:pt x="40676" y="54136"/>
                    <a:pt x="43997" y="58417"/>
                  </a:cubicBezTo>
                  <a:lnTo>
                    <a:pt x="73190" y="99020"/>
                  </a:lnTo>
                  <a:lnTo>
                    <a:pt x="102383" y="58417"/>
                  </a:lnTo>
                  <a:cubicBezTo>
                    <a:pt x="105565" y="54136"/>
                    <a:pt x="110684" y="51650"/>
                    <a:pt x="116080" y="51650"/>
                  </a:cubicBezTo>
                  <a:lnTo>
                    <a:pt x="142921" y="51650"/>
                  </a:lnTo>
                  <a:lnTo>
                    <a:pt x="90484" y="121531"/>
                  </a:lnTo>
                  <a:lnTo>
                    <a:pt x="145273" y="191411"/>
                  </a:lnTo>
                  <a:lnTo>
                    <a:pt x="116910" y="191411"/>
                  </a:lnTo>
                  <a:cubicBezTo>
                    <a:pt x="111514" y="191549"/>
                    <a:pt x="106395" y="188925"/>
                    <a:pt x="103213" y="184644"/>
                  </a:cubicBezTo>
                  <a:lnTo>
                    <a:pt x="72360" y="144732"/>
                  </a:lnTo>
                  <a:lnTo>
                    <a:pt x="41368" y="184644"/>
                  </a:lnTo>
                  <a:cubicBezTo>
                    <a:pt x="38186" y="188925"/>
                    <a:pt x="33067" y="191411"/>
                    <a:pt x="27671" y="191411"/>
                  </a:cubicBezTo>
                  <a:lnTo>
                    <a:pt x="0" y="191411"/>
                  </a:lnTo>
                  <a:lnTo>
                    <a:pt x="54512" y="121531"/>
                  </a:lnTo>
                  <a:close/>
                  <a:moveTo>
                    <a:pt x="389469" y="50408"/>
                  </a:moveTo>
                  <a:cubicBezTo>
                    <a:pt x="407040" y="50270"/>
                    <a:pt x="421290" y="55379"/>
                    <a:pt x="431944" y="65737"/>
                  </a:cubicBezTo>
                  <a:cubicBezTo>
                    <a:pt x="442597" y="76095"/>
                    <a:pt x="447993" y="91286"/>
                    <a:pt x="447993" y="111449"/>
                  </a:cubicBezTo>
                  <a:lnTo>
                    <a:pt x="447993" y="191549"/>
                  </a:lnTo>
                  <a:lnTo>
                    <a:pt x="432220" y="191549"/>
                  </a:lnTo>
                  <a:cubicBezTo>
                    <a:pt x="422812" y="191549"/>
                    <a:pt x="415203" y="183953"/>
                    <a:pt x="415203" y="174562"/>
                  </a:cubicBezTo>
                  <a:lnTo>
                    <a:pt x="415203" y="115730"/>
                  </a:lnTo>
                  <a:cubicBezTo>
                    <a:pt x="415203" y="103577"/>
                    <a:pt x="412297" y="94325"/>
                    <a:pt x="406486" y="88110"/>
                  </a:cubicBezTo>
                  <a:cubicBezTo>
                    <a:pt x="400676" y="81895"/>
                    <a:pt x="392513" y="78857"/>
                    <a:pt x="381859" y="78857"/>
                  </a:cubicBezTo>
                  <a:cubicBezTo>
                    <a:pt x="369822" y="78857"/>
                    <a:pt x="360276" y="82448"/>
                    <a:pt x="353358" y="89767"/>
                  </a:cubicBezTo>
                  <a:cubicBezTo>
                    <a:pt x="346302" y="96948"/>
                    <a:pt x="342843" y="107444"/>
                    <a:pt x="342843" y="120978"/>
                  </a:cubicBezTo>
                  <a:lnTo>
                    <a:pt x="342843" y="174562"/>
                  </a:lnTo>
                  <a:cubicBezTo>
                    <a:pt x="342843" y="183953"/>
                    <a:pt x="335234" y="191549"/>
                    <a:pt x="325826" y="191549"/>
                  </a:cubicBezTo>
                  <a:lnTo>
                    <a:pt x="310053" y="191549"/>
                  </a:lnTo>
                  <a:lnTo>
                    <a:pt x="310053" y="51927"/>
                  </a:lnTo>
                  <a:lnTo>
                    <a:pt x="324165" y="51927"/>
                  </a:lnTo>
                  <a:cubicBezTo>
                    <a:pt x="333573" y="51927"/>
                    <a:pt x="341183" y="59523"/>
                    <a:pt x="341183" y="68914"/>
                  </a:cubicBezTo>
                  <a:lnTo>
                    <a:pt x="341183" y="70018"/>
                  </a:lnTo>
                  <a:cubicBezTo>
                    <a:pt x="346579" y="63527"/>
                    <a:pt x="353358" y="58694"/>
                    <a:pt x="361659" y="55379"/>
                  </a:cubicBezTo>
                  <a:cubicBezTo>
                    <a:pt x="369822" y="52065"/>
                    <a:pt x="379092" y="50408"/>
                    <a:pt x="389469" y="50408"/>
                  </a:cubicBezTo>
                  <a:close/>
                  <a:moveTo>
                    <a:pt x="719722" y="50269"/>
                  </a:moveTo>
                  <a:lnTo>
                    <a:pt x="719722" y="81342"/>
                  </a:lnTo>
                  <a:cubicBezTo>
                    <a:pt x="716955" y="80790"/>
                    <a:pt x="714326" y="80514"/>
                    <a:pt x="712113" y="80514"/>
                  </a:cubicBezTo>
                  <a:cubicBezTo>
                    <a:pt x="699384" y="80514"/>
                    <a:pt x="689422" y="84243"/>
                    <a:pt x="682228" y="91700"/>
                  </a:cubicBezTo>
                  <a:cubicBezTo>
                    <a:pt x="675033" y="99158"/>
                    <a:pt x="671436" y="109792"/>
                    <a:pt x="671436" y="123740"/>
                  </a:cubicBezTo>
                  <a:lnTo>
                    <a:pt x="671436" y="174424"/>
                  </a:lnTo>
                  <a:cubicBezTo>
                    <a:pt x="671436" y="183815"/>
                    <a:pt x="663827" y="191411"/>
                    <a:pt x="654419" y="191411"/>
                  </a:cubicBezTo>
                  <a:lnTo>
                    <a:pt x="638646" y="191411"/>
                  </a:lnTo>
                  <a:lnTo>
                    <a:pt x="638646" y="51926"/>
                  </a:lnTo>
                  <a:lnTo>
                    <a:pt x="669776" y="51926"/>
                  </a:lnTo>
                  <a:lnTo>
                    <a:pt x="669776" y="72366"/>
                  </a:lnTo>
                  <a:cubicBezTo>
                    <a:pt x="679322" y="57589"/>
                    <a:pt x="695925" y="50269"/>
                    <a:pt x="719722" y="50269"/>
                  </a:cubicBezTo>
                  <a:close/>
                  <a:moveTo>
                    <a:pt x="208500" y="50269"/>
                  </a:moveTo>
                  <a:cubicBezTo>
                    <a:pt x="217632" y="50269"/>
                    <a:pt x="225933" y="51788"/>
                    <a:pt x="233543" y="54964"/>
                  </a:cubicBezTo>
                  <a:cubicBezTo>
                    <a:pt x="241152" y="58141"/>
                    <a:pt x="247793" y="62698"/>
                    <a:pt x="253327" y="68775"/>
                  </a:cubicBezTo>
                  <a:cubicBezTo>
                    <a:pt x="253327" y="59384"/>
                    <a:pt x="260937" y="51788"/>
                    <a:pt x="270345" y="51788"/>
                  </a:cubicBezTo>
                  <a:lnTo>
                    <a:pt x="285979" y="51788"/>
                  </a:lnTo>
                  <a:lnTo>
                    <a:pt x="285979" y="51926"/>
                  </a:lnTo>
                  <a:lnTo>
                    <a:pt x="285979" y="191549"/>
                  </a:lnTo>
                  <a:lnTo>
                    <a:pt x="271867" y="191549"/>
                  </a:lnTo>
                  <a:cubicBezTo>
                    <a:pt x="262459" y="191549"/>
                    <a:pt x="254849" y="183953"/>
                    <a:pt x="254849" y="174562"/>
                  </a:cubicBezTo>
                  <a:lnTo>
                    <a:pt x="254849" y="173457"/>
                  </a:lnTo>
                  <a:cubicBezTo>
                    <a:pt x="249453" y="180086"/>
                    <a:pt x="242812" y="185058"/>
                    <a:pt x="234788" y="188372"/>
                  </a:cubicBezTo>
                  <a:cubicBezTo>
                    <a:pt x="226902" y="191687"/>
                    <a:pt x="218047" y="193344"/>
                    <a:pt x="208500" y="193344"/>
                  </a:cubicBezTo>
                  <a:cubicBezTo>
                    <a:pt x="194941" y="193344"/>
                    <a:pt x="182628" y="190444"/>
                    <a:pt x="171975" y="184506"/>
                  </a:cubicBezTo>
                  <a:cubicBezTo>
                    <a:pt x="161183" y="178567"/>
                    <a:pt x="152882" y="170143"/>
                    <a:pt x="146794" y="159371"/>
                  </a:cubicBezTo>
                  <a:cubicBezTo>
                    <a:pt x="140706" y="148599"/>
                    <a:pt x="137801" y="136031"/>
                    <a:pt x="137801" y="121669"/>
                  </a:cubicBezTo>
                  <a:cubicBezTo>
                    <a:pt x="137801" y="107306"/>
                    <a:pt x="140845" y="94876"/>
                    <a:pt x="146794" y="84104"/>
                  </a:cubicBezTo>
                  <a:cubicBezTo>
                    <a:pt x="152882" y="73332"/>
                    <a:pt x="161183" y="65046"/>
                    <a:pt x="171975" y="59108"/>
                  </a:cubicBezTo>
                  <a:cubicBezTo>
                    <a:pt x="182766" y="53169"/>
                    <a:pt x="194941" y="50269"/>
                    <a:pt x="208500" y="50269"/>
                  </a:cubicBezTo>
                  <a:close/>
                  <a:moveTo>
                    <a:pt x="580675" y="0"/>
                  </a:moveTo>
                  <a:lnTo>
                    <a:pt x="613327" y="0"/>
                  </a:lnTo>
                  <a:lnTo>
                    <a:pt x="613327" y="191550"/>
                  </a:lnTo>
                  <a:lnTo>
                    <a:pt x="598938" y="191550"/>
                  </a:lnTo>
                  <a:cubicBezTo>
                    <a:pt x="589530" y="191550"/>
                    <a:pt x="581920" y="183954"/>
                    <a:pt x="581920" y="174563"/>
                  </a:cubicBezTo>
                  <a:lnTo>
                    <a:pt x="581920" y="173458"/>
                  </a:lnTo>
                  <a:cubicBezTo>
                    <a:pt x="576525" y="180087"/>
                    <a:pt x="569884" y="185059"/>
                    <a:pt x="561859" y="188373"/>
                  </a:cubicBezTo>
                  <a:cubicBezTo>
                    <a:pt x="553973" y="191688"/>
                    <a:pt x="545118" y="193345"/>
                    <a:pt x="535571" y="193345"/>
                  </a:cubicBezTo>
                  <a:cubicBezTo>
                    <a:pt x="522151" y="193345"/>
                    <a:pt x="509976" y="190445"/>
                    <a:pt x="499322" y="184507"/>
                  </a:cubicBezTo>
                  <a:cubicBezTo>
                    <a:pt x="488531" y="178568"/>
                    <a:pt x="480091" y="170144"/>
                    <a:pt x="474003" y="159234"/>
                  </a:cubicBezTo>
                  <a:cubicBezTo>
                    <a:pt x="467916" y="148323"/>
                    <a:pt x="464872" y="135756"/>
                    <a:pt x="464872" y="121669"/>
                  </a:cubicBezTo>
                  <a:cubicBezTo>
                    <a:pt x="464872" y="107583"/>
                    <a:pt x="467916" y="95015"/>
                    <a:pt x="474003" y="84243"/>
                  </a:cubicBezTo>
                  <a:cubicBezTo>
                    <a:pt x="480091" y="73471"/>
                    <a:pt x="488531" y="65047"/>
                    <a:pt x="499322" y="59108"/>
                  </a:cubicBezTo>
                  <a:cubicBezTo>
                    <a:pt x="510114" y="53170"/>
                    <a:pt x="522151" y="50270"/>
                    <a:pt x="535571" y="50270"/>
                  </a:cubicBezTo>
                  <a:cubicBezTo>
                    <a:pt x="544841" y="50270"/>
                    <a:pt x="553281" y="51789"/>
                    <a:pt x="561029" y="54965"/>
                  </a:cubicBezTo>
                  <a:cubicBezTo>
                    <a:pt x="568777" y="58142"/>
                    <a:pt x="575279" y="62837"/>
                    <a:pt x="580675" y="69052"/>
                  </a:cubicBezTo>
                  <a:close/>
                </a:path>
              </a:pathLst>
            </a:custGeom>
            <a:solidFill>
              <a:schemeClr val="tx2"/>
            </a:solidFill>
            <a:ln w="9510" cap="flat">
              <a:noFill/>
              <a:prstDash val="solid"/>
              <a:miter/>
            </a:ln>
          </p:spPr>
          <p:txBody>
            <a:bodyPr wrap="square" rtlCol="0" anchor="ctr">
              <a:noAutofit/>
            </a:bodyPr>
            <a:lstStyle/>
            <a:p>
              <a:endParaRPr lang="en-US" sz="1799"/>
            </a:p>
          </p:txBody>
        </p:sp>
        <p:grpSp>
          <p:nvGrpSpPr>
            <p:cNvPr id="19" name="Group 18">
              <a:extLst>
                <a:ext uri="{FF2B5EF4-FFF2-40B4-BE49-F238E27FC236}">
                  <a16:creationId xmlns:a16="http://schemas.microsoft.com/office/drawing/2014/main" id="{38D71C08-3C3D-7647-9564-F9CBC332706D}"/>
                </a:ext>
              </a:extLst>
            </p:cNvPr>
            <p:cNvGrpSpPr/>
            <p:nvPr userDrawn="1"/>
          </p:nvGrpSpPr>
          <p:grpSpPr>
            <a:xfrm>
              <a:off x="11082099" y="267640"/>
              <a:ext cx="156756" cy="139761"/>
              <a:chOff x="11082099" y="267640"/>
              <a:chExt cx="156756" cy="139761"/>
            </a:xfrm>
          </p:grpSpPr>
          <p:sp>
            <p:nvSpPr>
              <p:cNvPr id="20" name="Freeform 19">
                <a:extLst>
                  <a:ext uri="{FF2B5EF4-FFF2-40B4-BE49-F238E27FC236}">
                    <a16:creationId xmlns:a16="http://schemas.microsoft.com/office/drawing/2014/main" id="{4AA84D19-4E95-1C45-B79A-876C7E1455B0}"/>
                  </a:ext>
                </a:extLst>
              </p:cNvPr>
              <p:cNvSpPr/>
              <p:nvPr/>
            </p:nvSpPr>
            <p:spPr>
              <a:xfrm>
                <a:off x="11082099" y="272749"/>
                <a:ext cx="70699" cy="60489"/>
              </a:xfrm>
              <a:custGeom>
                <a:avLst/>
                <a:gdLst>
                  <a:gd name="connsiteX0" fmla="*/ 246570 w 486475"/>
                  <a:gd name="connsiteY0" fmla="*/ 0 h 416222"/>
                  <a:gd name="connsiteX1" fmla="*/ 225625 w 486475"/>
                  <a:gd name="connsiteY1" fmla="*/ 26608 h 416222"/>
                  <a:gd name="connsiteX2" fmla="*/ 0 w 486475"/>
                  <a:gd name="connsiteY2" fmla="*/ 416223 h 416222"/>
                  <a:gd name="connsiteX3" fmla="*/ 486475 w 486475"/>
                  <a:gd name="connsiteY3" fmla="*/ 416223 h 416222"/>
                  <a:gd name="connsiteX4" fmla="*/ 246570 w 486475"/>
                  <a:gd name="connsiteY4" fmla="*/ 0 h 416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475" h="416222">
                    <a:moveTo>
                      <a:pt x="246570" y="0"/>
                    </a:moveTo>
                    <a:cubicBezTo>
                      <a:pt x="238954" y="7602"/>
                      <a:pt x="231338" y="16155"/>
                      <a:pt x="225625" y="26608"/>
                    </a:cubicBezTo>
                    <a:lnTo>
                      <a:pt x="0" y="416223"/>
                    </a:lnTo>
                    <a:lnTo>
                      <a:pt x="486475" y="416223"/>
                    </a:lnTo>
                    <a:lnTo>
                      <a:pt x="246570" y="0"/>
                    </a:lnTo>
                    <a:close/>
                  </a:path>
                </a:pathLst>
              </a:custGeom>
              <a:solidFill>
                <a:srgbClr val="DF1E26"/>
              </a:solidFill>
              <a:ln w="9510" cap="flat">
                <a:noFill/>
                <a:prstDash val="solid"/>
                <a:miter/>
              </a:ln>
            </p:spPr>
            <p:txBody>
              <a:bodyPr rtlCol="0" anchor="ctr"/>
              <a:lstStyle/>
              <a:p>
                <a:endParaRPr lang="en-US" sz="1799"/>
              </a:p>
            </p:txBody>
          </p:sp>
          <p:sp>
            <p:nvSpPr>
              <p:cNvPr id="21" name="Freeform 20">
                <a:extLst>
                  <a:ext uri="{FF2B5EF4-FFF2-40B4-BE49-F238E27FC236}">
                    <a16:creationId xmlns:a16="http://schemas.microsoft.com/office/drawing/2014/main" id="{DE6911A4-10A9-E04F-8ED5-7AEFFA003303}"/>
                  </a:ext>
                </a:extLst>
              </p:cNvPr>
              <p:cNvSpPr/>
              <p:nvPr/>
            </p:nvSpPr>
            <p:spPr>
              <a:xfrm>
                <a:off x="11125542" y="267640"/>
                <a:ext cx="69869" cy="61180"/>
              </a:xfrm>
              <a:custGeom>
                <a:avLst/>
                <a:gdLst>
                  <a:gd name="connsiteX0" fmla="*/ 480763 w 480763"/>
                  <a:gd name="connsiteY0" fmla="*/ 4751 h 420973"/>
                  <a:gd name="connsiteX1" fmla="*/ 447443 w 480763"/>
                  <a:gd name="connsiteY1" fmla="*/ 0 h 420973"/>
                  <a:gd name="connsiteX2" fmla="*/ 33320 w 480763"/>
                  <a:gd name="connsiteY2" fmla="*/ 0 h 420973"/>
                  <a:gd name="connsiteX3" fmla="*/ 0 w 480763"/>
                  <a:gd name="connsiteY3" fmla="*/ 4751 h 420973"/>
                  <a:gd name="connsiteX4" fmla="*/ 240858 w 480763"/>
                  <a:gd name="connsiteY4" fmla="*/ 420974 h 420973"/>
                  <a:gd name="connsiteX5" fmla="*/ 480763 w 480763"/>
                  <a:gd name="connsiteY5" fmla="*/ 4751 h 420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0763" h="420973">
                    <a:moveTo>
                      <a:pt x="480763" y="4751"/>
                    </a:moveTo>
                    <a:cubicBezTo>
                      <a:pt x="470291" y="1901"/>
                      <a:pt x="458867" y="0"/>
                      <a:pt x="447443" y="0"/>
                    </a:cubicBezTo>
                    <a:lnTo>
                      <a:pt x="33320" y="0"/>
                    </a:lnTo>
                    <a:cubicBezTo>
                      <a:pt x="21896" y="0"/>
                      <a:pt x="10472" y="1901"/>
                      <a:pt x="0" y="4751"/>
                    </a:cubicBezTo>
                    <a:lnTo>
                      <a:pt x="240858" y="420974"/>
                    </a:lnTo>
                    <a:lnTo>
                      <a:pt x="480763" y="4751"/>
                    </a:lnTo>
                    <a:close/>
                  </a:path>
                </a:pathLst>
              </a:custGeom>
              <a:solidFill>
                <a:srgbClr val="EF3834"/>
              </a:solidFill>
              <a:ln w="9510" cap="flat">
                <a:noFill/>
                <a:prstDash val="solid"/>
                <a:miter/>
              </a:ln>
            </p:spPr>
            <p:txBody>
              <a:bodyPr rtlCol="0" anchor="ctr"/>
              <a:lstStyle/>
              <a:p>
                <a:endParaRPr lang="en-US" sz="1799"/>
              </a:p>
            </p:txBody>
          </p:sp>
          <p:sp>
            <p:nvSpPr>
              <p:cNvPr id="22" name="Freeform 21">
                <a:extLst>
                  <a:ext uri="{FF2B5EF4-FFF2-40B4-BE49-F238E27FC236}">
                    <a16:creationId xmlns:a16="http://schemas.microsoft.com/office/drawing/2014/main" id="{EB7AB6BD-0306-4D41-9976-6AF160D30E73}"/>
                  </a:ext>
                </a:extLst>
              </p:cNvPr>
              <p:cNvSpPr/>
              <p:nvPr/>
            </p:nvSpPr>
            <p:spPr>
              <a:xfrm>
                <a:off x="11082237" y="341939"/>
                <a:ext cx="70838" cy="60489"/>
              </a:xfrm>
              <a:custGeom>
                <a:avLst/>
                <a:gdLst>
                  <a:gd name="connsiteX0" fmla="*/ 0 w 487427"/>
                  <a:gd name="connsiteY0" fmla="*/ 0 h 416222"/>
                  <a:gd name="connsiteX1" fmla="*/ 225625 w 487427"/>
                  <a:gd name="connsiteY1" fmla="*/ 389615 h 416222"/>
                  <a:gd name="connsiteX2" fmla="*/ 246570 w 487427"/>
                  <a:gd name="connsiteY2" fmla="*/ 416222 h 416222"/>
                  <a:gd name="connsiteX3" fmla="*/ 487427 w 487427"/>
                  <a:gd name="connsiteY3" fmla="*/ 0 h 416222"/>
                  <a:gd name="connsiteX4" fmla="*/ 0 w 487427"/>
                  <a:gd name="connsiteY4" fmla="*/ 0 h 416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7427" h="416222">
                    <a:moveTo>
                      <a:pt x="0" y="0"/>
                    </a:moveTo>
                    <a:lnTo>
                      <a:pt x="225625" y="389615"/>
                    </a:lnTo>
                    <a:cubicBezTo>
                      <a:pt x="231338" y="399118"/>
                      <a:pt x="238002" y="408620"/>
                      <a:pt x="246570" y="416222"/>
                    </a:cubicBezTo>
                    <a:lnTo>
                      <a:pt x="487427" y="0"/>
                    </a:lnTo>
                    <a:lnTo>
                      <a:pt x="0" y="0"/>
                    </a:lnTo>
                    <a:close/>
                  </a:path>
                </a:pathLst>
              </a:custGeom>
              <a:solidFill>
                <a:srgbClr val="F0534C"/>
              </a:solidFill>
              <a:ln w="9510" cap="flat">
                <a:noFill/>
                <a:prstDash val="solid"/>
                <a:miter/>
              </a:ln>
            </p:spPr>
            <p:txBody>
              <a:bodyPr rtlCol="0" anchor="ctr"/>
              <a:lstStyle/>
              <a:p>
                <a:endParaRPr lang="en-US" sz="1799"/>
              </a:p>
            </p:txBody>
          </p:sp>
          <p:sp>
            <p:nvSpPr>
              <p:cNvPr id="23" name="Freeform 22">
                <a:extLst>
                  <a:ext uri="{FF2B5EF4-FFF2-40B4-BE49-F238E27FC236}">
                    <a16:creationId xmlns:a16="http://schemas.microsoft.com/office/drawing/2014/main" id="{2AD80B46-06D4-524B-9585-3A1981CB44AA}"/>
                  </a:ext>
                </a:extLst>
              </p:cNvPr>
              <p:cNvSpPr/>
              <p:nvPr/>
            </p:nvSpPr>
            <p:spPr>
              <a:xfrm>
                <a:off x="11168017" y="341939"/>
                <a:ext cx="70838" cy="60489"/>
              </a:xfrm>
              <a:custGeom>
                <a:avLst/>
                <a:gdLst>
                  <a:gd name="connsiteX0" fmla="*/ 261802 w 487427"/>
                  <a:gd name="connsiteY0" fmla="*/ 389615 h 416222"/>
                  <a:gd name="connsiteX1" fmla="*/ 487427 w 487427"/>
                  <a:gd name="connsiteY1" fmla="*/ 0 h 416222"/>
                  <a:gd name="connsiteX2" fmla="*/ 0 w 487427"/>
                  <a:gd name="connsiteY2" fmla="*/ 0 h 416222"/>
                  <a:gd name="connsiteX3" fmla="*/ 240858 w 487427"/>
                  <a:gd name="connsiteY3" fmla="*/ 416222 h 416222"/>
                  <a:gd name="connsiteX4" fmla="*/ 261802 w 487427"/>
                  <a:gd name="connsiteY4" fmla="*/ 389615 h 416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7427" h="416222">
                    <a:moveTo>
                      <a:pt x="261802" y="389615"/>
                    </a:moveTo>
                    <a:lnTo>
                      <a:pt x="487427" y="0"/>
                    </a:lnTo>
                    <a:lnTo>
                      <a:pt x="0" y="0"/>
                    </a:lnTo>
                    <a:lnTo>
                      <a:pt x="240858" y="416222"/>
                    </a:lnTo>
                    <a:cubicBezTo>
                      <a:pt x="248474" y="407670"/>
                      <a:pt x="256090" y="399118"/>
                      <a:pt x="261802" y="389615"/>
                    </a:cubicBezTo>
                  </a:path>
                </a:pathLst>
              </a:custGeom>
              <a:solidFill>
                <a:srgbClr val="F26F62"/>
              </a:solidFill>
              <a:ln w="9510" cap="flat">
                <a:noFill/>
                <a:prstDash val="solid"/>
                <a:miter/>
              </a:ln>
            </p:spPr>
            <p:txBody>
              <a:bodyPr rtlCol="0" anchor="ctr"/>
              <a:lstStyle/>
              <a:p>
                <a:endParaRPr lang="en-US" sz="1799"/>
              </a:p>
            </p:txBody>
          </p:sp>
          <p:sp>
            <p:nvSpPr>
              <p:cNvPr id="24" name="Freeform 23">
                <a:extLst>
                  <a:ext uri="{FF2B5EF4-FFF2-40B4-BE49-F238E27FC236}">
                    <a16:creationId xmlns:a16="http://schemas.microsoft.com/office/drawing/2014/main" id="{2379C8D3-0E73-5041-B335-A46710C3EDB8}"/>
                  </a:ext>
                </a:extLst>
              </p:cNvPr>
              <p:cNvSpPr/>
              <p:nvPr/>
            </p:nvSpPr>
            <p:spPr>
              <a:xfrm>
                <a:off x="11125542" y="346221"/>
                <a:ext cx="70008" cy="61180"/>
              </a:xfrm>
              <a:custGeom>
                <a:avLst/>
                <a:gdLst>
                  <a:gd name="connsiteX0" fmla="*/ 0 w 481715"/>
                  <a:gd name="connsiteY0" fmla="*/ 416223 h 420973"/>
                  <a:gd name="connsiteX1" fmla="*/ 33320 w 481715"/>
                  <a:gd name="connsiteY1" fmla="*/ 420974 h 420973"/>
                  <a:gd name="connsiteX2" fmla="*/ 448395 w 481715"/>
                  <a:gd name="connsiteY2" fmla="*/ 420974 h 420973"/>
                  <a:gd name="connsiteX3" fmla="*/ 481715 w 481715"/>
                  <a:gd name="connsiteY3" fmla="*/ 416223 h 420973"/>
                  <a:gd name="connsiteX4" fmla="*/ 240858 w 481715"/>
                  <a:gd name="connsiteY4" fmla="*/ 0 h 420973"/>
                  <a:gd name="connsiteX5" fmla="*/ 0 w 481715"/>
                  <a:gd name="connsiteY5" fmla="*/ 416223 h 420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1715" h="420973">
                    <a:moveTo>
                      <a:pt x="0" y="416223"/>
                    </a:moveTo>
                    <a:cubicBezTo>
                      <a:pt x="10472" y="419073"/>
                      <a:pt x="21896" y="420974"/>
                      <a:pt x="33320" y="420974"/>
                    </a:cubicBezTo>
                    <a:lnTo>
                      <a:pt x="448395" y="420974"/>
                    </a:lnTo>
                    <a:cubicBezTo>
                      <a:pt x="459819" y="420974"/>
                      <a:pt x="471243" y="419073"/>
                      <a:pt x="481715" y="416223"/>
                    </a:cubicBezTo>
                    <a:lnTo>
                      <a:pt x="240858" y="0"/>
                    </a:lnTo>
                    <a:lnTo>
                      <a:pt x="0" y="416223"/>
                    </a:lnTo>
                    <a:close/>
                  </a:path>
                </a:pathLst>
              </a:custGeom>
              <a:solidFill>
                <a:srgbClr val="F58C7F"/>
              </a:solidFill>
              <a:ln w="9510" cap="flat">
                <a:noFill/>
                <a:prstDash val="solid"/>
                <a:miter/>
              </a:ln>
            </p:spPr>
            <p:txBody>
              <a:bodyPr rtlCol="0" anchor="ctr"/>
              <a:lstStyle/>
              <a:p>
                <a:endParaRPr lang="en-US" sz="1799"/>
              </a:p>
            </p:txBody>
          </p:sp>
          <p:sp>
            <p:nvSpPr>
              <p:cNvPr id="25" name="Freeform 24">
                <a:extLst>
                  <a:ext uri="{FF2B5EF4-FFF2-40B4-BE49-F238E27FC236}">
                    <a16:creationId xmlns:a16="http://schemas.microsoft.com/office/drawing/2014/main" id="{033C6A05-0A90-6448-83B9-2E035A067E37}"/>
                  </a:ext>
                </a:extLst>
              </p:cNvPr>
              <p:cNvSpPr/>
              <p:nvPr/>
            </p:nvSpPr>
            <p:spPr>
              <a:xfrm>
                <a:off x="11168017" y="272749"/>
                <a:ext cx="70699" cy="60489"/>
              </a:xfrm>
              <a:custGeom>
                <a:avLst/>
                <a:gdLst>
                  <a:gd name="connsiteX0" fmla="*/ 486475 w 486475"/>
                  <a:gd name="connsiteY0" fmla="*/ 416223 h 416222"/>
                  <a:gd name="connsiteX1" fmla="*/ 260850 w 486475"/>
                  <a:gd name="connsiteY1" fmla="*/ 26608 h 416222"/>
                  <a:gd name="connsiteX2" fmla="*/ 239906 w 486475"/>
                  <a:gd name="connsiteY2" fmla="*/ 0 h 416222"/>
                  <a:gd name="connsiteX3" fmla="*/ 0 w 486475"/>
                  <a:gd name="connsiteY3" fmla="*/ 416223 h 416222"/>
                  <a:gd name="connsiteX4" fmla="*/ 486475 w 486475"/>
                  <a:gd name="connsiteY4" fmla="*/ 416223 h 416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475" h="416222">
                    <a:moveTo>
                      <a:pt x="486475" y="416223"/>
                    </a:moveTo>
                    <a:lnTo>
                      <a:pt x="260850" y="26608"/>
                    </a:lnTo>
                    <a:cubicBezTo>
                      <a:pt x="255138" y="17105"/>
                      <a:pt x="248474" y="7602"/>
                      <a:pt x="239906" y="0"/>
                    </a:cubicBezTo>
                    <a:lnTo>
                      <a:pt x="0" y="416223"/>
                    </a:lnTo>
                    <a:lnTo>
                      <a:pt x="486475" y="416223"/>
                    </a:lnTo>
                    <a:close/>
                  </a:path>
                </a:pathLst>
              </a:custGeom>
              <a:solidFill>
                <a:srgbClr val="F0534C"/>
              </a:solidFill>
              <a:ln w="9510" cap="flat">
                <a:noFill/>
                <a:prstDash val="solid"/>
                <a:miter/>
              </a:ln>
            </p:spPr>
            <p:txBody>
              <a:bodyPr rtlCol="0" anchor="ctr"/>
              <a:lstStyle/>
              <a:p>
                <a:endParaRPr lang="en-US" sz="1799"/>
              </a:p>
            </p:txBody>
          </p:sp>
        </p:grpSp>
      </p:grpSp>
      <p:sp>
        <p:nvSpPr>
          <p:cNvPr id="27" name="Text Placeholder 7">
            <a:extLst>
              <a:ext uri="{FF2B5EF4-FFF2-40B4-BE49-F238E27FC236}">
                <a16:creationId xmlns:a16="http://schemas.microsoft.com/office/drawing/2014/main" id="{C385EA65-517E-5645-B518-696C37076F6C}"/>
              </a:ext>
            </a:extLst>
          </p:cNvPr>
          <p:cNvSpPr>
            <a:spLocks noGrp="1"/>
          </p:cNvSpPr>
          <p:nvPr>
            <p:ph type="body" sz="quarter" idx="28"/>
          </p:nvPr>
        </p:nvSpPr>
        <p:spPr>
          <a:xfrm>
            <a:off x="921003" y="1717856"/>
            <a:ext cx="4873111" cy="200311"/>
          </a:xfrm>
          <a:prstGeom prst="rect">
            <a:avLst/>
          </a:prstGeom>
        </p:spPr>
        <p:txBody>
          <a:bodyPr wrap="square">
            <a:spAutoFit/>
          </a:bodyPr>
          <a:lstStyle>
            <a:lvl1pPr marL="182880" marR="0" indent="-182880" algn="l" defTabSz="182742" rtl="0" eaLnBrk="1" fontAlgn="auto" latinLnBrk="0" hangingPunct="1">
              <a:lnSpc>
                <a:spcPct val="120000"/>
              </a:lnSpc>
              <a:spcBef>
                <a:spcPts val="0"/>
              </a:spcBef>
              <a:spcAft>
                <a:spcPts val="0"/>
              </a:spcAft>
              <a:buClrTx/>
              <a:buSzTx/>
              <a:buFont typeface="Arial" panose="020B0604020202020204" pitchFamily="34" charset="0"/>
              <a:buChar char="•"/>
              <a:tabLst/>
              <a:defRPr lang="en-US" sz="1200"/>
            </a:lvl1pPr>
            <a:lvl2pPr marL="365760" indent="-182880">
              <a:lnSpc>
                <a:spcPct val="120000"/>
              </a:lnSpc>
              <a:buFont typeface="Arial" panose="020B0604020202020204" pitchFamily="34" charset="0"/>
              <a:buChar char="•"/>
              <a:defRPr sz="1200">
                <a:solidFill>
                  <a:schemeClr val="tx2"/>
                </a:solidFill>
                <a:latin typeface="+mn-lt"/>
              </a:defRPr>
            </a:lvl2pPr>
            <a:lvl3pPr marL="548640" indent="-182880">
              <a:lnSpc>
                <a:spcPct val="120000"/>
              </a:lnSpc>
              <a:buFont typeface="Arial" panose="020B0604020202020204" pitchFamily="34" charset="0"/>
              <a:buChar char="•"/>
              <a:defRPr sz="1200" b="0">
                <a:solidFill>
                  <a:schemeClr val="tx2"/>
                </a:solidFill>
              </a:defRPr>
            </a:lvl3pPr>
            <a:lvl4pPr marL="0" marR="0" indent="0" algn="l" defTabSz="182880" rtl="0" eaLnBrk="1" fontAlgn="auto" latinLnBrk="0" hangingPunct="1">
              <a:lnSpc>
                <a:spcPct val="90000"/>
              </a:lnSpc>
              <a:spcBef>
                <a:spcPts val="0"/>
              </a:spcBef>
              <a:spcAft>
                <a:spcPts val="1200"/>
              </a:spcAft>
              <a:buClr>
                <a:schemeClr val="tx2"/>
              </a:buClr>
              <a:buSzPct val="100000"/>
              <a:buFontTx/>
              <a:buNone/>
              <a:tabLst>
                <a:tab pos="182880" algn="l"/>
                <a:tab pos="365760" algn="l"/>
                <a:tab pos="548640" algn="l"/>
              </a:tabLst>
              <a:defRPr sz="2800" b="0" kern="0" spc="-30" baseline="0">
                <a:solidFill>
                  <a:schemeClr val="tx1"/>
                </a:solidFill>
                <a:latin typeface="+mj-lt"/>
              </a:defRPr>
            </a:lvl4pPr>
            <a:lvl5pPr marL="0" indent="0">
              <a:lnSpc>
                <a:spcPct val="100000"/>
              </a:lnSpc>
              <a:spcBef>
                <a:spcPts val="1200"/>
              </a:spcBef>
              <a:spcAft>
                <a:spcPts val="600"/>
              </a:spcAft>
              <a:buNone/>
              <a:defRPr sz="1400" b="1">
                <a:solidFill>
                  <a:schemeClr val="tx1"/>
                </a:solidFill>
              </a:defRPr>
            </a:lvl5pPr>
            <a:lvl6pPr marL="0" indent="0">
              <a:buNone/>
              <a:defRPr/>
            </a:lvl6pPr>
          </a:lstStyle>
          <a:p>
            <a:pPr lvl="0"/>
            <a:r>
              <a:rPr lang="en-US"/>
              <a:t>Click to edit Master text styles</a:t>
            </a:r>
          </a:p>
        </p:txBody>
      </p:sp>
      <p:sp>
        <p:nvSpPr>
          <p:cNvPr id="29" name="Text Placeholder 7">
            <a:extLst>
              <a:ext uri="{FF2B5EF4-FFF2-40B4-BE49-F238E27FC236}">
                <a16:creationId xmlns:a16="http://schemas.microsoft.com/office/drawing/2014/main" id="{F9AB5F68-2A21-014F-B0E4-437ABD15A3B4}"/>
              </a:ext>
            </a:extLst>
          </p:cNvPr>
          <p:cNvSpPr>
            <a:spLocks noGrp="1"/>
          </p:cNvSpPr>
          <p:nvPr>
            <p:ph type="body" sz="quarter" idx="29"/>
          </p:nvPr>
        </p:nvSpPr>
        <p:spPr>
          <a:xfrm>
            <a:off x="6398611" y="1717856"/>
            <a:ext cx="4873111" cy="200311"/>
          </a:xfrm>
          <a:prstGeom prst="rect">
            <a:avLst/>
          </a:prstGeom>
        </p:spPr>
        <p:txBody>
          <a:bodyPr wrap="square">
            <a:spAutoFit/>
          </a:bodyPr>
          <a:lstStyle>
            <a:lvl1pPr marL="182880" marR="0" indent="-182880" algn="l" defTabSz="182742" rtl="0" eaLnBrk="1" fontAlgn="auto" latinLnBrk="0" hangingPunct="1">
              <a:lnSpc>
                <a:spcPct val="120000"/>
              </a:lnSpc>
              <a:spcBef>
                <a:spcPts val="0"/>
              </a:spcBef>
              <a:spcAft>
                <a:spcPts val="0"/>
              </a:spcAft>
              <a:buClrTx/>
              <a:buSzTx/>
              <a:buFont typeface="Arial" panose="020B0604020202020204" pitchFamily="34" charset="0"/>
              <a:buChar char="•"/>
              <a:tabLst/>
              <a:defRPr lang="en-US" sz="1200"/>
            </a:lvl1pPr>
            <a:lvl2pPr marL="365760" indent="-182880">
              <a:lnSpc>
                <a:spcPct val="120000"/>
              </a:lnSpc>
              <a:buFont typeface="Arial" panose="020B0604020202020204" pitchFamily="34" charset="0"/>
              <a:buChar char="•"/>
              <a:defRPr sz="1200">
                <a:solidFill>
                  <a:schemeClr val="tx2"/>
                </a:solidFill>
                <a:latin typeface="+mn-lt"/>
              </a:defRPr>
            </a:lvl2pPr>
            <a:lvl3pPr marL="548640" indent="-182880">
              <a:lnSpc>
                <a:spcPct val="120000"/>
              </a:lnSpc>
              <a:buFont typeface="Arial" panose="020B0604020202020204" pitchFamily="34" charset="0"/>
              <a:buChar char="•"/>
              <a:defRPr sz="1200" b="0">
                <a:solidFill>
                  <a:schemeClr val="tx2"/>
                </a:solidFill>
              </a:defRPr>
            </a:lvl3pPr>
            <a:lvl4pPr marL="0" marR="0" indent="0" algn="l" defTabSz="182880" rtl="0" eaLnBrk="1" fontAlgn="auto" latinLnBrk="0" hangingPunct="1">
              <a:lnSpc>
                <a:spcPct val="90000"/>
              </a:lnSpc>
              <a:spcBef>
                <a:spcPts val="0"/>
              </a:spcBef>
              <a:spcAft>
                <a:spcPts val="1200"/>
              </a:spcAft>
              <a:buClr>
                <a:schemeClr val="tx2"/>
              </a:buClr>
              <a:buSzPct val="100000"/>
              <a:buFontTx/>
              <a:buNone/>
              <a:tabLst>
                <a:tab pos="182880" algn="l"/>
                <a:tab pos="365760" algn="l"/>
                <a:tab pos="548640" algn="l"/>
              </a:tabLst>
              <a:defRPr sz="2800" b="0" kern="0" spc="-30" baseline="0">
                <a:solidFill>
                  <a:schemeClr val="tx1"/>
                </a:solidFill>
                <a:latin typeface="+mj-lt"/>
              </a:defRPr>
            </a:lvl4pPr>
            <a:lvl5pPr marL="0" indent="0">
              <a:lnSpc>
                <a:spcPct val="100000"/>
              </a:lnSpc>
              <a:spcBef>
                <a:spcPts val="1200"/>
              </a:spcBef>
              <a:spcAft>
                <a:spcPts val="600"/>
              </a:spcAft>
              <a:buNone/>
              <a:defRPr sz="1400" b="1">
                <a:solidFill>
                  <a:schemeClr val="tx1"/>
                </a:solidFill>
              </a:defRPr>
            </a:lvl5pPr>
            <a:lvl6pPr marL="0" indent="0">
              <a:buNone/>
              <a:defRPr/>
            </a:lvl6pPr>
          </a:lstStyle>
          <a:p>
            <a:pPr lvl="0"/>
            <a:r>
              <a:rPr lang="en-US"/>
              <a:t>Click to edit Master text styles</a:t>
            </a:r>
          </a:p>
        </p:txBody>
      </p:sp>
      <p:sp>
        <p:nvSpPr>
          <p:cNvPr id="26" name="Text Placeholder 7">
            <a:extLst>
              <a:ext uri="{FF2B5EF4-FFF2-40B4-BE49-F238E27FC236}">
                <a16:creationId xmlns:a16="http://schemas.microsoft.com/office/drawing/2014/main" id="{28AF9C57-68B5-5942-A9AA-FC1595CAFE69}"/>
              </a:ext>
            </a:extLst>
          </p:cNvPr>
          <p:cNvSpPr>
            <a:spLocks noGrp="1"/>
          </p:cNvSpPr>
          <p:nvPr>
            <p:ph type="body" sz="quarter" idx="30"/>
          </p:nvPr>
        </p:nvSpPr>
        <p:spPr>
          <a:xfrm>
            <a:off x="228600" y="502920"/>
            <a:ext cx="5865812" cy="233718"/>
          </a:xfrm>
          <a:prstGeom prst="rect">
            <a:avLst/>
          </a:prstGeom>
        </p:spPr>
        <p:txBody>
          <a:bodyPr wrap="square">
            <a:spAutoFit/>
          </a:bodyPr>
          <a:lstStyle>
            <a:lvl1pPr marL="0" marR="0" indent="0" algn="l" defTabSz="182742" rtl="0" eaLnBrk="1" fontAlgn="auto" latinLnBrk="0" hangingPunct="1">
              <a:lnSpc>
                <a:spcPct val="120000"/>
              </a:lnSpc>
              <a:spcBef>
                <a:spcPts val="0"/>
              </a:spcBef>
              <a:spcAft>
                <a:spcPts val="0"/>
              </a:spcAft>
              <a:buClrTx/>
              <a:buSzTx/>
              <a:buFont typeface="Arial" panose="020B0604020202020204" pitchFamily="34" charset="0"/>
              <a:buNone/>
              <a:tabLst/>
              <a:defRPr lang="en-US"/>
            </a:lvl1pPr>
            <a:lvl4pPr marL="182880" marR="0" indent="-182880" algn="l" defTabSz="182880" rtl="0" eaLnBrk="1" fontAlgn="auto" latinLnBrk="0" hangingPunct="1">
              <a:lnSpc>
                <a:spcPct val="100000"/>
              </a:lnSpc>
              <a:spcBef>
                <a:spcPts val="0"/>
              </a:spcBef>
              <a:spcAft>
                <a:spcPts val="600"/>
              </a:spcAft>
              <a:buClr>
                <a:schemeClr val="tx2"/>
              </a:buClr>
              <a:buSzPct val="100000"/>
              <a:buFont typeface="Arial" panose="020B0604020202020204" pitchFamily="34" charset="0"/>
              <a:buChar char="•"/>
              <a:tabLst>
                <a:tab pos="182880" algn="l"/>
                <a:tab pos="365760" algn="l"/>
                <a:tab pos="548640" algn="l"/>
              </a:tabLst>
              <a:defRPr/>
            </a:lvl4pPr>
          </a:lstStyle>
          <a:p>
            <a:pPr lvl="0"/>
            <a:r>
              <a:rPr lang="en-US"/>
              <a:t>Click to edit Master text styles</a:t>
            </a:r>
          </a:p>
        </p:txBody>
      </p:sp>
      <p:sp>
        <p:nvSpPr>
          <p:cNvPr id="5" name="Footer Placeholder 4">
            <a:extLst>
              <a:ext uri="{FF2B5EF4-FFF2-40B4-BE49-F238E27FC236}">
                <a16:creationId xmlns:a16="http://schemas.microsoft.com/office/drawing/2014/main" id="{76AD419C-165F-9E47-9D6B-2916FECD2341}"/>
              </a:ext>
            </a:extLst>
          </p:cNvPr>
          <p:cNvSpPr>
            <a:spLocks noGrp="1"/>
          </p:cNvSpPr>
          <p:nvPr>
            <p:ph type="ftr" sz="quarter" idx="31"/>
          </p:nvPr>
        </p:nvSpPr>
        <p:spPr/>
        <p:txBody>
          <a:bodyPr/>
          <a:lstStyle/>
          <a:p>
            <a:r>
              <a:rPr lang="en-US" kern="0"/>
              <a:t>© 2021 Xandr Inc. Xandr℠, the Kite logo, AT&amp;T, the Globe logo and other marks are trademarks and service marks of AT&amp;T Intellectual Property and/or AT&amp;T affiliated companies. All other marks contained herein are the property of their respective owners.</a:t>
            </a:r>
          </a:p>
        </p:txBody>
      </p:sp>
      <p:sp>
        <p:nvSpPr>
          <p:cNvPr id="7" name="Slide Number Placeholder 6">
            <a:extLst>
              <a:ext uri="{FF2B5EF4-FFF2-40B4-BE49-F238E27FC236}">
                <a16:creationId xmlns:a16="http://schemas.microsoft.com/office/drawing/2014/main" id="{2E2CE066-6FBC-EC4F-BE90-A278E2F4859E}"/>
              </a:ext>
            </a:extLst>
          </p:cNvPr>
          <p:cNvSpPr>
            <a:spLocks noGrp="1"/>
          </p:cNvSpPr>
          <p:nvPr>
            <p:ph type="sldNum" sz="quarter" idx="32"/>
          </p:nvPr>
        </p:nvSpPr>
        <p:spPr/>
        <p:txBody>
          <a:bodyPr/>
          <a:lstStyle/>
          <a:p>
            <a:fld id="{B039CED7-89A6-0D48-93AF-800B78660EBD}" type="slidenum">
              <a:rPr lang="en-US"/>
              <a:pPr/>
              <a:t>‹#›</a:t>
            </a:fld>
            <a:endParaRPr lang="en-US"/>
          </a:p>
        </p:txBody>
      </p:sp>
    </p:spTree>
    <p:extLst>
      <p:ext uri="{BB962C8B-B14F-4D97-AF65-F5344CB8AC3E}">
        <p14:creationId xmlns:p14="http://schemas.microsoft.com/office/powerpoint/2010/main" val="48610827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BASE CORAL">
    <p:bg>
      <p:bgRef idx="1001">
        <a:schemeClr val="bg1"/>
      </p:bgRef>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9E49944A-8963-8F4A-A49E-5D1C092D6FE3}"/>
              </a:ext>
            </a:extLst>
          </p:cNvPr>
          <p:cNvGrpSpPr>
            <a:grpSpLocks noChangeAspect="1"/>
          </p:cNvGrpSpPr>
          <p:nvPr userDrawn="1"/>
        </p:nvGrpSpPr>
        <p:grpSpPr>
          <a:xfrm>
            <a:off x="11082099" y="215851"/>
            <a:ext cx="886025" cy="193345"/>
            <a:chOff x="11082099" y="215851"/>
            <a:chExt cx="886025" cy="193345"/>
          </a:xfrm>
          <a:solidFill>
            <a:schemeClr val="tx2"/>
          </a:solidFill>
        </p:grpSpPr>
        <p:sp>
          <p:nvSpPr>
            <p:cNvPr id="9" name="Freeform 8">
              <a:extLst>
                <a:ext uri="{FF2B5EF4-FFF2-40B4-BE49-F238E27FC236}">
                  <a16:creationId xmlns:a16="http://schemas.microsoft.com/office/drawing/2014/main" id="{48F97184-66BE-4F43-966D-F7DBB0ACA2F7}"/>
                </a:ext>
              </a:extLst>
            </p:cNvPr>
            <p:cNvSpPr/>
            <p:nvPr/>
          </p:nvSpPr>
          <p:spPr>
            <a:xfrm>
              <a:off x="11248402" y="215851"/>
              <a:ext cx="719722" cy="193345"/>
            </a:xfrm>
            <a:custGeom>
              <a:avLst/>
              <a:gdLst>
                <a:gd name="connsiteX0" fmla="*/ 212098 w 719722"/>
                <a:gd name="connsiteY0" fmla="*/ 78028 h 193345"/>
                <a:gd name="connsiteX1" fmla="*/ 182351 w 719722"/>
                <a:gd name="connsiteY1" fmla="*/ 90043 h 193345"/>
                <a:gd name="connsiteX2" fmla="*/ 170730 w 719722"/>
                <a:gd name="connsiteY2" fmla="*/ 121669 h 193345"/>
                <a:gd name="connsiteX3" fmla="*/ 182351 w 719722"/>
                <a:gd name="connsiteY3" fmla="*/ 153294 h 193345"/>
                <a:gd name="connsiteX4" fmla="*/ 212098 w 719722"/>
                <a:gd name="connsiteY4" fmla="*/ 165309 h 193345"/>
                <a:gd name="connsiteX5" fmla="*/ 241982 w 719722"/>
                <a:gd name="connsiteY5" fmla="*/ 153294 h 193345"/>
                <a:gd name="connsiteX6" fmla="*/ 253742 w 719722"/>
                <a:gd name="connsiteY6" fmla="*/ 121669 h 193345"/>
                <a:gd name="connsiteX7" fmla="*/ 241982 w 719722"/>
                <a:gd name="connsiteY7" fmla="*/ 90043 h 193345"/>
                <a:gd name="connsiteX8" fmla="*/ 212098 w 719722"/>
                <a:gd name="connsiteY8" fmla="*/ 78028 h 193345"/>
                <a:gd name="connsiteX9" fmla="*/ 539445 w 719722"/>
                <a:gd name="connsiteY9" fmla="*/ 77891 h 193345"/>
                <a:gd name="connsiteX10" fmla="*/ 518277 w 719722"/>
                <a:gd name="connsiteY10" fmla="*/ 83277 h 193345"/>
                <a:gd name="connsiteX11" fmla="*/ 503335 w 719722"/>
                <a:gd name="connsiteY11" fmla="*/ 98606 h 193345"/>
                <a:gd name="connsiteX12" fmla="*/ 497801 w 719722"/>
                <a:gd name="connsiteY12" fmla="*/ 121669 h 193345"/>
                <a:gd name="connsiteX13" fmla="*/ 503335 w 719722"/>
                <a:gd name="connsiteY13" fmla="*/ 144733 h 193345"/>
                <a:gd name="connsiteX14" fmla="*/ 518277 w 719722"/>
                <a:gd name="connsiteY14" fmla="*/ 160062 h 193345"/>
                <a:gd name="connsiteX15" fmla="*/ 539445 w 719722"/>
                <a:gd name="connsiteY15" fmla="*/ 165448 h 193345"/>
                <a:gd name="connsiteX16" fmla="*/ 560614 w 719722"/>
                <a:gd name="connsiteY16" fmla="*/ 160062 h 193345"/>
                <a:gd name="connsiteX17" fmla="*/ 575556 w 719722"/>
                <a:gd name="connsiteY17" fmla="*/ 144733 h 193345"/>
                <a:gd name="connsiteX18" fmla="*/ 581090 w 719722"/>
                <a:gd name="connsiteY18" fmla="*/ 121669 h 193345"/>
                <a:gd name="connsiteX19" fmla="*/ 575556 w 719722"/>
                <a:gd name="connsiteY19" fmla="*/ 98606 h 193345"/>
                <a:gd name="connsiteX20" fmla="*/ 560614 w 719722"/>
                <a:gd name="connsiteY20" fmla="*/ 83277 h 193345"/>
                <a:gd name="connsiteX21" fmla="*/ 539445 w 719722"/>
                <a:gd name="connsiteY21" fmla="*/ 77891 h 193345"/>
                <a:gd name="connsiteX22" fmla="*/ 2352 w 719722"/>
                <a:gd name="connsiteY22" fmla="*/ 51650 h 193345"/>
                <a:gd name="connsiteX23" fmla="*/ 30300 w 719722"/>
                <a:gd name="connsiteY23" fmla="*/ 51650 h 193345"/>
                <a:gd name="connsiteX24" fmla="*/ 43997 w 719722"/>
                <a:gd name="connsiteY24" fmla="*/ 58417 h 193345"/>
                <a:gd name="connsiteX25" fmla="*/ 73190 w 719722"/>
                <a:gd name="connsiteY25" fmla="*/ 99020 h 193345"/>
                <a:gd name="connsiteX26" fmla="*/ 102383 w 719722"/>
                <a:gd name="connsiteY26" fmla="*/ 58417 h 193345"/>
                <a:gd name="connsiteX27" fmla="*/ 116080 w 719722"/>
                <a:gd name="connsiteY27" fmla="*/ 51650 h 193345"/>
                <a:gd name="connsiteX28" fmla="*/ 142921 w 719722"/>
                <a:gd name="connsiteY28" fmla="*/ 51650 h 193345"/>
                <a:gd name="connsiteX29" fmla="*/ 90484 w 719722"/>
                <a:gd name="connsiteY29" fmla="*/ 121531 h 193345"/>
                <a:gd name="connsiteX30" fmla="*/ 145273 w 719722"/>
                <a:gd name="connsiteY30" fmla="*/ 191411 h 193345"/>
                <a:gd name="connsiteX31" fmla="*/ 116910 w 719722"/>
                <a:gd name="connsiteY31" fmla="*/ 191411 h 193345"/>
                <a:gd name="connsiteX32" fmla="*/ 103213 w 719722"/>
                <a:gd name="connsiteY32" fmla="*/ 184644 h 193345"/>
                <a:gd name="connsiteX33" fmla="*/ 72360 w 719722"/>
                <a:gd name="connsiteY33" fmla="*/ 144732 h 193345"/>
                <a:gd name="connsiteX34" fmla="*/ 41368 w 719722"/>
                <a:gd name="connsiteY34" fmla="*/ 184644 h 193345"/>
                <a:gd name="connsiteX35" fmla="*/ 27671 w 719722"/>
                <a:gd name="connsiteY35" fmla="*/ 191411 h 193345"/>
                <a:gd name="connsiteX36" fmla="*/ 0 w 719722"/>
                <a:gd name="connsiteY36" fmla="*/ 191411 h 193345"/>
                <a:gd name="connsiteX37" fmla="*/ 54512 w 719722"/>
                <a:gd name="connsiteY37" fmla="*/ 121531 h 193345"/>
                <a:gd name="connsiteX38" fmla="*/ 389469 w 719722"/>
                <a:gd name="connsiteY38" fmla="*/ 50408 h 193345"/>
                <a:gd name="connsiteX39" fmla="*/ 431944 w 719722"/>
                <a:gd name="connsiteY39" fmla="*/ 65737 h 193345"/>
                <a:gd name="connsiteX40" fmla="*/ 447993 w 719722"/>
                <a:gd name="connsiteY40" fmla="*/ 111449 h 193345"/>
                <a:gd name="connsiteX41" fmla="*/ 447993 w 719722"/>
                <a:gd name="connsiteY41" fmla="*/ 191549 h 193345"/>
                <a:gd name="connsiteX42" fmla="*/ 432220 w 719722"/>
                <a:gd name="connsiteY42" fmla="*/ 191549 h 193345"/>
                <a:gd name="connsiteX43" fmla="*/ 415203 w 719722"/>
                <a:gd name="connsiteY43" fmla="*/ 174562 h 193345"/>
                <a:gd name="connsiteX44" fmla="*/ 415203 w 719722"/>
                <a:gd name="connsiteY44" fmla="*/ 115730 h 193345"/>
                <a:gd name="connsiteX45" fmla="*/ 406486 w 719722"/>
                <a:gd name="connsiteY45" fmla="*/ 88110 h 193345"/>
                <a:gd name="connsiteX46" fmla="*/ 381859 w 719722"/>
                <a:gd name="connsiteY46" fmla="*/ 78857 h 193345"/>
                <a:gd name="connsiteX47" fmla="*/ 353358 w 719722"/>
                <a:gd name="connsiteY47" fmla="*/ 89767 h 193345"/>
                <a:gd name="connsiteX48" fmla="*/ 342843 w 719722"/>
                <a:gd name="connsiteY48" fmla="*/ 120978 h 193345"/>
                <a:gd name="connsiteX49" fmla="*/ 342843 w 719722"/>
                <a:gd name="connsiteY49" fmla="*/ 174562 h 193345"/>
                <a:gd name="connsiteX50" fmla="*/ 325826 w 719722"/>
                <a:gd name="connsiteY50" fmla="*/ 191549 h 193345"/>
                <a:gd name="connsiteX51" fmla="*/ 310053 w 719722"/>
                <a:gd name="connsiteY51" fmla="*/ 191549 h 193345"/>
                <a:gd name="connsiteX52" fmla="*/ 310053 w 719722"/>
                <a:gd name="connsiteY52" fmla="*/ 51927 h 193345"/>
                <a:gd name="connsiteX53" fmla="*/ 324165 w 719722"/>
                <a:gd name="connsiteY53" fmla="*/ 51927 h 193345"/>
                <a:gd name="connsiteX54" fmla="*/ 341183 w 719722"/>
                <a:gd name="connsiteY54" fmla="*/ 68914 h 193345"/>
                <a:gd name="connsiteX55" fmla="*/ 341183 w 719722"/>
                <a:gd name="connsiteY55" fmla="*/ 70018 h 193345"/>
                <a:gd name="connsiteX56" fmla="*/ 361659 w 719722"/>
                <a:gd name="connsiteY56" fmla="*/ 55379 h 193345"/>
                <a:gd name="connsiteX57" fmla="*/ 389469 w 719722"/>
                <a:gd name="connsiteY57" fmla="*/ 50408 h 193345"/>
                <a:gd name="connsiteX58" fmla="*/ 719722 w 719722"/>
                <a:gd name="connsiteY58" fmla="*/ 50269 h 193345"/>
                <a:gd name="connsiteX59" fmla="*/ 719722 w 719722"/>
                <a:gd name="connsiteY59" fmla="*/ 81342 h 193345"/>
                <a:gd name="connsiteX60" fmla="*/ 712113 w 719722"/>
                <a:gd name="connsiteY60" fmla="*/ 80514 h 193345"/>
                <a:gd name="connsiteX61" fmla="*/ 682228 w 719722"/>
                <a:gd name="connsiteY61" fmla="*/ 91700 h 193345"/>
                <a:gd name="connsiteX62" fmla="*/ 671436 w 719722"/>
                <a:gd name="connsiteY62" fmla="*/ 123740 h 193345"/>
                <a:gd name="connsiteX63" fmla="*/ 671436 w 719722"/>
                <a:gd name="connsiteY63" fmla="*/ 174424 h 193345"/>
                <a:gd name="connsiteX64" fmla="*/ 654419 w 719722"/>
                <a:gd name="connsiteY64" fmla="*/ 191411 h 193345"/>
                <a:gd name="connsiteX65" fmla="*/ 638646 w 719722"/>
                <a:gd name="connsiteY65" fmla="*/ 191411 h 193345"/>
                <a:gd name="connsiteX66" fmla="*/ 638646 w 719722"/>
                <a:gd name="connsiteY66" fmla="*/ 51926 h 193345"/>
                <a:gd name="connsiteX67" fmla="*/ 669776 w 719722"/>
                <a:gd name="connsiteY67" fmla="*/ 51926 h 193345"/>
                <a:gd name="connsiteX68" fmla="*/ 669776 w 719722"/>
                <a:gd name="connsiteY68" fmla="*/ 72366 h 193345"/>
                <a:gd name="connsiteX69" fmla="*/ 719722 w 719722"/>
                <a:gd name="connsiteY69" fmla="*/ 50269 h 193345"/>
                <a:gd name="connsiteX70" fmla="*/ 208500 w 719722"/>
                <a:gd name="connsiteY70" fmla="*/ 50269 h 193345"/>
                <a:gd name="connsiteX71" fmla="*/ 233543 w 719722"/>
                <a:gd name="connsiteY71" fmla="*/ 54964 h 193345"/>
                <a:gd name="connsiteX72" fmla="*/ 253327 w 719722"/>
                <a:gd name="connsiteY72" fmla="*/ 68775 h 193345"/>
                <a:gd name="connsiteX73" fmla="*/ 270345 w 719722"/>
                <a:gd name="connsiteY73" fmla="*/ 51788 h 193345"/>
                <a:gd name="connsiteX74" fmla="*/ 285979 w 719722"/>
                <a:gd name="connsiteY74" fmla="*/ 51788 h 193345"/>
                <a:gd name="connsiteX75" fmla="*/ 285979 w 719722"/>
                <a:gd name="connsiteY75" fmla="*/ 51926 h 193345"/>
                <a:gd name="connsiteX76" fmla="*/ 285979 w 719722"/>
                <a:gd name="connsiteY76" fmla="*/ 191549 h 193345"/>
                <a:gd name="connsiteX77" fmla="*/ 271867 w 719722"/>
                <a:gd name="connsiteY77" fmla="*/ 191549 h 193345"/>
                <a:gd name="connsiteX78" fmla="*/ 254849 w 719722"/>
                <a:gd name="connsiteY78" fmla="*/ 174562 h 193345"/>
                <a:gd name="connsiteX79" fmla="*/ 254849 w 719722"/>
                <a:gd name="connsiteY79" fmla="*/ 173457 h 193345"/>
                <a:gd name="connsiteX80" fmla="*/ 234788 w 719722"/>
                <a:gd name="connsiteY80" fmla="*/ 188372 h 193345"/>
                <a:gd name="connsiteX81" fmla="*/ 208500 w 719722"/>
                <a:gd name="connsiteY81" fmla="*/ 193344 h 193345"/>
                <a:gd name="connsiteX82" fmla="*/ 171975 w 719722"/>
                <a:gd name="connsiteY82" fmla="*/ 184506 h 193345"/>
                <a:gd name="connsiteX83" fmla="*/ 146794 w 719722"/>
                <a:gd name="connsiteY83" fmla="*/ 159371 h 193345"/>
                <a:gd name="connsiteX84" fmla="*/ 137801 w 719722"/>
                <a:gd name="connsiteY84" fmla="*/ 121669 h 193345"/>
                <a:gd name="connsiteX85" fmla="*/ 146794 w 719722"/>
                <a:gd name="connsiteY85" fmla="*/ 84104 h 193345"/>
                <a:gd name="connsiteX86" fmla="*/ 171975 w 719722"/>
                <a:gd name="connsiteY86" fmla="*/ 59108 h 193345"/>
                <a:gd name="connsiteX87" fmla="*/ 208500 w 719722"/>
                <a:gd name="connsiteY87" fmla="*/ 50269 h 193345"/>
                <a:gd name="connsiteX88" fmla="*/ 580675 w 719722"/>
                <a:gd name="connsiteY88" fmla="*/ 0 h 193345"/>
                <a:gd name="connsiteX89" fmla="*/ 613327 w 719722"/>
                <a:gd name="connsiteY89" fmla="*/ 0 h 193345"/>
                <a:gd name="connsiteX90" fmla="*/ 613327 w 719722"/>
                <a:gd name="connsiteY90" fmla="*/ 191550 h 193345"/>
                <a:gd name="connsiteX91" fmla="*/ 598938 w 719722"/>
                <a:gd name="connsiteY91" fmla="*/ 191550 h 193345"/>
                <a:gd name="connsiteX92" fmla="*/ 581920 w 719722"/>
                <a:gd name="connsiteY92" fmla="*/ 174563 h 193345"/>
                <a:gd name="connsiteX93" fmla="*/ 581920 w 719722"/>
                <a:gd name="connsiteY93" fmla="*/ 173458 h 193345"/>
                <a:gd name="connsiteX94" fmla="*/ 561859 w 719722"/>
                <a:gd name="connsiteY94" fmla="*/ 188373 h 193345"/>
                <a:gd name="connsiteX95" fmla="*/ 535571 w 719722"/>
                <a:gd name="connsiteY95" fmla="*/ 193345 h 193345"/>
                <a:gd name="connsiteX96" fmla="*/ 499322 w 719722"/>
                <a:gd name="connsiteY96" fmla="*/ 184507 h 193345"/>
                <a:gd name="connsiteX97" fmla="*/ 474003 w 719722"/>
                <a:gd name="connsiteY97" fmla="*/ 159234 h 193345"/>
                <a:gd name="connsiteX98" fmla="*/ 464872 w 719722"/>
                <a:gd name="connsiteY98" fmla="*/ 121669 h 193345"/>
                <a:gd name="connsiteX99" fmla="*/ 474003 w 719722"/>
                <a:gd name="connsiteY99" fmla="*/ 84243 h 193345"/>
                <a:gd name="connsiteX100" fmla="*/ 499322 w 719722"/>
                <a:gd name="connsiteY100" fmla="*/ 59108 h 193345"/>
                <a:gd name="connsiteX101" fmla="*/ 535571 w 719722"/>
                <a:gd name="connsiteY101" fmla="*/ 50270 h 193345"/>
                <a:gd name="connsiteX102" fmla="*/ 561029 w 719722"/>
                <a:gd name="connsiteY102" fmla="*/ 54965 h 193345"/>
                <a:gd name="connsiteX103" fmla="*/ 580675 w 719722"/>
                <a:gd name="connsiteY103" fmla="*/ 69052 h 193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l="l" t="t" r="r" b="b"/>
              <a:pathLst>
                <a:path w="719722" h="193345">
                  <a:moveTo>
                    <a:pt x="212098" y="78028"/>
                  </a:moveTo>
                  <a:cubicBezTo>
                    <a:pt x="200061" y="78028"/>
                    <a:pt x="190099" y="82033"/>
                    <a:pt x="182351" y="90043"/>
                  </a:cubicBezTo>
                  <a:cubicBezTo>
                    <a:pt x="174603" y="98053"/>
                    <a:pt x="170730" y="108549"/>
                    <a:pt x="170730" y="121669"/>
                  </a:cubicBezTo>
                  <a:cubicBezTo>
                    <a:pt x="170730" y="134788"/>
                    <a:pt x="174603" y="145284"/>
                    <a:pt x="182351" y="153294"/>
                  </a:cubicBezTo>
                  <a:cubicBezTo>
                    <a:pt x="190099" y="161304"/>
                    <a:pt x="200061" y="165309"/>
                    <a:pt x="212098" y="165309"/>
                  </a:cubicBezTo>
                  <a:cubicBezTo>
                    <a:pt x="224134" y="165447"/>
                    <a:pt x="234096" y="161442"/>
                    <a:pt x="241982" y="153294"/>
                  </a:cubicBezTo>
                  <a:cubicBezTo>
                    <a:pt x="249868" y="145284"/>
                    <a:pt x="253742" y="134788"/>
                    <a:pt x="253742" y="121669"/>
                  </a:cubicBezTo>
                  <a:cubicBezTo>
                    <a:pt x="253742" y="108549"/>
                    <a:pt x="249868" y="98053"/>
                    <a:pt x="241982" y="90043"/>
                  </a:cubicBezTo>
                  <a:cubicBezTo>
                    <a:pt x="234096" y="82033"/>
                    <a:pt x="224134" y="78028"/>
                    <a:pt x="212098" y="78028"/>
                  </a:cubicBezTo>
                  <a:close/>
                  <a:moveTo>
                    <a:pt x="539445" y="77891"/>
                  </a:moveTo>
                  <a:cubicBezTo>
                    <a:pt x="531559" y="77891"/>
                    <a:pt x="524503" y="79686"/>
                    <a:pt x="518277" y="83277"/>
                  </a:cubicBezTo>
                  <a:cubicBezTo>
                    <a:pt x="512051" y="86867"/>
                    <a:pt x="507070" y="91977"/>
                    <a:pt x="503335" y="98606"/>
                  </a:cubicBezTo>
                  <a:cubicBezTo>
                    <a:pt x="499599" y="105235"/>
                    <a:pt x="497801" y="112969"/>
                    <a:pt x="497801" y="121669"/>
                  </a:cubicBezTo>
                  <a:cubicBezTo>
                    <a:pt x="497801" y="130370"/>
                    <a:pt x="499599" y="138104"/>
                    <a:pt x="503335" y="144733"/>
                  </a:cubicBezTo>
                  <a:cubicBezTo>
                    <a:pt x="507070" y="151362"/>
                    <a:pt x="511913" y="156471"/>
                    <a:pt x="518277" y="160062"/>
                  </a:cubicBezTo>
                  <a:cubicBezTo>
                    <a:pt x="524503" y="163653"/>
                    <a:pt x="531698" y="165448"/>
                    <a:pt x="539445" y="165448"/>
                  </a:cubicBezTo>
                  <a:cubicBezTo>
                    <a:pt x="547193" y="165448"/>
                    <a:pt x="554388" y="163653"/>
                    <a:pt x="560614" y="160062"/>
                  </a:cubicBezTo>
                  <a:cubicBezTo>
                    <a:pt x="566840" y="156471"/>
                    <a:pt x="571821" y="151362"/>
                    <a:pt x="575556" y="144733"/>
                  </a:cubicBezTo>
                  <a:cubicBezTo>
                    <a:pt x="579292" y="138104"/>
                    <a:pt x="581090" y="130370"/>
                    <a:pt x="581090" y="121669"/>
                  </a:cubicBezTo>
                  <a:cubicBezTo>
                    <a:pt x="581090" y="112969"/>
                    <a:pt x="579292" y="105235"/>
                    <a:pt x="575556" y="98606"/>
                  </a:cubicBezTo>
                  <a:cubicBezTo>
                    <a:pt x="571821" y="91977"/>
                    <a:pt x="566840" y="86867"/>
                    <a:pt x="560614" y="83277"/>
                  </a:cubicBezTo>
                  <a:cubicBezTo>
                    <a:pt x="554388" y="79686"/>
                    <a:pt x="547193" y="77891"/>
                    <a:pt x="539445" y="77891"/>
                  </a:cubicBezTo>
                  <a:close/>
                  <a:moveTo>
                    <a:pt x="2352" y="51650"/>
                  </a:moveTo>
                  <a:lnTo>
                    <a:pt x="30300" y="51650"/>
                  </a:lnTo>
                  <a:cubicBezTo>
                    <a:pt x="35696" y="51650"/>
                    <a:pt x="40676" y="54136"/>
                    <a:pt x="43997" y="58417"/>
                  </a:cubicBezTo>
                  <a:lnTo>
                    <a:pt x="73190" y="99020"/>
                  </a:lnTo>
                  <a:lnTo>
                    <a:pt x="102383" y="58417"/>
                  </a:lnTo>
                  <a:cubicBezTo>
                    <a:pt x="105565" y="54136"/>
                    <a:pt x="110684" y="51650"/>
                    <a:pt x="116080" y="51650"/>
                  </a:cubicBezTo>
                  <a:lnTo>
                    <a:pt x="142921" y="51650"/>
                  </a:lnTo>
                  <a:lnTo>
                    <a:pt x="90484" y="121531"/>
                  </a:lnTo>
                  <a:lnTo>
                    <a:pt x="145273" y="191411"/>
                  </a:lnTo>
                  <a:lnTo>
                    <a:pt x="116910" y="191411"/>
                  </a:lnTo>
                  <a:cubicBezTo>
                    <a:pt x="111514" y="191549"/>
                    <a:pt x="106395" y="188925"/>
                    <a:pt x="103213" y="184644"/>
                  </a:cubicBezTo>
                  <a:lnTo>
                    <a:pt x="72360" y="144732"/>
                  </a:lnTo>
                  <a:lnTo>
                    <a:pt x="41368" y="184644"/>
                  </a:lnTo>
                  <a:cubicBezTo>
                    <a:pt x="38186" y="188925"/>
                    <a:pt x="33067" y="191411"/>
                    <a:pt x="27671" y="191411"/>
                  </a:cubicBezTo>
                  <a:lnTo>
                    <a:pt x="0" y="191411"/>
                  </a:lnTo>
                  <a:lnTo>
                    <a:pt x="54512" y="121531"/>
                  </a:lnTo>
                  <a:close/>
                  <a:moveTo>
                    <a:pt x="389469" y="50408"/>
                  </a:moveTo>
                  <a:cubicBezTo>
                    <a:pt x="407040" y="50270"/>
                    <a:pt x="421290" y="55379"/>
                    <a:pt x="431944" y="65737"/>
                  </a:cubicBezTo>
                  <a:cubicBezTo>
                    <a:pt x="442597" y="76095"/>
                    <a:pt x="447993" y="91286"/>
                    <a:pt x="447993" y="111449"/>
                  </a:cubicBezTo>
                  <a:lnTo>
                    <a:pt x="447993" y="191549"/>
                  </a:lnTo>
                  <a:lnTo>
                    <a:pt x="432220" y="191549"/>
                  </a:lnTo>
                  <a:cubicBezTo>
                    <a:pt x="422812" y="191549"/>
                    <a:pt x="415203" y="183953"/>
                    <a:pt x="415203" y="174562"/>
                  </a:cubicBezTo>
                  <a:lnTo>
                    <a:pt x="415203" y="115730"/>
                  </a:lnTo>
                  <a:cubicBezTo>
                    <a:pt x="415203" y="103577"/>
                    <a:pt x="412297" y="94325"/>
                    <a:pt x="406486" y="88110"/>
                  </a:cubicBezTo>
                  <a:cubicBezTo>
                    <a:pt x="400676" y="81895"/>
                    <a:pt x="392513" y="78857"/>
                    <a:pt x="381859" y="78857"/>
                  </a:cubicBezTo>
                  <a:cubicBezTo>
                    <a:pt x="369822" y="78857"/>
                    <a:pt x="360276" y="82448"/>
                    <a:pt x="353358" y="89767"/>
                  </a:cubicBezTo>
                  <a:cubicBezTo>
                    <a:pt x="346302" y="96948"/>
                    <a:pt x="342843" y="107444"/>
                    <a:pt x="342843" y="120978"/>
                  </a:cubicBezTo>
                  <a:lnTo>
                    <a:pt x="342843" y="174562"/>
                  </a:lnTo>
                  <a:cubicBezTo>
                    <a:pt x="342843" y="183953"/>
                    <a:pt x="335234" y="191549"/>
                    <a:pt x="325826" y="191549"/>
                  </a:cubicBezTo>
                  <a:lnTo>
                    <a:pt x="310053" y="191549"/>
                  </a:lnTo>
                  <a:lnTo>
                    <a:pt x="310053" y="51927"/>
                  </a:lnTo>
                  <a:lnTo>
                    <a:pt x="324165" y="51927"/>
                  </a:lnTo>
                  <a:cubicBezTo>
                    <a:pt x="333573" y="51927"/>
                    <a:pt x="341183" y="59523"/>
                    <a:pt x="341183" y="68914"/>
                  </a:cubicBezTo>
                  <a:lnTo>
                    <a:pt x="341183" y="70018"/>
                  </a:lnTo>
                  <a:cubicBezTo>
                    <a:pt x="346579" y="63527"/>
                    <a:pt x="353358" y="58694"/>
                    <a:pt x="361659" y="55379"/>
                  </a:cubicBezTo>
                  <a:cubicBezTo>
                    <a:pt x="369822" y="52065"/>
                    <a:pt x="379092" y="50408"/>
                    <a:pt x="389469" y="50408"/>
                  </a:cubicBezTo>
                  <a:close/>
                  <a:moveTo>
                    <a:pt x="719722" y="50269"/>
                  </a:moveTo>
                  <a:lnTo>
                    <a:pt x="719722" y="81342"/>
                  </a:lnTo>
                  <a:cubicBezTo>
                    <a:pt x="716955" y="80790"/>
                    <a:pt x="714326" y="80514"/>
                    <a:pt x="712113" y="80514"/>
                  </a:cubicBezTo>
                  <a:cubicBezTo>
                    <a:pt x="699384" y="80514"/>
                    <a:pt x="689422" y="84243"/>
                    <a:pt x="682228" y="91700"/>
                  </a:cubicBezTo>
                  <a:cubicBezTo>
                    <a:pt x="675033" y="99158"/>
                    <a:pt x="671436" y="109792"/>
                    <a:pt x="671436" y="123740"/>
                  </a:cubicBezTo>
                  <a:lnTo>
                    <a:pt x="671436" y="174424"/>
                  </a:lnTo>
                  <a:cubicBezTo>
                    <a:pt x="671436" y="183815"/>
                    <a:pt x="663827" y="191411"/>
                    <a:pt x="654419" y="191411"/>
                  </a:cubicBezTo>
                  <a:lnTo>
                    <a:pt x="638646" y="191411"/>
                  </a:lnTo>
                  <a:lnTo>
                    <a:pt x="638646" y="51926"/>
                  </a:lnTo>
                  <a:lnTo>
                    <a:pt x="669776" y="51926"/>
                  </a:lnTo>
                  <a:lnTo>
                    <a:pt x="669776" y="72366"/>
                  </a:lnTo>
                  <a:cubicBezTo>
                    <a:pt x="679322" y="57589"/>
                    <a:pt x="695925" y="50269"/>
                    <a:pt x="719722" y="50269"/>
                  </a:cubicBezTo>
                  <a:close/>
                  <a:moveTo>
                    <a:pt x="208500" y="50269"/>
                  </a:moveTo>
                  <a:cubicBezTo>
                    <a:pt x="217632" y="50269"/>
                    <a:pt x="225933" y="51788"/>
                    <a:pt x="233543" y="54964"/>
                  </a:cubicBezTo>
                  <a:cubicBezTo>
                    <a:pt x="241152" y="58141"/>
                    <a:pt x="247793" y="62698"/>
                    <a:pt x="253327" y="68775"/>
                  </a:cubicBezTo>
                  <a:cubicBezTo>
                    <a:pt x="253327" y="59384"/>
                    <a:pt x="260937" y="51788"/>
                    <a:pt x="270345" y="51788"/>
                  </a:cubicBezTo>
                  <a:lnTo>
                    <a:pt x="285979" y="51788"/>
                  </a:lnTo>
                  <a:lnTo>
                    <a:pt x="285979" y="51926"/>
                  </a:lnTo>
                  <a:lnTo>
                    <a:pt x="285979" y="191549"/>
                  </a:lnTo>
                  <a:lnTo>
                    <a:pt x="271867" y="191549"/>
                  </a:lnTo>
                  <a:cubicBezTo>
                    <a:pt x="262459" y="191549"/>
                    <a:pt x="254849" y="183953"/>
                    <a:pt x="254849" y="174562"/>
                  </a:cubicBezTo>
                  <a:lnTo>
                    <a:pt x="254849" y="173457"/>
                  </a:lnTo>
                  <a:cubicBezTo>
                    <a:pt x="249453" y="180086"/>
                    <a:pt x="242812" y="185058"/>
                    <a:pt x="234788" y="188372"/>
                  </a:cubicBezTo>
                  <a:cubicBezTo>
                    <a:pt x="226902" y="191687"/>
                    <a:pt x="218047" y="193344"/>
                    <a:pt x="208500" y="193344"/>
                  </a:cubicBezTo>
                  <a:cubicBezTo>
                    <a:pt x="194941" y="193344"/>
                    <a:pt x="182628" y="190444"/>
                    <a:pt x="171975" y="184506"/>
                  </a:cubicBezTo>
                  <a:cubicBezTo>
                    <a:pt x="161183" y="178567"/>
                    <a:pt x="152882" y="170143"/>
                    <a:pt x="146794" y="159371"/>
                  </a:cubicBezTo>
                  <a:cubicBezTo>
                    <a:pt x="140706" y="148599"/>
                    <a:pt x="137801" y="136031"/>
                    <a:pt x="137801" y="121669"/>
                  </a:cubicBezTo>
                  <a:cubicBezTo>
                    <a:pt x="137801" y="107306"/>
                    <a:pt x="140845" y="94876"/>
                    <a:pt x="146794" y="84104"/>
                  </a:cubicBezTo>
                  <a:cubicBezTo>
                    <a:pt x="152882" y="73332"/>
                    <a:pt x="161183" y="65046"/>
                    <a:pt x="171975" y="59108"/>
                  </a:cubicBezTo>
                  <a:cubicBezTo>
                    <a:pt x="182766" y="53169"/>
                    <a:pt x="194941" y="50269"/>
                    <a:pt x="208500" y="50269"/>
                  </a:cubicBezTo>
                  <a:close/>
                  <a:moveTo>
                    <a:pt x="580675" y="0"/>
                  </a:moveTo>
                  <a:lnTo>
                    <a:pt x="613327" y="0"/>
                  </a:lnTo>
                  <a:lnTo>
                    <a:pt x="613327" y="191550"/>
                  </a:lnTo>
                  <a:lnTo>
                    <a:pt x="598938" y="191550"/>
                  </a:lnTo>
                  <a:cubicBezTo>
                    <a:pt x="589530" y="191550"/>
                    <a:pt x="581920" y="183954"/>
                    <a:pt x="581920" y="174563"/>
                  </a:cubicBezTo>
                  <a:lnTo>
                    <a:pt x="581920" y="173458"/>
                  </a:lnTo>
                  <a:cubicBezTo>
                    <a:pt x="576525" y="180087"/>
                    <a:pt x="569884" y="185059"/>
                    <a:pt x="561859" y="188373"/>
                  </a:cubicBezTo>
                  <a:cubicBezTo>
                    <a:pt x="553973" y="191688"/>
                    <a:pt x="545118" y="193345"/>
                    <a:pt x="535571" y="193345"/>
                  </a:cubicBezTo>
                  <a:cubicBezTo>
                    <a:pt x="522151" y="193345"/>
                    <a:pt x="509976" y="190445"/>
                    <a:pt x="499322" y="184507"/>
                  </a:cubicBezTo>
                  <a:cubicBezTo>
                    <a:pt x="488531" y="178568"/>
                    <a:pt x="480091" y="170144"/>
                    <a:pt x="474003" y="159234"/>
                  </a:cubicBezTo>
                  <a:cubicBezTo>
                    <a:pt x="467916" y="148323"/>
                    <a:pt x="464872" y="135756"/>
                    <a:pt x="464872" y="121669"/>
                  </a:cubicBezTo>
                  <a:cubicBezTo>
                    <a:pt x="464872" y="107583"/>
                    <a:pt x="467916" y="95015"/>
                    <a:pt x="474003" y="84243"/>
                  </a:cubicBezTo>
                  <a:cubicBezTo>
                    <a:pt x="480091" y="73471"/>
                    <a:pt x="488531" y="65047"/>
                    <a:pt x="499322" y="59108"/>
                  </a:cubicBezTo>
                  <a:cubicBezTo>
                    <a:pt x="510114" y="53170"/>
                    <a:pt x="522151" y="50270"/>
                    <a:pt x="535571" y="50270"/>
                  </a:cubicBezTo>
                  <a:cubicBezTo>
                    <a:pt x="544841" y="50270"/>
                    <a:pt x="553281" y="51789"/>
                    <a:pt x="561029" y="54965"/>
                  </a:cubicBezTo>
                  <a:cubicBezTo>
                    <a:pt x="568777" y="58142"/>
                    <a:pt x="575279" y="62837"/>
                    <a:pt x="580675" y="69052"/>
                  </a:cubicBezTo>
                  <a:close/>
                </a:path>
              </a:pathLst>
            </a:custGeom>
            <a:grpFill/>
            <a:ln w="9510" cap="flat">
              <a:noFill/>
              <a:prstDash val="solid"/>
              <a:miter/>
            </a:ln>
          </p:spPr>
          <p:txBody>
            <a:bodyPr wrap="square" rtlCol="0" anchor="ctr">
              <a:noAutofit/>
            </a:bodyPr>
            <a:lstStyle/>
            <a:p>
              <a:endParaRPr lang="en-US"/>
            </a:p>
          </p:txBody>
        </p:sp>
        <p:grpSp>
          <p:nvGrpSpPr>
            <p:cNvPr id="10" name="Group 9">
              <a:extLst>
                <a:ext uri="{FF2B5EF4-FFF2-40B4-BE49-F238E27FC236}">
                  <a16:creationId xmlns:a16="http://schemas.microsoft.com/office/drawing/2014/main" id="{C2020983-1CDD-4F49-B6EF-8C9C946F00FF}"/>
                </a:ext>
              </a:extLst>
            </p:cNvPr>
            <p:cNvGrpSpPr/>
            <p:nvPr userDrawn="1"/>
          </p:nvGrpSpPr>
          <p:grpSpPr>
            <a:xfrm>
              <a:off x="11082099" y="267640"/>
              <a:ext cx="156756" cy="139761"/>
              <a:chOff x="11082099" y="267640"/>
              <a:chExt cx="156756" cy="139761"/>
            </a:xfrm>
            <a:grpFill/>
          </p:grpSpPr>
          <p:sp>
            <p:nvSpPr>
              <p:cNvPr id="11" name="Freeform 10">
                <a:extLst>
                  <a:ext uri="{FF2B5EF4-FFF2-40B4-BE49-F238E27FC236}">
                    <a16:creationId xmlns:a16="http://schemas.microsoft.com/office/drawing/2014/main" id="{0668B575-A66C-D247-9082-6CA587AE4275}"/>
                  </a:ext>
                </a:extLst>
              </p:cNvPr>
              <p:cNvSpPr/>
              <p:nvPr/>
            </p:nvSpPr>
            <p:spPr>
              <a:xfrm>
                <a:off x="11082099" y="272749"/>
                <a:ext cx="70699" cy="60489"/>
              </a:xfrm>
              <a:custGeom>
                <a:avLst/>
                <a:gdLst>
                  <a:gd name="connsiteX0" fmla="*/ 246570 w 486475"/>
                  <a:gd name="connsiteY0" fmla="*/ 0 h 416222"/>
                  <a:gd name="connsiteX1" fmla="*/ 225625 w 486475"/>
                  <a:gd name="connsiteY1" fmla="*/ 26608 h 416222"/>
                  <a:gd name="connsiteX2" fmla="*/ 0 w 486475"/>
                  <a:gd name="connsiteY2" fmla="*/ 416223 h 416222"/>
                  <a:gd name="connsiteX3" fmla="*/ 486475 w 486475"/>
                  <a:gd name="connsiteY3" fmla="*/ 416223 h 416222"/>
                  <a:gd name="connsiteX4" fmla="*/ 246570 w 486475"/>
                  <a:gd name="connsiteY4" fmla="*/ 0 h 416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475" h="416222">
                    <a:moveTo>
                      <a:pt x="246570" y="0"/>
                    </a:moveTo>
                    <a:cubicBezTo>
                      <a:pt x="238954" y="7602"/>
                      <a:pt x="231338" y="16155"/>
                      <a:pt x="225625" y="26608"/>
                    </a:cubicBezTo>
                    <a:lnTo>
                      <a:pt x="0" y="416223"/>
                    </a:lnTo>
                    <a:lnTo>
                      <a:pt x="486475" y="416223"/>
                    </a:lnTo>
                    <a:lnTo>
                      <a:pt x="246570" y="0"/>
                    </a:lnTo>
                    <a:close/>
                  </a:path>
                </a:pathLst>
              </a:custGeom>
              <a:grpFill/>
              <a:ln w="9510" cap="flat">
                <a:noFill/>
                <a:prstDash val="solid"/>
                <a:miter/>
              </a:ln>
            </p:spPr>
            <p:txBody>
              <a:bodyPr rtlCol="0" anchor="ctr"/>
              <a:lstStyle/>
              <a:p>
                <a:endParaRPr lang="en-US"/>
              </a:p>
            </p:txBody>
          </p:sp>
          <p:sp>
            <p:nvSpPr>
              <p:cNvPr id="12" name="Freeform 11">
                <a:extLst>
                  <a:ext uri="{FF2B5EF4-FFF2-40B4-BE49-F238E27FC236}">
                    <a16:creationId xmlns:a16="http://schemas.microsoft.com/office/drawing/2014/main" id="{32AFC56B-4CC5-8044-8A0D-062569572E4D}"/>
                  </a:ext>
                </a:extLst>
              </p:cNvPr>
              <p:cNvSpPr/>
              <p:nvPr/>
            </p:nvSpPr>
            <p:spPr>
              <a:xfrm>
                <a:off x="11125542" y="267640"/>
                <a:ext cx="69869" cy="61180"/>
              </a:xfrm>
              <a:custGeom>
                <a:avLst/>
                <a:gdLst>
                  <a:gd name="connsiteX0" fmla="*/ 480763 w 480763"/>
                  <a:gd name="connsiteY0" fmla="*/ 4751 h 420973"/>
                  <a:gd name="connsiteX1" fmla="*/ 447443 w 480763"/>
                  <a:gd name="connsiteY1" fmla="*/ 0 h 420973"/>
                  <a:gd name="connsiteX2" fmla="*/ 33320 w 480763"/>
                  <a:gd name="connsiteY2" fmla="*/ 0 h 420973"/>
                  <a:gd name="connsiteX3" fmla="*/ 0 w 480763"/>
                  <a:gd name="connsiteY3" fmla="*/ 4751 h 420973"/>
                  <a:gd name="connsiteX4" fmla="*/ 240858 w 480763"/>
                  <a:gd name="connsiteY4" fmla="*/ 420974 h 420973"/>
                  <a:gd name="connsiteX5" fmla="*/ 480763 w 480763"/>
                  <a:gd name="connsiteY5" fmla="*/ 4751 h 420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0763" h="420973">
                    <a:moveTo>
                      <a:pt x="480763" y="4751"/>
                    </a:moveTo>
                    <a:cubicBezTo>
                      <a:pt x="470291" y="1901"/>
                      <a:pt x="458867" y="0"/>
                      <a:pt x="447443" y="0"/>
                    </a:cubicBezTo>
                    <a:lnTo>
                      <a:pt x="33320" y="0"/>
                    </a:lnTo>
                    <a:cubicBezTo>
                      <a:pt x="21896" y="0"/>
                      <a:pt x="10472" y="1901"/>
                      <a:pt x="0" y="4751"/>
                    </a:cubicBezTo>
                    <a:lnTo>
                      <a:pt x="240858" y="420974"/>
                    </a:lnTo>
                    <a:lnTo>
                      <a:pt x="480763" y="4751"/>
                    </a:lnTo>
                    <a:close/>
                  </a:path>
                </a:pathLst>
              </a:custGeom>
              <a:grpFill/>
              <a:ln w="9510" cap="flat">
                <a:noFill/>
                <a:prstDash val="solid"/>
                <a:miter/>
              </a:ln>
            </p:spPr>
            <p:txBody>
              <a:bodyPr rtlCol="0" anchor="ctr"/>
              <a:lstStyle/>
              <a:p>
                <a:endParaRPr lang="en-US"/>
              </a:p>
            </p:txBody>
          </p:sp>
          <p:sp>
            <p:nvSpPr>
              <p:cNvPr id="13" name="Freeform 12">
                <a:extLst>
                  <a:ext uri="{FF2B5EF4-FFF2-40B4-BE49-F238E27FC236}">
                    <a16:creationId xmlns:a16="http://schemas.microsoft.com/office/drawing/2014/main" id="{869576B6-DA06-B34F-84FF-BEA7E000A2E8}"/>
                  </a:ext>
                </a:extLst>
              </p:cNvPr>
              <p:cNvSpPr/>
              <p:nvPr/>
            </p:nvSpPr>
            <p:spPr>
              <a:xfrm>
                <a:off x="11082237" y="341939"/>
                <a:ext cx="70838" cy="60489"/>
              </a:xfrm>
              <a:custGeom>
                <a:avLst/>
                <a:gdLst>
                  <a:gd name="connsiteX0" fmla="*/ 0 w 487427"/>
                  <a:gd name="connsiteY0" fmla="*/ 0 h 416222"/>
                  <a:gd name="connsiteX1" fmla="*/ 225625 w 487427"/>
                  <a:gd name="connsiteY1" fmla="*/ 389615 h 416222"/>
                  <a:gd name="connsiteX2" fmla="*/ 246570 w 487427"/>
                  <a:gd name="connsiteY2" fmla="*/ 416222 h 416222"/>
                  <a:gd name="connsiteX3" fmla="*/ 487427 w 487427"/>
                  <a:gd name="connsiteY3" fmla="*/ 0 h 416222"/>
                  <a:gd name="connsiteX4" fmla="*/ 0 w 487427"/>
                  <a:gd name="connsiteY4" fmla="*/ 0 h 416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7427" h="416222">
                    <a:moveTo>
                      <a:pt x="0" y="0"/>
                    </a:moveTo>
                    <a:lnTo>
                      <a:pt x="225625" y="389615"/>
                    </a:lnTo>
                    <a:cubicBezTo>
                      <a:pt x="231338" y="399118"/>
                      <a:pt x="238002" y="408620"/>
                      <a:pt x="246570" y="416222"/>
                    </a:cubicBezTo>
                    <a:lnTo>
                      <a:pt x="487427" y="0"/>
                    </a:lnTo>
                    <a:lnTo>
                      <a:pt x="0" y="0"/>
                    </a:lnTo>
                    <a:close/>
                  </a:path>
                </a:pathLst>
              </a:custGeom>
              <a:grpFill/>
              <a:ln w="9510" cap="flat">
                <a:noFill/>
                <a:prstDash val="solid"/>
                <a:miter/>
              </a:ln>
            </p:spPr>
            <p:txBody>
              <a:bodyPr rtlCol="0" anchor="ctr"/>
              <a:lstStyle/>
              <a:p>
                <a:endParaRPr lang="en-US"/>
              </a:p>
            </p:txBody>
          </p:sp>
          <p:sp>
            <p:nvSpPr>
              <p:cNvPr id="14" name="Freeform 13">
                <a:extLst>
                  <a:ext uri="{FF2B5EF4-FFF2-40B4-BE49-F238E27FC236}">
                    <a16:creationId xmlns:a16="http://schemas.microsoft.com/office/drawing/2014/main" id="{56C14242-71EC-0A41-A052-1C74F86D14C7}"/>
                  </a:ext>
                </a:extLst>
              </p:cNvPr>
              <p:cNvSpPr/>
              <p:nvPr/>
            </p:nvSpPr>
            <p:spPr>
              <a:xfrm>
                <a:off x="11168017" y="341939"/>
                <a:ext cx="70838" cy="60489"/>
              </a:xfrm>
              <a:custGeom>
                <a:avLst/>
                <a:gdLst>
                  <a:gd name="connsiteX0" fmla="*/ 261802 w 487427"/>
                  <a:gd name="connsiteY0" fmla="*/ 389615 h 416222"/>
                  <a:gd name="connsiteX1" fmla="*/ 487427 w 487427"/>
                  <a:gd name="connsiteY1" fmla="*/ 0 h 416222"/>
                  <a:gd name="connsiteX2" fmla="*/ 0 w 487427"/>
                  <a:gd name="connsiteY2" fmla="*/ 0 h 416222"/>
                  <a:gd name="connsiteX3" fmla="*/ 240858 w 487427"/>
                  <a:gd name="connsiteY3" fmla="*/ 416222 h 416222"/>
                  <a:gd name="connsiteX4" fmla="*/ 261802 w 487427"/>
                  <a:gd name="connsiteY4" fmla="*/ 389615 h 416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7427" h="416222">
                    <a:moveTo>
                      <a:pt x="261802" y="389615"/>
                    </a:moveTo>
                    <a:lnTo>
                      <a:pt x="487427" y="0"/>
                    </a:lnTo>
                    <a:lnTo>
                      <a:pt x="0" y="0"/>
                    </a:lnTo>
                    <a:lnTo>
                      <a:pt x="240858" y="416222"/>
                    </a:lnTo>
                    <a:cubicBezTo>
                      <a:pt x="248474" y="407670"/>
                      <a:pt x="256090" y="399118"/>
                      <a:pt x="261802" y="389615"/>
                    </a:cubicBezTo>
                  </a:path>
                </a:pathLst>
              </a:custGeom>
              <a:grpFill/>
              <a:ln w="9510" cap="flat">
                <a:noFill/>
                <a:prstDash val="solid"/>
                <a:miter/>
              </a:ln>
            </p:spPr>
            <p:txBody>
              <a:bodyPr rtlCol="0" anchor="ctr"/>
              <a:lstStyle/>
              <a:p>
                <a:endParaRPr lang="en-US"/>
              </a:p>
            </p:txBody>
          </p:sp>
          <p:sp>
            <p:nvSpPr>
              <p:cNvPr id="15" name="Freeform 14">
                <a:extLst>
                  <a:ext uri="{FF2B5EF4-FFF2-40B4-BE49-F238E27FC236}">
                    <a16:creationId xmlns:a16="http://schemas.microsoft.com/office/drawing/2014/main" id="{54EDDBA0-5019-924E-80FF-3C69813D4693}"/>
                  </a:ext>
                </a:extLst>
              </p:cNvPr>
              <p:cNvSpPr/>
              <p:nvPr/>
            </p:nvSpPr>
            <p:spPr>
              <a:xfrm>
                <a:off x="11125542" y="346221"/>
                <a:ext cx="70008" cy="61180"/>
              </a:xfrm>
              <a:custGeom>
                <a:avLst/>
                <a:gdLst>
                  <a:gd name="connsiteX0" fmla="*/ 0 w 481715"/>
                  <a:gd name="connsiteY0" fmla="*/ 416223 h 420973"/>
                  <a:gd name="connsiteX1" fmla="*/ 33320 w 481715"/>
                  <a:gd name="connsiteY1" fmla="*/ 420974 h 420973"/>
                  <a:gd name="connsiteX2" fmla="*/ 448395 w 481715"/>
                  <a:gd name="connsiteY2" fmla="*/ 420974 h 420973"/>
                  <a:gd name="connsiteX3" fmla="*/ 481715 w 481715"/>
                  <a:gd name="connsiteY3" fmla="*/ 416223 h 420973"/>
                  <a:gd name="connsiteX4" fmla="*/ 240858 w 481715"/>
                  <a:gd name="connsiteY4" fmla="*/ 0 h 420973"/>
                  <a:gd name="connsiteX5" fmla="*/ 0 w 481715"/>
                  <a:gd name="connsiteY5" fmla="*/ 416223 h 420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1715" h="420973">
                    <a:moveTo>
                      <a:pt x="0" y="416223"/>
                    </a:moveTo>
                    <a:cubicBezTo>
                      <a:pt x="10472" y="419073"/>
                      <a:pt x="21896" y="420974"/>
                      <a:pt x="33320" y="420974"/>
                    </a:cubicBezTo>
                    <a:lnTo>
                      <a:pt x="448395" y="420974"/>
                    </a:lnTo>
                    <a:cubicBezTo>
                      <a:pt x="459819" y="420974"/>
                      <a:pt x="471243" y="419073"/>
                      <a:pt x="481715" y="416223"/>
                    </a:cubicBezTo>
                    <a:lnTo>
                      <a:pt x="240858" y="0"/>
                    </a:lnTo>
                    <a:lnTo>
                      <a:pt x="0" y="416223"/>
                    </a:lnTo>
                    <a:close/>
                  </a:path>
                </a:pathLst>
              </a:custGeom>
              <a:grpFill/>
              <a:ln w="9510"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85DA80E5-9001-F24E-ADB3-97135BA95B19}"/>
                  </a:ext>
                </a:extLst>
              </p:cNvPr>
              <p:cNvSpPr/>
              <p:nvPr/>
            </p:nvSpPr>
            <p:spPr>
              <a:xfrm>
                <a:off x="11168017" y="272749"/>
                <a:ext cx="70699" cy="60489"/>
              </a:xfrm>
              <a:custGeom>
                <a:avLst/>
                <a:gdLst>
                  <a:gd name="connsiteX0" fmla="*/ 486475 w 486475"/>
                  <a:gd name="connsiteY0" fmla="*/ 416223 h 416222"/>
                  <a:gd name="connsiteX1" fmla="*/ 260850 w 486475"/>
                  <a:gd name="connsiteY1" fmla="*/ 26608 h 416222"/>
                  <a:gd name="connsiteX2" fmla="*/ 239906 w 486475"/>
                  <a:gd name="connsiteY2" fmla="*/ 0 h 416222"/>
                  <a:gd name="connsiteX3" fmla="*/ 0 w 486475"/>
                  <a:gd name="connsiteY3" fmla="*/ 416223 h 416222"/>
                  <a:gd name="connsiteX4" fmla="*/ 486475 w 486475"/>
                  <a:gd name="connsiteY4" fmla="*/ 416223 h 416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475" h="416222">
                    <a:moveTo>
                      <a:pt x="486475" y="416223"/>
                    </a:moveTo>
                    <a:lnTo>
                      <a:pt x="260850" y="26608"/>
                    </a:lnTo>
                    <a:cubicBezTo>
                      <a:pt x="255138" y="17105"/>
                      <a:pt x="248474" y="7602"/>
                      <a:pt x="239906" y="0"/>
                    </a:cubicBezTo>
                    <a:lnTo>
                      <a:pt x="0" y="416223"/>
                    </a:lnTo>
                    <a:lnTo>
                      <a:pt x="486475" y="416223"/>
                    </a:lnTo>
                    <a:close/>
                  </a:path>
                </a:pathLst>
              </a:custGeom>
              <a:grpFill/>
              <a:ln w="9510" cap="flat">
                <a:noFill/>
                <a:prstDash val="solid"/>
                <a:miter/>
              </a:ln>
            </p:spPr>
            <p:txBody>
              <a:bodyPr rtlCol="0" anchor="ctr"/>
              <a:lstStyle/>
              <a:p>
                <a:endParaRPr lang="en-US"/>
              </a:p>
            </p:txBody>
          </p:sp>
        </p:grpSp>
      </p:grpSp>
      <p:sp>
        <p:nvSpPr>
          <p:cNvPr id="16" name="Title 1">
            <a:extLst>
              <a:ext uri="{FF2B5EF4-FFF2-40B4-BE49-F238E27FC236}">
                <a16:creationId xmlns:a16="http://schemas.microsoft.com/office/drawing/2014/main" id="{1950DC05-2CDE-0348-A948-F019D599CF65}"/>
              </a:ext>
            </a:extLst>
          </p:cNvPr>
          <p:cNvSpPr>
            <a:spLocks noGrp="1"/>
          </p:cNvSpPr>
          <p:nvPr>
            <p:ph type="title"/>
          </p:nvPr>
        </p:nvSpPr>
        <p:spPr>
          <a:xfrm>
            <a:off x="228600" y="201168"/>
            <a:ext cx="5865812" cy="274320"/>
          </a:xfrm>
        </p:spPr>
        <p:txBody>
          <a:bodyPr/>
          <a:lstStyle>
            <a:lvl1pPr>
              <a:defRPr>
                <a:solidFill>
                  <a:schemeClr val="tx2"/>
                </a:solidFill>
              </a:defRPr>
            </a:lvl1pPr>
          </a:lstStyle>
          <a:p>
            <a:r>
              <a:rPr lang="en-US"/>
              <a:t>Click to edit Master title style</a:t>
            </a:r>
          </a:p>
        </p:txBody>
      </p:sp>
      <p:sp>
        <p:nvSpPr>
          <p:cNvPr id="18" name="Text Placeholder 7">
            <a:extLst>
              <a:ext uri="{FF2B5EF4-FFF2-40B4-BE49-F238E27FC236}">
                <a16:creationId xmlns:a16="http://schemas.microsoft.com/office/drawing/2014/main" id="{E0F2B7BA-7DA1-944B-A928-4E9EEC43F99A}"/>
              </a:ext>
            </a:extLst>
          </p:cNvPr>
          <p:cNvSpPr>
            <a:spLocks noGrp="1"/>
          </p:cNvSpPr>
          <p:nvPr>
            <p:ph type="body" sz="quarter" idx="24"/>
          </p:nvPr>
        </p:nvSpPr>
        <p:spPr>
          <a:xfrm>
            <a:off x="228600" y="502920"/>
            <a:ext cx="5865812" cy="233718"/>
          </a:xfrm>
          <a:prstGeom prst="rect">
            <a:avLst/>
          </a:prstGeom>
        </p:spPr>
        <p:txBody>
          <a:bodyPr wrap="square">
            <a:spAutoFit/>
          </a:bodyPr>
          <a:lstStyle>
            <a:lvl1pPr marL="0" marR="0" indent="0" algn="l" defTabSz="182742" rtl="0" eaLnBrk="1" fontAlgn="auto" latinLnBrk="0" hangingPunct="1">
              <a:lnSpc>
                <a:spcPct val="120000"/>
              </a:lnSpc>
              <a:spcBef>
                <a:spcPts val="0"/>
              </a:spcBef>
              <a:spcAft>
                <a:spcPts val="0"/>
              </a:spcAft>
              <a:buClrTx/>
              <a:buSzTx/>
              <a:buFont typeface="Arial" panose="020B0604020202020204" pitchFamily="34" charset="0"/>
              <a:buNone/>
              <a:tabLst/>
              <a:defRPr lang="en-US"/>
            </a:lvl1pPr>
            <a:lvl4pPr marL="182880" marR="0" indent="-182880" algn="l" defTabSz="182880" rtl="0" eaLnBrk="1" fontAlgn="auto" latinLnBrk="0" hangingPunct="1">
              <a:lnSpc>
                <a:spcPct val="100000"/>
              </a:lnSpc>
              <a:spcBef>
                <a:spcPts val="0"/>
              </a:spcBef>
              <a:spcAft>
                <a:spcPts val="600"/>
              </a:spcAft>
              <a:buClr>
                <a:schemeClr val="tx2"/>
              </a:buClr>
              <a:buSzPct val="100000"/>
              <a:buFont typeface="Arial" panose="020B0604020202020204" pitchFamily="34" charset="0"/>
              <a:buChar char="•"/>
              <a:tabLst>
                <a:tab pos="182880" algn="l"/>
                <a:tab pos="365760" algn="l"/>
                <a:tab pos="548640" algn="l"/>
              </a:tabLst>
              <a:defRPr/>
            </a:lvl4pPr>
          </a:lstStyle>
          <a:p>
            <a:pPr lvl="0"/>
            <a:r>
              <a:rPr lang="en-US"/>
              <a:t>Click to edit Master text styles</a:t>
            </a:r>
          </a:p>
        </p:txBody>
      </p:sp>
      <p:sp>
        <p:nvSpPr>
          <p:cNvPr id="20" name="Text Placeholder 7">
            <a:extLst>
              <a:ext uri="{FF2B5EF4-FFF2-40B4-BE49-F238E27FC236}">
                <a16:creationId xmlns:a16="http://schemas.microsoft.com/office/drawing/2014/main" id="{4CE54B90-C69F-194C-B707-3AA18FB51253}"/>
              </a:ext>
            </a:extLst>
          </p:cNvPr>
          <p:cNvSpPr>
            <a:spLocks noGrp="1"/>
          </p:cNvSpPr>
          <p:nvPr>
            <p:ph type="body" sz="quarter" idx="28" hasCustomPrompt="1"/>
          </p:nvPr>
        </p:nvSpPr>
        <p:spPr>
          <a:xfrm>
            <a:off x="10148986" y="6632886"/>
            <a:ext cx="1821776" cy="92333"/>
          </a:xfrm>
        </p:spPr>
        <p:txBody>
          <a:bodyPr anchor="b" anchorCtr="0">
            <a:spAutoFit/>
          </a:bodyPr>
          <a:lstStyle>
            <a:lvl1pPr algn="r">
              <a:lnSpc>
                <a:spcPct val="100000"/>
              </a:lnSpc>
              <a:defRPr sz="600">
                <a:solidFill>
                  <a:schemeClr val="tx2">
                    <a:lumMod val="50000"/>
                    <a:lumOff val="50000"/>
                  </a:schemeClr>
                </a:solidFill>
              </a:defRPr>
            </a:lvl1pPr>
          </a:lstStyle>
          <a:p>
            <a:pPr lvl="0"/>
            <a:r>
              <a:rPr lang="en-US"/>
              <a:t>Source Info</a:t>
            </a:r>
          </a:p>
        </p:txBody>
      </p:sp>
      <p:sp>
        <p:nvSpPr>
          <p:cNvPr id="4" name="Footer Placeholder 3">
            <a:extLst>
              <a:ext uri="{FF2B5EF4-FFF2-40B4-BE49-F238E27FC236}">
                <a16:creationId xmlns:a16="http://schemas.microsoft.com/office/drawing/2014/main" id="{DA6E8743-2B6B-3745-9EBE-A3C8E615406A}"/>
              </a:ext>
            </a:extLst>
          </p:cNvPr>
          <p:cNvSpPr>
            <a:spLocks noGrp="1"/>
          </p:cNvSpPr>
          <p:nvPr>
            <p:ph type="ftr" sz="quarter" idx="29"/>
          </p:nvPr>
        </p:nvSpPr>
        <p:spPr/>
        <p:txBody>
          <a:bodyPr/>
          <a:lstStyle/>
          <a:p>
            <a:r>
              <a:rPr lang="en-US" kern="0"/>
              <a:t>© 2021 Xandr Inc. Xandr℠, the Kite logo, AT&amp;T, the Globe logo and other marks are trademarks and service marks of AT&amp;T Intellectual Property and/or AT&amp;T affiliated companies. All other marks contained herein are the property of their respective owners.</a:t>
            </a:r>
          </a:p>
        </p:txBody>
      </p:sp>
      <p:sp>
        <p:nvSpPr>
          <p:cNvPr id="5" name="Slide Number Placeholder 4">
            <a:extLst>
              <a:ext uri="{FF2B5EF4-FFF2-40B4-BE49-F238E27FC236}">
                <a16:creationId xmlns:a16="http://schemas.microsoft.com/office/drawing/2014/main" id="{B1118492-451F-1148-909D-7E1CB32A0862}"/>
              </a:ext>
            </a:extLst>
          </p:cNvPr>
          <p:cNvSpPr>
            <a:spLocks noGrp="1"/>
          </p:cNvSpPr>
          <p:nvPr>
            <p:ph type="sldNum" sz="quarter" idx="30"/>
          </p:nvPr>
        </p:nvSpPr>
        <p:spPr/>
        <p:txBody>
          <a:bodyPr/>
          <a:lstStyle/>
          <a:p>
            <a:fld id="{B039CED7-89A6-0D48-93AF-800B78660EBD}" type="slidenum">
              <a:rPr lang="en-US"/>
              <a:pPr/>
              <a:t>‹#›</a:t>
            </a:fld>
            <a:endParaRPr lang="en-US"/>
          </a:p>
        </p:txBody>
      </p:sp>
    </p:spTree>
    <p:extLst>
      <p:ext uri="{BB962C8B-B14F-4D97-AF65-F5344CB8AC3E}">
        <p14:creationId xmlns:p14="http://schemas.microsoft.com/office/powerpoint/2010/main" val="3064869186"/>
      </p:ext>
    </p:extLst>
  </p:cSld>
  <p:clrMapOvr>
    <a:overrideClrMapping bg1="dk1" tx1="lt1" bg2="dk2" tx2="lt2" accent1="accent1" accent2="accent2" accent3="accent3" accent4="accent4" accent5="accent5" accent6="accent6" hlink="hlink" folHlink="folHlink"/>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DARK MODE">
    <p:bg>
      <p:bgRef idx="1001">
        <a:schemeClr val="bg2"/>
      </p:bgRef>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FDE9BD88-608A-B245-BA13-346BEC037E3E}"/>
              </a:ext>
            </a:extLst>
          </p:cNvPr>
          <p:cNvGrpSpPr>
            <a:grpSpLocks noChangeAspect="1"/>
          </p:cNvGrpSpPr>
          <p:nvPr userDrawn="1"/>
        </p:nvGrpSpPr>
        <p:grpSpPr>
          <a:xfrm>
            <a:off x="11082099" y="215851"/>
            <a:ext cx="886025" cy="193345"/>
            <a:chOff x="11082099" y="215851"/>
            <a:chExt cx="886025" cy="193345"/>
          </a:xfrm>
        </p:grpSpPr>
        <p:sp>
          <p:nvSpPr>
            <p:cNvPr id="9" name="Freeform 8">
              <a:extLst>
                <a:ext uri="{FF2B5EF4-FFF2-40B4-BE49-F238E27FC236}">
                  <a16:creationId xmlns:a16="http://schemas.microsoft.com/office/drawing/2014/main" id="{F19A1DAC-BD97-8848-89DE-A1CDD2EB6361}"/>
                </a:ext>
              </a:extLst>
            </p:cNvPr>
            <p:cNvSpPr/>
            <p:nvPr/>
          </p:nvSpPr>
          <p:spPr>
            <a:xfrm>
              <a:off x="11248402" y="215851"/>
              <a:ext cx="719722" cy="193345"/>
            </a:xfrm>
            <a:custGeom>
              <a:avLst/>
              <a:gdLst>
                <a:gd name="connsiteX0" fmla="*/ 212098 w 719722"/>
                <a:gd name="connsiteY0" fmla="*/ 78028 h 193345"/>
                <a:gd name="connsiteX1" fmla="*/ 182351 w 719722"/>
                <a:gd name="connsiteY1" fmla="*/ 90043 h 193345"/>
                <a:gd name="connsiteX2" fmla="*/ 170730 w 719722"/>
                <a:gd name="connsiteY2" fmla="*/ 121669 h 193345"/>
                <a:gd name="connsiteX3" fmla="*/ 182351 w 719722"/>
                <a:gd name="connsiteY3" fmla="*/ 153294 h 193345"/>
                <a:gd name="connsiteX4" fmla="*/ 212098 w 719722"/>
                <a:gd name="connsiteY4" fmla="*/ 165309 h 193345"/>
                <a:gd name="connsiteX5" fmla="*/ 241982 w 719722"/>
                <a:gd name="connsiteY5" fmla="*/ 153294 h 193345"/>
                <a:gd name="connsiteX6" fmla="*/ 253742 w 719722"/>
                <a:gd name="connsiteY6" fmla="*/ 121669 h 193345"/>
                <a:gd name="connsiteX7" fmla="*/ 241982 w 719722"/>
                <a:gd name="connsiteY7" fmla="*/ 90043 h 193345"/>
                <a:gd name="connsiteX8" fmla="*/ 212098 w 719722"/>
                <a:gd name="connsiteY8" fmla="*/ 78028 h 193345"/>
                <a:gd name="connsiteX9" fmla="*/ 539445 w 719722"/>
                <a:gd name="connsiteY9" fmla="*/ 77891 h 193345"/>
                <a:gd name="connsiteX10" fmla="*/ 518277 w 719722"/>
                <a:gd name="connsiteY10" fmla="*/ 83277 h 193345"/>
                <a:gd name="connsiteX11" fmla="*/ 503335 w 719722"/>
                <a:gd name="connsiteY11" fmla="*/ 98606 h 193345"/>
                <a:gd name="connsiteX12" fmla="*/ 497801 w 719722"/>
                <a:gd name="connsiteY12" fmla="*/ 121669 h 193345"/>
                <a:gd name="connsiteX13" fmla="*/ 503335 w 719722"/>
                <a:gd name="connsiteY13" fmla="*/ 144733 h 193345"/>
                <a:gd name="connsiteX14" fmla="*/ 518277 w 719722"/>
                <a:gd name="connsiteY14" fmla="*/ 160062 h 193345"/>
                <a:gd name="connsiteX15" fmla="*/ 539445 w 719722"/>
                <a:gd name="connsiteY15" fmla="*/ 165448 h 193345"/>
                <a:gd name="connsiteX16" fmla="*/ 560614 w 719722"/>
                <a:gd name="connsiteY16" fmla="*/ 160062 h 193345"/>
                <a:gd name="connsiteX17" fmla="*/ 575556 w 719722"/>
                <a:gd name="connsiteY17" fmla="*/ 144733 h 193345"/>
                <a:gd name="connsiteX18" fmla="*/ 581090 w 719722"/>
                <a:gd name="connsiteY18" fmla="*/ 121669 h 193345"/>
                <a:gd name="connsiteX19" fmla="*/ 575556 w 719722"/>
                <a:gd name="connsiteY19" fmla="*/ 98606 h 193345"/>
                <a:gd name="connsiteX20" fmla="*/ 560614 w 719722"/>
                <a:gd name="connsiteY20" fmla="*/ 83277 h 193345"/>
                <a:gd name="connsiteX21" fmla="*/ 539445 w 719722"/>
                <a:gd name="connsiteY21" fmla="*/ 77891 h 193345"/>
                <a:gd name="connsiteX22" fmla="*/ 2352 w 719722"/>
                <a:gd name="connsiteY22" fmla="*/ 51650 h 193345"/>
                <a:gd name="connsiteX23" fmla="*/ 30300 w 719722"/>
                <a:gd name="connsiteY23" fmla="*/ 51650 h 193345"/>
                <a:gd name="connsiteX24" fmla="*/ 43997 w 719722"/>
                <a:gd name="connsiteY24" fmla="*/ 58417 h 193345"/>
                <a:gd name="connsiteX25" fmla="*/ 73190 w 719722"/>
                <a:gd name="connsiteY25" fmla="*/ 99020 h 193345"/>
                <a:gd name="connsiteX26" fmla="*/ 102383 w 719722"/>
                <a:gd name="connsiteY26" fmla="*/ 58417 h 193345"/>
                <a:gd name="connsiteX27" fmla="*/ 116080 w 719722"/>
                <a:gd name="connsiteY27" fmla="*/ 51650 h 193345"/>
                <a:gd name="connsiteX28" fmla="*/ 142921 w 719722"/>
                <a:gd name="connsiteY28" fmla="*/ 51650 h 193345"/>
                <a:gd name="connsiteX29" fmla="*/ 90484 w 719722"/>
                <a:gd name="connsiteY29" fmla="*/ 121531 h 193345"/>
                <a:gd name="connsiteX30" fmla="*/ 145273 w 719722"/>
                <a:gd name="connsiteY30" fmla="*/ 191411 h 193345"/>
                <a:gd name="connsiteX31" fmla="*/ 116910 w 719722"/>
                <a:gd name="connsiteY31" fmla="*/ 191411 h 193345"/>
                <a:gd name="connsiteX32" fmla="*/ 103213 w 719722"/>
                <a:gd name="connsiteY32" fmla="*/ 184644 h 193345"/>
                <a:gd name="connsiteX33" fmla="*/ 72360 w 719722"/>
                <a:gd name="connsiteY33" fmla="*/ 144732 h 193345"/>
                <a:gd name="connsiteX34" fmla="*/ 41368 w 719722"/>
                <a:gd name="connsiteY34" fmla="*/ 184644 h 193345"/>
                <a:gd name="connsiteX35" fmla="*/ 27671 w 719722"/>
                <a:gd name="connsiteY35" fmla="*/ 191411 h 193345"/>
                <a:gd name="connsiteX36" fmla="*/ 0 w 719722"/>
                <a:gd name="connsiteY36" fmla="*/ 191411 h 193345"/>
                <a:gd name="connsiteX37" fmla="*/ 54512 w 719722"/>
                <a:gd name="connsiteY37" fmla="*/ 121531 h 193345"/>
                <a:gd name="connsiteX38" fmla="*/ 389469 w 719722"/>
                <a:gd name="connsiteY38" fmla="*/ 50408 h 193345"/>
                <a:gd name="connsiteX39" fmla="*/ 431944 w 719722"/>
                <a:gd name="connsiteY39" fmla="*/ 65737 h 193345"/>
                <a:gd name="connsiteX40" fmla="*/ 447993 w 719722"/>
                <a:gd name="connsiteY40" fmla="*/ 111449 h 193345"/>
                <a:gd name="connsiteX41" fmla="*/ 447993 w 719722"/>
                <a:gd name="connsiteY41" fmla="*/ 191549 h 193345"/>
                <a:gd name="connsiteX42" fmla="*/ 432220 w 719722"/>
                <a:gd name="connsiteY42" fmla="*/ 191549 h 193345"/>
                <a:gd name="connsiteX43" fmla="*/ 415203 w 719722"/>
                <a:gd name="connsiteY43" fmla="*/ 174562 h 193345"/>
                <a:gd name="connsiteX44" fmla="*/ 415203 w 719722"/>
                <a:gd name="connsiteY44" fmla="*/ 115730 h 193345"/>
                <a:gd name="connsiteX45" fmla="*/ 406486 w 719722"/>
                <a:gd name="connsiteY45" fmla="*/ 88110 h 193345"/>
                <a:gd name="connsiteX46" fmla="*/ 381859 w 719722"/>
                <a:gd name="connsiteY46" fmla="*/ 78857 h 193345"/>
                <a:gd name="connsiteX47" fmla="*/ 353358 w 719722"/>
                <a:gd name="connsiteY47" fmla="*/ 89767 h 193345"/>
                <a:gd name="connsiteX48" fmla="*/ 342843 w 719722"/>
                <a:gd name="connsiteY48" fmla="*/ 120978 h 193345"/>
                <a:gd name="connsiteX49" fmla="*/ 342843 w 719722"/>
                <a:gd name="connsiteY49" fmla="*/ 174562 h 193345"/>
                <a:gd name="connsiteX50" fmla="*/ 325826 w 719722"/>
                <a:gd name="connsiteY50" fmla="*/ 191549 h 193345"/>
                <a:gd name="connsiteX51" fmla="*/ 310053 w 719722"/>
                <a:gd name="connsiteY51" fmla="*/ 191549 h 193345"/>
                <a:gd name="connsiteX52" fmla="*/ 310053 w 719722"/>
                <a:gd name="connsiteY52" fmla="*/ 51927 h 193345"/>
                <a:gd name="connsiteX53" fmla="*/ 324165 w 719722"/>
                <a:gd name="connsiteY53" fmla="*/ 51927 h 193345"/>
                <a:gd name="connsiteX54" fmla="*/ 341183 w 719722"/>
                <a:gd name="connsiteY54" fmla="*/ 68914 h 193345"/>
                <a:gd name="connsiteX55" fmla="*/ 341183 w 719722"/>
                <a:gd name="connsiteY55" fmla="*/ 70018 h 193345"/>
                <a:gd name="connsiteX56" fmla="*/ 361659 w 719722"/>
                <a:gd name="connsiteY56" fmla="*/ 55379 h 193345"/>
                <a:gd name="connsiteX57" fmla="*/ 389469 w 719722"/>
                <a:gd name="connsiteY57" fmla="*/ 50408 h 193345"/>
                <a:gd name="connsiteX58" fmla="*/ 719722 w 719722"/>
                <a:gd name="connsiteY58" fmla="*/ 50269 h 193345"/>
                <a:gd name="connsiteX59" fmla="*/ 719722 w 719722"/>
                <a:gd name="connsiteY59" fmla="*/ 81342 h 193345"/>
                <a:gd name="connsiteX60" fmla="*/ 712113 w 719722"/>
                <a:gd name="connsiteY60" fmla="*/ 80514 h 193345"/>
                <a:gd name="connsiteX61" fmla="*/ 682228 w 719722"/>
                <a:gd name="connsiteY61" fmla="*/ 91700 h 193345"/>
                <a:gd name="connsiteX62" fmla="*/ 671436 w 719722"/>
                <a:gd name="connsiteY62" fmla="*/ 123740 h 193345"/>
                <a:gd name="connsiteX63" fmla="*/ 671436 w 719722"/>
                <a:gd name="connsiteY63" fmla="*/ 174424 h 193345"/>
                <a:gd name="connsiteX64" fmla="*/ 654419 w 719722"/>
                <a:gd name="connsiteY64" fmla="*/ 191411 h 193345"/>
                <a:gd name="connsiteX65" fmla="*/ 638646 w 719722"/>
                <a:gd name="connsiteY65" fmla="*/ 191411 h 193345"/>
                <a:gd name="connsiteX66" fmla="*/ 638646 w 719722"/>
                <a:gd name="connsiteY66" fmla="*/ 51926 h 193345"/>
                <a:gd name="connsiteX67" fmla="*/ 669776 w 719722"/>
                <a:gd name="connsiteY67" fmla="*/ 51926 h 193345"/>
                <a:gd name="connsiteX68" fmla="*/ 669776 w 719722"/>
                <a:gd name="connsiteY68" fmla="*/ 72366 h 193345"/>
                <a:gd name="connsiteX69" fmla="*/ 719722 w 719722"/>
                <a:gd name="connsiteY69" fmla="*/ 50269 h 193345"/>
                <a:gd name="connsiteX70" fmla="*/ 208500 w 719722"/>
                <a:gd name="connsiteY70" fmla="*/ 50269 h 193345"/>
                <a:gd name="connsiteX71" fmla="*/ 233543 w 719722"/>
                <a:gd name="connsiteY71" fmla="*/ 54964 h 193345"/>
                <a:gd name="connsiteX72" fmla="*/ 253327 w 719722"/>
                <a:gd name="connsiteY72" fmla="*/ 68775 h 193345"/>
                <a:gd name="connsiteX73" fmla="*/ 270345 w 719722"/>
                <a:gd name="connsiteY73" fmla="*/ 51788 h 193345"/>
                <a:gd name="connsiteX74" fmla="*/ 285979 w 719722"/>
                <a:gd name="connsiteY74" fmla="*/ 51788 h 193345"/>
                <a:gd name="connsiteX75" fmla="*/ 285979 w 719722"/>
                <a:gd name="connsiteY75" fmla="*/ 51926 h 193345"/>
                <a:gd name="connsiteX76" fmla="*/ 285979 w 719722"/>
                <a:gd name="connsiteY76" fmla="*/ 191549 h 193345"/>
                <a:gd name="connsiteX77" fmla="*/ 271867 w 719722"/>
                <a:gd name="connsiteY77" fmla="*/ 191549 h 193345"/>
                <a:gd name="connsiteX78" fmla="*/ 254849 w 719722"/>
                <a:gd name="connsiteY78" fmla="*/ 174562 h 193345"/>
                <a:gd name="connsiteX79" fmla="*/ 254849 w 719722"/>
                <a:gd name="connsiteY79" fmla="*/ 173457 h 193345"/>
                <a:gd name="connsiteX80" fmla="*/ 234788 w 719722"/>
                <a:gd name="connsiteY80" fmla="*/ 188372 h 193345"/>
                <a:gd name="connsiteX81" fmla="*/ 208500 w 719722"/>
                <a:gd name="connsiteY81" fmla="*/ 193344 h 193345"/>
                <a:gd name="connsiteX82" fmla="*/ 171975 w 719722"/>
                <a:gd name="connsiteY82" fmla="*/ 184506 h 193345"/>
                <a:gd name="connsiteX83" fmla="*/ 146794 w 719722"/>
                <a:gd name="connsiteY83" fmla="*/ 159371 h 193345"/>
                <a:gd name="connsiteX84" fmla="*/ 137801 w 719722"/>
                <a:gd name="connsiteY84" fmla="*/ 121669 h 193345"/>
                <a:gd name="connsiteX85" fmla="*/ 146794 w 719722"/>
                <a:gd name="connsiteY85" fmla="*/ 84104 h 193345"/>
                <a:gd name="connsiteX86" fmla="*/ 171975 w 719722"/>
                <a:gd name="connsiteY86" fmla="*/ 59108 h 193345"/>
                <a:gd name="connsiteX87" fmla="*/ 208500 w 719722"/>
                <a:gd name="connsiteY87" fmla="*/ 50269 h 193345"/>
                <a:gd name="connsiteX88" fmla="*/ 580675 w 719722"/>
                <a:gd name="connsiteY88" fmla="*/ 0 h 193345"/>
                <a:gd name="connsiteX89" fmla="*/ 613327 w 719722"/>
                <a:gd name="connsiteY89" fmla="*/ 0 h 193345"/>
                <a:gd name="connsiteX90" fmla="*/ 613327 w 719722"/>
                <a:gd name="connsiteY90" fmla="*/ 191550 h 193345"/>
                <a:gd name="connsiteX91" fmla="*/ 598938 w 719722"/>
                <a:gd name="connsiteY91" fmla="*/ 191550 h 193345"/>
                <a:gd name="connsiteX92" fmla="*/ 581920 w 719722"/>
                <a:gd name="connsiteY92" fmla="*/ 174563 h 193345"/>
                <a:gd name="connsiteX93" fmla="*/ 581920 w 719722"/>
                <a:gd name="connsiteY93" fmla="*/ 173458 h 193345"/>
                <a:gd name="connsiteX94" fmla="*/ 561859 w 719722"/>
                <a:gd name="connsiteY94" fmla="*/ 188373 h 193345"/>
                <a:gd name="connsiteX95" fmla="*/ 535571 w 719722"/>
                <a:gd name="connsiteY95" fmla="*/ 193345 h 193345"/>
                <a:gd name="connsiteX96" fmla="*/ 499322 w 719722"/>
                <a:gd name="connsiteY96" fmla="*/ 184507 h 193345"/>
                <a:gd name="connsiteX97" fmla="*/ 474003 w 719722"/>
                <a:gd name="connsiteY97" fmla="*/ 159234 h 193345"/>
                <a:gd name="connsiteX98" fmla="*/ 464872 w 719722"/>
                <a:gd name="connsiteY98" fmla="*/ 121669 h 193345"/>
                <a:gd name="connsiteX99" fmla="*/ 474003 w 719722"/>
                <a:gd name="connsiteY99" fmla="*/ 84243 h 193345"/>
                <a:gd name="connsiteX100" fmla="*/ 499322 w 719722"/>
                <a:gd name="connsiteY100" fmla="*/ 59108 h 193345"/>
                <a:gd name="connsiteX101" fmla="*/ 535571 w 719722"/>
                <a:gd name="connsiteY101" fmla="*/ 50270 h 193345"/>
                <a:gd name="connsiteX102" fmla="*/ 561029 w 719722"/>
                <a:gd name="connsiteY102" fmla="*/ 54965 h 193345"/>
                <a:gd name="connsiteX103" fmla="*/ 580675 w 719722"/>
                <a:gd name="connsiteY103" fmla="*/ 69052 h 193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l="l" t="t" r="r" b="b"/>
              <a:pathLst>
                <a:path w="719722" h="193345">
                  <a:moveTo>
                    <a:pt x="212098" y="78028"/>
                  </a:moveTo>
                  <a:cubicBezTo>
                    <a:pt x="200061" y="78028"/>
                    <a:pt x="190099" y="82033"/>
                    <a:pt x="182351" y="90043"/>
                  </a:cubicBezTo>
                  <a:cubicBezTo>
                    <a:pt x="174603" y="98053"/>
                    <a:pt x="170730" y="108549"/>
                    <a:pt x="170730" y="121669"/>
                  </a:cubicBezTo>
                  <a:cubicBezTo>
                    <a:pt x="170730" y="134788"/>
                    <a:pt x="174603" y="145284"/>
                    <a:pt x="182351" y="153294"/>
                  </a:cubicBezTo>
                  <a:cubicBezTo>
                    <a:pt x="190099" y="161304"/>
                    <a:pt x="200061" y="165309"/>
                    <a:pt x="212098" y="165309"/>
                  </a:cubicBezTo>
                  <a:cubicBezTo>
                    <a:pt x="224134" y="165447"/>
                    <a:pt x="234096" y="161442"/>
                    <a:pt x="241982" y="153294"/>
                  </a:cubicBezTo>
                  <a:cubicBezTo>
                    <a:pt x="249868" y="145284"/>
                    <a:pt x="253742" y="134788"/>
                    <a:pt x="253742" y="121669"/>
                  </a:cubicBezTo>
                  <a:cubicBezTo>
                    <a:pt x="253742" y="108549"/>
                    <a:pt x="249868" y="98053"/>
                    <a:pt x="241982" y="90043"/>
                  </a:cubicBezTo>
                  <a:cubicBezTo>
                    <a:pt x="234096" y="82033"/>
                    <a:pt x="224134" y="78028"/>
                    <a:pt x="212098" y="78028"/>
                  </a:cubicBezTo>
                  <a:close/>
                  <a:moveTo>
                    <a:pt x="539445" y="77891"/>
                  </a:moveTo>
                  <a:cubicBezTo>
                    <a:pt x="531559" y="77891"/>
                    <a:pt x="524503" y="79686"/>
                    <a:pt x="518277" y="83277"/>
                  </a:cubicBezTo>
                  <a:cubicBezTo>
                    <a:pt x="512051" y="86867"/>
                    <a:pt x="507070" y="91977"/>
                    <a:pt x="503335" y="98606"/>
                  </a:cubicBezTo>
                  <a:cubicBezTo>
                    <a:pt x="499599" y="105235"/>
                    <a:pt x="497801" y="112969"/>
                    <a:pt x="497801" y="121669"/>
                  </a:cubicBezTo>
                  <a:cubicBezTo>
                    <a:pt x="497801" y="130370"/>
                    <a:pt x="499599" y="138104"/>
                    <a:pt x="503335" y="144733"/>
                  </a:cubicBezTo>
                  <a:cubicBezTo>
                    <a:pt x="507070" y="151362"/>
                    <a:pt x="511913" y="156471"/>
                    <a:pt x="518277" y="160062"/>
                  </a:cubicBezTo>
                  <a:cubicBezTo>
                    <a:pt x="524503" y="163653"/>
                    <a:pt x="531698" y="165448"/>
                    <a:pt x="539445" y="165448"/>
                  </a:cubicBezTo>
                  <a:cubicBezTo>
                    <a:pt x="547193" y="165448"/>
                    <a:pt x="554388" y="163653"/>
                    <a:pt x="560614" y="160062"/>
                  </a:cubicBezTo>
                  <a:cubicBezTo>
                    <a:pt x="566840" y="156471"/>
                    <a:pt x="571821" y="151362"/>
                    <a:pt x="575556" y="144733"/>
                  </a:cubicBezTo>
                  <a:cubicBezTo>
                    <a:pt x="579292" y="138104"/>
                    <a:pt x="581090" y="130370"/>
                    <a:pt x="581090" y="121669"/>
                  </a:cubicBezTo>
                  <a:cubicBezTo>
                    <a:pt x="581090" y="112969"/>
                    <a:pt x="579292" y="105235"/>
                    <a:pt x="575556" y="98606"/>
                  </a:cubicBezTo>
                  <a:cubicBezTo>
                    <a:pt x="571821" y="91977"/>
                    <a:pt x="566840" y="86867"/>
                    <a:pt x="560614" y="83277"/>
                  </a:cubicBezTo>
                  <a:cubicBezTo>
                    <a:pt x="554388" y="79686"/>
                    <a:pt x="547193" y="77891"/>
                    <a:pt x="539445" y="77891"/>
                  </a:cubicBezTo>
                  <a:close/>
                  <a:moveTo>
                    <a:pt x="2352" y="51650"/>
                  </a:moveTo>
                  <a:lnTo>
                    <a:pt x="30300" y="51650"/>
                  </a:lnTo>
                  <a:cubicBezTo>
                    <a:pt x="35696" y="51650"/>
                    <a:pt x="40676" y="54136"/>
                    <a:pt x="43997" y="58417"/>
                  </a:cubicBezTo>
                  <a:lnTo>
                    <a:pt x="73190" y="99020"/>
                  </a:lnTo>
                  <a:lnTo>
                    <a:pt x="102383" y="58417"/>
                  </a:lnTo>
                  <a:cubicBezTo>
                    <a:pt x="105565" y="54136"/>
                    <a:pt x="110684" y="51650"/>
                    <a:pt x="116080" y="51650"/>
                  </a:cubicBezTo>
                  <a:lnTo>
                    <a:pt x="142921" y="51650"/>
                  </a:lnTo>
                  <a:lnTo>
                    <a:pt x="90484" y="121531"/>
                  </a:lnTo>
                  <a:lnTo>
                    <a:pt x="145273" y="191411"/>
                  </a:lnTo>
                  <a:lnTo>
                    <a:pt x="116910" y="191411"/>
                  </a:lnTo>
                  <a:cubicBezTo>
                    <a:pt x="111514" y="191549"/>
                    <a:pt x="106395" y="188925"/>
                    <a:pt x="103213" y="184644"/>
                  </a:cubicBezTo>
                  <a:lnTo>
                    <a:pt x="72360" y="144732"/>
                  </a:lnTo>
                  <a:lnTo>
                    <a:pt x="41368" y="184644"/>
                  </a:lnTo>
                  <a:cubicBezTo>
                    <a:pt x="38186" y="188925"/>
                    <a:pt x="33067" y="191411"/>
                    <a:pt x="27671" y="191411"/>
                  </a:cubicBezTo>
                  <a:lnTo>
                    <a:pt x="0" y="191411"/>
                  </a:lnTo>
                  <a:lnTo>
                    <a:pt x="54512" y="121531"/>
                  </a:lnTo>
                  <a:close/>
                  <a:moveTo>
                    <a:pt x="389469" y="50408"/>
                  </a:moveTo>
                  <a:cubicBezTo>
                    <a:pt x="407040" y="50270"/>
                    <a:pt x="421290" y="55379"/>
                    <a:pt x="431944" y="65737"/>
                  </a:cubicBezTo>
                  <a:cubicBezTo>
                    <a:pt x="442597" y="76095"/>
                    <a:pt x="447993" y="91286"/>
                    <a:pt x="447993" y="111449"/>
                  </a:cubicBezTo>
                  <a:lnTo>
                    <a:pt x="447993" y="191549"/>
                  </a:lnTo>
                  <a:lnTo>
                    <a:pt x="432220" y="191549"/>
                  </a:lnTo>
                  <a:cubicBezTo>
                    <a:pt x="422812" y="191549"/>
                    <a:pt x="415203" y="183953"/>
                    <a:pt x="415203" y="174562"/>
                  </a:cubicBezTo>
                  <a:lnTo>
                    <a:pt x="415203" y="115730"/>
                  </a:lnTo>
                  <a:cubicBezTo>
                    <a:pt x="415203" y="103577"/>
                    <a:pt x="412297" y="94325"/>
                    <a:pt x="406486" y="88110"/>
                  </a:cubicBezTo>
                  <a:cubicBezTo>
                    <a:pt x="400676" y="81895"/>
                    <a:pt x="392513" y="78857"/>
                    <a:pt x="381859" y="78857"/>
                  </a:cubicBezTo>
                  <a:cubicBezTo>
                    <a:pt x="369822" y="78857"/>
                    <a:pt x="360276" y="82448"/>
                    <a:pt x="353358" y="89767"/>
                  </a:cubicBezTo>
                  <a:cubicBezTo>
                    <a:pt x="346302" y="96948"/>
                    <a:pt x="342843" y="107444"/>
                    <a:pt x="342843" y="120978"/>
                  </a:cubicBezTo>
                  <a:lnTo>
                    <a:pt x="342843" y="174562"/>
                  </a:lnTo>
                  <a:cubicBezTo>
                    <a:pt x="342843" y="183953"/>
                    <a:pt x="335234" y="191549"/>
                    <a:pt x="325826" y="191549"/>
                  </a:cubicBezTo>
                  <a:lnTo>
                    <a:pt x="310053" y="191549"/>
                  </a:lnTo>
                  <a:lnTo>
                    <a:pt x="310053" y="51927"/>
                  </a:lnTo>
                  <a:lnTo>
                    <a:pt x="324165" y="51927"/>
                  </a:lnTo>
                  <a:cubicBezTo>
                    <a:pt x="333573" y="51927"/>
                    <a:pt x="341183" y="59523"/>
                    <a:pt x="341183" y="68914"/>
                  </a:cubicBezTo>
                  <a:lnTo>
                    <a:pt x="341183" y="70018"/>
                  </a:lnTo>
                  <a:cubicBezTo>
                    <a:pt x="346579" y="63527"/>
                    <a:pt x="353358" y="58694"/>
                    <a:pt x="361659" y="55379"/>
                  </a:cubicBezTo>
                  <a:cubicBezTo>
                    <a:pt x="369822" y="52065"/>
                    <a:pt x="379092" y="50408"/>
                    <a:pt x="389469" y="50408"/>
                  </a:cubicBezTo>
                  <a:close/>
                  <a:moveTo>
                    <a:pt x="719722" y="50269"/>
                  </a:moveTo>
                  <a:lnTo>
                    <a:pt x="719722" y="81342"/>
                  </a:lnTo>
                  <a:cubicBezTo>
                    <a:pt x="716955" y="80790"/>
                    <a:pt x="714326" y="80514"/>
                    <a:pt x="712113" y="80514"/>
                  </a:cubicBezTo>
                  <a:cubicBezTo>
                    <a:pt x="699384" y="80514"/>
                    <a:pt x="689422" y="84243"/>
                    <a:pt x="682228" y="91700"/>
                  </a:cubicBezTo>
                  <a:cubicBezTo>
                    <a:pt x="675033" y="99158"/>
                    <a:pt x="671436" y="109792"/>
                    <a:pt x="671436" y="123740"/>
                  </a:cubicBezTo>
                  <a:lnTo>
                    <a:pt x="671436" y="174424"/>
                  </a:lnTo>
                  <a:cubicBezTo>
                    <a:pt x="671436" y="183815"/>
                    <a:pt x="663827" y="191411"/>
                    <a:pt x="654419" y="191411"/>
                  </a:cubicBezTo>
                  <a:lnTo>
                    <a:pt x="638646" y="191411"/>
                  </a:lnTo>
                  <a:lnTo>
                    <a:pt x="638646" y="51926"/>
                  </a:lnTo>
                  <a:lnTo>
                    <a:pt x="669776" y="51926"/>
                  </a:lnTo>
                  <a:lnTo>
                    <a:pt x="669776" y="72366"/>
                  </a:lnTo>
                  <a:cubicBezTo>
                    <a:pt x="679322" y="57589"/>
                    <a:pt x="695925" y="50269"/>
                    <a:pt x="719722" y="50269"/>
                  </a:cubicBezTo>
                  <a:close/>
                  <a:moveTo>
                    <a:pt x="208500" y="50269"/>
                  </a:moveTo>
                  <a:cubicBezTo>
                    <a:pt x="217632" y="50269"/>
                    <a:pt x="225933" y="51788"/>
                    <a:pt x="233543" y="54964"/>
                  </a:cubicBezTo>
                  <a:cubicBezTo>
                    <a:pt x="241152" y="58141"/>
                    <a:pt x="247793" y="62698"/>
                    <a:pt x="253327" y="68775"/>
                  </a:cubicBezTo>
                  <a:cubicBezTo>
                    <a:pt x="253327" y="59384"/>
                    <a:pt x="260937" y="51788"/>
                    <a:pt x="270345" y="51788"/>
                  </a:cubicBezTo>
                  <a:lnTo>
                    <a:pt x="285979" y="51788"/>
                  </a:lnTo>
                  <a:lnTo>
                    <a:pt x="285979" y="51926"/>
                  </a:lnTo>
                  <a:lnTo>
                    <a:pt x="285979" y="191549"/>
                  </a:lnTo>
                  <a:lnTo>
                    <a:pt x="271867" y="191549"/>
                  </a:lnTo>
                  <a:cubicBezTo>
                    <a:pt x="262459" y="191549"/>
                    <a:pt x="254849" y="183953"/>
                    <a:pt x="254849" y="174562"/>
                  </a:cubicBezTo>
                  <a:lnTo>
                    <a:pt x="254849" y="173457"/>
                  </a:lnTo>
                  <a:cubicBezTo>
                    <a:pt x="249453" y="180086"/>
                    <a:pt x="242812" y="185058"/>
                    <a:pt x="234788" y="188372"/>
                  </a:cubicBezTo>
                  <a:cubicBezTo>
                    <a:pt x="226902" y="191687"/>
                    <a:pt x="218047" y="193344"/>
                    <a:pt x="208500" y="193344"/>
                  </a:cubicBezTo>
                  <a:cubicBezTo>
                    <a:pt x="194941" y="193344"/>
                    <a:pt x="182628" y="190444"/>
                    <a:pt x="171975" y="184506"/>
                  </a:cubicBezTo>
                  <a:cubicBezTo>
                    <a:pt x="161183" y="178567"/>
                    <a:pt x="152882" y="170143"/>
                    <a:pt x="146794" y="159371"/>
                  </a:cubicBezTo>
                  <a:cubicBezTo>
                    <a:pt x="140706" y="148599"/>
                    <a:pt x="137801" y="136031"/>
                    <a:pt x="137801" y="121669"/>
                  </a:cubicBezTo>
                  <a:cubicBezTo>
                    <a:pt x="137801" y="107306"/>
                    <a:pt x="140845" y="94876"/>
                    <a:pt x="146794" y="84104"/>
                  </a:cubicBezTo>
                  <a:cubicBezTo>
                    <a:pt x="152882" y="73332"/>
                    <a:pt x="161183" y="65046"/>
                    <a:pt x="171975" y="59108"/>
                  </a:cubicBezTo>
                  <a:cubicBezTo>
                    <a:pt x="182766" y="53169"/>
                    <a:pt x="194941" y="50269"/>
                    <a:pt x="208500" y="50269"/>
                  </a:cubicBezTo>
                  <a:close/>
                  <a:moveTo>
                    <a:pt x="580675" y="0"/>
                  </a:moveTo>
                  <a:lnTo>
                    <a:pt x="613327" y="0"/>
                  </a:lnTo>
                  <a:lnTo>
                    <a:pt x="613327" y="191550"/>
                  </a:lnTo>
                  <a:lnTo>
                    <a:pt x="598938" y="191550"/>
                  </a:lnTo>
                  <a:cubicBezTo>
                    <a:pt x="589530" y="191550"/>
                    <a:pt x="581920" y="183954"/>
                    <a:pt x="581920" y="174563"/>
                  </a:cubicBezTo>
                  <a:lnTo>
                    <a:pt x="581920" y="173458"/>
                  </a:lnTo>
                  <a:cubicBezTo>
                    <a:pt x="576525" y="180087"/>
                    <a:pt x="569884" y="185059"/>
                    <a:pt x="561859" y="188373"/>
                  </a:cubicBezTo>
                  <a:cubicBezTo>
                    <a:pt x="553973" y="191688"/>
                    <a:pt x="545118" y="193345"/>
                    <a:pt x="535571" y="193345"/>
                  </a:cubicBezTo>
                  <a:cubicBezTo>
                    <a:pt x="522151" y="193345"/>
                    <a:pt x="509976" y="190445"/>
                    <a:pt x="499322" y="184507"/>
                  </a:cubicBezTo>
                  <a:cubicBezTo>
                    <a:pt x="488531" y="178568"/>
                    <a:pt x="480091" y="170144"/>
                    <a:pt x="474003" y="159234"/>
                  </a:cubicBezTo>
                  <a:cubicBezTo>
                    <a:pt x="467916" y="148323"/>
                    <a:pt x="464872" y="135756"/>
                    <a:pt x="464872" y="121669"/>
                  </a:cubicBezTo>
                  <a:cubicBezTo>
                    <a:pt x="464872" y="107583"/>
                    <a:pt x="467916" y="95015"/>
                    <a:pt x="474003" y="84243"/>
                  </a:cubicBezTo>
                  <a:cubicBezTo>
                    <a:pt x="480091" y="73471"/>
                    <a:pt x="488531" y="65047"/>
                    <a:pt x="499322" y="59108"/>
                  </a:cubicBezTo>
                  <a:cubicBezTo>
                    <a:pt x="510114" y="53170"/>
                    <a:pt x="522151" y="50270"/>
                    <a:pt x="535571" y="50270"/>
                  </a:cubicBezTo>
                  <a:cubicBezTo>
                    <a:pt x="544841" y="50270"/>
                    <a:pt x="553281" y="51789"/>
                    <a:pt x="561029" y="54965"/>
                  </a:cubicBezTo>
                  <a:cubicBezTo>
                    <a:pt x="568777" y="58142"/>
                    <a:pt x="575279" y="62837"/>
                    <a:pt x="580675" y="69052"/>
                  </a:cubicBezTo>
                  <a:close/>
                </a:path>
              </a:pathLst>
            </a:custGeom>
            <a:solidFill>
              <a:schemeClr val="tx2"/>
            </a:solidFill>
            <a:ln w="9510" cap="flat">
              <a:noFill/>
              <a:prstDash val="solid"/>
              <a:miter/>
            </a:ln>
          </p:spPr>
          <p:txBody>
            <a:bodyPr wrap="square" rtlCol="0" anchor="ctr">
              <a:noAutofit/>
            </a:bodyPr>
            <a:lstStyle/>
            <a:p>
              <a:endParaRPr lang="en-US"/>
            </a:p>
          </p:txBody>
        </p:sp>
        <p:grpSp>
          <p:nvGrpSpPr>
            <p:cNvPr id="10" name="Group 9">
              <a:extLst>
                <a:ext uri="{FF2B5EF4-FFF2-40B4-BE49-F238E27FC236}">
                  <a16:creationId xmlns:a16="http://schemas.microsoft.com/office/drawing/2014/main" id="{0E0E9B2F-126E-6747-B79B-D149CE133817}"/>
                </a:ext>
              </a:extLst>
            </p:cNvPr>
            <p:cNvGrpSpPr/>
            <p:nvPr userDrawn="1"/>
          </p:nvGrpSpPr>
          <p:grpSpPr>
            <a:xfrm>
              <a:off x="11082099" y="267640"/>
              <a:ext cx="156756" cy="139761"/>
              <a:chOff x="11082099" y="267640"/>
              <a:chExt cx="156756" cy="139761"/>
            </a:xfrm>
          </p:grpSpPr>
          <p:sp>
            <p:nvSpPr>
              <p:cNvPr id="11" name="Freeform 10">
                <a:extLst>
                  <a:ext uri="{FF2B5EF4-FFF2-40B4-BE49-F238E27FC236}">
                    <a16:creationId xmlns:a16="http://schemas.microsoft.com/office/drawing/2014/main" id="{4638E308-D0BA-8844-98B0-DB5584488922}"/>
                  </a:ext>
                </a:extLst>
              </p:cNvPr>
              <p:cNvSpPr/>
              <p:nvPr/>
            </p:nvSpPr>
            <p:spPr>
              <a:xfrm>
                <a:off x="11082099" y="272749"/>
                <a:ext cx="70699" cy="60489"/>
              </a:xfrm>
              <a:custGeom>
                <a:avLst/>
                <a:gdLst>
                  <a:gd name="connsiteX0" fmla="*/ 246570 w 486475"/>
                  <a:gd name="connsiteY0" fmla="*/ 0 h 416222"/>
                  <a:gd name="connsiteX1" fmla="*/ 225625 w 486475"/>
                  <a:gd name="connsiteY1" fmla="*/ 26608 h 416222"/>
                  <a:gd name="connsiteX2" fmla="*/ 0 w 486475"/>
                  <a:gd name="connsiteY2" fmla="*/ 416223 h 416222"/>
                  <a:gd name="connsiteX3" fmla="*/ 486475 w 486475"/>
                  <a:gd name="connsiteY3" fmla="*/ 416223 h 416222"/>
                  <a:gd name="connsiteX4" fmla="*/ 246570 w 486475"/>
                  <a:gd name="connsiteY4" fmla="*/ 0 h 416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475" h="416222">
                    <a:moveTo>
                      <a:pt x="246570" y="0"/>
                    </a:moveTo>
                    <a:cubicBezTo>
                      <a:pt x="238954" y="7602"/>
                      <a:pt x="231338" y="16155"/>
                      <a:pt x="225625" y="26608"/>
                    </a:cubicBezTo>
                    <a:lnTo>
                      <a:pt x="0" y="416223"/>
                    </a:lnTo>
                    <a:lnTo>
                      <a:pt x="486475" y="416223"/>
                    </a:lnTo>
                    <a:lnTo>
                      <a:pt x="246570" y="0"/>
                    </a:lnTo>
                    <a:close/>
                  </a:path>
                </a:pathLst>
              </a:custGeom>
              <a:solidFill>
                <a:srgbClr val="DF1E26"/>
              </a:solidFill>
              <a:ln w="9510" cap="flat">
                <a:noFill/>
                <a:prstDash val="solid"/>
                <a:miter/>
              </a:ln>
            </p:spPr>
            <p:txBody>
              <a:bodyPr rtlCol="0" anchor="ctr"/>
              <a:lstStyle/>
              <a:p>
                <a:endParaRPr lang="en-US"/>
              </a:p>
            </p:txBody>
          </p:sp>
          <p:sp>
            <p:nvSpPr>
              <p:cNvPr id="12" name="Freeform 11">
                <a:extLst>
                  <a:ext uri="{FF2B5EF4-FFF2-40B4-BE49-F238E27FC236}">
                    <a16:creationId xmlns:a16="http://schemas.microsoft.com/office/drawing/2014/main" id="{91170136-D875-454C-ACBD-E7D2708D1862}"/>
                  </a:ext>
                </a:extLst>
              </p:cNvPr>
              <p:cNvSpPr/>
              <p:nvPr/>
            </p:nvSpPr>
            <p:spPr>
              <a:xfrm>
                <a:off x="11125542" y="267640"/>
                <a:ext cx="69869" cy="61180"/>
              </a:xfrm>
              <a:custGeom>
                <a:avLst/>
                <a:gdLst>
                  <a:gd name="connsiteX0" fmla="*/ 480763 w 480763"/>
                  <a:gd name="connsiteY0" fmla="*/ 4751 h 420973"/>
                  <a:gd name="connsiteX1" fmla="*/ 447443 w 480763"/>
                  <a:gd name="connsiteY1" fmla="*/ 0 h 420973"/>
                  <a:gd name="connsiteX2" fmla="*/ 33320 w 480763"/>
                  <a:gd name="connsiteY2" fmla="*/ 0 h 420973"/>
                  <a:gd name="connsiteX3" fmla="*/ 0 w 480763"/>
                  <a:gd name="connsiteY3" fmla="*/ 4751 h 420973"/>
                  <a:gd name="connsiteX4" fmla="*/ 240858 w 480763"/>
                  <a:gd name="connsiteY4" fmla="*/ 420974 h 420973"/>
                  <a:gd name="connsiteX5" fmla="*/ 480763 w 480763"/>
                  <a:gd name="connsiteY5" fmla="*/ 4751 h 420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0763" h="420973">
                    <a:moveTo>
                      <a:pt x="480763" y="4751"/>
                    </a:moveTo>
                    <a:cubicBezTo>
                      <a:pt x="470291" y="1901"/>
                      <a:pt x="458867" y="0"/>
                      <a:pt x="447443" y="0"/>
                    </a:cubicBezTo>
                    <a:lnTo>
                      <a:pt x="33320" y="0"/>
                    </a:lnTo>
                    <a:cubicBezTo>
                      <a:pt x="21896" y="0"/>
                      <a:pt x="10472" y="1901"/>
                      <a:pt x="0" y="4751"/>
                    </a:cubicBezTo>
                    <a:lnTo>
                      <a:pt x="240858" y="420974"/>
                    </a:lnTo>
                    <a:lnTo>
                      <a:pt x="480763" y="4751"/>
                    </a:lnTo>
                    <a:close/>
                  </a:path>
                </a:pathLst>
              </a:custGeom>
              <a:solidFill>
                <a:srgbClr val="EF3834"/>
              </a:solidFill>
              <a:ln w="9510" cap="flat">
                <a:noFill/>
                <a:prstDash val="solid"/>
                <a:miter/>
              </a:ln>
            </p:spPr>
            <p:txBody>
              <a:bodyPr rtlCol="0" anchor="ctr"/>
              <a:lstStyle/>
              <a:p>
                <a:endParaRPr lang="en-US"/>
              </a:p>
            </p:txBody>
          </p:sp>
          <p:sp>
            <p:nvSpPr>
              <p:cNvPr id="13" name="Freeform 12">
                <a:extLst>
                  <a:ext uri="{FF2B5EF4-FFF2-40B4-BE49-F238E27FC236}">
                    <a16:creationId xmlns:a16="http://schemas.microsoft.com/office/drawing/2014/main" id="{3C9F93C7-07E5-1B43-BC89-A2C083D55926}"/>
                  </a:ext>
                </a:extLst>
              </p:cNvPr>
              <p:cNvSpPr/>
              <p:nvPr/>
            </p:nvSpPr>
            <p:spPr>
              <a:xfrm>
                <a:off x="11082237" y="341939"/>
                <a:ext cx="70838" cy="60489"/>
              </a:xfrm>
              <a:custGeom>
                <a:avLst/>
                <a:gdLst>
                  <a:gd name="connsiteX0" fmla="*/ 0 w 487427"/>
                  <a:gd name="connsiteY0" fmla="*/ 0 h 416222"/>
                  <a:gd name="connsiteX1" fmla="*/ 225625 w 487427"/>
                  <a:gd name="connsiteY1" fmla="*/ 389615 h 416222"/>
                  <a:gd name="connsiteX2" fmla="*/ 246570 w 487427"/>
                  <a:gd name="connsiteY2" fmla="*/ 416222 h 416222"/>
                  <a:gd name="connsiteX3" fmla="*/ 487427 w 487427"/>
                  <a:gd name="connsiteY3" fmla="*/ 0 h 416222"/>
                  <a:gd name="connsiteX4" fmla="*/ 0 w 487427"/>
                  <a:gd name="connsiteY4" fmla="*/ 0 h 416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7427" h="416222">
                    <a:moveTo>
                      <a:pt x="0" y="0"/>
                    </a:moveTo>
                    <a:lnTo>
                      <a:pt x="225625" y="389615"/>
                    </a:lnTo>
                    <a:cubicBezTo>
                      <a:pt x="231338" y="399118"/>
                      <a:pt x="238002" y="408620"/>
                      <a:pt x="246570" y="416222"/>
                    </a:cubicBezTo>
                    <a:lnTo>
                      <a:pt x="487427" y="0"/>
                    </a:lnTo>
                    <a:lnTo>
                      <a:pt x="0" y="0"/>
                    </a:lnTo>
                    <a:close/>
                  </a:path>
                </a:pathLst>
              </a:custGeom>
              <a:solidFill>
                <a:srgbClr val="F0534C"/>
              </a:solidFill>
              <a:ln w="9510" cap="flat">
                <a:noFill/>
                <a:prstDash val="solid"/>
                <a:miter/>
              </a:ln>
            </p:spPr>
            <p:txBody>
              <a:bodyPr rtlCol="0" anchor="ctr"/>
              <a:lstStyle/>
              <a:p>
                <a:endParaRPr lang="en-US"/>
              </a:p>
            </p:txBody>
          </p:sp>
          <p:sp>
            <p:nvSpPr>
              <p:cNvPr id="14" name="Freeform 13">
                <a:extLst>
                  <a:ext uri="{FF2B5EF4-FFF2-40B4-BE49-F238E27FC236}">
                    <a16:creationId xmlns:a16="http://schemas.microsoft.com/office/drawing/2014/main" id="{E70622BD-24F9-6848-8879-9EDF7EB7E16D}"/>
                  </a:ext>
                </a:extLst>
              </p:cNvPr>
              <p:cNvSpPr/>
              <p:nvPr/>
            </p:nvSpPr>
            <p:spPr>
              <a:xfrm>
                <a:off x="11168017" y="341939"/>
                <a:ext cx="70838" cy="60489"/>
              </a:xfrm>
              <a:custGeom>
                <a:avLst/>
                <a:gdLst>
                  <a:gd name="connsiteX0" fmla="*/ 261802 w 487427"/>
                  <a:gd name="connsiteY0" fmla="*/ 389615 h 416222"/>
                  <a:gd name="connsiteX1" fmla="*/ 487427 w 487427"/>
                  <a:gd name="connsiteY1" fmla="*/ 0 h 416222"/>
                  <a:gd name="connsiteX2" fmla="*/ 0 w 487427"/>
                  <a:gd name="connsiteY2" fmla="*/ 0 h 416222"/>
                  <a:gd name="connsiteX3" fmla="*/ 240858 w 487427"/>
                  <a:gd name="connsiteY3" fmla="*/ 416222 h 416222"/>
                  <a:gd name="connsiteX4" fmla="*/ 261802 w 487427"/>
                  <a:gd name="connsiteY4" fmla="*/ 389615 h 416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7427" h="416222">
                    <a:moveTo>
                      <a:pt x="261802" y="389615"/>
                    </a:moveTo>
                    <a:lnTo>
                      <a:pt x="487427" y="0"/>
                    </a:lnTo>
                    <a:lnTo>
                      <a:pt x="0" y="0"/>
                    </a:lnTo>
                    <a:lnTo>
                      <a:pt x="240858" y="416222"/>
                    </a:lnTo>
                    <a:cubicBezTo>
                      <a:pt x="248474" y="407670"/>
                      <a:pt x="256090" y="399118"/>
                      <a:pt x="261802" y="389615"/>
                    </a:cubicBezTo>
                  </a:path>
                </a:pathLst>
              </a:custGeom>
              <a:solidFill>
                <a:srgbClr val="F26F62"/>
              </a:solidFill>
              <a:ln w="9510" cap="flat">
                <a:noFill/>
                <a:prstDash val="solid"/>
                <a:miter/>
              </a:ln>
            </p:spPr>
            <p:txBody>
              <a:bodyPr rtlCol="0" anchor="ctr"/>
              <a:lstStyle/>
              <a:p>
                <a:endParaRPr lang="en-US"/>
              </a:p>
            </p:txBody>
          </p:sp>
          <p:sp>
            <p:nvSpPr>
              <p:cNvPr id="15" name="Freeform 14">
                <a:extLst>
                  <a:ext uri="{FF2B5EF4-FFF2-40B4-BE49-F238E27FC236}">
                    <a16:creationId xmlns:a16="http://schemas.microsoft.com/office/drawing/2014/main" id="{C4FF6E63-CD8F-F74F-A2B7-370B1C1C90E7}"/>
                  </a:ext>
                </a:extLst>
              </p:cNvPr>
              <p:cNvSpPr/>
              <p:nvPr/>
            </p:nvSpPr>
            <p:spPr>
              <a:xfrm>
                <a:off x="11125542" y="346221"/>
                <a:ext cx="70008" cy="61180"/>
              </a:xfrm>
              <a:custGeom>
                <a:avLst/>
                <a:gdLst>
                  <a:gd name="connsiteX0" fmla="*/ 0 w 481715"/>
                  <a:gd name="connsiteY0" fmla="*/ 416223 h 420973"/>
                  <a:gd name="connsiteX1" fmla="*/ 33320 w 481715"/>
                  <a:gd name="connsiteY1" fmla="*/ 420974 h 420973"/>
                  <a:gd name="connsiteX2" fmla="*/ 448395 w 481715"/>
                  <a:gd name="connsiteY2" fmla="*/ 420974 h 420973"/>
                  <a:gd name="connsiteX3" fmla="*/ 481715 w 481715"/>
                  <a:gd name="connsiteY3" fmla="*/ 416223 h 420973"/>
                  <a:gd name="connsiteX4" fmla="*/ 240858 w 481715"/>
                  <a:gd name="connsiteY4" fmla="*/ 0 h 420973"/>
                  <a:gd name="connsiteX5" fmla="*/ 0 w 481715"/>
                  <a:gd name="connsiteY5" fmla="*/ 416223 h 420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1715" h="420973">
                    <a:moveTo>
                      <a:pt x="0" y="416223"/>
                    </a:moveTo>
                    <a:cubicBezTo>
                      <a:pt x="10472" y="419073"/>
                      <a:pt x="21896" y="420974"/>
                      <a:pt x="33320" y="420974"/>
                    </a:cubicBezTo>
                    <a:lnTo>
                      <a:pt x="448395" y="420974"/>
                    </a:lnTo>
                    <a:cubicBezTo>
                      <a:pt x="459819" y="420974"/>
                      <a:pt x="471243" y="419073"/>
                      <a:pt x="481715" y="416223"/>
                    </a:cubicBezTo>
                    <a:lnTo>
                      <a:pt x="240858" y="0"/>
                    </a:lnTo>
                    <a:lnTo>
                      <a:pt x="0" y="416223"/>
                    </a:lnTo>
                    <a:close/>
                  </a:path>
                </a:pathLst>
              </a:custGeom>
              <a:solidFill>
                <a:srgbClr val="F58C7F"/>
              </a:solidFill>
              <a:ln w="9510"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ADCBC509-0224-574A-B8D1-1F450C9FE490}"/>
                  </a:ext>
                </a:extLst>
              </p:cNvPr>
              <p:cNvSpPr/>
              <p:nvPr/>
            </p:nvSpPr>
            <p:spPr>
              <a:xfrm>
                <a:off x="11168017" y="272749"/>
                <a:ext cx="70699" cy="60489"/>
              </a:xfrm>
              <a:custGeom>
                <a:avLst/>
                <a:gdLst>
                  <a:gd name="connsiteX0" fmla="*/ 486475 w 486475"/>
                  <a:gd name="connsiteY0" fmla="*/ 416223 h 416222"/>
                  <a:gd name="connsiteX1" fmla="*/ 260850 w 486475"/>
                  <a:gd name="connsiteY1" fmla="*/ 26608 h 416222"/>
                  <a:gd name="connsiteX2" fmla="*/ 239906 w 486475"/>
                  <a:gd name="connsiteY2" fmla="*/ 0 h 416222"/>
                  <a:gd name="connsiteX3" fmla="*/ 0 w 486475"/>
                  <a:gd name="connsiteY3" fmla="*/ 416223 h 416222"/>
                  <a:gd name="connsiteX4" fmla="*/ 486475 w 486475"/>
                  <a:gd name="connsiteY4" fmla="*/ 416223 h 416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475" h="416222">
                    <a:moveTo>
                      <a:pt x="486475" y="416223"/>
                    </a:moveTo>
                    <a:lnTo>
                      <a:pt x="260850" y="26608"/>
                    </a:lnTo>
                    <a:cubicBezTo>
                      <a:pt x="255138" y="17105"/>
                      <a:pt x="248474" y="7602"/>
                      <a:pt x="239906" y="0"/>
                    </a:cubicBezTo>
                    <a:lnTo>
                      <a:pt x="0" y="416223"/>
                    </a:lnTo>
                    <a:lnTo>
                      <a:pt x="486475" y="416223"/>
                    </a:lnTo>
                    <a:close/>
                  </a:path>
                </a:pathLst>
              </a:custGeom>
              <a:solidFill>
                <a:srgbClr val="F0534C"/>
              </a:solidFill>
              <a:ln w="9510" cap="flat">
                <a:noFill/>
                <a:prstDash val="solid"/>
                <a:miter/>
              </a:ln>
            </p:spPr>
            <p:txBody>
              <a:bodyPr rtlCol="0" anchor="ctr"/>
              <a:lstStyle/>
              <a:p>
                <a:endParaRPr lang="en-US"/>
              </a:p>
            </p:txBody>
          </p:sp>
        </p:grpSp>
      </p:grpSp>
      <p:sp>
        <p:nvSpPr>
          <p:cNvPr id="16" name="Title 1">
            <a:extLst>
              <a:ext uri="{FF2B5EF4-FFF2-40B4-BE49-F238E27FC236}">
                <a16:creationId xmlns:a16="http://schemas.microsoft.com/office/drawing/2014/main" id="{ADEC4094-AA1C-3F44-B0A9-D23E463F763A}"/>
              </a:ext>
            </a:extLst>
          </p:cNvPr>
          <p:cNvSpPr>
            <a:spLocks noGrp="1"/>
          </p:cNvSpPr>
          <p:nvPr>
            <p:ph type="title"/>
          </p:nvPr>
        </p:nvSpPr>
        <p:spPr>
          <a:xfrm>
            <a:off x="228600" y="201168"/>
            <a:ext cx="5865812" cy="274320"/>
          </a:xfrm>
        </p:spPr>
        <p:txBody>
          <a:bodyPr/>
          <a:lstStyle>
            <a:lvl1pPr>
              <a:defRPr>
                <a:solidFill>
                  <a:schemeClr val="bg1"/>
                </a:solidFill>
              </a:defRPr>
            </a:lvl1pPr>
          </a:lstStyle>
          <a:p>
            <a:r>
              <a:rPr lang="en-US"/>
              <a:t>Click to edit Master title style</a:t>
            </a:r>
          </a:p>
        </p:txBody>
      </p:sp>
      <p:sp>
        <p:nvSpPr>
          <p:cNvPr id="18" name="Text Placeholder 7">
            <a:extLst>
              <a:ext uri="{FF2B5EF4-FFF2-40B4-BE49-F238E27FC236}">
                <a16:creationId xmlns:a16="http://schemas.microsoft.com/office/drawing/2014/main" id="{2369FAFD-95A6-944E-AF8A-B2BC7E14BB23}"/>
              </a:ext>
            </a:extLst>
          </p:cNvPr>
          <p:cNvSpPr>
            <a:spLocks noGrp="1"/>
          </p:cNvSpPr>
          <p:nvPr>
            <p:ph type="body" sz="quarter" idx="24"/>
          </p:nvPr>
        </p:nvSpPr>
        <p:spPr>
          <a:xfrm>
            <a:off x="228600" y="502920"/>
            <a:ext cx="5865812" cy="233718"/>
          </a:xfrm>
          <a:prstGeom prst="rect">
            <a:avLst/>
          </a:prstGeom>
        </p:spPr>
        <p:txBody>
          <a:bodyPr wrap="square">
            <a:spAutoFit/>
          </a:bodyPr>
          <a:lstStyle>
            <a:lvl1pPr marL="0" marR="0" indent="0" algn="l" defTabSz="182742" rtl="0" eaLnBrk="1" fontAlgn="auto" latinLnBrk="0" hangingPunct="1">
              <a:lnSpc>
                <a:spcPct val="120000"/>
              </a:lnSpc>
              <a:spcBef>
                <a:spcPts val="0"/>
              </a:spcBef>
              <a:spcAft>
                <a:spcPts val="0"/>
              </a:spcAft>
              <a:buClrTx/>
              <a:buSzTx/>
              <a:buFont typeface="Arial" panose="020B0604020202020204" pitchFamily="34" charset="0"/>
              <a:buNone/>
              <a:tabLst/>
              <a:defRPr lang="en-US"/>
            </a:lvl1pPr>
            <a:lvl4pPr marL="182880" marR="0" indent="-182880" algn="l" defTabSz="182880" rtl="0" eaLnBrk="1" fontAlgn="auto" latinLnBrk="0" hangingPunct="1">
              <a:lnSpc>
                <a:spcPct val="100000"/>
              </a:lnSpc>
              <a:spcBef>
                <a:spcPts val="0"/>
              </a:spcBef>
              <a:spcAft>
                <a:spcPts val="600"/>
              </a:spcAft>
              <a:buClr>
                <a:schemeClr val="tx2"/>
              </a:buClr>
              <a:buSzPct val="100000"/>
              <a:buFont typeface="Arial" panose="020B0604020202020204" pitchFamily="34" charset="0"/>
              <a:buChar char="•"/>
              <a:tabLst>
                <a:tab pos="182880" algn="l"/>
                <a:tab pos="365760" algn="l"/>
                <a:tab pos="548640" algn="l"/>
              </a:tabLst>
              <a:defRPr/>
            </a:lvl4pPr>
          </a:lstStyle>
          <a:p>
            <a:pPr lvl="0"/>
            <a:r>
              <a:rPr lang="en-US"/>
              <a:t>Click to edit Master text styles</a:t>
            </a:r>
          </a:p>
        </p:txBody>
      </p:sp>
      <p:sp>
        <p:nvSpPr>
          <p:cNvPr id="20" name="Text Placeholder 7">
            <a:extLst>
              <a:ext uri="{FF2B5EF4-FFF2-40B4-BE49-F238E27FC236}">
                <a16:creationId xmlns:a16="http://schemas.microsoft.com/office/drawing/2014/main" id="{279E96C8-6609-9744-8AE9-8FCF88F65EC7}"/>
              </a:ext>
            </a:extLst>
          </p:cNvPr>
          <p:cNvSpPr>
            <a:spLocks noGrp="1"/>
          </p:cNvSpPr>
          <p:nvPr>
            <p:ph type="body" sz="quarter" idx="28" hasCustomPrompt="1"/>
          </p:nvPr>
        </p:nvSpPr>
        <p:spPr>
          <a:xfrm>
            <a:off x="10148986" y="6632886"/>
            <a:ext cx="1821776" cy="92333"/>
          </a:xfrm>
        </p:spPr>
        <p:txBody>
          <a:bodyPr anchor="b" anchorCtr="0">
            <a:spAutoFit/>
          </a:bodyPr>
          <a:lstStyle>
            <a:lvl1pPr algn="r">
              <a:lnSpc>
                <a:spcPct val="100000"/>
              </a:lnSpc>
              <a:defRPr sz="600">
                <a:solidFill>
                  <a:schemeClr val="tx2">
                    <a:lumMod val="50000"/>
                    <a:lumOff val="50000"/>
                  </a:schemeClr>
                </a:solidFill>
              </a:defRPr>
            </a:lvl1pPr>
          </a:lstStyle>
          <a:p>
            <a:pPr lvl="0"/>
            <a:r>
              <a:rPr lang="en-US"/>
              <a:t>Source Info</a:t>
            </a:r>
          </a:p>
        </p:txBody>
      </p:sp>
      <p:sp>
        <p:nvSpPr>
          <p:cNvPr id="4" name="Footer Placeholder 3">
            <a:extLst>
              <a:ext uri="{FF2B5EF4-FFF2-40B4-BE49-F238E27FC236}">
                <a16:creationId xmlns:a16="http://schemas.microsoft.com/office/drawing/2014/main" id="{E5157C61-A4D0-AE46-AB87-BCC9173AC295}"/>
              </a:ext>
            </a:extLst>
          </p:cNvPr>
          <p:cNvSpPr>
            <a:spLocks noGrp="1"/>
          </p:cNvSpPr>
          <p:nvPr>
            <p:ph type="ftr" sz="quarter" idx="29"/>
          </p:nvPr>
        </p:nvSpPr>
        <p:spPr/>
        <p:txBody>
          <a:bodyPr/>
          <a:lstStyle/>
          <a:p>
            <a:r>
              <a:rPr lang="en-US" kern="0"/>
              <a:t>© 2021 Xandr Inc. Xandr℠, the Kite logo, AT&amp;T, the Globe logo and other marks are trademarks and service marks of AT&amp;T Intellectual Property and/or AT&amp;T affiliated companies. All other marks contained herein are the property of their respective owners.</a:t>
            </a:r>
          </a:p>
        </p:txBody>
      </p:sp>
      <p:sp>
        <p:nvSpPr>
          <p:cNvPr id="5" name="Slide Number Placeholder 4">
            <a:extLst>
              <a:ext uri="{FF2B5EF4-FFF2-40B4-BE49-F238E27FC236}">
                <a16:creationId xmlns:a16="http://schemas.microsoft.com/office/drawing/2014/main" id="{E386B2EC-EB5E-D541-99E0-64689EAF56E8}"/>
              </a:ext>
            </a:extLst>
          </p:cNvPr>
          <p:cNvSpPr>
            <a:spLocks noGrp="1"/>
          </p:cNvSpPr>
          <p:nvPr>
            <p:ph type="sldNum" sz="quarter" idx="30"/>
          </p:nvPr>
        </p:nvSpPr>
        <p:spPr/>
        <p:txBody>
          <a:bodyPr/>
          <a:lstStyle/>
          <a:p>
            <a:fld id="{B039CED7-89A6-0D48-93AF-800B78660EBD}" type="slidenum">
              <a:rPr lang="en-US"/>
              <a:pPr/>
              <a:t>‹#›</a:t>
            </a:fld>
            <a:endParaRPr lang="en-US"/>
          </a:p>
        </p:txBody>
      </p:sp>
    </p:spTree>
    <p:extLst>
      <p:ext uri="{BB962C8B-B14F-4D97-AF65-F5344CB8AC3E}">
        <p14:creationId xmlns:p14="http://schemas.microsoft.com/office/powerpoint/2010/main" val="3333042494"/>
      </p:ext>
    </p:extLst>
  </p:cSld>
  <p:clrMapOvr>
    <a:overrideClrMapping bg1="dk1" tx1="lt1" bg2="dk2" tx2="lt2" accent1="accent1" accent2="accent2" accent3="accent3" accent4="accent4" accent5="accent5" accent6="accent6" hlink="hlink" folHlink="folHlink"/>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Image Right">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3C432E52-2F01-B643-BAF7-21715D41963B}"/>
              </a:ext>
            </a:extLst>
          </p:cNvPr>
          <p:cNvSpPr>
            <a:spLocks noGrp="1"/>
          </p:cNvSpPr>
          <p:nvPr>
            <p:ph type="pic" sz="quarter" idx="29"/>
          </p:nvPr>
        </p:nvSpPr>
        <p:spPr>
          <a:xfrm>
            <a:off x="6094412" y="0"/>
            <a:ext cx="6094412" cy="6858000"/>
          </a:xfrm>
          <a:blipFill dpi="0" rotWithShape="1">
            <a:blip r:embed="rId2" cstate="email">
              <a:extLst>
                <a:ext uri="{28A0092B-C50C-407E-A947-70E740481C1C}">
                  <a14:useLocalDpi xmlns:a14="http://schemas.microsoft.com/office/drawing/2010/main"/>
                </a:ext>
              </a:extLst>
            </a:blip>
            <a:srcRect/>
            <a:stretch>
              <a:fillRect/>
            </a:stretch>
          </a:blipFill>
        </p:spPr>
        <p:txBody>
          <a:bodyPr/>
          <a:lstStyle>
            <a:lvl1pPr>
              <a:defRPr sz="800">
                <a:noFill/>
              </a:defRPr>
            </a:lvl1pPr>
          </a:lstStyle>
          <a:p>
            <a:r>
              <a:rPr lang="en-US"/>
              <a:t>Click icon to add picture</a:t>
            </a:r>
          </a:p>
        </p:txBody>
      </p:sp>
      <p:sp>
        <p:nvSpPr>
          <p:cNvPr id="18" name="Picture Placeholder 10">
            <a:extLst>
              <a:ext uri="{FF2B5EF4-FFF2-40B4-BE49-F238E27FC236}">
                <a16:creationId xmlns:a16="http://schemas.microsoft.com/office/drawing/2014/main" id="{C687D541-87CB-BD48-9F79-0FB6BF265ECE}"/>
              </a:ext>
            </a:extLst>
          </p:cNvPr>
          <p:cNvSpPr>
            <a:spLocks noGrp="1" noChangeAspect="1"/>
          </p:cNvSpPr>
          <p:nvPr>
            <p:ph type="pic" sz="quarter" idx="25"/>
          </p:nvPr>
        </p:nvSpPr>
        <p:spPr>
          <a:xfrm>
            <a:off x="11028123" y="132781"/>
            <a:ext cx="1055485" cy="374455"/>
          </a:xfrm>
          <a: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l="-3543" r="1842"/>
            </a:stretch>
          </a:blipFill>
        </p:spPr>
        <p:txBody>
          <a:bodyPr/>
          <a:lstStyle>
            <a:lvl1pPr>
              <a:defRPr sz="800">
                <a:noFill/>
              </a:defRPr>
            </a:lvl1pPr>
          </a:lstStyle>
          <a:p>
            <a:r>
              <a:rPr lang="en-US"/>
              <a:t>Click icon to add picture</a:t>
            </a:r>
          </a:p>
        </p:txBody>
      </p:sp>
      <p:sp>
        <p:nvSpPr>
          <p:cNvPr id="11" name="Title 1">
            <a:extLst>
              <a:ext uri="{FF2B5EF4-FFF2-40B4-BE49-F238E27FC236}">
                <a16:creationId xmlns:a16="http://schemas.microsoft.com/office/drawing/2014/main" id="{73DBB8B9-2683-5046-9969-9A6B35B74F19}"/>
              </a:ext>
            </a:extLst>
          </p:cNvPr>
          <p:cNvSpPr>
            <a:spLocks noGrp="1"/>
          </p:cNvSpPr>
          <p:nvPr>
            <p:ph type="title"/>
          </p:nvPr>
        </p:nvSpPr>
        <p:spPr>
          <a:xfrm>
            <a:off x="228600" y="201168"/>
            <a:ext cx="5865812" cy="274320"/>
          </a:xfrm>
        </p:spPr>
        <p:txBody>
          <a:bodyPr/>
          <a:lstStyle/>
          <a:p>
            <a:r>
              <a:rPr lang="en-US"/>
              <a:t>Click to edit Master title style</a:t>
            </a:r>
          </a:p>
        </p:txBody>
      </p:sp>
      <p:sp>
        <p:nvSpPr>
          <p:cNvPr id="12" name="Text Placeholder 7">
            <a:extLst>
              <a:ext uri="{FF2B5EF4-FFF2-40B4-BE49-F238E27FC236}">
                <a16:creationId xmlns:a16="http://schemas.microsoft.com/office/drawing/2014/main" id="{A2CAB4A1-FEA1-1B48-B96E-70C4DABBF408}"/>
              </a:ext>
            </a:extLst>
          </p:cNvPr>
          <p:cNvSpPr>
            <a:spLocks noGrp="1"/>
          </p:cNvSpPr>
          <p:nvPr>
            <p:ph type="body" sz="quarter" idx="24"/>
          </p:nvPr>
        </p:nvSpPr>
        <p:spPr>
          <a:xfrm>
            <a:off x="228600" y="502920"/>
            <a:ext cx="5865812" cy="233718"/>
          </a:xfrm>
          <a:prstGeom prst="rect">
            <a:avLst/>
          </a:prstGeom>
        </p:spPr>
        <p:txBody>
          <a:bodyPr wrap="square">
            <a:spAutoFit/>
          </a:bodyPr>
          <a:lstStyle>
            <a:lvl1pPr marL="0" marR="0" indent="0" algn="l" defTabSz="182742" rtl="0" eaLnBrk="1" fontAlgn="auto" latinLnBrk="0" hangingPunct="1">
              <a:lnSpc>
                <a:spcPct val="120000"/>
              </a:lnSpc>
              <a:spcBef>
                <a:spcPts val="0"/>
              </a:spcBef>
              <a:spcAft>
                <a:spcPts val="0"/>
              </a:spcAft>
              <a:buClrTx/>
              <a:buSzTx/>
              <a:buFont typeface="Arial" panose="020B0604020202020204" pitchFamily="34" charset="0"/>
              <a:buNone/>
              <a:tabLst/>
              <a:defRPr lang="en-US"/>
            </a:lvl1pPr>
            <a:lvl4pPr marL="182880" marR="0" indent="-182880" algn="l" defTabSz="182880" rtl="0" eaLnBrk="1" fontAlgn="auto" latinLnBrk="0" hangingPunct="1">
              <a:lnSpc>
                <a:spcPct val="100000"/>
              </a:lnSpc>
              <a:spcBef>
                <a:spcPts val="0"/>
              </a:spcBef>
              <a:spcAft>
                <a:spcPts val="600"/>
              </a:spcAft>
              <a:buClr>
                <a:schemeClr val="tx2"/>
              </a:buClr>
              <a:buSzPct val="100000"/>
              <a:buFont typeface="Arial" panose="020B0604020202020204" pitchFamily="34" charset="0"/>
              <a:buChar char="•"/>
              <a:tabLst>
                <a:tab pos="182880" algn="l"/>
                <a:tab pos="365760" algn="l"/>
                <a:tab pos="548640" algn="l"/>
              </a:tabLst>
              <a:defRPr/>
            </a:lvl4pPr>
          </a:lstStyle>
          <a:p>
            <a:pPr lvl="0"/>
            <a:r>
              <a:rPr lang="en-US"/>
              <a:t>Click to edit Master text styles</a:t>
            </a:r>
          </a:p>
        </p:txBody>
      </p:sp>
      <p:sp>
        <p:nvSpPr>
          <p:cNvPr id="13" name="Text Placeholder 7">
            <a:extLst>
              <a:ext uri="{FF2B5EF4-FFF2-40B4-BE49-F238E27FC236}">
                <a16:creationId xmlns:a16="http://schemas.microsoft.com/office/drawing/2014/main" id="{676665DC-12F4-344B-90D6-A1BA292CA972}"/>
              </a:ext>
            </a:extLst>
          </p:cNvPr>
          <p:cNvSpPr>
            <a:spLocks noGrp="1"/>
          </p:cNvSpPr>
          <p:nvPr>
            <p:ph type="body" sz="quarter" idx="28" hasCustomPrompt="1"/>
          </p:nvPr>
        </p:nvSpPr>
        <p:spPr>
          <a:xfrm>
            <a:off x="10148986" y="6632886"/>
            <a:ext cx="1821776" cy="92333"/>
          </a:xfrm>
        </p:spPr>
        <p:txBody>
          <a:bodyPr anchor="b" anchorCtr="0">
            <a:spAutoFit/>
          </a:bodyPr>
          <a:lstStyle>
            <a:lvl1pPr algn="r">
              <a:lnSpc>
                <a:spcPct val="100000"/>
              </a:lnSpc>
              <a:defRPr sz="600">
                <a:solidFill>
                  <a:schemeClr val="bg2"/>
                </a:solidFill>
              </a:defRPr>
            </a:lvl1pPr>
          </a:lstStyle>
          <a:p>
            <a:pPr lvl="0"/>
            <a:r>
              <a:rPr lang="en-US"/>
              <a:t>Source Info</a:t>
            </a:r>
          </a:p>
        </p:txBody>
      </p:sp>
      <p:sp>
        <p:nvSpPr>
          <p:cNvPr id="4" name="Footer Placeholder 3">
            <a:extLst>
              <a:ext uri="{FF2B5EF4-FFF2-40B4-BE49-F238E27FC236}">
                <a16:creationId xmlns:a16="http://schemas.microsoft.com/office/drawing/2014/main" id="{5EB433B3-A27F-E44F-BAFA-759805022E79}"/>
              </a:ext>
            </a:extLst>
          </p:cNvPr>
          <p:cNvSpPr>
            <a:spLocks noGrp="1"/>
          </p:cNvSpPr>
          <p:nvPr>
            <p:ph type="ftr" sz="quarter" idx="30"/>
          </p:nvPr>
        </p:nvSpPr>
        <p:spPr/>
        <p:txBody>
          <a:bodyPr/>
          <a:lstStyle/>
          <a:p>
            <a:r>
              <a:rPr lang="en-US" kern="0"/>
              <a:t>© 2021 Xandr Inc. Xandr℠, the Kite logo, AT&amp;T, the Globe logo and other marks are trademarks and service marks of AT&amp;T Intellectual Property and/or AT&amp;T affiliated companies. All other marks contained herein are the property of their respective owners.</a:t>
            </a:r>
          </a:p>
        </p:txBody>
      </p:sp>
      <p:sp>
        <p:nvSpPr>
          <p:cNvPr id="5" name="Slide Number Placeholder 4">
            <a:extLst>
              <a:ext uri="{FF2B5EF4-FFF2-40B4-BE49-F238E27FC236}">
                <a16:creationId xmlns:a16="http://schemas.microsoft.com/office/drawing/2014/main" id="{70FE9B15-04D1-B145-B70C-2D8C21135549}"/>
              </a:ext>
            </a:extLst>
          </p:cNvPr>
          <p:cNvSpPr>
            <a:spLocks noGrp="1"/>
          </p:cNvSpPr>
          <p:nvPr>
            <p:ph type="sldNum" sz="quarter" idx="31"/>
          </p:nvPr>
        </p:nvSpPr>
        <p:spPr/>
        <p:txBody>
          <a:bodyPr/>
          <a:lstStyle/>
          <a:p>
            <a:fld id="{B039CED7-89A6-0D48-93AF-800B78660EBD}" type="slidenum">
              <a:rPr lang="en-US"/>
              <a:pPr/>
              <a:t>‹#›</a:t>
            </a:fld>
            <a:endParaRPr lang="en-US"/>
          </a:p>
        </p:txBody>
      </p:sp>
    </p:spTree>
    <p:extLst>
      <p:ext uri="{BB962C8B-B14F-4D97-AF65-F5344CB8AC3E}">
        <p14:creationId xmlns:p14="http://schemas.microsoft.com/office/powerpoint/2010/main" val="2567422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Cover-Dark-Charcoal-1">
    <p:bg>
      <p:bgRef idx="1001">
        <a:schemeClr val="bg2"/>
      </p:bgRef>
    </p:bg>
    <p:spTree>
      <p:nvGrpSpPr>
        <p:cNvPr id="1" name=""/>
        <p:cNvGrpSpPr/>
        <p:nvPr/>
      </p:nvGrpSpPr>
      <p:grpSpPr>
        <a:xfrm>
          <a:off x="0" y="0"/>
          <a:ext cx="0" cy="0"/>
          <a:chOff x="0" y="0"/>
          <a:chExt cx="0" cy="0"/>
        </a:xfrm>
      </p:grpSpPr>
      <p:sp>
        <p:nvSpPr>
          <p:cNvPr id="7" name="Picture Placeholder 37">
            <a:extLst>
              <a:ext uri="{FF2B5EF4-FFF2-40B4-BE49-F238E27FC236}">
                <a16:creationId xmlns:a16="http://schemas.microsoft.com/office/drawing/2014/main" id="{16A58A69-7A2A-944A-A901-68EE12F80466}"/>
              </a:ext>
            </a:extLst>
          </p:cNvPr>
          <p:cNvSpPr>
            <a:spLocks noGrp="1" noChangeAspect="1"/>
          </p:cNvSpPr>
          <p:nvPr>
            <p:ph type="pic" sz="quarter" idx="29"/>
          </p:nvPr>
        </p:nvSpPr>
        <p:spPr>
          <a:xfrm>
            <a:off x="3986657" y="0"/>
            <a:ext cx="8202168" cy="6858000"/>
          </a:xfrm>
          <a:custGeom>
            <a:avLst/>
            <a:gdLst>
              <a:gd name="connsiteX0" fmla="*/ 0 w 8202168"/>
              <a:gd name="connsiteY0" fmla="*/ 0 h 6858000"/>
              <a:gd name="connsiteX1" fmla="*/ 8202168 w 8202168"/>
              <a:gd name="connsiteY1" fmla="*/ 0 h 6858000"/>
              <a:gd name="connsiteX2" fmla="*/ 8202168 w 8202168"/>
              <a:gd name="connsiteY2" fmla="*/ 6858000 h 6858000"/>
              <a:gd name="connsiteX3" fmla="*/ 0 w 8202168"/>
              <a:gd name="connsiteY3" fmla="*/ 6858000 h 6858000"/>
              <a:gd name="connsiteX4" fmla="*/ 0 w 8202168"/>
              <a:gd name="connsiteY4" fmla="*/ 6848856 h 6858000"/>
              <a:gd name="connsiteX5" fmla="*/ 3968623 w 8202168"/>
              <a:gd name="connsiteY5" fmla="*/ 6848856 h 6858000"/>
              <a:gd name="connsiteX6" fmla="*/ 0 w 8202168"/>
              <a:gd name="connsiteY6" fmla="*/ 640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02168" h="6858000">
                <a:moveTo>
                  <a:pt x="0" y="0"/>
                </a:moveTo>
                <a:lnTo>
                  <a:pt x="8202168" y="0"/>
                </a:lnTo>
                <a:lnTo>
                  <a:pt x="8202168" y="6858000"/>
                </a:lnTo>
                <a:lnTo>
                  <a:pt x="0" y="6858000"/>
                </a:lnTo>
                <a:lnTo>
                  <a:pt x="0" y="6848856"/>
                </a:lnTo>
                <a:lnTo>
                  <a:pt x="3968623" y="6848856"/>
                </a:lnTo>
                <a:lnTo>
                  <a:pt x="0" y="6403"/>
                </a:lnTo>
                <a:close/>
              </a:path>
            </a:pathLst>
          </a:custGeom>
          <a:blipFill dpi="0" rotWithShape="1">
            <a:blip r:embed="rId2" cstate="email">
              <a:extLst>
                <a:ext uri="{28A0092B-C50C-407E-A947-70E740481C1C}">
                  <a14:useLocalDpi xmlns:a14="http://schemas.microsoft.com/office/drawing/2010/main"/>
                </a:ext>
              </a:extLst>
            </a:blip>
            <a:srcRect/>
            <a:stretch>
              <a:fillRect/>
            </a:stretch>
          </a:blipFill>
        </p:spPr>
        <p:txBody>
          <a:bodyPr wrap="square">
            <a:noAutofit/>
          </a:bodyPr>
          <a:lstStyle>
            <a:lvl1pPr>
              <a:defRPr sz="800">
                <a:noFill/>
              </a:defRPr>
            </a:lvl1pPr>
          </a:lstStyle>
          <a:p>
            <a:r>
              <a:rPr lang="en-US"/>
              <a:t>Click icon to add picture</a:t>
            </a:r>
          </a:p>
        </p:txBody>
      </p:sp>
      <p:sp>
        <p:nvSpPr>
          <p:cNvPr id="38" name="SUBTITLE">
            <a:extLst>
              <a:ext uri="{FF2B5EF4-FFF2-40B4-BE49-F238E27FC236}">
                <a16:creationId xmlns:a16="http://schemas.microsoft.com/office/drawing/2014/main" id="{C95DEC37-B921-3A48-A91D-274525ED20A0}"/>
              </a:ext>
            </a:extLst>
          </p:cNvPr>
          <p:cNvSpPr>
            <a:spLocks noGrp="1"/>
          </p:cNvSpPr>
          <p:nvPr>
            <p:ph type="body" sz="quarter" idx="17" hasCustomPrompt="1"/>
          </p:nvPr>
        </p:nvSpPr>
        <p:spPr>
          <a:xfrm>
            <a:off x="608014" y="3659589"/>
            <a:ext cx="5246799" cy="300467"/>
          </a:xfrm>
          <a:prstGeom prst="rect">
            <a:avLst/>
          </a:prstGeom>
        </p:spPr>
        <p:txBody>
          <a:bodyPr wrap="square" anchor="t" anchorCtr="0">
            <a:spAutoFit/>
          </a:bodyPr>
          <a:lstStyle>
            <a:lvl1pPr>
              <a:defRPr sz="1800" b="0" i="0">
                <a:solidFill>
                  <a:schemeClr val="tx2"/>
                </a:solidFill>
                <a:latin typeface="Century Gothic" panose="020B0502020202020204" pitchFamily="34" charset="0"/>
              </a:defRPr>
            </a:lvl1pPr>
          </a:lstStyle>
          <a:p>
            <a:pPr lvl="0"/>
            <a:r>
              <a:rPr lang="en-US" dirty="0"/>
              <a:t>Subtitle</a:t>
            </a:r>
          </a:p>
        </p:txBody>
      </p:sp>
      <p:sp>
        <p:nvSpPr>
          <p:cNvPr id="39" name="TITLE">
            <a:extLst>
              <a:ext uri="{FF2B5EF4-FFF2-40B4-BE49-F238E27FC236}">
                <a16:creationId xmlns:a16="http://schemas.microsoft.com/office/drawing/2014/main" id="{5655D3A0-E1D8-6C42-8822-6D120C8ACCF1}"/>
              </a:ext>
            </a:extLst>
          </p:cNvPr>
          <p:cNvSpPr>
            <a:spLocks noGrp="1"/>
          </p:cNvSpPr>
          <p:nvPr>
            <p:ph type="title" hasCustomPrompt="1"/>
          </p:nvPr>
        </p:nvSpPr>
        <p:spPr>
          <a:xfrm>
            <a:off x="608013" y="2904724"/>
            <a:ext cx="5246800" cy="664797"/>
          </a:xfrm>
          <a:prstGeom prst="rect">
            <a:avLst/>
          </a:prstGeom>
        </p:spPr>
        <p:txBody>
          <a:bodyPr wrap="square" anchor="b" anchorCtr="0">
            <a:spAutoFit/>
          </a:bodyPr>
          <a:lstStyle>
            <a:lvl1pPr>
              <a:lnSpc>
                <a:spcPct val="90000"/>
              </a:lnSpc>
              <a:defRPr sz="4800" b="0" i="0" baseline="0">
                <a:solidFill>
                  <a:schemeClr val="tx2"/>
                </a:solidFill>
                <a:latin typeface="Times New Roman" panose="02020603050405020304" pitchFamily="18" charset="0"/>
                <a:cs typeface="Times New Roman" panose="02020603050405020304" pitchFamily="18" charset="0"/>
              </a:defRPr>
            </a:lvl1pPr>
          </a:lstStyle>
          <a:p>
            <a:r>
              <a:rPr lang="en-US" dirty="0"/>
              <a:t>Cover Title</a:t>
            </a:r>
          </a:p>
        </p:txBody>
      </p:sp>
      <p:sp>
        <p:nvSpPr>
          <p:cNvPr id="20" name="Date Placeholder 8">
            <a:extLst>
              <a:ext uri="{FF2B5EF4-FFF2-40B4-BE49-F238E27FC236}">
                <a16:creationId xmlns:a16="http://schemas.microsoft.com/office/drawing/2014/main" id="{587C72ED-1AA5-DB43-B606-CEED4F308986}"/>
              </a:ext>
            </a:extLst>
          </p:cNvPr>
          <p:cNvSpPr>
            <a:spLocks noGrp="1"/>
          </p:cNvSpPr>
          <p:nvPr>
            <p:ph type="dt" sz="half" idx="22"/>
          </p:nvPr>
        </p:nvSpPr>
        <p:spPr>
          <a:xfrm>
            <a:off x="609599" y="5989320"/>
            <a:ext cx="1423737" cy="182880"/>
          </a:xfrm>
          <a:prstGeom prst="rect">
            <a:avLst/>
          </a:prstGeom>
        </p:spPr>
        <p:txBody>
          <a:bodyPr lIns="0" tIns="0" rIns="0" bIns="0"/>
          <a:lstStyle>
            <a:lvl1pPr>
              <a:defRPr sz="1400">
                <a:solidFill>
                  <a:schemeClr val="tx2"/>
                </a:solidFill>
              </a:defRPr>
            </a:lvl1pPr>
          </a:lstStyle>
          <a:p>
            <a:endParaRPr lang="en-US"/>
          </a:p>
        </p:txBody>
      </p:sp>
      <p:sp>
        <p:nvSpPr>
          <p:cNvPr id="40" name="Picture Placeholder 10">
            <a:extLst>
              <a:ext uri="{FF2B5EF4-FFF2-40B4-BE49-F238E27FC236}">
                <a16:creationId xmlns:a16="http://schemas.microsoft.com/office/drawing/2014/main" id="{6B810DE0-DD8C-364E-8296-02A7CF7F7999}"/>
              </a:ext>
            </a:extLst>
          </p:cNvPr>
          <p:cNvSpPr>
            <a:spLocks noGrp="1" noChangeAspect="1"/>
          </p:cNvSpPr>
          <p:nvPr>
            <p:ph type="pic" sz="quarter" idx="25"/>
          </p:nvPr>
        </p:nvSpPr>
        <p:spPr>
          <a:xfrm>
            <a:off x="504158" y="4459026"/>
            <a:ext cx="1546465" cy="548640"/>
          </a:xfrm>
          <a: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l="-3543" r="1842"/>
            </a:stretch>
          </a:blipFill>
        </p:spPr>
        <p:txBody>
          <a:bodyPr/>
          <a:lstStyle>
            <a:lvl1pPr>
              <a:defRPr sz="800">
                <a:solidFill>
                  <a:schemeClr val="bg2"/>
                </a:solidFill>
              </a:defRPr>
            </a:lvl1pPr>
          </a:lstStyle>
          <a:p>
            <a:r>
              <a:rPr lang="en-US"/>
              <a:t>Click icon to add picture</a:t>
            </a:r>
          </a:p>
        </p:txBody>
      </p:sp>
    </p:spTree>
    <p:extLst>
      <p:ext uri="{BB962C8B-B14F-4D97-AF65-F5344CB8AC3E}">
        <p14:creationId xmlns:p14="http://schemas.microsoft.com/office/powerpoint/2010/main" val="329378101"/>
      </p:ext>
    </p:extLst>
  </p:cSld>
  <p:clrMapOvr>
    <a:overrideClrMapping bg1="dk1" tx1="lt1" bg2="dk2" tx2="lt2" accent1="accent1" accent2="accent2" accent3="accent3" accent4="accent4" accent5="accent5" accent6="accent6" hlink="hlink" folHlink="folHlink"/>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Thanks 1">
    <p:bg>
      <p:bgPr>
        <a:solidFill>
          <a:schemeClr val="tx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812BF598-88E0-ED4A-9DCE-9A081C81A8B5}"/>
              </a:ext>
            </a:extLst>
          </p:cNvPr>
          <p:cNvSpPr/>
          <p:nvPr userDrawn="1"/>
        </p:nvSpPr>
        <p:spPr>
          <a:xfrm>
            <a:off x="0" y="-1173"/>
            <a:ext cx="12187984" cy="6859173"/>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a:p>
        </p:txBody>
      </p:sp>
      <p:sp>
        <p:nvSpPr>
          <p:cNvPr id="21" name="Freeform 20">
            <a:extLst>
              <a:ext uri="{FF2B5EF4-FFF2-40B4-BE49-F238E27FC236}">
                <a16:creationId xmlns:a16="http://schemas.microsoft.com/office/drawing/2014/main" id="{67490C66-E8D2-6748-9448-E93660E967D9}"/>
              </a:ext>
            </a:extLst>
          </p:cNvPr>
          <p:cNvSpPr/>
          <p:nvPr userDrawn="1"/>
        </p:nvSpPr>
        <p:spPr>
          <a:xfrm>
            <a:off x="0" y="0"/>
            <a:ext cx="12192000" cy="6860346"/>
          </a:xfrm>
          <a:custGeom>
            <a:avLst/>
            <a:gdLst>
              <a:gd name="connsiteX0" fmla="*/ 5841688 w 12192000"/>
              <a:gd name="connsiteY0" fmla="*/ 0 h 6860346"/>
              <a:gd name="connsiteX1" fmla="*/ 12192000 w 12192000"/>
              <a:gd name="connsiteY1" fmla="*/ 0 h 6860346"/>
              <a:gd name="connsiteX2" fmla="*/ 12192000 w 12192000"/>
              <a:gd name="connsiteY2" fmla="*/ 1 h 6860346"/>
              <a:gd name="connsiteX3" fmla="*/ 5848792 w 12192000"/>
              <a:gd name="connsiteY3" fmla="*/ 1 h 6860346"/>
              <a:gd name="connsiteX4" fmla="*/ 5848792 w 12192000"/>
              <a:gd name="connsiteY4" fmla="*/ 12250 h 6860346"/>
              <a:gd name="connsiteX5" fmla="*/ 0 w 12192000"/>
              <a:gd name="connsiteY5" fmla="*/ 0 h 6860346"/>
              <a:gd name="connsiteX6" fmla="*/ 5841688 w 12192000"/>
              <a:gd name="connsiteY6" fmla="*/ 0 h 6860346"/>
              <a:gd name="connsiteX7" fmla="*/ 1864047 w 12192000"/>
              <a:gd name="connsiteY7" fmla="*/ 6858000 h 6860346"/>
              <a:gd name="connsiteX8" fmla="*/ 5848792 w 12192000"/>
              <a:gd name="connsiteY8" fmla="*/ 6858000 h 6860346"/>
              <a:gd name="connsiteX9" fmla="*/ 5848792 w 12192000"/>
              <a:gd name="connsiteY9" fmla="*/ 6858001 h 6860346"/>
              <a:gd name="connsiteX10" fmla="*/ 12192000 w 12192000"/>
              <a:gd name="connsiteY10" fmla="*/ 6858001 h 6860346"/>
              <a:gd name="connsiteX11" fmla="*/ 12192000 w 12192000"/>
              <a:gd name="connsiteY11" fmla="*/ 6860346 h 6860346"/>
              <a:gd name="connsiteX12" fmla="*/ 0 w 12192000"/>
              <a:gd name="connsiteY12" fmla="*/ 6860346 h 6860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0" h="6860346">
                <a:moveTo>
                  <a:pt x="5841688" y="0"/>
                </a:moveTo>
                <a:lnTo>
                  <a:pt x="12192000" y="0"/>
                </a:lnTo>
                <a:lnTo>
                  <a:pt x="12192000" y="1"/>
                </a:lnTo>
                <a:lnTo>
                  <a:pt x="5848792" y="1"/>
                </a:lnTo>
                <a:lnTo>
                  <a:pt x="5848792" y="12250"/>
                </a:lnTo>
                <a:close/>
                <a:moveTo>
                  <a:pt x="0" y="0"/>
                </a:moveTo>
                <a:lnTo>
                  <a:pt x="5841688" y="0"/>
                </a:lnTo>
                <a:lnTo>
                  <a:pt x="1864047" y="6858000"/>
                </a:lnTo>
                <a:lnTo>
                  <a:pt x="5848792" y="6858000"/>
                </a:lnTo>
                <a:lnTo>
                  <a:pt x="5848792" y="6858001"/>
                </a:lnTo>
                <a:lnTo>
                  <a:pt x="12192000" y="6858001"/>
                </a:lnTo>
                <a:lnTo>
                  <a:pt x="12192000" y="6860346"/>
                </a:lnTo>
                <a:lnTo>
                  <a:pt x="0" y="6860346"/>
                </a:lnTo>
                <a:close/>
              </a:path>
            </a:pathLst>
          </a:custGeom>
          <a:solidFill>
            <a:schemeClr val="bg2">
              <a:alpha val="6000"/>
            </a:schemeClr>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a:p>
        </p:txBody>
      </p:sp>
      <p:sp>
        <p:nvSpPr>
          <p:cNvPr id="22" name="Freeform 21">
            <a:extLst>
              <a:ext uri="{FF2B5EF4-FFF2-40B4-BE49-F238E27FC236}">
                <a16:creationId xmlns:a16="http://schemas.microsoft.com/office/drawing/2014/main" id="{2DA4D877-9DC2-F84E-AFF7-966ACF4EA1AC}"/>
              </a:ext>
            </a:extLst>
          </p:cNvPr>
          <p:cNvSpPr>
            <a:spLocks noChangeAspect="1"/>
          </p:cNvSpPr>
          <p:nvPr userDrawn="1"/>
        </p:nvSpPr>
        <p:spPr>
          <a:xfrm>
            <a:off x="10184608" y="3429000"/>
            <a:ext cx="2003376" cy="3429000"/>
          </a:xfrm>
          <a:custGeom>
            <a:avLst/>
            <a:gdLst>
              <a:gd name="connsiteX0" fmla="*/ 2395548 w 2395548"/>
              <a:gd name="connsiteY0" fmla="*/ 0 h 4130255"/>
              <a:gd name="connsiteX1" fmla="*/ 2395548 w 2395548"/>
              <a:gd name="connsiteY1" fmla="*/ 4130255 h 4130255"/>
              <a:gd name="connsiteX2" fmla="*/ 0 w 2395548"/>
              <a:gd name="connsiteY2" fmla="*/ 4130255 h 4130255"/>
            </a:gdLst>
            <a:ahLst/>
            <a:cxnLst>
              <a:cxn ang="0">
                <a:pos x="connsiteX0" y="connsiteY0"/>
              </a:cxn>
              <a:cxn ang="0">
                <a:pos x="connsiteX1" y="connsiteY1"/>
              </a:cxn>
              <a:cxn ang="0">
                <a:pos x="connsiteX2" y="connsiteY2"/>
              </a:cxn>
            </a:cxnLst>
            <a:rect l="l" t="t" r="r" b="b"/>
            <a:pathLst>
              <a:path w="2395548" h="4130255">
                <a:moveTo>
                  <a:pt x="2395548" y="0"/>
                </a:moveTo>
                <a:lnTo>
                  <a:pt x="2395548" y="4130255"/>
                </a:lnTo>
                <a:lnTo>
                  <a:pt x="0" y="4130255"/>
                </a:lnTo>
                <a:close/>
              </a:path>
            </a:pathLst>
          </a:custGeom>
          <a:solidFill>
            <a:schemeClr val="accent2"/>
          </a:solidFill>
          <a:ln w="3175">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l"/>
            <a:endParaRPr lang="en-US" b="0" kern="0" cap="all" spc="150">
              <a:latin typeface="☞Galano Grotesque" pitchFamily="2" charset="77"/>
            </a:endParaRPr>
          </a:p>
        </p:txBody>
      </p:sp>
      <p:sp>
        <p:nvSpPr>
          <p:cNvPr id="19" name="TITLE">
            <a:extLst>
              <a:ext uri="{FF2B5EF4-FFF2-40B4-BE49-F238E27FC236}">
                <a16:creationId xmlns:a16="http://schemas.microsoft.com/office/drawing/2014/main" id="{D4C4CBD8-33FC-AC44-B6C4-35CC93D341DC}"/>
              </a:ext>
            </a:extLst>
          </p:cNvPr>
          <p:cNvSpPr>
            <a:spLocks noGrp="1"/>
          </p:cNvSpPr>
          <p:nvPr>
            <p:ph type="title" hasCustomPrompt="1"/>
          </p:nvPr>
        </p:nvSpPr>
        <p:spPr>
          <a:xfrm>
            <a:off x="608013" y="2904724"/>
            <a:ext cx="7548676" cy="664797"/>
          </a:xfrm>
          <a:prstGeom prst="rect">
            <a:avLst/>
          </a:prstGeom>
        </p:spPr>
        <p:txBody>
          <a:bodyPr wrap="square" anchor="b" anchorCtr="0">
            <a:spAutoFit/>
          </a:bodyPr>
          <a:lstStyle>
            <a:lvl1pPr>
              <a:lnSpc>
                <a:spcPct val="90000"/>
              </a:lnSpc>
              <a:defRPr sz="4800" b="0" i="0" spc="-30" baseline="0">
                <a:solidFill>
                  <a:schemeClr val="bg2"/>
                </a:solidFill>
                <a:latin typeface="Times New Roman" panose="02020603050405020304" pitchFamily="18" charset="0"/>
                <a:cs typeface="Times New Roman" panose="02020603050405020304" pitchFamily="18" charset="0"/>
              </a:defRPr>
            </a:lvl1pPr>
          </a:lstStyle>
          <a:p>
            <a:r>
              <a:rPr lang="en-US" dirty="0"/>
              <a:t>Section Title</a:t>
            </a:r>
          </a:p>
        </p:txBody>
      </p:sp>
      <p:grpSp>
        <p:nvGrpSpPr>
          <p:cNvPr id="36" name="Group 35">
            <a:extLst>
              <a:ext uri="{FF2B5EF4-FFF2-40B4-BE49-F238E27FC236}">
                <a16:creationId xmlns:a16="http://schemas.microsoft.com/office/drawing/2014/main" id="{B727CFBB-7C57-0B44-9D3F-5B858D7A23AA}"/>
              </a:ext>
            </a:extLst>
          </p:cNvPr>
          <p:cNvGrpSpPr>
            <a:grpSpLocks noChangeAspect="1"/>
          </p:cNvGrpSpPr>
          <p:nvPr userDrawn="1"/>
        </p:nvGrpSpPr>
        <p:grpSpPr>
          <a:xfrm>
            <a:off x="11082099" y="215853"/>
            <a:ext cx="886025" cy="193345"/>
            <a:chOff x="11082099" y="215851"/>
            <a:chExt cx="886025" cy="193345"/>
          </a:xfrm>
          <a:solidFill>
            <a:schemeClr val="bg2"/>
          </a:solidFill>
        </p:grpSpPr>
        <p:sp>
          <p:nvSpPr>
            <p:cNvPr id="37" name="Freeform 36">
              <a:extLst>
                <a:ext uri="{FF2B5EF4-FFF2-40B4-BE49-F238E27FC236}">
                  <a16:creationId xmlns:a16="http://schemas.microsoft.com/office/drawing/2014/main" id="{1EA0ED6B-BD71-474D-B766-C1FFFB534C80}"/>
                </a:ext>
              </a:extLst>
            </p:cNvPr>
            <p:cNvSpPr/>
            <p:nvPr/>
          </p:nvSpPr>
          <p:spPr>
            <a:xfrm>
              <a:off x="11248402" y="215851"/>
              <a:ext cx="719722" cy="193345"/>
            </a:xfrm>
            <a:custGeom>
              <a:avLst/>
              <a:gdLst>
                <a:gd name="connsiteX0" fmla="*/ 212098 w 719722"/>
                <a:gd name="connsiteY0" fmla="*/ 78028 h 193345"/>
                <a:gd name="connsiteX1" fmla="*/ 182351 w 719722"/>
                <a:gd name="connsiteY1" fmla="*/ 90043 h 193345"/>
                <a:gd name="connsiteX2" fmla="*/ 170730 w 719722"/>
                <a:gd name="connsiteY2" fmla="*/ 121669 h 193345"/>
                <a:gd name="connsiteX3" fmla="*/ 182351 w 719722"/>
                <a:gd name="connsiteY3" fmla="*/ 153294 h 193345"/>
                <a:gd name="connsiteX4" fmla="*/ 212098 w 719722"/>
                <a:gd name="connsiteY4" fmla="*/ 165309 h 193345"/>
                <a:gd name="connsiteX5" fmla="*/ 241982 w 719722"/>
                <a:gd name="connsiteY5" fmla="*/ 153294 h 193345"/>
                <a:gd name="connsiteX6" fmla="*/ 253742 w 719722"/>
                <a:gd name="connsiteY6" fmla="*/ 121669 h 193345"/>
                <a:gd name="connsiteX7" fmla="*/ 241982 w 719722"/>
                <a:gd name="connsiteY7" fmla="*/ 90043 h 193345"/>
                <a:gd name="connsiteX8" fmla="*/ 212098 w 719722"/>
                <a:gd name="connsiteY8" fmla="*/ 78028 h 193345"/>
                <a:gd name="connsiteX9" fmla="*/ 539445 w 719722"/>
                <a:gd name="connsiteY9" fmla="*/ 77891 h 193345"/>
                <a:gd name="connsiteX10" fmla="*/ 518277 w 719722"/>
                <a:gd name="connsiteY10" fmla="*/ 83277 h 193345"/>
                <a:gd name="connsiteX11" fmla="*/ 503335 w 719722"/>
                <a:gd name="connsiteY11" fmla="*/ 98606 h 193345"/>
                <a:gd name="connsiteX12" fmla="*/ 497801 w 719722"/>
                <a:gd name="connsiteY12" fmla="*/ 121669 h 193345"/>
                <a:gd name="connsiteX13" fmla="*/ 503335 w 719722"/>
                <a:gd name="connsiteY13" fmla="*/ 144733 h 193345"/>
                <a:gd name="connsiteX14" fmla="*/ 518277 w 719722"/>
                <a:gd name="connsiteY14" fmla="*/ 160062 h 193345"/>
                <a:gd name="connsiteX15" fmla="*/ 539445 w 719722"/>
                <a:gd name="connsiteY15" fmla="*/ 165448 h 193345"/>
                <a:gd name="connsiteX16" fmla="*/ 560614 w 719722"/>
                <a:gd name="connsiteY16" fmla="*/ 160062 h 193345"/>
                <a:gd name="connsiteX17" fmla="*/ 575556 w 719722"/>
                <a:gd name="connsiteY17" fmla="*/ 144733 h 193345"/>
                <a:gd name="connsiteX18" fmla="*/ 581090 w 719722"/>
                <a:gd name="connsiteY18" fmla="*/ 121669 h 193345"/>
                <a:gd name="connsiteX19" fmla="*/ 575556 w 719722"/>
                <a:gd name="connsiteY19" fmla="*/ 98606 h 193345"/>
                <a:gd name="connsiteX20" fmla="*/ 560614 w 719722"/>
                <a:gd name="connsiteY20" fmla="*/ 83277 h 193345"/>
                <a:gd name="connsiteX21" fmla="*/ 539445 w 719722"/>
                <a:gd name="connsiteY21" fmla="*/ 77891 h 193345"/>
                <a:gd name="connsiteX22" fmla="*/ 2352 w 719722"/>
                <a:gd name="connsiteY22" fmla="*/ 51650 h 193345"/>
                <a:gd name="connsiteX23" fmla="*/ 30300 w 719722"/>
                <a:gd name="connsiteY23" fmla="*/ 51650 h 193345"/>
                <a:gd name="connsiteX24" fmla="*/ 43997 w 719722"/>
                <a:gd name="connsiteY24" fmla="*/ 58417 h 193345"/>
                <a:gd name="connsiteX25" fmla="*/ 73190 w 719722"/>
                <a:gd name="connsiteY25" fmla="*/ 99020 h 193345"/>
                <a:gd name="connsiteX26" fmla="*/ 102383 w 719722"/>
                <a:gd name="connsiteY26" fmla="*/ 58417 h 193345"/>
                <a:gd name="connsiteX27" fmla="*/ 116080 w 719722"/>
                <a:gd name="connsiteY27" fmla="*/ 51650 h 193345"/>
                <a:gd name="connsiteX28" fmla="*/ 142921 w 719722"/>
                <a:gd name="connsiteY28" fmla="*/ 51650 h 193345"/>
                <a:gd name="connsiteX29" fmla="*/ 90484 w 719722"/>
                <a:gd name="connsiteY29" fmla="*/ 121531 h 193345"/>
                <a:gd name="connsiteX30" fmla="*/ 145273 w 719722"/>
                <a:gd name="connsiteY30" fmla="*/ 191411 h 193345"/>
                <a:gd name="connsiteX31" fmla="*/ 116910 w 719722"/>
                <a:gd name="connsiteY31" fmla="*/ 191411 h 193345"/>
                <a:gd name="connsiteX32" fmla="*/ 103213 w 719722"/>
                <a:gd name="connsiteY32" fmla="*/ 184644 h 193345"/>
                <a:gd name="connsiteX33" fmla="*/ 72360 w 719722"/>
                <a:gd name="connsiteY33" fmla="*/ 144732 h 193345"/>
                <a:gd name="connsiteX34" fmla="*/ 41368 w 719722"/>
                <a:gd name="connsiteY34" fmla="*/ 184644 h 193345"/>
                <a:gd name="connsiteX35" fmla="*/ 27671 w 719722"/>
                <a:gd name="connsiteY35" fmla="*/ 191411 h 193345"/>
                <a:gd name="connsiteX36" fmla="*/ 0 w 719722"/>
                <a:gd name="connsiteY36" fmla="*/ 191411 h 193345"/>
                <a:gd name="connsiteX37" fmla="*/ 54512 w 719722"/>
                <a:gd name="connsiteY37" fmla="*/ 121531 h 193345"/>
                <a:gd name="connsiteX38" fmla="*/ 389469 w 719722"/>
                <a:gd name="connsiteY38" fmla="*/ 50408 h 193345"/>
                <a:gd name="connsiteX39" fmla="*/ 431944 w 719722"/>
                <a:gd name="connsiteY39" fmla="*/ 65737 h 193345"/>
                <a:gd name="connsiteX40" fmla="*/ 447993 w 719722"/>
                <a:gd name="connsiteY40" fmla="*/ 111449 h 193345"/>
                <a:gd name="connsiteX41" fmla="*/ 447993 w 719722"/>
                <a:gd name="connsiteY41" fmla="*/ 191549 h 193345"/>
                <a:gd name="connsiteX42" fmla="*/ 432220 w 719722"/>
                <a:gd name="connsiteY42" fmla="*/ 191549 h 193345"/>
                <a:gd name="connsiteX43" fmla="*/ 415203 w 719722"/>
                <a:gd name="connsiteY43" fmla="*/ 174562 h 193345"/>
                <a:gd name="connsiteX44" fmla="*/ 415203 w 719722"/>
                <a:gd name="connsiteY44" fmla="*/ 115730 h 193345"/>
                <a:gd name="connsiteX45" fmla="*/ 406486 w 719722"/>
                <a:gd name="connsiteY45" fmla="*/ 88110 h 193345"/>
                <a:gd name="connsiteX46" fmla="*/ 381859 w 719722"/>
                <a:gd name="connsiteY46" fmla="*/ 78857 h 193345"/>
                <a:gd name="connsiteX47" fmla="*/ 353358 w 719722"/>
                <a:gd name="connsiteY47" fmla="*/ 89767 h 193345"/>
                <a:gd name="connsiteX48" fmla="*/ 342843 w 719722"/>
                <a:gd name="connsiteY48" fmla="*/ 120978 h 193345"/>
                <a:gd name="connsiteX49" fmla="*/ 342843 w 719722"/>
                <a:gd name="connsiteY49" fmla="*/ 174562 h 193345"/>
                <a:gd name="connsiteX50" fmla="*/ 325826 w 719722"/>
                <a:gd name="connsiteY50" fmla="*/ 191549 h 193345"/>
                <a:gd name="connsiteX51" fmla="*/ 310053 w 719722"/>
                <a:gd name="connsiteY51" fmla="*/ 191549 h 193345"/>
                <a:gd name="connsiteX52" fmla="*/ 310053 w 719722"/>
                <a:gd name="connsiteY52" fmla="*/ 51927 h 193345"/>
                <a:gd name="connsiteX53" fmla="*/ 324165 w 719722"/>
                <a:gd name="connsiteY53" fmla="*/ 51927 h 193345"/>
                <a:gd name="connsiteX54" fmla="*/ 341183 w 719722"/>
                <a:gd name="connsiteY54" fmla="*/ 68914 h 193345"/>
                <a:gd name="connsiteX55" fmla="*/ 341183 w 719722"/>
                <a:gd name="connsiteY55" fmla="*/ 70018 h 193345"/>
                <a:gd name="connsiteX56" fmla="*/ 361659 w 719722"/>
                <a:gd name="connsiteY56" fmla="*/ 55379 h 193345"/>
                <a:gd name="connsiteX57" fmla="*/ 389469 w 719722"/>
                <a:gd name="connsiteY57" fmla="*/ 50408 h 193345"/>
                <a:gd name="connsiteX58" fmla="*/ 719722 w 719722"/>
                <a:gd name="connsiteY58" fmla="*/ 50269 h 193345"/>
                <a:gd name="connsiteX59" fmla="*/ 719722 w 719722"/>
                <a:gd name="connsiteY59" fmla="*/ 81342 h 193345"/>
                <a:gd name="connsiteX60" fmla="*/ 712113 w 719722"/>
                <a:gd name="connsiteY60" fmla="*/ 80514 h 193345"/>
                <a:gd name="connsiteX61" fmla="*/ 682228 w 719722"/>
                <a:gd name="connsiteY61" fmla="*/ 91700 h 193345"/>
                <a:gd name="connsiteX62" fmla="*/ 671436 w 719722"/>
                <a:gd name="connsiteY62" fmla="*/ 123740 h 193345"/>
                <a:gd name="connsiteX63" fmla="*/ 671436 w 719722"/>
                <a:gd name="connsiteY63" fmla="*/ 174424 h 193345"/>
                <a:gd name="connsiteX64" fmla="*/ 654419 w 719722"/>
                <a:gd name="connsiteY64" fmla="*/ 191411 h 193345"/>
                <a:gd name="connsiteX65" fmla="*/ 638646 w 719722"/>
                <a:gd name="connsiteY65" fmla="*/ 191411 h 193345"/>
                <a:gd name="connsiteX66" fmla="*/ 638646 w 719722"/>
                <a:gd name="connsiteY66" fmla="*/ 51926 h 193345"/>
                <a:gd name="connsiteX67" fmla="*/ 669776 w 719722"/>
                <a:gd name="connsiteY67" fmla="*/ 51926 h 193345"/>
                <a:gd name="connsiteX68" fmla="*/ 669776 w 719722"/>
                <a:gd name="connsiteY68" fmla="*/ 72366 h 193345"/>
                <a:gd name="connsiteX69" fmla="*/ 719722 w 719722"/>
                <a:gd name="connsiteY69" fmla="*/ 50269 h 193345"/>
                <a:gd name="connsiteX70" fmla="*/ 208500 w 719722"/>
                <a:gd name="connsiteY70" fmla="*/ 50269 h 193345"/>
                <a:gd name="connsiteX71" fmla="*/ 233543 w 719722"/>
                <a:gd name="connsiteY71" fmla="*/ 54964 h 193345"/>
                <a:gd name="connsiteX72" fmla="*/ 253327 w 719722"/>
                <a:gd name="connsiteY72" fmla="*/ 68775 h 193345"/>
                <a:gd name="connsiteX73" fmla="*/ 270345 w 719722"/>
                <a:gd name="connsiteY73" fmla="*/ 51788 h 193345"/>
                <a:gd name="connsiteX74" fmla="*/ 285979 w 719722"/>
                <a:gd name="connsiteY74" fmla="*/ 51788 h 193345"/>
                <a:gd name="connsiteX75" fmla="*/ 285979 w 719722"/>
                <a:gd name="connsiteY75" fmla="*/ 51926 h 193345"/>
                <a:gd name="connsiteX76" fmla="*/ 285979 w 719722"/>
                <a:gd name="connsiteY76" fmla="*/ 191549 h 193345"/>
                <a:gd name="connsiteX77" fmla="*/ 271867 w 719722"/>
                <a:gd name="connsiteY77" fmla="*/ 191549 h 193345"/>
                <a:gd name="connsiteX78" fmla="*/ 254849 w 719722"/>
                <a:gd name="connsiteY78" fmla="*/ 174562 h 193345"/>
                <a:gd name="connsiteX79" fmla="*/ 254849 w 719722"/>
                <a:gd name="connsiteY79" fmla="*/ 173457 h 193345"/>
                <a:gd name="connsiteX80" fmla="*/ 234788 w 719722"/>
                <a:gd name="connsiteY80" fmla="*/ 188372 h 193345"/>
                <a:gd name="connsiteX81" fmla="*/ 208500 w 719722"/>
                <a:gd name="connsiteY81" fmla="*/ 193344 h 193345"/>
                <a:gd name="connsiteX82" fmla="*/ 171975 w 719722"/>
                <a:gd name="connsiteY82" fmla="*/ 184506 h 193345"/>
                <a:gd name="connsiteX83" fmla="*/ 146794 w 719722"/>
                <a:gd name="connsiteY83" fmla="*/ 159371 h 193345"/>
                <a:gd name="connsiteX84" fmla="*/ 137801 w 719722"/>
                <a:gd name="connsiteY84" fmla="*/ 121669 h 193345"/>
                <a:gd name="connsiteX85" fmla="*/ 146794 w 719722"/>
                <a:gd name="connsiteY85" fmla="*/ 84104 h 193345"/>
                <a:gd name="connsiteX86" fmla="*/ 171975 w 719722"/>
                <a:gd name="connsiteY86" fmla="*/ 59108 h 193345"/>
                <a:gd name="connsiteX87" fmla="*/ 208500 w 719722"/>
                <a:gd name="connsiteY87" fmla="*/ 50269 h 193345"/>
                <a:gd name="connsiteX88" fmla="*/ 580675 w 719722"/>
                <a:gd name="connsiteY88" fmla="*/ 0 h 193345"/>
                <a:gd name="connsiteX89" fmla="*/ 613327 w 719722"/>
                <a:gd name="connsiteY89" fmla="*/ 0 h 193345"/>
                <a:gd name="connsiteX90" fmla="*/ 613327 w 719722"/>
                <a:gd name="connsiteY90" fmla="*/ 191550 h 193345"/>
                <a:gd name="connsiteX91" fmla="*/ 598938 w 719722"/>
                <a:gd name="connsiteY91" fmla="*/ 191550 h 193345"/>
                <a:gd name="connsiteX92" fmla="*/ 581920 w 719722"/>
                <a:gd name="connsiteY92" fmla="*/ 174563 h 193345"/>
                <a:gd name="connsiteX93" fmla="*/ 581920 w 719722"/>
                <a:gd name="connsiteY93" fmla="*/ 173458 h 193345"/>
                <a:gd name="connsiteX94" fmla="*/ 561859 w 719722"/>
                <a:gd name="connsiteY94" fmla="*/ 188373 h 193345"/>
                <a:gd name="connsiteX95" fmla="*/ 535571 w 719722"/>
                <a:gd name="connsiteY95" fmla="*/ 193345 h 193345"/>
                <a:gd name="connsiteX96" fmla="*/ 499322 w 719722"/>
                <a:gd name="connsiteY96" fmla="*/ 184507 h 193345"/>
                <a:gd name="connsiteX97" fmla="*/ 474003 w 719722"/>
                <a:gd name="connsiteY97" fmla="*/ 159234 h 193345"/>
                <a:gd name="connsiteX98" fmla="*/ 464872 w 719722"/>
                <a:gd name="connsiteY98" fmla="*/ 121669 h 193345"/>
                <a:gd name="connsiteX99" fmla="*/ 474003 w 719722"/>
                <a:gd name="connsiteY99" fmla="*/ 84243 h 193345"/>
                <a:gd name="connsiteX100" fmla="*/ 499322 w 719722"/>
                <a:gd name="connsiteY100" fmla="*/ 59108 h 193345"/>
                <a:gd name="connsiteX101" fmla="*/ 535571 w 719722"/>
                <a:gd name="connsiteY101" fmla="*/ 50270 h 193345"/>
                <a:gd name="connsiteX102" fmla="*/ 561029 w 719722"/>
                <a:gd name="connsiteY102" fmla="*/ 54965 h 193345"/>
                <a:gd name="connsiteX103" fmla="*/ 580675 w 719722"/>
                <a:gd name="connsiteY103" fmla="*/ 69052 h 193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l="l" t="t" r="r" b="b"/>
              <a:pathLst>
                <a:path w="719722" h="193345">
                  <a:moveTo>
                    <a:pt x="212098" y="78028"/>
                  </a:moveTo>
                  <a:cubicBezTo>
                    <a:pt x="200061" y="78028"/>
                    <a:pt x="190099" y="82033"/>
                    <a:pt x="182351" y="90043"/>
                  </a:cubicBezTo>
                  <a:cubicBezTo>
                    <a:pt x="174603" y="98053"/>
                    <a:pt x="170730" y="108549"/>
                    <a:pt x="170730" y="121669"/>
                  </a:cubicBezTo>
                  <a:cubicBezTo>
                    <a:pt x="170730" y="134788"/>
                    <a:pt x="174603" y="145284"/>
                    <a:pt x="182351" y="153294"/>
                  </a:cubicBezTo>
                  <a:cubicBezTo>
                    <a:pt x="190099" y="161304"/>
                    <a:pt x="200061" y="165309"/>
                    <a:pt x="212098" y="165309"/>
                  </a:cubicBezTo>
                  <a:cubicBezTo>
                    <a:pt x="224134" y="165447"/>
                    <a:pt x="234096" y="161442"/>
                    <a:pt x="241982" y="153294"/>
                  </a:cubicBezTo>
                  <a:cubicBezTo>
                    <a:pt x="249868" y="145284"/>
                    <a:pt x="253742" y="134788"/>
                    <a:pt x="253742" y="121669"/>
                  </a:cubicBezTo>
                  <a:cubicBezTo>
                    <a:pt x="253742" y="108549"/>
                    <a:pt x="249868" y="98053"/>
                    <a:pt x="241982" y="90043"/>
                  </a:cubicBezTo>
                  <a:cubicBezTo>
                    <a:pt x="234096" y="82033"/>
                    <a:pt x="224134" y="78028"/>
                    <a:pt x="212098" y="78028"/>
                  </a:cubicBezTo>
                  <a:close/>
                  <a:moveTo>
                    <a:pt x="539445" y="77891"/>
                  </a:moveTo>
                  <a:cubicBezTo>
                    <a:pt x="531559" y="77891"/>
                    <a:pt x="524503" y="79686"/>
                    <a:pt x="518277" y="83277"/>
                  </a:cubicBezTo>
                  <a:cubicBezTo>
                    <a:pt x="512051" y="86867"/>
                    <a:pt x="507070" y="91977"/>
                    <a:pt x="503335" y="98606"/>
                  </a:cubicBezTo>
                  <a:cubicBezTo>
                    <a:pt x="499599" y="105235"/>
                    <a:pt x="497801" y="112969"/>
                    <a:pt x="497801" y="121669"/>
                  </a:cubicBezTo>
                  <a:cubicBezTo>
                    <a:pt x="497801" y="130370"/>
                    <a:pt x="499599" y="138104"/>
                    <a:pt x="503335" y="144733"/>
                  </a:cubicBezTo>
                  <a:cubicBezTo>
                    <a:pt x="507070" y="151362"/>
                    <a:pt x="511913" y="156471"/>
                    <a:pt x="518277" y="160062"/>
                  </a:cubicBezTo>
                  <a:cubicBezTo>
                    <a:pt x="524503" y="163653"/>
                    <a:pt x="531698" y="165448"/>
                    <a:pt x="539445" y="165448"/>
                  </a:cubicBezTo>
                  <a:cubicBezTo>
                    <a:pt x="547193" y="165448"/>
                    <a:pt x="554388" y="163653"/>
                    <a:pt x="560614" y="160062"/>
                  </a:cubicBezTo>
                  <a:cubicBezTo>
                    <a:pt x="566840" y="156471"/>
                    <a:pt x="571821" y="151362"/>
                    <a:pt x="575556" y="144733"/>
                  </a:cubicBezTo>
                  <a:cubicBezTo>
                    <a:pt x="579292" y="138104"/>
                    <a:pt x="581090" y="130370"/>
                    <a:pt x="581090" y="121669"/>
                  </a:cubicBezTo>
                  <a:cubicBezTo>
                    <a:pt x="581090" y="112969"/>
                    <a:pt x="579292" y="105235"/>
                    <a:pt x="575556" y="98606"/>
                  </a:cubicBezTo>
                  <a:cubicBezTo>
                    <a:pt x="571821" y="91977"/>
                    <a:pt x="566840" y="86867"/>
                    <a:pt x="560614" y="83277"/>
                  </a:cubicBezTo>
                  <a:cubicBezTo>
                    <a:pt x="554388" y="79686"/>
                    <a:pt x="547193" y="77891"/>
                    <a:pt x="539445" y="77891"/>
                  </a:cubicBezTo>
                  <a:close/>
                  <a:moveTo>
                    <a:pt x="2352" y="51650"/>
                  </a:moveTo>
                  <a:lnTo>
                    <a:pt x="30300" y="51650"/>
                  </a:lnTo>
                  <a:cubicBezTo>
                    <a:pt x="35696" y="51650"/>
                    <a:pt x="40676" y="54136"/>
                    <a:pt x="43997" y="58417"/>
                  </a:cubicBezTo>
                  <a:lnTo>
                    <a:pt x="73190" y="99020"/>
                  </a:lnTo>
                  <a:lnTo>
                    <a:pt x="102383" y="58417"/>
                  </a:lnTo>
                  <a:cubicBezTo>
                    <a:pt x="105565" y="54136"/>
                    <a:pt x="110684" y="51650"/>
                    <a:pt x="116080" y="51650"/>
                  </a:cubicBezTo>
                  <a:lnTo>
                    <a:pt x="142921" y="51650"/>
                  </a:lnTo>
                  <a:lnTo>
                    <a:pt x="90484" y="121531"/>
                  </a:lnTo>
                  <a:lnTo>
                    <a:pt x="145273" y="191411"/>
                  </a:lnTo>
                  <a:lnTo>
                    <a:pt x="116910" y="191411"/>
                  </a:lnTo>
                  <a:cubicBezTo>
                    <a:pt x="111514" y="191549"/>
                    <a:pt x="106395" y="188925"/>
                    <a:pt x="103213" y="184644"/>
                  </a:cubicBezTo>
                  <a:lnTo>
                    <a:pt x="72360" y="144732"/>
                  </a:lnTo>
                  <a:lnTo>
                    <a:pt x="41368" y="184644"/>
                  </a:lnTo>
                  <a:cubicBezTo>
                    <a:pt x="38186" y="188925"/>
                    <a:pt x="33067" y="191411"/>
                    <a:pt x="27671" y="191411"/>
                  </a:cubicBezTo>
                  <a:lnTo>
                    <a:pt x="0" y="191411"/>
                  </a:lnTo>
                  <a:lnTo>
                    <a:pt x="54512" y="121531"/>
                  </a:lnTo>
                  <a:close/>
                  <a:moveTo>
                    <a:pt x="389469" y="50408"/>
                  </a:moveTo>
                  <a:cubicBezTo>
                    <a:pt x="407040" y="50270"/>
                    <a:pt x="421290" y="55379"/>
                    <a:pt x="431944" y="65737"/>
                  </a:cubicBezTo>
                  <a:cubicBezTo>
                    <a:pt x="442597" y="76095"/>
                    <a:pt x="447993" y="91286"/>
                    <a:pt x="447993" y="111449"/>
                  </a:cubicBezTo>
                  <a:lnTo>
                    <a:pt x="447993" y="191549"/>
                  </a:lnTo>
                  <a:lnTo>
                    <a:pt x="432220" y="191549"/>
                  </a:lnTo>
                  <a:cubicBezTo>
                    <a:pt x="422812" y="191549"/>
                    <a:pt x="415203" y="183953"/>
                    <a:pt x="415203" y="174562"/>
                  </a:cubicBezTo>
                  <a:lnTo>
                    <a:pt x="415203" y="115730"/>
                  </a:lnTo>
                  <a:cubicBezTo>
                    <a:pt x="415203" y="103577"/>
                    <a:pt x="412297" y="94325"/>
                    <a:pt x="406486" y="88110"/>
                  </a:cubicBezTo>
                  <a:cubicBezTo>
                    <a:pt x="400676" y="81895"/>
                    <a:pt x="392513" y="78857"/>
                    <a:pt x="381859" y="78857"/>
                  </a:cubicBezTo>
                  <a:cubicBezTo>
                    <a:pt x="369822" y="78857"/>
                    <a:pt x="360276" y="82448"/>
                    <a:pt x="353358" y="89767"/>
                  </a:cubicBezTo>
                  <a:cubicBezTo>
                    <a:pt x="346302" y="96948"/>
                    <a:pt x="342843" y="107444"/>
                    <a:pt x="342843" y="120978"/>
                  </a:cubicBezTo>
                  <a:lnTo>
                    <a:pt x="342843" y="174562"/>
                  </a:lnTo>
                  <a:cubicBezTo>
                    <a:pt x="342843" y="183953"/>
                    <a:pt x="335234" y="191549"/>
                    <a:pt x="325826" y="191549"/>
                  </a:cubicBezTo>
                  <a:lnTo>
                    <a:pt x="310053" y="191549"/>
                  </a:lnTo>
                  <a:lnTo>
                    <a:pt x="310053" y="51927"/>
                  </a:lnTo>
                  <a:lnTo>
                    <a:pt x="324165" y="51927"/>
                  </a:lnTo>
                  <a:cubicBezTo>
                    <a:pt x="333573" y="51927"/>
                    <a:pt x="341183" y="59523"/>
                    <a:pt x="341183" y="68914"/>
                  </a:cubicBezTo>
                  <a:lnTo>
                    <a:pt x="341183" y="70018"/>
                  </a:lnTo>
                  <a:cubicBezTo>
                    <a:pt x="346579" y="63527"/>
                    <a:pt x="353358" y="58694"/>
                    <a:pt x="361659" y="55379"/>
                  </a:cubicBezTo>
                  <a:cubicBezTo>
                    <a:pt x="369822" y="52065"/>
                    <a:pt x="379092" y="50408"/>
                    <a:pt x="389469" y="50408"/>
                  </a:cubicBezTo>
                  <a:close/>
                  <a:moveTo>
                    <a:pt x="719722" y="50269"/>
                  </a:moveTo>
                  <a:lnTo>
                    <a:pt x="719722" y="81342"/>
                  </a:lnTo>
                  <a:cubicBezTo>
                    <a:pt x="716955" y="80790"/>
                    <a:pt x="714326" y="80514"/>
                    <a:pt x="712113" y="80514"/>
                  </a:cubicBezTo>
                  <a:cubicBezTo>
                    <a:pt x="699384" y="80514"/>
                    <a:pt x="689422" y="84243"/>
                    <a:pt x="682228" y="91700"/>
                  </a:cubicBezTo>
                  <a:cubicBezTo>
                    <a:pt x="675033" y="99158"/>
                    <a:pt x="671436" y="109792"/>
                    <a:pt x="671436" y="123740"/>
                  </a:cubicBezTo>
                  <a:lnTo>
                    <a:pt x="671436" y="174424"/>
                  </a:lnTo>
                  <a:cubicBezTo>
                    <a:pt x="671436" y="183815"/>
                    <a:pt x="663827" y="191411"/>
                    <a:pt x="654419" y="191411"/>
                  </a:cubicBezTo>
                  <a:lnTo>
                    <a:pt x="638646" y="191411"/>
                  </a:lnTo>
                  <a:lnTo>
                    <a:pt x="638646" y="51926"/>
                  </a:lnTo>
                  <a:lnTo>
                    <a:pt x="669776" y="51926"/>
                  </a:lnTo>
                  <a:lnTo>
                    <a:pt x="669776" y="72366"/>
                  </a:lnTo>
                  <a:cubicBezTo>
                    <a:pt x="679322" y="57589"/>
                    <a:pt x="695925" y="50269"/>
                    <a:pt x="719722" y="50269"/>
                  </a:cubicBezTo>
                  <a:close/>
                  <a:moveTo>
                    <a:pt x="208500" y="50269"/>
                  </a:moveTo>
                  <a:cubicBezTo>
                    <a:pt x="217632" y="50269"/>
                    <a:pt x="225933" y="51788"/>
                    <a:pt x="233543" y="54964"/>
                  </a:cubicBezTo>
                  <a:cubicBezTo>
                    <a:pt x="241152" y="58141"/>
                    <a:pt x="247793" y="62698"/>
                    <a:pt x="253327" y="68775"/>
                  </a:cubicBezTo>
                  <a:cubicBezTo>
                    <a:pt x="253327" y="59384"/>
                    <a:pt x="260937" y="51788"/>
                    <a:pt x="270345" y="51788"/>
                  </a:cubicBezTo>
                  <a:lnTo>
                    <a:pt x="285979" y="51788"/>
                  </a:lnTo>
                  <a:lnTo>
                    <a:pt x="285979" y="51926"/>
                  </a:lnTo>
                  <a:lnTo>
                    <a:pt x="285979" y="191549"/>
                  </a:lnTo>
                  <a:lnTo>
                    <a:pt x="271867" y="191549"/>
                  </a:lnTo>
                  <a:cubicBezTo>
                    <a:pt x="262459" y="191549"/>
                    <a:pt x="254849" y="183953"/>
                    <a:pt x="254849" y="174562"/>
                  </a:cubicBezTo>
                  <a:lnTo>
                    <a:pt x="254849" y="173457"/>
                  </a:lnTo>
                  <a:cubicBezTo>
                    <a:pt x="249453" y="180086"/>
                    <a:pt x="242812" y="185058"/>
                    <a:pt x="234788" y="188372"/>
                  </a:cubicBezTo>
                  <a:cubicBezTo>
                    <a:pt x="226902" y="191687"/>
                    <a:pt x="218047" y="193344"/>
                    <a:pt x="208500" y="193344"/>
                  </a:cubicBezTo>
                  <a:cubicBezTo>
                    <a:pt x="194941" y="193344"/>
                    <a:pt x="182628" y="190444"/>
                    <a:pt x="171975" y="184506"/>
                  </a:cubicBezTo>
                  <a:cubicBezTo>
                    <a:pt x="161183" y="178567"/>
                    <a:pt x="152882" y="170143"/>
                    <a:pt x="146794" y="159371"/>
                  </a:cubicBezTo>
                  <a:cubicBezTo>
                    <a:pt x="140706" y="148599"/>
                    <a:pt x="137801" y="136031"/>
                    <a:pt x="137801" y="121669"/>
                  </a:cubicBezTo>
                  <a:cubicBezTo>
                    <a:pt x="137801" y="107306"/>
                    <a:pt x="140845" y="94876"/>
                    <a:pt x="146794" y="84104"/>
                  </a:cubicBezTo>
                  <a:cubicBezTo>
                    <a:pt x="152882" y="73332"/>
                    <a:pt x="161183" y="65046"/>
                    <a:pt x="171975" y="59108"/>
                  </a:cubicBezTo>
                  <a:cubicBezTo>
                    <a:pt x="182766" y="53169"/>
                    <a:pt x="194941" y="50269"/>
                    <a:pt x="208500" y="50269"/>
                  </a:cubicBezTo>
                  <a:close/>
                  <a:moveTo>
                    <a:pt x="580675" y="0"/>
                  </a:moveTo>
                  <a:lnTo>
                    <a:pt x="613327" y="0"/>
                  </a:lnTo>
                  <a:lnTo>
                    <a:pt x="613327" y="191550"/>
                  </a:lnTo>
                  <a:lnTo>
                    <a:pt x="598938" y="191550"/>
                  </a:lnTo>
                  <a:cubicBezTo>
                    <a:pt x="589530" y="191550"/>
                    <a:pt x="581920" y="183954"/>
                    <a:pt x="581920" y="174563"/>
                  </a:cubicBezTo>
                  <a:lnTo>
                    <a:pt x="581920" y="173458"/>
                  </a:lnTo>
                  <a:cubicBezTo>
                    <a:pt x="576525" y="180087"/>
                    <a:pt x="569884" y="185059"/>
                    <a:pt x="561859" y="188373"/>
                  </a:cubicBezTo>
                  <a:cubicBezTo>
                    <a:pt x="553973" y="191688"/>
                    <a:pt x="545118" y="193345"/>
                    <a:pt x="535571" y="193345"/>
                  </a:cubicBezTo>
                  <a:cubicBezTo>
                    <a:pt x="522151" y="193345"/>
                    <a:pt x="509976" y="190445"/>
                    <a:pt x="499322" y="184507"/>
                  </a:cubicBezTo>
                  <a:cubicBezTo>
                    <a:pt x="488531" y="178568"/>
                    <a:pt x="480091" y="170144"/>
                    <a:pt x="474003" y="159234"/>
                  </a:cubicBezTo>
                  <a:cubicBezTo>
                    <a:pt x="467916" y="148323"/>
                    <a:pt x="464872" y="135756"/>
                    <a:pt x="464872" y="121669"/>
                  </a:cubicBezTo>
                  <a:cubicBezTo>
                    <a:pt x="464872" y="107583"/>
                    <a:pt x="467916" y="95015"/>
                    <a:pt x="474003" y="84243"/>
                  </a:cubicBezTo>
                  <a:cubicBezTo>
                    <a:pt x="480091" y="73471"/>
                    <a:pt x="488531" y="65047"/>
                    <a:pt x="499322" y="59108"/>
                  </a:cubicBezTo>
                  <a:cubicBezTo>
                    <a:pt x="510114" y="53170"/>
                    <a:pt x="522151" y="50270"/>
                    <a:pt x="535571" y="50270"/>
                  </a:cubicBezTo>
                  <a:cubicBezTo>
                    <a:pt x="544841" y="50270"/>
                    <a:pt x="553281" y="51789"/>
                    <a:pt x="561029" y="54965"/>
                  </a:cubicBezTo>
                  <a:cubicBezTo>
                    <a:pt x="568777" y="58142"/>
                    <a:pt x="575279" y="62837"/>
                    <a:pt x="580675" y="69052"/>
                  </a:cubicBezTo>
                  <a:close/>
                </a:path>
              </a:pathLst>
            </a:custGeom>
            <a:grpFill/>
            <a:ln w="9510" cap="flat">
              <a:noFill/>
              <a:prstDash val="solid"/>
              <a:miter/>
            </a:ln>
          </p:spPr>
          <p:txBody>
            <a:bodyPr wrap="square" rtlCol="0" anchor="ctr">
              <a:noAutofit/>
            </a:bodyPr>
            <a:lstStyle/>
            <a:p>
              <a:endParaRPr lang="en-US" sz="1799"/>
            </a:p>
          </p:txBody>
        </p:sp>
        <p:grpSp>
          <p:nvGrpSpPr>
            <p:cNvPr id="38" name="Group 37">
              <a:extLst>
                <a:ext uri="{FF2B5EF4-FFF2-40B4-BE49-F238E27FC236}">
                  <a16:creationId xmlns:a16="http://schemas.microsoft.com/office/drawing/2014/main" id="{FA5E1AF5-773B-4548-B493-D8ED461591AF}"/>
                </a:ext>
              </a:extLst>
            </p:cNvPr>
            <p:cNvGrpSpPr/>
            <p:nvPr userDrawn="1"/>
          </p:nvGrpSpPr>
          <p:grpSpPr>
            <a:xfrm>
              <a:off x="11082099" y="267640"/>
              <a:ext cx="156756" cy="139761"/>
              <a:chOff x="11082099" y="267640"/>
              <a:chExt cx="156756" cy="139761"/>
            </a:xfrm>
            <a:grpFill/>
          </p:grpSpPr>
          <p:sp>
            <p:nvSpPr>
              <p:cNvPr id="39" name="Freeform 38">
                <a:extLst>
                  <a:ext uri="{FF2B5EF4-FFF2-40B4-BE49-F238E27FC236}">
                    <a16:creationId xmlns:a16="http://schemas.microsoft.com/office/drawing/2014/main" id="{922A8F3B-08B4-9544-AD22-8D8B3E6DDF75}"/>
                  </a:ext>
                </a:extLst>
              </p:cNvPr>
              <p:cNvSpPr/>
              <p:nvPr/>
            </p:nvSpPr>
            <p:spPr>
              <a:xfrm>
                <a:off x="11082099" y="272749"/>
                <a:ext cx="70699" cy="60489"/>
              </a:xfrm>
              <a:custGeom>
                <a:avLst/>
                <a:gdLst>
                  <a:gd name="connsiteX0" fmla="*/ 246570 w 486475"/>
                  <a:gd name="connsiteY0" fmla="*/ 0 h 416222"/>
                  <a:gd name="connsiteX1" fmla="*/ 225625 w 486475"/>
                  <a:gd name="connsiteY1" fmla="*/ 26608 h 416222"/>
                  <a:gd name="connsiteX2" fmla="*/ 0 w 486475"/>
                  <a:gd name="connsiteY2" fmla="*/ 416223 h 416222"/>
                  <a:gd name="connsiteX3" fmla="*/ 486475 w 486475"/>
                  <a:gd name="connsiteY3" fmla="*/ 416223 h 416222"/>
                  <a:gd name="connsiteX4" fmla="*/ 246570 w 486475"/>
                  <a:gd name="connsiteY4" fmla="*/ 0 h 416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475" h="416222">
                    <a:moveTo>
                      <a:pt x="246570" y="0"/>
                    </a:moveTo>
                    <a:cubicBezTo>
                      <a:pt x="238954" y="7602"/>
                      <a:pt x="231338" y="16155"/>
                      <a:pt x="225625" y="26608"/>
                    </a:cubicBezTo>
                    <a:lnTo>
                      <a:pt x="0" y="416223"/>
                    </a:lnTo>
                    <a:lnTo>
                      <a:pt x="486475" y="416223"/>
                    </a:lnTo>
                    <a:lnTo>
                      <a:pt x="246570" y="0"/>
                    </a:lnTo>
                    <a:close/>
                  </a:path>
                </a:pathLst>
              </a:custGeom>
              <a:grpFill/>
              <a:ln w="9510" cap="flat">
                <a:noFill/>
                <a:prstDash val="solid"/>
                <a:miter/>
              </a:ln>
            </p:spPr>
            <p:txBody>
              <a:bodyPr rtlCol="0" anchor="ctr"/>
              <a:lstStyle/>
              <a:p>
                <a:endParaRPr lang="en-US" sz="1799"/>
              </a:p>
            </p:txBody>
          </p:sp>
          <p:sp>
            <p:nvSpPr>
              <p:cNvPr id="40" name="Freeform 39">
                <a:extLst>
                  <a:ext uri="{FF2B5EF4-FFF2-40B4-BE49-F238E27FC236}">
                    <a16:creationId xmlns:a16="http://schemas.microsoft.com/office/drawing/2014/main" id="{9404EDFE-5DED-0047-BA1C-691C6E627942}"/>
                  </a:ext>
                </a:extLst>
              </p:cNvPr>
              <p:cNvSpPr/>
              <p:nvPr/>
            </p:nvSpPr>
            <p:spPr>
              <a:xfrm>
                <a:off x="11125542" y="267640"/>
                <a:ext cx="69869" cy="61180"/>
              </a:xfrm>
              <a:custGeom>
                <a:avLst/>
                <a:gdLst>
                  <a:gd name="connsiteX0" fmla="*/ 480763 w 480763"/>
                  <a:gd name="connsiteY0" fmla="*/ 4751 h 420973"/>
                  <a:gd name="connsiteX1" fmla="*/ 447443 w 480763"/>
                  <a:gd name="connsiteY1" fmla="*/ 0 h 420973"/>
                  <a:gd name="connsiteX2" fmla="*/ 33320 w 480763"/>
                  <a:gd name="connsiteY2" fmla="*/ 0 h 420973"/>
                  <a:gd name="connsiteX3" fmla="*/ 0 w 480763"/>
                  <a:gd name="connsiteY3" fmla="*/ 4751 h 420973"/>
                  <a:gd name="connsiteX4" fmla="*/ 240858 w 480763"/>
                  <a:gd name="connsiteY4" fmla="*/ 420974 h 420973"/>
                  <a:gd name="connsiteX5" fmla="*/ 480763 w 480763"/>
                  <a:gd name="connsiteY5" fmla="*/ 4751 h 420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0763" h="420973">
                    <a:moveTo>
                      <a:pt x="480763" y="4751"/>
                    </a:moveTo>
                    <a:cubicBezTo>
                      <a:pt x="470291" y="1901"/>
                      <a:pt x="458867" y="0"/>
                      <a:pt x="447443" y="0"/>
                    </a:cubicBezTo>
                    <a:lnTo>
                      <a:pt x="33320" y="0"/>
                    </a:lnTo>
                    <a:cubicBezTo>
                      <a:pt x="21896" y="0"/>
                      <a:pt x="10472" y="1901"/>
                      <a:pt x="0" y="4751"/>
                    </a:cubicBezTo>
                    <a:lnTo>
                      <a:pt x="240858" y="420974"/>
                    </a:lnTo>
                    <a:lnTo>
                      <a:pt x="480763" y="4751"/>
                    </a:lnTo>
                    <a:close/>
                  </a:path>
                </a:pathLst>
              </a:custGeom>
              <a:grpFill/>
              <a:ln w="9510" cap="flat">
                <a:noFill/>
                <a:prstDash val="solid"/>
                <a:miter/>
              </a:ln>
            </p:spPr>
            <p:txBody>
              <a:bodyPr rtlCol="0" anchor="ctr"/>
              <a:lstStyle/>
              <a:p>
                <a:endParaRPr lang="en-US" sz="1799"/>
              </a:p>
            </p:txBody>
          </p:sp>
          <p:sp>
            <p:nvSpPr>
              <p:cNvPr id="41" name="Freeform 40">
                <a:extLst>
                  <a:ext uri="{FF2B5EF4-FFF2-40B4-BE49-F238E27FC236}">
                    <a16:creationId xmlns:a16="http://schemas.microsoft.com/office/drawing/2014/main" id="{9A2D2017-BFF7-AB4A-A279-4BFFDB01D6DD}"/>
                  </a:ext>
                </a:extLst>
              </p:cNvPr>
              <p:cNvSpPr/>
              <p:nvPr/>
            </p:nvSpPr>
            <p:spPr>
              <a:xfrm>
                <a:off x="11082237" y="341939"/>
                <a:ext cx="70838" cy="60489"/>
              </a:xfrm>
              <a:custGeom>
                <a:avLst/>
                <a:gdLst>
                  <a:gd name="connsiteX0" fmla="*/ 0 w 487427"/>
                  <a:gd name="connsiteY0" fmla="*/ 0 h 416222"/>
                  <a:gd name="connsiteX1" fmla="*/ 225625 w 487427"/>
                  <a:gd name="connsiteY1" fmla="*/ 389615 h 416222"/>
                  <a:gd name="connsiteX2" fmla="*/ 246570 w 487427"/>
                  <a:gd name="connsiteY2" fmla="*/ 416222 h 416222"/>
                  <a:gd name="connsiteX3" fmla="*/ 487427 w 487427"/>
                  <a:gd name="connsiteY3" fmla="*/ 0 h 416222"/>
                  <a:gd name="connsiteX4" fmla="*/ 0 w 487427"/>
                  <a:gd name="connsiteY4" fmla="*/ 0 h 416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7427" h="416222">
                    <a:moveTo>
                      <a:pt x="0" y="0"/>
                    </a:moveTo>
                    <a:lnTo>
                      <a:pt x="225625" y="389615"/>
                    </a:lnTo>
                    <a:cubicBezTo>
                      <a:pt x="231338" y="399118"/>
                      <a:pt x="238002" y="408620"/>
                      <a:pt x="246570" y="416222"/>
                    </a:cubicBezTo>
                    <a:lnTo>
                      <a:pt x="487427" y="0"/>
                    </a:lnTo>
                    <a:lnTo>
                      <a:pt x="0" y="0"/>
                    </a:lnTo>
                    <a:close/>
                  </a:path>
                </a:pathLst>
              </a:custGeom>
              <a:grpFill/>
              <a:ln w="9510" cap="flat">
                <a:noFill/>
                <a:prstDash val="solid"/>
                <a:miter/>
              </a:ln>
            </p:spPr>
            <p:txBody>
              <a:bodyPr rtlCol="0" anchor="ctr"/>
              <a:lstStyle/>
              <a:p>
                <a:endParaRPr lang="en-US" sz="1799"/>
              </a:p>
            </p:txBody>
          </p:sp>
          <p:sp>
            <p:nvSpPr>
              <p:cNvPr id="42" name="Freeform 41">
                <a:extLst>
                  <a:ext uri="{FF2B5EF4-FFF2-40B4-BE49-F238E27FC236}">
                    <a16:creationId xmlns:a16="http://schemas.microsoft.com/office/drawing/2014/main" id="{8D003735-9FA5-304B-B699-7DDF6B6C3DC3}"/>
                  </a:ext>
                </a:extLst>
              </p:cNvPr>
              <p:cNvSpPr/>
              <p:nvPr/>
            </p:nvSpPr>
            <p:spPr>
              <a:xfrm>
                <a:off x="11168017" y="341939"/>
                <a:ext cx="70838" cy="60489"/>
              </a:xfrm>
              <a:custGeom>
                <a:avLst/>
                <a:gdLst>
                  <a:gd name="connsiteX0" fmla="*/ 261802 w 487427"/>
                  <a:gd name="connsiteY0" fmla="*/ 389615 h 416222"/>
                  <a:gd name="connsiteX1" fmla="*/ 487427 w 487427"/>
                  <a:gd name="connsiteY1" fmla="*/ 0 h 416222"/>
                  <a:gd name="connsiteX2" fmla="*/ 0 w 487427"/>
                  <a:gd name="connsiteY2" fmla="*/ 0 h 416222"/>
                  <a:gd name="connsiteX3" fmla="*/ 240858 w 487427"/>
                  <a:gd name="connsiteY3" fmla="*/ 416222 h 416222"/>
                  <a:gd name="connsiteX4" fmla="*/ 261802 w 487427"/>
                  <a:gd name="connsiteY4" fmla="*/ 389615 h 416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7427" h="416222">
                    <a:moveTo>
                      <a:pt x="261802" y="389615"/>
                    </a:moveTo>
                    <a:lnTo>
                      <a:pt x="487427" y="0"/>
                    </a:lnTo>
                    <a:lnTo>
                      <a:pt x="0" y="0"/>
                    </a:lnTo>
                    <a:lnTo>
                      <a:pt x="240858" y="416222"/>
                    </a:lnTo>
                    <a:cubicBezTo>
                      <a:pt x="248474" y="407670"/>
                      <a:pt x="256090" y="399118"/>
                      <a:pt x="261802" y="389615"/>
                    </a:cubicBezTo>
                  </a:path>
                </a:pathLst>
              </a:custGeom>
              <a:grpFill/>
              <a:ln w="9510" cap="flat">
                <a:noFill/>
                <a:prstDash val="solid"/>
                <a:miter/>
              </a:ln>
            </p:spPr>
            <p:txBody>
              <a:bodyPr rtlCol="0" anchor="ctr"/>
              <a:lstStyle/>
              <a:p>
                <a:endParaRPr lang="en-US" sz="1799"/>
              </a:p>
            </p:txBody>
          </p:sp>
          <p:sp>
            <p:nvSpPr>
              <p:cNvPr id="43" name="Freeform 42">
                <a:extLst>
                  <a:ext uri="{FF2B5EF4-FFF2-40B4-BE49-F238E27FC236}">
                    <a16:creationId xmlns:a16="http://schemas.microsoft.com/office/drawing/2014/main" id="{C7A7D6F1-6B7B-FC40-814D-A476931C3342}"/>
                  </a:ext>
                </a:extLst>
              </p:cNvPr>
              <p:cNvSpPr/>
              <p:nvPr/>
            </p:nvSpPr>
            <p:spPr>
              <a:xfrm>
                <a:off x="11125542" y="346221"/>
                <a:ext cx="70008" cy="61180"/>
              </a:xfrm>
              <a:custGeom>
                <a:avLst/>
                <a:gdLst>
                  <a:gd name="connsiteX0" fmla="*/ 0 w 481715"/>
                  <a:gd name="connsiteY0" fmla="*/ 416223 h 420973"/>
                  <a:gd name="connsiteX1" fmla="*/ 33320 w 481715"/>
                  <a:gd name="connsiteY1" fmla="*/ 420974 h 420973"/>
                  <a:gd name="connsiteX2" fmla="*/ 448395 w 481715"/>
                  <a:gd name="connsiteY2" fmla="*/ 420974 h 420973"/>
                  <a:gd name="connsiteX3" fmla="*/ 481715 w 481715"/>
                  <a:gd name="connsiteY3" fmla="*/ 416223 h 420973"/>
                  <a:gd name="connsiteX4" fmla="*/ 240858 w 481715"/>
                  <a:gd name="connsiteY4" fmla="*/ 0 h 420973"/>
                  <a:gd name="connsiteX5" fmla="*/ 0 w 481715"/>
                  <a:gd name="connsiteY5" fmla="*/ 416223 h 420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1715" h="420973">
                    <a:moveTo>
                      <a:pt x="0" y="416223"/>
                    </a:moveTo>
                    <a:cubicBezTo>
                      <a:pt x="10472" y="419073"/>
                      <a:pt x="21896" y="420974"/>
                      <a:pt x="33320" y="420974"/>
                    </a:cubicBezTo>
                    <a:lnTo>
                      <a:pt x="448395" y="420974"/>
                    </a:lnTo>
                    <a:cubicBezTo>
                      <a:pt x="459819" y="420974"/>
                      <a:pt x="471243" y="419073"/>
                      <a:pt x="481715" y="416223"/>
                    </a:cubicBezTo>
                    <a:lnTo>
                      <a:pt x="240858" y="0"/>
                    </a:lnTo>
                    <a:lnTo>
                      <a:pt x="0" y="416223"/>
                    </a:lnTo>
                    <a:close/>
                  </a:path>
                </a:pathLst>
              </a:custGeom>
              <a:grpFill/>
              <a:ln w="9510" cap="flat">
                <a:noFill/>
                <a:prstDash val="solid"/>
                <a:miter/>
              </a:ln>
            </p:spPr>
            <p:txBody>
              <a:bodyPr rtlCol="0" anchor="ctr"/>
              <a:lstStyle/>
              <a:p>
                <a:endParaRPr lang="en-US" sz="1799"/>
              </a:p>
            </p:txBody>
          </p:sp>
          <p:sp>
            <p:nvSpPr>
              <p:cNvPr id="44" name="Freeform 43">
                <a:extLst>
                  <a:ext uri="{FF2B5EF4-FFF2-40B4-BE49-F238E27FC236}">
                    <a16:creationId xmlns:a16="http://schemas.microsoft.com/office/drawing/2014/main" id="{D95D3BDB-F1A6-2B42-B69A-01D2D9DE4EC7}"/>
                  </a:ext>
                </a:extLst>
              </p:cNvPr>
              <p:cNvSpPr/>
              <p:nvPr/>
            </p:nvSpPr>
            <p:spPr>
              <a:xfrm>
                <a:off x="11168017" y="272749"/>
                <a:ext cx="70699" cy="60489"/>
              </a:xfrm>
              <a:custGeom>
                <a:avLst/>
                <a:gdLst>
                  <a:gd name="connsiteX0" fmla="*/ 486475 w 486475"/>
                  <a:gd name="connsiteY0" fmla="*/ 416223 h 416222"/>
                  <a:gd name="connsiteX1" fmla="*/ 260850 w 486475"/>
                  <a:gd name="connsiteY1" fmla="*/ 26608 h 416222"/>
                  <a:gd name="connsiteX2" fmla="*/ 239906 w 486475"/>
                  <a:gd name="connsiteY2" fmla="*/ 0 h 416222"/>
                  <a:gd name="connsiteX3" fmla="*/ 0 w 486475"/>
                  <a:gd name="connsiteY3" fmla="*/ 416223 h 416222"/>
                  <a:gd name="connsiteX4" fmla="*/ 486475 w 486475"/>
                  <a:gd name="connsiteY4" fmla="*/ 416223 h 416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475" h="416222">
                    <a:moveTo>
                      <a:pt x="486475" y="416223"/>
                    </a:moveTo>
                    <a:lnTo>
                      <a:pt x="260850" y="26608"/>
                    </a:lnTo>
                    <a:cubicBezTo>
                      <a:pt x="255138" y="17105"/>
                      <a:pt x="248474" y="7602"/>
                      <a:pt x="239906" y="0"/>
                    </a:cubicBezTo>
                    <a:lnTo>
                      <a:pt x="0" y="416223"/>
                    </a:lnTo>
                    <a:lnTo>
                      <a:pt x="486475" y="416223"/>
                    </a:lnTo>
                    <a:close/>
                  </a:path>
                </a:pathLst>
              </a:custGeom>
              <a:grpFill/>
              <a:ln w="9510" cap="flat">
                <a:noFill/>
                <a:prstDash val="solid"/>
                <a:miter/>
              </a:ln>
            </p:spPr>
            <p:txBody>
              <a:bodyPr rtlCol="0" anchor="ctr"/>
              <a:lstStyle/>
              <a:p>
                <a:endParaRPr lang="en-US" sz="1799"/>
              </a:p>
            </p:txBody>
          </p:sp>
        </p:grpSp>
      </p:grpSp>
      <p:sp>
        <p:nvSpPr>
          <p:cNvPr id="50" name="Text Placeholder 7">
            <a:extLst>
              <a:ext uri="{FF2B5EF4-FFF2-40B4-BE49-F238E27FC236}">
                <a16:creationId xmlns:a16="http://schemas.microsoft.com/office/drawing/2014/main" id="{270D1B41-2676-184B-B4F6-E65460351AD3}"/>
              </a:ext>
            </a:extLst>
          </p:cNvPr>
          <p:cNvSpPr>
            <a:spLocks noGrp="1"/>
          </p:cNvSpPr>
          <p:nvPr>
            <p:ph type="body" sz="quarter" idx="25"/>
          </p:nvPr>
        </p:nvSpPr>
        <p:spPr>
          <a:xfrm>
            <a:off x="602673" y="3861263"/>
            <a:ext cx="5865812" cy="233718"/>
          </a:xfrm>
          <a:prstGeom prst="rect">
            <a:avLst/>
          </a:prstGeom>
        </p:spPr>
        <p:txBody>
          <a:bodyPr wrap="square">
            <a:spAutoFit/>
          </a:bodyPr>
          <a:lstStyle>
            <a:lvl1pPr marL="0" marR="0" indent="0" algn="l" defTabSz="182742" rtl="0" eaLnBrk="1" fontAlgn="auto" latinLnBrk="0" hangingPunct="1">
              <a:lnSpc>
                <a:spcPct val="120000"/>
              </a:lnSpc>
              <a:spcBef>
                <a:spcPts val="0"/>
              </a:spcBef>
              <a:spcAft>
                <a:spcPts val="0"/>
              </a:spcAft>
              <a:buClrTx/>
              <a:buSzTx/>
              <a:buFont typeface="Arial" panose="020B0604020202020204" pitchFamily="34" charset="0"/>
              <a:buNone/>
              <a:tabLst/>
              <a:defRPr lang="en-US">
                <a:solidFill>
                  <a:schemeClr val="bg2"/>
                </a:solidFill>
              </a:defRPr>
            </a:lvl1pPr>
            <a:lvl4pPr marL="182880" marR="0" indent="-182880" algn="l" defTabSz="182880" rtl="0" eaLnBrk="1" fontAlgn="auto" latinLnBrk="0" hangingPunct="1">
              <a:lnSpc>
                <a:spcPct val="100000"/>
              </a:lnSpc>
              <a:spcBef>
                <a:spcPts val="0"/>
              </a:spcBef>
              <a:spcAft>
                <a:spcPts val="600"/>
              </a:spcAft>
              <a:buClr>
                <a:schemeClr val="tx2"/>
              </a:buClr>
              <a:buSzPct val="100000"/>
              <a:buFont typeface="Arial" panose="020B0604020202020204" pitchFamily="34" charset="0"/>
              <a:buChar char="•"/>
              <a:tabLst>
                <a:tab pos="182880" algn="l"/>
                <a:tab pos="365760" algn="l"/>
                <a:tab pos="548640" algn="l"/>
              </a:tabLst>
              <a:defRPr/>
            </a:lvl4pPr>
          </a:lstStyle>
          <a:p>
            <a:pPr lvl="0"/>
            <a:r>
              <a:rPr lang="en-US"/>
              <a:t>Click to edit Master text styles</a:t>
            </a:r>
          </a:p>
        </p:txBody>
      </p:sp>
    </p:spTree>
    <p:extLst>
      <p:ext uri="{BB962C8B-B14F-4D97-AF65-F5344CB8AC3E}">
        <p14:creationId xmlns:p14="http://schemas.microsoft.com/office/powerpoint/2010/main" val="59182205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Thanks 2">
    <p:bg>
      <p:bgRef idx="1001">
        <a:schemeClr val="bg2"/>
      </p:bgRef>
    </p:bg>
    <p:spTree>
      <p:nvGrpSpPr>
        <p:cNvPr id="1" name=""/>
        <p:cNvGrpSpPr/>
        <p:nvPr/>
      </p:nvGrpSpPr>
      <p:grpSpPr>
        <a:xfrm>
          <a:off x="0" y="0"/>
          <a:ext cx="0" cy="0"/>
          <a:chOff x="0" y="0"/>
          <a:chExt cx="0" cy="0"/>
        </a:xfrm>
      </p:grpSpPr>
      <p:sp>
        <p:nvSpPr>
          <p:cNvPr id="19" name="TITLE">
            <a:extLst>
              <a:ext uri="{FF2B5EF4-FFF2-40B4-BE49-F238E27FC236}">
                <a16:creationId xmlns:a16="http://schemas.microsoft.com/office/drawing/2014/main" id="{D4C4CBD8-33FC-AC44-B6C4-35CC93D341DC}"/>
              </a:ext>
            </a:extLst>
          </p:cNvPr>
          <p:cNvSpPr>
            <a:spLocks noGrp="1"/>
          </p:cNvSpPr>
          <p:nvPr>
            <p:ph type="title" hasCustomPrompt="1"/>
          </p:nvPr>
        </p:nvSpPr>
        <p:spPr>
          <a:xfrm>
            <a:off x="608013" y="2904724"/>
            <a:ext cx="3657600" cy="664797"/>
          </a:xfrm>
          <a:prstGeom prst="rect">
            <a:avLst/>
          </a:prstGeom>
        </p:spPr>
        <p:txBody>
          <a:bodyPr wrap="square" anchor="b" anchorCtr="0">
            <a:spAutoFit/>
          </a:bodyPr>
          <a:lstStyle>
            <a:lvl1pPr>
              <a:lnSpc>
                <a:spcPct val="90000"/>
              </a:lnSpc>
              <a:defRPr sz="4800" b="0" i="0" spc="-30" baseline="0">
                <a:solidFill>
                  <a:schemeClr val="tx2"/>
                </a:solidFill>
                <a:latin typeface="Times New Roman" panose="02020603050405020304" pitchFamily="18" charset="0"/>
                <a:cs typeface="Times New Roman" panose="02020603050405020304" pitchFamily="18" charset="0"/>
              </a:defRPr>
            </a:lvl1pPr>
          </a:lstStyle>
          <a:p>
            <a:r>
              <a:rPr lang="en-US" dirty="0"/>
              <a:t>Section Title</a:t>
            </a:r>
          </a:p>
        </p:txBody>
      </p:sp>
      <p:grpSp>
        <p:nvGrpSpPr>
          <p:cNvPr id="36" name="Group 35">
            <a:extLst>
              <a:ext uri="{FF2B5EF4-FFF2-40B4-BE49-F238E27FC236}">
                <a16:creationId xmlns:a16="http://schemas.microsoft.com/office/drawing/2014/main" id="{B727CFBB-7C57-0B44-9D3F-5B858D7A23AA}"/>
              </a:ext>
            </a:extLst>
          </p:cNvPr>
          <p:cNvGrpSpPr>
            <a:grpSpLocks noChangeAspect="1"/>
          </p:cNvGrpSpPr>
          <p:nvPr userDrawn="1"/>
        </p:nvGrpSpPr>
        <p:grpSpPr>
          <a:xfrm>
            <a:off x="11082099" y="215853"/>
            <a:ext cx="886025" cy="193345"/>
            <a:chOff x="11082099" y="215851"/>
            <a:chExt cx="886025" cy="193345"/>
          </a:xfrm>
          <a:solidFill>
            <a:schemeClr val="tx2"/>
          </a:solidFill>
        </p:grpSpPr>
        <p:sp>
          <p:nvSpPr>
            <p:cNvPr id="37" name="Freeform 36">
              <a:extLst>
                <a:ext uri="{FF2B5EF4-FFF2-40B4-BE49-F238E27FC236}">
                  <a16:creationId xmlns:a16="http://schemas.microsoft.com/office/drawing/2014/main" id="{1EA0ED6B-BD71-474D-B766-C1FFFB534C80}"/>
                </a:ext>
              </a:extLst>
            </p:cNvPr>
            <p:cNvSpPr/>
            <p:nvPr/>
          </p:nvSpPr>
          <p:spPr>
            <a:xfrm>
              <a:off x="11248402" y="215851"/>
              <a:ext cx="719722" cy="193345"/>
            </a:xfrm>
            <a:custGeom>
              <a:avLst/>
              <a:gdLst>
                <a:gd name="connsiteX0" fmla="*/ 212098 w 719722"/>
                <a:gd name="connsiteY0" fmla="*/ 78028 h 193345"/>
                <a:gd name="connsiteX1" fmla="*/ 182351 w 719722"/>
                <a:gd name="connsiteY1" fmla="*/ 90043 h 193345"/>
                <a:gd name="connsiteX2" fmla="*/ 170730 w 719722"/>
                <a:gd name="connsiteY2" fmla="*/ 121669 h 193345"/>
                <a:gd name="connsiteX3" fmla="*/ 182351 w 719722"/>
                <a:gd name="connsiteY3" fmla="*/ 153294 h 193345"/>
                <a:gd name="connsiteX4" fmla="*/ 212098 w 719722"/>
                <a:gd name="connsiteY4" fmla="*/ 165309 h 193345"/>
                <a:gd name="connsiteX5" fmla="*/ 241982 w 719722"/>
                <a:gd name="connsiteY5" fmla="*/ 153294 h 193345"/>
                <a:gd name="connsiteX6" fmla="*/ 253742 w 719722"/>
                <a:gd name="connsiteY6" fmla="*/ 121669 h 193345"/>
                <a:gd name="connsiteX7" fmla="*/ 241982 w 719722"/>
                <a:gd name="connsiteY7" fmla="*/ 90043 h 193345"/>
                <a:gd name="connsiteX8" fmla="*/ 212098 w 719722"/>
                <a:gd name="connsiteY8" fmla="*/ 78028 h 193345"/>
                <a:gd name="connsiteX9" fmla="*/ 539445 w 719722"/>
                <a:gd name="connsiteY9" fmla="*/ 77891 h 193345"/>
                <a:gd name="connsiteX10" fmla="*/ 518277 w 719722"/>
                <a:gd name="connsiteY10" fmla="*/ 83277 h 193345"/>
                <a:gd name="connsiteX11" fmla="*/ 503335 w 719722"/>
                <a:gd name="connsiteY11" fmla="*/ 98606 h 193345"/>
                <a:gd name="connsiteX12" fmla="*/ 497801 w 719722"/>
                <a:gd name="connsiteY12" fmla="*/ 121669 h 193345"/>
                <a:gd name="connsiteX13" fmla="*/ 503335 w 719722"/>
                <a:gd name="connsiteY13" fmla="*/ 144733 h 193345"/>
                <a:gd name="connsiteX14" fmla="*/ 518277 w 719722"/>
                <a:gd name="connsiteY14" fmla="*/ 160062 h 193345"/>
                <a:gd name="connsiteX15" fmla="*/ 539445 w 719722"/>
                <a:gd name="connsiteY15" fmla="*/ 165448 h 193345"/>
                <a:gd name="connsiteX16" fmla="*/ 560614 w 719722"/>
                <a:gd name="connsiteY16" fmla="*/ 160062 h 193345"/>
                <a:gd name="connsiteX17" fmla="*/ 575556 w 719722"/>
                <a:gd name="connsiteY17" fmla="*/ 144733 h 193345"/>
                <a:gd name="connsiteX18" fmla="*/ 581090 w 719722"/>
                <a:gd name="connsiteY18" fmla="*/ 121669 h 193345"/>
                <a:gd name="connsiteX19" fmla="*/ 575556 w 719722"/>
                <a:gd name="connsiteY19" fmla="*/ 98606 h 193345"/>
                <a:gd name="connsiteX20" fmla="*/ 560614 w 719722"/>
                <a:gd name="connsiteY20" fmla="*/ 83277 h 193345"/>
                <a:gd name="connsiteX21" fmla="*/ 539445 w 719722"/>
                <a:gd name="connsiteY21" fmla="*/ 77891 h 193345"/>
                <a:gd name="connsiteX22" fmla="*/ 2352 w 719722"/>
                <a:gd name="connsiteY22" fmla="*/ 51650 h 193345"/>
                <a:gd name="connsiteX23" fmla="*/ 30300 w 719722"/>
                <a:gd name="connsiteY23" fmla="*/ 51650 h 193345"/>
                <a:gd name="connsiteX24" fmla="*/ 43997 w 719722"/>
                <a:gd name="connsiteY24" fmla="*/ 58417 h 193345"/>
                <a:gd name="connsiteX25" fmla="*/ 73190 w 719722"/>
                <a:gd name="connsiteY25" fmla="*/ 99020 h 193345"/>
                <a:gd name="connsiteX26" fmla="*/ 102383 w 719722"/>
                <a:gd name="connsiteY26" fmla="*/ 58417 h 193345"/>
                <a:gd name="connsiteX27" fmla="*/ 116080 w 719722"/>
                <a:gd name="connsiteY27" fmla="*/ 51650 h 193345"/>
                <a:gd name="connsiteX28" fmla="*/ 142921 w 719722"/>
                <a:gd name="connsiteY28" fmla="*/ 51650 h 193345"/>
                <a:gd name="connsiteX29" fmla="*/ 90484 w 719722"/>
                <a:gd name="connsiteY29" fmla="*/ 121531 h 193345"/>
                <a:gd name="connsiteX30" fmla="*/ 145273 w 719722"/>
                <a:gd name="connsiteY30" fmla="*/ 191411 h 193345"/>
                <a:gd name="connsiteX31" fmla="*/ 116910 w 719722"/>
                <a:gd name="connsiteY31" fmla="*/ 191411 h 193345"/>
                <a:gd name="connsiteX32" fmla="*/ 103213 w 719722"/>
                <a:gd name="connsiteY32" fmla="*/ 184644 h 193345"/>
                <a:gd name="connsiteX33" fmla="*/ 72360 w 719722"/>
                <a:gd name="connsiteY33" fmla="*/ 144732 h 193345"/>
                <a:gd name="connsiteX34" fmla="*/ 41368 w 719722"/>
                <a:gd name="connsiteY34" fmla="*/ 184644 h 193345"/>
                <a:gd name="connsiteX35" fmla="*/ 27671 w 719722"/>
                <a:gd name="connsiteY35" fmla="*/ 191411 h 193345"/>
                <a:gd name="connsiteX36" fmla="*/ 0 w 719722"/>
                <a:gd name="connsiteY36" fmla="*/ 191411 h 193345"/>
                <a:gd name="connsiteX37" fmla="*/ 54512 w 719722"/>
                <a:gd name="connsiteY37" fmla="*/ 121531 h 193345"/>
                <a:gd name="connsiteX38" fmla="*/ 389469 w 719722"/>
                <a:gd name="connsiteY38" fmla="*/ 50408 h 193345"/>
                <a:gd name="connsiteX39" fmla="*/ 431944 w 719722"/>
                <a:gd name="connsiteY39" fmla="*/ 65737 h 193345"/>
                <a:gd name="connsiteX40" fmla="*/ 447993 w 719722"/>
                <a:gd name="connsiteY40" fmla="*/ 111449 h 193345"/>
                <a:gd name="connsiteX41" fmla="*/ 447993 w 719722"/>
                <a:gd name="connsiteY41" fmla="*/ 191549 h 193345"/>
                <a:gd name="connsiteX42" fmla="*/ 432220 w 719722"/>
                <a:gd name="connsiteY42" fmla="*/ 191549 h 193345"/>
                <a:gd name="connsiteX43" fmla="*/ 415203 w 719722"/>
                <a:gd name="connsiteY43" fmla="*/ 174562 h 193345"/>
                <a:gd name="connsiteX44" fmla="*/ 415203 w 719722"/>
                <a:gd name="connsiteY44" fmla="*/ 115730 h 193345"/>
                <a:gd name="connsiteX45" fmla="*/ 406486 w 719722"/>
                <a:gd name="connsiteY45" fmla="*/ 88110 h 193345"/>
                <a:gd name="connsiteX46" fmla="*/ 381859 w 719722"/>
                <a:gd name="connsiteY46" fmla="*/ 78857 h 193345"/>
                <a:gd name="connsiteX47" fmla="*/ 353358 w 719722"/>
                <a:gd name="connsiteY47" fmla="*/ 89767 h 193345"/>
                <a:gd name="connsiteX48" fmla="*/ 342843 w 719722"/>
                <a:gd name="connsiteY48" fmla="*/ 120978 h 193345"/>
                <a:gd name="connsiteX49" fmla="*/ 342843 w 719722"/>
                <a:gd name="connsiteY49" fmla="*/ 174562 h 193345"/>
                <a:gd name="connsiteX50" fmla="*/ 325826 w 719722"/>
                <a:gd name="connsiteY50" fmla="*/ 191549 h 193345"/>
                <a:gd name="connsiteX51" fmla="*/ 310053 w 719722"/>
                <a:gd name="connsiteY51" fmla="*/ 191549 h 193345"/>
                <a:gd name="connsiteX52" fmla="*/ 310053 w 719722"/>
                <a:gd name="connsiteY52" fmla="*/ 51927 h 193345"/>
                <a:gd name="connsiteX53" fmla="*/ 324165 w 719722"/>
                <a:gd name="connsiteY53" fmla="*/ 51927 h 193345"/>
                <a:gd name="connsiteX54" fmla="*/ 341183 w 719722"/>
                <a:gd name="connsiteY54" fmla="*/ 68914 h 193345"/>
                <a:gd name="connsiteX55" fmla="*/ 341183 w 719722"/>
                <a:gd name="connsiteY55" fmla="*/ 70018 h 193345"/>
                <a:gd name="connsiteX56" fmla="*/ 361659 w 719722"/>
                <a:gd name="connsiteY56" fmla="*/ 55379 h 193345"/>
                <a:gd name="connsiteX57" fmla="*/ 389469 w 719722"/>
                <a:gd name="connsiteY57" fmla="*/ 50408 h 193345"/>
                <a:gd name="connsiteX58" fmla="*/ 719722 w 719722"/>
                <a:gd name="connsiteY58" fmla="*/ 50269 h 193345"/>
                <a:gd name="connsiteX59" fmla="*/ 719722 w 719722"/>
                <a:gd name="connsiteY59" fmla="*/ 81342 h 193345"/>
                <a:gd name="connsiteX60" fmla="*/ 712113 w 719722"/>
                <a:gd name="connsiteY60" fmla="*/ 80514 h 193345"/>
                <a:gd name="connsiteX61" fmla="*/ 682228 w 719722"/>
                <a:gd name="connsiteY61" fmla="*/ 91700 h 193345"/>
                <a:gd name="connsiteX62" fmla="*/ 671436 w 719722"/>
                <a:gd name="connsiteY62" fmla="*/ 123740 h 193345"/>
                <a:gd name="connsiteX63" fmla="*/ 671436 w 719722"/>
                <a:gd name="connsiteY63" fmla="*/ 174424 h 193345"/>
                <a:gd name="connsiteX64" fmla="*/ 654419 w 719722"/>
                <a:gd name="connsiteY64" fmla="*/ 191411 h 193345"/>
                <a:gd name="connsiteX65" fmla="*/ 638646 w 719722"/>
                <a:gd name="connsiteY65" fmla="*/ 191411 h 193345"/>
                <a:gd name="connsiteX66" fmla="*/ 638646 w 719722"/>
                <a:gd name="connsiteY66" fmla="*/ 51926 h 193345"/>
                <a:gd name="connsiteX67" fmla="*/ 669776 w 719722"/>
                <a:gd name="connsiteY67" fmla="*/ 51926 h 193345"/>
                <a:gd name="connsiteX68" fmla="*/ 669776 w 719722"/>
                <a:gd name="connsiteY68" fmla="*/ 72366 h 193345"/>
                <a:gd name="connsiteX69" fmla="*/ 719722 w 719722"/>
                <a:gd name="connsiteY69" fmla="*/ 50269 h 193345"/>
                <a:gd name="connsiteX70" fmla="*/ 208500 w 719722"/>
                <a:gd name="connsiteY70" fmla="*/ 50269 h 193345"/>
                <a:gd name="connsiteX71" fmla="*/ 233543 w 719722"/>
                <a:gd name="connsiteY71" fmla="*/ 54964 h 193345"/>
                <a:gd name="connsiteX72" fmla="*/ 253327 w 719722"/>
                <a:gd name="connsiteY72" fmla="*/ 68775 h 193345"/>
                <a:gd name="connsiteX73" fmla="*/ 270345 w 719722"/>
                <a:gd name="connsiteY73" fmla="*/ 51788 h 193345"/>
                <a:gd name="connsiteX74" fmla="*/ 285979 w 719722"/>
                <a:gd name="connsiteY74" fmla="*/ 51788 h 193345"/>
                <a:gd name="connsiteX75" fmla="*/ 285979 w 719722"/>
                <a:gd name="connsiteY75" fmla="*/ 51926 h 193345"/>
                <a:gd name="connsiteX76" fmla="*/ 285979 w 719722"/>
                <a:gd name="connsiteY76" fmla="*/ 191549 h 193345"/>
                <a:gd name="connsiteX77" fmla="*/ 271867 w 719722"/>
                <a:gd name="connsiteY77" fmla="*/ 191549 h 193345"/>
                <a:gd name="connsiteX78" fmla="*/ 254849 w 719722"/>
                <a:gd name="connsiteY78" fmla="*/ 174562 h 193345"/>
                <a:gd name="connsiteX79" fmla="*/ 254849 w 719722"/>
                <a:gd name="connsiteY79" fmla="*/ 173457 h 193345"/>
                <a:gd name="connsiteX80" fmla="*/ 234788 w 719722"/>
                <a:gd name="connsiteY80" fmla="*/ 188372 h 193345"/>
                <a:gd name="connsiteX81" fmla="*/ 208500 w 719722"/>
                <a:gd name="connsiteY81" fmla="*/ 193344 h 193345"/>
                <a:gd name="connsiteX82" fmla="*/ 171975 w 719722"/>
                <a:gd name="connsiteY82" fmla="*/ 184506 h 193345"/>
                <a:gd name="connsiteX83" fmla="*/ 146794 w 719722"/>
                <a:gd name="connsiteY83" fmla="*/ 159371 h 193345"/>
                <a:gd name="connsiteX84" fmla="*/ 137801 w 719722"/>
                <a:gd name="connsiteY84" fmla="*/ 121669 h 193345"/>
                <a:gd name="connsiteX85" fmla="*/ 146794 w 719722"/>
                <a:gd name="connsiteY85" fmla="*/ 84104 h 193345"/>
                <a:gd name="connsiteX86" fmla="*/ 171975 w 719722"/>
                <a:gd name="connsiteY86" fmla="*/ 59108 h 193345"/>
                <a:gd name="connsiteX87" fmla="*/ 208500 w 719722"/>
                <a:gd name="connsiteY87" fmla="*/ 50269 h 193345"/>
                <a:gd name="connsiteX88" fmla="*/ 580675 w 719722"/>
                <a:gd name="connsiteY88" fmla="*/ 0 h 193345"/>
                <a:gd name="connsiteX89" fmla="*/ 613327 w 719722"/>
                <a:gd name="connsiteY89" fmla="*/ 0 h 193345"/>
                <a:gd name="connsiteX90" fmla="*/ 613327 w 719722"/>
                <a:gd name="connsiteY90" fmla="*/ 191550 h 193345"/>
                <a:gd name="connsiteX91" fmla="*/ 598938 w 719722"/>
                <a:gd name="connsiteY91" fmla="*/ 191550 h 193345"/>
                <a:gd name="connsiteX92" fmla="*/ 581920 w 719722"/>
                <a:gd name="connsiteY92" fmla="*/ 174563 h 193345"/>
                <a:gd name="connsiteX93" fmla="*/ 581920 w 719722"/>
                <a:gd name="connsiteY93" fmla="*/ 173458 h 193345"/>
                <a:gd name="connsiteX94" fmla="*/ 561859 w 719722"/>
                <a:gd name="connsiteY94" fmla="*/ 188373 h 193345"/>
                <a:gd name="connsiteX95" fmla="*/ 535571 w 719722"/>
                <a:gd name="connsiteY95" fmla="*/ 193345 h 193345"/>
                <a:gd name="connsiteX96" fmla="*/ 499322 w 719722"/>
                <a:gd name="connsiteY96" fmla="*/ 184507 h 193345"/>
                <a:gd name="connsiteX97" fmla="*/ 474003 w 719722"/>
                <a:gd name="connsiteY97" fmla="*/ 159234 h 193345"/>
                <a:gd name="connsiteX98" fmla="*/ 464872 w 719722"/>
                <a:gd name="connsiteY98" fmla="*/ 121669 h 193345"/>
                <a:gd name="connsiteX99" fmla="*/ 474003 w 719722"/>
                <a:gd name="connsiteY99" fmla="*/ 84243 h 193345"/>
                <a:gd name="connsiteX100" fmla="*/ 499322 w 719722"/>
                <a:gd name="connsiteY100" fmla="*/ 59108 h 193345"/>
                <a:gd name="connsiteX101" fmla="*/ 535571 w 719722"/>
                <a:gd name="connsiteY101" fmla="*/ 50270 h 193345"/>
                <a:gd name="connsiteX102" fmla="*/ 561029 w 719722"/>
                <a:gd name="connsiteY102" fmla="*/ 54965 h 193345"/>
                <a:gd name="connsiteX103" fmla="*/ 580675 w 719722"/>
                <a:gd name="connsiteY103" fmla="*/ 69052 h 193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l="l" t="t" r="r" b="b"/>
              <a:pathLst>
                <a:path w="719722" h="193345">
                  <a:moveTo>
                    <a:pt x="212098" y="78028"/>
                  </a:moveTo>
                  <a:cubicBezTo>
                    <a:pt x="200061" y="78028"/>
                    <a:pt x="190099" y="82033"/>
                    <a:pt x="182351" y="90043"/>
                  </a:cubicBezTo>
                  <a:cubicBezTo>
                    <a:pt x="174603" y="98053"/>
                    <a:pt x="170730" y="108549"/>
                    <a:pt x="170730" y="121669"/>
                  </a:cubicBezTo>
                  <a:cubicBezTo>
                    <a:pt x="170730" y="134788"/>
                    <a:pt x="174603" y="145284"/>
                    <a:pt x="182351" y="153294"/>
                  </a:cubicBezTo>
                  <a:cubicBezTo>
                    <a:pt x="190099" y="161304"/>
                    <a:pt x="200061" y="165309"/>
                    <a:pt x="212098" y="165309"/>
                  </a:cubicBezTo>
                  <a:cubicBezTo>
                    <a:pt x="224134" y="165447"/>
                    <a:pt x="234096" y="161442"/>
                    <a:pt x="241982" y="153294"/>
                  </a:cubicBezTo>
                  <a:cubicBezTo>
                    <a:pt x="249868" y="145284"/>
                    <a:pt x="253742" y="134788"/>
                    <a:pt x="253742" y="121669"/>
                  </a:cubicBezTo>
                  <a:cubicBezTo>
                    <a:pt x="253742" y="108549"/>
                    <a:pt x="249868" y="98053"/>
                    <a:pt x="241982" y="90043"/>
                  </a:cubicBezTo>
                  <a:cubicBezTo>
                    <a:pt x="234096" y="82033"/>
                    <a:pt x="224134" y="78028"/>
                    <a:pt x="212098" y="78028"/>
                  </a:cubicBezTo>
                  <a:close/>
                  <a:moveTo>
                    <a:pt x="539445" y="77891"/>
                  </a:moveTo>
                  <a:cubicBezTo>
                    <a:pt x="531559" y="77891"/>
                    <a:pt x="524503" y="79686"/>
                    <a:pt x="518277" y="83277"/>
                  </a:cubicBezTo>
                  <a:cubicBezTo>
                    <a:pt x="512051" y="86867"/>
                    <a:pt x="507070" y="91977"/>
                    <a:pt x="503335" y="98606"/>
                  </a:cubicBezTo>
                  <a:cubicBezTo>
                    <a:pt x="499599" y="105235"/>
                    <a:pt x="497801" y="112969"/>
                    <a:pt x="497801" y="121669"/>
                  </a:cubicBezTo>
                  <a:cubicBezTo>
                    <a:pt x="497801" y="130370"/>
                    <a:pt x="499599" y="138104"/>
                    <a:pt x="503335" y="144733"/>
                  </a:cubicBezTo>
                  <a:cubicBezTo>
                    <a:pt x="507070" y="151362"/>
                    <a:pt x="511913" y="156471"/>
                    <a:pt x="518277" y="160062"/>
                  </a:cubicBezTo>
                  <a:cubicBezTo>
                    <a:pt x="524503" y="163653"/>
                    <a:pt x="531698" y="165448"/>
                    <a:pt x="539445" y="165448"/>
                  </a:cubicBezTo>
                  <a:cubicBezTo>
                    <a:pt x="547193" y="165448"/>
                    <a:pt x="554388" y="163653"/>
                    <a:pt x="560614" y="160062"/>
                  </a:cubicBezTo>
                  <a:cubicBezTo>
                    <a:pt x="566840" y="156471"/>
                    <a:pt x="571821" y="151362"/>
                    <a:pt x="575556" y="144733"/>
                  </a:cubicBezTo>
                  <a:cubicBezTo>
                    <a:pt x="579292" y="138104"/>
                    <a:pt x="581090" y="130370"/>
                    <a:pt x="581090" y="121669"/>
                  </a:cubicBezTo>
                  <a:cubicBezTo>
                    <a:pt x="581090" y="112969"/>
                    <a:pt x="579292" y="105235"/>
                    <a:pt x="575556" y="98606"/>
                  </a:cubicBezTo>
                  <a:cubicBezTo>
                    <a:pt x="571821" y="91977"/>
                    <a:pt x="566840" y="86867"/>
                    <a:pt x="560614" y="83277"/>
                  </a:cubicBezTo>
                  <a:cubicBezTo>
                    <a:pt x="554388" y="79686"/>
                    <a:pt x="547193" y="77891"/>
                    <a:pt x="539445" y="77891"/>
                  </a:cubicBezTo>
                  <a:close/>
                  <a:moveTo>
                    <a:pt x="2352" y="51650"/>
                  </a:moveTo>
                  <a:lnTo>
                    <a:pt x="30300" y="51650"/>
                  </a:lnTo>
                  <a:cubicBezTo>
                    <a:pt x="35696" y="51650"/>
                    <a:pt x="40676" y="54136"/>
                    <a:pt x="43997" y="58417"/>
                  </a:cubicBezTo>
                  <a:lnTo>
                    <a:pt x="73190" y="99020"/>
                  </a:lnTo>
                  <a:lnTo>
                    <a:pt x="102383" y="58417"/>
                  </a:lnTo>
                  <a:cubicBezTo>
                    <a:pt x="105565" y="54136"/>
                    <a:pt x="110684" y="51650"/>
                    <a:pt x="116080" y="51650"/>
                  </a:cubicBezTo>
                  <a:lnTo>
                    <a:pt x="142921" y="51650"/>
                  </a:lnTo>
                  <a:lnTo>
                    <a:pt x="90484" y="121531"/>
                  </a:lnTo>
                  <a:lnTo>
                    <a:pt x="145273" y="191411"/>
                  </a:lnTo>
                  <a:lnTo>
                    <a:pt x="116910" y="191411"/>
                  </a:lnTo>
                  <a:cubicBezTo>
                    <a:pt x="111514" y="191549"/>
                    <a:pt x="106395" y="188925"/>
                    <a:pt x="103213" y="184644"/>
                  </a:cubicBezTo>
                  <a:lnTo>
                    <a:pt x="72360" y="144732"/>
                  </a:lnTo>
                  <a:lnTo>
                    <a:pt x="41368" y="184644"/>
                  </a:lnTo>
                  <a:cubicBezTo>
                    <a:pt x="38186" y="188925"/>
                    <a:pt x="33067" y="191411"/>
                    <a:pt x="27671" y="191411"/>
                  </a:cubicBezTo>
                  <a:lnTo>
                    <a:pt x="0" y="191411"/>
                  </a:lnTo>
                  <a:lnTo>
                    <a:pt x="54512" y="121531"/>
                  </a:lnTo>
                  <a:close/>
                  <a:moveTo>
                    <a:pt x="389469" y="50408"/>
                  </a:moveTo>
                  <a:cubicBezTo>
                    <a:pt x="407040" y="50270"/>
                    <a:pt x="421290" y="55379"/>
                    <a:pt x="431944" y="65737"/>
                  </a:cubicBezTo>
                  <a:cubicBezTo>
                    <a:pt x="442597" y="76095"/>
                    <a:pt x="447993" y="91286"/>
                    <a:pt x="447993" y="111449"/>
                  </a:cubicBezTo>
                  <a:lnTo>
                    <a:pt x="447993" y="191549"/>
                  </a:lnTo>
                  <a:lnTo>
                    <a:pt x="432220" y="191549"/>
                  </a:lnTo>
                  <a:cubicBezTo>
                    <a:pt x="422812" y="191549"/>
                    <a:pt x="415203" y="183953"/>
                    <a:pt x="415203" y="174562"/>
                  </a:cubicBezTo>
                  <a:lnTo>
                    <a:pt x="415203" y="115730"/>
                  </a:lnTo>
                  <a:cubicBezTo>
                    <a:pt x="415203" y="103577"/>
                    <a:pt x="412297" y="94325"/>
                    <a:pt x="406486" y="88110"/>
                  </a:cubicBezTo>
                  <a:cubicBezTo>
                    <a:pt x="400676" y="81895"/>
                    <a:pt x="392513" y="78857"/>
                    <a:pt x="381859" y="78857"/>
                  </a:cubicBezTo>
                  <a:cubicBezTo>
                    <a:pt x="369822" y="78857"/>
                    <a:pt x="360276" y="82448"/>
                    <a:pt x="353358" y="89767"/>
                  </a:cubicBezTo>
                  <a:cubicBezTo>
                    <a:pt x="346302" y="96948"/>
                    <a:pt x="342843" y="107444"/>
                    <a:pt x="342843" y="120978"/>
                  </a:cubicBezTo>
                  <a:lnTo>
                    <a:pt x="342843" y="174562"/>
                  </a:lnTo>
                  <a:cubicBezTo>
                    <a:pt x="342843" y="183953"/>
                    <a:pt x="335234" y="191549"/>
                    <a:pt x="325826" y="191549"/>
                  </a:cubicBezTo>
                  <a:lnTo>
                    <a:pt x="310053" y="191549"/>
                  </a:lnTo>
                  <a:lnTo>
                    <a:pt x="310053" y="51927"/>
                  </a:lnTo>
                  <a:lnTo>
                    <a:pt x="324165" y="51927"/>
                  </a:lnTo>
                  <a:cubicBezTo>
                    <a:pt x="333573" y="51927"/>
                    <a:pt x="341183" y="59523"/>
                    <a:pt x="341183" y="68914"/>
                  </a:cubicBezTo>
                  <a:lnTo>
                    <a:pt x="341183" y="70018"/>
                  </a:lnTo>
                  <a:cubicBezTo>
                    <a:pt x="346579" y="63527"/>
                    <a:pt x="353358" y="58694"/>
                    <a:pt x="361659" y="55379"/>
                  </a:cubicBezTo>
                  <a:cubicBezTo>
                    <a:pt x="369822" y="52065"/>
                    <a:pt x="379092" y="50408"/>
                    <a:pt x="389469" y="50408"/>
                  </a:cubicBezTo>
                  <a:close/>
                  <a:moveTo>
                    <a:pt x="719722" y="50269"/>
                  </a:moveTo>
                  <a:lnTo>
                    <a:pt x="719722" y="81342"/>
                  </a:lnTo>
                  <a:cubicBezTo>
                    <a:pt x="716955" y="80790"/>
                    <a:pt x="714326" y="80514"/>
                    <a:pt x="712113" y="80514"/>
                  </a:cubicBezTo>
                  <a:cubicBezTo>
                    <a:pt x="699384" y="80514"/>
                    <a:pt x="689422" y="84243"/>
                    <a:pt x="682228" y="91700"/>
                  </a:cubicBezTo>
                  <a:cubicBezTo>
                    <a:pt x="675033" y="99158"/>
                    <a:pt x="671436" y="109792"/>
                    <a:pt x="671436" y="123740"/>
                  </a:cubicBezTo>
                  <a:lnTo>
                    <a:pt x="671436" y="174424"/>
                  </a:lnTo>
                  <a:cubicBezTo>
                    <a:pt x="671436" y="183815"/>
                    <a:pt x="663827" y="191411"/>
                    <a:pt x="654419" y="191411"/>
                  </a:cubicBezTo>
                  <a:lnTo>
                    <a:pt x="638646" y="191411"/>
                  </a:lnTo>
                  <a:lnTo>
                    <a:pt x="638646" y="51926"/>
                  </a:lnTo>
                  <a:lnTo>
                    <a:pt x="669776" y="51926"/>
                  </a:lnTo>
                  <a:lnTo>
                    <a:pt x="669776" y="72366"/>
                  </a:lnTo>
                  <a:cubicBezTo>
                    <a:pt x="679322" y="57589"/>
                    <a:pt x="695925" y="50269"/>
                    <a:pt x="719722" y="50269"/>
                  </a:cubicBezTo>
                  <a:close/>
                  <a:moveTo>
                    <a:pt x="208500" y="50269"/>
                  </a:moveTo>
                  <a:cubicBezTo>
                    <a:pt x="217632" y="50269"/>
                    <a:pt x="225933" y="51788"/>
                    <a:pt x="233543" y="54964"/>
                  </a:cubicBezTo>
                  <a:cubicBezTo>
                    <a:pt x="241152" y="58141"/>
                    <a:pt x="247793" y="62698"/>
                    <a:pt x="253327" y="68775"/>
                  </a:cubicBezTo>
                  <a:cubicBezTo>
                    <a:pt x="253327" y="59384"/>
                    <a:pt x="260937" y="51788"/>
                    <a:pt x="270345" y="51788"/>
                  </a:cubicBezTo>
                  <a:lnTo>
                    <a:pt x="285979" y="51788"/>
                  </a:lnTo>
                  <a:lnTo>
                    <a:pt x="285979" y="51926"/>
                  </a:lnTo>
                  <a:lnTo>
                    <a:pt x="285979" y="191549"/>
                  </a:lnTo>
                  <a:lnTo>
                    <a:pt x="271867" y="191549"/>
                  </a:lnTo>
                  <a:cubicBezTo>
                    <a:pt x="262459" y="191549"/>
                    <a:pt x="254849" y="183953"/>
                    <a:pt x="254849" y="174562"/>
                  </a:cubicBezTo>
                  <a:lnTo>
                    <a:pt x="254849" y="173457"/>
                  </a:lnTo>
                  <a:cubicBezTo>
                    <a:pt x="249453" y="180086"/>
                    <a:pt x="242812" y="185058"/>
                    <a:pt x="234788" y="188372"/>
                  </a:cubicBezTo>
                  <a:cubicBezTo>
                    <a:pt x="226902" y="191687"/>
                    <a:pt x="218047" y="193344"/>
                    <a:pt x="208500" y="193344"/>
                  </a:cubicBezTo>
                  <a:cubicBezTo>
                    <a:pt x="194941" y="193344"/>
                    <a:pt x="182628" y="190444"/>
                    <a:pt x="171975" y="184506"/>
                  </a:cubicBezTo>
                  <a:cubicBezTo>
                    <a:pt x="161183" y="178567"/>
                    <a:pt x="152882" y="170143"/>
                    <a:pt x="146794" y="159371"/>
                  </a:cubicBezTo>
                  <a:cubicBezTo>
                    <a:pt x="140706" y="148599"/>
                    <a:pt x="137801" y="136031"/>
                    <a:pt x="137801" y="121669"/>
                  </a:cubicBezTo>
                  <a:cubicBezTo>
                    <a:pt x="137801" y="107306"/>
                    <a:pt x="140845" y="94876"/>
                    <a:pt x="146794" y="84104"/>
                  </a:cubicBezTo>
                  <a:cubicBezTo>
                    <a:pt x="152882" y="73332"/>
                    <a:pt x="161183" y="65046"/>
                    <a:pt x="171975" y="59108"/>
                  </a:cubicBezTo>
                  <a:cubicBezTo>
                    <a:pt x="182766" y="53169"/>
                    <a:pt x="194941" y="50269"/>
                    <a:pt x="208500" y="50269"/>
                  </a:cubicBezTo>
                  <a:close/>
                  <a:moveTo>
                    <a:pt x="580675" y="0"/>
                  </a:moveTo>
                  <a:lnTo>
                    <a:pt x="613327" y="0"/>
                  </a:lnTo>
                  <a:lnTo>
                    <a:pt x="613327" y="191550"/>
                  </a:lnTo>
                  <a:lnTo>
                    <a:pt x="598938" y="191550"/>
                  </a:lnTo>
                  <a:cubicBezTo>
                    <a:pt x="589530" y="191550"/>
                    <a:pt x="581920" y="183954"/>
                    <a:pt x="581920" y="174563"/>
                  </a:cubicBezTo>
                  <a:lnTo>
                    <a:pt x="581920" y="173458"/>
                  </a:lnTo>
                  <a:cubicBezTo>
                    <a:pt x="576525" y="180087"/>
                    <a:pt x="569884" y="185059"/>
                    <a:pt x="561859" y="188373"/>
                  </a:cubicBezTo>
                  <a:cubicBezTo>
                    <a:pt x="553973" y="191688"/>
                    <a:pt x="545118" y="193345"/>
                    <a:pt x="535571" y="193345"/>
                  </a:cubicBezTo>
                  <a:cubicBezTo>
                    <a:pt x="522151" y="193345"/>
                    <a:pt x="509976" y="190445"/>
                    <a:pt x="499322" y="184507"/>
                  </a:cubicBezTo>
                  <a:cubicBezTo>
                    <a:pt x="488531" y="178568"/>
                    <a:pt x="480091" y="170144"/>
                    <a:pt x="474003" y="159234"/>
                  </a:cubicBezTo>
                  <a:cubicBezTo>
                    <a:pt x="467916" y="148323"/>
                    <a:pt x="464872" y="135756"/>
                    <a:pt x="464872" y="121669"/>
                  </a:cubicBezTo>
                  <a:cubicBezTo>
                    <a:pt x="464872" y="107583"/>
                    <a:pt x="467916" y="95015"/>
                    <a:pt x="474003" y="84243"/>
                  </a:cubicBezTo>
                  <a:cubicBezTo>
                    <a:pt x="480091" y="73471"/>
                    <a:pt x="488531" y="65047"/>
                    <a:pt x="499322" y="59108"/>
                  </a:cubicBezTo>
                  <a:cubicBezTo>
                    <a:pt x="510114" y="53170"/>
                    <a:pt x="522151" y="50270"/>
                    <a:pt x="535571" y="50270"/>
                  </a:cubicBezTo>
                  <a:cubicBezTo>
                    <a:pt x="544841" y="50270"/>
                    <a:pt x="553281" y="51789"/>
                    <a:pt x="561029" y="54965"/>
                  </a:cubicBezTo>
                  <a:cubicBezTo>
                    <a:pt x="568777" y="58142"/>
                    <a:pt x="575279" y="62837"/>
                    <a:pt x="580675" y="69052"/>
                  </a:cubicBezTo>
                  <a:close/>
                </a:path>
              </a:pathLst>
            </a:custGeom>
            <a:grpFill/>
            <a:ln w="9510" cap="flat">
              <a:noFill/>
              <a:prstDash val="solid"/>
              <a:miter/>
            </a:ln>
          </p:spPr>
          <p:txBody>
            <a:bodyPr wrap="square" rtlCol="0" anchor="ctr">
              <a:noAutofit/>
            </a:bodyPr>
            <a:lstStyle/>
            <a:p>
              <a:endParaRPr lang="en-US" sz="1799"/>
            </a:p>
          </p:txBody>
        </p:sp>
        <p:grpSp>
          <p:nvGrpSpPr>
            <p:cNvPr id="38" name="Group 37">
              <a:extLst>
                <a:ext uri="{FF2B5EF4-FFF2-40B4-BE49-F238E27FC236}">
                  <a16:creationId xmlns:a16="http://schemas.microsoft.com/office/drawing/2014/main" id="{FA5E1AF5-773B-4548-B493-D8ED461591AF}"/>
                </a:ext>
              </a:extLst>
            </p:cNvPr>
            <p:cNvGrpSpPr/>
            <p:nvPr userDrawn="1"/>
          </p:nvGrpSpPr>
          <p:grpSpPr>
            <a:xfrm>
              <a:off x="11082099" y="267640"/>
              <a:ext cx="156756" cy="139761"/>
              <a:chOff x="11082099" y="267640"/>
              <a:chExt cx="156756" cy="139761"/>
            </a:xfrm>
            <a:grpFill/>
          </p:grpSpPr>
          <p:sp>
            <p:nvSpPr>
              <p:cNvPr id="39" name="Freeform 38">
                <a:extLst>
                  <a:ext uri="{FF2B5EF4-FFF2-40B4-BE49-F238E27FC236}">
                    <a16:creationId xmlns:a16="http://schemas.microsoft.com/office/drawing/2014/main" id="{922A8F3B-08B4-9544-AD22-8D8B3E6DDF75}"/>
                  </a:ext>
                </a:extLst>
              </p:cNvPr>
              <p:cNvSpPr/>
              <p:nvPr/>
            </p:nvSpPr>
            <p:spPr>
              <a:xfrm>
                <a:off x="11082099" y="272749"/>
                <a:ext cx="70699" cy="60489"/>
              </a:xfrm>
              <a:custGeom>
                <a:avLst/>
                <a:gdLst>
                  <a:gd name="connsiteX0" fmla="*/ 246570 w 486475"/>
                  <a:gd name="connsiteY0" fmla="*/ 0 h 416222"/>
                  <a:gd name="connsiteX1" fmla="*/ 225625 w 486475"/>
                  <a:gd name="connsiteY1" fmla="*/ 26608 h 416222"/>
                  <a:gd name="connsiteX2" fmla="*/ 0 w 486475"/>
                  <a:gd name="connsiteY2" fmla="*/ 416223 h 416222"/>
                  <a:gd name="connsiteX3" fmla="*/ 486475 w 486475"/>
                  <a:gd name="connsiteY3" fmla="*/ 416223 h 416222"/>
                  <a:gd name="connsiteX4" fmla="*/ 246570 w 486475"/>
                  <a:gd name="connsiteY4" fmla="*/ 0 h 416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475" h="416222">
                    <a:moveTo>
                      <a:pt x="246570" y="0"/>
                    </a:moveTo>
                    <a:cubicBezTo>
                      <a:pt x="238954" y="7602"/>
                      <a:pt x="231338" y="16155"/>
                      <a:pt x="225625" y="26608"/>
                    </a:cubicBezTo>
                    <a:lnTo>
                      <a:pt x="0" y="416223"/>
                    </a:lnTo>
                    <a:lnTo>
                      <a:pt x="486475" y="416223"/>
                    </a:lnTo>
                    <a:lnTo>
                      <a:pt x="246570" y="0"/>
                    </a:lnTo>
                    <a:close/>
                  </a:path>
                </a:pathLst>
              </a:custGeom>
              <a:grpFill/>
              <a:ln w="9510" cap="flat">
                <a:noFill/>
                <a:prstDash val="solid"/>
                <a:miter/>
              </a:ln>
            </p:spPr>
            <p:txBody>
              <a:bodyPr rtlCol="0" anchor="ctr"/>
              <a:lstStyle/>
              <a:p>
                <a:endParaRPr lang="en-US" sz="1799"/>
              </a:p>
            </p:txBody>
          </p:sp>
          <p:sp>
            <p:nvSpPr>
              <p:cNvPr id="40" name="Freeform 39">
                <a:extLst>
                  <a:ext uri="{FF2B5EF4-FFF2-40B4-BE49-F238E27FC236}">
                    <a16:creationId xmlns:a16="http://schemas.microsoft.com/office/drawing/2014/main" id="{9404EDFE-5DED-0047-BA1C-691C6E627942}"/>
                  </a:ext>
                </a:extLst>
              </p:cNvPr>
              <p:cNvSpPr/>
              <p:nvPr/>
            </p:nvSpPr>
            <p:spPr>
              <a:xfrm>
                <a:off x="11125542" y="267640"/>
                <a:ext cx="69869" cy="61180"/>
              </a:xfrm>
              <a:custGeom>
                <a:avLst/>
                <a:gdLst>
                  <a:gd name="connsiteX0" fmla="*/ 480763 w 480763"/>
                  <a:gd name="connsiteY0" fmla="*/ 4751 h 420973"/>
                  <a:gd name="connsiteX1" fmla="*/ 447443 w 480763"/>
                  <a:gd name="connsiteY1" fmla="*/ 0 h 420973"/>
                  <a:gd name="connsiteX2" fmla="*/ 33320 w 480763"/>
                  <a:gd name="connsiteY2" fmla="*/ 0 h 420973"/>
                  <a:gd name="connsiteX3" fmla="*/ 0 w 480763"/>
                  <a:gd name="connsiteY3" fmla="*/ 4751 h 420973"/>
                  <a:gd name="connsiteX4" fmla="*/ 240858 w 480763"/>
                  <a:gd name="connsiteY4" fmla="*/ 420974 h 420973"/>
                  <a:gd name="connsiteX5" fmla="*/ 480763 w 480763"/>
                  <a:gd name="connsiteY5" fmla="*/ 4751 h 420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0763" h="420973">
                    <a:moveTo>
                      <a:pt x="480763" y="4751"/>
                    </a:moveTo>
                    <a:cubicBezTo>
                      <a:pt x="470291" y="1901"/>
                      <a:pt x="458867" y="0"/>
                      <a:pt x="447443" y="0"/>
                    </a:cubicBezTo>
                    <a:lnTo>
                      <a:pt x="33320" y="0"/>
                    </a:lnTo>
                    <a:cubicBezTo>
                      <a:pt x="21896" y="0"/>
                      <a:pt x="10472" y="1901"/>
                      <a:pt x="0" y="4751"/>
                    </a:cubicBezTo>
                    <a:lnTo>
                      <a:pt x="240858" y="420974"/>
                    </a:lnTo>
                    <a:lnTo>
                      <a:pt x="480763" y="4751"/>
                    </a:lnTo>
                    <a:close/>
                  </a:path>
                </a:pathLst>
              </a:custGeom>
              <a:grpFill/>
              <a:ln w="9510" cap="flat">
                <a:noFill/>
                <a:prstDash val="solid"/>
                <a:miter/>
              </a:ln>
            </p:spPr>
            <p:txBody>
              <a:bodyPr rtlCol="0" anchor="ctr"/>
              <a:lstStyle/>
              <a:p>
                <a:endParaRPr lang="en-US" sz="1799"/>
              </a:p>
            </p:txBody>
          </p:sp>
          <p:sp>
            <p:nvSpPr>
              <p:cNvPr id="41" name="Freeform 40">
                <a:extLst>
                  <a:ext uri="{FF2B5EF4-FFF2-40B4-BE49-F238E27FC236}">
                    <a16:creationId xmlns:a16="http://schemas.microsoft.com/office/drawing/2014/main" id="{9A2D2017-BFF7-AB4A-A279-4BFFDB01D6DD}"/>
                  </a:ext>
                </a:extLst>
              </p:cNvPr>
              <p:cNvSpPr/>
              <p:nvPr/>
            </p:nvSpPr>
            <p:spPr>
              <a:xfrm>
                <a:off x="11082237" y="341939"/>
                <a:ext cx="70838" cy="60489"/>
              </a:xfrm>
              <a:custGeom>
                <a:avLst/>
                <a:gdLst>
                  <a:gd name="connsiteX0" fmla="*/ 0 w 487427"/>
                  <a:gd name="connsiteY0" fmla="*/ 0 h 416222"/>
                  <a:gd name="connsiteX1" fmla="*/ 225625 w 487427"/>
                  <a:gd name="connsiteY1" fmla="*/ 389615 h 416222"/>
                  <a:gd name="connsiteX2" fmla="*/ 246570 w 487427"/>
                  <a:gd name="connsiteY2" fmla="*/ 416222 h 416222"/>
                  <a:gd name="connsiteX3" fmla="*/ 487427 w 487427"/>
                  <a:gd name="connsiteY3" fmla="*/ 0 h 416222"/>
                  <a:gd name="connsiteX4" fmla="*/ 0 w 487427"/>
                  <a:gd name="connsiteY4" fmla="*/ 0 h 416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7427" h="416222">
                    <a:moveTo>
                      <a:pt x="0" y="0"/>
                    </a:moveTo>
                    <a:lnTo>
                      <a:pt x="225625" y="389615"/>
                    </a:lnTo>
                    <a:cubicBezTo>
                      <a:pt x="231338" y="399118"/>
                      <a:pt x="238002" y="408620"/>
                      <a:pt x="246570" y="416222"/>
                    </a:cubicBezTo>
                    <a:lnTo>
                      <a:pt x="487427" y="0"/>
                    </a:lnTo>
                    <a:lnTo>
                      <a:pt x="0" y="0"/>
                    </a:lnTo>
                    <a:close/>
                  </a:path>
                </a:pathLst>
              </a:custGeom>
              <a:grpFill/>
              <a:ln w="9510" cap="flat">
                <a:noFill/>
                <a:prstDash val="solid"/>
                <a:miter/>
              </a:ln>
            </p:spPr>
            <p:txBody>
              <a:bodyPr rtlCol="0" anchor="ctr"/>
              <a:lstStyle/>
              <a:p>
                <a:endParaRPr lang="en-US" sz="1799"/>
              </a:p>
            </p:txBody>
          </p:sp>
          <p:sp>
            <p:nvSpPr>
              <p:cNvPr id="42" name="Freeform 41">
                <a:extLst>
                  <a:ext uri="{FF2B5EF4-FFF2-40B4-BE49-F238E27FC236}">
                    <a16:creationId xmlns:a16="http://schemas.microsoft.com/office/drawing/2014/main" id="{8D003735-9FA5-304B-B699-7DDF6B6C3DC3}"/>
                  </a:ext>
                </a:extLst>
              </p:cNvPr>
              <p:cNvSpPr/>
              <p:nvPr/>
            </p:nvSpPr>
            <p:spPr>
              <a:xfrm>
                <a:off x="11168017" y="341939"/>
                <a:ext cx="70838" cy="60489"/>
              </a:xfrm>
              <a:custGeom>
                <a:avLst/>
                <a:gdLst>
                  <a:gd name="connsiteX0" fmla="*/ 261802 w 487427"/>
                  <a:gd name="connsiteY0" fmla="*/ 389615 h 416222"/>
                  <a:gd name="connsiteX1" fmla="*/ 487427 w 487427"/>
                  <a:gd name="connsiteY1" fmla="*/ 0 h 416222"/>
                  <a:gd name="connsiteX2" fmla="*/ 0 w 487427"/>
                  <a:gd name="connsiteY2" fmla="*/ 0 h 416222"/>
                  <a:gd name="connsiteX3" fmla="*/ 240858 w 487427"/>
                  <a:gd name="connsiteY3" fmla="*/ 416222 h 416222"/>
                  <a:gd name="connsiteX4" fmla="*/ 261802 w 487427"/>
                  <a:gd name="connsiteY4" fmla="*/ 389615 h 416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7427" h="416222">
                    <a:moveTo>
                      <a:pt x="261802" y="389615"/>
                    </a:moveTo>
                    <a:lnTo>
                      <a:pt x="487427" y="0"/>
                    </a:lnTo>
                    <a:lnTo>
                      <a:pt x="0" y="0"/>
                    </a:lnTo>
                    <a:lnTo>
                      <a:pt x="240858" y="416222"/>
                    </a:lnTo>
                    <a:cubicBezTo>
                      <a:pt x="248474" y="407670"/>
                      <a:pt x="256090" y="399118"/>
                      <a:pt x="261802" y="389615"/>
                    </a:cubicBezTo>
                  </a:path>
                </a:pathLst>
              </a:custGeom>
              <a:grpFill/>
              <a:ln w="9510" cap="flat">
                <a:noFill/>
                <a:prstDash val="solid"/>
                <a:miter/>
              </a:ln>
            </p:spPr>
            <p:txBody>
              <a:bodyPr rtlCol="0" anchor="ctr"/>
              <a:lstStyle/>
              <a:p>
                <a:endParaRPr lang="en-US" sz="1799"/>
              </a:p>
            </p:txBody>
          </p:sp>
          <p:sp>
            <p:nvSpPr>
              <p:cNvPr id="43" name="Freeform 42">
                <a:extLst>
                  <a:ext uri="{FF2B5EF4-FFF2-40B4-BE49-F238E27FC236}">
                    <a16:creationId xmlns:a16="http://schemas.microsoft.com/office/drawing/2014/main" id="{C7A7D6F1-6B7B-FC40-814D-A476931C3342}"/>
                  </a:ext>
                </a:extLst>
              </p:cNvPr>
              <p:cNvSpPr/>
              <p:nvPr/>
            </p:nvSpPr>
            <p:spPr>
              <a:xfrm>
                <a:off x="11125542" y="346221"/>
                <a:ext cx="70008" cy="61180"/>
              </a:xfrm>
              <a:custGeom>
                <a:avLst/>
                <a:gdLst>
                  <a:gd name="connsiteX0" fmla="*/ 0 w 481715"/>
                  <a:gd name="connsiteY0" fmla="*/ 416223 h 420973"/>
                  <a:gd name="connsiteX1" fmla="*/ 33320 w 481715"/>
                  <a:gd name="connsiteY1" fmla="*/ 420974 h 420973"/>
                  <a:gd name="connsiteX2" fmla="*/ 448395 w 481715"/>
                  <a:gd name="connsiteY2" fmla="*/ 420974 h 420973"/>
                  <a:gd name="connsiteX3" fmla="*/ 481715 w 481715"/>
                  <a:gd name="connsiteY3" fmla="*/ 416223 h 420973"/>
                  <a:gd name="connsiteX4" fmla="*/ 240858 w 481715"/>
                  <a:gd name="connsiteY4" fmla="*/ 0 h 420973"/>
                  <a:gd name="connsiteX5" fmla="*/ 0 w 481715"/>
                  <a:gd name="connsiteY5" fmla="*/ 416223 h 420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1715" h="420973">
                    <a:moveTo>
                      <a:pt x="0" y="416223"/>
                    </a:moveTo>
                    <a:cubicBezTo>
                      <a:pt x="10472" y="419073"/>
                      <a:pt x="21896" y="420974"/>
                      <a:pt x="33320" y="420974"/>
                    </a:cubicBezTo>
                    <a:lnTo>
                      <a:pt x="448395" y="420974"/>
                    </a:lnTo>
                    <a:cubicBezTo>
                      <a:pt x="459819" y="420974"/>
                      <a:pt x="471243" y="419073"/>
                      <a:pt x="481715" y="416223"/>
                    </a:cubicBezTo>
                    <a:lnTo>
                      <a:pt x="240858" y="0"/>
                    </a:lnTo>
                    <a:lnTo>
                      <a:pt x="0" y="416223"/>
                    </a:lnTo>
                    <a:close/>
                  </a:path>
                </a:pathLst>
              </a:custGeom>
              <a:grpFill/>
              <a:ln w="9510" cap="flat">
                <a:noFill/>
                <a:prstDash val="solid"/>
                <a:miter/>
              </a:ln>
            </p:spPr>
            <p:txBody>
              <a:bodyPr rtlCol="0" anchor="ctr"/>
              <a:lstStyle/>
              <a:p>
                <a:endParaRPr lang="en-US" sz="1799"/>
              </a:p>
            </p:txBody>
          </p:sp>
          <p:sp>
            <p:nvSpPr>
              <p:cNvPr id="44" name="Freeform 43">
                <a:extLst>
                  <a:ext uri="{FF2B5EF4-FFF2-40B4-BE49-F238E27FC236}">
                    <a16:creationId xmlns:a16="http://schemas.microsoft.com/office/drawing/2014/main" id="{D95D3BDB-F1A6-2B42-B69A-01D2D9DE4EC7}"/>
                  </a:ext>
                </a:extLst>
              </p:cNvPr>
              <p:cNvSpPr/>
              <p:nvPr/>
            </p:nvSpPr>
            <p:spPr>
              <a:xfrm>
                <a:off x="11168017" y="272749"/>
                <a:ext cx="70699" cy="60489"/>
              </a:xfrm>
              <a:custGeom>
                <a:avLst/>
                <a:gdLst>
                  <a:gd name="connsiteX0" fmla="*/ 486475 w 486475"/>
                  <a:gd name="connsiteY0" fmla="*/ 416223 h 416222"/>
                  <a:gd name="connsiteX1" fmla="*/ 260850 w 486475"/>
                  <a:gd name="connsiteY1" fmla="*/ 26608 h 416222"/>
                  <a:gd name="connsiteX2" fmla="*/ 239906 w 486475"/>
                  <a:gd name="connsiteY2" fmla="*/ 0 h 416222"/>
                  <a:gd name="connsiteX3" fmla="*/ 0 w 486475"/>
                  <a:gd name="connsiteY3" fmla="*/ 416223 h 416222"/>
                  <a:gd name="connsiteX4" fmla="*/ 486475 w 486475"/>
                  <a:gd name="connsiteY4" fmla="*/ 416223 h 416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475" h="416222">
                    <a:moveTo>
                      <a:pt x="486475" y="416223"/>
                    </a:moveTo>
                    <a:lnTo>
                      <a:pt x="260850" y="26608"/>
                    </a:lnTo>
                    <a:cubicBezTo>
                      <a:pt x="255138" y="17105"/>
                      <a:pt x="248474" y="7602"/>
                      <a:pt x="239906" y="0"/>
                    </a:cubicBezTo>
                    <a:lnTo>
                      <a:pt x="0" y="416223"/>
                    </a:lnTo>
                    <a:lnTo>
                      <a:pt x="486475" y="416223"/>
                    </a:lnTo>
                    <a:close/>
                  </a:path>
                </a:pathLst>
              </a:custGeom>
              <a:grpFill/>
              <a:ln w="9510" cap="flat">
                <a:noFill/>
                <a:prstDash val="solid"/>
                <a:miter/>
              </a:ln>
            </p:spPr>
            <p:txBody>
              <a:bodyPr rtlCol="0" anchor="ctr"/>
              <a:lstStyle/>
              <a:p>
                <a:endParaRPr lang="en-US" sz="1799"/>
              </a:p>
            </p:txBody>
          </p:sp>
        </p:grpSp>
      </p:grpSp>
      <p:sp>
        <p:nvSpPr>
          <p:cNvPr id="50" name="Text Placeholder 7">
            <a:extLst>
              <a:ext uri="{FF2B5EF4-FFF2-40B4-BE49-F238E27FC236}">
                <a16:creationId xmlns:a16="http://schemas.microsoft.com/office/drawing/2014/main" id="{270D1B41-2676-184B-B4F6-E65460351AD3}"/>
              </a:ext>
            </a:extLst>
          </p:cNvPr>
          <p:cNvSpPr>
            <a:spLocks noGrp="1"/>
          </p:cNvSpPr>
          <p:nvPr>
            <p:ph type="body" sz="quarter" idx="25"/>
          </p:nvPr>
        </p:nvSpPr>
        <p:spPr>
          <a:xfrm>
            <a:off x="5180013" y="3120262"/>
            <a:ext cx="2743200" cy="233718"/>
          </a:xfrm>
          <a:prstGeom prst="rect">
            <a:avLst/>
          </a:prstGeom>
        </p:spPr>
        <p:txBody>
          <a:bodyPr wrap="square">
            <a:spAutoFit/>
          </a:bodyPr>
          <a:lstStyle>
            <a:lvl1pPr marL="0" marR="0" indent="0" algn="l" defTabSz="182742" rtl="0" eaLnBrk="1" fontAlgn="auto" latinLnBrk="0" hangingPunct="1">
              <a:lnSpc>
                <a:spcPct val="120000"/>
              </a:lnSpc>
              <a:spcBef>
                <a:spcPts val="0"/>
              </a:spcBef>
              <a:spcAft>
                <a:spcPts val="0"/>
              </a:spcAft>
              <a:buClrTx/>
              <a:buSzTx/>
              <a:buFont typeface="Arial" panose="020B0604020202020204" pitchFamily="34" charset="0"/>
              <a:buNone/>
              <a:tabLst/>
              <a:defRPr lang="en-US">
                <a:solidFill>
                  <a:schemeClr val="tx2"/>
                </a:solidFill>
              </a:defRPr>
            </a:lvl1pPr>
            <a:lvl4pPr marL="182880" marR="0" indent="-182880" algn="l" defTabSz="182880" rtl="0" eaLnBrk="1" fontAlgn="auto" latinLnBrk="0" hangingPunct="1">
              <a:lnSpc>
                <a:spcPct val="100000"/>
              </a:lnSpc>
              <a:spcBef>
                <a:spcPts val="0"/>
              </a:spcBef>
              <a:spcAft>
                <a:spcPts val="600"/>
              </a:spcAft>
              <a:buClr>
                <a:schemeClr val="tx2"/>
              </a:buClr>
              <a:buSzPct val="100000"/>
              <a:buFont typeface="Arial" panose="020B0604020202020204" pitchFamily="34" charset="0"/>
              <a:buChar char="•"/>
              <a:tabLst>
                <a:tab pos="182880" algn="l"/>
                <a:tab pos="365760" algn="l"/>
                <a:tab pos="548640" algn="l"/>
              </a:tabLst>
              <a:defRPr/>
            </a:lvl4pPr>
          </a:lstStyle>
          <a:p>
            <a:pPr lvl="0"/>
            <a:r>
              <a:rPr lang="en-US"/>
              <a:t>Click to edit Master text styles</a:t>
            </a:r>
          </a:p>
        </p:txBody>
      </p:sp>
      <p:sp>
        <p:nvSpPr>
          <p:cNvPr id="16" name="Text Placeholder 7">
            <a:extLst>
              <a:ext uri="{FF2B5EF4-FFF2-40B4-BE49-F238E27FC236}">
                <a16:creationId xmlns:a16="http://schemas.microsoft.com/office/drawing/2014/main" id="{85191E22-592E-F344-9589-EEFD114CC88B}"/>
              </a:ext>
            </a:extLst>
          </p:cNvPr>
          <p:cNvSpPr>
            <a:spLocks noGrp="1"/>
          </p:cNvSpPr>
          <p:nvPr>
            <p:ph type="body" sz="quarter" idx="26"/>
          </p:nvPr>
        </p:nvSpPr>
        <p:spPr>
          <a:xfrm>
            <a:off x="8837612" y="3120262"/>
            <a:ext cx="2743200" cy="233718"/>
          </a:xfrm>
          <a:prstGeom prst="rect">
            <a:avLst/>
          </a:prstGeom>
        </p:spPr>
        <p:txBody>
          <a:bodyPr wrap="square">
            <a:spAutoFit/>
          </a:bodyPr>
          <a:lstStyle>
            <a:lvl1pPr marL="0" marR="0" indent="0" algn="l" defTabSz="182742" rtl="0" eaLnBrk="1" fontAlgn="auto" latinLnBrk="0" hangingPunct="1">
              <a:lnSpc>
                <a:spcPct val="120000"/>
              </a:lnSpc>
              <a:spcBef>
                <a:spcPts val="0"/>
              </a:spcBef>
              <a:spcAft>
                <a:spcPts val="0"/>
              </a:spcAft>
              <a:buClrTx/>
              <a:buSzTx/>
              <a:buFont typeface="Arial" panose="020B0604020202020204" pitchFamily="34" charset="0"/>
              <a:buNone/>
              <a:tabLst/>
              <a:defRPr lang="en-US">
                <a:solidFill>
                  <a:schemeClr val="tx2"/>
                </a:solidFill>
              </a:defRPr>
            </a:lvl1pPr>
            <a:lvl4pPr marL="182880" marR="0" indent="-182880" algn="l" defTabSz="182880" rtl="0" eaLnBrk="1" fontAlgn="auto" latinLnBrk="0" hangingPunct="1">
              <a:lnSpc>
                <a:spcPct val="100000"/>
              </a:lnSpc>
              <a:spcBef>
                <a:spcPts val="0"/>
              </a:spcBef>
              <a:spcAft>
                <a:spcPts val="600"/>
              </a:spcAft>
              <a:buClr>
                <a:schemeClr val="tx2"/>
              </a:buClr>
              <a:buSzPct val="100000"/>
              <a:buFont typeface="Arial" panose="020B0604020202020204" pitchFamily="34" charset="0"/>
              <a:buChar char="•"/>
              <a:tabLst>
                <a:tab pos="182880" algn="l"/>
                <a:tab pos="365760" algn="l"/>
                <a:tab pos="548640" algn="l"/>
              </a:tabLst>
              <a:defRPr/>
            </a:lvl4pPr>
          </a:lstStyle>
          <a:p>
            <a:pPr lvl="0"/>
            <a:r>
              <a:rPr lang="en-US"/>
              <a:t>Click to edit Master text styles</a:t>
            </a:r>
          </a:p>
        </p:txBody>
      </p:sp>
    </p:spTree>
    <p:extLst>
      <p:ext uri="{BB962C8B-B14F-4D97-AF65-F5344CB8AC3E}">
        <p14:creationId xmlns:p14="http://schemas.microsoft.com/office/powerpoint/2010/main" val="696632551"/>
      </p:ext>
    </p:extLst>
  </p:cSld>
  <p:clrMapOvr>
    <a:overrideClrMapping bg1="dk1" tx1="lt1" bg2="dk2" tx2="lt2" accent1="accent1" accent2="accent2" accent3="accent3" accent4="accent4" accent5="accent5" accent6="accent6" hlink="hlink" folHlink="folHlink"/>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userDrawn="1">
  <p:cSld name="COVER 1">
    <p:bg>
      <p:bgRef idx="1001">
        <a:schemeClr val="bg2"/>
      </p:bgRef>
    </p:bg>
    <p:spTree>
      <p:nvGrpSpPr>
        <p:cNvPr id="1" name=""/>
        <p:cNvGrpSpPr/>
        <p:nvPr/>
      </p:nvGrpSpPr>
      <p:grpSpPr>
        <a:xfrm>
          <a:off x="0" y="0"/>
          <a:ext cx="0" cy="0"/>
          <a:chOff x="0" y="0"/>
          <a:chExt cx="0" cy="0"/>
        </a:xfrm>
      </p:grpSpPr>
      <p:sp>
        <p:nvSpPr>
          <p:cNvPr id="18" name="Text Placeholder 17">
            <a:extLst>
              <a:ext uri="{FF2B5EF4-FFF2-40B4-BE49-F238E27FC236}">
                <a16:creationId xmlns:a16="http://schemas.microsoft.com/office/drawing/2014/main" id="{0015527F-1A76-A242-BD5C-8EA712C8F2A9}"/>
              </a:ext>
            </a:extLst>
          </p:cNvPr>
          <p:cNvSpPr>
            <a:spLocks noGrp="1" noChangeAspect="1"/>
          </p:cNvSpPr>
          <p:nvPr>
            <p:ph type="body" sz="quarter" idx="21" hasCustomPrompt="1"/>
          </p:nvPr>
        </p:nvSpPr>
        <p:spPr>
          <a:xfrm>
            <a:off x="-127" y="0"/>
            <a:ext cx="12188952" cy="6858000"/>
          </a:xfrm>
          <a:prstGeom prst="rect">
            <a:avLst/>
          </a:prstGeom>
          <a:blipFill>
            <a:blip r:embed="rId2" cstate="email">
              <a:extLst>
                <a:ext uri="{28A0092B-C50C-407E-A947-70E740481C1C}">
                  <a14:useLocalDpi xmlns:a14="http://schemas.microsoft.com/office/drawing/2010/main"/>
                </a:ext>
              </a:extLst>
            </a:blip>
            <a:stretch>
              <a:fillRect/>
            </a:stretch>
          </a:blipFill>
        </p:spPr>
        <p:txBody>
          <a:bodyPr wrap="square">
            <a:noAutofit/>
          </a:bodyPr>
          <a:lstStyle>
            <a:lvl1pPr>
              <a:defRPr/>
            </a:lvl1pPr>
          </a:lstStyle>
          <a:p>
            <a:pPr lvl="0"/>
            <a:r>
              <a:rPr lang="en-US" dirty="0"/>
              <a:t> </a:t>
            </a:r>
          </a:p>
        </p:txBody>
      </p:sp>
      <p:sp>
        <p:nvSpPr>
          <p:cNvPr id="5" name="SUBTITLE"/>
          <p:cNvSpPr>
            <a:spLocks noGrp="1"/>
          </p:cNvSpPr>
          <p:nvPr>
            <p:ph type="body" sz="quarter" idx="17" hasCustomPrompt="1"/>
          </p:nvPr>
        </p:nvSpPr>
        <p:spPr>
          <a:xfrm>
            <a:off x="608014" y="3659589"/>
            <a:ext cx="5246799" cy="300467"/>
          </a:xfrm>
          <a:prstGeom prst="rect">
            <a:avLst/>
          </a:prstGeom>
        </p:spPr>
        <p:txBody>
          <a:bodyPr wrap="square" anchor="t" anchorCtr="0">
            <a:spAutoFit/>
          </a:bodyPr>
          <a:lstStyle>
            <a:lvl1pPr>
              <a:defRPr sz="1800" b="0" i="0">
                <a:solidFill>
                  <a:schemeClr val="bg2"/>
                </a:solidFill>
                <a:latin typeface="Century Gothic" panose="020B0502020202020204" pitchFamily="34" charset="0"/>
              </a:defRPr>
            </a:lvl1pPr>
          </a:lstStyle>
          <a:p>
            <a:pPr lvl="0"/>
            <a:r>
              <a:rPr lang="en-US" dirty="0"/>
              <a:t>Subtitle</a:t>
            </a:r>
          </a:p>
        </p:txBody>
      </p:sp>
      <p:sp>
        <p:nvSpPr>
          <p:cNvPr id="7" name="TITLE"/>
          <p:cNvSpPr>
            <a:spLocks noGrp="1"/>
          </p:cNvSpPr>
          <p:nvPr>
            <p:ph type="title" hasCustomPrompt="1"/>
          </p:nvPr>
        </p:nvSpPr>
        <p:spPr>
          <a:xfrm>
            <a:off x="608013" y="2904724"/>
            <a:ext cx="5246800" cy="664797"/>
          </a:xfrm>
          <a:prstGeom prst="rect">
            <a:avLst/>
          </a:prstGeom>
        </p:spPr>
        <p:txBody>
          <a:bodyPr wrap="square" anchor="b" anchorCtr="0">
            <a:spAutoFit/>
          </a:bodyPr>
          <a:lstStyle>
            <a:lvl1pPr>
              <a:lnSpc>
                <a:spcPct val="90000"/>
              </a:lnSpc>
              <a:defRPr sz="4800" b="0" i="0" baseline="0">
                <a:solidFill>
                  <a:schemeClr val="bg2"/>
                </a:solidFill>
                <a:latin typeface="Times New Roman" panose="02020603050405020304" pitchFamily="18" charset="0"/>
                <a:cs typeface="Times New Roman" panose="02020603050405020304" pitchFamily="18" charset="0"/>
              </a:defRPr>
            </a:lvl1pPr>
          </a:lstStyle>
          <a:p>
            <a:r>
              <a:rPr lang="en-US" dirty="0"/>
              <a:t>Cover Title</a:t>
            </a:r>
          </a:p>
        </p:txBody>
      </p:sp>
      <p:sp>
        <p:nvSpPr>
          <p:cNvPr id="6" name="Freeform 5">
            <a:extLst>
              <a:ext uri="{FF2B5EF4-FFF2-40B4-BE49-F238E27FC236}">
                <a16:creationId xmlns:a16="http://schemas.microsoft.com/office/drawing/2014/main" id="{E51B488A-FB69-DA4D-B79D-0C5187927642}"/>
              </a:ext>
            </a:extLst>
          </p:cNvPr>
          <p:cNvSpPr/>
          <p:nvPr userDrawn="1"/>
        </p:nvSpPr>
        <p:spPr>
          <a:xfrm>
            <a:off x="10356977" y="3722590"/>
            <a:ext cx="1831848" cy="3135410"/>
          </a:xfrm>
          <a:custGeom>
            <a:avLst/>
            <a:gdLst>
              <a:gd name="connsiteX0" fmla="*/ 1831848 w 1831848"/>
              <a:gd name="connsiteY0" fmla="*/ 0 h 3135410"/>
              <a:gd name="connsiteX1" fmla="*/ 1831848 w 1831848"/>
              <a:gd name="connsiteY1" fmla="*/ 3135410 h 3135410"/>
              <a:gd name="connsiteX2" fmla="*/ 0 w 1831848"/>
              <a:gd name="connsiteY2" fmla="*/ 3135410 h 3135410"/>
            </a:gdLst>
            <a:ahLst/>
            <a:cxnLst>
              <a:cxn ang="0">
                <a:pos x="connsiteX0" y="connsiteY0"/>
              </a:cxn>
              <a:cxn ang="0">
                <a:pos x="connsiteX1" y="connsiteY1"/>
              </a:cxn>
              <a:cxn ang="0">
                <a:pos x="connsiteX2" y="connsiteY2"/>
              </a:cxn>
            </a:cxnLst>
            <a:rect l="l" t="t" r="r" b="b"/>
            <a:pathLst>
              <a:path w="1831848" h="3135410">
                <a:moveTo>
                  <a:pt x="1831848" y="0"/>
                </a:moveTo>
                <a:lnTo>
                  <a:pt x="1831848" y="3135410"/>
                </a:lnTo>
                <a:lnTo>
                  <a:pt x="0" y="3135410"/>
                </a:lnTo>
                <a:close/>
              </a:path>
            </a:pathLst>
          </a:custGeom>
          <a:noFill/>
          <a:ln w="3175">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l"/>
            <a:endParaRPr lang="en-US" b="1" kern="0" cap="all" spc="150">
              <a:latin typeface="Galano Grotesque" pitchFamily="2" charset="77"/>
            </a:endParaRPr>
          </a:p>
        </p:txBody>
      </p:sp>
      <p:sp>
        <p:nvSpPr>
          <p:cNvPr id="19" name="Date Placeholder 8">
            <a:extLst>
              <a:ext uri="{FF2B5EF4-FFF2-40B4-BE49-F238E27FC236}">
                <a16:creationId xmlns:a16="http://schemas.microsoft.com/office/drawing/2014/main" id="{2590DE67-CD8D-4246-AE37-05CCA8FBA250}"/>
              </a:ext>
            </a:extLst>
          </p:cNvPr>
          <p:cNvSpPr>
            <a:spLocks noGrp="1"/>
          </p:cNvSpPr>
          <p:nvPr>
            <p:ph type="dt" sz="half" idx="22"/>
          </p:nvPr>
        </p:nvSpPr>
        <p:spPr>
          <a:xfrm>
            <a:off x="609599" y="5989320"/>
            <a:ext cx="1423737" cy="182880"/>
          </a:xfrm>
          <a:prstGeom prst="rect">
            <a:avLst/>
          </a:prstGeom>
        </p:spPr>
        <p:txBody>
          <a:bodyPr lIns="0" tIns="0" rIns="0" bIns="0"/>
          <a:lstStyle>
            <a:lvl1pPr>
              <a:defRPr sz="1400">
                <a:solidFill>
                  <a:schemeClr val="bg2"/>
                </a:solidFill>
              </a:defRPr>
            </a:lvl1pPr>
          </a:lstStyle>
          <a:p>
            <a:endParaRPr lang="en-US"/>
          </a:p>
        </p:txBody>
      </p:sp>
      <p:grpSp>
        <p:nvGrpSpPr>
          <p:cNvPr id="29" name="Group 28">
            <a:extLst>
              <a:ext uri="{FF2B5EF4-FFF2-40B4-BE49-F238E27FC236}">
                <a16:creationId xmlns:a16="http://schemas.microsoft.com/office/drawing/2014/main" id="{E0DA51B1-83BE-784F-AF20-1C97DD75747A}"/>
              </a:ext>
            </a:extLst>
          </p:cNvPr>
          <p:cNvGrpSpPr>
            <a:grpSpLocks noChangeAspect="1"/>
          </p:cNvGrpSpPr>
          <p:nvPr userDrawn="1"/>
        </p:nvGrpSpPr>
        <p:grpSpPr>
          <a:xfrm>
            <a:off x="597163" y="4590556"/>
            <a:ext cx="1252728" cy="273366"/>
            <a:chOff x="11082099" y="215851"/>
            <a:chExt cx="886025" cy="193345"/>
          </a:xfrm>
          <a:solidFill>
            <a:schemeClr val="bg1"/>
          </a:solidFill>
        </p:grpSpPr>
        <p:sp>
          <p:nvSpPr>
            <p:cNvPr id="30" name="Freeform 29">
              <a:extLst>
                <a:ext uri="{FF2B5EF4-FFF2-40B4-BE49-F238E27FC236}">
                  <a16:creationId xmlns:a16="http://schemas.microsoft.com/office/drawing/2014/main" id="{3522415C-50D7-B443-BFC4-CE26A9EB1A3A}"/>
                </a:ext>
              </a:extLst>
            </p:cNvPr>
            <p:cNvSpPr/>
            <p:nvPr/>
          </p:nvSpPr>
          <p:spPr>
            <a:xfrm>
              <a:off x="11248402" y="215851"/>
              <a:ext cx="719722" cy="193345"/>
            </a:xfrm>
            <a:custGeom>
              <a:avLst/>
              <a:gdLst>
                <a:gd name="connsiteX0" fmla="*/ 212098 w 719722"/>
                <a:gd name="connsiteY0" fmla="*/ 78028 h 193345"/>
                <a:gd name="connsiteX1" fmla="*/ 182351 w 719722"/>
                <a:gd name="connsiteY1" fmla="*/ 90043 h 193345"/>
                <a:gd name="connsiteX2" fmla="*/ 170730 w 719722"/>
                <a:gd name="connsiteY2" fmla="*/ 121669 h 193345"/>
                <a:gd name="connsiteX3" fmla="*/ 182351 w 719722"/>
                <a:gd name="connsiteY3" fmla="*/ 153294 h 193345"/>
                <a:gd name="connsiteX4" fmla="*/ 212098 w 719722"/>
                <a:gd name="connsiteY4" fmla="*/ 165309 h 193345"/>
                <a:gd name="connsiteX5" fmla="*/ 241982 w 719722"/>
                <a:gd name="connsiteY5" fmla="*/ 153294 h 193345"/>
                <a:gd name="connsiteX6" fmla="*/ 253742 w 719722"/>
                <a:gd name="connsiteY6" fmla="*/ 121669 h 193345"/>
                <a:gd name="connsiteX7" fmla="*/ 241982 w 719722"/>
                <a:gd name="connsiteY7" fmla="*/ 90043 h 193345"/>
                <a:gd name="connsiteX8" fmla="*/ 212098 w 719722"/>
                <a:gd name="connsiteY8" fmla="*/ 78028 h 193345"/>
                <a:gd name="connsiteX9" fmla="*/ 539445 w 719722"/>
                <a:gd name="connsiteY9" fmla="*/ 77891 h 193345"/>
                <a:gd name="connsiteX10" fmla="*/ 518277 w 719722"/>
                <a:gd name="connsiteY10" fmla="*/ 83277 h 193345"/>
                <a:gd name="connsiteX11" fmla="*/ 503335 w 719722"/>
                <a:gd name="connsiteY11" fmla="*/ 98606 h 193345"/>
                <a:gd name="connsiteX12" fmla="*/ 497801 w 719722"/>
                <a:gd name="connsiteY12" fmla="*/ 121669 h 193345"/>
                <a:gd name="connsiteX13" fmla="*/ 503335 w 719722"/>
                <a:gd name="connsiteY13" fmla="*/ 144733 h 193345"/>
                <a:gd name="connsiteX14" fmla="*/ 518277 w 719722"/>
                <a:gd name="connsiteY14" fmla="*/ 160062 h 193345"/>
                <a:gd name="connsiteX15" fmla="*/ 539445 w 719722"/>
                <a:gd name="connsiteY15" fmla="*/ 165448 h 193345"/>
                <a:gd name="connsiteX16" fmla="*/ 560614 w 719722"/>
                <a:gd name="connsiteY16" fmla="*/ 160062 h 193345"/>
                <a:gd name="connsiteX17" fmla="*/ 575556 w 719722"/>
                <a:gd name="connsiteY17" fmla="*/ 144733 h 193345"/>
                <a:gd name="connsiteX18" fmla="*/ 581090 w 719722"/>
                <a:gd name="connsiteY18" fmla="*/ 121669 h 193345"/>
                <a:gd name="connsiteX19" fmla="*/ 575556 w 719722"/>
                <a:gd name="connsiteY19" fmla="*/ 98606 h 193345"/>
                <a:gd name="connsiteX20" fmla="*/ 560614 w 719722"/>
                <a:gd name="connsiteY20" fmla="*/ 83277 h 193345"/>
                <a:gd name="connsiteX21" fmla="*/ 539445 w 719722"/>
                <a:gd name="connsiteY21" fmla="*/ 77891 h 193345"/>
                <a:gd name="connsiteX22" fmla="*/ 2352 w 719722"/>
                <a:gd name="connsiteY22" fmla="*/ 51650 h 193345"/>
                <a:gd name="connsiteX23" fmla="*/ 30300 w 719722"/>
                <a:gd name="connsiteY23" fmla="*/ 51650 h 193345"/>
                <a:gd name="connsiteX24" fmla="*/ 43997 w 719722"/>
                <a:gd name="connsiteY24" fmla="*/ 58417 h 193345"/>
                <a:gd name="connsiteX25" fmla="*/ 73190 w 719722"/>
                <a:gd name="connsiteY25" fmla="*/ 99020 h 193345"/>
                <a:gd name="connsiteX26" fmla="*/ 102383 w 719722"/>
                <a:gd name="connsiteY26" fmla="*/ 58417 h 193345"/>
                <a:gd name="connsiteX27" fmla="*/ 116080 w 719722"/>
                <a:gd name="connsiteY27" fmla="*/ 51650 h 193345"/>
                <a:gd name="connsiteX28" fmla="*/ 142921 w 719722"/>
                <a:gd name="connsiteY28" fmla="*/ 51650 h 193345"/>
                <a:gd name="connsiteX29" fmla="*/ 90484 w 719722"/>
                <a:gd name="connsiteY29" fmla="*/ 121531 h 193345"/>
                <a:gd name="connsiteX30" fmla="*/ 145273 w 719722"/>
                <a:gd name="connsiteY30" fmla="*/ 191411 h 193345"/>
                <a:gd name="connsiteX31" fmla="*/ 116910 w 719722"/>
                <a:gd name="connsiteY31" fmla="*/ 191411 h 193345"/>
                <a:gd name="connsiteX32" fmla="*/ 103213 w 719722"/>
                <a:gd name="connsiteY32" fmla="*/ 184644 h 193345"/>
                <a:gd name="connsiteX33" fmla="*/ 72360 w 719722"/>
                <a:gd name="connsiteY33" fmla="*/ 144732 h 193345"/>
                <a:gd name="connsiteX34" fmla="*/ 41368 w 719722"/>
                <a:gd name="connsiteY34" fmla="*/ 184644 h 193345"/>
                <a:gd name="connsiteX35" fmla="*/ 27671 w 719722"/>
                <a:gd name="connsiteY35" fmla="*/ 191411 h 193345"/>
                <a:gd name="connsiteX36" fmla="*/ 0 w 719722"/>
                <a:gd name="connsiteY36" fmla="*/ 191411 h 193345"/>
                <a:gd name="connsiteX37" fmla="*/ 54512 w 719722"/>
                <a:gd name="connsiteY37" fmla="*/ 121531 h 193345"/>
                <a:gd name="connsiteX38" fmla="*/ 389469 w 719722"/>
                <a:gd name="connsiteY38" fmla="*/ 50408 h 193345"/>
                <a:gd name="connsiteX39" fmla="*/ 431944 w 719722"/>
                <a:gd name="connsiteY39" fmla="*/ 65737 h 193345"/>
                <a:gd name="connsiteX40" fmla="*/ 447993 w 719722"/>
                <a:gd name="connsiteY40" fmla="*/ 111449 h 193345"/>
                <a:gd name="connsiteX41" fmla="*/ 447993 w 719722"/>
                <a:gd name="connsiteY41" fmla="*/ 191549 h 193345"/>
                <a:gd name="connsiteX42" fmla="*/ 432220 w 719722"/>
                <a:gd name="connsiteY42" fmla="*/ 191549 h 193345"/>
                <a:gd name="connsiteX43" fmla="*/ 415203 w 719722"/>
                <a:gd name="connsiteY43" fmla="*/ 174562 h 193345"/>
                <a:gd name="connsiteX44" fmla="*/ 415203 w 719722"/>
                <a:gd name="connsiteY44" fmla="*/ 115730 h 193345"/>
                <a:gd name="connsiteX45" fmla="*/ 406486 w 719722"/>
                <a:gd name="connsiteY45" fmla="*/ 88110 h 193345"/>
                <a:gd name="connsiteX46" fmla="*/ 381859 w 719722"/>
                <a:gd name="connsiteY46" fmla="*/ 78857 h 193345"/>
                <a:gd name="connsiteX47" fmla="*/ 353358 w 719722"/>
                <a:gd name="connsiteY47" fmla="*/ 89767 h 193345"/>
                <a:gd name="connsiteX48" fmla="*/ 342843 w 719722"/>
                <a:gd name="connsiteY48" fmla="*/ 120978 h 193345"/>
                <a:gd name="connsiteX49" fmla="*/ 342843 w 719722"/>
                <a:gd name="connsiteY49" fmla="*/ 174562 h 193345"/>
                <a:gd name="connsiteX50" fmla="*/ 325826 w 719722"/>
                <a:gd name="connsiteY50" fmla="*/ 191549 h 193345"/>
                <a:gd name="connsiteX51" fmla="*/ 310053 w 719722"/>
                <a:gd name="connsiteY51" fmla="*/ 191549 h 193345"/>
                <a:gd name="connsiteX52" fmla="*/ 310053 w 719722"/>
                <a:gd name="connsiteY52" fmla="*/ 51927 h 193345"/>
                <a:gd name="connsiteX53" fmla="*/ 324165 w 719722"/>
                <a:gd name="connsiteY53" fmla="*/ 51927 h 193345"/>
                <a:gd name="connsiteX54" fmla="*/ 341183 w 719722"/>
                <a:gd name="connsiteY54" fmla="*/ 68914 h 193345"/>
                <a:gd name="connsiteX55" fmla="*/ 341183 w 719722"/>
                <a:gd name="connsiteY55" fmla="*/ 70018 h 193345"/>
                <a:gd name="connsiteX56" fmla="*/ 361659 w 719722"/>
                <a:gd name="connsiteY56" fmla="*/ 55379 h 193345"/>
                <a:gd name="connsiteX57" fmla="*/ 389469 w 719722"/>
                <a:gd name="connsiteY57" fmla="*/ 50408 h 193345"/>
                <a:gd name="connsiteX58" fmla="*/ 719722 w 719722"/>
                <a:gd name="connsiteY58" fmla="*/ 50269 h 193345"/>
                <a:gd name="connsiteX59" fmla="*/ 719722 w 719722"/>
                <a:gd name="connsiteY59" fmla="*/ 81342 h 193345"/>
                <a:gd name="connsiteX60" fmla="*/ 712113 w 719722"/>
                <a:gd name="connsiteY60" fmla="*/ 80514 h 193345"/>
                <a:gd name="connsiteX61" fmla="*/ 682228 w 719722"/>
                <a:gd name="connsiteY61" fmla="*/ 91700 h 193345"/>
                <a:gd name="connsiteX62" fmla="*/ 671436 w 719722"/>
                <a:gd name="connsiteY62" fmla="*/ 123740 h 193345"/>
                <a:gd name="connsiteX63" fmla="*/ 671436 w 719722"/>
                <a:gd name="connsiteY63" fmla="*/ 174424 h 193345"/>
                <a:gd name="connsiteX64" fmla="*/ 654419 w 719722"/>
                <a:gd name="connsiteY64" fmla="*/ 191411 h 193345"/>
                <a:gd name="connsiteX65" fmla="*/ 638646 w 719722"/>
                <a:gd name="connsiteY65" fmla="*/ 191411 h 193345"/>
                <a:gd name="connsiteX66" fmla="*/ 638646 w 719722"/>
                <a:gd name="connsiteY66" fmla="*/ 51926 h 193345"/>
                <a:gd name="connsiteX67" fmla="*/ 669776 w 719722"/>
                <a:gd name="connsiteY67" fmla="*/ 51926 h 193345"/>
                <a:gd name="connsiteX68" fmla="*/ 669776 w 719722"/>
                <a:gd name="connsiteY68" fmla="*/ 72366 h 193345"/>
                <a:gd name="connsiteX69" fmla="*/ 719722 w 719722"/>
                <a:gd name="connsiteY69" fmla="*/ 50269 h 193345"/>
                <a:gd name="connsiteX70" fmla="*/ 208500 w 719722"/>
                <a:gd name="connsiteY70" fmla="*/ 50269 h 193345"/>
                <a:gd name="connsiteX71" fmla="*/ 233543 w 719722"/>
                <a:gd name="connsiteY71" fmla="*/ 54964 h 193345"/>
                <a:gd name="connsiteX72" fmla="*/ 253327 w 719722"/>
                <a:gd name="connsiteY72" fmla="*/ 68775 h 193345"/>
                <a:gd name="connsiteX73" fmla="*/ 270345 w 719722"/>
                <a:gd name="connsiteY73" fmla="*/ 51788 h 193345"/>
                <a:gd name="connsiteX74" fmla="*/ 285979 w 719722"/>
                <a:gd name="connsiteY74" fmla="*/ 51788 h 193345"/>
                <a:gd name="connsiteX75" fmla="*/ 285979 w 719722"/>
                <a:gd name="connsiteY75" fmla="*/ 51926 h 193345"/>
                <a:gd name="connsiteX76" fmla="*/ 285979 w 719722"/>
                <a:gd name="connsiteY76" fmla="*/ 191549 h 193345"/>
                <a:gd name="connsiteX77" fmla="*/ 271867 w 719722"/>
                <a:gd name="connsiteY77" fmla="*/ 191549 h 193345"/>
                <a:gd name="connsiteX78" fmla="*/ 254849 w 719722"/>
                <a:gd name="connsiteY78" fmla="*/ 174562 h 193345"/>
                <a:gd name="connsiteX79" fmla="*/ 254849 w 719722"/>
                <a:gd name="connsiteY79" fmla="*/ 173457 h 193345"/>
                <a:gd name="connsiteX80" fmla="*/ 234788 w 719722"/>
                <a:gd name="connsiteY80" fmla="*/ 188372 h 193345"/>
                <a:gd name="connsiteX81" fmla="*/ 208500 w 719722"/>
                <a:gd name="connsiteY81" fmla="*/ 193344 h 193345"/>
                <a:gd name="connsiteX82" fmla="*/ 171975 w 719722"/>
                <a:gd name="connsiteY82" fmla="*/ 184506 h 193345"/>
                <a:gd name="connsiteX83" fmla="*/ 146794 w 719722"/>
                <a:gd name="connsiteY83" fmla="*/ 159371 h 193345"/>
                <a:gd name="connsiteX84" fmla="*/ 137801 w 719722"/>
                <a:gd name="connsiteY84" fmla="*/ 121669 h 193345"/>
                <a:gd name="connsiteX85" fmla="*/ 146794 w 719722"/>
                <a:gd name="connsiteY85" fmla="*/ 84104 h 193345"/>
                <a:gd name="connsiteX86" fmla="*/ 171975 w 719722"/>
                <a:gd name="connsiteY86" fmla="*/ 59108 h 193345"/>
                <a:gd name="connsiteX87" fmla="*/ 208500 w 719722"/>
                <a:gd name="connsiteY87" fmla="*/ 50269 h 193345"/>
                <a:gd name="connsiteX88" fmla="*/ 580675 w 719722"/>
                <a:gd name="connsiteY88" fmla="*/ 0 h 193345"/>
                <a:gd name="connsiteX89" fmla="*/ 613327 w 719722"/>
                <a:gd name="connsiteY89" fmla="*/ 0 h 193345"/>
                <a:gd name="connsiteX90" fmla="*/ 613327 w 719722"/>
                <a:gd name="connsiteY90" fmla="*/ 191550 h 193345"/>
                <a:gd name="connsiteX91" fmla="*/ 598938 w 719722"/>
                <a:gd name="connsiteY91" fmla="*/ 191550 h 193345"/>
                <a:gd name="connsiteX92" fmla="*/ 581920 w 719722"/>
                <a:gd name="connsiteY92" fmla="*/ 174563 h 193345"/>
                <a:gd name="connsiteX93" fmla="*/ 581920 w 719722"/>
                <a:gd name="connsiteY93" fmla="*/ 173458 h 193345"/>
                <a:gd name="connsiteX94" fmla="*/ 561859 w 719722"/>
                <a:gd name="connsiteY94" fmla="*/ 188373 h 193345"/>
                <a:gd name="connsiteX95" fmla="*/ 535571 w 719722"/>
                <a:gd name="connsiteY95" fmla="*/ 193345 h 193345"/>
                <a:gd name="connsiteX96" fmla="*/ 499322 w 719722"/>
                <a:gd name="connsiteY96" fmla="*/ 184507 h 193345"/>
                <a:gd name="connsiteX97" fmla="*/ 474003 w 719722"/>
                <a:gd name="connsiteY97" fmla="*/ 159234 h 193345"/>
                <a:gd name="connsiteX98" fmla="*/ 464872 w 719722"/>
                <a:gd name="connsiteY98" fmla="*/ 121669 h 193345"/>
                <a:gd name="connsiteX99" fmla="*/ 474003 w 719722"/>
                <a:gd name="connsiteY99" fmla="*/ 84243 h 193345"/>
                <a:gd name="connsiteX100" fmla="*/ 499322 w 719722"/>
                <a:gd name="connsiteY100" fmla="*/ 59108 h 193345"/>
                <a:gd name="connsiteX101" fmla="*/ 535571 w 719722"/>
                <a:gd name="connsiteY101" fmla="*/ 50270 h 193345"/>
                <a:gd name="connsiteX102" fmla="*/ 561029 w 719722"/>
                <a:gd name="connsiteY102" fmla="*/ 54965 h 193345"/>
                <a:gd name="connsiteX103" fmla="*/ 580675 w 719722"/>
                <a:gd name="connsiteY103" fmla="*/ 69052 h 193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l="l" t="t" r="r" b="b"/>
              <a:pathLst>
                <a:path w="719722" h="193345">
                  <a:moveTo>
                    <a:pt x="212098" y="78028"/>
                  </a:moveTo>
                  <a:cubicBezTo>
                    <a:pt x="200061" y="78028"/>
                    <a:pt x="190099" y="82033"/>
                    <a:pt x="182351" y="90043"/>
                  </a:cubicBezTo>
                  <a:cubicBezTo>
                    <a:pt x="174603" y="98053"/>
                    <a:pt x="170730" y="108549"/>
                    <a:pt x="170730" y="121669"/>
                  </a:cubicBezTo>
                  <a:cubicBezTo>
                    <a:pt x="170730" y="134788"/>
                    <a:pt x="174603" y="145284"/>
                    <a:pt x="182351" y="153294"/>
                  </a:cubicBezTo>
                  <a:cubicBezTo>
                    <a:pt x="190099" y="161304"/>
                    <a:pt x="200061" y="165309"/>
                    <a:pt x="212098" y="165309"/>
                  </a:cubicBezTo>
                  <a:cubicBezTo>
                    <a:pt x="224134" y="165447"/>
                    <a:pt x="234096" y="161442"/>
                    <a:pt x="241982" y="153294"/>
                  </a:cubicBezTo>
                  <a:cubicBezTo>
                    <a:pt x="249868" y="145284"/>
                    <a:pt x="253742" y="134788"/>
                    <a:pt x="253742" y="121669"/>
                  </a:cubicBezTo>
                  <a:cubicBezTo>
                    <a:pt x="253742" y="108549"/>
                    <a:pt x="249868" y="98053"/>
                    <a:pt x="241982" y="90043"/>
                  </a:cubicBezTo>
                  <a:cubicBezTo>
                    <a:pt x="234096" y="82033"/>
                    <a:pt x="224134" y="78028"/>
                    <a:pt x="212098" y="78028"/>
                  </a:cubicBezTo>
                  <a:close/>
                  <a:moveTo>
                    <a:pt x="539445" y="77891"/>
                  </a:moveTo>
                  <a:cubicBezTo>
                    <a:pt x="531559" y="77891"/>
                    <a:pt x="524503" y="79686"/>
                    <a:pt x="518277" y="83277"/>
                  </a:cubicBezTo>
                  <a:cubicBezTo>
                    <a:pt x="512051" y="86867"/>
                    <a:pt x="507070" y="91977"/>
                    <a:pt x="503335" y="98606"/>
                  </a:cubicBezTo>
                  <a:cubicBezTo>
                    <a:pt x="499599" y="105235"/>
                    <a:pt x="497801" y="112969"/>
                    <a:pt x="497801" y="121669"/>
                  </a:cubicBezTo>
                  <a:cubicBezTo>
                    <a:pt x="497801" y="130370"/>
                    <a:pt x="499599" y="138104"/>
                    <a:pt x="503335" y="144733"/>
                  </a:cubicBezTo>
                  <a:cubicBezTo>
                    <a:pt x="507070" y="151362"/>
                    <a:pt x="511913" y="156471"/>
                    <a:pt x="518277" y="160062"/>
                  </a:cubicBezTo>
                  <a:cubicBezTo>
                    <a:pt x="524503" y="163653"/>
                    <a:pt x="531698" y="165448"/>
                    <a:pt x="539445" y="165448"/>
                  </a:cubicBezTo>
                  <a:cubicBezTo>
                    <a:pt x="547193" y="165448"/>
                    <a:pt x="554388" y="163653"/>
                    <a:pt x="560614" y="160062"/>
                  </a:cubicBezTo>
                  <a:cubicBezTo>
                    <a:pt x="566840" y="156471"/>
                    <a:pt x="571821" y="151362"/>
                    <a:pt x="575556" y="144733"/>
                  </a:cubicBezTo>
                  <a:cubicBezTo>
                    <a:pt x="579292" y="138104"/>
                    <a:pt x="581090" y="130370"/>
                    <a:pt x="581090" y="121669"/>
                  </a:cubicBezTo>
                  <a:cubicBezTo>
                    <a:pt x="581090" y="112969"/>
                    <a:pt x="579292" y="105235"/>
                    <a:pt x="575556" y="98606"/>
                  </a:cubicBezTo>
                  <a:cubicBezTo>
                    <a:pt x="571821" y="91977"/>
                    <a:pt x="566840" y="86867"/>
                    <a:pt x="560614" y="83277"/>
                  </a:cubicBezTo>
                  <a:cubicBezTo>
                    <a:pt x="554388" y="79686"/>
                    <a:pt x="547193" y="77891"/>
                    <a:pt x="539445" y="77891"/>
                  </a:cubicBezTo>
                  <a:close/>
                  <a:moveTo>
                    <a:pt x="2352" y="51650"/>
                  </a:moveTo>
                  <a:lnTo>
                    <a:pt x="30300" y="51650"/>
                  </a:lnTo>
                  <a:cubicBezTo>
                    <a:pt x="35696" y="51650"/>
                    <a:pt x="40676" y="54136"/>
                    <a:pt x="43997" y="58417"/>
                  </a:cubicBezTo>
                  <a:lnTo>
                    <a:pt x="73190" y="99020"/>
                  </a:lnTo>
                  <a:lnTo>
                    <a:pt x="102383" y="58417"/>
                  </a:lnTo>
                  <a:cubicBezTo>
                    <a:pt x="105565" y="54136"/>
                    <a:pt x="110684" y="51650"/>
                    <a:pt x="116080" y="51650"/>
                  </a:cubicBezTo>
                  <a:lnTo>
                    <a:pt x="142921" y="51650"/>
                  </a:lnTo>
                  <a:lnTo>
                    <a:pt x="90484" y="121531"/>
                  </a:lnTo>
                  <a:lnTo>
                    <a:pt x="145273" y="191411"/>
                  </a:lnTo>
                  <a:lnTo>
                    <a:pt x="116910" y="191411"/>
                  </a:lnTo>
                  <a:cubicBezTo>
                    <a:pt x="111514" y="191549"/>
                    <a:pt x="106395" y="188925"/>
                    <a:pt x="103213" y="184644"/>
                  </a:cubicBezTo>
                  <a:lnTo>
                    <a:pt x="72360" y="144732"/>
                  </a:lnTo>
                  <a:lnTo>
                    <a:pt x="41368" y="184644"/>
                  </a:lnTo>
                  <a:cubicBezTo>
                    <a:pt x="38186" y="188925"/>
                    <a:pt x="33067" y="191411"/>
                    <a:pt x="27671" y="191411"/>
                  </a:cubicBezTo>
                  <a:lnTo>
                    <a:pt x="0" y="191411"/>
                  </a:lnTo>
                  <a:lnTo>
                    <a:pt x="54512" y="121531"/>
                  </a:lnTo>
                  <a:close/>
                  <a:moveTo>
                    <a:pt x="389469" y="50408"/>
                  </a:moveTo>
                  <a:cubicBezTo>
                    <a:pt x="407040" y="50270"/>
                    <a:pt x="421290" y="55379"/>
                    <a:pt x="431944" y="65737"/>
                  </a:cubicBezTo>
                  <a:cubicBezTo>
                    <a:pt x="442597" y="76095"/>
                    <a:pt x="447993" y="91286"/>
                    <a:pt x="447993" y="111449"/>
                  </a:cubicBezTo>
                  <a:lnTo>
                    <a:pt x="447993" y="191549"/>
                  </a:lnTo>
                  <a:lnTo>
                    <a:pt x="432220" y="191549"/>
                  </a:lnTo>
                  <a:cubicBezTo>
                    <a:pt x="422812" y="191549"/>
                    <a:pt x="415203" y="183953"/>
                    <a:pt x="415203" y="174562"/>
                  </a:cubicBezTo>
                  <a:lnTo>
                    <a:pt x="415203" y="115730"/>
                  </a:lnTo>
                  <a:cubicBezTo>
                    <a:pt x="415203" y="103577"/>
                    <a:pt x="412297" y="94325"/>
                    <a:pt x="406486" y="88110"/>
                  </a:cubicBezTo>
                  <a:cubicBezTo>
                    <a:pt x="400676" y="81895"/>
                    <a:pt x="392513" y="78857"/>
                    <a:pt x="381859" y="78857"/>
                  </a:cubicBezTo>
                  <a:cubicBezTo>
                    <a:pt x="369822" y="78857"/>
                    <a:pt x="360276" y="82448"/>
                    <a:pt x="353358" y="89767"/>
                  </a:cubicBezTo>
                  <a:cubicBezTo>
                    <a:pt x="346302" y="96948"/>
                    <a:pt x="342843" y="107444"/>
                    <a:pt x="342843" y="120978"/>
                  </a:cubicBezTo>
                  <a:lnTo>
                    <a:pt x="342843" y="174562"/>
                  </a:lnTo>
                  <a:cubicBezTo>
                    <a:pt x="342843" y="183953"/>
                    <a:pt x="335234" y="191549"/>
                    <a:pt x="325826" y="191549"/>
                  </a:cubicBezTo>
                  <a:lnTo>
                    <a:pt x="310053" y="191549"/>
                  </a:lnTo>
                  <a:lnTo>
                    <a:pt x="310053" y="51927"/>
                  </a:lnTo>
                  <a:lnTo>
                    <a:pt x="324165" y="51927"/>
                  </a:lnTo>
                  <a:cubicBezTo>
                    <a:pt x="333573" y="51927"/>
                    <a:pt x="341183" y="59523"/>
                    <a:pt x="341183" y="68914"/>
                  </a:cubicBezTo>
                  <a:lnTo>
                    <a:pt x="341183" y="70018"/>
                  </a:lnTo>
                  <a:cubicBezTo>
                    <a:pt x="346579" y="63527"/>
                    <a:pt x="353358" y="58694"/>
                    <a:pt x="361659" y="55379"/>
                  </a:cubicBezTo>
                  <a:cubicBezTo>
                    <a:pt x="369822" y="52065"/>
                    <a:pt x="379092" y="50408"/>
                    <a:pt x="389469" y="50408"/>
                  </a:cubicBezTo>
                  <a:close/>
                  <a:moveTo>
                    <a:pt x="719722" y="50269"/>
                  </a:moveTo>
                  <a:lnTo>
                    <a:pt x="719722" y="81342"/>
                  </a:lnTo>
                  <a:cubicBezTo>
                    <a:pt x="716955" y="80790"/>
                    <a:pt x="714326" y="80514"/>
                    <a:pt x="712113" y="80514"/>
                  </a:cubicBezTo>
                  <a:cubicBezTo>
                    <a:pt x="699384" y="80514"/>
                    <a:pt x="689422" y="84243"/>
                    <a:pt x="682228" y="91700"/>
                  </a:cubicBezTo>
                  <a:cubicBezTo>
                    <a:pt x="675033" y="99158"/>
                    <a:pt x="671436" y="109792"/>
                    <a:pt x="671436" y="123740"/>
                  </a:cubicBezTo>
                  <a:lnTo>
                    <a:pt x="671436" y="174424"/>
                  </a:lnTo>
                  <a:cubicBezTo>
                    <a:pt x="671436" y="183815"/>
                    <a:pt x="663827" y="191411"/>
                    <a:pt x="654419" y="191411"/>
                  </a:cubicBezTo>
                  <a:lnTo>
                    <a:pt x="638646" y="191411"/>
                  </a:lnTo>
                  <a:lnTo>
                    <a:pt x="638646" y="51926"/>
                  </a:lnTo>
                  <a:lnTo>
                    <a:pt x="669776" y="51926"/>
                  </a:lnTo>
                  <a:lnTo>
                    <a:pt x="669776" y="72366"/>
                  </a:lnTo>
                  <a:cubicBezTo>
                    <a:pt x="679322" y="57589"/>
                    <a:pt x="695925" y="50269"/>
                    <a:pt x="719722" y="50269"/>
                  </a:cubicBezTo>
                  <a:close/>
                  <a:moveTo>
                    <a:pt x="208500" y="50269"/>
                  </a:moveTo>
                  <a:cubicBezTo>
                    <a:pt x="217632" y="50269"/>
                    <a:pt x="225933" y="51788"/>
                    <a:pt x="233543" y="54964"/>
                  </a:cubicBezTo>
                  <a:cubicBezTo>
                    <a:pt x="241152" y="58141"/>
                    <a:pt x="247793" y="62698"/>
                    <a:pt x="253327" y="68775"/>
                  </a:cubicBezTo>
                  <a:cubicBezTo>
                    <a:pt x="253327" y="59384"/>
                    <a:pt x="260937" y="51788"/>
                    <a:pt x="270345" y="51788"/>
                  </a:cubicBezTo>
                  <a:lnTo>
                    <a:pt x="285979" y="51788"/>
                  </a:lnTo>
                  <a:lnTo>
                    <a:pt x="285979" y="51926"/>
                  </a:lnTo>
                  <a:lnTo>
                    <a:pt x="285979" y="191549"/>
                  </a:lnTo>
                  <a:lnTo>
                    <a:pt x="271867" y="191549"/>
                  </a:lnTo>
                  <a:cubicBezTo>
                    <a:pt x="262459" y="191549"/>
                    <a:pt x="254849" y="183953"/>
                    <a:pt x="254849" y="174562"/>
                  </a:cubicBezTo>
                  <a:lnTo>
                    <a:pt x="254849" y="173457"/>
                  </a:lnTo>
                  <a:cubicBezTo>
                    <a:pt x="249453" y="180086"/>
                    <a:pt x="242812" y="185058"/>
                    <a:pt x="234788" y="188372"/>
                  </a:cubicBezTo>
                  <a:cubicBezTo>
                    <a:pt x="226902" y="191687"/>
                    <a:pt x="218047" y="193344"/>
                    <a:pt x="208500" y="193344"/>
                  </a:cubicBezTo>
                  <a:cubicBezTo>
                    <a:pt x="194941" y="193344"/>
                    <a:pt x="182628" y="190444"/>
                    <a:pt x="171975" y="184506"/>
                  </a:cubicBezTo>
                  <a:cubicBezTo>
                    <a:pt x="161183" y="178567"/>
                    <a:pt x="152882" y="170143"/>
                    <a:pt x="146794" y="159371"/>
                  </a:cubicBezTo>
                  <a:cubicBezTo>
                    <a:pt x="140706" y="148599"/>
                    <a:pt x="137801" y="136031"/>
                    <a:pt x="137801" y="121669"/>
                  </a:cubicBezTo>
                  <a:cubicBezTo>
                    <a:pt x="137801" y="107306"/>
                    <a:pt x="140845" y="94876"/>
                    <a:pt x="146794" y="84104"/>
                  </a:cubicBezTo>
                  <a:cubicBezTo>
                    <a:pt x="152882" y="73332"/>
                    <a:pt x="161183" y="65046"/>
                    <a:pt x="171975" y="59108"/>
                  </a:cubicBezTo>
                  <a:cubicBezTo>
                    <a:pt x="182766" y="53169"/>
                    <a:pt x="194941" y="50269"/>
                    <a:pt x="208500" y="50269"/>
                  </a:cubicBezTo>
                  <a:close/>
                  <a:moveTo>
                    <a:pt x="580675" y="0"/>
                  </a:moveTo>
                  <a:lnTo>
                    <a:pt x="613327" y="0"/>
                  </a:lnTo>
                  <a:lnTo>
                    <a:pt x="613327" y="191550"/>
                  </a:lnTo>
                  <a:lnTo>
                    <a:pt x="598938" y="191550"/>
                  </a:lnTo>
                  <a:cubicBezTo>
                    <a:pt x="589530" y="191550"/>
                    <a:pt x="581920" y="183954"/>
                    <a:pt x="581920" y="174563"/>
                  </a:cubicBezTo>
                  <a:lnTo>
                    <a:pt x="581920" y="173458"/>
                  </a:lnTo>
                  <a:cubicBezTo>
                    <a:pt x="576525" y="180087"/>
                    <a:pt x="569884" y="185059"/>
                    <a:pt x="561859" y="188373"/>
                  </a:cubicBezTo>
                  <a:cubicBezTo>
                    <a:pt x="553973" y="191688"/>
                    <a:pt x="545118" y="193345"/>
                    <a:pt x="535571" y="193345"/>
                  </a:cubicBezTo>
                  <a:cubicBezTo>
                    <a:pt x="522151" y="193345"/>
                    <a:pt x="509976" y="190445"/>
                    <a:pt x="499322" y="184507"/>
                  </a:cubicBezTo>
                  <a:cubicBezTo>
                    <a:pt x="488531" y="178568"/>
                    <a:pt x="480091" y="170144"/>
                    <a:pt x="474003" y="159234"/>
                  </a:cubicBezTo>
                  <a:cubicBezTo>
                    <a:pt x="467916" y="148323"/>
                    <a:pt x="464872" y="135756"/>
                    <a:pt x="464872" y="121669"/>
                  </a:cubicBezTo>
                  <a:cubicBezTo>
                    <a:pt x="464872" y="107583"/>
                    <a:pt x="467916" y="95015"/>
                    <a:pt x="474003" y="84243"/>
                  </a:cubicBezTo>
                  <a:cubicBezTo>
                    <a:pt x="480091" y="73471"/>
                    <a:pt x="488531" y="65047"/>
                    <a:pt x="499322" y="59108"/>
                  </a:cubicBezTo>
                  <a:cubicBezTo>
                    <a:pt x="510114" y="53170"/>
                    <a:pt x="522151" y="50270"/>
                    <a:pt x="535571" y="50270"/>
                  </a:cubicBezTo>
                  <a:cubicBezTo>
                    <a:pt x="544841" y="50270"/>
                    <a:pt x="553281" y="51789"/>
                    <a:pt x="561029" y="54965"/>
                  </a:cubicBezTo>
                  <a:cubicBezTo>
                    <a:pt x="568777" y="58142"/>
                    <a:pt x="575279" y="62837"/>
                    <a:pt x="580675" y="69052"/>
                  </a:cubicBezTo>
                  <a:close/>
                </a:path>
              </a:pathLst>
            </a:custGeom>
            <a:grpFill/>
            <a:ln w="9510" cap="flat">
              <a:noFill/>
              <a:prstDash val="solid"/>
              <a:miter/>
            </a:ln>
          </p:spPr>
          <p:txBody>
            <a:bodyPr wrap="square" rtlCol="0" anchor="ctr">
              <a:noAutofit/>
            </a:bodyPr>
            <a:lstStyle/>
            <a:p>
              <a:endParaRPr lang="en-US"/>
            </a:p>
          </p:txBody>
        </p:sp>
        <p:grpSp>
          <p:nvGrpSpPr>
            <p:cNvPr id="31" name="Group 30">
              <a:extLst>
                <a:ext uri="{FF2B5EF4-FFF2-40B4-BE49-F238E27FC236}">
                  <a16:creationId xmlns:a16="http://schemas.microsoft.com/office/drawing/2014/main" id="{2AA9537D-AAC9-9849-A4D9-9E305292ECB9}"/>
                </a:ext>
              </a:extLst>
            </p:cNvPr>
            <p:cNvGrpSpPr/>
            <p:nvPr userDrawn="1"/>
          </p:nvGrpSpPr>
          <p:grpSpPr>
            <a:xfrm>
              <a:off x="11082099" y="267640"/>
              <a:ext cx="156756" cy="139761"/>
              <a:chOff x="11082099" y="267640"/>
              <a:chExt cx="156756" cy="139761"/>
            </a:xfrm>
            <a:grpFill/>
          </p:grpSpPr>
          <p:sp>
            <p:nvSpPr>
              <p:cNvPr id="32" name="Freeform 31">
                <a:extLst>
                  <a:ext uri="{FF2B5EF4-FFF2-40B4-BE49-F238E27FC236}">
                    <a16:creationId xmlns:a16="http://schemas.microsoft.com/office/drawing/2014/main" id="{26DFC967-9F66-674C-95F7-6D26573CB507}"/>
                  </a:ext>
                </a:extLst>
              </p:cNvPr>
              <p:cNvSpPr/>
              <p:nvPr/>
            </p:nvSpPr>
            <p:spPr>
              <a:xfrm>
                <a:off x="11082099" y="272749"/>
                <a:ext cx="70699" cy="60489"/>
              </a:xfrm>
              <a:custGeom>
                <a:avLst/>
                <a:gdLst>
                  <a:gd name="connsiteX0" fmla="*/ 246570 w 486475"/>
                  <a:gd name="connsiteY0" fmla="*/ 0 h 416222"/>
                  <a:gd name="connsiteX1" fmla="*/ 225625 w 486475"/>
                  <a:gd name="connsiteY1" fmla="*/ 26608 h 416222"/>
                  <a:gd name="connsiteX2" fmla="*/ 0 w 486475"/>
                  <a:gd name="connsiteY2" fmla="*/ 416223 h 416222"/>
                  <a:gd name="connsiteX3" fmla="*/ 486475 w 486475"/>
                  <a:gd name="connsiteY3" fmla="*/ 416223 h 416222"/>
                  <a:gd name="connsiteX4" fmla="*/ 246570 w 486475"/>
                  <a:gd name="connsiteY4" fmla="*/ 0 h 416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475" h="416222">
                    <a:moveTo>
                      <a:pt x="246570" y="0"/>
                    </a:moveTo>
                    <a:cubicBezTo>
                      <a:pt x="238954" y="7602"/>
                      <a:pt x="231338" y="16155"/>
                      <a:pt x="225625" y="26608"/>
                    </a:cubicBezTo>
                    <a:lnTo>
                      <a:pt x="0" y="416223"/>
                    </a:lnTo>
                    <a:lnTo>
                      <a:pt x="486475" y="416223"/>
                    </a:lnTo>
                    <a:lnTo>
                      <a:pt x="246570" y="0"/>
                    </a:lnTo>
                    <a:close/>
                  </a:path>
                </a:pathLst>
              </a:custGeom>
              <a:grpFill/>
              <a:ln w="9510" cap="flat">
                <a:noFill/>
                <a:prstDash val="solid"/>
                <a:miter/>
              </a:ln>
            </p:spPr>
            <p:txBody>
              <a:bodyPr rtlCol="0" anchor="ctr"/>
              <a:lstStyle/>
              <a:p>
                <a:endParaRPr lang="en-US"/>
              </a:p>
            </p:txBody>
          </p:sp>
          <p:sp>
            <p:nvSpPr>
              <p:cNvPr id="33" name="Freeform 32">
                <a:extLst>
                  <a:ext uri="{FF2B5EF4-FFF2-40B4-BE49-F238E27FC236}">
                    <a16:creationId xmlns:a16="http://schemas.microsoft.com/office/drawing/2014/main" id="{DCA56E91-A1F7-EF48-81D3-CB4DC30B9A76}"/>
                  </a:ext>
                </a:extLst>
              </p:cNvPr>
              <p:cNvSpPr/>
              <p:nvPr/>
            </p:nvSpPr>
            <p:spPr>
              <a:xfrm>
                <a:off x="11125542" y="267640"/>
                <a:ext cx="69869" cy="61180"/>
              </a:xfrm>
              <a:custGeom>
                <a:avLst/>
                <a:gdLst>
                  <a:gd name="connsiteX0" fmla="*/ 480763 w 480763"/>
                  <a:gd name="connsiteY0" fmla="*/ 4751 h 420973"/>
                  <a:gd name="connsiteX1" fmla="*/ 447443 w 480763"/>
                  <a:gd name="connsiteY1" fmla="*/ 0 h 420973"/>
                  <a:gd name="connsiteX2" fmla="*/ 33320 w 480763"/>
                  <a:gd name="connsiteY2" fmla="*/ 0 h 420973"/>
                  <a:gd name="connsiteX3" fmla="*/ 0 w 480763"/>
                  <a:gd name="connsiteY3" fmla="*/ 4751 h 420973"/>
                  <a:gd name="connsiteX4" fmla="*/ 240858 w 480763"/>
                  <a:gd name="connsiteY4" fmla="*/ 420974 h 420973"/>
                  <a:gd name="connsiteX5" fmla="*/ 480763 w 480763"/>
                  <a:gd name="connsiteY5" fmla="*/ 4751 h 420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0763" h="420973">
                    <a:moveTo>
                      <a:pt x="480763" y="4751"/>
                    </a:moveTo>
                    <a:cubicBezTo>
                      <a:pt x="470291" y="1901"/>
                      <a:pt x="458867" y="0"/>
                      <a:pt x="447443" y="0"/>
                    </a:cubicBezTo>
                    <a:lnTo>
                      <a:pt x="33320" y="0"/>
                    </a:lnTo>
                    <a:cubicBezTo>
                      <a:pt x="21896" y="0"/>
                      <a:pt x="10472" y="1901"/>
                      <a:pt x="0" y="4751"/>
                    </a:cubicBezTo>
                    <a:lnTo>
                      <a:pt x="240858" y="420974"/>
                    </a:lnTo>
                    <a:lnTo>
                      <a:pt x="480763" y="4751"/>
                    </a:lnTo>
                    <a:close/>
                  </a:path>
                </a:pathLst>
              </a:custGeom>
              <a:grpFill/>
              <a:ln w="9510" cap="flat">
                <a:noFill/>
                <a:prstDash val="solid"/>
                <a:miter/>
              </a:ln>
            </p:spPr>
            <p:txBody>
              <a:bodyPr rtlCol="0" anchor="ctr"/>
              <a:lstStyle/>
              <a:p>
                <a:endParaRPr lang="en-US"/>
              </a:p>
            </p:txBody>
          </p:sp>
          <p:sp>
            <p:nvSpPr>
              <p:cNvPr id="34" name="Freeform 33">
                <a:extLst>
                  <a:ext uri="{FF2B5EF4-FFF2-40B4-BE49-F238E27FC236}">
                    <a16:creationId xmlns:a16="http://schemas.microsoft.com/office/drawing/2014/main" id="{769627FB-14F6-0645-9A35-F16E8B8B24F7}"/>
                  </a:ext>
                </a:extLst>
              </p:cNvPr>
              <p:cNvSpPr/>
              <p:nvPr/>
            </p:nvSpPr>
            <p:spPr>
              <a:xfrm>
                <a:off x="11082237" y="341939"/>
                <a:ext cx="70838" cy="60489"/>
              </a:xfrm>
              <a:custGeom>
                <a:avLst/>
                <a:gdLst>
                  <a:gd name="connsiteX0" fmla="*/ 0 w 487427"/>
                  <a:gd name="connsiteY0" fmla="*/ 0 h 416222"/>
                  <a:gd name="connsiteX1" fmla="*/ 225625 w 487427"/>
                  <a:gd name="connsiteY1" fmla="*/ 389615 h 416222"/>
                  <a:gd name="connsiteX2" fmla="*/ 246570 w 487427"/>
                  <a:gd name="connsiteY2" fmla="*/ 416222 h 416222"/>
                  <a:gd name="connsiteX3" fmla="*/ 487427 w 487427"/>
                  <a:gd name="connsiteY3" fmla="*/ 0 h 416222"/>
                  <a:gd name="connsiteX4" fmla="*/ 0 w 487427"/>
                  <a:gd name="connsiteY4" fmla="*/ 0 h 416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7427" h="416222">
                    <a:moveTo>
                      <a:pt x="0" y="0"/>
                    </a:moveTo>
                    <a:lnTo>
                      <a:pt x="225625" y="389615"/>
                    </a:lnTo>
                    <a:cubicBezTo>
                      <a:pt x="231338" y="399118"/>
                      <a:pt x="238002" y="408620"/>
                      <a:pt x="246570" y="416222"/>
                    </a:cubicBezTo>
                    <a:lnTo>
                      <a:pt x="487427" y="0"/>
                    </a:lnTo>
                    <a:lnTo>
                      <a:pt x="0" y="0"/>
                    </a:lnTo>
                    <a:close/>
                  </a:path>
                </a:pathLst>
              </a:custGeom>
              <a:grpFill/>
              <a:ln w="9510" cap="flat">
                <a:noFill/>
                <a:prstDash val="solid"/>
                <a:miter/>
              </a:ln>
            </p:spPr>
            <p:txBody>
              <a:bodyPr rtlCol="0" anchor="ctr"/>
              <a:lstStyle/>
              <a:p>
                <a:endParaRPr lang="en-US"/>
              </a:p>
            </p:txBody>
          </p:sp>
          <p:sp>
            <p:nvSpPr>
              <p:cNvPr id="35" name="Freeform 34">
                <a:extLst>
                  <a:ext uri="{FF2B5EF4-FFF2-40B4-BE49-F238E27FC236}">
                    <a16:creationId xmlns:a16="http://schemas.microsoft.com/office/drawing/2014/main" id="{3B3EDD2A-2676-6B43-B67A-C397D8C255ED}"/>
                  </a:ext>
                </a:extLst>
              </p:cNvPr>
              <p:cNvSpPr/>
              <p:nvPr/>
            </p:nvSpPr>
            <p:spPr>
              <a:xfrm>
                <a:off x="11168017" y="341939"/>
                <a:ext cx="70838" cy="60489"/>
              </a:xfrm>
              <a:custGeom>
                <a:avLst/>
                <a:gdLst>
                  <a:gd name="connsiteX0" fmla="*/ 261802 w 487427"/>
                  <a:gd name="connsiteY0" fmla="*/ 389615 h 416222"/>
                  <a:gd name="connsiteX1" fmla="*/ 487427 w 487427"/>
                  <a:gd name="connsiteY1" fmla="*/ 0 h 416222"/>
                  <a:gd name="connsiteX2" fmla="*/ 0 w 487427"/>
                  <a:gd name="connsiteY2" fmla="*/ 0 h 416222"/>
                  <a:gd name="connsiteX3" fmla="*/ 240858 w 487427"/>
                  <a:gd name="connsiteY3" fmla="*/ 416222 h 416222"/>
                  <a:gd name="connsiteX4" fmla="*/ 261802 w 487427"/>
                  <a:gd name="connsiteY4" fmla="*/ 389615 h 416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7427" h="416222">
                    <a:moveTo>
                      <a:pt x="261802" y="389615"/>
                    </a:moveTo>
                    <a:lnTo>
                      <a:pt x="487427" y="0"/>
                    </a:lnTo>
                    <a:lnTo>
                      <a:pt x="0" y="0"/>
                    </a:lnTo>
                    <a:lnTo>
                      <a:pt x="240858" y="416222"/>
                    </a:lnTo>
                    <a:cubicBezTo>
                      <a:pt x="248474" y="407670"/>
                      <a:pt x="256090" y="399118"/>
                      <a:pt x="261802" y="389615"/>
                    </a:cubicBezTo>
                  </a:path>
                </a:pathLst>
              </a:custGeom>
              <a:grpFill/>
              <a:ln w="9510" cap="flat">
                <a:noFill/>
                <a:prstDash val="solid"/>
                <a:miter/>
              </a:ln>
            </p:spPr>
            <p:txBody>
              <a:bodyPr rtlCol="0" anchor="ctr"/>
              <a:lstStyle/>
              <a:p>
                <a:endParaRPr lang="en-US"/>
              </a:p>
            </p:txBody>
          </p:sp>
          <p:sp>
            <p:nvSpPr>
              <p:cNvPr id="48" name="Freeform 47">
                <a:extLst>
                  <a:ext uri="{FF2B5EF4-FFF2-40B4-BE49-F238E27FC236}">
                    <a16:creationId xmlns:a16="http://schemas.microsoft.com/office/drawing/2014/main" id="{D393FE15-8A96-AD4E-BF07-04A3DBB9DAC2}"/>
                  </a:ext>
                </a:extLst>
              </p:cNvPr>
              <p:cNvSpPr/>
              <p:nvPr/>
            </p:nvSpPr>
            <p:spPr>
              <a:xfrm>
                <a:off x="11125542" y="346221"/>
                <a:ext cx="70008" cy="61180"/>
              </a:xfrm>
              <a:custGeom>
                <a:avLst/>
                <a:gdLst>
                  <a:gd name="connsiteX0" fmla="*/ 0 w 481715"/>
                  <a:gd name="connsiteY0" fmla="*/ 416223 h 420973"/>
                  <a:gd name="connsiteX1" fmla="*/ 33320 w 481715"/>
                  <a:gd name="connsiteY1" fmla="*/ 420974 h 420973"/>
                  <a:gd name="connsiteX2" fmla="*/ 448395 w 481715"/>
                  <a:gd name="connsiteY2" fmla="*/ 420974 h 420973"/>
                  <a:gd name="connsiteX3" fmla="*/ 481715 w 481715"/>
                  <a:gd name="connsiteY3" fmla="*/ 416223 h 420973"/>
                  <a:gd name="connsiteX4" fmla="*/ 240858 w 481715"/>
                  <a:gd name="connsiteY4" fmla="*/ 0 h 420973"/>
                  <a:gd name="connsiteX5" fmla="*/ 0 w 481715"/>
                  <a:gd name="connsiteY5" fmla="*/ 416223 h 420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1715" h="420973">
                    <a:moveTo>
                      <a:pt x="0" y="416223"/>
                    </a:moveTo>
                    <a:cubicBezTo>
                      <a:pt x="10472" y="419073"/>
                      <a:pt x="21896" y="420974"/>
                      <a:pt x="33320" y="420974"/>
                    </a:cubicBezTo>
                    <a:lnTo>
                      <a:pt x="448395" y="420974"/>
                    </a:lnTo>
                    <a:cubicBezTo>
                      <a:pt x="459819" y="420974"/>
                      <a:pt x="471243" y="419073"/>
                      <a:pt x="481715" y="416223"/>
                    </a:cubicBezTo>
                    <a:lnTo>
                      <a:pt x="240858" y="0"/>
                    </a:lnTo>
                    <a:lnTo>
                      <a:pt x="0" y="416223"/>
                    </a:lnTo>
                    <a:close/>
                  </a:path>
                </a:pathLst>
              </a:custGeom>
              <a:grpFill/>
              <a:ln w="9510" cap="flat">
                <a:noFill/>
                <a:prstDash val="solid"/>
                <a:miter/>
              </a:ln>
            </p:spPr>
            <p:txBody>
              <a:bodyPr rtlCol="0" anchor="ctr"/>
              <a:lstStyle/>
              <a:p>
                <a:endParaRPr lang="en-US"/>
              </a:p>
            </p:txBody>
          </p:sp>
          <p:sp>
            <p:nvSpPr>
              <p:cNvPr id="49" name="Freeform 48">
                <a:extLst>
                  <a:ext uri="{FF2B5EF4-FFF2-40B4-BE49-F238E27FC236}">
                    <a16:creationId xmlns:a16="http://schemas.microsoft.com/office/drawing/2014/main" id="{0438A198-037C-E04F-B3E4-FB53C1B287F1}"/>
                  </a:ext>
                </a:extLst>
              </p:cNvPr>
              <p:cNvSpPr/>
              <p:nvPr/>
            </p:nvSpPr>
            <p:spPr>
              <a:xfrm>
                <a:off x="11168017" y="272749"/>
                <a:ext cx="70699" cy="60489"/>
              </a:xfrm>
              <a:custGeom>
                <a:avLst/>
                <a:gdLst>
                  <a:gd name="connsiteX0" fmla="*/ 486475 w 486475"/>
                  <a:gd name="connsiteY0" fmla="*/ 416223 h 416222"/>
                  <a:gd name="connsiteX1" fmla="*/ 260850 w 486475"/>
                  <a:gd name="connsiteY1" fmla="*/ 26608 h 416222"/>
                  <a:gd name="connsiteX2" fmla="*/ 239906 w 486475"/>
                  <a:gd name="connsiteY2" fmla="*/ 0 h 416222"/>
                  <a:gd name="connsiteX3" fmla="*/ 0 w 486475"/>
                  <a:gd name="connsiteY3" fmla="*/ 416223 h 416222"/>
                  <a:gd name="connsiteX4" fmla="*/ 486475 w 486475"/>
                  <a:gd name="connsiteY4" fmla="*/ 416223 h 416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475" h="416222">
                    <a:moveTo>
                      <a:pt x="486475" y="416223"/>
                    </a:moveTo>
                    <a:lnTo>
                      <a:pt x="260850" y="26608"/>
                    </a:lnTo>
                    <a:cubicBezTo>
                      <a:pt x="255138" y="17105"/>
                      <a:pt x="248474" y="7602"/>
                      <a:pt x="239906" y="0"/>
                    </a:cubicBezTo>
                    <a:lnTo>
                      <a:pt x="0" y="416223"/>
                    </a:lnTo>
                    <a:lnTo>
                      <a:pt x="486475" y="416223"/>
                    </a:lnTo>
                    <a:close/>
                  </a:path>
                </a:pathLst>
              </a:custGeom>
              <a:grpFill/>
              <a:ln w="9510"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951129169"/>
      </p:ext>
    </p:extLst>
  </p:cSld>
  <p:clrMapOvr>
    <a:overrideClrMapping bg1="lt1" tx1="dk1" bg2="lt2" tx2="dk2" accent1="accent1" accent2="accent2" accent3="accent3" accent4="accent4" accent5="accent5" accent6="accent6" hlink="hlink" folHlink="folHlink"/>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userDrawn="1">
  <p:cSld name="COVER 2">
    <p:bg>
      <p:bgRef idx="1001">
        <a:schemeClr val="bg2"/>
      </p:bgRef>
    </p:bg>
    <p:spTree>
      <p:nvGrpSpPr>
        <p:cNvPr id="1" name=""/>
        <p:cNvGrpSpPr/>
        <p:nvPr/>
      </p:nvGrpSpPr>
      <p:grpSpPr>
        <a:xfrm>
          <a:off x="0" y="0"/>
          <a:ext cx="0" cy="0"/>
          <a:chOff x="0" y="0"/>
          <a:chExt cx="0" cy="0"/>
        </a:xfrm>
      </p:grpSpPr>
      <p:grpSp>
        <p:nvGrpSpPr>
          <p:cNvPr id="33" name="Group 32">
            <a:extLst>
              <a:ext uri="{FF2B5EF4-FFF2-40B4-BE49-F238E27FC236}">
                <a16:creationId xmlns:a16="http://schemas.microsoft.com/office/drawing/2014/main" id="{CE7CB940-7770-BA4E-95D4-20CC7EB17BF0}"/>
              </a:ext>
            </a:extLst>
          </p:cNvPr>
          <p:cNvGrpSpPr/>
          <p:nvPr userDrawn="1"/>
        </p:nvGrpSpPr>
        <p:grpSpPr>
          <a:xfrm>
            <a:off x="0" y="0"/>
            <a:ext cx="8194310" cy="6858001"/>
            <a:chOff x="-239030" y="8709"/>
            <a:chExt cx="8194310" cy="6858001"/>
          </a:xfrm>
          <a:solidFill>
            <a:schemeClr val="tx1"/>
          </a:solidFill>
        </p:grpSpPr>
        <p:sp>
          <p:nvSpPr>
            <p:cNvPr id="34" name="MASK Triangle">
              <a:extLst>
                <a:ext uri="{FF2B5EF4-FFF2-40B4-BE49-F238E27FC236}">
                  <a16:creationId xmlns:a16="http://schemas.microsoft.com/office/drawing/2014/main" id="{FB58CD82-837F-7249-9433-7340B034C0A0}"/>
                </a:ext>
              </a:extLst>
            </p:cNvPr>
            <p:cNvSpPr/>
            <p:nvPr userDrawn="1"/>
          </p:nvSpPr>
          <p:spPr>
            <a:xfrm>
              <a:off x="1" y="8710"/>
              <a:ext cx="7955279" cy="6858000"/>
            </a:xfrm>
            <a:prstGeom prst="triangle">
              <a:avLst/>
            </a:prstGeom>
            <a:grp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a:p>
          </p:txBody>
        </p:sp>
        <p:sp>
          <p:nvSpPr>
            <p:cNvPr id="35" name="MASK Rectangular">
              <a:extLst>
                <a:ext uri="{FF2B5EF4-FFF2-40B4-BE49-F238E27FC236}">
                  <a16:creationId xmlns:a16="http://schemas.microsoft.com/office/drawing/2014/main" id="{3A0EC068-9213-2549-BD6E-58C89458828B}"/>
                </a:ext>
              </a:extLst>
            </p:cNvPr>
            <p:cNvSpPr/>
            <p:nvPr userDrawn="1"/>
          </p:nvSpPr>
          <p:spPr>
            <a:xfrm rot="10800000" flipH="1">
              <a:off x="-239030" y="8709"/>
              <a:ext cx="4218847"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a:p>
          </p:txBody>
        </p:sp>
      </p:grpSp>
      <p:sp>
        <p:nvSpPr>
          <p:cNvPr id="27" name="Text Placeholder 23">
            <a:extLst>
              <a:ext uri="{FF2B5EF4-FFF2-40B4-BE49-F238E27FC236}">
                <a16:creationId xmlns:a16="http://schemas.microsoft.com/office/drawing/2014/main" id="{47D99B33-999E-1947-A9EC-78FD784DEC2F}"/>
              </a:ext>
            </a:extLst>
          </p:cNvPr>
          <p:cNvSpPr>
            <a:spLocks noGrp="1" noChangeAspect="1"/>
          </p:cNvSpPr>
          <p:nvPr userDrawn="1">
            <p:ph type="body" sz="quarter" idx="22" hasCustomPrompt="1"/>
          </p:nvPr>
        </p:nvSpPr>
        <p:spPr>
          <a:xfrm flipV="1">
            <a:off x="4216670" y="0"/>
            <a:ext cx="7972154" cy="6858000"/>
          </a:xfrm>
          <a:custGeom>
            <a:avLst/>
            <a:gdLst>
              <a:gd name="connsiteX0" fmla="*/ 3973457 w 7972154"/>
              <a:gd name="connsiteY0" fmla="*/ 0 h 6858000"/>
              <a:gd name="connsiteX1" fmla="*/ 4367259 w 7972154"/>
              <a:gd name="connsiteY1" fmla="*/ 0 h 6858000"/>
              <a:gd name="connsiteX2" fmla="*/ 7968978 w 7972154"/>
              <a:gd name="connsiteY2" fmla="*/ 0 h 6858000"/>
              <a:gd name="connsiteX3" fmla="*/ 7972154 w 7972154"/>
              <a:gd name="connsiteY3" fmla="*/ 0 h 6858000"/>
              <a:gd name="connsiteX4" fmla="*/ 7972154 w 7972154"/>
              <a:gd name="connsiteY4" fmla="*/ 1435100 h 6858000"/>
              <a:gd name="connsiteX5" fmla="*/ 7972154 w 7972154"/>
              <a:gd name="connsiteY5" fmla="*/ 6856003 h 6858000"/>
              <a:gd name="connsiteX6" fmla="*/ 4834877 w 7972154"/>
              <a:gd name="connsiteY6" fmla="*/ 6856003 h 6858000"/>
              <a:gd name="connsiteX7" fmla="*/ 4833721 w 7972154"/>
              <a:gd name="connsiteY7" fmla="*/ 6858000 h 6858000"/>
              <a:gd name="connsiteX8" fmla="*/ 0 w 7972154"/>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972154" h="6858000">
                <a:moveTo>
                  <a:pt x="3973457" y="0"/>
                </a:moveTo>
                <a:lnTo>
                  <a:pt x="4367259" y="0"/>
                </a:lnTo>
                <a:lnTo>
                  <a:pt x="7968978" y="0"/>
                </a:lnTo>
                <a:lnTo>
                  <a:pt x="7972154" y="0"/>
                </a:lnTo>
                <a:lnTo>
                  <a:pt x="7972154" y="1435100"/>
                </a:lnTo>
                <a:lnTo>
                  <a:pt x="7972154" y="6856003"/>
                </a:lnTo>
                <a:lnTo>
                  <a:pt x="4834877" y="6856003"/>
                </a:lnTo>
                <a:lnTo>
                  <a:pt x="4833721" y="6858000"/>
                </a:lnTo>
                <a:lnTo>
                  <a:pt x="0" y="6858000"/>
                </a:lnTo>
                <a:close/>
              </a:path>
            </a:pathLst>
          </a:custGeom>
          <a:blipFill dpi="0" rotWithShape="0">
            <a:blip r:embed="rId2" cstate="email">
              <a:extLst>
                <a:ext uri="{BEBA8EAE-BF5A-486C-A8C5-ECC9F3942E4B}">
                  <a14:imgProps xmlns:a14="http://schemas.microsoft.com/office/drawing/2010/main">
                    <a14:imgLayer r:embed="rId3">
                      <a14:imgEffect>
                        <a14:brightnessContrast bright="6000" contrast="5000"/>
                      </a14:imgEffect>
                    </a14:imgLayer>
                  </a14:imgProps>
                </a:ext>
                <a:ext uri="{28A0092B-C50C-407E-A947-70E740481C1C}">
                  <a14:useLocalDpi xmlns:a14="http://schemas.microsoft.com/office/drawing/2010/main"/>
                </a:ext>
              </a:extLst>
            </a:blip>
            <a:srcRect/>
            <a:stretch>
              <a:fillRect/>
            </a:stretch>
          </a:blipFill>
        </p:spPr>
        <p:txBody>
          <a:bodyPr wrap="square">
            <a:noAutofit/>
          </a:bodyPr>
          <a:lstStyle>
            <a:lvl1pPr>
              <a:defRPr/>
            </a:lvl1pPr>
          </a:lstStyle>
          <a:p>
            <a:pPr lvl="0"/>
            <a:r>
              <a:rPr lang="en-US"/>
              <a:t> </a:t>
            </a:r>
          </a:p>
        </p:txBody>
      </p:sp>
      <p:sp>
        <p:nvSpPr>
          <p:cNvPr id="25" name="SUBTITLE">
            <a:extLst>
              <a:ext uri="{FF2B5EF4-FFF2-40B4-BE49-F238E27FC236}">
                <a16:creationId xmlns:a16="http://schemas.microsoft.com/office/drawing/2014/main" id="{9078B39E-9303-CF42-8D49-D1CFEF7330DE}"/>
              </a:ext>
            </a:extLst>
          </p:cNvPr>
          <p:cNvSpPr>
            <a:spLocks noGrp="1"/>
          </p:cNvSpPr>
          <p:nvPr userDrawn="1">
            <p:ph type="body" sz="quarter" idx="17" hasCustomPrompt="1"/>
          </p:nvPr>
        </p:nvSpPr>
        <p:spPr>
          <a:xfrm>
            <a:off x="608014" y="3659589"/>
            <a:ext cx="5246799" cy="300467"/>
          </a:xfrm>
          <a:prstGeom prst="rect">
            <a:avLst/>
          </a:prstGeom>
        </p:spPr>
        <p:txBody>
          <a:bodyPr wrap="square" anchor="t" anchorCtr="0">
            <a:spAutoFit/>
          </a:bodyPr>
          <a:lstStyle>
            <a:lvl1pPr>
              <a:defRPr sz="1800" b="0" i="0">
                <a:solidFill>
                  <a:schemeClr val="bg2"/>
                </a:solidFill>
                <a:latin typeface="Century Gothic" panose="020B0502020202020204" pitchFamily="34" charset="0"/>
              </a:defRPr>
            </a:lvl1pPr>
          </a:lstStyle>
          <a:p>
            <a:pPr lvl="0"/>
            <a:r>
              <a:rPr lang="en-US"/>
              <a:t>Subtitle</a:t>
            </a:r>
          </a:p>
        </p:txBody>
      </p:sp>
      <p:sp>
        <p:nvSpPr>
          <p:cNvPr id="26" name="TITLE">
            <a:extLst>
              <a:ext uri="{FF2B5EF4-FFF2-40B4-BE49-F238E27FC236}">
                <a16:creationId xmlns:a16="http://schemas.microsoft.com/office/drawing/2014/main" id="{CE8CB574-8088-0240-AAFC-463D2EB26D27}"/>
              </a:ext>
            </a:extLst>
          </p:cNvPr>
          <p:cNvSpPr>
            <a:spLocks noGrp="1"/>
          </p:cNvSpPr>
          <p:nvPr userDrawn="1">
            <p:ph type="title" hasCustomPrompt="1"/>
          </p:nvPr>
        </p:nvSpPr>
        <p:spPr>
          <a:xfrm>
            <a:off x="608013" y="2904724"/>
            <a:ext cx="5246800" cy="664797"/>
          </a:xfrm>
          <a:prstGeom prst="rect">
            <a:avLst/>
          </a:prstGeom>
        </p:spPr>
        <p:txBody>
          <a:bodyPr wrap="square" anchor="b" anchorCtr="0">
            <a:spAutoFit/>
          </a:bodyPr>
          <a:lstStyle>
            <a:lvl1pPr>
              <a:lnSpc>
                <a:spcPct val="90000"/>
              </a:lnSpc>
              <a:defRPr sz="4800" b="0" i="0" baseline="0">
                <a:solidFill>
                  <a:schemeClr val="bg2"/>
                </a:solidFill>
                <a:latin typeface="Times New Roman" panose="02020603050405020304" pitchFamily="18" charset="0"/>
                <a:cs typeface="Times New Roman" panose="02020603050405020304" pitchFamily="18" charset="0"/>
              </a:defRPr>
            </a:lvl1pPr>
          </a:lstStyle>
          <a:p>
            <a:r>
              <a:rPr lang="en-US"/>
              <a:t>Cover Title</a:t>
            </a:r>
          </a:p>
        </p:txBody>
      </p:sp>
      <p:sp>
        <p:nvSpPr>
          <p:cNvPr id="24" name="Date Placeholder 8">
            <a:extLst>
              <a:ext uri="{FF2B5EF4-FFF2-40B4-BE49-F238E27FC236}">
                <a16:creationId xmlns:a16="http://schemas.microsoft.com/office/drawing/2014/main" id="{29839FFB-6735-6F41-8B99-59E8E90812C2}"/>
              </a:ext>
            </a:extLst>
          </p:cNvPr>
          <p:cNvSpPr>
            <a:spLocks noGrp="1"/>
          </p:cNvSpPr>
          <p:nvPr userDrawn="1">
            <p:ph type="dt" sz="half" idx="23"/>
          </p:nvPr>
        </p:nvSpPr>
        <p:spPr>
          <a:xfrm>
            <a:off x="609599" y="5989320"/>
            <a:ext cx="1423737" cy="182880"/>
          </a:xfrm>
          <a:prstGeom prst="rect">
            <a:avLst/>
          </a:prstGeom>
        </p:spPr>
        <p:txBody>
          <a:bodyPr lIns="0" tIns="0" rIns="0" bIns="0"/>
          <a:lstStyle>
            <a:lvl1pPr>
              <a:defRPr sz="1400">
                <a:solidFill>
                  <a:schemeClr val="bg2"/>
                </a:solidFill>
              </a:defRPr>
            </a:lvl1pPr>
          </a:lstStyle>
          <a:p>
            <a:endParaRPr lang="en-US"/>
          </a:p>
        </p:txBody>
      </p:sp>
      <p:grpSp>
        <p:nvGrpSpPr>
          <p:cNvPr id="46" name="Graphic 4">
            <a:extLst>
              <a:ext uri="{FF2B5EF4-FFF2-40B4-BE49-F238E27FC236}">
                <a16:creationId xmlns:a16="http://schemas.microsoft.com/office/drawing/2014/main" id="{31C52006-4AFE-CE44-B2EC-92235B829173}"/>
              </a:ext>
            </a:extLst>
          </p:cNvPr>
          <p:cNvGrpSpPr>
            <a:grpSpLocks noChangeAspect="1"/>
          </p:cNvGrpSpPr>
          <p:nvPr userDrawn="1"/>
        </p:nvGrpSpPr>
        <p:grpSpPr>
          <a:xfrm>
            <a:off x="608012" y="4583548"/>
            <a:ext cx="1235726" cy="274320"/>
            <a:chOff x="3033712" y="2749550"/>
            <a:chExt cx="6121400" cy="1358900"/>
          </a:xfrm>
          <a:solidFill>
            <a:schemeClr val="bg2"/>
          </a:solidFill>
        </p:grpSpPr>
        <p:sp>
          <p:nvSpPr>
            <p:cNvPr id="47" name="Freeform 46">
              <a:extLst>
                <a:ext uri="{FF2B5EF4-FFF2-40B4-BE49-F238E27FC236}">
                  <a16:creationId xmlns:a16="http://schemas.microsoft.com/office/drawing/2014/main" id="{05B56098-AD21-5041-A8EE-53FFA78B3BF4}"/>
                </a:ext>
              </a:extLst>
            </p:cNvPr>
            <p:cNvSpPr/>
            <p:nvPr/>
          </p:nvSpPr>
          <p:spPr>
            <a:xfrm>
              <a:off x="4194207" y="3122059"/>
              <a:ext cx="999606" cy="961718"/>
            </a:xfrm>
            <a:custGeom>
              <a:avLst/>
              <a:gdLst>
                <a:gd name="connsiteX0" fmla="*/ 710197 w 999606"/>
                <a:gd name="connsiteY0" fmla="*/ 915119 h 961718"/>
                <a:gd name="connsiteX1" fmla="*/ 497899 w 999606"/>
                <a:gd name="connsiteY1" fmla="*/ 640489 h 961718"/>
                <a:gd name="connsiteX2" fmla="*/ 284650 w 999606"/>
                <a:gd name="connsiteY2" fmla="*/ 915119 h 961718"/>
                <a:gd name="connsiteX3" fmla="*/ 190401 w 999606"/>
                <a:gd name="connsiteY3" fmla="*/ 961683 h 961718"/>
                <a:gd name="connsiteX4" fmla="*/ 0 w 999606"/>
                <a:gd name="connsiteY4" fmla="*/ 961683 h 961718"/>
                <a:gd name="connsiteX5" fmla="*/ 375090 w 999606"/>
                <a:gd name="connsiteY5" fmla="*/ 480842 h 961718"/>
                <a:gd name="connsiteX6" fmla="*/ 16184 w 999606"/>
                <a:gd name="connsiteY6" fmla="*/ 0 h 961718"/>
                <a:gd name="connsiteX7" fmla="*/ 208489 w 999606"/>
                <a:gd name="connsiteY7" fmla="*/ 0 h 961718"/>
                <a:gd name="connsiteX8" fmla="*/ 302738 w 999606"/>
                <a:gd name="connsiteY8" fmla="*/ 46564 h 961718"/>
                <a:gd name="connsiteX9" fmla="*/ 503611 w 999606"/>
                <a:gd name="connsiteY9" fmla="*/ 325946 h 961718"/>
                <a:gd name="connsiteX10" fmla="*/ 704485 w 999606"/>
                <a:gd name="connsiteY10" fmla="*/ 46564 h 961718"/>
                <a:gd name="connsiteX11" fmla="*/ 798733 w 999606"/>
                <a:gd name="connsiteY11" fmla="*/ 0 h 961718"/>
                <a:gd name="connsiteX12" fmla="*/ 983422 w 999606"/>
                <a:gd name="connsiteY12" fmla="*/ 0 h 961718"/>
                <a:gd name="connsiteX13" fmla="*/ 622612 w 999606"/>
                <a:gd name="connsiteY13" fmla="*/ 480842 h 961718"/>
                <a:gd name="connsiteX14" fmla="*/ 999606 w 999606"/>
                <a:gd name="connsiteY14" fmla="*/ 961683 h 961718"/>
                <a:gd name="connsiteX15" fmla="*/ 804445 w 999606"/>
                <a:gd name="connsiteY15" fmla="*/ 961683 h 961718"/>
                <a:gd name="connsiteX16" fmla="*/ 710197 w 999606"/>
                <a:gd name="connsiteY16" fmla="*/ 915119 h 961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99606" h="961718">
                  <a:moveTo>
                    <a:pt x="710197" y="915119"/>
                  </a:moveTo>
                  <a:lnTo>
                    <a:pt x="497899" y="640489"/>
                  </a:lnTo>
                  <a:lnTo>
                    <a:pt x="284650" y="915119"/>
                  </a:lnTo>
                  <a:cubicBezTo>
                    <a:pt x="262754" y="944578"/>
                    <a:pt x="227530" y="961683"/>
                    <a:pt x="190401" y="961683"/>
                  </a:cubicBezTo>
                  <a:lnTo>
                    <a:pt x="0" y="961683"/>
                  </a:lnTo>
                  <a:lnTo>
                    <a:pt x="375090" y="480842"/>
                  </a:lnTo>
                  <a:lnTo>
                    <a:pt x="16184" y="0"/>
                  </a:lnTo>
                  <a:lnTo>
                    <a:pt x="208489" y="0"/>
                  </a:lnTo>
                  <a:cubicBezTo>
                    <a:pt x="245618" y="0"/>
                    <a:pt x="279890" y="17105"/>
                    <a:pt x="302738" y="46564"/>
                  </a:cubicBezTo>
                  <a:lnTo>
                    <a:pt x="503611" y="325946"/>
                  </a:lnTo>
                  <a:lnTo>
                    <a:pt x="704485" y="46564"/>
                  </a:lnTo>
                  <a:cubicBezTo>
                    <a:pt x="726381" y="17105"/>
                    <a:pt x="761605" y="0"/>
                    <a:pt x="798733" y="0"/>
                  </a:cubicBezTo>
                  <a:lnTo>
                    <a:pt x="983422" y="0"/>
                  </a:lnTo>
                  <a:lnTo>
                    <a:pt x="622612" y="480842"/>
                  </a:lnTo>
                  <a:lnTo>
                    <a:pt x="999606" y="961683"/>
                  </a:lnTo>
                  <a:lnTo>
                    <a:pt x="804445" y="961683"/>
                  </a:lnTo>
                  <a:cubicBezTo>
                    <a:pt x="767317" y="962633"/>
                    <a:pt x="732093" y="944578"/>
                    <a:pt x="710197" y="915119"/>
                  </a:cubicBezTo>
                </a:path>
              </a:pathLst>
            </a:custGeom>
            <a:grpFill/>
            <a:ln w="9510" cap="flat">
              <a:noFill/>
              <a:prstDash val="solid"/>
              <a:miter/>
            </a:ln>
          </p:spPr>
          <p:txBody>
            <a:bodyPr rtlCol="0" anchor="ctr"/>
            <a:lstStyle/>
            <a:p>
              <a:endParaRPr lang="en-US"/>
            </a:p>
          </p:txBody>
        </p:sp>
        <p:sp>
          <p:nvSpPr>
            <p:cNvPr id="48" name="Freeform 47">
              <a:extLst>
                <a:ext uri="{FF2B5EF4-FFF2-40B4-BE49-F238E27FC236}">
                  <a16:creationId xmlns:a16="http://schemas.microsoft.com/office/drawing/2014/main" id="{F9A4156A-3081-1640-8324-5E66522CE23E}"/>
                </a:ext>
              </a:extLst>
            </p:cNvPr>
            <p:cNvSpPr/>
            <p:nvPr/>
          </p:nvSpPr>
          <p:spPr>
            <a:xfrm>
              <a:off x="5142405" y="3112556"/>
              <a:ext cx="1019598" cy="984489"/>
            </a:xfrm>
            <a:custGeom>
              <a:avLst/>
              <a:gdLst>
                <a:gd name="connsiteX0" fmla="*/ 716861 w 1019598"/>
                <a:gd name="connsiteY0" fmla="*/ 708909 h 984489"/>
                <a:gd name="connsiteX1" fmla="*/ 797781 w 1019598"/>
                <a:gd name="connsiteY1" fmla="*/ 491295 h 984489"/>
                <a:gd name="connsiteX2" fmla="*/ 716861 w 1019598"/>
                <a:gd name="connsiteY2" fmla="*/ 273681 h 984489"/>
                <a:gd name="connsiteX3" fmla="*/ 511227 w 1019598"/>
                <a:gd name="connsiteY3" fmla="*/ 191006 h 984489"/>
                <a:gd name="connsiteX4" fmla="*/ 306546 w 1019598"/>
                <a:gd name="connsiteY4" fmla="*/ 273681 h 984489"/>
                <a:gd name="connsiteX5" fmla="*/ 226578 w 1019598"/>
                <a:gd name="connsiteY5" fmla="*/ 491295 h 984489"/>
                <a:gd name="connsiteX6" fmla="*/ 306546 w 1019598"/>
                <a:gd name="connsiteY6" fmla="*/ 708909 h 984489"/>
                <a:gd name="connsiteX7" fmla="*/ 511227 w 1019598"/>
                <a:gd name="connsiteY7" fmla="*/ 791583 h 984489"/>
                <a:gd name="connsiteX8" fmla="*/ 716861 w 1019598"/>
                <a:gd name="connsiteY8" fmla="*/ 708909 h 984489"/>
                <a:gd name="connsiteX9" fmla="*/ 1019599 w 1019598"/>
                <a:gd name="connsiteY9" fmla="*/ 11403 h 984489"/>
                <a:gd name="connsiteX10" fmla="*/ 1019599 w 1019598"/>
                <a:gd name="connsiteY10" fmla="*/ 972136 h 984489"/>
                <a:gd name="connsiteX11" fmla="*/ 922494 w 1019598"/>
                <a:gd name="connsiteY11" fmla="*/ 972136 h 984489"/>
                <a:gd name="connsiteX12" fmla="*/ 805397 w 1019598"/>
                <a:gd name="connsiteY12" fmla="*/ 855252 h 984489"/>
                <a:gd name="connsiteX13" fmla="*/ 805397 w 1019598"/>
                <a:gd name="connsiteY13" fmla="*/ 847650 h 984489"/>
                <a:gd name="connsiteX14" fmla="*/ 667356 w 1019598"/>
                <a:gd name="connsiteY14" fmla="*/ 950280 h 984489"/>
                <a:gd name="connsiteX15" fmla="*/ 486475 w 1019598"/>
                <a:gd name="connsiteY15" fmla="*/ 984490 h 984489"/>
                <a:gd name="connsiteX16" fmla="*/ 235146 w 1019598"/>
                <a:gd name="connsiteY16" fmla="*/ 923672 h 984489"/>
                <a:gd name="connsiteX17" fmla="*/ 61880 w 1019598"/>
                <a:gd name="connsiteY17" fmla="*/ 750721 h 984489"/>
                <a:gd name="connsiteX18" fmla="*/ 0 w 1019598"/>
                <a:gd name="connsiteY18" fmla="*/ 491295 h 984489"/>
                <a:gd name="connsiteX19" fmla="*/ 61880 w 1019598"/>
                <a:gd name="connsiteY19" fmla="*/ 232819 h 984489"/>
                <a:gd name="connsiteX20" fmla="*/ 235146 w 1019598"/>
                <a:gd name="connsiteY20" fmla="*/ 60818 h 984489"/>
                <a:gd name="connsiteX21" fmla="*/ 486475 w 1019598"/>
                <a:gd name="connsiteY21" fmla="*/ 0 h 984489"/>
                <a:gd name="connsiteX22" fmla="*/ 658788 w 1019598"/>
                <a:gd name="connsiteY22" fmla="*/ 32309 h 984489"/>
                <a:gd name="connsiteX23" fmla="*/ 794925 w 1019598"/>
                <a:gd name="connsiteY23" fmla="*/ 127337 h 984489"/>
                <a:gd name="connsiteX24" fmla="*/ 912022 w 1019598"/>
                <a:gd name="connsiteY24" fmla="*/ 10453 h 984489"/>
                <a:gd name="connsiteX25" fmla="*/ 1019599 w 1019598"/>
                <a:gd name="connsiteY25" fmla="*/ 10453 h 984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019598" h="984489">
                  <a:moveTo>
                    <a:pt x="716861" y="708909"/>
                  </a:moveTo>
                  <a:cubicBezTo>
                    <a:pt x="771125" y="653792"/>
                    <a:pt x="797781" y="581571"/>
                    <a:pt x="797781" y="491295"/>
                  </a:cubicBezTo>
                  <a:cubicBezTo>
                    <a:pt x="797781" y="401018"/>
                    <a:pt x="771125" y="328797"/>
                    <a:pt x="716861" y="273681"/>
                  </a:cubicBezTo>
                  <a:cubicBezTo>
                    <a:pt x="662596" y="218564"/>
                    <a:pt x="594052" y="191006"/>
                    <a:pt x="511227" y="191006"/>
                  </a:cubicBezTo>
                  <a:cubicBezTo>
                    <a:pt x="428403" y="191006"/>
                    <a:pt x="359858" y="218564"/>
                    <a:pt x="306546" y="273681"/>
                  </a:cubicBezTo>
                  <a:cubicBezTo>
                    <a:pt x="253234" y="328797"/>
                    <a:pt x="226578" y="401018"/>
                    <a:pt x="226578" y="491295"/>
                  </a:cubicBezTo>
                  <a:cubicBezTo>
                    <a:pt x="226578" y="581571"/>
                    <a:pt x="253234" y="653792"/>
                    <a:pt x="306546" y="708909"/>
                  </a:cubicBezTo>
                  <a:cubicBezTo>
                    <a:pt x="359858" y="764025"/>
                    <a:pt x="428403" y="791583"/>
                    <a:pt x="511227" y="791583"/>
                  </a:cubicBezTo>
                  <a:cubicBezTo>
                    <a:pt x="594052" y="792533"/>
                    <a:pt x="662596" y="764975"/>
                    <a:pt x="716861" y="708909"/>
                  </a:cubicBezTo>
                  <a:moveTo>
                    <a:pt x="1019599" y="11403"/>
                  </a:moveTo>
                  <a:lnTo>
                    <a:pt x="1019599" y="972136"/>
                  </a:lnTo>
                  <a:lnTo>
                    <a:pt x="922494" y="972136"/>
                  </a:lnTo>
                  <a:cubicBezTo>
                    <a:pt x="857758" y="972136"/>
                    <a:pt x="805397" y="919871"/>
                    <a:pt x="805397" y="855252"/>
                  </a:cubicBezTo>
                  <a:lnTo>
                    <a:pt x="805397" y="847650"/>
                  </a:lnTo>
                  <a:cubicBezTo>
                    <a:pt x="768269" y="893263"/>
                    <a:pt x="722573" y="927473"/>
                    <a:pt x="667356" y="950280"/>
                  </a:cubicBezTo>
                  <a:cubicBezTo>
                    <a:pt x="613092" y="973087"/>
                    <a:pt x="552164" y="984490"/>
                    <a:pt x="486475" y="984490"/>
                  </a:cubicBezTo>
                  <a:cubicBezTo>
                    <a:pt x="393178" y="984490"/>
                    <a:pt x="308450" y="964534"/>
                    <a:pt x="235146" y="923672"/>
                  </a:cubicBezTo>
                  <a:cubicBezTo>
                    <a:pt x="160889" y="882810"/>
                    <a:pt x="103769" y="824843"/>
                    <a:pt x="61880" y="750721"/>
                  </a:cubicBezTo>
                  <a:cubicBezTo>
                    <a:pt x="19992" y="676599"/>
                    <a:pt x="0" y="590124"/>
                    <a:pt x="0" y="491295"/>
                  </a:cubicBezTo>
                  <a:cubicBezTo>
                    <a:pt x="0" y="392466"/>
                    <a:pt x="20944" y="306940"/>
                    <a:pt x="61880" y="232819"/>
                  </a:cubicBezTo>
                  <a:cubicBezTo>
                    <a:pt x="103769" y="158697"/>
                    <a:pt x="160889" y="101680"/>
                    <a:pt x="235146" y="60818"/>
                  </a:cubicBezTo>
                  <a:cubicBezTo>
                    <a:pt x="309402" y="19956"/>
                    <a:pt x="393178" y="0"/>
                    <a:pt x="486475" y="0"/>
                  </a:cubicBezTo>
                  <a:cubicBezTo>
                    <a:pt x="549308" y="0"/>
                    <a:pt x="606428" y="10453"/>
                    <a:pt x="658788" y="32309"/>
                  </a:cubicBezTo>
                  <a:cubicBezTo>
                    <a:pt x="711149" y="54166"/>
                    <a:pt x="756845" y="85525"/>
                    <a:pt x="794925" y="127337"/>
                  </a:cubicBezTo>
                  <a:cubicBezTo>
                    <a:pt x="794925" y="62718"/>
                    <a:pt x="847286" y="10453"/>
                    <a:pt x="912022" y="10453"/>
                  </a:cubicBezTo>
                  <a:lnTo>
                    <a:pt x="1019599" y="10453"/>
                  </a:lnTo>
                  <a:close/>
                </a:path>
              </a:pathLst>
            </a:custGeom>
            <a:grpFill/>
            <a:ln w="9510" cap="flat">
              <a:noFill/>
              <a:prstDash val="solid"/>
              <a:miter/>
            </a:ln>
          </p:spPr>
          <p:txBody>
            <a:bodyPr rtlCol="0" anchor="ctr"/>
            <a:lstStyle/>
            <a:p>
              <a:endParaRPr lang="en-US"/>
            </a:p>
          </p:txBody>
        </p:sp>
        <p:sp>
          <p:nvSpPr>
            <p:cNvPr id="49" name="Freeform 48">
              <a:extLst>
                <a:ext uri="{FF2B5EF4-FFF2-40B4-BE49-F238E27FC236}">
                  <a16:creationId xmlns:a16="http://schemas.microsoft.com/office/drawing/2014/main" id="{8E56DBAE-D26E-834D-B13F-BC435F6335EF}"/>
                </a:ext>
              </a:extLst>
            </p:cNvPr>
            <p:cNvSpPr/>
            <p:nvPr/>
          </p:nvSpPr>
          <p:spPr>
            <a:xfrm>
              <a:off x="6327653" y="3113488"/>
              <a:ext cx="949150" cy="971204"/>
            </a:xfrm>
            <a:custGeom>
              <a:avLst/>
              <a:gdLst>
                <a:gd name="connsiteX0" fmla="*/ 838718 w 949150"/>
                <a:gd name="connsiteY0" fmla="*/ 105500 h 971204"/>
                <a:gd name="connsiteX1" fmla="*/ 949150 w 949150"/>
                <a:gd name="connsiteY1" fmla="*/ 420042 h 971204"/>
                <a:gd name="connsiteX2" fmla="*/ 949150 w 949150"/>
                <a:gd name="connsiteY2" fmla="*/ 971205 h 971204"/>
                <a:gd name="connsiteX3" fmla="*/ 840621 w 949150"/>
                <a:gd name="connsiteY3" fmla="*/ 971205 h 971204"/>
                <a:gd name="connsiteX4" fmla="*/ 723525 w 949150"/>
                <a:gd name="connsiteY4" fmla="*/ 854320 h 971204"/>
                <a:gd name="connsiteX5" fmla="*/ 723525 w 949150"/>
                <a:gd name="connsiteY5" fmla="*/ 449501 h 971204"/>
                <a:gd name="connsiteX6" fmla="*/ 663548 w 949150"/>
                <a:gd name="connsiteY6" fmla="*/ 259445 h 971204"/>
                <a:gd name="connsiteX7" fmla="*/ 494091 w 949150"/>
                <a:gd name="connsiteY7" fmla="*/ 195776 h 971204"/>
                <a:gd name="connsiteX8" fmla="*/ 297978 w 949150"/>
                <a:gd name="connsiteY8" fmla="*/ 270849 h 971204"/>
                <a:gd name="connsiteX9" fmla="*/ 225626 w 949150"/>
                <a:gd name="connsiteY9" fmla="*/ 485612 h 971204"/>
                <a:gd name="connsiteX10" fmla="*/ 225626 w 949150"/>
                <a:gd name="connsiteY10" fmla="*/ 854320 h 971204"/>
                <a:gd name="connsiteX11" fmla="*/ 108529 w 949150"/>
                <a:gd name="connsiteY11" fmla="*/ 971205 h 971204"/>
                <a:gd name="connsiteX12" fmla="*/ 0 w 949150"/>
                <a:gd name="connsiteY12" fmla="*/ 971205 h 971204"/>
                <a:gd name="connsiteX13" fmla="*/ 0 w 949150"/>
                <a:gd name="connsiteY13" fmla="*/ 10472 h 971204"/>
                <a:gd name="connsiteX14" fmla="*/ 97105 w 949150"/>
                <a:gd name="connsiteY14" fmla="*/ 10472 h 971204"/>
                <a:gd name="connsiteX15" fmla="*/ 214201 w 949150"/>
                <a:gd name="connsiteY15" fmla="*/ 127356 h 971204"/>
                <a:gd name="connsiteX16" fmla="*/ 214201 w 949150"/>
                <a:gd name="connsiteY16" fmla="*/ 134958 h 971204"/>
                <a:gd name="connsiteX17" fmla="*/ 355098 w 949150"/>
                <a:gd name="connsiteY17" fmla="*/ 34229 h 971204"/>
                <a:gd name="connsiteX18" fmla="*/ 546452 w 949150"/>
                <a:gd name="connsiteY18" fmla="*/ 19 h 971204"/>
                <a:gd name="connsiteX19" fmla="*/ 838718 w 949150"/>
                <a:gd name="connsiteY19" fmla="*/ 105500 h 971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49150" h="971204">
                  <a:moveTo>
                    <a:pt x="838718" y="105500"/>
                  </a:moveTo>
                  <a:cubicBezTo>
                    <a:pt x="912022" y="176771"/>
                    <a:pt x="949150" y="281302"/>
                    <a:pt x="949150" y="420042"/>
                  </a:cubicBezTo>
                  <a:lnTo>
                    <a:pt x="949150" y="971205"/>
                  </a:lnTo>
                  <a:lnTo>
                    <a:pt x="840621" y="971205"/>
                  </a:lnTo>
                  <a:cubicBezTo>
                    <a:pt x="775885" y="971205"/>
                    <a:pt x="723525" y="918939"/>
                    <a:pt x="723525" y="854320"/>
                  </a:cubicBezTo>
                  <a:lnTo>
                    <a:pt x="723525" y="449501"/>
                  </a:lnTo>
                  <a:cubicBezTo>
                    <a:pt x="723525" y="365876"/>
                    <a:pt x="703533" y="302208"/>
                    <a:pt x="663548" y="259445"/>
                  </a:cubicBezTo>
                  <a:cubicBezTo>
                    <a:pt x="623564" y="216683"/>
                    <a:pt x="567396" y="195776"/>
                    <a:pt x="494091" y="195776"/>
                  </a:cubicBezTo>
                  <a:cubicBezTo>
                    <a:pt x="411267" y="195776"/>
                    <a:pt x="345578" y="220484"/>
                    <a:pt x="297978" y="270849"/>
                  </a:cubicBezTo>
                  <a:cubicBezTo>
                    <a:pt x="249426" y="320263"/>
                    <a:pt x="225626" y="392484"/>
                    <a:pt x="225626" y="485612"/>
                  </a:cubicBezTo>
                  <a:lnTo>
                    <a:pt x="225626" y="854320"/>
                  </a:lnTo>
                  <a:cubicBezTo>
                    <a:pt x="225626" y="918939"/>
                    <a:pt x="173265" y="971205"/>
                    <a:pt x="108529" y="971205"/>
                  </a:cubicBezTo>
                  <a:lnTo>
                    <a:pt x="0" y="971205"/>
                  </a:lnTo>
                  <a:lnTo>
                    <a:pt x="0" y="10472"/>
                  </a:lnTo>
                  <a:lnTo>
                    <a:pt x="97105" y="10472"/>
                  </a:lnTo>
                  <a:cubicBezTo>
                    <a:pt x="161841" y="10472"/>
                    <a:pt x="214201" y="62737"/>
                    <a:pt x="214201" y="127356"/>
                  </a:cubicBezTo>
                  <a:lnTo>
                    <a:pt x="214201" y="134958"/>
                  </a:lnTo>
                  <a:cubicBezTo>
                    <a:pt x="251330" y="90295"/>
                    <a:pt x="297978" y="57036"/>
                    <a:pt x="355098" y="34229"/>
                  </a:cubicBezTo>
                  <a:cubicBezTo>
                    <a:pt x="411267" y="11422"/>
                    <a:pt x="475051" y="19"/>
                    <a:pt x="546452" y="19"/>
                  </a:cubicBezTo>
                  <a:cubicBezTo>
                    <a:pt x="667356" y="-932"/>
                    <a:pt x="765413" y="34229"/>
                    <a:pt x="838718" y="105500"/>
                  </a:cubicBezTo>
                </a:path>
              </a:pathLst>
            </a:custGeom>
            <a:grpFill/>
            <a:ln w="9510" cap="flat">
              <a:noFill/>
              <a:prstDash val="solid"/>
              <a:miter/>
            </a:ln>
          </p:spPr>
          <p:txBody>
            <a:bodyPr rtlCol="0" anchor="ctr"/>
            <a:lstStyle/>
            <a:p>
              <a:endParaRPr lang="en-US"/>
            </a:p>
          </p:txBody>
        </p:sp>
        <p:sp>
          <p:nvSpPr>
            <p:cNvPr id="50" name="Freeform 49">
              <a:extLst>
                <a:ext uri="{FF2B5EF4-FFF2-40B4-BE49-F238E27FC236}">
                  <a16:creationId xmlns:a16="http://schemas.microsoft.com/office/drawing/2014/main" id="{433DC3FE-37F7-D142-A97D-67D3CFB43770}"/>
                </a:ext>
              </a:extLst>
            </p:cNvPr>
            <p:cNvSpPr/>
            <p:nvPr/>
          </p:nvSpPr>
          <p:spPr>
            <a:xfrm>
              <a:off x="7392948" y="2766655"/>
              <a:ext cx="1021502" cy="1330391"/>
            </a:xfrm>
            <a:custGeom>
              <a:avLst/>
              <a:gdLst>
                <a:gd name="connsiteX0" fmla="*/ 658788 w 1021502"/>
                <a:gd name="connsiteY0" fmla="*/ 1101374 h 1330391"/>
                <a:gd name="connsiteX1" fmla="*/ 761605 w 1021502"/>
                <a:gd name="connsiteY1" fmla="*/ 995893 h 1330391"/>
                <a:gd name="connsiteX2" fmla="*/ 799686 w 1021502"/>
                <a:gd name="connsiteY2" fmla="*/ 837196 h 1330391"/>
                <a:gd name="connsiteX3" fmla="*/ 761605 w 1021502"/>
                <a:gd name="connsiteY3" fmla="*/ 678500 h 1330391"/>
                <a:gd name="connsiteX4" fmla="*/ 658788 w 1021502"/>
                <a:gd name="connsiteY4" fmla="*/ 573019 h 1330391"/>
                <a:gd name="connsiteX5" fmla="*/ 513131 w 1021502"/>
                <a:gd name="connsiteY5" fmla="*/ 535958 h 1330391"/>
                <a:gd name="connsiteX6" fmla="*/ 367474 w 1021502"/>
                <a:gd name="connsiteY6" fmla="*/ 573019 h 1330391"/>
                <a:gd name="connsiteX7" fmla="*/ 264658 w 1021502"/>
                <a:gd name="connsiteY7" fmla="*/ 678500 h 1330391"/>
                <a:gd name="connsiteX8" fmla="*/ 226578 w 1021502"/>
                <a:gd name="connsiteY8" fmla="*/ 837196 h 1330391"/>
                <a:gd name="connsiteX9" fmla="*/ 264658 w 1021502"/>
                <a:gd name="connsiteY9" fmla="*/ 995893 h 1330391"/>
                <a:gd name="connsiteX10" fmla="*/ 367474 w 1021502"/>
                <a:gd name="connsiteY10" fmla="*/ 1101374 h 1330391"/>
                <a:gd name="connsiteX11" fmla="*/ 513131 w 1021502"/>
                <a:gd name="connsiteY11" fmla="*/ 1138435 h 1330391"/>
                <a:gd name="connsiteX12" fmla="*/ 658788 w 1021502"/>
                <a:gd name="connsiteY12" fmla="*/ 1101374 h 1330391"/>
                <a:gd name="connsiteX13" fmla="*/ 1021503 w 1021502"/>
                <a:gd name="connsiteY13" fmla="*/ 0 h 1330391"/>
                <a:gd name="connsiteX14" fmla="*/ 1021503 w 1021502"/>
                <a:gd name="connsiteY14" fmla="*/ 1318038 h 1330391"/>
                <a:gd name="connsiteX15" fmla="*/ 922494 w 1021502"/>
                <a:gd name="connsiteY15" fmla="*/ 1318038 h 1330391"/>
                <a:gd name="connsiteX16" fmla="*/ 805397 w 1021502"/>
                <a:gd name="connsiteY16" fmla="*/ 1201154 h 1330391"/>
                <a:gd name="connsiteX17" fmla="*/ 805397 w 1021502"/>
                <a:gd name="connsiteY17" fmla="*/ 1193551 h 1330391"/>
                <a:gd name="connsiteX18" fmla="*/ 667356 w 1021502"/>
                <a:gd name="connsiteY18" fmla="*/ 1296182 h 1330391"/>
                <a:gd name="connsiteX19" fmla="*/ 486475 w 1021502"/>
                <a:gd name="connsiteY19" fmla="*/ 1330392 h 1330391"/>
                <a:gd name="connsiteX20" fmla="*/ 237049 w 1021502"/>
                <a:gd name="connsiteY20" fmla="*/ 1269574 h 1330391"/>
                <a:gd name="connsiteX21" fmla="*/ 62832 w 1021502"/>
                <a:gd name="connsiteY21" fmla="*/ 1095673 h 1330391"/>
                <a:gd name="connsiteX22" fmla="*/ 0 w 1021502"/>
                <a:gd name="connsiteY22" fmla="*/ 837196 h 1330391"/>
                <a:gd name="connsiteX23" fmla="*/ 62832 w 1021502"/>
                <a:gd name="connsiteY23" fmla="*/ 579671 h 1330391"/>
                <a:gd name="connsiteX24" fmla="*/ 237049 w 1021502"/>
                <a:gd name="connsiteY24" fmla="*/ 406720 h 1330391"/>
                <a:gd name="connsiteX25" fmla="*/ 486475 w 1021502"/>
                <a:gd name="connsiteY25" fmla="*/ 345902 h 1330391"/>
                <a:gd name="connsiteX26" fmla="*/ 661645 w 1021502"/>
                <a:gd name="connsiteY26" fmla="*/ 378211 h 1330391"/>
                <a:gd name="connsiteX27" fmla="*/ 796829 w 1021502"/>
                <a:gd name="connsiteY27" fmla="*/ 475140 h 1330391"/>
                <a:gd name="connsiteX28" fmla="*/ 796829 w 1021502"/>
                <a:gd name="connsiteY28" fmla="*/ 0 h 1330391"/>
                <a:gd name="connsiteX29" fmla="*/ 1021503 w 1021502"/>
                <a:gd name="connsiteY29" fmla="*/ 0 h 1330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21502" h="1330391">
                  <a:moveTo>
                    <a:pt x="658788" y="1101374"/>
                  </a:moveTo>
                  <a:cubicBezTo>
                    <a:pt x="701628" y="1076667"/>
                    <a:pt x="735901" y="1041507"/>
                    <a:pt x="761605" y="995893"/>
                  </a:cubicBezTo>
                  <a:cubicBezTo>
                    <a:pt x="787309" y="950280"/>
                    <a:pt x="799686" y="897064"/>
                    <a:pt x="799686" y="837196"/>
                  </a:cubicBezTo>
                  <a:cubicBezTo>
                    <a:pt x="799686" y="777329"/>
                    <a:pt x="787309" y="724113"/>
                    <a:pt x="761605" y="678500"/>
                  </a:cubicBezTo>
                  <a:cubicBezTo>
                    <a:pt x="735901" y="632886"/>
                    <a:pt x="701628" y="597726"/>
                    <a:pt x="658788" y="573019"/>
                  </a:cubicBezTo>
                  <a:cubicBezTo>
                    <a:pt x="615948" y="548311"/>
                    <a:pt x="566444" y="535958"/>
                    <a:pt x="513131" y="535958"/>
                  </a:cubicBezTo>
                  <a:cubicBezTo>
                    <a:pt x="458867" y="535958"/>
                    <a:pt x="410315" y="548311"/>
                    <a:pt x="367474" y="573019"/>
                  </a:cubicBezTo>
                  <a:cubicBezTo>
                    <a:pt x="324634" y="597726"/>
                    <a:pt x="290362" y="632886"/>
                    <a:pt x="264658" y="678500"/>
                  </a:cubicBezTo>
                  <a:cubicBezTo>
                    <a:pt x="238954" y="724113"/>
                    <a:pt x="226578" y="777329"/>
                    <a:pt x="226578" y="837196"/>
                  </a:cubicBezTo>
                  <a:cubicBezTo>
                    <a:pt x="226578" y="897064"/>
                    <a:pt x="238954" y="950280"/>
                    <a:pt x="264658" y="995893"/>
                  </a:cubicBezTo>
                  <a:cubicBezTo>
                    <a:pt x="290362" y="1041507"/>
                    <a:pt x="323682" y="1076667"/>
                    <a:pt x="367474" y="1101374"/>
                  </a:cubicBezTo>
                  <a:cubicBezTo>
                    <a:pt x="410315" y="1126082"/>
                    <a:pt x="459819" y="1138435"/>
                    <a:pt x="513131" y="1138435"/>
                  </a:cubicBezTo>
                  <a:cubicBezTo>
                    <a:pt x="566444" y="1138435"/>
                    <a:pt x="615948" y="1126082"/>
                    <a:pt x="658788" y="1101374"/>
                  </a:cubicBezTo>
                  <a:moveTo>
                    <a:pt x="1021503" y="0"/>
                  </a:moveTo>
                  <a:lnTo>
                    <a:pt x="1021503" y="1318038"/>
                  </a:lnTo>
                  <a:lnTo>
                    <a:pt x="922494" y="1318038"/>
                  </a:lnTo>
                  <a:cubicBezTo>
                    <a:pt x="857758" y="1318038"/>
                    <a:pt x="805397" y="1265773"/>
                    <a:pt x="805397" y="1201154"/>
                  </a:cubicBezTo>
                  <a:lnTo>
                    <a:pt x="805397" y="1193551"/>
                  </a:lnTo>
                  <a:cubicBezTo>
                    <a:pt x="768269" y="1239165"/>
                    <a:pt x="722573" y="1273375"/>
                    <a:pt x="667356" y="1296182"/>
                  </a:cubicBezTo>
                  <a:cubicBezTo>
                    <a:pt x="613092" y="1318988"/>
                    <a:pt x="552164" y="1330392"/>
                    <a:pt x="486475" y="1330392"/>
                  </a:cubicBezTo>
                  <a:cubicBezTo>
                    <a:pt x="394131" y="1330392"/>
                    <a:pt x="310354" y="1310436"/>
                    <a:pt x="237049" y="1269574"/>
                  </a:cubicBezTo>
                  <a:cubicBezTo>
                    <a:pt x="162793" y="1228712"/>
                    <a:pt x="104721" y="1170745"/>
                    <a:pt x="62832" y="1095673"/>
                  </a:cubicBezTo>
                  <a:cubicBezTo>
                    <a:pt x="20944" y="1020600"/>
                    <a:pt x="0" y="934125"/>
                    <a:pt x="0" y="837196"/>
                  </a:cubicBezTo>
                  <a:cubicBezTo>
                    <a:pt x="0" y="740268"/>
                    <a:pt x="20944" y="653792"/>
                    <a:pt x="62832" y="579671"/>
                  </a:cubicBezTo>
                  <a:cubicBezTo>
                    <a:pt x="104721" y="505549"/>
                    <a:pt x="162793" y="447582"/>
                    <a:pt x="237049" y="406720"/>
                  </a:cubicBezTo>
                  <a:cubicBezTo>
                    <a:pt x="311306" y="365858"/>
                    <a:pt x="394131" y="345902"/>
                    <a:pt x="486475" y="345902"/>
                  </a:cubicBezTo>
                  <a:cubicBezTo>
                    <a:pt x="550260" y="345902"/>
                    <a:pt x="608332" y="356355"/>
                    <a:pt x="661645" y="378211"/>
                  </a:cubicBezTo>
                  <a:cubicBezTo>
                    <a:pt x="714957" y="400068"/>
                    <a:pt x="759701" y="432377"/>
                    <a:pt x="796829" y="475140"/>
                  </a:cubicBezTo>
                  <a:lnTo>
                    <a:pt x="796829" y="0"/>
                  </a:lnTo>
                  <a:lnTo>
                    <a:pt x="1021503" y="0"/>
                  </a:lnTo>
                  <a:close/>
                </a:path>
              </a:pathLst>
            </a:custGeom>
            <a:grpFill/>
            <a:ln w="9510" cap="flat">
              <a:noFill/>
              <a:prstDash val="solid"/>
              <a:miter/>
            </a:ln>
          </p:spPr>
          <p:txBody>
            <a:bodyPr rtlCol="0" anchor="ctr"/>
            <a:lstStyle/>
            <a:p>
              <a:endParaRPr lang="en-US"/>
            </a:p>
          </p:txBody>
        </p:sp>
        <p:sp>
          <p:nvSpPr>
            <p:cNvPr id="51" name="Freeform 50">
              <a:extLst>
                <a:ext uri="{FF2B5EF4-FFF2-40B4-BE49-F238E27FC236}">
                  <a16:creationId xmlns:a16="http://schemas.microsoft.com/office/drawing/2014/main" id="{A93AE43B-E579-E04D-8ADD-BC51AED2497B}"/>
                </a:ext>
              </a:extLst>
            </p:cNvPr>
            <p:cNvSpPr/>
            <p:nvPr/>
          </p:nvSpPr>
          <p:spPr>
            <a:xfrm>
              <a:off x="8588668" y="3112556"/>
              <a:ext cx="557875" cy="971185"/>
            </a:xfrm>
            <a:custGeom>
              <a:avLst/>
              <a:gdLst>
                <a:gd name="connsiteX0" fmla="*/ 557875 w 557875"/>
                <a:gd name="connsiteY0" fmla="*/ 0 h 971185"/>
                <a:gd name="connsiteX1" fmla="*/ 557875 w 557875"/>
                <a:gd name="connsiteY1" fmla="*/ 213813 h 971185"/>
                <a:gd name="connsiteX2" fmla="*/ 505515 w 557875"/>
                <a:gd name="connsiteY2" fmla="*/ 208111 h 971185"/>
                <a:gd name="connsiteX3" fmla="*/ 299882 w 557875"/>
                <a:gd name="connsiteY3" fmla="*/ 285084 h 971185"/>
                <a:gd name="connsiteX4" fmla="*/ 225626 w 557875"/>
                <a:gd name="connsiteY4" fmla="*/ 505549 h 971185"/>
                <a:gd name="connsiteX5" fmla="*/ 225626 w 557875"/>
                <a:gd name="connsiteY5" fmla="*/ 854302 h 971185"/>
                <a:gd name="connsiteX6" fmla="*/ 108529 w 557875"/>
                <a:gd name="connsiteY6" fmla="*/ 971186 h 971185"/>
                <a:gd name="connsiteX7" fmla="*/ 0 w 557875"/>
                <a:gd name="connsiteY7" fmla="*/ 971186 h 971185"/>
                <a:gd name="connsiteX8" fmla="*/ 0 w 557875"/>
                <a:gd name="connsiteY8" fmla="*/ 11403 h 971185"/>
                <a:gd name="connsiteX9" fmla="*/ 214201 w 557875"/>
                <a:gd name="connsiteY9" fmla="*/ 11403 h 971185"/>
                <a:gd name="connsiteX10" fmla="*/ 214201 w 557875"/>
                <a:gd name="connsiteY10" fmla="*/ 152045 h 971185"/>
                <a:gd name="connsiteX11" fmla="*/ 557875 w 557875"/>
                <a:gd name="connsiteY11" fmla="*/ 0 h 971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7875" h="971185">
                  <a:moveTo>
                    <a:pt x="557875" y="0"/>
                  </a:moveTo>
                  <a:lnTo>
                    <a:pt x="557875" y="213813"/>
                  </a:lnTo>
                  <a:cubicBezTo>
                    <a:pt x="538835" y="210012"/>
                    <a:pt x="520748" y="208111"/>
                    <a:pt x="505515" y="208111"/>
                  </a:cubicBezTo>
                  <a:cubicBezTo>
                    <a:pt x="417931" y="208111"/>
                    <a:pt x="349386" y="233769"/>
                    <a:pt x="299882" y="285084"/>
                  </a:cubicBezTo>
                  <a:cubicBezTo>
                    <a:pt x="250378" y="336399"/>
                    <a:pt x="225626" y="409571"/>
                    <a:pt x="225626" y="505549"/>
                  </a:cubicBezTo>
                  <a:lnTo>
                    <a:pt x="225626" y="854302"/>
                  </a:lnTo>
                  <a:cubicBezTo>
                    <a:pt x="225626" y="918920"/>
                    <a:pt x="173265" y="971186"/>
                    <a:pt x="108529" y="971186"/>
                  </a:cubicBezTo>
                  <a:lnTo>
                    <a:pt x="0" y="971186"/>
                  </a:lnTo>
                  <a:lnTo>
                    <a:pt x="0" y="11403"/>
                  </a:lnTo>
                  <a:lnTo>
                    <a:pt x="214201" y="11403"/>
                  </a:lnTo>
                  <a:lnTo>
                    <a:pt x="214201" y="152045"/>
                  </a:lnTo>
                  <a:cubicBezTo>
                    <a:pt x="279890" y="50365"/>
                    <a:pt x="394131" y="0"/>
                    <a:pt x="557875" y="0"/>
                  </a:cubicBezTo>
                </a:path>
              </a:pathLst>
            </a:custGeom>
            <a:grpFill/>
            <a:ln w="9510" cap="flat">
              <a:noFill/>
              <a:prstDash val="solid"/>
              <a:miter/>
            </a:ln>
          </p:spPr>
          <p:txBody>
            <a:bodyPr rtlCol="0" anchor="ctr"/>
            <a:lstStyle/>
            <a:p>
              <a:endParaRPr lang="en-US"/>
            </a:p>
          </p:txBody>
        </p:sp>
        <p:sp>
          <p:nvSpPr>
            <p:cNvPr id="52" name="Freeform 51">
              <a:extLst>
                <a:ext uri="{FF2B5EF4-FFF2-40B4-BE49-F238E27FC236}">
                  <a16:creationId xmlns:a16="http://schemas.microsoft.com/office/drawing/2014/main" id="{39624EC9-E812-4644-BE49-8FB8AC1FC346}"/>
                </a:ext>
              </a:extLst>
            </p:cNvPr>
            <p:cNvSpPr/>
            <p:nvPr/>
          </p:nvSpPr>
          <p:spPr>
            <a:xfrm>
              <a:off x="3049896" y="3158170"/>
              <a:ext cx="486475" cy="416222"/>
            </a:xfrm>
            <a:custGeom>
              <a:avLst/>
              <a:gdLst>
                <a:gd name="connsiteX0" fmla="*/ 246570 w 486475"/>
                <a:gd name="connsiteY0" fmla="*/ 0 h 416222"/>
                <a:gd name="connsiteX1" fmla="*/ 225625 w 486475"/>
                <a:gd name="connsiteY1" fmla="*/ 26608 h 416222"/>
                <a:gd name="connsiteX2" fmla="*/ 0 w 486475"/>
                <a:gd name="connsiteY2" fmla="*/ 416223 h 416222"/>
                <a:gd name="connsiteX3" fmla="*/ 486475 w 486475"/>
                <a:gd name="connsiteY3" fmla="*/ 416223 h 416222"/>
                <a:gd name="connsiteX4" fmla="*/ 246570 w 486475"/>
                <a:gd name="connsiteY4" fmla="*/ 0 h 416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475" h="416222">
                  <a:moveTo>
                    <a:pt x="246570" y="0"/>
                  </a:moveTo>
                  <a:cubicBezTo>
                    <a:pt x="238954" y="7602"/>
                    <a:pt x="231338" y="16155"/>
                    <a:pt x="225625" y="26608"/>
                  </a:cubicBezTo>
                  <a:lnTo>
                    <a:pt x="0" y="416223"/>
                  </a:lnTo>
                  <a:lnTo>
                    <a:pt x="486475" y="416223"/>
                  </a:lnTo>
                  <a:lnTo>
                    <a:pt x="246570" y="0"/>
                  </a:lnTo>
                  <a:close/>
                </a:path>
              </a:pathLst>
            </a:custGeom>
            <a:grpFill/>
            <a:ln w="9510" cap="flat">
              <a:noFill/>
              <a:prstDash val="solid"/>
              <a:miter/>
            </a:ln>
          </p:spPr>
          <p:txBody>
            <a:bodyPr rtlCol="0" anchor="ctr"/>
            <a:lstStyle/>
            <a:p>
              <a:endParaRPr lang="en-US"/>
            </a:p>
          </p:txBody>
        </p:sp>
        <p:sp>
          <p:nvSpPr>
            <p:cNvPr id="53" name="Freeform 52">
              <a:extLst>
                <a:ext uri="{FF2B5EF4-FFF2-40B4-BE49-F238E27FC236}">
                  <a16:creationId xmlns:a16="http://schemas.microsoft.com/office/drawing/2014/main" id="{356706AF-C155-6941-8F6E-ACC34D017E36}"/>
                </a:ext>
              </a:extLst>
            </p:cNvPr>
            <p:cNvSpPr/>
            <p:nvPr/>
          </p:nvSpPr>
          <p:spPr>
            <a:xfrm>
              <a:off x="3348826" y="3123009"/>
              <a:ext cx="480763" cy="420973"/>
            </a:xfrm>
            <a:custGeom>
              <a:avLst/>
              <a:gdLst>
                <a:gd name="connsiteX0" fmla="*/ 480763 w 480763"/>
                <a:gd name="connsiteY0" fmla="*/ 4751 h 420973"/>
                <a:gd name="connsiteX1" fmla="*/ 447443 w 480763"/>
                <a:gd name="connsiteY1" fmla="*/ 0 h 420973"/>
                <a:gd name="connsiteX2" fmla="*/ 33320 w 480763"/>
                <a:gd name="connsiteY2" fmla="*/ 0 h 420973"/>
                <a:gd name="connsiteX3" fmla="*/ 0 w 480763"/>
                <a:gd name="connsiteY3" fmla="*/ 4751 h 420973"/>
                <a:gd name="connsiteX4" fmla="*/ 240858 w 480763"/>
                <a:gd name="connsiteY4" fmla="*/ 420974 h 420973"/>
                <a:gd name="connsiteX5" fmla="*/ 480763 w 480763"/>
                <a:gd name="connsiteY5" fmla="*/ 4751 h 420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0763" h="420973">
                  <a:moveTo>
                    <a:pt x="480763" y="4751"/>
                  </a:moveTo>
                  <a:cubicBezTo>
                    <a:pt x="470291" y="1901"/>
                    <a:pt x="458867" y="0"/>
                    <a:pt x="447443" y="0"/>
                  </a:cubicBezTo>
                  <a:lnTo>
                    <a:pt x="33320" y="0"/>
                  </a:lnTo>
                  <a:cubicBezTo>
                    <a:pt x="21896" y="0"/>
                    <a:pt x="10472" y="1901"/>
                    <a:pt x="0" y="4751"/>
                  </a:cubicBezTo>
                  <a:lnTo>
                    <a:pt x="240858" y="420974"/>
                  </a:lnTo>
                  <a:lnTo>
                    <a:pt x="480763" y="4751"/>
                  </a:lnTo>
                  <a:close/>
                </a:path>
              </a:pathLst>
            </a:custGeom>
            <a:grpFill/>
            <a:ln w="9510" cap="flat">
              <a:noFill/>
              <a:prstDash val="solid"/>
              <a:miter/>
            </a:ln>
          </p:spPr>
          <p:txBody>
            <a:bodyPr rtlCol="0" anchor="ctr"/>
            <a:lstStyle/>
            <a:p>
              <a:endParaRPr lang="en-US"/>
            </a:p>
          </p:txBody>
        </p:sp>
        <p:sp>
          <p:nvSpPr>
            <p:cNvPr id="54" name="Freeform 53">
              <a:extLst>
                <a:ext uri="{FF2B5EF4-FFF2-40B4-BE49-F238E27FC236}">
                  <a16:creationId xmlns:a16="http://schemas.microsoft.com/office/drawing/2014/main" id="{C14B9C0C-92EF-0D48-B297-7ABDF0E1BA68}"/>
                </a:ext>
              </a:extLst>
            </p:cNvPr>
            <p:cNvSpPr/>
            <p:nvPr/>
          </p:nvSpPr>
          <p:spPr>
            <a:xfrm>
              <a:off x="3050848" y="3634260"/>
              <a:ext cx="487427" cy="416222"/>
            </a:xfrm>
            <a:custGeom>
              <a:avLst/>
              <a:gdLst>
                <a:gd name="connsiteX0" fmla="*/ 0 w 487427"/>
                <a:gd name="connsiteY0" fmla="*/ 0 h 416222"/>
                <a:gd name="connsiteX1" fmla="*/ 225625 w 487427"/>
                <a:gd name="connsiteY1" fmla="*/ 389615 h 416222"/>
                <a:gd name="connsiteX2" fmla="*/ 246570 w 487427"/>
                <a:gd name="connsiteY2" fmla="*/ 416222 h 416222"/>
                <a:gd name="connsiteX3" fmla="*/ 487427 w 487427"/>
                <a:gd name="connsiteY3" fmla="*/ 0 h 416222"/>
                <a:gd name="connsiteX4" fmla="*/ 0 w 487427"/>
                <a:gd name="connsiteY4" fmla="*/ 0 h 416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7427" h="416222">
                  <a:moveTo>
                    <a:pt x="0" y="0"/>
                  </a:moveTo>
                  <a:lnTo>
                    <a:pt x="225625" y="389615"/>
                  </a:lnTo>
                  <a:cubicBezTo>
                    <a:pt x="231338" y="399118"/>
                    <a:pt x="238002" y="408620"/>
                    <a:pt x="246570" y="416222"/>
                  </a:cubicBezTo>
                  <a:lnTo>
                    <a:pt x="487427" y="0"/>
                  </a:lnTo>
                  <a:lnTo>
                    <a:pt x="0" y="0"/>
                  </a:lnTo>
                  <a:close/>
                </a:path>
              </a:pathLst>
            </a:custGeom>
            <a:grpFill/>
            <a:ln w="9510" cap="flat">
              <a:noFill/>
              <a:prstDash val="solid"/>
              <a:miter/>
            </a:ln>
          </p:spPr>
          <p:txBody>
            <a:bodyPr rtlCol="0" anchor="ctr"/>
            <a:lstStyle/>
            <a:p>
              <a:endParaRPr lang="en-US"/>
            </a:p>
          </p:txBody>
        </p:sp>
        <p:sp>
          <p:nvSpPr>
            <p:cNvPr id="55" name="Freeform 54">
              <a:extLst>
                <a:ext uri="{FF2B5EF4-FFF2-40B4-BE49-F238E27FC236}">
                  <a16:creationId xmlns:a16="http://schemas.microsoft.com/office/drawing/2014/main" id="{FCBBBFB3-F521-9846-B7EB-06CF9A5A967B}"/>
                </a:ext>
              </a:extLst>
            </p:cNvPr>
            <p:cNvSpPr/>
            <p:nvPr/>
          </p:nvSpPr>
          <p:spPr>
            <a:xfrm>
              <a:off x="3641091" y="3634260"/>
              <a:ext cx="487427" cy="416222"/>
            </a:xfrm>
            <a:custGeom>
              <a:avLst/>
              <a:gdLst>
                <a:gd name="connsiteX0" fmla="*/ 261802 w 487427"/>
                <a:gd name="connsiteY0" fmla="*/ 389615 h 416222"/>
                <a:gd name="connsiteX1" fmla="*/ 487427 w 487427"/>
                <a:gd name="connsiteY1" fmla="*/ 0 h 416222"/>
                <a:gd name="connsiteX2" fmla="*/ 0 w 487427"/>
                <a:gd name="connsiteY2" fmla="*/ 0 h 416222"/>
                <a:gd name="connsiteX3" fmla="*/ 240858 w 487427"/>
                <a:gd name="connsiteY3" fmla="*/ 416222 h 416222"/>
                <a:gd name="connsiteX4" fmla="*/ 261802 w 487427"/>
                <a:gd name="connsiteY4" fmla="*/ 389615 h 416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7427" h="416222">
                  <a:moveTo>
                    <a:pt x="261802" y="389615"/>
                  </a:moveTo>
                  <a:lnTo>
                    <a:pt x="487427" y="0"/>
                  </a:lnTo>
                  <a:lnTo>
                    <a:pt x="0" y="0"/>
                  </a:lnTo>
                  <a:lnTo>
                    <a:pt x="240858" y="416222"/>
                  </a:lnTo>
                  <a:cubicBezTo>
                    <a:pt x="248474" y="407670"/>
                    <a:pt x="256090" y="399118"/>
                    <a:pt x="261802" y="389615"/>
                  </a:cubicBezTo>
                </a:path>
              </a:pathLst>
            </a:custGeom>
            <a:grpFill/>
            <a:ln w="9510" cap="flat">
              <a:noFill/>
              <a:prstDash val="solid"/>
              <a:miter/>
            </a:ln>
          </p:spPr>
          <p:txBody>
            <a:bodyPr rtlCol="0" anchor="ctr"/>
            <a:lstStyle/>
            <a:p>
              <a:endParaRPr lang="en-US"/>
            </a:p>
          </p:txBody>
        </p:sp>
        <p:sp>
          <p:nvSpPr>
            <p:cNvPr id="56" name="Freeform 55">
              <a:extLst>
                <a:ext uri="{FF2B5EF4-FFF2-40B4-BE49-F238E27FC236}">
                  <a16:creationId xmlns:a16="http://schemas.microsoft.com/office/drawing/2014/main" id="{2A282DA2-CE92-0545-B592-2B12C6A51E0B}"/>
                </a:ext>
              </a:extLst>
            </p:cNvPr>
            <p:cNvSpPr/>
            <p:nvPr/>
          </p:nvSpPr>
          <p:spPr>
            <a:xfrm>
              <a:off x="3348826" y="3663719"/>
              <a:ext cx="481715" cy="420973"/>
            </a:xfrm>
            <a:custGeom>
              <a:avLst/>
              <a:gdLst>
                <a:gd name="connsiteX0" fmla="*/ 0 w 481715"/>
                <a:gd name="connsiteY0" fmla="*/ 416223 h 420973"/>
                <a:gd name="connsiteX1" fmla="*/ 33320 w 481715"/>
                <a:gd name="connsiteY1" fmla="*/ 420974 h 420973"/>
                <a:gd name="connsiteX2" fmla="*/ 448395 w 481715"/>
                <a:gd name="connsiteY2" fmla="*/ 420974 h 420973"/>
                <a:gd name="connsiteX3" fmla="*/ 481715 w 481715"/>
                <a:gd name="connsiteY3" fmla="*/ 416223 h 420973"/>
                <a:gd name="connsiteX4" fmla="*/ 240858 w 481715"/>
                <a:gd name="connsiteY4" fmla="*/ 0 h 420973"/>
                <a:gd name="connsiteX5" fmla="*/ 0 w 481715"/>
                <a:gd name="connsiteY5" fmla="*/ 416223 h 420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1715" h="420973">
                  <a:moveTo>
                    <a:pt x="0" y="416223"/>
                  </a:moveTo>
                  <a:cubicBezTo>
                    <a:pt x="10472" y="419073"/>
                    <a:pt x="21896" y="420974"/>
                    <a:pt x="33320" y="420974"/>
                  </a:cubicBezTo>
                  <a:lnTo>
                    <a:pt x="448395" y="420974"/>
                  </a:lnTo>
                  <a:cubicBezTo>
                    <a:pt x="459819" y="420974"/>
                    <a:pt x="471243" y="419073"/>
                    <a:pt x="481715" y="416223"/>
                  </a:cubicBezTo>
                  <a:lnTo>
                    <a:pt x="240858" y="0"/>
                  </a:lnTo>
                  <a:lnTo>
                    <a:pt x="0" y="416223"/>
                  </a:lnTo>
                  <a:close/>
                </a:path>
              </a:pathLst>
            </a:custGeom>
            <a:grpFill/>
            <a:ln w="9510" cap="flat">
              <a:noFill/>
              <a:prstDash val="solid"/>
              <a:miter/>
            </a:ln>
          </p:spPr>
          <p:txBody>
            <a:bodyPr rtlCol="0" anchor="ctr"/>
            <a:lstStyle/>
            <a:p>
              <a:endParaRPr lang="en-US"/>
            </a:p>
          </p:txBody>
        </p:sp>
        <p:sp>
          <p:nvSpPr>
            <p:cNvPr id="57" name="Freeform 56">
              <a:extLst>
                <a:ext uri="{FF2B5EF4-FFF2-40B4-BE49-F238E27FC236}">
                  <a16:creationId xmlns:a16="http://schemas.microsoft.com/office/drawing/2014/main" id="{42A245B0-2D01-DD43-A1C5-BEAF4FC0E7B4}"/>
                </a:ext>
              </a:extLst>
            </p:cNvPr>
            <p:cNvSpPr/>
            <p:nvPr/>
          </p:nvSpPr>
          <p:spPr>
            <a:xfrm>
              <a:off x="3641091" y="3158170"/>
              <a:ext cx="486475" cy="416222"/>
            </a:xfrm>
            <a:custGeom>
              <a:avLst/>
              <a:gdLst>
                <a:gd name="connsiteX0" fmla="*/ 486475 w 486475"/>
                <a:gd name="connsiteY0" fmla="*/ 416223 h 416222"/>
                <a:gd name="connsiteX1" fmla="*/ 260850 w 486475"/>
                <a:gd name="connsiteY1" fmla="*/ 26608 h 416222"/>
                <a:gd name="connsiteX2" fmla="*/ 239906 w 486475"/>
                <a:gd name="connsiteY2" fmla="*/ 0 h 416222"/>
                <a:gd name="connsiteX3" fmla="*/ 0 w 486475"/>
                <a:gd name="connsiteY3" fmla="*/ 416223 h 416222"/>
                <a:gd name="connsiteX4" fmla="*/ 486475 w 486475"/>
                <a:gd name="connsiteY4" fmla="*/ 416223 h 416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475" h="416222">
                  <a:moveTo>
                    <a:pt x="486475" y="416223"/>
                  </a:moveTo>
                  <a:lnTo>
                    <a:pt x="260850" y="26608"/>
                  </a:lnTo>
                  <a:cubicBezTo>
                    <a:pt x="255138" y="17105"/>
                    <a:pt x="248474" y="7602"/>
                    <a:pt x="239906" y="0"/>
                  </a:cubicBezTo>
                  <a:lnTo>
                    <a:pt x="0" y="416223"/>
                  </a:lnTo>
                  <a:lnTo>
                    <a:pt x="486475" y="416223"/>
                  </a:lnTo>
                  <a:close/>
                </a:path>
              </a:pathLst>
            </a:custGeom>
            <a:grpFill/>
            <a:ln w="9510" cap="flat">
              <a:noFill/>
              <a:prstDash val="solid"/>
              <a:miter/>
            </a:ln>
          </p:spPr>
          <p:txBody>
            <a:bodyPr rtlCol="0" anchor="ctr"/>
            <a:lstStyle/>
            <a:p>
              <a:endParaRPr lang="en-US"/>
            </a:p>
          </p:txBody>
        </p:sp>
      </p:grpSp>
    </p:spTree>
    <p:extLst>
      <p:ext uri="{BB962C8B-B14F-4D97-AF65-F5344CB8AC3E}">
        <p14:creationId xmlns:p14="http://schemas.microsoft.com/office/powerpoint/2010/main" val="3420986318"/>
      </p:ext>
    </p:extLst>
  </p:cSld>
  <p:clrMapOvr>
    <a:overrideClrMapping bg1="lt1" tx1="dk1" bg2="lt2" tx2="dk2" accent1="accent1" accent2="accent2" accent3="accent3" accent4="accent4" accent5="accent5" accent6="accent6" hlink="hlink" folHlink="folHlink"/>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Overview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33222-BE2B-CA49-B1B7-82A677FB03D6}"/>
              </a:ext>
            </a:extLst>
          </p:cNvPr>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DC4E9B60-0F4F-424F-8115-7BF4B685AA9C}"/>
              </a:ext>
            </a:extLst>
          </p:cNvPr>
          <p:cNvSpPr>
            <a:spLocks noGrp="1"/>
          </p:cNvSpPr>
          <p:nvPr>
            <p:ph type="ftr" sz="quarter" idx="10"/>
          </p:nvPr>
        </p:nvSpPr>
        <p:spPr/>
        <p:txBody>
          <a:bodyPr/>
          <a:lstStyle/>
          <a:p>
            <a:r>
              <a:rPr lang="en-US" kern="0"/>
              <a:t>© 2020 Xandr Inc. Xandr℠, the Kite logo, AT&amp;T, the Globe logo and other marks are trademarks and service marks of AT&amp;T Intellectual Property and/or AT&amp;T affiliated companies. All other marks contained herein are the property of their respective owners.</a:t>
            </a:r>
          </a:p>
        </p:txBody>
      </p:sp>
      <p:sp>
        <p:nvSpPr>
          <p:cNvPr id="4" name="Slide Number Placeholder 3">
            <a:extLst>
              <a:ext uri="{FF2B5EF4-FFF2-40B4-BE49-F238E27FC236}">
                <a16:creationId xmlns:a16="http://schemas.microsoft.com/office/drawing/2014/main" id="{333C2525-67E1-D446-ABCA-95A6CD52C6B9}"/>
              </a:ext>
            </a:extLst>
          </p:cNvPr>
          <p:cNvSpPr>
            <a:spLocks noGrp="1"/>
          </p:cNvSpPr>
          <p:nvPr>
            <p:ph type="sldNum" sz="quarter" idx="11"/>
          </p:nvPr>
        </p:nvSpPr>
        <p:spPr/>
        <p:txBody>
          <a:bodyPr/>
          <a:lstStyle/>
          <a:p>
            <a:fld id="{B039CED7-89A6-0D48-93AF-800B78660EBD}" type="slidenum">
              <a:rPr lang="en-US"/>
              <a:pPr/>
              <a:t>‹#›</a:t>
            </a:fld>
            <a:endParaRPr lang="en-US"/>
          </a:p>
        </p:txBody>
      </p:sp>
      <p:grpSp>
        <p:nvGrpSpPr>
          <p:cNvPr id="5" name="Group 4">
            <a:extLst>
              <a:ext uri="{FF2B5EF4-FFF2-40B4-BE49-F238E27FC236}">
                <a16:creationId xmlns:a16="http://schemas.microsoft.com/office/drawing/2014/main" id="{3075740E-A21A-244E-85D3-B48FED5C0666}"/>
              </a:ext>
            </a:extLst>
          </p:cNvPr>
          <p:cNvGrpSpPr>
            <a:grpSpLocks/>
          </p:cNvGrpSpPr>
          <p:nvPr userDrawn="1"/>
        </p:nvGrpSpPr>
        <p:grpSpPr>
          <a:xfrm>
            <a:off x="0" y="2310474"/>
            <a:ext cx="3143794" cy="2768346"/>
            <a:chOff x="-571504" y="2592179"/>
            <a:chExt cx="3139340" cy="2111408"/>
          </a:xfrm>
        </p:grpSpPr>
        <p:sp>
          <p:nvSpPr>
            <p:cNvPr id="6" name="Text Placeholder 2">
              <a:extLst>
                <a:ext uri="{FF2B5EF4-FFF2-40B4-BE49-F238E27FC236}">
                  <a16:creationId xmlns:a16="http://schemas.microsoft.com/office/drawing/2014/main" id="{C7A6166C-0B19-6941-A1EF-3765D3B5489D}"/>
                </a:ext>
              </a:extLst>
            </p:cNvPr>
            <p:cNvSpPr txBox="1">
              <a:spLocks/>
            </p:cNvSpPr>
            <p:nvPr/>
          </p:nvSpPr>
          <p:spPr>
            <a:xfrm>
              <a:off x="-571504" y="2592179"/>
              <a:ext cx="3137239" cy="707804"/>
            </a:xfrm>
            <a:prstGeom prst="rect">
              <a:avLst/>
            </a:prstGeom>
            <a:solidFill>
              <a:schemeClr val="tx1"/>
            </a:solidFill>
          </p:spPr>
          <p:txBody>
            <a:bodyPr vert="horz" wrap="none" lIns="603347" tIns="0" rIns="0" bIns="0" rtlCol="0" anchor="ctr" anchorCtr="0">
              <a:noAutofit/>
            </a:bodyPr>
            <a:lstStyle>
              <a:lvl1pPr marL="0" marR="0" indent="0" algn="l" defTabSz="182742" rtl="0" eaLnBrk="1" fontAlgn="auto" latinLnBrk="0" hangingPunct="1">
                <a:lnSpc>
                  <a:spcPct val="120000"/>
                </a:lnSpc>
                <a:spcBef>
                  <a:spcPts val="0"/>
                </a:spcBef>
                <a:spcAft>
                  <a:spcPts val="0"/>
                </a:spcAft>
                <a:buClrTx/>
                <a:buSzTx/>
                <a:buFont typeface="Arial" panose="020B0604020202020204" pitchFamily="34" charset="0"/>
                <a:buNone/>
                <a:tabLst/>
                <a:defRPr lang="en-US" sz="1400" b="0" i="0" kern="0" baseline="0">
                  <a:solidFill>
                    <a:schemeClr val="tx2"/>
                  </a:solidFill>
                  <a:latin typeface="+mn-lt"/>
                  <a:ea typeface="+mn-ea"/>
                  <a:cs typeface="Times New Roman" panose="02020603050405020304" pitchFamily="18" charset="0"/>
                </a:defRPr>
              </a:lvl1pPr>
              <a:lvl2pPr marL="0" indent="0" algn="l" defTabSz="457062" rtl="0" eaLnBrk="1" latinLnBrk="0" hangingPunct="1">
                <a:lnSpc>
                  <a:spcPct val="90000"/>
                </a:lnSpc>
                <a:spcBef>
                  <a:spcPts val="0"/>
                </a:spcBef>
                <a:spcAft>
                  <a:spcPts val="0"/>
                </a:spcAft>
                <a:buClr>
                  <a:schemeClr val="tx2"/>
                </a:buClr>
                <a:buFont typeface="+mj-lt"/>
                <a:buNone/>
                <a:defRPr sz="2800" b="0" i="0" kern="0" cap="none" spc="-30" baseline="0">
                  <a:solidFill>
                    <a:schemeClr val="tx1"/>
                  </a:solidFill>
                  <a:latin typeface="+mj-lt"/>
                  <a:ea typeface="+mn-ea"/>
                  <a:cs typeface="+mn-cs"/>
                </a:defRPr>
              </a:lvl2pPr>
              <a:lvl3pPr marL="0" indent="0" algn="l" defTabSz="457062" rtl="0" eaLnBrk="1" latinLnBrk="0" hangingPunct="1">
                <a:lnSpc>
                  <a:spcPct val="100000"/>
                </a:lnSpc>
                <a:spcBef>
                  <a:spcPts val="0"/>
                </a:spcBef>
                <a:spcAft>
                  <a:spcPts val="600"/>
                </a:spcAft>
                <a:buClrTx/>
                <a:buFont typeface="Arial" panose="020B0604020202020204" pitchFamily="34" charset="0"/>
                <a:buNone/>
                <a:defRPr sz="1600" b="1" i="0" kern="0" spc="0" baseline="0">
                  <a:solidFill>
                    <a:schemeClr val="tx1"/>
                  </a:solidFill>
                  <a:latin typeface="Century Gothic" panose="020B0502020202020204" pitchFamily="34" charset="0"/>
                  <a:ea typeface="+mn-ea"/>
                  <a:cs typeface="+mn-cs"/>
                </a:defRPr>
              </a:lvl3pPr>
              <a:lvl4pPr marL="182880" marR="0" indent="-182880" algn="l" defTabSz="182880" rtl="0" eaLnBrk="1" fontAlgn="auto" latinLnBrk="0" hangingPunct="1">
                <a:lnSpc>
                  <a:spcPct val="100000"/>
                </a:lnSpc>
                <a:spcBef>
                  <a:spcPts val="0"/>
                </a:spcBef>
                <a:spcAft>
                  <a:spcPts val="600"/>
                </a:spcAft>
                <a:buClr>
                  <a:schemeClr val="tx2"/>
                </a:buClr>
                <a:buSzPct val="100000"/>
                <a:buFont typeface="Arial" panose="020B0604020202020204" pitchFamily="34" charset="0"/>
                <a:buChar char="•"/>
                <a:tabLst>
                  <a:tab pos="182880" algn="l"/>
                  <a:tab pos="365760" algn="l"/>
                  <a:tab pos="548640" algn="l"/>
                </a:tabLst>
                <a:defRPr sz="1400" b="0" i="0" kern="1200" spc="0">
                  <a:solidFill>
                    <a:schemeClr val="tx2"/>
                  </a:solidFill>
                  <a:latin typeface="Century Gothic" panose="020B0502020202020204" pitchFamily="34" charset="0"/>
                  <a:ea typeface="+mn-ea"/>
                  <a:cs typeface="+mn-cs"/>
                </a:defRPr>
              </a:lvl4pPr>
              <a:lvl5pPr marL="365760" indent="-182880" algn="l" defTabSz="457062" rtl="0" eaLnBrk="1" latinLnBrk="0" hangingPunct="1">
                <a:lnSpc>
                  <a:spcPct val="100000"/>
                </a:lnSpc>
                <a:spcBef>
                  <a:spcPts val="0"/>
                </a:spcBef>
                <a:spcAft>
                  <a:spcPts val="600"/>
                </a:spcAft>
                <a:buClr>
                  <a:schemeClr val="tx2"/>
                </a:buClr>
                <a:buFont typeface="Arial" panose="020B0604020202020204" pitchFamily="34" charset="0"/>
                <a:buChar char="•"/>
                <a:tabLst/>
                <a:defRPr sz="1400" b="0" i="0" kern="1200" spc="0">
                  <a:solidFill>
                    <a:schemeClr val="tx2"/>
                  </a:solidFill>
                  <a:latin typeface="Century Gothic" panose="020B0502020202020204" pitchFamily="34" charset="0"/>
                  <a:ea typeface="+mn-ea"/>
                  <a:cs typeface="+mn-cs"/>
                </a:defRPr>
              </a:lvl5pPr>
              <a:lvl6pPr marL="548640" indent="-182880" algn="l" defTabSz="457062" rtl="0" eaLnBrk="1" latinLnBrk="0" hangingPunct="1">
                <a:lnSpc>
                  <a:spcPct val="100000"/>
                </a:lnSpc>
                <a:spcBef>
                  <a:spcPts val="0"/>
                </a:spcBef>
                <a:spcAft>
                  <a:spcPts val="600"/>
                </a:spcAft>
                <a:buClr>
                  <a:schemeClr val="tx2"/>
                </a:buClr>
                <a:buFont typeface="Arial" panose="020B0604020202020204" pitchFamily="34" charset="0"/>
                <a:buChar char="•"/>
                <a:tabLst/>
                <a:defRPr sz="1400" b="0" i="0" kern="1200" spc="0" baseline="0">
                  <a:solidFill>
                    <a:schemeClr val="tx2"/>
                  </a:solidFill>
                  <a:latin typeface="Century Gothic" panose="020B0502020202020204" pitchFamily="34" charset="0"/>
                  <a:ea typeface="+mn-ea"/>
                  <a:cs typeface="+mn-cs"/>
                </a:defRPr>
              </a:lvl6pPr>
              <a:lvl7pPr marL="0" indent="0" algn="l" defTabSz="457062" rtl="0" eaLnBrk="1" latinLnBrk="0" hangingPunct="1">
                <a:lnSpc>
                  <a:spcPct val="100000"/>
                </a:lnSpc>
                <a:spcBef>
                  <a:spcPts val="0"/>
                </a:spcBef>
                <a:spcAft>
                  <a:spcPts val="0"/>
                </a:spcAft>
                <a:buClr>
                  <a:schemeClr val="tx2"/>
                </a:buClr>
                <a:buFont typeface="Arial" panose="020B0604020202020204" pitchFamily="34" charset="0"/>
                <a:buNone/>
                <a:defRPr sz="600" b="0" i="0" kern="900" spc="0" baseline="0">
                  <a:solidFill>
                    <a:schemeClr val="tx2"/>
                  </a:solidFill>
                  <a:latin typeface="+mn-lt"/>
                  <a:ea typeface="+mn-ea"/>
                  <a:cs typeface="Times New Roman" panose="02020603050405020304" pitchFamily="18" charset="0"/>
                </a:defRPr>
              </a:lvl7pPr>
              <a:lvl8pPr marL="0" indent="0" algn="l" defTabSz="182880" rtl="0" eaLnBrk="1" latinLnBrk="0" hangingPunct="1">
                <a:lnSpc>
                  <a:spcPct val="100000"/>
                </a:lnSpc>
                <a:spcBef>
                  <a:spcPts val="0"/>
                </a:spcBef>
                <a:spcAft>
                  <a:spcPts val="0"/>
                </a:spcAft>
                <a:buFont typeface="Arial" panose="020B0604020202020204" pitchFamily="34" charset="0"/>
                <a:buNone/>
                <a:tabLst/>
                <a:defRPr sz="1200" kern="1200">
                  <a:solidFill>
                    <a:schemeClr val="tx2"/>
                  </a:solidFill>
                  <a:latin typeface="+mn-lt"/>
                  <a:ea typeface="+mn-ea"/>
                  <a:cs typeface="+mn-cs"/>
                </a:defRPr>
              </a:lvl8pPr>
              <a:lvl9pPr marL="0" indent="0" algn="l" defTabSz="182880" rtl="0" eaLnBrk="1" latinLnBrk="0" hangingPunct="1">
                <a:lnSpc>
                  <a:spcPct val="100000"/>
                </a:lnSpc>
                <a:spcBef>
                  <a:spcPts val="0"/>
                </a:spcBef>
                <a:spcAft>
                  <a:spcPts val="0"/>
                </a:spcAft>
                <a:buFont typeface="Arial" panose="020B0604020202020204" pitchFamily="34" charset="0"/>
                <a:buNone/>
                <a:defRPr sz="1000" b="1" kern="1200">
                  <a:solidFill>
                    <a:schemeClr val="tx2"/>
                  </a:solidFill>
                  <a:latin typeface="+mn-lt"/>
                  <a:ea typeface="+mn-ea"/>
                  <a:cs typeface="+mn-cs"/>
                </a:defRPr>
              </a:lvl9pPr>
            </a:lstStyle>
            <a:p>
              <a:pPr marL="0" marR="0" lvl="1" indent="0" algn="l" defTabSz="182825" rtl="0" eaLnBrk="1" fontAlgn="ctr" latinLnBrk="0" hangingPunct="1">
                <a:lnSpc>
                  <a:spcPct val="90000"/>
                </a:lnSpc>
                <a:spcBef>
                  <a:spcPts val="0"/>
                </a:spcBef>
                <a:spcAft>
                  <a:spcPts val="0"/>
                </a:spcAft>
                <a:buClr>
                  <a:srgbClr val="201F1F"/>
                </a:buClr>
                <a:buSzTx/>
                <a:buFont typeface="+mj-lt"/>
                <a:buNone/>
                <a:tabLst/>
                <a:defRPr/>
              </a:pPr>
              <a:endParaRPr kumimoji="0" lang="en-US" sz="2799" b="0" i="0" u="none" strike="noStrike" kern="0" cap="none" spc="-30" normalizeH="0" baseline="0" noProof="0">
                <a:ln>
                  <a:noFill/>
                </a:ln>
                <a:solidFill>
                  <a:srgbClr val="FCF7F7"/>
                </a:solidFill>
                <a:effectLst/>
                <a:uLnTx/>
                <a:uFillTx/>
                <a:latin typeface="Times New Roman"/>
                <a:ea typeface="+mn-ea"/>
                <a:cs typeface="+mn-cs"/>
              </a:endParaRPr>
            </a:p>
          </p:txBody>
        </p:sp>
        <p:sp>
          <p:nvSpPr>
            <p:cNvPr id="7" name="Text Placeholder 2">
              <a:extLst>
                <a:ext uri="{FF2B5EF4-FFF2-40B4-BE49-F238E27FC236}">
                  <a16:creationId xmlns:a16="http://schemas.microsoft.com/office/drawing/2014/main" id="{A0C2B6E6-578A-D045-8686-4F2889938D08}"/>
                </a:ext>
              </a:extLst>
            </p:cNvPr>
            <p:cNvSpPr txBox="1">
              <a:spLocks/>
            </p:cNvSpPr>
            <p:nvPr/>
          </p:nvSpPr>
          <p:spPr>
            <a:xfrm>
              <a:off x="-571504" y="3288903"/>
              <a:ext cx="3139340" cy="707804"/>
            </a:xfrm>
            <a:prstGeom prst="rect">
              <a:avLst/>
            </a:prstGeom>
            <a:solidFill>
              <a:schemeClr val="tx2"/>
            </a:solidFill>
          </p:spPr>
          <p:txBody>
            <a:bodyPr vert="horz" wrap="none" lIns="603347" tIns="0" rIns="0" bIns="0" rtlCol="0" anchor="ctr" anchorCtr="0">
              <a:noAutofit/>
            </a:bodyPr>
            <a:lstStyle>
              <a:lvl1pPr marL="0" marR="0" indent="0" algn="l" defTabSz="182742" rtl="0" eaLnBrk="1" fontAlgn="auto" latinLnBrk="0" hangingPunct="1">
                <a:lnSpc>
                  <a:spcPct val="120000"/>
                </a:lnSpc>
                <a:spcBef>
                  <a:spcPts val="0"/>
                </a:spcBef>
                <a:spcAft>
                  <a:spcPts val="0"/>
                </a:spcAft>
                <a:buClrTx/>
                <a:buSzTx/>
                <a:buFont typeface="Arial" panose="020B0604020202020204" pitchFamily="34" charset="0"/>
                <a:buNone/>
                <a:tabLst/>
                <a:defRPr lang="en-US" sz="1400" b="0" i="0" kern="0" baseline="0">
                  <a:solidFill>
                    <a:schemeClr val="tx2"/>
                  </a:solidFill>
                  <a:latin typeface="+mn-lt"/>
                  <a:ea typeface="+mn-ea"/>
                  <a:cs typeface="Times New Roman" panose="02020603050405020304" pitchFamily="18" charset="0"/>
                </a:defRPr>
              </a:lvl1pPr>
              <a:lvl2pPr marL="0" indent="0" algn="l" defTabSz="457062" rtl="0" eaLnBrk="1" latinLnBrk="0" hangingPunct="1">
                <a:lnSpc>
                  <a:spcPct val="90000"/>
                </a:lnSpc>
                <a:spcBef>
                  <a:spcPts val="0"/>
                </a:spcBef>
                <a:spcAft>
                  <a:spcPts val="0"/>
                </a:spcAft>
                <a:buClr>
                  <a:schemeClr val="tx2"/>
                </a:buClr>
                <a:buFont typeface="+mj-lt"/>
                <a:buNone/>
                <a:defRPr sz="2800" b="0" i="0" kern="0" cap="none" spc="-30" baseline="0">
                  <a:solidFill>
                    <a:schemeClr val="tx1"/>
                  </a:solidFill>
                  <a:latin typeface="+mj-lt"/>
                  <a:ea typeface="+mn-ea"/>
                  <a:cs typeface="+mn-cs"/>
                </a:defRPr>
              </a:lvl2pPr>
              <a:lvl3pPr marL="0" indent="0" algn="l" defTabSz="457062" rtl="0" eaLnBrk="1" latinLnBrk="0" hangingPunct="1">
                <a:lnSpc>
                  <a:spcPct val="100000"/>
                </a:lnSpc>
                <a:spcBef>
                  <a:spcPts val="0"/>
                </a:spcBef>
                <a:spcAft>
                  <a:spcPts val="600"/>
                </a:spcAft>
                <a:buClrTx/>
                <a:buFont typeface="Arial" panose="020B0604020202020204" pitchFamily="34" charset="0"/>
                <a:buNone/>
                <a:defRPr sz="1600" b="1" i="0" kern="0" spc="0" baseline="0">
                  <a:solidFill>
                    <a:schemeClr val="tx1"/>
                  </a:solidFill>
                  <a:latin typeface="Century Gothic" panose="020B0502020202020204" pitchFamily="34" charset="0"/>
                  <a:ea typeface="+mn-ea"/>
                  <a:cs typeface="+mn-cs"/>
                </a:defRPr>
              </a:lvl3pPr>
              <a:lvl4pPr marL="182880" marR="0" indent="-182880" algn="l" defTabSz="182880" rtl="0" eaLnBrk="1" fontAlgn="auto" latinLnBrk="0" hangingPunct="1">
                <a:lnSpc>
                  <a:spcPct val="100000"/>
                </a:lnSpc>
                <a:spcBef>
                  <a:spcPts val="0"/>
                </a:spcBef>
                <a:spcAft>
                  <a:spcPts val="600"/>
                </a:spcAft>
                <a:buClr>
                  <a:schemeClr val="tx2"/>
                </a:buClr>
                <a:buSzPct val="100000"/>
                <a:buFont typeface="Arial" panose="020B0604020202020204" pitchFamily="34" charset="0"/>
                <a:buChar char="•"/>
                <a:tabLst>
                  <a:tab pos="182880" algn="l"/>
                  <a:tab pos="365760" algn="l"/>
                  <a:tab pos="548640" algn="l"/>
                </a:tabLst>
                <a:defRPr sz="1400" b="0" i="0" kern="1200" spc="0">
                  <a:solidFill>
                    <a:schemeClr val="tx2"/>
                  </a:solidFill>
                  <a:latin typeface="Century Gothic" panose="020B0502020202020204" pitchFamily="34" charset="0"/>
                  <a:ea typeface="+mn-ea"/>
                  <a:cs typeface="+mn-cs"/>
                </a:defRPr>
              </a:lvl4pPr>
              <a:lvl5pPr marL="365760" indent="-182880" algn="l" defTabSz="457062" rtl="0" eaLnBrk="1" latinLnBrk="0" hangingPunct="1">
                <a:lnSpc>
                  <a:spcPct val="100000"/>
                </a:lnSpc>
                <a:spcBef>
                  <a:spcPts val="0"/>
                </a:spcBef>
                <a:spcAft>
                  <a:spcPts val="600"/>
                </a:spcAft>
                <a:buClr>
                  <a:schemeClr val="tx2"/>
                </a:buClr>
                <a:buFont typeface="Arial" panose="020B0604020202020204" pitchFamily="34" charset="0"/>
                <a:buChar char="•"/>
                <a:tabLst/>
                <a:defRPr sz="1400" b="0" i="0" kern="1200" spc="0">
                  <a:solidFill>
                    <a:schemeClr val="tx2"/>
                  </a:solidFill>
                  <a:latin typeface="Century Gothic" panose="020B0502020202020204" pitchFamily="34" charset="0"/>
                  <a:ea typeface="+mn-ea"/>
                  <a:cs typeface="+mn-cs"/>
                </a:defRPr>
              </a:lvl5pPr>
              <a:lvl6pPr marL="548640" indent="-182880" algn="l" defTabSz="457062" rtl="0" eaLnBrk="1" latinLnBrk="0" hangingPunct="1">
                <a:lnSpc>
                  <a:spcPct val="100000"/>
                </a:lnSpc>
                <a:spcBef>
                  <a:spcPts val="0"/>
                </a:spcBef>
                <a:spcAft>
                  <a:spcPts val="600"/>
                </a:spcAft>
                <a:buClr>
                  <a:schemeClr val="tx2"/>
                </a:buClr>
                <a:buFont typeface="Arial" panose="020B0604020202020204" pitchFamily="34" charset="0"/>
                <a:buChar char="•"/>
                <a:tabLst/>
                <a:defRPr sz="1400" b="0" i="0" kern="1200" spc="0" baseline="0">
                  <a:solidFill>
                    <a:schemeClr val="tx2"/>
                  </a:solidFill>
                  <a:latin typeface="Century Gothic" panose="020B0502020202020204" pitchFamily="34" charset="0"/>
                  <a:ea typeface="+mn-ea"/>
                  <a:cs typeface="+mn-cs"/>
                </a:defRPr>
              </a:lvl6pPr>
              <a:lvl7pPr marL="0" indent="0" algn="l" defTabSz="457062" rtl="0" eaLnBrk="1" latinLnBrk="0" hangingPunct="1">
                <a:lnSpc>
                  <a:spcPct val="100000"/>
                </a:lnSpc>
                <a:spcBef>
                  <a:spcPts val="0"/>
                </a:spcBef>
                <a:spcAft>
                  <a:spcPts val="0"/>
                </a:spcAft>
                <a:buClr>
                  <a:schemeClr val="tx2"/>
                </a:buClr>
                <a:buFont typeface="Arial" panose="020B0604020202020204" pitchFamily="34" charset="0"/>
                <a:buNone/>
                <a:defRPr sz="600" b="0" i="0" kern="900" spc="0" baseline="0">
                  <a:solidFill>
                    <a:schemeClr val="tx2"/>
                  </a:solidFill>
                  <a:latin typeface="+mn-lt"/>
                  <a:ea typeface="+mn-ea"/>
                  <a:cs typeface="Times New Roman" panose="02020603050405020304" pitchFamily="18" charset="0"/>
                </a:defRPr>
              </a:lvl7pPr>
              <a:lvl8pPr marL="0" indent="0" algn="l" defTabSz="182880" rtl="0" eaLnBrk="1" latinLnBrk="0" hangingPunct="1">
                <a:lnSpc>
                  <a:spcPct val="100000"/>
                </a:lnSpc>
                <a:spcBef>
                  <a:spcPts val="0"/>
                </a:spcBef>
                <a:spcAft>
                  <a:spcPts val="0"/>
                </a:spcAft>
                <a:buFont typeface="Arial" panose="020B0604020202020204" pitchFamily="34" charset="0"/>
                <a:buNone/>
                <a:tabLst/>
                <a:defRPr sz="1200" kern="1200">
                  <a:solidFill>
                    <a:schemeClr val="tx2"/>
                  </a:solidFill>
                  <a:latin typeface="+mn-lt"/>
                  <a:ea typeface="+mn-ea"/>
                  <a:cs typeface="+mn-cs"/>
                </a:defRPr>
              </a:lvl8pPr>
              <a:lvl9pPr marL="0" indent="0" algn="l" defTabSz="182880" rtl="0" eaLnBrk="1" latinLnBrk="0" hangingPunct="1">
                <a:lnSpc>
                  <a:spcPct val="100000"/>
                </a:lnSpc>
                <a:spcBef>
                  <a:spcPts val="0"/>
                </a:spcBef>
                <a:spcAft>
                  <a:spcPts val="0"/>
                </a:spcAft>
                <a:buFont typeface="Arial" panose="020B0604020202020204" pitchFamily="34" charset="0"/>
                <a:buNone/>
                <a:defRPr sz="1000" b="1" kern="1200">
                  <a:solidFill>
                    <a:schemeClr val="tx2"/>
                  </a:solidFill>
                  <a:latin typeface="+mn-lt"/>
                  <a:ea typeface="+mn-ea"/>
                  <a:cs typeface="+mn-cs"/>
                </a:defRPr>
              </a:lvl9pPr>
            </a:lstStyle>
            <a:p>
              <a:pPr marL="0" marR="0" lvl="1" indent="0" algn="l" defTabSz="182825" rtl="0" eaLnBrk="1" fontAlgn="ctr" latinLnBrk="0" hangingPunct="1">
                <a:lnSpc>
                  <a:spcPct val="90000"/>
                </a:lnSpc>
                <a:spcBef>
                  <a:spcPts val="0"/>
                </a:spcBef>
                <a:spcAft>
                  <a:spcPts val="0"/>
                </a:spcAft>
                <a:buClr>
                  <a:srgbClr val="201F1F"/>
                </a:buClr>
                <a:buSzTx/>
                <a:buFont typeface="+mj-lt"/>
                <a:buNone/>
                <a:tabLst/>
                <a:defRPr/>
              </a:pPr>
              <a:endParaRPr kumimoji="0" lang="en-US" sz="2799" b="0" i="0" u="none" strike="noStrike" kern="0" cap="none" spc="-30" normalizeH="0" baseline="0" noProof="0">
                <a:ln>
                  <a:noFill/>
                </a:ln>
                <a:solidFill>
                  <a:srgbClr val="FCF7F7"/>
                </a:solidFill>
                <a:effectLst/>
                <a:uLnTx/>
                <a:uFillTx/>
                <a:latin typeface="Times New Roman"/>
                <a:ea typeface="+mn-ea"/>
                <a:cs typeface="+mn-cs"/>
              </a:endParaRPr>
            </a:p>
          </p:txBody>
        </p:sp>
        <p:sp>
          <p:nvSpPr>
            <p:cNvPr id="8" name="Text Placeholder 2">
              <a:extLst>
                <a:ext uri="{FF2B5EF4-FFF2-40B4-BE49-F238E27FC236}">
                  <a16:creationId xmlns:a16="http://schemas.microsoft.com/office/drawing/2014/main" id="{1EBF0EE3-F8A1-DF46-A83E-76B2ADB70F4E}"/>
                </a:ext>
              </a:extLst>
            </p:cNvPr>
            <p:cNvSpPr txBox="1">
              <a:spLocks/>
            </p:cNvSpPr>
            <p:nvPr/>
          </p:nvSpPr>
          <p:spPr>
            <a:xfrm>
              <a:off x="-571504" y="3995783"/>
              <a:ext cx="3139340" cy="707804"/>
            </a:xfrm>
            <a:prstGeom prst="rect">
              <a:avLst/>
            </a:prstGeom>
            <a:solidFill>
              <a:schemeClr val="accent4"/>
            </a:solidFill>
          </p:spPr>
          <p:txBody>
            <a:bodyPr vert="horz" wrap="none" lIns="603347" tIns="0" rIns="0" bIns="0" rtlCol="0" anchor="ctr" anchorCtr="0">
              <a:noAutofit/>
            </a:bodyPr>
            <a:lstStyle>
              <a:lvl1pPr marL="0" marR="0" indent="0" algn="l" defTabSz="182742" rtl="0" eaLnBrk="1" fontAlgn="auto" latinLnBrk="0" hangingPunct="1">
                <a:lnSpc>
                  <a:spcPct val="120000"/>
                </a:lnSpc>
                <a:spcBef>
                  <a:spcPts val="0"/>
                </a:spcBef>
                <a:spcAft>
                  <a:spcPts val="0"/>
                </a:spcAft>
                <a:buClrTx/>
                <a:buSzTx/>
                <a:buFont typeface="Arial" panose="020B0604020202020204" pitchFamily="34" charset="0"/>
                <a:buNone/>
                <a:tabLst/>
                <a:defRPr lang="en-US" sz="1400" b="0" i="0" kern="0" baseline="0">
                  <a:solidFill>
                    <a:schemeClr val="tx2"/>
                  </a:solidFill>
                  <a:latin typeface="+mn-lt"/>
                  <a:ea typeface="+mn-ea"/>
                  <a:cs typeface="Times New Roman" panose="02020603050405020304" pitchFamily="18" charset="0"/>
                </a:defRPr>
              </a:lvl1pPr>
              <a:lvl2pPr marL="0" indent="0" algn="l" defTabSz="457062" rtl="0" eaLnBrk="1" latinLnBrk="0" hangingPunct="1">
                <a:lnSpc>
                  <a:spcPct val="90000"/>
                </a:lnSpc>
                <a:spcBef>
                  <a:spcPts val="0"/>
                </a:spcBef>
                <a:spcAft>
                  <a:spcPts val="0"/>
                </a:spcAft>
                <a:buClr>
                  <a:schemeClr val="tx2"/>
                </a:buClr>
                <a:buFont typeface="+mj-lt"/>
                <a:buNone/>
                <a:defRPr sz="2800" b="0" i="0" kern="0" cap="none" spc="-30" baseline="0">
                  <a:solidFill>
                    <a:schemeClr val="tx1"/>
                  </a:solidFill>
                  <a:latin typeface="+mj-lt"/>
                  <a:ea typeface="+mn-ea"/>
                  <a:cs typeface="+mn-cs"/>
                </a:defRPr>
              </a:lvl2pPr>
              <a:lvl3pPr marL="0" indent="0" algn="l" defTabSz="457062" rtl="0" eaLnBrk="1" latinLnBrk="0" hangingPunct="1">
                <a:lnSpc>
                  <a:spcPct val="100000"/>
                </a:lnSpc>
                <a:spcBef>
                  <a:spcPts val="0"/>
                </a:spcBef>
                <a:spcAft>
                  <a:spcPts val="600"/>
                </a:spcAft>
                <a:buClrTx/>
                <a:buFont typeface="Arial" panose="020B0604020202020204" pitchFamily="34" charset="0"/>
                <a:buNone/>
                <a:defRPr sz="1600" b="1" i="0" kern="0" spc="0" baseline="0">
                  <a:solidFill>
                    <a:schemeClr val="tx1"/>
                  </a:solidFill>
                  <a:latin typeface="Century Gothic" panose="020B0502020202020204" pitchFamily="34" charset="0"/>
                  <a:ea typeface="+mn-ea"/>
                  <a:cs typeface="+mn-cs"/>
                </a:defRPr>
              </a:lvl3pPr>
              <a:lvl4pPr marL="182880" marR="0" indent="-182880" algn="l" defTabSz="182880" rtl="0" eaLnBrk="1" fontAlgn="auto" latinLnBrk="0" hangingPunct="1">
                <a:lnSpc>
                  <a:spcPct val="100000"/>
                </a:lnSpc>
                <a:spcBef>
                  <a:spcPts val="0"/>
                </a:spcBef>
                <a:spcAft>
                  <a:spcPts val="600"/>
                </a:spcAft>
                <a:buClr>
                  <a:schemeClr val="tx2"/>
                </a:buClr>
                <a:buSzPct val="100000"/>
                <a:buFont typeface="Arial" panose="020B0604020202020204" pitchFamily="34" charset="0"/>
                <a:buChar char="•"/>
                <a:tabLst>
                  <a:tab pos="182880" algn="l"/>
                  <a:tab pos="365760" algn="l"/>
                  <a:tab pos="548640" algn="l"/>
                </a:tabLst>
                <a:defRPr sz="1400" b="0" i="0" kern="1200" spc="0">
                  <a:solidFill>
                    <a:schemeClr val="tx2"/>
                  </a:solidFill>
                  <a:latin typeface="Century Gothic" panose="020B0502020202020204" pitchFamily="34" charset="0"/>
                  <a:ea typeface="+mn-ea"/>
                  <a:cs typeface="+mn-cs"/>
                </a:defRPr>
              </a:lvl4pPr>
              <a:lvl5pPr marL="365760" indent="-182880" algn="l" defTabSz="457062" rtl="0" eaLnBrk="1" latinLnBrk="0" hangingPunct="1">
                <a:lnSpc>
                  <a:spcPct val="100000"/>
                </a:lnSpc>
                <a:spcBef>
                  <a:spcPts val="0"/>
                </a:spcBef>
                <a:spcAft>
                  <a:spcPts val="600"/>
                </a:spcAft>
                <a:buClr>
                  <a:schemeClr val="tx2"/>
                </a:buClr>
                <a:buFont typeface="Arial" panose="020B0604020202020204" pitchFamily="34" charset="0"/>
                <a:buChar char="•"/>
                <a:tabLst/>
                <a:defRPr sz="1400" b="0" i="0" kern="1200" spc="0">
                  <a:solidFill>
                    <a:schemeClr val="tx2"/>
                  </a:solidFill>
                  <a:latin typeface="Century Gothic" panose="020B0502020202020204" pitchFamily="34" charset="0"/>
                  <a:ea typeface="+mn-ea"/>
                  <a:cs typeface="+mn-cs"/>
                </a:defRPr>
              </a:lvl5pPr>
              <a:lvl6pPr marL="548640" indent="-182880" algn="l" defTabSz="457062" rtl="0" eaLnBrk="1" latinLnBrk="0" hangingPunct="1">
                <a:lnSpc>
                  <a:spcPct val="100000"/>
                </a:lnSpc>
                <a:spcBef>
                  <a:spcPts val="0"/>
                </a:spcBef>
                <a:spcAft>
                  <a:spcPts val="600"/>
                </a:spcAft>
                <a:buClr>
                  <a:schemeClr val="tx2"/>
                </a:buClr>
                <a:buFont typeface="Arial" panose="020B0604020202020204" pitchFamily="34" charset="0"/>
                <a:buChar char="•"/>
                <a:tabLst/>
                <a:defRPr sz="1400" b="0" i="0" kern="1200" spc="0" baseline="0">
                  <a:solidFill>
                    <a:schemeClr val="tx2"/>
                  </a:solidFill>
                  <a:latin typeface="Century Gothic" panose="020B0502020202020204" pitchFamily="34" charset="0"/>
                  <a:ea typeface="+mn-ea"/>
                  <a:cs typeface="+mn-cs"/>
                </a:defRPr>
              </a:lvl6pPr>
              <a:lvl7pPr marL="0" indent="0" algn="l" defTabSz="457062" rtl="0" eaLnBrk="1" latinLnBrk="0" hangingPunct="1">
                <a:lnSpc>
                  <a:spcPct val="100000"/>
                </a:lnSpc>
                <a:spcBef>
                  <a:spcPts val="0"/>
                </a:spcBef>
                <a:spcAft>
                  <a:spcPts val="0"/>
                </a:spcAft>
                <a:buClr>
                  <a:schemeClr val="tx2"/>
                </a:buClr>
                <a:buFont typeface="Arial" panose="020B0604020202020204" pitchFamily="34" charset="0"/>
                <a:buNone/>
                <a:defRPr sz="600" b="0" i="0" kern="900" spc="0" baseline="0">
                  <a:solidFill>
                    <a:schemeClr val="tx2"/>
                  </a:solidFill>
                  <a:latin typeface="+mn-lt"/>
                  <a:ea typeface="+mn-ea"/>
                  <a:cs typeface="Times New Roman" panose="02020603050405020304" pitchFamily="18" charset="0"/>
                </a:defRPr>
              </a:lvl7pPr>
              <a:lvl8pPr marL="0" indent="0" algn="l" defTabSz="182880" rtl="0" eaLnBrk="1" latinLnBrk="0" hangingPunct="1">
                <a:lnSpc>
                  <a:spcPct val="100000"/>
                </a:lnSpc>
                <a:spcBef>
                  <a:spcPts val="0"/>
                </a:spcBef>
                <a:spcAft>
                  <a:spcPts val="0"/>
                </a:spcAft>
                <a:buFont typeface="Arial" panose="020B0604020202020204" pitchFamily="34" charset="0"/>
                <a:buNone/>
                <a:tabLst/>
                <a:defRPr sz="1200" kern="1200">
                  <a:solidFill>
                    <a:schemeClr val="tx2"/>
                  </a:solidFill>
                  <a:latin typeface="+mn-lt"/>
                  <a:ea typeface="+mn-ea"/>
                  <a:cs typeface="+mn-cs"/>
                </a:defRPr>
              </a:lvl8pPr>
              <a:lvl9pPr marL="0" indent="0" algn="l" defTabSz="182880" rtl="0" eaLnBrk="1" latinLnBrk="0" hangingPunct="1">
                <a:lnSpc>
                  <a:spcPct val="100000"/>
                </a:lnSpc>
                <a:spcBef>
                  <a:spcPts val="0"/>
                </a:spcBef>
                <a:spcAft>
                  <a:spcPts val="0"/>
                </a:spcAft>
                <a:buFont typeface="Arial" panose="020B0604020202020204" pitchFamily="34" charset="0"/>
                <a:buNone/>
                <a:defRPr sz="1000" b="1" kern="1200">
                  <a:solidFill>
                    <a:schemeClr val="tx2"/>
                  </a:solidFill>
                  <a:latin typeface="+mn-lt"/>
                  <a:ea typeface="+mn-ea"/>
                  <a:cs typeface="+mn-cs"/>
                </a:defRPr>
              </a:lvl9pPr>
            </a:lstStyle>
            <a:p>
              <a:pPr marL="0" marR="0" lvl="1" indent="0" algn="l" defTabSz="182825" rtl="0" eaLnBrk="1" fontAlgn="ctr" latinLnBrk="0" hangingPunct="1">
                <a:lnSpc>
                  <a:spcPct val="90000"/>
                </a:lnSpc>
                <a:spcBef>
                  <a:spcPts val="0"/>
                </a:spcBef>
                <a:spcAft>
                  <a:spcPts val="0"/>
                </a:spcAft>
                <a:buClr>
                  <a:srgbClr val="201F1F"/>
                </a:buClr>
                <a:buSzTx/>
                <a:buFont typeface="+mj-lt"/>
                <a:buNone/>
                <a:tabLst/>
                <a:defRPr/>
              </a:pPr>
              <a:endParaRPr kumimoji="0" lang="en-US" sz="2799" b="0" i="0" u="none" strike="noStrike" kern="0" cap="none" spc="-30" normalizeH="0" baseline="0" noProof="0">
                <a:ln>
                  <a:noFill/>
                </a:ln>
                <a:solidFill>
                  <a:srgbClr val="FCF7F7"/>
                </a:solidFill>
                <a:effectLst/>
                <a:uLnTx/>
                <a:uFillTx/>
                <a:latin typeface="Times New Roman"/>
                <a:ea typeface="+mn-ea"/>
                <a:cs typeface="+mn-cs"/>
              </a:endParaRPr>
            </a:p>
          </p:txBody>
        </p:sp>
      </p:grpSp>
      <p:grpSp>
        <p:nvGrpSpPr>
          <p:cNvPr id="9" name="Group 8">
            <a:extLst>
              <a:ext uri="{FF2B5EF4-FFF2-40B4-BE49-F238E27FC236}">
                <a16:creationId xmlns:a16="http://schemas.microsoft.com/office/drawing/2014/main" id="{4E2D2EBE-8B5A-104F-B768-AB7DAE68C662}"/>
              </a:ext>
            </a:extLst>
          </p:cNvPr>
          <p:cNvGrpSpPr/>
          <p:nvPr userDrawn="1"/>
        </p:nvGrpSpPr>
        <p:grpSpPr>
          <a:xfrm>
            <a:off x="3353963" y="1222535"/>
            <a:ext cx="8834862" cy="4936474"/>
            <a:chOff x="3440471" y="1519288"/>
            <a:chExt cx="8752068" cy="4162408"/>
          </a:xfrm>
        </p:grpSpPr>
        <p:sp>
          <p:nvSpPr>
            <p:cNvPr id="10" name="Rectangle 9">
              <a:extLst>
                <a:ext uri="{FF2B5EF4-FFF2-40B4-BE49-F238E27FC236}">
                  <a16:creationId xmlns:a16="http://schemas.microsoft.com/office/drawing/2014/main" id="{622526C0-A292-0944-918B-8D4F2D8296AD}"/>
                </a:ext>
              </a:extLst>
            </p:cNvPr>
            <p:cNvSpPr>
              <a:spLocks/>
            </p:cNvSpPr>
            <p:nvPr/>
          </p:nvSpPr>
          <p:spPr>
            <a:xfrm>
              <a:off x="3440471" y="4294227"/>
              <a:ext cx="8752068" cy="138746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913686" tIns="0" rIns="0" bIns="91416" rtlCol="0" anchor="ctr" anchorCtr="0"/>
            <a:lstStyle/>
            <a:p>
              <a:pPr marL="0" marR="0" lvl="0" indent="0" algn="l" defTabSz="456651"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3197" b="0" i="0" u="none" strike="noStrike" kern="1200" cap="none" spc="0" normalizeH="0" baseline="0" noProof="0">
                <a:ln>
                  <a:noFill/>
                </a:ln>
                <a:solidFill>
                  <a:srgbClr val="FCF7F7"/>
                </a:solidFill>
                <a:effectLst/>
                <a:uLnTx/>
                <a:uFillTx/>
                <a:latin typeface="Times New Roman"/>
                <a:ea typeface="+mn-ea"/>
                <a:cs typeface="+mn-cs"/>
              </a:endParaRPr>
            </a:p>
          </p:txBody>
        </p:sp>
        <p:sp>
          <p:nvSpPr>
            <p:cNvPr id="11" name="Rectangle 10">
              <a:extLst>
                <a:ext uri="{FF2B5EF4-FFF2-40B4-BE49-F238E27FC236}">
                  <a16:creationId xmlns:a16="http://schemas.microsoft.com/office/drawing/2014/main" id="{2B0A2EBB-D768-CC49-AB83-59F4440BE17F}"/>
                </a:ext>
              </a:extLst>
            </p:cNvPr>
            <p:cNvSpPr>
              <a:spLocks/>
            </p:cNvSpPr>
            <p:nvPr/>
          </p:nvSpPr>
          <p:spPr>
            <a:xfrm>
              <a:off x="3444491" y="2906757"/>
              <a:ext cx="8748048" cy="1387469"/>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3686" tIns="0" rIns="0" bIns="91416" rtlCol="0" anchor="ctr" anchorCtr="0"/>
            <a:lstStyle/>
            <a:p>
              <a:pPr marL="0" marR="0" lvl="0" indent="0" algn="l" defTabSz="456651"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3197" b="0" i="0" u="none" strike="noStrike" kern="1200" cap="none" spc="0" normalizeH="0" baseline="0" noProof="0">
                <a:ln>
                  <a:noFill/>
                </a:ln>
                <a:solidFill>
                  <a:srgbClr val="FCF7F7"/>
                </a:solidFill>
                <a:effectLst/>
                <a:uLnTx/>
                <a:uFillTx/>
                <a:latin typeface="Times New Roman"/>
                <a:ea typeface="+mn-ea"/>
                <a:cs typeface="+mn-cs"/>
              </a:endParaRPr>
            </a:p>
          </p:txBody>
        </p:sp>
        <p:sp>
          <p:nvSpPr>
            <p:cNvPr id="12" name="Rectangle 11">
              <a:extLst>
                <a:ext uri="{FF2B5EF4-FFF2-40B4-BE49-F238E27FC236}">
                  <a16:creationId xmlns:a16="http://schemas.microsoft.com/office/drawing/2014/main" id="{75EB72B3-8584-5C45-A75F-EC113E0A644B}"/>
                </a:ext>
              </a:extLst>
            </p:cNvPr>
            <p:cNvSpPr>
              <a:spLocks/>
            </p:cNvSpPr>
            <p:nvPr/>
          </p:nvSpPr>
          <p:spPr>
            <a:xfrm>
              <a:off x="3444491" y="1519288"/>
              <a:ext cx="8748048" cy="1387469"/>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913686" tIns="0" rIns="0" bIns="91416" rtlCol="0" anchor="ctr" anchorCtr="0"/>
            <a:lstStyle/>
            <a:p>
              <a:pPr marL="0" marR="0" lvl="0" indent="0" algn="l" defTabSz="456651"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3197" b="0" i="0" u="none" strike="noStrike" kern="1200" cap="none" spc="0" normalizeH="0" baseline="0" noProof="0">
                <a:ln>
                  <a:noFill/>
                </a:ln>
                <a:solidFill>
                  <a:srgbClr val="FCF7F7"/>
                </a:solidFill>
                <a:effectLst/>
                <a:uLnTx/>
                <a:uFillTx/>
                <a:latin typeface="Times New Roman"/>
                <a:ea typeface="+mn-ea"/>
                <a:cs typeface="+mn-cs"/>
              </a:endParaRPr>
            </a:p>
          </p:txBody>
        </p:sp>
      </p:grpSp>
      <p:grpSp>
        <p:nvGrpSpPr>
          <p:cNvPr id="13" name="Group 12">
            <a:extLst>
              <a:ext uri="{FF2B5EF4-FFF2-40B4-BE49-F238E27FC236}">
                <a16:creationId xmlns:a16="http://schemas.microsoft.com/office/drawing/2014/main" id="{70787092-D18A-BE4A-89DD-21949C2B73CD}"/>
              </a:ext>
            </a:extLst>
          </p:cNvPr>
          <p:cNvGrpSpPr/>
          <p:nvPr userDrawn="1"/>
        </p:nvGrpSpPr>
        <p:grpSpPr>
          <a:xfrm>
            <a:off x="2935224" y="1224120"/>
            <a:ext cx="422797" cy="4933303"/>
            <a:chOff x="2916249" y="915986"/>
            <a:chExt cx="428542" cy="4934588"/>
          </a:xfrm>
        </p:grpSpPr>
        <p:sp>
          <p:nvSpPr>
            <p:cNvPr id="14" name="Parallelogram 13">
              <a:extLst>
                <a:ext uri="{FF2B5EF4-FFF2-40B4-BE49-F238E27FC236}">
                  <a16:creationId xmlns:a16="http://schemas.microsoft.com/office/drawing/2014/main" id="{74DBA3B8-EF10-0A4C-98B8-A70AF258AB28}"/>
                </a:ext>
              </a:extLst>
            </p:cNvPr>
            <p:cNvSpPr/>
            <p:nvPr/>
          </p:nvSpPr>
          <p:spPr>
            <a:xfrm rot="5400000" flipV="1">
              <a:off x="1656580" y="2175659"/>
              <a:ext cx="2947883" cy="428538"/>
            </a:xfrm>
            <a:prstGeom prst="parallelogram">
              <a:avLst>
                <a:gd name="adj" fmla="val 259149"/>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marL="0" marR="0" lvl="0" indent="0" algn="ctr" defTabSz="914126"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799" b="0" i="0" u="none" strike="noStrike" kern="1200" cap="none" spc="0" normalizeH="0" baseline="0" noProof="0">
                <a:ln>
                  <a:noFill/>
                </a:ln>
                <a:solidFill>
                  <a:srgbClr val="FCF7F7"/>
                </a:solidFill>
                <a:effectLst/>
                <a:uLnTx/>
                <a:uFillTx/>
                <a:latin typeface="Century Gothic"/>
                <a:ea typeface="+mn-ea"/>
                <a:cs typeface="+mn-cs"/>
              </a:endParaRPr>
            </a:p>
          </p:txBody>
        </p:sp>
        <p:sp>
          <p:nvSpPr>
            <p:cNvPr id="15" name="Parallelogram 14">
              <a:extLst>
                <a:ext uri="{FF2B5EF4-FFF2-40B4-BE49-F238E27FC236}">
                  <a16:creationId xmlns:a16="http://schemas.microsoft.com/office/drawing/2014/main" id="{E5271EC0-50AC-414C-AE67-AD890062A65C}"/>
                </a:ext>
              </a:extLst>
            </p:cNvPr>
            <p:cNvSpPr/>
            <p:nvPr/>
          </p:nvSpPr>
          <p:spPr>
            <a:xfrm rot="16200000">
              <a:off x="1656576" y="4162363"/>
              <a:ext cx="2947885" cy="428538"/>
            </a:xfrm>
            <a:prstGeom prst="parallelogram">
              <a:avLst>
                <a:gd name="adj" fmla="val 256473"/>
              </a:avLst>
            </a:prstGeom>
            <a:solidFill>
              <a:schemeClr val="tx2">
                <a:lumMod val="50000"/>
                <a:lumOff val="50000"/>
              </a:schemeClr>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marL="0" marR="0" lvl="0" indent="0" algn="ctr" defTabSz="914126"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799" b="0" i="0" u="none" strike="noStrike" kern="1200" cap="none" spc="0" normalizeH="0" baseline="0" noProof="0">
                <a:ln>
                  <a:noFill/>
                </a:ln>
                <a:solidFill>
                  <a:srgbClr val="FCF7F7"/>
                </a:solidFill>
                <a:effectLst/>
                <a:uLnTx/>
                <a:uFillTx/>
                <a:latin typeface="Century Gothic"/>
                <a:ea typeface="+mn-ea"/>
                <a:cs typeface="+mn-cs"/>
              </a:endParaRPr>
            </a:p>
          </p:txBody>
        </p:sp>
        <p:sp>
          <p:nvSpPr>
            <p:cNvPr id="16" name="Trapezoid 15">
              <a:extLst>
                <a:ext uri="{FF2B5EF4-FFF2-40B4-BE49-F238E27FC236}">
                  <a16:creationId xmlns:a16="http://schemas.microsoft.com/office/drawing/2014/main" id="{30ED23C4-17B2-4E43-A1A9-92457DD692EB}"/>
                </a:ext>
              </a:extLst>
            </p:cNvPr>
            <p:cNvSpPr/>
            <p:nvPr/>
          </p:nvSpPr>
          <p:spPr>
            <a:xfrm rot="16200000">
              <a:off x="2307558" y="3169009"/>
              <a:ext cx="1645919" cy="428538"/>
            </a:xfrm>
            <a:prstGeom prst="trapezoid">
              <a:avLst>
                <a:gd name="adj" fmla="val 86259"/>
              </a:avLst>
            </a:prstGeom>
            <a:solidFill>
              <a:srgbClr val="160E13"/>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marL="0" marR="0" lvl="0" indent="0" algn="ctr" defTabSz="914126"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799" b="0" i="0" u="none" strike="noStrike" kern="1200" cap="none" spc="0" normalizeH="0" baseline="0" noProof="0">
                <a:ln>
                  <a:noFill/>
                </a:ln>
                <a:solidFill>
                  <a:srgbClr val="FCF7F7"/>
                </a:solidFill>
                <a:effectLst/>
                <a:uLnTx/>
                <a:uFillTx/>
                <a:latin typeface="Century Gothic"/>
                <a:ea typeface="+mn-ea"/>
                <a:cs typeface="+mn-cs"/>
              </a:endParaRPr>
            </a:p>
          </p:txBody>
        </p:sp>
      </p:grpSp>
      <p:sp>
        <p:nvSpPr>
          <p:cNvPr id="17" name="Text Placeholder 7">
            <a:extLst>
              <a:ext uri="{FF2B5EF4-FFF2-40B4-BE49-F238E27FC236}">
                <a16:creationId xmlns:a16="http://schemas.microsoft.com/office/drawing/2014/main" id="{9B29A16C-9FA4-FD49-9D5D-4622ADF4BFD4}"/>
              </a:ext>
            </a:extLst>
          </p:cNvPr>
          <p:cNvSpPr>
            <a:spLocks noGrp="1"/>
          </p:cNvSpPr>
          <p:nvPr>
            <p:ph type="body" sz="quarter" idx="24"/>
          </p:nvPr>
        </p:nvSpPr>
        <p:spPr>
          <a:xfrm>
            <a:off x="228600" y="502920"/>
            <a:ext cx="5865812" cy="233718"/>
          </a:xfrm>
          <a:prstGeom prst="rect">
            <a:avLst/>
          </a:prstGeom>
        </p:spPr>
        <p:txBody>
          <a:bodyPr wrap="square">
            <a:spAutoFit/>
          </a:bodyPr>
          <a:lstStyle>
            <a:lvl1pPr marL="0" marR="0" indent="0" algn="l" defTabSz="182742" rtl="0" eaLnBrk="1" fontAlgn="auto" latinLnBrk="0" hangingPunct="1">
              <a:lnSpc>
                <a:spcPct val="120000"/>
              </a:lnSpc>
              <a:spcBef>
                <a:spcPts val="0"/>
              </a:spcBef>
              <a:spcAft>
                <a:spcPts val="0"/>
              </a:spcAft>
              <a:buClrTx/>
              <a:buSzTx/>
              <a:buFont typeface="Arial" panose="020B0604020202020204" pitchFamily="34" charset="0"/>
              <a:buNone/>
              <a:tabLst/>
              <a:defRPr lang="en-US"/>
            </a:lvl1pPr>
            <a:lvl4pPr marL="182880" marR="0" indent="-182880" algn="l" defTabSz="182880" rtl="0" eaLnBrk="1" fontAlgn="auto" latinLnBrk="0" hangingPunct="1">
              <a:lnSpc>
                <a:spcPct val="100000"/>
              </a:lnSpc>
              <a:spcBef>
                <a:spcPts val="0"/>
              </a:spcBef>
              <a:spcAft>
                <a:spcPts val="600"/>
              </a:spcAft>
              <a:buClr>
                <a:schemeClr val="tx2"/>
              </a:buClr>
              <a:buSzPct val="100000"/>
              <a:buFont typeface="Arial" panose="020B0604020202020204" pitchFamily="34" charset="0"/>
              <a:buChar char="•"/>
              <a:tabLst>
                <a:tab pos="182880" algn="l"/>
                <a:tab pos="365760" algn="l"/>
                <a:tab pos="548640" algn="l"/>
              </a:tabLst>
              <a:defRPr/>
            </a:lvl4pPr>
          </a:lstStyle>
          <a:p>
            <a:pPr lvl="0"/>
            <a:r>
              <a:rPr lang="en-US"/>
              <a:t>Click to edit Master text styles</a:t>
            </a:r>
          </a:p>
        </p:txBody>
      </p:sp>
      <p:sp>
        <p:nvSpPr>
          <p:cNvPr id="18" name="Text Placeholder 7">
            <a:extLst>
              <a:ext uri="{FF2B5EF4-FFF2-40B4-BE49-F238E27FC236}">
                <a16:creationId xmlns:a16="http://schemas.microsoft.com/office/drawing/2014/main" id="{43309B94-81C8-2543-A3D2-DB6931FF7024}"/>
              </a:ext>
            </a:extLst>
          </p:cNvPr>
          <p:cNvSpPr>
            <a:spLocks noGrp="1"/>
          </p:cNvSpPr>
          <p:nvPr>
            <p:ph type="body" sz="quarter" idx="28" hasCustomPrompt="1"/>
          </p:nvPr>
        </p:nvSpPr>
        <p:spPr>
          <a:xfrm>
            <a:off x="10148986" y="6632886"/>
            <a:ext cx="1821776" cy="92333"/>
          </a:xfrm>
        </p:spPr>
        <p:txBody>
          <a:bodyPr anchor="b" anchorCtr="0">
            <a:spAutoFit/>
          </a:bodyPr>
          <a:lstStyle>
            <a:lvl1pPr algn="r">
              <a:lnSpc>
                <a:spcPct val="100000"/>
              </a:lnSpc>
              <a:defRPr sz="600">
                <a:solidFill>
                  <a:schemeClr val="tx2">
                    <a:lumMod val="50000"/>
                    <a:lumOff val="50000"/>
                  </a:schemeClr>
                </a:solidFill>
              </a:defRPr>
            </a:lvl1pPr>
          </a:lstStyle>
          <a:p>
            <a:pPr lvl="0"/>
            <a:r>
              <a:rPr lang="en-US"/>
              <a:t>Source Info</a:t>
            </a:r>
          </a:p>
        </p:txBody>
      </p:sp>
      <p:sp>
        <p:nvSpPr>
          <p:cNvPr id="19" name="Text Placeholder 7">
            <a:extLst>
              <a:ext uri="{FF2B5EF4-FFF2-40B4-BE49-F238E27FC236}">
                <a16:creationId xmlns:a16="http://schemas.microsoft.com/office/drawing/2014/main" id="{44828EF0-717D-D849-BCCE-563EC584FA8E}"/>
              </a:ext>
            </a:extLst>
          </p:cNvPr>
          <p:cNvSpPr>
            <a:spLocks noGrp="1"/>
          </p:cNvSpPr>
          <p:nvPr>
            <p:ph type="body" sz="quarter" idx="29"/>
          </p:nvPr>
        </p:nvSpPr>
        <p:spPr>
          <a:xfrm>
            <a:off x="609598" y="2655961"/>
            <a:ext cx="2109298" cy="246221"/>
          </a:xfrm>
          <a:prstGeom prst="rect">
            <a:avLst/>
          </a:prstGeom>
        </p:spPr>
        <p:txBody>
          <a:bodyPr wrap="square" anchor="ctr" anchorCtr="0">
            <a:spAutoFit/>
          </a:bodyPr>
          <a:lstStyle>
            <a:lvl1pPr marL="0" marR="0" indent="0" algn="l" defTabSz="182742" rtl="0" eaLnBrk="1" fontAlgn="auto" latinLnBrk="0" hangingPunct="1">
              <a:lnSpc>
                <a:spcPct val="100000"/>
              </a:lnSpc>
              <a:spcBef>
                <a:spcPts val="0"/>
              </a:spcBef>
              <a:spcAft>
                <a:spcPts val="0"/>
              </a:spcAft>
              <a:buClrTx/>
              <a:buSzTx/>
              <a:buFont typeface="Arial" panose="020B0604020202020204" pitchFamily="34" charset="0"/>
              <a:buNone/>
              <a:tabLst/>
              <a:defRPr lang="en-US" sz="1600" b="1">
                <a:solidFill>
                  <a:schemeClr val="bg2"/>
                </a:solidFill>
              </a:defRPr>
            </a:lvl1pPr>
            <a:lvl4pPr marL="182880" marR="0" indent="-182880" algn="l" defTabSz="182880" rtl="0" eaLnBrk="1" fontAlgn="auto" latinLnBrk="0" hangingPunct="1">
              <a:lnSpc>
                <a:spcPct val="100000"/>
              </a:lnSpc>
              <a:spcBef>
                <a:spcPts val="0"/>
              </a:spcBef>
              <a:spcAft>
                <a:spcPts val="600"/>
              </a:spcAft>
              <a:buClr>
                <a:schemeClr val="tx2"/>
              </a:buClr>
              <a:buSzPct val="100000"/>
              <a:buFont typeface="Arial" panose="020B0604020202020204" pitchFamily="34" charset="0"/>
              <a:buChar char="•"/>
              <a:tabLst>
                <a:tab pos="182880" algn="l"/>
                <a:tab pos="365760" algn="l"/>
                <a:tab pos="548640" algn="l"/>
              </a:tabLst>
              <a:defRPr/>
            </a:lvl4pPr>
          </a:lstStyle>
          <a:p>
            <a:pPr lvl="0"/>
            <a:r>
              <a:rPr lang="en-US"/>
              <a:t>Click to edit Master text styles</a:t>
            </a:r>
          </a:p>
        </p:txBody>
      </p:sp>
      <p:sp>
        <p:nvSpPr>
          <p:cNvPr id="20" name="Text Placeholder 7">
            <a:extLst>
              <a:ext uri="{FF2B5EF4-FFF2-40B4-BE49-F238E27FC236}">
                <a16:creationId xmlns:a16="http://schemas.microsoft.com/office/drawing/2014/main" id="{BDB78224-010B-C34E-A712-21AA4B7695F5}"/>
              </a:ext>
            </a:extLst>
          </p:cNvPr>
          <p:cNvSpPr>
            <a:spLocks noGrp="1"/>
          </p:cNvSpPr>
          <p:nvPr>
            <p:ph type="body" sz="quarter" idx="30"/>
          </p:nvPr>
        </p:nvSpPr>
        <p:spPr>
          <a:xfrm>
            <a:off x="609598" y="3579325"/>
            <a:ext cx="2109298" cy="246221"/>
          </a:xfrm>
          <a:prstGeom prst="rect">
            <a:avLst/>
          </a:prstGeom>
        </p:spPr>
        <p:txBody>
          <a:bodyPr wrap="square" anchor="ctr" anchorCtr="0">
            <a:spAutoFit/>
          </a:bodyPr>
          <a:lstStyle>
            <a:lvl1pPr marL="0" marR="0" indent="0" algn="l" defTabSz="182742" rtl="0" eaLnBrk="1" fontAlgn="auto" latinLnBrk="0" hangingPunct="1">
              <a:lnSpc>
                <a:spcPct val="100000"/>
              </a:lnSpc>
              <a:spcBef>
                <a:spcPts val="0"/>
              </a:spcBef>
              <a:spcAft>
                <a:spcPts val="0"/>
              </a:spcAft>
              <a:buClrTx/>
              <a:buSzTx/>
              <a:buFont typeface="Arial" panose="020B0604020202020204" pitchFamily="34" charset="0"/>
              <a:buNone/>
              <a:tabLst/>
              <a:defRPr lang="en-US" sz="1600" b="1">
                <a:solidFill>
                  <a:schemeClr val="bg2"/>
                </a:solidFill>
              </a:defRPr>
            </a:lvl1pPr>
            <a:lvl4pPr marL="182880" marR="0" indent="-182880" algn="l" defTabSz="182880" rtl="0" eaLnBrk="1" fontAlgn="auto" latinLnBrk="0" hangingPunct="1">
              <a:lnSpc>
                <a:spcPct val="100000"/>
              </a:lnSpc>
              <a:spcBef>
                <a:spcPts val="0"/>
              </a:spcBef>
              <a:spcAft>
                <a:spcPts val="600"/>
              </a:spcAft>
              <a:buClr>
                <a:schemeClr val="tx2"/>
              </a:buClr>
              <a:buSzPct val="100000"/>
              <a:buFont typeface="Arial" panose="020B0604020202020204" pitchFamily="34" charset="0"/>
              <a:buChar char="•"/>
              <a:tabLst>
                <a:tab pos="182880" algn="l"/>
                <a:tab pos="365760" algn="l"/>
                <a:tab pos="548640" algn="l"/>
              </a:tabLst>
              <a:defRPr/>
            </a:lvl4pPr>
          </a:lstStyle>
          <a:p>
            <a:pPr lvl="0"/>
            <a:r>
              <a:rPr lang="en-US"/>
              <a:t>Click to edit Master text styles</a:t>
            </a:r>
          </a:p>
        </p:txBody>
      </p:sp>
      <p:sp>
        <p:nvSpPr>
          <p:cNvPr id="21" name="Text Placeholder 7">
            <a:extLst>
              <a:ext uri="{FF2B5EF4-FFF2-40B4-BE49-F238E27FC236}">
                <a16:creationId xmlns:a16="http://schemas.microsoft.com/office/drawing/2014/main" id="{0DC59ABF-D7C3-3D40-8E79-6ED4DEE7452B}"/>
              </a:ext>
            </a:extLst>
          </p:cNvPr>
          <p:cNvSpPr>
            <a:spLocks noGrp="1"/>
          </p:cNvSpPr>
          <p:nvPr>
            <p:ph type="body" sz="quarter" idx="31"/>
          </p:nvPr>
        </p:nvSpPr>
        <p:spPr>
          <a:xfrm>
            <a:off x="609598" y="4493725"/>
            <a:ext cx="2109298" cy="246221"/>
          </a:xfrm>
          <a:prstGeom prst="rect">
            <a:avLst/>
          </a:prstGeom>
        </p:spPr>
        <p:txBody>
          <a:bodyPr wrap="square" anchor="ctr" anchorCtr="0">
            <a:spAutoFit/>
          </a:bodyPr>
          <a:lstStyle>
            <a:lvl1pPr marL="0" marR="0" indent="0" algn="l" defTabSz="182742" rtl="0" eaLnBrk="1" fontAlgn="auto" latinLnBrk="0" hangingPunct="1">
              <a:lnSpc>
                <a:spcPct val="100000"/>
              </a:lnSpc>
              <a:spcBef>
                <a:spcPts val="0"/>
              </a:spcBef>
              <a:spcAft>
                <a:spcPts val="0"/>
              </a:spcAft>
              <a:buClrTx/>
              <a:buSzTx/>
              <a:buFont typeface="Arial" panose="020B0604020202020204" pitchFamily="34" charset="0"/>
              <a:buNone/>
              <a:tabLst/>
              <a:defRPr lang="en-US" sz="1600" b="1">
                <a:solidFill>
                  <a:schemeClr val="bg2"/>
                </a:solidFill>
              </a:defRPr>
            </a:lvl1pPr>
            <a:lvl4pPr marL="182880" marR="0" indent="-182880" algn="l" defTabSz="182880" rtl="0" eaLnBrk="1" fontAlgn="auto" latinLnBrk="0" hangingPunct="1">
              <a:lnSpc>
                <a:spcPct val="100000"/>
              </a:lnSpc>
              <a:spcBef>
                <a:spcPts val="0"/>
              </a:spcBef>
              <a:spcAft>
                <a:spcPts val="600"/>
              </a:spcAft>
              <a:buClr>
                <a:schemeClr val="tx2"/>
              </a:buClr>
              <a:buSzPct val="100000"/>
              <a:buFont typeface="Arial" panose="020B0604020202020204" pitchFamily="34" charset="0"/>
              <a:buChar char="•"/>
              <a:tabLst>
                <a:tab pos="182880" algn="l"/>
                <a:tab pos="365760" algn="l"/>
                <a:tab pos="548640" algn="l"/>
              </a:tabLst>
              <a:defRPr/>
            </a:lvl4pPr>
          </a:lstStyle>
          <a:p>
            <a:pPr lvl="0"/>
            <a:r>
              <a:rPr lang="en-US"/>
              <a:t>Click to edit Master text styles</a:t>
            </a:r>
          </a:p>
        </p:txBody>
      </p:sp>
      <p:grpSp>
        <p:nvGrpSpPr>
          <p:cNvPr id="22" name="Group 21">
            <a:extLst>
              <a:ext uri="{FF2B5EF4-FFF2-40B4-BE49-F238E27FC236}">
                <a16:creationId xmlns:a16="http://schemas.microsoft.com/office/drawing/2014/main" id="{DD03966F-E8D8-0E4A-9892-E6625DE069E9}"/>
              </a:ext>
            </a:extLst>
          </p:cNvPr>
          <p:cNvGrpSpPr>
            <a:grpSpLocks noChangeAspect="1"/>
          </p:cNvGrpSpPr>
          <p:nvPr userDrawn="1"/>
        </p:nvGrpSpPr>
        <p:grpSpPr>
          <a:xfrm>
            <a:off x="11082099" y="215851"/>
            <a:ext cx="886025" cy="193345"/>
            <a:chOff x="11082099" y="215851"/>
            <a:chExt cx="886025" cy="193345"/>
          </a:xfrm>
        </p:grpSpPr>
        <p:sp>
          <p:nvSpPr>
            <p:cNvPr id="23" name="Freeform 22">
              <a:extLst>
                <a:ext uri="{FF2B5EF4-FFF2-40B4-BE49-F238E27FC236}">
                  <a16:creationId xmlns:a16="http://schemas.microsoft.com/office/drawing/2014/main" id="{0A7EBA6A-7477-0141-B727-0FC802732394}"/>
                </a:ext>
              </a:extLst>
            </p:cNvPr>
            <p:cNvSpPr/>
            <p:nvPr/>
          </p:nvSpPr>
          <p:spPr>
            <a:xfrm>
              <a:off x="11248402" y="215851"/>
              <a:ext cx="719722" cy="193345"/>
            </a:xfrm>
            <a:custGeom>
              <a:avLst/>
              <a:gdLst>
                <a:gd name="connsiteX0" fmla="*/ 212098 w 719722"/>
                <a:gd name="connsiteY0" fmla="*/ 78028 h 193345"/>
                <a:gd name="connsiteX1" fmla="*/ 182351 w 719722"/>
                <a:gd name="connsiteY1" fmla="*/ 90043 h 193345"/>
                <a:gd name="connsiteX2" fmla="*/ 170730 w 719722"/>
                <a:gd name="connsiteY2" fmla="*/ 121669 h 193345"/>
                <a:gd name="connsiteX3" fmla="*/ 182351 w 719722"/>
                <a:gd name="connsiteY3" fmla="*/ 153294 h 193345"/>
                <a:gd name="connsiteX4" fmla="*/ 212098 w 719722"/>
                <a:gd name="connsiteY4" fmla="*/ 165309 h 193345"/>
                <a:gd name="connsiteX5" fmla="*/ 241982 w 719722"/>
                <a:gd name="connsiteY5" fmla="*/ 153294 h 193345"/>
                <a:gd name="connsiteX6" fmla="*/ 253742 w 719722"/>
                <a:gd name="connsiteY6" fmla="*/ 121669 h 193345"/>
                <a:gd name="connsiteX7" fmla="*/ 241982 w 719722"/>
                <a:gd name="connsiteY7" fmla="*/ 90043 h 193345"/>
                <a:gd name="connsiteX8" fmla="*/ 212098 w 719722"/>
                <a:gd name="connsiteY8" fmla="*/ 78028 h 193345"/>
                <a:gd name="connsiteX9" fmla="*/ 539445 w 719722"/>
                <a:gd name="connsiteY9" fmla="*/ 77891 h 193345"/>
                <a:gd name="connsiteX10" fmla="*/ 518277 w 719722"/>
                <a:gd name="connsiteY10" fmla="*/ 83277 h 193345"/>
                <a:gd name="connsiteX11" fmla="*/ 503335 w 719722"/>
                <a:gd name="connsiteY11" fmla="*/ 98606 h 193345"/>
                <a:gd name="connsiteX12" fmla="*/ 497801 w 719722"/>
                <a:gd name="connsiteY12" fmla="*/ 121669 h 193345"/>
                <a:gd name="connsiteX13" fmla="*/ 503335 w 719722"/>
                <a:gd name="connsiteY13" fmla="*/ 144733 h 193345"/>
                <a:gd name="connsiteX14" fmla="*/ 518277 w 719722"/>
                <a:gd name="connsiteY14" fmla="*/ 160062 h 193345"/>
                <a:gd name="connsiteX15" fmla="*/ 539445 w 719722"/>
                <a:gd name="connsiteY15" fmla="*/ 165448 h 193345"/>
                <a:gd name="connsiteX16" fmla="*/ 560614 w 719722"/>
                <a:gd name="connsiteY16" fmla="*/ 160062 h 193345"/>
                <a:gd name="connsiteX17" fmla="*/ 575556 w 719722"/>
                <a:gd name="connsiteY17" fmla="*/ 144733 h 193345"/>
                <a:gd name="connsiteX18" fmla="*/ 581090 w 719722"/>
                <a:gd name="connsiteY18" fmla="*/ 121669 h 193345"/>
                <a:gd name="connsiteX19" fmla="*/ 575556 w 719722"/>
                <a:gd name="connsiteY19" fmla="*/ 98606 h 193345"/>
                <a:gd name="connsiteX20" fmla="*/ 560614 w 719722"/>
                <a:gd name="connsiteY20" fmla="*/ 83277 h 193345"/>
                <a:gd name="connsiteX21" fmla="*/ 539445 w 719722"/>
                <a:gd name="connsiteY21" fmla="*/ 77891 h 193345"/>
                <a:gd name="connsiteX22" fmla="*/ 2352 w 719722"/>
                <a:gd name="connsiteY22" fmla="*/ 51650 h 193345"/>
                <a:gd name="connsiteX23" fmla="*/ 30300 w 719722"/>
                <a:gd name="connsiteY23" fmla="*/ 51650 h 193345"/>
                <a:gd name="connsiteX24" fmla="*/ 43997 w 719722"/>
                <a:gd name="connsiteY24" fmla="*/ 58417 h 193345"/>
                <a:gd name="connsiteX25" fmla="*/ 73190 w 719722"/>
                <a:gd name="connsiteY25" fmla="*/ 99020 h 193345"/>
                <a:gd name="connsiteX26" fmla="*/ 102383 w 719722"/>
                <a:gd name="connsiteY26" fmla="*/ 58417 h 193345"/>
                <a:gd name="connsiteX27" fmla="*/ 116080 w 719722"/>
                <a:gd name="connsiteY27" fmla="*/ 51650 h 193345"/>
                <a:gd name="connsiteX28" fmla="*/ 142921 w 719722"/>
                <a:gd name="connsiteY28" fmla="*/ 51650 h 193345"/>
                <a:gd name="connsiteX29" fmla="*/ 90484 w 719722"/>
                <a:gd name="connsiteY29" fmla="*/ 121531 h 193345"/>
                <a:gd name="connsiteX30" fmla="*/ 145273 w 719722"/>
                <a:gd name="connsiteY30" fmla="*/ 191411 h 193345"/>
                <a:gd name="connsiteX31" fmla="*/ 116910 w 719722"/>
                <a:gd name="connsiteY31" fmla="*/ 191411 h 193345"/>
                <a:gd name="connsiteX32" fmla="*/ 103213 w 719722"/>
                <a:gd name="connsiteY32" fmla="*/ 184644 h 193345"/>
                <a:gd name="connsiteX33" fmla="*/ 72360 w 719722"/>
                <a:gd name="connsiteY33" fmla="*/ 144732 h 193345"/>
                <a:gd name="connsiteX34" fmla="*/ 41368 w 719722"/>
                <a:gd name="connsiteY34" fmla="*/ 184644 h 193345"/>
                <a:gd name="connsiteX35" fmla="*/ 27671 w 719722"/>
                <a:gd name="connsiteY35" fmla="*/ 191411 h 193345"/>
                <a:gd name="connsiteX36" fmla="*/ 0 w 719722"/>
                <a:gd name="connsiteY36" fmla="*/ 191411 h 193345"/>
                <a:gd name="connsiteX37" fmla="*/ 54512 w 719722"/>
                <a:gd name="connsiteY37" fmla="*/ 121531 h 193345"/>
                <a:gd name="connsiteX38" fmla="*/ 389469 w 719722"/>
                <a:gd name="connsiteY38" fmla="*/ 50408 h 193345"/>
                <a:gd name="connsiteX39" fmla="*/ 431944 w 719722"/>
                <a:gd name="connsiteY39" fmla="*/ 65737 h 193345"/>
                <a:gd name="connsiteX40" fmla="*/ 447993 w 719722"/>
                <a:gd name="connsiteY40" fmla="*/ 111449 h 193345"/>
                <a:gd name="connsiteX41" fmla="*/ 447993 w 719722"/>
                <a:gd name="connsiteY41" fmla="*/ 191549 h 193345"/>
                <a:gd name="connsiteX42" fmla="*/ 432220 w 719722"/>
                <a:gd name="connsiteY42" fmla="*/ 191549 h 193345"/>
                <a:gd name="connsiteX43" fmla="*/ 415203 w 719722"/>
                <a:gd name="connsiteY43" fmla="*/ 174562 h 193345"/>
                <a:gd name="connsiteX44" fmla="*/ 415203 w 719722"/>
                <a:gd name="connsiteY44" fmla="*/ 115730 h 193345"/>
                <a:gd name="connsiteX45" fmla="*/ 406486 w 719722"/>
                <a:gd name="connsiteY45" fmla="*/ 88110 h 193345"/>
                <a:gd name="connsiteX46" fmla="*/ 381859 w 719722"/>
                <a:gd name="connsiteY46" fmla="*/ 78857 h 193345"/>
                <a:gd name="connsiteX47" fmla="*/ 353358 w 719722"/>
                <a:gd name="connsiteY47" fmla="*/ 89767 h 193345"/>
                <a:gd name="connsiteX48" fmla="*/ 342843 w 719722"/>
                <a:gd name="connsiteY48" fmla="*/ 120978 h 193345"/>
                <a:gd name="connsiteX49" fmla="*/ 342843 w 719722"/>
                <a:gd name="connsiteY49" fmla="*/ 174562 h 193345"/>
                <a:gd name="connsiteX50" fmla="*/ 325826 w 719722"/>
                <a:gd name="connsiteY50" fmla="*/ 191549 h 193345"/>
                <a:gd name="connsiteX51" fmla="*/ 310053 w 719722"/>
                <a:gd name="connsiteY51" fmla="*/ 191549 h 193345"/>
                <a:gd name="connsiteX52" fmla="*/ 310053 w 719722"/>
                <a:gd name="connsiteY52" fmla="*/ 51927 h 193345"/>
                <a:gd name="connsiteX53" fmla="*/ 324165 w 719722"/>
                <a:gd name="connsiteY53" fmla="*/ 51927 h 193345"/>
                <a:gd name="connsiteX54" fmla="*/ 341183 w 719722"/>
                <a:gd name="connsiteY54" fmla="*/ 68914 h 193345"/>
                <a:gd name="connsiteX55" fmla="*/ 341183 w 719722"/>
                <a:gd name="connsiteY55" fmla="*/ 70018 h 193345"/>
                <a:gd name="connsiteX56" fmla="*/ 361659 w 719722"/>
                <a:gd name="connsiteY56" fmla="*/ 55379 h 193345"/>
                <a:gd name="connsiteX57" fmla="*/ 389469 w 719722"/>
                <a:gd name="connsiteY57" fmla="*/ 50408 h 193345"/>
                <a:gd name="connsiteX58" fmla="*/ 719722 w 719722"/>
                <a:gd name="connsiteY58" fmla="*/ 50269 h 193345"/>
                <a:gd name="connsiteX59" fmla="*/ 719722 w 719722"/>
                <a:gd name="connsiteY59" fmla="*/ 81342 h 193345"/>
                <a:gd name="connsiteX60" fmla="*/ 712113 w 719722"/>
                <a:gd name="connsiteY60" fmla="*/ 80514 h 193345"/>
                <a:gd name="connsiteX61" fmla="*/ 682228 w 719722"/>
                <a:gd name="connsiteY61" fmla="*/ 91700 h 193345"/>
                <a:gd name="connsiteX62" fmla="*/ 671436 w 719722"/>
                <a:gd name="connsiteY62" fmla="*/ 123740 h 193345"/>
                <a:gd name="connsiteX63" fmla="*/ 671436 w 719722"/>
                <a:gd name="connsiteY63" fmla="*/ 174424 h 193345"/>
                <a:gd name="connsiteX64" fmla="*/ 654419 w 719722"/>
                <a:gd name="connsiteY64" fmla="*/ 191411 h 193345"/>
                <a:gd name="connsiteX65" fmla="*/ 638646 w 719722"/>
                <a:gd name="connsiteY65" fmla="*/ 191411 h 193345"/>
                <a:gd name="connsiteX66" fmla="*/ 638646 w 719722"/>
                <a:gd name="connsiteY66" fmla="*/ 51926 h 193345"/>
                <a:gd name="connsiteX67" fmla="*/ 669776 w 719722"/>
                <a:gd name="connsiteY67" fmla="*/ 51926 h 193345"/>
                <a:gd name="connsiteX68" fmla="*/ 669776 w 719722"/>
                <a:gd name="connsiteY68" fmla="*/ 72366 h 193345"/>
                <a:gd name="connsiteX69" fmla="*/ 719722 w 719722"/>
                <a:gd name="connsiteY69" fmla="*/ 50269 h 193345"/>
                <a:gd name="connsiteX70" fmla="*/ 208500 w 719722"/>
                <a:gd name="connsiteY70" fmla="*/ 50269 h 193345"/>
                <a:gd name="connsiteX71" fmla="*/ 233543 w 719722"/>
                <a:gd name="connsiteY71" fmla="*/ 54964 h 193345"/>
                <a:gd name="connsiteX72" fmla="*/ 253327 w 719722"/>
                <a:gd name="connsiteY72" fmla="*/ 68775 h 193345"/>
                <a:gd name="connsiteX73" fmla="*/ 270345 w 719722"/>
                <a:gd name="connsiteY73" fmla="*/ 51788 h 193345"/>
                <a:gd name="connsiteX74" fmla="*/ 285979 w 719722"/>
                <a:gd name="connsiteY74" fmla="*/ 51788 h 193345"/>
                <a:gd name="connsiteX75" fmla="*/ 285979 w 719722"/>
                <a:gd name="connsiteY75" fmla="*/ 51926 h 193345"/>
                <a:gd name="connsiteX76" fmla="*/ 285979 w 719722"/>
                <a:gd name="connsiteY76" fmla="*/ 191549 h 193345"/>
                <a:gd name="connsiteX77" fmla="*/ 271867 w 719722"/>
                <a:gd name="connsiteY77" fmla="*/ 191549 h 193345"/>
                <a:gd name="connsiteX78" fmla="*/ 254849 w 719722"/>
                <a:gd name="connsiteY78" fmla="*/ 174562 h 193345"/>
                <a:gd name="connsiteX79" fmla="*/ 254849 w 719722"/>
                <a:gd name="connsiteY79" fmla="*/ 173457 h 193345"/>
                <a:gd name="connsiteX80" fmla="*/ 234788 w 719722"/>
                <a:gd name="connsiteY80" fmla="*/ 188372 h 193345"/>
                <a:gd name="connsiteX81" fmla="*/ 208500 w 719722"/>
                <a:gd name="connsiteY81" fmla="*/ 193344 h 193345"/>
                <a:gd name="connsiteX82" fmla="*/ 171975 w 719722"/>
                <a:gd name="connsiteY82" fmla="*/ 184506 h 193345"/>
                <a:gd name="connsiteX83" fmla="*/ 146794 w 719722"/>
                <a:gd name="connsiteY83" fmla="*/ 159371 h 193345"/>
                <a:gd name="connsiteX84" fmla="*/ 137801 w 719722"/>
                <a:gd name="connsiteY84" fmla="*/ 121669 h 193345"/>
                <a:gd name="connsiteX85" fmla="*/ 146794 w 719722"/>
                <a:gd name="connsiteY85" fmla="*/ 84104 h 193345"/>
                <a:gd name="connsiteX86" fmla="*/ 171975 w 719722"/>
                <a:gd name="connsiteY86" fmla="*/ 59108 h 193345"/>
                <a:gd name="connsiteX87" fmla="*/ 208500 w 719722"/>
                <a:gd name="connsiteY87" fmla="*/ 50269 h 193345"/>
                <a:gd name="connsiteX88" fmla="*/ 580675 w 719722"/>
                <a:gd name="connsiteY88" fmla="*/ 0 h 193345"/>
                <a:gd name="connsiteX89" fmla="*/ 613327 w 719722"/>
                <a:gd name="connsiteY89" fmla="*/ 0 h 193345"/>
                <a:gd name="connsiteX90" fmla="*/ 613327 w 719722"/>
                <a:gd name="connsiteY90" fmla="*/ 191550 h 193345"/>
                <a:gd name="connsiteX91" fmla="*/ 598938 w 719722"/>
                <a:gd name="connsiteY91" fmla="*/ 191550 h 193345"/>
                <a:gd name="connsiteX92" fmla="*/ 581920 w 719722"/>
                <a:gd name="connsiteY92" fmla="*/ 174563 h 193345"/>
                <a:gd name="connsiteX93" fmla="*/ 581920 w 719722"/>
                <a:gd name="connsiteY93" fmla="*/ 173458 h 193345"/>
                <a:gd name="connsiteX94" fmla="*/ 561859 w 719722"/>
                <a:gd name="connsiteY94" fmla="*/ 188373 h 193345"/>
                <a:gd name="connsiteX95" fmla="*/ 535571 w 719722"/>
                <a:gd name="connsiteY95" fmla="*/ 193345 h 193345"/>
                <a:gd name="connsiteX96" fmla="*/ 499322 w 719722"/>
                <a:gd name="connsiteY96" fmla="*/ 184507 h 193345"/>
                <a:gd name="connsiteX97" fmla="*/ 474003 w 719722"/>
                <a:gd name="connsiteY97" fmla="*/ 159234 h 193345"/>
                <a:gd name="connsiteX98" fmla="*/ 464872 w 719722"/>
                <a:gd name="connsiteY98" fmla="*/ 121669 h 193345"/>
                <a:gd name="connsiteX99" fmla="*/ 474003 w 719722"/>
                <a:gd name="connsiteY99" fmla="*/ 84243 h 193345"/>
                <a:gd name="connsiteX100" fmla="*/ 499322 w 719722"/>
                <a:gd name="connsiteY100" fmla="*/ 59108 h 193345"/>
                <a:gd name="connsiteX101" fmla="*/ 535571 w 719722"/>
                <a:gd name="connsiteY101" fmla="*/ 50270 h 193345"/>
                <a:gd name="connsiteX102" fmla="*/ 561029 w 719722"/>
                <a:gd name="connsiteY102" fmla="*/ 54965 h 193345"/>
                <a:gd name="connsiteX103" fmla="*/ 580675 w 719722"/>
                <a:gd name="connsiteY103" fmla="*/ 69052 h 193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l="l" t="t" r="r" b="b"/>
              <a:pathLst>
                <a:path w="719722" h="193345">
                  <a:moveTo>
                    <a:pt x="212098" y="78028"/>
                  </a:moveTo>
                  <a:cubicBezTo>
                    <a:pt x="200061" y="78028"/>
                    <a:pt x="190099" y="82033"/>
                    <a:pt x="182351" y="90043"/>
                  </a:cubicBezTo>
                  <a:cubicBezTo>
                    <a:pt x="174603" y="98053"/>
                    <a:pt x="170730" y="108549"/>
                    <a:pt x="170730" y="121669"/>
                  </a:cubicBezTo>
                  <a:cubicBezTo>
                    <a:pt x="170730" y="134788"/>
                    <a:pt x="174603" y="145284"/>
                    <a:pt x="182351" y="153294"/>
                  </a:cubicBezTo>
                  <a:cubicBezTo>
                    <a:pt x="190099" y="161304"/>
                    <a:pt x="200061" y="165309"/>
                    <a:pt x="212098" y="165309"/>
                  </a:cubicBezTo>
                  <a:cubicBezTo>
                    <a:pt x="224134" y="165447"/>
                    <a:pt x="234096" y="161442"/>
                    <a:pt x="241982" y="153294"/>
                  </a:cubicBezTo>
                  <a:cubicBezTo>
                    <a:pt x="249868" y="145284"/>
                    <a:pt x="253742" y="134788"/>
                    <a:pt x="253742" y="121669"/>
                  </a:cubicBezTo>
                  <a:cubicBezTo>
                    <a:pt x="253742" y="108549"/>
                    <a:pt x="249868" y="98053"/>
                    <a:pt x="241982" y="90043"/>
                  </a:cubicBezTo>
                  <a:cubicBezTo>
                    <a:pt x="234096" y="82033"/>
                    <a:pt x="224134" y="78028"/>
                    <a:pt x="212098" y="78028"/>
                  </a:cubicBezTo>
                  <a:close/>
                  <a:moveTo>
                    <a:pt x="539445" y="77891"/>
                  </a:moveTo>
                  <a:cubicBezTo>
                    <a:pt x="531559" y="77891"/>
                    <a:pt x="524503" y="79686"/>
                    <a:pt x="518277" y="83277"/>
                  </a:cubicBezTo>
                  <a:cubicBezTo>
                    <a:pt x="512051" y="86867"/>
                    <a:pt x="507070" y="91977"/>
                    <a:pt x="503335" y="98606"/>
                  </a:cubicBezTo>
                  <a:cubicBezTo>
                    <a:pt x="499599" y="105235"/>
                    <a:pt x="497801" y="112969"/>
                    <a:pt x="497801" y="121669"/>
                  </a:cubicBezTo>
                  <a:cubicBezTo>
                    <a:pt x="497801" y="130370"/>
                    <a:pt x="499599" y="138104"/>
                    <a:pt x="503335" y="144733"/>
                  </a:cubicBezTo>
                  <a:cubicBezTo>
                    <a:pt x="507070" y="151362"/>
                    <a:pt x="511913" y="156471"/>
                    <a:pt x="518277" y="160062"/>
                  </a:cubicBezTo>
                  <a:cubicBezTo>
                    <a:pt x="524503" y="163653"/>
                    <a:pt x="531698" y="165448"/>
                    <a:pt x="539445" y="165448"/>
                  </a:cubicBezTo>
                  <a:cubicBezTo>
                    <a:pt x="547193" y="165448"/>
                    <a:pt x="554388" y="163653"/>
                    <a:pt x="560614" y="160062"/>
                  </a:cubicBezTo>
                  <a:cubicBezTo>
                    <a:pt x="566840" y="156471"/>
                    <a:pt x="571821" y="151362"/>
                    <a:pt x="575556" y="144733"/>
                  </a:cubicBezTo>
                  <a:cubicBezTo>
                    <a:pt x="579292" y="138104"/>
                    <a:pt x="581090" y="130370"/>
                    <a:pt x="581090" y="121669"/>
                  </a:cubicBezTo>
                  <a:cubicBezTo>
                    <a:pt x="581090" y="112969"/>
                    <a:pt x="579292" y="105235"/>
                    <a:pt x="575556" y="98606"/>
                  </a:cubicBezTo>
                  <a:cubicBezTo>
                    <a:pt x="571821" y="91977"/>
                    <a:pt x="566840" y="86867"/>
                    <a:pt x="560614" y="83277"/>
                  </a:cubicBezTo>
                  <a:cubicBezTo>
                    <a:pt x="554388" y="79686"/>
                    <a:pt x="547193" y="77891"/>
                    <a:pt x="539445" y="77891"/>
                  </a:cubicBezTo>
                  <a:close/>
                  <a:moveTo>
                    <a:pt x="2352" y="51650"/>
                  </a:moveTo>
                  <a:lnTo>
                    <a:pt x="30300" y="51650"/>
                  </a:lnTo>
                  <a:cubicBezTo>
                    <a:pt x="35696" y="51650"/>
                    <a:pt x="40676" y="54136"/>
                    <a:pt x="43997" y="58417"/>
                  </a:cubicBezTo>
                  <a:lnTo>
                    <a:pt x="73190" y="99020"/>
                  </a:lnTo>
                  <a:lnTo>
                    <a:pt x="102383" y="58417"/>
                  </a:lnTo>
                  <a:cubicBezTo>
                    <a:pt x="105565" y="54136"/>
                    <a:pt x="110684" y="51650"/>
                    <a:pt x="116080" y="51650"/>
                  </a:cubicBezTo>
                  <a:lnTo>
                    <a:pt x="142921" y="51650"/>
                  </a:lnTo>
                  <a:lnTo>
                    <a:pt x="90484" y="121531"/>
                  </a:lnTo>
                  <a:lnTo>
                    <a:pt x="145273" y="191411"/>
                  </a:lnTo>
                  <a:lnTo>
                    <a:pt x="116910" y="191411"/>
                  </a:lnTo>
                  <a:cubicBezTo>
                    <a:pt x="111514" y="191549"/>
                    <a:pt x="106395" y="188925"/>
                    <a:pt x="103213" y="184644"/>
                  </a:cubicBezTo>
                  <a:lnTo>
                    <a:pt x="72360" y="144732"/>
                  </a:lnTo>
                  <a:lnTo>
                    <a:pt x="41368" y="184644"/>
                  </a:lnTo>
                  <a:cubicBezTo>
                    <a:pt x="38186" y="188925"/>
                    <a:pt x="33067" y="191411"/>
                    <a:pt x="27671" y="191411"/>
                  </a:cubicBezTo>
                  <a:lnTo>
                    <a:pt x="0" y="191411"/>
                  </a:lnTo>
                  <a:lnTo>
                    <a:pt x="54512" y="121531"/>
                  </a:lnTo>
                  <a:close/>
                  <a:moveTo>
                    <a:pt x="389469" y="50408"/>
                  </a:moveTo>
                  <a:cubicBezTo>
                    <a:pt x="407040" y="50270"/>
                    <a:pt x="421290" y="55379"/>
                    <a:pt x="431944" y="65737"/>
                  </a:cubicBezTo>
                  <a:cubicBezTo>
                    <a:pt x="442597" y="76095"/>
                    <a:pt x="447993" y="91286"/>
                    <a:pt x="447993" y="111449"/>
                  </a:cubicBezTo>
                  <a:lnTo>
                    <a:pt x="447993" y="191549"/>
                  </a:lnTo>
                  <a:lnTo>
                    <a:pt x="432220" y="191549"/>
                  </a:lnTo>
                  <a:cubicBezTo>
                    <a:pt x="422812" y="191549"/>
                    <a:pt x="415203" y="183953"/>
                    <a:pt x="415203" y="174562"/>
                  </a:cubicBezTo>
                  <a:lnTo>
                    <a:pt x="415203" y="115730"/>
                  </a:lnTo>
                  <a:cubicBezTo>
                    <a:pt x="415203" y="103577"/>
                    <a:pt x="412297" y="94325"/>
                    <a:pt x="406486" y="88110"/>
                  </a:cubicBezTo>
                  <a:cubicBezTo>
                    <a:pt x="400676" y="81895"/>
                    <a:pt x="392513" y="78857"/>
                    <a:pt x="381859" y="78857"/>
                  </a:cubicBezTo>
                  <a:cubicBezTo>
                    <a:pt x="369822" y="78857"/>
                    <a:pt x="360276" y="82448"/>
                    <a:pt x="353358" y="89767"/>
                  </a:cubicBezTo>
                  <a:cubicBezTo>
                    <a:pt x="346302" y="96948"/>
                    <a:pt x="342843" y="107444"/>
                    <a:pt x="342843" y="120978"/>
                  </a:cubicBezTo>
                  <a:lnTo>
                    <a:pt x="342843" y="174562"/>
                  </a:lnTo>
                  <a:cubicBezTo>
                    <a:pt x="342843" y="183953"/>
                    <a:pt x="335234" y="191549"/>
                    <a:pt x="325826" y="191549"/>
                  </a:cubicBezTo>
                  <a:lnTo>
                    <a:pt x="310053" y="191549"/>
                  </a:lnTo>
                  <a:lnTo>
                    <a:pt x="310053" y="51927"/>
                  </a:lnTo>
                  <a:lnTo>
                    <a:pt x="324165" y="51927"/>
                  </a:lnTo>
                  <a:cubicBezTo>
                    <a:pt x="333573" y="51927"/>
                    <a:pt x="341183" y="59523"/>
                    <a:pt x="341183" y="68914"/>
                  </a:cubicBezTo>
                  <a:lnTo>
                    <a:pt x="341183" y="70018"/>
                  </a:lnTo>
                  <a:cubicBezTo>
                    <a:pt x="346579" y="63527"/>
                    <a:pt x="353358" y="58694"/>
                    <a:pt x="361659" y="55379"/>
                  </a:cubicBezTo>
                  <a:cubicBezTo>
                    <a:pt x="369822" y="52065"/>
                    <a:pt x="379092" y="50408"/>
                    <a:pt x="389469" y="50408"/>
                  </a:cubicBezTo>
                  <a:close/>
                  <a:moveTo>
                    <a:pt x="719722" y="50269"/>
                  </a:moveTo>
                  <a:lnTo>
                    <a:pt x="719722" y="81342"/>
                  </a:lnTo>
                  <a:cubicBezTo>
                    <a:pt x="716955" y="80790"/>
                    <a:pt x="714326" y="80514"/>
                    <a:pt x="712113" y="80514"/>
                  </a:cubicBezTo>
                  <a:cubicBezTo>
                    <a:pt x="699384" y="80514"/>
                    <a:pt x="689422" y="84243"/>
                    <a:pt x="682228" y="91700"/>
                  </a:cubicBezTo>
                  <a:cubicBezTo>
                    <a:pt x="675033" y="99158"/>
                    <a:pt x="671436" y="109792"/>
                    <a:pt x="671436" y="123740"/>
                  </a:cubicBezTo>
                  <a:lnTo>
                    <a:pt x="671436" y="174424"/>
                  </a:lnTo>
                  <a:cubicBezTo>
                    <a:pt x="671436" y="183815"/>
                    <a:pt x="663827" y="191411"/>
                    <a:pt x="654419" y="191411"/>
                  </a:cubicBezTo>
                  <a:lnTo>
                    <a:pt x="638646" y="191411"/>
                  </a:lnTo>
                  <a:lnTo>
                    <a:pt x="638646" y="51926"/>
                  </a:lnTo>
                  <a:lnTo>
                    <a:pt x="669776" y="51926"/>
                  </a:lnTo>
                  <a:lnTo>
                    <a:pt x="669776" y="72366"/>
                  </a:lnTo>
                  <a:cubicBezTo>
                    <a:pt x="679322" y="57589"/>
                    <a:pt x="695925" y="50269"/>
                    <a:pt x="719722" y="50269"/>
                  </a:cubicBezTo>
                  <a:close/>
                  <a:moveTo>
                    <a:pt x="208500" y="50269"/>
                  </a:moveTo>
                  <a:cubicBezTo>
                    <a:pt x="217632" y="50269"/>
                    <a:pt x="225933" y="51788"/>
                    <a:pt x="233543" y="54964"/>
                  </a:cubicBezTo>
                  <a:cubicBezTo>
                    <a:pt x="241152" y="58141"/>
                    <a:pt x="247793" y="62698"/>
                    <a:pt x="253327" y="68775"/>
                  </a:cubicBezTo>
                  <a:cubicBezTo>
                    <a:pt x="253327" y="59384"/>
                    <a:pt x="260937" y="51788"/>
                    <a:pt x="270345" y="51788"/>
                  </a:cubicBezTo>
                  <a:lnTo>
                    <a:pt x="285979" y="51788"/>
                  </a:lnTo>
                  <a:lnTo>
                    <a:pt x="285979" y="51926"/>
                  </a:lnTo>
                  <a:lnTo>
                    <a:pt x="285979" y="191549"/>
                  </a:lnTo>
                  <a:lnTo>
                    <a:pt x="271867" y="191549"/>
                  </a:lnTo>
                  <a:cubicBezTo>
                    <a:pt x="262459" y="191549"/>
                    <a:pt x="254849" y="183953"/>
                    <a:pt x="254849" y="174562"/>
                  </a:cubicBezTo>
                  <a:lnTo>
                    <a:pt x="254849" y="173457"/>
                  </a:lnTo>
                  <a:cubicBezTo>
                    <a:pt x="249453" y="180086"/>
                    <a:pt x="242812" y="185058"/>
                    <a:pt x="234788" y="188372"/>
                  </a:cubicBezTo>
                  <a:cubicBezTo>
                    <a:pt x="226902" y="191687"/>
                    <a:pt x="218047" y="193344"/>
                    <a:pt x="208500" y="193344"/>
                  </a:cubicBezTo>
                  <a:cubicBezTo>
                    <a:pt x="194941" y="193344"/>
                    <a:pt x="182628" y="190444"/>
                    <a:pt x="171975" y="184506"/>
                  </a:cubicBezTo>
                  <a:cubicBezTo>
                    <a:pt x="161183" y="178567"/>
                    <a:pt x="152882" y="170143"/>
                    <a:pt x="146794" y="159371"/>
                  </a:cubicBezTo>
                  <a:cubicBezTo>
                    <a:pt x="140706" y="148599"/>
                    <a:pt x="137801" y="136031"/>
                    <a:pt x="137801" y="121669"/>
                  </a:cubicBezTo>
                  <a:cubicBezTo>
                    <a:pt x="137801" y="107306"/>
                    <a:pt x="140845" y="94876"/>
                    <a:pt x="146794" y="84104"/>
                  </a:cubicBezTo>
                  <a:cubicBezTo>
                    <a:pt x="152882" y="73332"/>
                    <a:pt x="161183" y="65046"/>
                    <a:pt x="171975" y="59108"/>
                  </a:cubicBezTo>
                  <a:cubicBezTo>
                    <a:pt x="182766" y="53169"/>
                    <a:pt x="194941" y="50269"/>
                    <a:pt x="208500" y="50269"/>
                  </a:cubicBezTo>
                  <a:close/>
                  <a:moveTo>
                    <a:pt x="580675" y="0"/>
                  </a:moveTo>
                  <a:lnTo>
                    <a:pt x="613327" y="0"/>
                  </a:lnTo>
                  <a:lnTo>
                    <a:pt x="613327" y="191550"/>
                  </a:lnTo>
                  <a:lnTo>
                    <a:pt x="598938" y="191550"/>
                  </a:lnTo>
                  <a:cubicBezTo>
                    <a:pt x="589530" y="191550"/>
                    <a:pt x="581920" y="183954"/>
                    <a:pt x="581920" y="174563"/>
                  </a:cubicBezTo>
                  <a:lnTo>
                    <a:pt x="581920" y="173458"/>
                  </a:lnTo>
                  <a:cubicBezTo>
                    <a:pt x="576525" y="180087"/>
                    <a:pt x="569884" y="185059"/>
                    <a:pt x="561859" y="188373"/>
                  </a:cubicBezTo>
                  <a:cubicBezTo>
                    <a:pt x="553973" y="191688"/>
                    <a:pt x="545118" y="193345"/>
                    <a:pt x="535571" y="193345"/>
                  </a:cubicBezTo>
                  <a:cubicBezTo>
                    <a:pt x="522151" y="193345"/>
                    <a:pt x="509976" y="190445"/>
                    <a:pt x="499322" y="184507"/>
                  </a:cubicBezTo>
                  <a:cubicBezTo>
                    <a:pt x="488531" y="178568"/>
                    <a:pt x="480091" y="170144"/>
                    <a:pt x="474003" y="159234"/>
                  </a:cubicBezTo>
                  <a:cubicBezTo>
                    <a:pt x="467916" y="148323"/>
                    <a:pt x="464872" y="135756"/>
                    <a:pt x="464872" y="121669"/>
                  </a:cubicBezTo>
                  <a:cubicBezTo>
                    <a:pt x="464872" y="107583"/>
                    <a:pt x="467916" y="95015"/>
                    <a:pt x="474003" y="84243"/>
                  </a:cubicBezTo>
                  <a:cubicBezTo>
                    <a:pt x="480091" y="73471"/>
                    <a:pt x="488531" y="65047"/>
                    <a:pt x="499322" y="59108"/>
                  </a:cubicBezTo>
                  <a:cubicBezTo>
                    <a:pt x="510114" y="53170"/>
                    <a:pt x="522151" y="50270"/>
                    <a:pt x="535571" y="50270"/>
                  </a:cubicBezTo>
                  <a:cubicBezTo>
                    <a:pt x="544841" y="50270"/>
                    <a:pt x="553281" y="51789"/>
                    <a:pt x="561029" y="54965"/>
                  </a:cubicBezTo>
                  <a:cubicBezTo>
                    <a:pt x="568777" y="58142"/>
                    <a:pt x="575279" y="62837"/>
                    <a:pt x="580675" y="69052"/>
                  </a:cubicBezTo>
                  <a:close/>
                </a:path>
              </a:pathLst>
            </a:custGeom>
            <a:solidFill>
              <a:schemeClr val="tx2"/>
            </a:solidFill>
            <a:ln w="9510" cap="flat">
              <a:noFill/>
              <a:prstDash val="solid"/>
              <a:miter/>
            </a:ln>
          </p:spPr>
          <p:txBody>
            <a:bodyPr wrap="square" rtlCol="0" anchor="ctr">
              <a:noAutofit/>
            </a:bodyPr>
            <a:lstStyle/>
            <a:p>
              <a:endParaRPr lang="en-US"/>
            </a:p>
          </p:txBody>
        </p:sp>
        <p:grpSp>
          <p:nvGrpSpPr>
            <p:cNvPr id="24" name="Group 23">
              <a:extLst>
                <a:ext uri="{FF2B5EF4-FFF2-40B4-BE49-F238E27FC236}">
                  <a16:creationId xmlns:a16="http://schemas.microsoft.com/office/drawing/2014/main" id="{43376A56-8D93-C14D-AA54-5C4AFC045CAB}"/>
                </a:ext>
              </a:extLst>
            </p:cNvPr>
            <p:cNvGrpSpPr/>
            <p:nvPr userDrawn="1"/>
          </p:nvGrpSpPr>
          <p:grpSpPr>
            <a:xfrm>
              <a:off x="11082099" y="267640"/>
              <a:ext cx="156756" cy="139761"/>
              <a:chOff x="11082099" y="267640"/>
              <a:chExt cx="156756" cy="139761"/>
            </a:xfrm>
          </p:grpSpPr>
          <p:sp>
            <p:nvSpPr>
              <p:cNvPr id="25" name="Freeform 24">
                <a:extLst>
                  <a:ext uri="{FF2B5EF4-FFF2-40B4-BE49-F238E27FC236}">
                    <a16:creationId xmlns:a16="http://schemas.microsoft.com/office/drawing/2014/main" id="{F13B53FE-0902-C941-B97D-6EC42842AE9F}"/>
                  </a:ext>
                </a:extLst>
              </p:cNvPr>
              <p:cNvSpPr/>
              <p:nvPr/>
            </p:nvSpPr>
            <p:spPr>
              <a:xfrm>
                <a:off x="11082099" y="272749"/>
                <a:ext cx="70699" cy="60489"/>
              </a:xfrm>
              <a:custGeom>
                <a:avLst/>
                <a:gdLst>
                  <a:gd name="connsiteX0" fmla="*/ 246570 w 486475"/>
                  <a:gd name="connsiteY0" fmla="*/ 0 h 416222"/>
                  <a:gd name="connsiteX1" fmla="*/ 225625 w 486475"/>
                  <a:gd name="connsiteY1" fmla="*/ 26608 h 416222"/>
                  <a:gd name="connsiteX2" fmla="*/ 0 w 486475"/>
                  <a:gd name="connsiteY2" fmla="*/ 416223 h 416222"/>
                  <a:gd name="connsiteX3" fmla="*/ 486475 w 486475"/>
                  <a:gd name="connsiteY3" fmla="*/ 416223 h 416222"/>
                  <a:gd name="connsiteX4" fmla="*/ 246570 w 486475"/>
                  <a:gd name="connsiteY4" fmla="*/ 0 h 416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475" h="416222">
                    <a:moveTo>
                      <a:pt x="246570" y="0"/>
                    </a:moveTo>
                    <a:cubicBezTo>
                      <a:pt x="238954" y="7602"/>
                      <a:pt x="231338" y="16155"/>
                      <a:pt x="225625" y="26608"/>
                    </a:cubicBezTo>
                    <a:lnTo>
                      <a:pt x="0" y="416223"/>
                    </a:lnTo>
                    <a:lnTo>
                      <a:pt x="486475" y="416223"/>
                    </a:lnTo>
                    <a:lnTo>
                      <a:pt x="246570" y="0"/>
                    </a:lnTo>
                    <a:close/>
                  </a:path>
                </a:pathLst>
              </a:custGeom>
              <a:solidFill>
                <a:srgbClr val="DF1E26"/>
              </a:solidFill>
              <a:ln w="9510" cap="flat">
                <a:noFill/>
                <a:prstDash val="solid"/>
                <a:miter/>
              </a:ln>
            </p:spPr>
            <p:txBody>
              <a:bodyPr rtlCol="0" anchor="ctr"/>
              <a:lstStyle/>
              <a:p>
                <a:endParaRPr lang="en-US"/>
              </a:p>
            </p:txBody>
          </p:sp>
          <p:sp>
            <p:nvSpPr>
              <p:cNvPr id="26" name="Freeform 25">
                <a:extLst>
                  <a:ext uri="{FF2B5EF4-FFF2-40B4-BE49-F238E27FC236}">
                    <a16:creationId xmlns:a16="http://schemas.microsoft.com/office/drawing/2014/main" id="{E2D3266D-333D-2141-8A61-209DA420552D}"/>
                  </a:ext>
                </a:extLst>
              </p:cNvPr>
              <p:cNvSpPr/>
              <p:nvPr/>
            </p:nvSpPr>
            <p:spPr>
              <a:xfrm>
                <a:off x="11125542" y="267640"/>
                <a:ext cx="69869" cy="61180"/>
              </a:xfrm>
              <a:custGeom>
                <a:avLst/>
                <a:gdLst>
                  <a:gd name="connsiteX0" fmla="*/ 480763 w 480763"/>
                  <a:gd name="connsiteY0" fmla="*/ 4751 h 420973"/>
                  <a:gd name="connsiteX1" fmla="*/ 447443 w 480763"/>
                  <a:gd name="connsiteY1" fmla="*/ 0 h 420973"/>
                  <a:gd name="connsiteX2" fmla="*/ 33320 w 480763"/>
                  <a:gd name="connsiteY2" fmla="*/ 0 h 420973"/>
                  <a:gd name="connsiteX3" fmla="*/ 0 w 480763"/>
                  <a:gd name="connsiteY3" fmla="*/ 4751 h 420973"/>
                  <a:gd name="connsiteX4" fmla="*/ 240858 w 480763"/>
                  <a:gd name="connsiteY4" fmla="*/ 420974 h 420973"/>
                  <a:gd name="connsiteX5" fmla="*/ 480763 w 480763"/>
                  <a:gd name="connsiteY5" fmla="*/ 4751 h 420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0763" h="420973">
                    <a:moveTo>
                      <a:pt x="480763" y="4751"/>
                    </a:moveTo>
                    <a:cubicBezTo>
                      <a:pt x="470291" y="1901"/>
                      <a:pt x="458867" y="0"/>
                      <a:pt x="447443" y="0"/>
                    </a:cubicBezTo>
                    <a:lnTo>
                      <a:pt x="33320" y="0"/>
                    </a:lnTo>
                    <a:cubicBezTo>
                      <a:pt x="21896" y="0"/>
                      <a:pt x="10472" y="1901"/>
                      <a:pt x="0" y="4751"/>
                    </a:cubicBezTo>
                    <a:lnTo>
                      <a:pt x="240858" y="420974"/>
                    </a:lnTo>
                    <a:lnTo>
                      <a:pt x="480763" y="4751"/>
                    </a:lnTo>
                    <a:close/>
                  </a:path>
                </a:pathLst>
              </a:custGeom>
              <a:solidFill>
                <a:srgbClr val="EF3834"/>
              </a:solidFill>
              <a:ln w="9510" cap="flat">
                <a:no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15881952-997D-6F47-B3AE-8F7DD44DD03A}"/>
                  </a:ext>
                </a:extLst>
              </p:cNvPr>
              <p:cNvSpPr/>
              <p:nvPr/>
            </p:nvSpPr>
            <p:spPr>
              <a:xfrm>
                <a:off x="11082237" y="341939"/>
                <a:ext cx="70838" cy="60489"/>
              </a:xfrm>
              <a:custGeom>
                <a:avLst/>
                <a:gdLst>
                  <a:gd name="connsiteX0" fmla="*/ 0 w 487427"/>
                  <a:gd name="connsiteY0" fmla="*/ 0 h 416222"/>
                  <a:gd name="connsiteX1" fmla="*/ 225625 w 487427"/>
                  <a:gd name="connsiteY1" fmla="*/ 389615 h 416222"/>
                  <a:gd name="connsiteX2" fmla="*/ 246570 w 487427"/>
                  <a:gd name="connsiteY2" fmla="*/ 416222 h 416222"/>
                  <a:gd name="connsiteX3" fmla="*/ 487427 w 487427"/>
                  <a:gd name="connsiteY3" fmla="*/ 0 h 416222"/>
                  <a:gd name="connsiteX4" fmla="*/ 0 w 487427"/>
                  <a:gd name="connsiteY4" fmla="*/ 0 h 416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7427" h="416222">
                    <a:moveTo>
                      <a:pt x="0" y="0"/>
                    </a:moveTo>
                    <a:lnTo>
                      <a:pt x="225625" y="389615"/>
                    </a:lnTo>
                    <a:cubicBezTo>
                      <a:pt x="231338" y="399118"/>
                      <a:pt x="238002" y="408620"/>
                      <a:pt x="246570" y="416222"/>
                    </a:cubicBezTo>
                    <a:lnTo>
                      <a:pt x="487427" y="0"/>
                    </a:lnTo>
                    <a:lnTo>
                      <a:pt x="0" y="0"/>
                    </a:lnTo>
                    <a:close/>
                  </a:path>
                </a:pathLst>
              </a:custGeom>
              <a:solidFill>
                <a:srgbClr val="F0534C"/>
              </a:solidFill>
              <a:ln w="9510"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42F4E91D-930F-534D-95BA-F105D005CA64}"/>
                  </a:ext>
                </a:extLst>
              </p:cNvPr>
              <p:cNvSpPr/>
              <p:nvPr/>
            </p:nvSpPr>
            <p:spPr>
              <a:xfrm>
                <a:off x="11168017" y="341939"/>
                <a:ext cx="70838" cy="60489"/>
              </a:xfrm>
              <a:custGeom>
                <a:avLst/>
                <a:gdLst>
                  <a:gd name="connsiteX0" fmla="*/ 261802 w 487427"/>
                  <a:gd name="connsiteY0" fmla="*/ 389615 h 416222"/>
                  <a:gd name="connsiteX1" fmla="*/ 487427 w 487427"/>
                  <a:gd name="connsiteY1" fmla="*/ 0 h 416222"/>
                  <a:gd name="connsiteX2" fmla="*/ 0 w 487427"/>
                  <a:gd name="connsiteY2" fmla="*/ 0 h 416222"/>
                  <a:gd name="connsiteX3" fmla="*/ 240858 w 487427"/>
                  <a:gd name="connsiteY3" fmla="*/ 416222 h 416222"/>
                  <a:gd name="connsiteX4" fmla="*/ 261802 w 487427"/>
                  <a:gd name="connsiteY4" fmla="*/ 389615 h 416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7427" h="416222">
                    <a:moveTo>
                      <a:pt x="261802" y="389615"/>
                    </a:moveTo>
                    <a:lnTo>
                      <a:pt x="487427" y="0"/>
                    </a:lnTo>
                    <a:lnTo>
                      <a:pt x="0" y="0"/>
                    </a:lnTo>
                    <a:lnTo>
                      <a:pt x="240858" y="416222"/>
                    </a:lnTo>
                    <a:cubicBezTo>
                      <a:pt x="248474" y="407670"/>
                      <a:pt x="256090" y="399118"/>
                      <a:pt x="261802" y="389615"/>
                    </a:cubicBezTo>
                  </a:path>
                </a:pathLst>
              </a:custGeom>
              <a:solidFill>
                <a:srgbClr val="F26F62"/>
              </a:solidFill>
              <a:ln w="9510" cap="flat">
                <a:noFill/>
                <a:prstDash val="solid"/>
                <a:miter/>
              </a:ln>
            </p:spPr>
            <p:txBody>
              <a:bodyPr rtlCol="0" anchor="ctr"/>
              <a:lstStyle/>
              <a:p>
                <a:endParaRPr lang="en-US"/>
              </a:p>
            </p:txBody>
          </p:sp>
          <p:sp>
            <p:nvSpPr>
              <p:cNvPr id="29" name="Freeform 28">
                <a:extLst>
                  <a:ext uri="{FF2B5EF4-FFF2-40B4-BE49-F238E27FC236}">
                    <a16:creationId xmlns:a16="http://schemas.microsoft.com/office/drawing/2014/main" id="{7E5DF945-6EB8-4C4B-B54D-54BA00AEBCA4}"/>
                  </a:ext>
                </a:extLst>
              </p:cNvPr>
              <p:cNvSpPr/>
              <p:nvPr/>
            </p:nvSpPr>
            <p:spPr>
              <a:xfrm>
                <a:off x="11125542" y="346221"/>
                <a:ext cx="70008" cy="61180"/>
              </a:xfrm>
              <a:custGeom>
                <a:avLst/>
                <a:gdLst>
                  <a:gd name="connsiteX0" fmla="*/ 0 w 481715"/>
                  <a:gd name="connsiteY0" fmla="*/ 416223 h 420973"/>
                  <a:gd name="connsiteX1" fmla="*/ 33320 w 481715"/>
                  <a:gd name="connsiteY1" fmla="*/ 420974 h 420973"/>
                  <a:gd name="connsiteX2" fmla="*/ 448395 w 481715"/>
                  <a:gd name="connsiteY2" fmla="*/ 420974 h 420973"/>
                  <a:gd name="connsiteX3" fmla="*/ 481715 w 481715"/>
                  <a:gd name="connsiteY3" fmla="*/ 416223 h 420973"/>
                  <a:gd name="connsiteX4" fmla="*/ 240858 w 481715"/>
                  <a:gd name="connsiteY4" fmla="*/ 0 h 420973"/>
                  <a:gd name="connsiteX5" fmla="*/ 0 w 481715"/>
                  <a:gd name="connsiteY5" fmla="*/ 416223 h 420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1715" h="420973">
                    <a:moveTo>
                      <a:pt x="0" y="416223"/>
                    </a:moveTo>
                    <a:cubicBezTo>
                      <a:pt x="10472" y="419073"/>
                      <a:pt x="21896" y="420974"/>
                      <a:pt x="33320" y="420974"/>
                    </a:cubicBezTo>
                    <a:lnTo>
                      <a:pt x="448395" y="420974"/>
                    </a:lnTo>
                    <a:cubicBezTo>
                      <a:pt x="459819" y="420974"/>
                      <a:pt x="471243" y="419073"/>
                      <a:pt x="481715" y="416223"/>
                    </a:cubicBezTo>
                    <a:lnTo>
                      <a:pt x="240858" y="0"/>
                    </a:lnTo>
                    <a:lnTo>
                      <a:pt x="0" y="416223"/>
                    </a:lnTo>
                    <a:close/>
                  </a:path>
                </a:pathLst>
              </a:custGeom>
              <a:solidFill>
                <a:srgbClr val="F58C7F"/>
              </a:solidFill>
              <a:ln w="9510" cap="flat">
                <a:noFill/>
                <a:prstDash val="solid"/>
                <a:miter/>
              </a:ln>
            </p:spPr>
            <p:txBody>
              <a:bodyPr rtlCol="0" anchor="ctr"/>
              <a:lstStyle/>
              <a:p>
                <a:endParaRPr lang="en-US"/>
              </a:p>
            </p:txBody>
          </p:sp>
          <p:sp>
            <p:nvSpPr>
              <p:cNvPr id="30" name="Freeform 29">
                <a:extLst>
                  <a:ext uri="{FF2B5EF4-FFF2-40B4-BE49-F238E27FC236}">
                    <a16:creationId xmlns:a16="http://schemas.microsoft.com/office/drawing/2014/main" id="{1D7C292B-8180-9941-B7B9-56C41F43C00D}"/>
                  </a:ext>
                </a:extLst>
              </p:cNvPr>
              <p:cNvSpPr/>
              <p:nvPr/>
            </p:nvSpPr>
            <p:spPr>
              <a:xfrm>
                <a:off x="11168017" y="272749"/>
                <a:ext cx="70699" cy="60489"/>
              </a:xfrm>
              <a:custGeom>
                <a:avLst/>
                <a:gdLst>
                  <a:gd name="connsiteX0" fmla="*/ 486475 w 486475"/>
                  <a:gd name="connsiteY0" fmla="*/ 416223 h 416222"/>
                  <a:gd name="connsiteX1" fmla="*/ 260850 w 486475"/>
                  <a:gd name="connsiteY1" fmla="*/ 26608 h 416222"/>
                  <a:gd name="connsiteX2" fmla="*/ 239906 w 486475"/>
                  <a:gd name="connsiteY2" fmla="*/ 0 h 416222"/>
                  <a:gd name="connsiteX3" fmla="*/ 0 w 486475"/>
                  <a:gd name="connsiteY3" fmla="*/ 416223 h 416222"/>
                  <a:gd name="connsiteX4" fmla="*/ 486475 w 486475"/>
                  <a:gd name="connsiteY4" fmla="*/ 416223 h 416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475" h="416222">
                    <a:moveTo>
                      <a:pt x="486475" y="416223"/>
                    </a:moveTo>
                    <a:lnTo>
                      <a:pt x="260850" y="26608"/>
                    </a:lnTo>
                    <a:cubicBezTo>
                      <a:pt x="255138" y="17105"/>
                      <a:pt x="248474" y="7602"/>
                      <a:pt x="239906" y="0"/>
                    </a:cubicBezTo>
                    <a:lnTo>
                      <a:pt x="0" y="416223"/>
                    </a:lnTo>
                    <a:lnTo>
                      <a:pt x="486475" y="416223"/>
                    </a:lnTo>
                    <a:close/>
                  </a:path>
                </a:pathLst>
              </a:custGeom>
              <a:solidFill>
                <a:srgbClr val="F0534C"/>
              </a:solidFill>
              <a:ln w="9510"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323011026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1_Cover-Full-Page">
    <p:bg>
      <p:bgRef idx="1001">
        <a:schemeClr val="bg2"/>
      </p:bgRef>
    </p:bg>
    <p:spTree>
      <p:nvGrpSpPr>
        <p:cNvPr id="1" name=""/>
        <p:cNvGrpSpPr/>
        <p:nvPr/>
      </p:nvGrpSpPr>
      <p:grpSpPr>
        <a:xfrm>
          <a:off x="0" y="0"/>
          <a:ext cx="0" cy="0"/>
          <a:chOff x="0" y="0"/>
          <a:chExt cx="0" cy="0"/>
        </a:xfrm>
      </p:grpSpPr>
      <p:sp>
        <p:nvSpPr>
          <p:cNvPr id="10" name="Picture Placeholder 2">
            <a:extLst>
              <a:ext uri="{FF2B5EF4-FFF2-40B4-BE49-F238E27FC236}">
                <a16:creationId xmlns:a16="http://schemas.microsoft.com/office/drawing/2014/main" id="{9012EEC4-D912-DD4B-8502-84364E1640EE}"/>
              </a:ext>
            </a:extLst>
          </p:cNvPr>
          <p:cNvSpPr>
            <a:spLocks noGrp="1" noChangeAspect="1"/>
          </p:cNvSpPr>
          <p:nvPr>
            <p:ph type="pic" sz="quarter" idx="26"/>
          </p:nvPr>
        </p:nvSpPr>
        <p:spPr>
          <a:xfrm>
            <a:off x="0" y="0"/>
            <a:ext cx="12188825" cy="6858000"/>
          </a:xfrm>
          <a:blipFill>
            <a:blip r:embed="rId2" cstate="email">
              <a:extLst>
                <a:ext uri="{28A0092B-C50C-407E-A947-70E740481C1C}">
                  <a14:useLocalDpi xmlns:a14="http://schemas.microsoft.com/office/drawing/2010/main"/>
                </a:ext>
              </a:extLst>
            </a:blip>
            <a:stretch>
              <a:fillRect/>
            </a:stretch>
          </a:blipFill>
        </p:spPr>
        <p:txBody>
          <a:bodyPr/>
          <a:lstStyle>
            <a:lvl1pPr>
              <a:defRPr>
                <a:solidFill>
                  <a:schemeClr val="bg2"/>
                </a:solidFill>
              </a:defRPr>
            </a:lvl1pPr>
          </a:lstStyle>
          <a:p>
            <a:r>
              <a:rPr lang="en-US"/>
              <a:t>Click icon to add picture</a:t>
            </a:r>
          </a:p>
        </p:txBody>
      </p:sp>
      <p:sp>
        <p:nvSpPr>
          <p:cNvPr id="5" name="SUBTITLE"/>
          <p:cNvSpPr>
            <a:spLocks noGrp="1"/>
          </p:cNvSpPr>
          <p:nvPr>
            <p:ph type="body" sz="quarter" idx="17" hasCustomPrompt="1"/>
          </p:nvPr>
        </p:nvSpPr>
        <p:spPr>
          <a:xfrm>
            <a:off x="608014" y="3659589"/>
            <a:ext cx="5246799" cy="300467"/>
          </a:xfrm>
          <a:prstGeom prst="rect">
            <a:avLst/>
          </a:prstGeom>
        </p:spPr>
        <p:txBody>
          <a:bodyPr wrap="square" anchor="t" anchorCtr="0">
            <a:spAutoFit/>
          </a:bodyPr>
          <a:lstStyle>
            <a:lvl1pPr>
              <a:defRPr sz="1800" b="0" i="0">
                <a:solidFill>
                  <a:schemeClr val="bg2"/>
                </a:solidFill>
                <a:latin typeface="Century Gothic" panose="020B0502020202020204" pitchFamily="34" charset="0"/>
              </a:defRPr>
            </a:lvl1pPr>
          </a:lstStyle>
          <a:p>
            <a:pPr lvl="0"/>
            <a:r>
              <a:rPr lang="en-US"/>
              <a:t>Subtitle</a:t>
            </a:r>
          </a:p>
        </p:txBody>
      </p:sp>
      <p:sp>
        <p:nvSpPr>
          <p:cNvPr id="7" name="TITLE"/>
          <p:cNvSpPr>
            <a:spLocks noGrp="1"/>
          </p:cNvSpPr>
          <p:nvPr>
            <p:ph type="title" hasCustomPrompt="1"/>
          </p:nvPr>
        </p:nvSpPr>
        <p:spPr>
          <a:xfrm>
            <a:off x="608013" y="2904724"/>
            <a:ext cx="5246800" cy="664797"/>
          </a:xfrm>
          <a:prstGeom prst="rect">
            <a:avLst/>
          </a:prstGeom>
        </p:spPr>
        <p:txBody>
          <a:bodyPr wrap="square" anchor="b" anchorCtr="0">
            <a:spAutoFit/>
          </a:bodyPr>
          <a:lstStyle>
            <a:lvl1pPr>
              <a:lnSpc>
                <a:spcPct val="90000"/>
              </a:lnSpc>
              <a:defRPr sz="4800" b="0" i="0" baseline="0">
                <a:solidFill>
                  <a:schemeClr val="bg2"/>
                </a:solidFill>
                <a:latin typeface="Times New Roman" panose="02020603050405020304" pitchFamily="18" charset="0"/>
                <a:cs typeface="Times New Roman" panose="02020603050405020304" pitchFamily="18" charset="0"/>
              </a:defRPr>
            </a:lvl1pPr>
          </a:lstStyle>
          <a:p>
            <a:r>
              <a:rPr lang="en-US"/>
              <a:t>Cover Title</a:t>
            </a:r>
          </a:p>
        </p:txBody>
      </p:sp>
      <p:sp>
        <p:nvSpPr>
          <p:cNvPr id="6" name="Freeform 5">
            <a:extLst>
              <a:ext uri="{FF2B5EF4-FFF2-40B4-BE49-F238E27FC236}">
                <a16:creationId xmlns:a16="http://schemas.microsoft.com/office/drawing/2014/main" id="{E51B488A-FB69-DA4D-B79D-0C5187927642}"/>
              </a:ext>
            </a:extLst>
          </p:cNvPr>
          <p:cNvSpPr/>
          <p:nvPr userDrawn="1"/>
        </p:nvSpPr>
        <p:spPr>
          <a:xfrm>
            <a:off x="10356977" y="3722590"/>
            <a:ext cx="1831848" cy="3135410"/>
          </a:xfrm>
          <a:custGeom>
            <a:avLst/>
            <a:gdLst>
              <a:gd name="connsiteX0" fmla="*/ 1831848 w 1831848"/>
              <a:gd name="connsiteY0" fmla="*/ 0 h 3135410"/>
              <a:gd name="connsiteX1" fmla="*/ 1831848 w 1831848"/>
              <a:gd name="connsiteY1" fmla="*/ 3135410 h 3135410"/>
              <a:gd name="connsiteX2" fmla="*/ 0 w 1831848"/>
              <a:gd name="connsiteY2" fmla="*/ 3135410 h 3135410"/>
            </a:gdLst>
            <a:ahLst/>
            <a:cxnLst>
              <a:cxn ang="0">
                <a:pos x="connsiteX0" y="connsiteY0"/>
              </a:cxn>
              <a:cxn ang="0">
                <a:pos x="connsiteX1" y="connsiteY1"/>
              </a:cxn>
              <a:cxn ang="0">
                <a:pos x="connsiteX2" y="connsiteY2"/>
              </a:cxn>
            </a:cxnLst>
            <a:rect l="l" t="t" r="r" b="b"/>
            <a:pathLst>
              <a:path w="1831848" h="3135410">
                <a:moveTo>
                  <a:pt x="1831848" y="0"/>
                </a:moveTo>
                <a:lnTo>
                  <a:pt x="1831848" y="3135410"/>
                </a:lnTo>
                <a:lnTo>
                  <a:pt x="0" y="3135410"/>
                </a:lnTo>
                <a:close/>
              </a:path>
            </a:pathLst>
          </a:custGeom>
          <a:noFill/>
          <a:ln w="3175">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l"/>
            <a:endParaRPr lang="en-US" b="1" kern="0" cap="all" spc="150">
              <a:latin typeface="☞Galano Grotesque" pitchFamily="2" charset="77"/>
            </a:endParaRPr>
          </a:p>
        </p:txBody>
      </p:sp>
      <p:sp>
        <p:nvSpPr>
          <p:cNvPr id="19" name="Date Placeholder 8">
            <a:extLst>
              <a:ext uri="{FF2B5EF4-FFF2-40B4-BE49-F238E27FC236}">
                <a16:creationId xmlns:a16="http://schemas.microsoft.com/office/drawing/2014/main" id="{2590DE67-CD8D-4246-AE37-05CCA8FBA250}"/>
              </a:ext>
            </a:extLst>
          </p:cNvPr>
          <p:cNvSpPr>
            <a:spLocks noGrp="1"/>
          </p:cNvSpPr>
          <p:nvPr>
            <p:ph type="dt" sz="half" idx="22"/>
          </p:nvPr>
        </p:nvSpPr>
        <p:spPr>
          <a:xfrm>
            <a:off x="609599" y="5989320"/>
            <a:ext cx="1423737" cy="182880"/>
          </a:xfrm>
          <a:prstGeom prst="rect">
            <a:avLst/>
          </a:prstGeom>
        </p:spPr>
        <p:txBody>
          <a:bodyPr lIns="0" tIns="0" rIns="0" bIns="0"/>
          <a:lstStyle>
            <a:lvl1pPr>
              <a:defRPr sz="1400">
                <a:solidFill>
                  <a:schemeClr val="bg2"/>
                </a:solidFill>
              </a:defRPr>
            </a:lvl1pPr>
          </a:lstStyle>
          <a:p>
            <a:endParaRPr lang="en-US"/>
          </a:p>
        </p:txBody>
      </p:sp>
      <p:sp>
        <p:nvSpPr>
          <p:cNvPr id="8" name="Picture Placeholder 10">
            <a:extLst>
              <a:ext uri="{FF2B5EF4-FFF2-40B4-BE49-F238E27FC236}">
                <a16:creationId xmlns:a16="http://schemas.microsoft.com/office/drawing/2014/main" id="{ADC141ED-B442-D243-AD7A-B94629F64159}"/>
              </a:ext>
            </a:extLst>
          </p:cNvPr>
          <p:cNvSpPr>
            <a:spLocks noGrp="1" noChangeAspect="1"/>
          </p:cNvSpPr>
          <p:nvPr>
            <p:ph type="pic" sz="quarter" idx="27"/>
          </p:nvPr>
        </p:nvSpPr>
        <p:spPr>
          <a:xfrm>
            <a:off x="453619" y="4459026"/>
            <a:ext cx="1546465" cy="548640"/>
          </a:xfrm>
          <a:blipFill>
            <a:blip r:embed="rId3">
              <a:extLst>
                <a:ext uri="{96DAC541-7B7A-43D3-8B79-37D633B846F1}">
                  <asvg:svgBlip xmlns:asvg="http://schemas.microsoft.com/office/drawing/2016/SVG/main" r:embed="rId4"/>
                </a:ext>
              </a:extLst>
            </a:blip>
            <a:stretch>
              <a:fillRect/>
            </a:stretch>
          </a:blipFill>
        </p:spPr>
        <p:txBody>
          <a:bodyPr/>
          <a:lstStyle>
            <a:lvl1pPr>
              <a:defRPr sz="800">
                <a:noFill/>
              </a:defRPr>
            </a:lvl1pPr>
          </a:lstStyle>
          <a:p>
            <a:r>
              <a:rPr lang="en-US"/>
              <a:t>Click icon to add picture</a:t>
            </a:r>
          </a:p>
        </p:txBody>
      </p:sp>
    </p:spTree>
    <p:extLst>
      <p:ext uri="{BB962C8B-B14F-4D97-AF65-F5344CB8AC3E}">
        <p14:creationId xmlns:p14="http://schemas.microsoft.com/office/powerpoint/2010/main" val="1300297990"/>
      </p:ext>
    </p:extLst>
  </p:cSld>
  <p:clrMapOvr>
    <a:overrideClrMapping bg1="lt1" tx1="dk1" bg2="lt2" tx2="dk2" accent1="accent1" accent2="accent2" accent3="accent3" accent4="accent4" accent5="accent5" accent6="accent6" hlink="hlink" folHlink="folHlink"/>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over-Townhall">
    <p:bg>
      <p:bgRef idx="1001">
        <a:schemeClr val="bg2"/>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FCAEA1C4-A106-714F-95AD-9BD07634D2E0}"/>
              </a:ext>
            </a:extLst>
          </p:cNvPr>
          <p:cNvSpPr>
            <a:spLocks noGrp="1" noChangeAspect="1"/>
          </p:cNvSpPr>
          <p:nvPr>
            <p:ph type="pic" sz="quarter" idx="26"/>
          </p:nvPr>
        </p:nvSpPr>
        <p:spPr>
          <a:xfrm>
            <a:off x="0" y="0"/>
            <a:ext cx="12188825" cy="6583680"/>
          </a:xfrm>
          <a:blipFill>
            <a:blip r:embed="rId2" cstate="email">
              <a:extLst>
                <a:ext uri="{28A0092B-C50C-407E-A947-70E740481C1C}">
                  <a14:useLocalDpi xmlns:a14="http://schemas.microsoft.com/office/drawing/2010/main"/>
                </a:ext>
              </a:extLst>
            </a:blip>
            <a:stretch>
              <a:fillRect/>
            </a:stretch>
          </a:blipFill>
        </p:spPr>
        <p:txBody>
          <a:bodyPr/>
          <a:lstStyle>
            <a:lvl1pPr>
              <a:defRPr>
                <a:solidFill>
                  <a:schemeClr val="bg2"/>
                </a:solidFill>
              </a:defRPr>
            </a:lvl1pPr>
          </a:lstStyle>
          <a:p>
            <a:r>
              <a:rPr lang="en-US"/>
              <a:t>Click icon to add picture</a:t>
            </a:r>
          </a:p>
        </p:txBody>
      </p:sp>
      <p:sp>
        <p:nvSpPr>
          <p:cNvPr id="31" name="SUBTITLE">
            <a:extLst>
              <a:ext uri="{FF2B5EF4-FFF2-40B4-BE49-F238E27FC236}">
                <a16:creationId xmlns:a16="http://schemas.microsoft.com/office/drawing/2014/main" id="{40810ADA-2687-1E44-B07A-6ACF419A27BC}"/>
              </a:ext>
            </a:extLst>
          </p:cNvPr>
          <p:cNvSpPr>
            <a:spLocks noGrp="1"/>
          </p:cNvSpPr>
          <p:nvPr>
            <p:ph type="body" sz="quarter" idx="17" hasCustomPrompt="1"/>
          </p:nvPr>
        </p:nvSpPr>
        <p:spPr>
          <a:xfrm>
            <a:off x="608014" y="3659589"/>
            <a:ext cx="5246799" cy="300467"/>
          </a:xfrm>
          <a:prstGeom prst="rect">
            <a:avLst/>
          </a:prstGeom>
        </p:spPr>
        <p:txBody>
          <a:bodyPr wrap="square" anchor="t" anchorCtr="0">
            <a:spAutoFit/>
          </a:bodyPr>
          <a:lstStyle>
            <a:lvl1pPr>
              <a:defRPr sz="1800" b="0" i="0">
                <a:solidFill>
                  <a:schemeClr val="tx2"/>
                </a:solidFill>
                <a:latin typeface="Century Gothic" panose="020B0502020202020204" pitchFamily="34" charset="0"/>
              </a:defRPr>
            </a:lvl1pPr>
          </a:lstStyle>
          <a:p>
            <a:pPr lvl="0"/>
            <a:r>
              <a:rPr lang="en-US"/>
              <a:t>Subtitle</a:t>
            </a:r>
          </a:p>
        </p:txBody>
      </p:sp>
      <p:sp>
        <p:nvSpPr>
          <p:cNvPr id="32" name="TITLE">
            <a:extLst>
              <a:ext uri="{FF2B5EF4-FFF2-40B4-BE49-F238E27FC236}">
                <a16:creationId xmlns:a16="http://schemas.microsoft.com/office/drawing/2014/main" id="{396111A8-25F3-7244-9D22-466E49D6DF63}"/>
              </a:ext>
            </a:extLst>
          </p:cNvPr>
          <p:cNvSpPr>
            <a:spLocks noGrp="1"/>
          </p:cNvSpPr>
          <p:nvPr>
            <p:ph type="title" hasCustomPrompt="1"/>
          </p:nvPr>
        </p:nvSpPr>
        <p:spPr>
          <a:xfrm>
            <a:off x="608013" y="2904724"/>
            <a:ext cx="5246800" cy="664797"/>
          </a:xfrm>
          <a:prstGeom prst="rect">
            <a:avLst/>
          </a:prstGeom>
        </p:spPr>
        <p:txBody>
          <a:bodyPr wrap="square" anchor="b" anchorCtr="0">
            <a:spAutoFit/>
          </a:bodyPr>
          <a:lstStyle>
            <a:lvl1pPr>
              <a:lnSpc>
                <a:spcPct val="90000"/>
              </a:lnSpc>
              <a:defRPr sz="4800" b="0" i="0" baseline="0">
                <a:solidFill>
                  <a:schemeClr val="tx2"/>
                </a:solidFill>
                <a:latin typeface="Times New Roman" panose="02020603050405020304" pitchFamily="18" charset="0"/>
                <a:cs typeface="Times New Roman" panose="02020603050405020304" pitchFamily="18" charset="0"/>
              </a:defRPr>
            </a:lvl1pPr>
          </a:lstStyle>
          <a:p>
            <a:r>
              <a:rPr lang="en-US"/>
              <a:t>Cover Title</a:t>
            </a:r>
          </a:p>
        </p:txBody>
      </p:sp>
      <p:sp>
        <p:nvSpPr>
          <p:cNvPr id="33" name="Date Placeholder 8">
            <a:extLst>
              <a:ext uri="{FF2B5EF4-FFF2-40B4-BE49-F238E27FC236}">
                <a16:creationId xmlns:a16="http://schemas.microsoft.com/office/drawing/2014/main" id="{3E85AA41-A80A-034D-8CF5-3A87EDE137B1}"/>
              </a:ext>
            </a:extLst>
          </p:cNvPr>
          <p:cNvSpPr>
            <a:spLocks noGrp="1"/>
          </p:cNvSpPr>
          <p:nvPr>
            <p:ph type="dt" sz="half" idx="22"/>
          </p:nvPr>
        </p:nvSpPr>
        <p:spPr>
          <a:xfrm>
            <a:off x="609599" y="5989320"/>
            <a:ext cx="1423737" cy="182880"/>
          </a:xfrm>
          <a:prstGeom prst="rect">
            <a:avLst/>
          </a:prstGeom>
        </p:spPr>
        <p:txBody>
          <a:bodyPr lIns="0" tIns="0" rIns="0" bIns="0"/>
          <a:lstStyle>
            <a:lvl1pPr>
              <a:defRPr sz="1400">
                <a:solidFill>
                  <a:schemeClr val="tx2"/>
                </a:solidFill>
              </a:defRPr>
            </a:lvl1pPr>
          </a:lstStyle>
          <a:p>
            <a:endParaRPr lang="en-US">
              <a:solidFill>
                <a:schemeClr val="tx2"/>
              </a:solidFill>
            </a:endParaRPr>
          </a:p>
        </p:txBody>
      </p:sp>
      <p:sp>
        <p:nvSpPr>
          <p:cNvPr id="10" name="Rectangle 9">
            <a:extLst>
              <a:ext uri="{FF2B5EF4-FFF2-40B4-BE49-F238E27FC236}">
                <a16:creationId xmlns:a16="http://schemas.microsoft.com/office/drawing/2014/main" id="{7CEEE382-C2A0-0242-B0EE-B5B4D5BCBC8B}"/>
              </a:ext>
            </a:extLst>
          </p:cNvPr>
          <p:cNvSpPr/>
          <p:nvPr userDrawn="1"/>
        </p:nvSpPr>
        <p:spPr>
          <a:xfrm>
            <a:off x="0" y="6583680"/>
            <a:ext cx="12188825" cy="27432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a:p>
        </p:txBody>
      </p:sp>
      <p:sp>
        <p:nvSpPr>
          <p:cNvPr id="11" name="Picture Placeholder 10">
            <a:extLst>
              <a:ext uri="{FF2B5EF4-FFF2-40B4-BE49-F238E27FC236}">
                <a16:creationId xmlns:a16="http://schemas.microsoft.com/office/drawing/2014/main" id="{F5DF29F8-73CF-C14E-BCE3-690BE1310451}"/>
              </a:ext>
            </a:extLst>
          </p:cNvPr>
          <p:cNvSpPr>
            <a:spLocks noGrp="1" noChangeAspect="1"/>
          </p:cNvSpPr>
          <p:nvPr>
            <p:ph type="pic" sz="quarter" idx="25"/>
          </p:nvPr>
        </p:nvSpPr>
        <p:spPr>
          <a:xfrm>
            <a:off x="504158" y="4459026"/>
            <a:ext cx="1546465" cy="548640"/>
          </a:xfrm>
          <a: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l="-3543" r="1842"/>
            </a:stretch>
          </a:blipFill>
        </p:spPr>
        <p:txBody>
          <a:bodyPr/>
          <a:lstStyle>
            <a:lvl1pPr>
              <a:defRPr sz="800">
                <a:solidFill>
                  <a:schemeClr val="bg2"/>
                </a:solidFill>
              </a:defRPr>
            </a:lvl1pPr>
          </a:lstStyle>
          <a:p>
            <a:r>
              <a:rPr lang="en-US"/>
              <a:t>Click icon to add picture</a:t>
            </a:r>
          </a:p>
        </p:txBody>
      </p:sp>
    </p:spTree>
    <p:extLst>
      <p:ext uri="{BB962C8B-B14F-4D97-AF65-F5344CB8AC3E}">
        <p14:creationId xmlns:p14="http://schemas.microsoft.com/office/powerpoint/2010/main" val="3537242305"/>
      </p:ext>
    </p:extLst>
  </p:cSld>
  <p:clrMapOvr>
    <a:overrideClrMapping bg1="dk1" tx1="lt1" bg2="dk2" tx2="lt2" accent1="accent1" accent2="accent2" accent3="accent3" accent4="accent4" accent5="accent5" accent6="accent6" hlink="hlink" folHlink="folHlink"/>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Cover-Coral-1">
    <p:bg>
      <p:bgRef idx="1001">
        <a:schemeClr val="bg1"/>
      </p:bgRef>
    </p:bg>
    <p:spTree>
      <p:nvGrpSpPr>
        <p:cNvPr id="1" name=""/>
        <p:cNvGrpSpPr/>
        <p:nvPr/>
      </p:nvGrpSpPr>
      <p:grpSpPr>
        <a:xfrm>
          <a:off x="0" y="0"/>
          <a:ext cx="0" cy="0"/>
          <a:chOff x="0" y="0"/>
          <a:chExt cx="0" cy="0"/>
        </a:xfrm>
      </p:grpSpPr>
      <p:sp>
        <p:nvSpPr>
          <p:cNvPr id="12" name="Picture Placeholder 37">
            <a:extLst>
              <a:ext uri="{FF2B5EF4-FFF2-40B4-BE49-F238E27FC236}">
                <a16:creationId xmlns:a16="http://schemas.microsoft.com/office/drawing/2014/main" id="{1861156D-3C69-A34E-BF54-F5DE17F8C68B}"/>
              </a:ext>
            </a:extLst>
          </p:cNvPr>
          <p:cNvSpPr>
            <a:spLocks noGrp="1" noChangeAspect="1"/>
          </p:cNvSpPr>
          <p:nvPr>
            <p:ph type="pic" sz="quarter" idx="29"/>
          </p:nvPr>
        </p:nvSpPr>
        <p:spPr>
          <a:xfrm>
            <a:off x="3986657" y="0"/>
            <a:ext cx="8202168" cy="6858000"/>
          </a:xfrm>
          <a:custGeom>
            <a:avLst/>
            <a:gdLst>
              <a:gd name="connsiteX0" fmla="*/ 0 w 8202168"/>
              <a:gd name="connsiteY0" fmla="*/ 0 h 6858000"/>
              <a:gd name="connsiteX1" fmla="*/ 8202168 w 8202168"/>
              <a:gd name="connsiteY1" fmla="*/ 0 h 6858000"/>
              <a:gd name="connsiteX2" fmla="*/ 8202168 w 8202168"/>
              <a:gd name="connsiteY2" fmla="*/ 6858000 h 6858000"/>
              <a:gd name="connsiteX3" fmla="*/ 0 w 8202168"/>
              <a:gd name="connsiteY3" fmla="*/ 6858000 h 6858000"/>
              <a:gd name="connsiteX4" fmla="*/ 0 w 8202168"/>
              <a:gd name="connsiteY4" fmla="*/ 6848856 h 6858000"/>
              <a:gd name="connsiteX5" fmla="*/ 3968623 w 8202168"/>
              <a:gd name="connsiteY5" fmla="*/ 6848856 h 6858000"/>
              <a:gd name="connsiteX6" fmla="*/ 0 w 8202168"/>
              <a:gd name="connsiteY6" fmla="*/ 640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02168" h="6858000">
                <a:moveTo>
                  <a:pt x="0" y="0"/>
                </a:moveTo>
                <a:lnTo>
                  <a:pt x="8202168" y="0"/>
                </a:lnTo>
                <a:lnTo>
                  <a:pt x="8202168" y="6858000"/>
                </a:lnTo>
                <a:lnTo>
                  <a:pt x="0" y="6858000"/>
                </a:lnTo>
                <a:lnTo>
                  <a:pt x="0" y="6848856"/>
                </a:lnTo>
                <a:lnTo>
                  <a:pt x="3968623" y="6848856"/>
                </a:lnTo>
                <a:lnTo>
                  <a:pt x="0" y="6403"/>
                </a:lnTo>
                <a:close/>
              </a:path>
            </a:pathLst>
          </a:custGeom>
          <a:blipFill>
            <a:blip r:embed="rId2" cstate="email">
              <a:extLst>
                <a:ext uri="{28A0092B-C50C-407E-A947-70E740481C1C}">
                  <a14:useLocalDpi xmlns:a14="http://schemas.microsoft.com/office/drawing/2010/main"/>
                </a:ext>
              </a:extLst>
            </a:blip>
            <a:stretch>
              <a:fillRect/>
            </a:stretch>
          </a:blipFill>
        </p:spPr>
        <p:txBody>
          <a:bodyPr wrap="square">
            <a:noAutofit/>
          </a:bodyPr>
          <a:lstStyle>
            <a:lvl1pPr>
              <a:defRPr sz="800">
                <a:noFill/>
              </a:defRPr>
            </a:lvl1pPr>
          </a:lstStyle>
          <a:p>
            <a:r>
              <a:rPr lang="en-US"/>
              <a:t>Click icon to add picture</a:t>
            </a:r>
          </a:p>
        </p:txBody>
      </p:sp>
      <p:sp>
        <p:nvSpPr>
          <p:cNvPr id="25" name="SUBTITLE">
            <a:extLst>
              <a:ext uri="{FF2B5EF4-FFF2-40B4-BE49-F238E27FC236}">
                <a16:creationId xmlns:a16="http://schemas.microsoft.com/office/drawing/2014/main" id="{9078B39E-9303-CF42-8D49-D1CFEF7330DE}"/>
              </a:ext>
            </a:extLst>
          </p:cNvPr>
          <p:cNvSpPr>
            <a:spLocks noGrp="1"/>
          </p:cNvSpPr>
          <p:nvPr userDrawn="1">
            <p:ph type="body" sz="quarter" idx="17" hasCustomPrompt="1"/>
          </p:nvPr>
        </p:nvSpPr>
        <p:spPr>
          <a:xfrm>
            <a:off x="608014" y="3659589"/>
            <a:ext cx="5246799" cy="300467"/>
          </a:xfrm>
          <a:prstGeom prst="rect">
            <a:avLst/>
          </a:prstGeom>
        </p:spPr>
        <p:txBody>
          <a:bodyPr wrap="square" anchor="t" anchorCtr="0">
            <a:spAutoFit/>
          </a:bodyPr>
          <a:lstStyle>
            <a:lvl1pPr>
              <a:defRPr sz="1800" b="0" i="0">
                <a:solidFill>
                  <a:schemeClr val="tx2"/>
                </a:solidFill>
                <a:latin typeface="Century Gothic" panose="020B0502020202020204" pitchFamily="34" charset="0"/>
              </a:defRPr>
            </a:lvl1pPr>
          </a:lstStyle>
          <a:p>
            <a:pPr lvl="0"/>
            <a:r>
              <a:rPr lang="en-US"/>
              <a:t>Subtitle</a:t>
            </a:r>
          </a:p>
        </p:txBody>
      </p:sp>
      <p:sp>
        <p:nvSpPr>
          <p:cNvPr id="26" name="TITLE">
            <a:extLst>
              <a:ext uri="{FF2B5EF4-FFF2-40B4-BE49-F238E27FC236}">
                <a16:creationId xmlns:a16="http://schemas.microsoft.com/office/drawing/2014/main" id="{CE8CB574-8088-0240-AAFC-463D2EB26D27}"/>
              </a:ext>
            </a:extLst>
          </p:cNvPr>
          <p:cNvSpPr>
            <a:spLocks noGrp="1"/>
          </p:cNvSpPr>
          <p:nvPr userDrawn="1">
            <p:ph type="title" hasCustomPrompt="1"/>
          </p:nvPr>
        </p:nvSpPr>
        <p:spPr>
          <a:xfrm>
            <a:off x="608013" y="2904724"/>
            <a:ext cx="5246800" cy="664797"/>
          </a:xfrm>
          <a:prstGeom prst="rect">
            <a:avLst/>
          </a:prstGeom>
        </p:spPr>
        <p:txBody>
          <a:bodyPr wrap="square" anchor="b" anchorCtr="0">
            <a:spAutoFit/>
          </a:bodyPr>
          <a:lstStyle>
            <a:lvl1pPr>
              <a:lnSpc>
                <a:spcPct val="90000"/>
              </a:lnSpc>
              <a:defRPr sz="4800" b="0" i="0" baseline="0">
                <a:solidFill>
                  <a:schemeClr val="tx2"/>
                </a:solidFill>
                <a:latin typeface="Times New Roman" panose="02020603050405020304" pitchFamily="18" charset="0"/>
                <a:cs typeface="Times New Roman" panose="02020603050405020304" pitchFamily="18" charset="0"/>
              </a:defRPr>
            </a:lvl1pPr>
          </a:lstStyle>
          <a:p>
            <a:r>
              <a:rPr lang="en-US"/>
              <a:t>Cover Title</a:t>
            </a:r>
          </a:p>
        </p:txBody>
      </p:sp>
      <p:sp>
        <p:nvSpPr>
          <p:cNvPr id="24" name="Date Placeholder 8">
            <a:extLst>
              <a:ext uri="{FF2B5EF4-FFF2-40B4-BE49-F238E27FC236}">
                <a16:creationId xmlns:a16="http://schemas.microsoft.com/office/drawing/2014/main" id="{29839FFB-6735-6F41-8B99-59E8E90812C2}"/>
              </a:ext>
            </a:extLst>
          </p:cNvPr>
          <p:cNvSpPr>
            <a:spLocks noGrp="1"/>
          </p:cNvSpPr>
          <p:nvPr userDrawn="1">
            <p:ph type="dt" sz="half" idx="23"/>
          </p:nvPr>
        </p:nvSpPr>
        <p:spPr>
          <a:xfrm>
            <a:off x="609599" y="5989320"/>
            <a:ext cx="1423737" cy="182880"/>
          </a:xfrm>
          <a:prstGeom prst="rect">
            <a:avLst/>
          </a:prstGeom>
        </p:spPr>
        <p:txBody>
          <a:bodyPr lIns="0" tIns="0" rIns="0" bIns="0"/>
          <a:lstStyle>
            <a:lvl1pPr>
              <a:defRPr sz="1400">
                <a:solidFill>
                  <a:schemeClr val="tx2"/>
                </a:solidFill>
              </a:defRPr>
            </a:lvl1pPr>
          </a:lstStyle>
          <a:p>
            <a:endParaRPr lang="en-US"/>
          </a:p>
        </p:txBody>
      </p:sp>
      <p:sp>
        <p:nvSpPr>
          <p:cNvPr id="7" name="Picture Placeholder 10">
            <a:extLst>
              <a:ext uri="{FF2B5EF4-FFF2-40B4-BE49-F238E27FC236}">
                <a16:creationId xmlns:a16="http://schemas.microsoft.com/office/drawing/2014/main" id="{3E5E47B6-5EC0-E847-B938-5D4E41E04F4D}"/>
              </a:ext>
            </a:extLst>
          </p:cNvPr>
          <p:cNvSpPr>
            <a:spLocks noGrp="1" noChangeAspect="1"/>
          </p:cNvSpPr>
          <p:nvPr>
            <p:ph type="pic" sz="quarter" idx="25"/>
          </p:nvPr>
        </p:nvSpPr>
        <p:spPr>
          <a:xfrm>
            <a:off x="504158" y="4459026"/>
            <a:ext cx="1546465" cy="548640"/>
          </a:xfrm>
          <a: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l="-3543" r="1842"/>
            </a:stretch>
          </a:blipFill>
        </p:spPr>
        <p:txBody>
          <a:bodyPr/>
          <a:lstStyle>
            <a:lvl1pPr>
              <a:defRPr sz="800">
                <a:noFill/>
              </a:defRPr>
            </a:lvl1pPr>
          </a:lstStyle>
          <a:p>
            <a:r>
              <a:rPr lang="en-US"/>
              <a:t>Click icon to add picture</a:t>
            </a:r>
          </a:p>
        </p:txBody>
      </p:sp>
    </p:spTree>
    <p:extLst>
      <p:ext uri="{BB962C8B-B14F-4D97-AF65-F5344CB8AC3E}">
        <p14:creationId xmlns:p14="http://schemas.microsoft.com/office/powerpoint/2010/main" val="4134672078"/>
      </p:ext>
    </p:extLst>
  </p:cSld>
  <p:clrMapOvr>
    <a:overrideClrMapping bg1="dk1" tx1="lt1" bg2="dk2" tx2="lt2" accent1="accent1" accent2="accent2" accent3="accent3" accent4="accent4" accent5="accent5" accent6="accent6" hlink="hlink" folHlink="folHlink"/>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Cover-Coral-2">
    <p:bg>
      <p:bgRef idx="1001">
        <a:schemeClr val="bg1"/>
      </p:bgRef>
    </p:bg>
    <p:spTree>
      <p:nvGrpSpPr>
        <p:cNvPr id="1" name=""/>
        <p:cNvGrpSpPr/>
        <p:nvPr/>
      </p:nvGrpSpPr>
      <p:grpSpPr>
        <a:xfrm>
          <a:off x="0" y="0"/>
          <a:ext cx="0" cy="0"/>
          <a:chOff x="0" y="0"/>
          <a:chExt cx="0" cy="0"/>
        </a:xfrm>
      </p:grpSpPr>
      <p:sp>
        <p:nvSpPr>
          <p:cNvPr id="38" name="SUBTITLE">
            <a:extLst>
              <a:ext uri="{FF2B5EF4-FFF2-40B4-BE49-F238E27FC236}">
                <a16:creationId xmlns:a16="http://schemas.microsoft.com/office/drawing/2014/main" id="{C95DEC37-B921-3A48-A91D-274525ED20A0}"/>
              </a:ext>
            </a:extLst>
          </p:cNvPr>
          <p:cNvSpPr>
            <a:spLocks noGrp="1"/>
          </p:cNvSpPr>
          <p:nvPr>
            <p:ph type="body" sz="quarter" idx="17" hasCustomPrompt="1"/>
          </p:nvPr>
        </p:nvSpPr>
        <p:spPr>
          <a:xfrm>
            <a:off x="608014" y="3659589"/>
            <a:ext cx="5246799" cy="300467"/>
          </a:xfrm>
          <a:prstGeom prst="rect">
            <a:avLst/>
          </a:prstGeom>
        </p:spPr>
        <p:txBody>
          <a:bodyPr wrap="square" anchor="t" anchorCtr="0">
            <a:spAutoFit/>
          </a:bodyPr>
          <a:lstStyle>
            <a:lvl1pPr>
              <a:defRPr sz="1800" b="0" i="0">
                <a:solidFill>
                  <a:schemeClr val="tx2"/>
                </a:solidFill>
                <a:latin typeface="Century Gothic" panose="020B0502020202020204" pitchFamily="34" charset="0"/>
              </a:defRPr>
            </a:lvl1pPr>
          </a:lstStyle>
          <a:p>
            <a:pPr lvl="0"/>
            <a:r>
              <a:rPr lang="en-US"/>
              <a:t>Subtitle</a:t>
            </a:r>
          </a:p>
        </p:txBody>
      </p:sp>
      <p:sp>
        <p:nvSpPr>
          <p:cNvPr id="39" name="TITLE">
            <a:extLst>
              <a:ext uri="{FF2B5EF4-FFF2-40B4-BE49-F238E27FC236}">
                <a16:creationId xmlns:a16="http://schemas.microsoft.com/office/drawing/2014/main" id="{5655D3A0-E1D8-6C42-8822-6D120C8ACCF1}"/>
              </a:ext>
            </a:extLst>
          </p:cNvPr>
          <p:cNvSpPr>
            <a:spLocks noGrp="1"/>
          </p:cNvSpPr>
          <p:nvPr>
            <p:ph type="title" hasCustomPrompt="1"/>
          </p:nvPr>
        </p:nvSpPr>
        <p:spPr>
          <a:xfrm>
            <a:off x="608013" y="2904724"/>
            <a:ext cx="5246800" cy="664797"/>
          </a:xfrm>
          <a:prstGeom prst="rect">
            <a:avLst/>
          </a:prstGeom>
        </p:spPr>
        <p:txBody>
          <a:bodyPr wrap="square" anchor="b" anchorCtr="0">
            <a:spAutoFit/>
          </a:bodyPr>
          <a:lstStyle>
            <a:lvl1pPr>
              <a:lnSpc>
                <a:spcPct val="90000"/>
              </a:lnSpc>
              <a:defRPr sz="4800" b="0" i="0" baseline="0">
                <a:solidFill>
                  <a:schemeClr val="tx2"/>
                </a:solidFill>
                <a:latin typeface="Times New Roman" panose="02020603050405020304" pitchFamily="18" charset="0"/>
                <a:cs typeface="Times New Roman" panose="02020603050405020304" pitchFamily="18" charset="0"/>
              </a:defRPr>
            </a:lvl1pPr>
          </a:lstStyle>
          <a:p>
            <a:r>
              <a:rPr lang="en-US"/>
              <a:t>Cover Title</a:t>
            </a:r>
          </a:p>
        </p:txBody>
      </p:sp>
      <p:sp>
        <p:nvSpPr>
          <p:cNvPr id="20" name="Date Placeholder 8">
            <a:extLst>
              <a:ext uri="{FF2B5EF4-FFF2-40B4-BE49-F238E27FC236}">
                <a16:creationId xmlns:a16="http://schemas.microsoft.com/office/drawing/2014/main" id="{587C72ED-1AA5-DB43-B606-CEED4F308986}"/>
              </a:ext>
            </a:extLst>
          </p:cNvPr>
          <p:cNvSpPr>
            <a:spLocks noGrp="1"/>
          </p:cNvSpPr>
          <p:nvPr>
            <p:ph type="dt" sz="half" idx="22"/>
          </p:nvPr>
        </p:nvSpPr>
        <p:spPr>
          <a:xfrm>
            <a:off x="609599" y="5989320"/>
            <a:ext cx="1423737" cy="182880"/>
          </a:xfrm>
          <a:prstGeom prst="rect">
            <a:avLst/>
          </a:prstGeom>
        </p:spPr>
        <p:txBody>
          <a:bodyPr lIns="0" tIns="0" rIns="0" bIns="0"/>
          <a:lstStyle>
            <a:lvl1pPr>
              <a:defRPr sz="1400">
                <a:solidFill>
                  <a:schemeClr val="tx2"/>
                </a:solidFill>
              </a:defRPr>
            </a:lvl1pPr>
          </a:lstStyle>
          <a:p>
            <a:endParaRPr lang="en-US"/>
          </a:p>
        </p:txBody>
      </p:sp>
      <p:sp>
        <p:nvSpPr>
          <p:cNvPr id="18" name="Picture Placeholder 10">
            <a:extLst>
              <a:ext uri="{FF2B5EF4-FFF2-40B4-BE49-F238E27FC236}">
                <a16:creationId xmlns:a16="http://schemas.microsoft.com/office/drawing/2014/main" id="{FC37DB3C-10BA-FF44-BA48-1E9F05047E4F}"/>
              </a:ext>
            </a:extLst>
          </p:cNvPr>
          <p:cNvSpPr>
            <a:spLocks noGrp="1" noChangeAspect="1"/>
          </p:cNvSpPr>
          <p:nvPr>
            <p:ph type="pic" sz="quarter" idx="25"/>
          </p:nvPr>
        </p:nvSpPr>
        <p:spPr>
          <a:xfrm>
            <a:off x="504158" y="4459026"/>
            <a:ext cx="1546465" cy="548640"/>
          </a:xfrm>
          <a: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l="-3543" r="1842"/>
            </a:stretch>
          </a:blipFill>
        </p:spPr>
        <p:txBody>
          <a:bodyPr/>
          <a:lstStyle>
            <a:lvl1pPr>
              <a:defRPr sz="800">
                <a:noFill/>
              </a:defRPr>
            </a:lvl1pPr>
          </a:lstStyle>
          <a:p>
            <a:r>
              <a:rPr lang="en-US"/>
              <a:t>Click icon to add picture</a:t>
            </a:r>
          </a:p>
        </p:txBody>
      </p:sp>
      <p:sp>
        <p:nvSpPr>
          <p:cNvPr id="21" name="Picture Placeholder 20">
            <a:extLst>
              <a:ext uri="{FF2B5EF4-FFF2-40B4-BE49-F238E27FC236}">
                <a16:creationId xmlns:a16="http://schemas.microsoft.com/office/drawing/2014/main" id="{6C6C2030-6238-BE4E-BACF-3CF4A53142C3}"/>
              </a:ext>
            </a:extLst>
          </p:cNvPr>
          <p:cNvSpPr>
            <a:spLocks noGrp="1"/>
          </p:cNvSpPr>
          <p:nvPr>
            <p:ph type="pic" sz="quarter" idx="31"/>
          </p:nvPr>
        </p:nvSpPr>
        <p:spPr>
          <a:xfrm>
            <a:off x="3986657" y="0"/>
            <a:ext cx="8202168" cy="6858000"/>
          </a:xfrm>
          <a:custGeom>
            <a:avLst/>
            <a:gdLst>
              <a:gd name="connsiteX0" fmla="*/ 3977640 w 8202168"/>
              <a:gd name="connsiteY0" fmla="*/ 0 h 6858000"/>
              <a:gd name="connsiteX1" fmla="*/ 8202168 w 8202168"/>
              <a:gd name="connsiteY1" fmla="*/ 0 h 6858000"/>
              <a:gd name="connsiteX2" fmla="*/ 8202168 w 8202168"/>
              <a:gd name="connsiteY2" fmla="*/ 6858000 h 6858000"/>
              <a:gd name="connsiteX3" fmla="*/ 0 w 8202168"/>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8202168" h="6858000">
                <a:moveTo>
                  <a:pt x="3977640" y="0"/>
                </a:moveTo>
                <a:lnTo>
                  <a:pt x="8202168" y="0"/>
                </a:lnTo>
                <a:lnTo>
                  <a:pt x="8202168" y="6858000"/>
                </a:lnTo>
                <a:lnTo>
                  <a:pt x="0" y="6858000"/>
                </a:lnTo>
                <a:close/>
              </a:path>
            </a:pathLst>
          </a:custGeom>
          <a:blipFill>
            <a:blip r:embed="rId4" cstate="email">
              <a:extLst>
                <a:ext uri="{28A0092B-C50C-407E-A947-70E740481C1C}">
                  <a14:useLocalDpi xmlns:a14="http://schemas.microsoft.com/office/drawing/2010/main"/>
                </a:ext>
              </a:extLst>
            </a:blip>
            <a:stretch>
              <a:fillRect t="46"/>
            </a:stretch>
          </a:blipFill>
        </p:spPr>
        <p:txBody>
          <a:bodyPr wrap="square">
            <a:noAutofit/>
          </a:bodyPr>
          <a:lstStyle>
            <a:lvl1pPr>
              <a:defRPr sz="800">
                <a:noFill/>
              </a:defRPr>
            </a:lvl1pPr>
          </a:lstStyle>
          <a:p>
            <a:r>
              <a:rPr lang="en-US"/>
              <a:t>Click icon to add picture</a:t>
            </a:r>
          </a:p>
        </p:txBody>
      </p:sp>
    </p:spTree>
    <p:extLst>
      <p:ext uri="{BB962C8B-B14F-4D97-AF65-F5344CB8AC3E}">
        <p14:creationId xmlns:p14="http://schemas.microsoft.com/office/powerpoint/2010/main" val="3276333562"/>
      </p:ext>
    </p:extLst>
  </p:cSld>
  <p:clrMapOvr>
    <a:overrideClrMapping bg1="dk1" tx1="lt1" bg2="dk2" tx2="lt2" accent1="accent1" accent2="accent2" accent3="accent3" accent4="accent4" accent5="accent5" accent6="accent6" hlink="hlink" folHlink="folHlink"/>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Cover-Dark-Charcoal-1">
    <p:bg>
      <p:bgRef idx="1001">
        <a:schemeClr val="bg2"/>
      </p:bgRef>
    </p:bg>
    <p:spTree>
      <p:nvGrpSpPr>
        <p:cNvPr id="1" name=""/>
        <p:cNvGrpSpPr/>
        <p:nvPr/>
      </p:nvGrpSpPr>
      <p:grpSpPr>
        <a:xfrm>
          <a:off x="0" y="0"/>
          <a:ext cx="0" cy="0"/>
          <a:chOff x="0" y="0"/>
          <a:chExt cx="0" cy="0"/>
        </a:xfrm>
      </p:grpSpPr>
      <p:sp>
        <p:nvSpPr>
          <p:cNvPr id="7" name="Picture Placeholder 37">
            <a:extLst>
              <a:ext uri="{FF2B5EF4-FFF2-40B4-BE49-F238E27FC236}">
                <a16:creationId xmlns:a16="http://schemas.microsoft.com/office/drawing/2014/main" id="{16A58A69-7A2A-944A-A901-68EE12F80466}"/>
              </a:ext>
            </a:extLst>
          </p:cNvPr>
          <p:cNvSpPr>
            <a:spLocks noGrp="1" noChangeAspect="1"/>
          </p:cNvSpPr>
          <p:nvPr>
            <p:ph type="pic" sz="quarter" idx="29"/>
          </p:nvPr>
        </p:nvSpPr>
        <p:spPr>
          <a:xfrm>
            <a:off x="3986657" y="0"/>
            <a:ext cx="8202168" cy="6858000"/>
          </a:xfrm>
          <a:custGeom>
            <a:avLst/>
            <a:gdLst>
              <a:gd name="connsiteX0" fmla="*/ 0 w 8202168"/>
              <a:gd name="connsiteY0" fmla="*/ 0 h 6858000"/>
              <a:gd name="connsiteX1" fmla="*/ 8202168 w 8202168"/>
              <a:gd name="connsiteY1" fmla="*/ 0 h 6858000"/>
              <a:gd name="connsiteX2" fmla="*/ 8202168 w 8202168"/>
              <a:gd name="connsiteY2" fmla="*/ 6858000 h 6858000"/>
              <a:gd name="connsiteX3" fmla="*/ 0 w 8202168"/>
              <a:gd name="connsiteY3" fmla="*/ 6858000 h 6858000"/>
              <a:gd name="connsiteX4" fmla="*/ 0 w 8202168"/>
              <a:gd name="connsiteY4" fmla="*/ 6848856 h 6858000"/>
              <a:gd name="connsiteX5" fmla="*/ 3968623 w 8202168"/>
              <a:gd name="connsiteY5" fmla="*/ 6848856 h 6858000"/>
              <a:gd name="connsiteX6" fmla="*/ 0 w 8202168"/>
              <a:gd name="connsiteY6" fmla="*/ 640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02168" h="6858000">
                <a:moveTo>
                  <a:pt x="0" y="0"/>
                </a:moveTo>
                <a:lnTo>
                  <a:pt x="8202168" y="0"/>
                </a:lnTo>
                <a:lnTo>
                  <a:pt x="8202168" y="6858000"/>
                </a:lnTo>
                <a:lnTo>
                  <a:pt x="0" y="6858000"/>
                </a:lnTo>
                <a:lnTo>
                  <a:pt x="0" y="6848856"/>
                </a:lnTo>
                <a:lnTo>
                  <a:pt x="3968623" y="6848856"/>
                </a:lnTo>
                <a:lnTo>
                  <a:pt x="0" y="6403"/>
                </a:lnTo>
                <a:close/>
              </a:path>
            </a:pathLst>
          </a:custGeom>
          <a:blipFill dpi="0" rotWithShape="1">
            <a:blip r:embed="rId2" cstate="email">
              <a:extLst>
                <a:ext uri="{28A0092B-C50C-407E-A947-70E740481C1C}">
                  <a14:useLocalDpi xmlns:a14="http://schemas.microsoft.com/office/drawing/2010/main"/>
                </a:ext>
              </a:extLst>
            </a:blip>
            <a:srcRect/>
            <a:stretch>
              <a:fillRect/>
            </a:stretch>
          </a:blipFill>
        </p:spPr>
        <p:txBody>
          <a:bodyPr wrap="square">
            <a:noAutofit/>
          </a:bodyPr>
          <a:lstStyle>
            <a:lvl1pPr>
              <a:defRPr sz="800">
                <a:noFill/>
              </a:defRPr>
            </a:lvl1pPr>
          </a:lstStyle>
          <a:p>
            <a:r>
              <a:rPr lang="en-US"/>
              <a:t>Click icon to add picture</a:t>
            </a:r>
          </a:p>
        </p:txBody>
      </p:sp>
      <p:sp>
        <p:nvSpPr>
          <p:cNvPr id="38" name="SUBTITLE">
            <a:extLst>
              <a:ext uri="{FF2B5EF4-FFF2-40B4-BE49-F238E27FC236}">
                <a16:creationId xmlns:a16="http://schemas.microsoft.com/office/drawing/2014/main" id="{C95DEC37-B921-3A48-A91D-274525ED20A0}"/>
              </a:ext>
            </a:extLst>
          </p:cNvPr>
          <p:cNvSpPr>
            <a:spLocks noGrp="1"/>
          </p:cNvSpPr>
          <p:nvPr>
            <p:ph type="body" sz="quarter" idx="17" hasCustomPrompt="1"/>
          </p:nvPr>
        </p:nvSpPr>
        <p:spPr>
          <a:xfrm>
            <a:off x="608014" y="3659589"/>
            <a:ext cx="5246799" cy="300467"/>
          </a:xfrm>
          <a:prstGeom prst="rect">
            <a:avLst/>
          </a:prstGeom>
        </p:spPr>
        <p:txBody>
          <a:bodyPr wrap="square" anchor="t" anchorCtr="0">
            <a:spAutoFit/>
          </a:bodyPr>
          <a:lstStyle>
            <a:lvl1pPr>
              <a:defRPr sz="1800" b="0" i="0">
                <a:solidFill>
                  <a:schemeClr val="tx2"/>
                </a:solidFill>
                <a:latin typeface="Century Gothic" panose="020B0502020202020204" pitchFamily="34" charset="0"/>
              </a:defRPr>
            </a:lvl1pPr>
          </a:lstStyle>
          <a:p>
            <a:pPr lvl="0"/>
            <a:r>
              <a:rPr lang="en-US"/>
              <a:t>Subtitle</a:t>
            </a:r>
          </a:p>
        </p:txBody>
      </p:sp>
      <p:sp>
        <p:nvSpPr>
          <p:cNvPr id="39" name="TITLE">
            <a:extLst>
              <a:ext uri="{FF2B5EF4-FFF2-40B4-BE49-F238E27FC236}">
                <a16:creationId xmlns:a16="http://schemas.microsoft.com/office/drawing/2014/main" id="{5655D3A0-E1D8-6C42-8822-6D120C8ACCF1}"/>
              </a:ext>
            </a:extLst>
          </p:cNvPr>
          <p:cNvSpPr>
            <a:spLocks noGrp="1"/>
          </p:cNvSpPr>
          <p:nvPr>
            <p:ph type="title" hasCustomPrompt="1"/>
          </p:nvPr>
        </p:nvSpPr>
        <p:spPr>
          <a:xfrm>
            <a:off x="608013" y="2904724"/>
            <a:ext cx="5246800" cy="664797"/>
          </a:xfrm>
          <a:prstGeom prst="rect">
            <a:avLst/>
          </a:prstGeom>
        </p:spPr>
        <p:txBody>
          <a:bodyPr wrap="square" anchor="b" anchorCtr="0">
            <a:spAutoFit/>
          </a:bodyPr>
          <a:lstStyle>
            <a:lvl1pPr>
              <a:lnSpc>
                <a:spcPct val="90000"/>
              </a:lnSpc>
              <a:defRPr sz="4800" b="0" i="0" baseline="0">
                <a:solidFill>
                  <a:schemeClr val="tx2"/>
                </a:solidFill>
                <a:latin typeface="Times New Roman" panose="02020603050405020304" pitchFamily="18" charset="0"/>
                <a:cs typeface="Times New Roman" panose="02020603050405020304" pitchFamily="18" charset="0"/>
              </a:defRPr>
            </a:lvl1pPr>
          </a:lstStyle>
          <a:p>
            <a:r>
              <a:rPr lang="en-US"/>
              <a:t>Cover Title</a:t>
            </a:r>
          </a:p>
        </p:txBody>
      </p:sp>
      <p:sp>
        <p:nvSpPr>
          <p:cNvPr id="20" name="Date Placeholder 8">
            <a:extLst>
              <a:ext uri="{FF2B5EF4-FFF2-40B4-BE49-F238E27FC236}">
                <a16:creationId xmlns:a16="http://schemas.microsoft.com/office/drawing/2014/main" id="{587C72ED-1AA5-DB43-B606-CEED4F308986}"/>
              </a:ext>
            </a:extLst>
          </p:cNvPr>
          <p:cNvSpPr>
            <a:spLocks noGrp="1"/>
          </p:cNvSpPr>
          <p:nvPr>
            <p:ph type="dt" sz="half" idx="22"/>
          </p:nvPr>
        </p:nvSpPr>
        <p:spPr>
          <a:xfrm>
            <a:off x="609599" y="5989320"/>
            <a:ext cx="1423737" cy="182880"/>
          </a:xfrm>
          <a:prstGeom prst="rect">
            <a:avLst/>
          </a:prstGeom>
        </p:spPr>
        <p:txBody>
          <a:bodyPr lIns="0" tIns="0" rIns="0" bIns="0"/>
          <a:lstStyle>
            <a:lvl1pPr>
              <a:defRPr sz="1400">
                <a:solidFill>
                  <a:schemeClr val="tx2"/>
                </a:solidFill>
              </a:defRPr>
            </a:lvl1pPr>
          </a:lstStyle>
          <a:p>
            <a:endParaRPr lang="en-US"/>
          </a:p>
        </p:txBody>
      </p:sp>
      <p:sp>
        <p:nvSpPr>
          <p:cNvPr id="40" name="Picture Placeholder 10">
            <a:extLst>
              <a:ext uri="{FF2B5EF4-FFF2-40B4-BE49-F238E27FC236}">
                <a16:creationId xmlns:a16="http://schemas.microsoft.com/office/drawing/2014/main" id="{6B810DE0-DD8C-364E-8296-02A7CF7F7999}"/>
              </a:ext>
            </a:extLst>
          </p:cNvPr>
          <p:cNvSpPr>
            <a:spLocks noGrp="1" noChangeAspect="1"/>
          </p:cNvSpPr>
          <p:nvPr>
            <p:ph type="pic" sz="quarter" idx="25"/>
          </p:nvPr>
        </p:nvSpPr>
        <p:spPr>
          <a:xfrm>
            <a:off x="504158" y="4459026"/>
            <a:ext cx="1546465" cy="548640"/>
          </a:xfrm>
          <a: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l="-3543" r="1842"/>
            </a:stretch>
          </a:blipFill>
        </p:spPr>
        <p:txBody>
          <a:bodyPr/>
          <a:lstStyle>
            <a:lvl1pPr>
              <a:defRPr sz="800">
                <a:solidFill>
                  <a:schemeClr val="bg2"/>
                </a:solidFill>
              </a:defRPr>
            </a:lvl1pPr>
          </a:lstStyle>
          <a:p>
            <a:r>
              <a:rPr lang="en-US"/>
              <a:t>Click icon to add picture</a:t>
            </a:r>
          </a:p>
        </p:txBody>
      </p:sp>
    </p:spTree>
    <p:extLst>
      <p:ext uri="{BB962C8B-B14F-4D97-AF65-F5344CB8AC3E}">
        <p14:creationId xmlns:p14="http://schemas.microsoft.com/office/powerpoint/2010/main" val="2663551293"/>
      </p:ext>
    </p:extLst>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Divider 1">
    <p:bg>
      <p:bgRef idx="1001">
        <a:schemeClr val="bg1"/>
      </p:bgRef>
    </p:bg>
    <p:spTree>
      <p:nvGrpSpPr>
        <p:cNvPr id="1" name=""/>
        <p:cNvGrpSpPr/>
        <p:nvPr/>
      </p:nvGrpSpPr>
      <p:grpSpPr>
        <a:xfrm>
          <a:off x="0" y="0"/>
          <a:ext cx="0" cy="0"/>
          <a:chOff x="0" y="0"/>
          <a:chExt cx="0" cy="0"/>
        </a:xfrm>
      </p:grpSpPr>
      <p:sp>
        <p:nvSpPr>
          <p:cNvPr id="5" name="SUBTITLE"/>
          <p:cNvSpPr>
            <a:spLocks noGrp="1"/>
          </p:cNvSpPr>
          <p:nvPr>
            <p:ph type="body" sz="quarter" idx="17" hasCustomPrompt="1"/>
          </p:nvPr>
        </p:nvSpPr>
        <p:spPr>
          <a:xfrm>
            <a:off x="608015" y="3659589"/>
            <a:ext cx="7548674" cy="300467"/>
          </a:xfrm>
          <a:prstGeom prst="rect">
            <a:avLst/>
          </a:prstGeom>
        </p:spPr>
        <p:txBody>
          <a:bodyPr wrap="square" anchor="t" anchorCtr="0">
            <a:spAutoFit/>
          </a:bodyPr>
          <a:lstStyle>
            <a:lvl1pPr>
              <a:defRPr sz="1800" b="0" i="0">
                <a:solidFill>
                  <a:schemeClr val="tx2"/>
                </a:solidFill>
                <a:latin typeface="Century Gothic" panose="020B0502020202020204" pitchFamily="34" charset="0"/>
              </a:defRPr>
            </a:lvl1pPr>
          </a:lstStyle>
          <a:p>
            <a:pPr lvl="0"/>
            <a:r>
              <a:rPr lang="en-US" dirty="0"/>
              <a:t>Subtitle</a:t>
            </a:r>
          </a:p>
        </p:txBody>
      </p:sp>
      <p:sp>
        <p:nvSpPr>
          <p:cNvPr id="16" name="TITLE">
            <a:extLst>
              <a:ext uri="{FF2B5EF4-FFF2-40B4-BE49-F238E27FC236}">
                <a16:creationId xmlns:a16="http://schemas.microsoft.com/office/drawing/2014/main" id="{8A9A6CBF-023F-BA44-A43B-C7986C727129}"/>
              </a:ext>
            </a:extLst>
          </p:cNvPr>
          <p:cNvSpPr>
            <a:spLocks noGrp="1"/>
          </p:cNvSpPr>
          <p:nvPr>
            <p:ph type="title" hasCustomPrompt="1"/>
          </p:nvPr>
        </p:nvSpPr>
        <p:spPr>
          <a:xfrm>
            <a:off x="608013" y="2904724"/>
            <a:ext cx="7548676" cy="664797"/>
          </a:xfrm>
          <a:prstGeom prst="rect">
            <a:avLst/>
          </a:prstGeom>
        </p:spPr>
        <p:txBody>
          <a:bodyPr wrap="square" anchor="b" anchorCtr="0">
            <a:spAutoFit/>
          </a:bodyPr>
          <a:lstStyle>
            <a:lvl1pPr>
              <a:lnSpc>
                <a:spcPct val="90000"/>
              </a:lnSpc>
              <a:defRPr sz="4800" b="0" i="0" spc="-30" baseline="0">
                <a:solidFill>
                  <a:schemeClr val="tx2"/>
                </a:solidFill>
                <a:latin typeface="Times New Roman" panose="02020603050405020304" pitchFamily="18" charset="0"/>
                <a:cs typeface="Times New Roman" panose="02020603050405020304" pitchFamily="18" charset="0"/>
              </a:defRPr>
            </a:lvl1pPr>
          </a:lstStyle>
          <a:p>
            <a:r>
              <a:rPr lang="en-US" dirty="0"/>
              <a:t>Section Title</a:t>
            </a:r>
          </a:p>
        </p:txBody>
      </p:sp>
      <p:sp>
        <p:nvSpPr>
          <p:cNvPr id="6" name="Picture Placeholder 10">
            <a:extLst>
              <a:ext uri="{FF2B5EF4-FFF2-40B4-BE49-F238E27FC236}">
                <a16:creationId xmlns:a16="http://schemas.microsoft.com/office/drawing/2014/main" id="{B6B54035-F303-B344-A556-A37614966AD4}"/>
              </a:ext>
            </a:extLst>
          </p:cNvPr>
          <p:cNvSpPr>
            <a:spLocks noGrp="1" noChangeAspect="1"/>
          </p:cNvSpPr>
          <p:nvPr>
            <p:ph type="pic" sz="quarter" idx="25"/>
          </p:nvPr>
        </p:nvSpPr>
        <p:spPr>
          <a:xfrm>
            <a:off x="504158" y="4459026"/>
            <a:ext cx="1546465" cy="548640"/>
          </a:xfrm>
          <a: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l="-3543" r="1842"/>
            </a:stretch>
          </a:blipFill>
        </p:spPr>
        <p:txBody>
          <a:bodyPr/>
          <a:lstStyle>
            <a:lvl1pPr>
              <a:defRPr sz="800">
                <a:noFill/>
              </a:defRPr>
            </a:lvl1pPr>
          </a:lstStyle>
          <a:p>
            <a:r>
              <a:rPr lang="en-US"/>
              <a:t>Click icon to add picture</a:t>
            </a:r>
          </a:p>
        </p:txBody>
      </p:sp>
    </p:spTree>
    <p:extLst>
      <p:ext uri="{BB962C8B-B14F-4D97-AF65-F5344CB8AC3E}">
        <p14:creationId xmlns:p14="http://schemas.microsoft.com/office/powerpoint/2010/main" val="457448890"/>
      </p:ext>
    </p:extLst>
  </p:cSld>
  <p:clrMapOvr>
    <a:overrideClrMapping bg1="dk1" tx1="lt1" bg2="dk2" tx2="lt2" accent1="accent1" accent2="accent2" accent3="accent3" accent4="accent4" accent5="accent5" accent6="accent6" hlink="hlink" folHlink="folHlink"/>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Cover-Dark-Charcoal-2">
    <p:bg>
      <p:bgRef idx="1001">
        <a:schemeClr val="bg2"/>
      </p:bgRef>
    </p:bg>
    <p:spTree>
      <p:nvGrpSpPr>
        <p:cNvPr id="1" name=""/>
        <p:cNvGrpSpPr/>
        <p:nvPr/>
      </p:nvGrpSpPr>
      <p:grpSpPr>
        <a:xfrm>
          <a:off x="0" y="0"/>
          <a:ext cx="0" cy="0"/>
          <a:chOff x="0" y="0"/>
          <a:chExt cx="0" cy="0"/>
        </a:xfrm>
      </p:grpSpPr>
      <p:sp>
        <p:nvSpPr>
          <p:cNvPr id="38" name="SUBTITLE">
            <a:extLst>
              <a:ext uri="{FF2B5EF4-FFF2-40B4-BE49-F238E27FC236}">
                <a16:creationId xmlns:a16="http://schemas.microsoft.com/office/drawing/2014/main" id="{C95DEC37-B921-3A48-A91D-274525ED20A0}"/>
              </a:ext>
            </a:extLst>
          </p:cNvPr>
          <p:cNvSpPr>
            <a:spLocks noGrp="1"/>
          </p:cNvSpPr>
          <p:nvPr>
            <p:ph type="body" sz="quarter" idx="17" hasCustomPrompt="1"/>
          </p:nvPr>
        </p:nvSpPr>
        <p:spPr>
          <a:xfrm>
            <a:off x="608014" y="3659589"/>
            <a:ext cx="5246799" cy="300467"/>
          </a:xfrm>
          <a:prstGeom prst="rect">
            <a:avLst/>
          </a:prstGeom>
        </p:spPr>
        <p:txBody>
          <a:bodyPr wrap="square" anchor="t" anchorCtr="0">
            <a:spAutoFit/>
          </a:bodyPr>
          <a:lstStyle>
            <a:lvl1pPr>
              <a:defRPr sz="1800" b="0" i="0">
                <a:solidFill>
                  <a:schemeClr val="tx2"/>
                </a:solidFill>
                <a:latin typeface="Century Gothic" panose="020B0502020202020204" pitchFamily="34" charset="0"/>
              </a:defRPr>
            </a:lvl1pPr>
          </a:lstStyle>
          <a:p>
            <a:pPr lvl="0"/>
            <a:r>
              <a:rPr lang="en-US"/>
              <a:t>Subtitle</a:t>
            </a:r>
          </a:p>
        </p:txBody>
      </p:sp>
      <p:sp>
        <p:nvSpPr>
          <p:cNvPr id="39" name="TITLE">
            <a:extLst>
              <a:ext uri="{FF2B5EF4-FFF2-40B4-BE49-F238E27FC236}">
                <a16:creationId xmlns:a16="http://schemas.microsoft.com/office/drawing/2014/main" id="{5655D3A0-E1D8-6C42-8822-6D120C8ACCF1}"/>
              </a:ext>
            </a:extLst>
          </p:cNvPr>
          <p:cNvSpPr>
            <a:spLocks noGrp="1"/>
          </p:cNvSpPr>
          <p:nvPr>
            <p:ph type="title" hasCustomPrompt="1"/>
          </p:nvPr>
        </p:nvSpPr>
        <p:spPr>
          <a:xfrm>
            <a:off x="608013" y="2904724"/>
            <a:ext cx="5246800" cy="664797"/>
          </a:xfrm>
          <a:prstGeom prst="rect">
            <a:avLst/>
          </a:prstGeom>
        </p:spPr>
        <p:txBody>
          <a:bodyPr wrap="square" anchor="b" anchorCtr="0">
            <a:spAutoFit/>
          </a:bodyPr>
          <a:lstStyle>
            <a:lvl1pPr>
              <a:lnSpc>
                <a:spcPct val="90000"/>
              </a:lnSpc>
              <a:defRPr sz="4800" b="0" i="0" baseline="0">
                <a:solidFill>
                  <a:schemeClr val="tx2"/>
                </a:solidFill>
                <a:latin typeface="Times New Roman" panose="02020603050405020304" pitchFamily="18" charset="0"/>
                <a:cs typeface="Times New Roman" panose="02020603050405020304" pitchFamily="18" charset="0"/>
              </a:defRPr>
            </a:lvl1pPr>
          </a:lstStyle>
          <a:p>
            <a:r>
              <a:rPr lang="en-US"/>
              <a:t>Cover Title</a:t>
            </a:r>
          </a:p>
        </p:txBody>
      </p:sp>
      <p:sp>
        <p:nvSpPr>
          <p:cNvPr id="20" name="Date Placeholder 8">
            <a:extLst>
              <a:ext uri="{FF2B5EF4-FFF2-40B4-BE49-F238E27FC236}">
                <a16:creationId xmlns:a16="http://schemas.microsoft.com/office/drawing/2014/main" id="{587C72ED-1AA5-DB43-B606-CEED4F308986}"/>
              </a:ext>
            </a:extLst>
          </p:cNvPr>
          <p:cNvSpPr>
            <a:spLocks noGrp="1"/>
          </p:cNvSpPr>
          <p:nvPr>
            <p:ph type="dt" sz="half" idx="22"/>
          </p:nvPr>
        </p:nvSpPr>
        <p:spPr>
          <a:xfrm>
            <a:off x="609599" y="5989320"/>
            <a:ext cx="1423737" cy="182880"/>
          </a:xfrm>
          <a:prstGeom prst="rect">
            <a:avLst/>
          </a:prstGeom>
        </p:spPr>
        <p:txBody>
          <a:bodyPr lIns="0" tIns="0" rIns="0" bIns="0"/>
          <a:lstStyle>
            <a:lvl1pPr>
              <a:defRPr sz="1400">
                <a:solidFill>
                  <a:schemeClr val="tx2"/>
                </a:solidFill>
              </a:defRPr>
            </a:lvl1pPr>
          </a:lstStyle>
          <a:p>
            <a:endParaRPr lang="en-US"/>
          </a:p>
        </p:txBody>
      </p:sp>
      <p:sp>
        <p:nvSpPr>
          <p:cNvPr id="16" name="Picture Placeholder 10">
            <a:extLst>
              <a:ext uri="{FF2B5EF4-FFF2-40B4-BE49-F238E27FC236}">
                <a16:creationId xmlns:a16="http://schemas.microsoft.com/office/drawing/2014/main" id="{1F85F192-E336-634C-BE35-68EC0DBF622D}"/>
              </a:ext>
            </a:extLst>
          </p:cNvPr>
          <p:cNvSpPr>
            <a:spLocks noGrp="1" noChangeAspect="1"/>
          </p:cNvSpPr>
          <p:nvPr>
            <p:ph type="pic" sz="quarter" idx="31"/>
          </p:nvPr>
        </p:nvSpPr>
        <p:spPr>
          <a:xfrm>
            <a:off x="504158" y="4459026"/>
            <a:ext cx="1546465" cy="548640"/>
          </a:xfrm>
          <a: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l="-3543" r="1842"/>
            </a:stretch>
          </a:blipFill>
        </p:spPr>
        <p:txBody>
          <a:bodyPr/>
          <a:lstStyle>
            <a:lvl1pPr>
              <a:defRPr sz="800">
                <a:solidFill>
                  <a:schemeClr val="bg2"/>
                </a:solidFill>
              </a:defRPr>
            </a:lvl1pPr>
          </a:lstStyle>
          <a:p>
            <a:r>
              <a:rPr lang="en-US"/>
              <a:t>Click icon to add picture</a:t>
            </a:r>
          </a:p>
        </p:txBody>
      </p:sp>
      <p:sp>
        <p:nvSpPr>
          <p:cNvPr id="22" name="Picture Placeholder 21">
            <a:extLst>
              <a:ext uri="{FF2B5EF4-FFF2-40B4-BE49-F238E27FC236}">
                <a16:creationId xmlns:a16="http://schemas.microsoft.com/office/drawing/2014/main" id="{EA4FF989-A28E-8C41-99D4-AB0BCFBF3C3F}"/>
              </a:ext>
            </a:extLst>
          </p:cNvPr>
          <p:cNvSpPr>
            <a:spLocks noGrp="1" noChangeAspect="1"/>
          </p:cNvSpPr>
          <p:nvPr>
            <p:ph type="pic" sz="quarter" idx="32"/>
          </p:nvPr>
        </p:nvSpPr>
        <p:spPr>
          <a:xfrm>
            <a:off x="3986657" y="0"/>
            <a:ext cx="8202168" cy="6858000"/>
          </a:xfrm>
          <a:custGeom>
            <a:avLst/>
            <a:gdLst>
              <a:gd name="connsiteX0" fmla="*/ 3977640 w 8202168"/>
              <a:gd name="connsiteY0" fmla="*/ 0 h 6858000"/>
              <a:gd name="connsiteX1" fmla="*/ 8202168 w 8202168"/>
              <a:gd name="connsiteY1" fmla="*/ 0 h 6858000"/>
              <a:gd name="connsiteX2" fmla="*/ 8202168 w 8202168"/>
              <a:gd name="connsiteY2" fmla="*/ 6858000 h 6858000"/>
              <a:gd name="connsiteX3" fmla="*/ 0 w 8202168"/>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8202168" h="6858000">
                <a:moveTo>
                  <a:pt x="3977640" y="0"/>
                </a:moveTo>
                <a:lnTo>
                  <a:pt x="8202168" y="0"/>
                </a:lnTo>
                <a:lnTo>
                  <a:pt x="8202168" y="6858000"/>
                </a:lnTo>
                <a:lnTo>
                  <a:pt x="0" y="6858000"/>
                </a:lnTo>
                <a:close/>
              </a:path>
            </a:pathLst>
          </a:custGeom>
          <a:blipFill>
            <a:blip r:embed="rId4" cstate="email">
              <a:extLst>
                <a:ext uri="{28A0092B-C50C-407E-A947-70E740481C1C}">
                  <a14:useLocalDpi xmlns:a14="http://schemas.microsoft.com/office/drawing/2010/main"/>
                </a:ext>
              </a:extLst>
            </a:blip>
            <a:stretch>
              <a:fillRect t="46"/>
            </a:stretch>
          </a:blipFill>
        </p:spPr>
        <p:txBody>
          <a:bodyPr wrap="square">
            <a:noAutofit/>
          </a:bodyPr>
          <a:lstStyle>
            <a:lvl1pPr>
              <a:defRPr sz="800">
                <a:noFill/>
              </a:defRPr>
            </a:lvl1pPr>
          </a:lstStyle>
          <a:p>
            <a:r>
              <a:rPr lang="en-US"/>
              <a:t>Click icon to add picture</a:t>
            </a:r>
          </a:p>
        </p:txBody>
      </p:sp>
    </p:spTree>
    <p:extLst>
      <p:ext uri="{BB962C8B-B14F-4D97-AF65-F5344CB8AC3E}">
        <p14:creationId xmlns:p14="http://schemas.microsoft.com/office/powerpoint/2010/main" val="3634576783"/>
      </p:ext>
    </p:extLst>
  </p:cSld>
  <p:clrMapOvr>
    <a:overrideClrMapping bg1="dk1" tx1="lt1" bg2="dk2" tx2="lt2" accent1="accent1" accent2="accent2" accent3="accent3" accent4="accent4" accent5="accent5" accent6="accent6" hlink="hlink" folHlink="folHlink"/>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Divider 1">
    <p:bg>
      <p:bgRef idx="1001">
        <a:schemeClr val="bg1"/>
      </p:bgRef>
    </p:bg>
    <p:spTree>
      <p:nvGrpSpPr>
        <p:cNvPr id="1" name=""/>
        <p:cNvGrpSpPr/>
        <p:nvPr/>
      </p:nvGrpSpPr>
      <p:grpSpPr>
        <a:xfrm>
          <a:off x="0" y="0"/>
          <a:ext cx="0" cy="0"/>
          <a:chOff x="0" y="0"/>
          <a:chExt cx="0" cy="0"/>
        </a:xfrm>
      </p:grpSpPr>
      <p:sp>
        <p:nvSpPr>
          <p:cNvPr id="5" name="SUBTITLE"/>
          <p:cNvSpPr>
            <a:spLocks noGrp="1"/>
          </p:cNvSpPr>
          <p:nvPr>
            <p:ph type="body" sz="quarter" idx="17" hasCustomPrompt="1"/>
          </p:nvPr>
        </p:nvSpPr>
        <p:spPr>
          <a:xfrm>
            <a:off x="608015" y="3659589"/>
            <a:ext cx="7548674" cy="300467"/>
          </a:xfrm>
          <a:prstGeom prst="rect">
            <a:avLst/>
          </a:prstGeom>
        </p:spPr>
        <p:txBody>
          <a:bodyPr wrap="square" anchor="t" anchorCtr="0">
            <a:spAutoFit/>
          </a:bodyPr>
          <a:lstStyle>
            <a:lvl1pPr>
              <a:defRPr sz="1800" b="0" i="0">
                <a:solidFill>
                  <a:schemeClr val="tx2"/>
                </a:solidFill>
                <a:latin typeface="Century Gothic" panose="020B0502020202020204" pitchFamily="34" charset="0"/>
              </a:defRPr>
            </a:lvl1pPr>
          </a:lstStyle>
          <a:p>
            <a:pPr lvl="0"/>
            <a:r>
              <a:rPr lang="en-US"/>
              <a:t>Subtitle</a:t>
            </a:r>
          </a:p>
        </p:txBody>
      </p:sp>
      <p:sp>
        <p:nvSpPr>
          <p:cNvPr id="16" name="TITLE">
            <a:extLst>
              <a:ext uri="{FF2B5EF4-FFF2-40B4-BE49-F238E27FC236}">
                <a16:creationId xmlns:a16="http://schemas.microsoft.com/office/drawing/2014/main" id="{8A9A6CBF-023F-BA44-A43B-C7986C727129}"/>
              </a:ext>
            </a:extLst>
          </p:cNvPr>
          <p:cNvSpPr>
            <a:spLocks noGrp="1"/>
          </p:cNvSpPr>
          <p:nvPr>
            <p:ph type="title" hasCustomPrompt="1"/>
          </p:nvPr>
        </p:nvSpPr>
        <p:spPr>
          <a:xfrm>
            <a:off x="608013" y="2904724"/>
            <a:ext cx="7548676" cy="664797"/>
          </a:xfrm>
          <a:prstGeom prst="rect">
            <a:avLst/>
          </a:prstGeom>
        </p:spPr>
        <p:txBody>
          <a:bodyPr wrap="square" anchor="b" anchorCtr="0">
            <a:spAutoFit/>
          </a:bodyPr>
          <a:lstStyle>
            <a:lvl1pPr>
              <a:lnSpc>
                <a:spcPct val="90000"/>
              </a:lnSpc>
              <a:defRPr sz="4800" b="0" i="0" spc="-30" baseline="0">
                <a:solidFill>
                  <a:schemeClr val="tx2"/>
                </a:solidFill>
                <a:latin typeface="Times New Roman" panose="02020603050405020304" pitchFamily="18" charset="0"/>
                <a:cs typeface="Times New Roman" panose="02020603050405020304" pitchFamily="18" charset="0"/>
              </a:defRPr>
            </a:lvl1pPr>
          </a:lstStyle>
          <a:p>
            <a:r>
              <a:rPr lang="en-US"/>
              <a:t>Section Title</a:t>
            </a:r>
          </a:p>
        </p:txBody>
      </p:sp>
      <p:sp>
        <p:nvSpPr>
          <p:cNvPr id="6" name="Picture Placeholder 10">
            <a:extLst>
              <a:ext uri="{FF2B5EF4-FFF2-40B4-BE49-F238E27FC236}">
                <a16:creationId xmlns:a16="http://schemas.microsoft.com/office/drawing/2014/main" id="{B6B54035-F303-B344-A556-A37614966AD4}"/>
              </a:ext>
            </a:extLst>
          </p:cNvPr>
          <p:cNvSpPr>
            <a:spLocks noGrp="1" noChangeAspect="1"/>
          </p:cNvSpPr>
          <p:nvPr>
            <p:ph type="pic" sz="quarter" idx="25"/>
          </p:nvPr>
        </p:nvSpPr>
        <p:spPr>
          <a:xfrm>
            <a:off x="504158" y="4459026"/>
            <a:ext cx="1546465" cy="548640"/>
          </a:xfrm>
          <a: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l="-3543" r="1842"/>
            </a:stretch>
          </a:blipFill>
        </p:spPr>
        <p:txBody>
          <a:bodyPr/>
          <a:lstStyle>
            <a:lvl1pPr>
              <a:defRPr sz="800">
                <a:noFill/>
              </a:defRPr>
            </a:lvl1pPr>
          </a:lstStyle>
          <a:p>
            <a:r>
              <a:rPr lang="en-US"/>
              <a:t>Click icon to add picture</a:t>
            </a:r>
          </a:p>
        </p:txBody>
      </p:sp>
    </p:spTree>
    <p:extLst>
      <p:ext uri="{BB962C8B-B14F-4D97-AF65-F5344CB8AC3E}">
        <p14:creationId xmlns:p14="http://schemas.microsoft.com/office/powerpoint/2010/main" val="3782935483"/>
      </p:ext>
    </p:extLst>
  </p:cSld>
  <p:clrMapOvr>
    <a:overrideClrMapping bg1="dk1" tx1="lt1" bg2="dk2" tx2="lt2" accent1="accent1" accent2="accent2" accent3="accent3" accent4="accent4" accent5="accent5" accent6="accent6" hlink="hlink" folHlink="folHlink"/>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Divider 2">
    <p:bg>
      <p:bgRef idx="1001">
        <a:schemeClr val="bg1"/>
      </p:bgRef>
    </p:bg>
    <p:spTree>
      <p:nvGrpSpPr>
        <p:cNvPr id="1" name=""/>
        <p:cNvGrpSpPr/>
        <p:nvPr/>
      </p:nvGrpSpPr>
      <p:grpSpPr>
        <a:xfrm>
          <a:off x="0" y="0"/>
          <a:ext cx="0" cy="0"/>
          <a:chOff x="0" y="0"/>
          <a:chExt cx="0" cy="0"/>
        </a:xfrm>
      </p:grpSpPr>
      <p:sp>
        <p:nvSpPr>
          <p:cNvPr id="18" name="Freeform 17">
            <a:extLst>
              <a:ext uri="{FF2B5EF4-FFF2-40B4-BE49-F238E27FC236}">
                <a16:creationId xmlns:a16="http://schemas.microsoft.com/office/drawing/2014/main" id="{CDC9F1F0-A442-A24B-A6DB-F95D641ACBD9}"/>
              </a:ext>
            </a:extLst>
          </p:cNvPr>
          <p:cNvSpPr/>
          <p:nvPr userDrawn="1"/>
        </p:nvSpPr>
        <p:spPr>
          <a:xfrm rot="10800000">
            <a:off x="-3175" y="-2346"/>
            <a:ext cx="12192000" cy="6860346"/>
          </a:xfrm>
          <a:custGeom>
            <a:avLst/>
            <a:gdLst>
              <a:gd name="connsiteX0" fmla="*/ 5841688 w 12192000"/>
              <a:gd name="connsiteY0" fmla="*/ 0 h 6860346"/>
              <a:gd name="connsiteX1" fmla="*/ 12192000 w 12192000"/>
              <a:gd name="connsiteY1" fmla="*/ 0 h 6860346"/>
              <a:gd name="connsiteX2" fmla="*/ 12192000 w 12192000"/>
              <a:gd name="connsiteY2" fmla="*/ 1 h 6860346"/>
              <a:gd name="connsiteX3" fmla="*/ 5848792 w 12192000"/>
              <a:gd name="connsiteY3" fmla="*/ 1 h 6860346"/>
              <a:gd name="connsiteX4" fmla="*/ 5848792 w 12192000"/>
              <a:gd name="connsiteY4" fmla="*/ 12250 h 6860346"/>
              <a:gd name="connsiteX5" fmla="*/ 0 w 12192000"/>
              <a:gd name="connsiteY5" fmla="*/ 0 h 6860346"/>
              <a:gd name="connsiteX6" fmla="*/ 5841688 w 12192000"/>
              <a:gd name="connsiteY6" fmla="*/ 0 h 6860346"/>
              <a:gd name="connsiteX7" fmla="*/ 1864047 w 12192000"/>
              <a:gd name="connsiteY7" fmla="*/ 6858000 h 6860346"/>
              <a:gd name="connsiteX8" fmla="*/ 5848792 w 12192000"/>
              <a:gd name="connsiteY8" fmla="*/ 6858000 h 6860346"/>
              <a:gd name="connsiteX9" fmla="*/ 5848792 w 12192000"/>
              <a:gd name="connsiteY9" fmla="*/ 6858001 h 6860346"/>
              <a:gd name="connsiteX10" fmla="*/ 12192000 w 12192000"/>
              <a:gd name="connsiteY10" fmla="*/ 6858001 h 6860346"/>
              <a:gd name="connsiteX11" fmla="*/ 12192000 w 12192000"/>
              <a:gd name="connsiteY11" fmla="*/ 6860346 h 6860346"/>
              <a:gd name="connsiteX12" fmla="*/ 0 w 12192000"/>
              <a:gd name="connsiteY12" fmla="*/ 6860346 h 6860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0" h="6860346">
                <a:moveTo>
                  <a:pt x="5841688" y="0"/>
                </a:moveTo>
                <a:lnTo>
                  <a:pt x="12192000" y="0"/>
                </a:lnTo>
                <a:lnTo>
                  <a:pt x="12192000" y="1"/>
                </a:lnTo>
                <a:lnTo>
                  <a:pt x="5848792" y="1"/>
                </a:lnTo>
                <a:lnTo>
                  <a:pt x="5848792" y="12250"/>
                </a:lnTo>
                <a:close/>
                <a:moveTo>
                  <a:pt x="0" y="0"/>
                </a:moveTo>
                <a:lnTo>
                  <a:pt x="5841688" y="0"/>
                </a:lnTo>
                <a:lnTo>
                  <a:pt x="1864047" y="6858000"/>
                </a:lnTo>
                <a:lnTo>
                  <a:pt x="5848792" y="6858000"/>
                </a:lnTo>
                <a:lnTo>
                  <a:pt x="5848792" y="6858001"/>
                </a:lnTo>
                <a:lnTo>
                  <a:pt x="12192000" y="6858001"/>
                </a:lnTo>
                <a:lnTo>
                  <a:pt x="12192000" y="6860346"/>
                </a:lnTo>
                <a:lnTo>
                  <a:pt x="0" y="6860346"/>
                </a:lnTo>
                <a:close/>
              </a:path>
            </a:pathLst>
          </a:cu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a:p>
        </p:txBody>
      </p:sp>
      <p:sp>
        <p:nvSpPr>
          <p:cNvPr id="17" name="SUBTITLE">
            <a:extLst>
              <a:ext uri="{FF2B5EF4-FFF2-40B4-BE49-F238E27FC236}">
                <a16:creationId xmlns:a16="http://schemas.microsoft.com/office/drawing/2014/main" id="{AF7D14CE-72C2-2D45-9B85-C62FF08793B3}"/>
              </a:ext>
            </a:extLst>
          </p:cNvPr>
          <p:cNvSpPr>
            <a:spLocks noGrp="1"/>
          </p:cNvSpPr>
          <p:nvPr>
            <p:ph type="body" sz="quarter" idx="17" hasCustomPrompt="1"/>
          </p:nvPr>
        </p:nvSpPr>
        <p:spPr>
          <a:xfrm>
            <a:off x="608015" y="3659589"/>
            <a:ext cx="7548674" cy="300467"/>
          </a:xfrm>
          <a:prstGeom prst="rect">
            <a:avLst/>
          </a:prstGeom>
        </p:spPr>
        <p:txBody>
          <a:bodyPr wrap="square" anchor="t" anchorCtr="0">
            <a:spAutoFit/>
          </a:bodyPr>
          <a:lstStyle>
            <a:lvl1pPr>
              <a:defRPr sz="1800" b="0" i="0">
                <a:solidFill>
                  <a:schemeClr val="tx2"/>
                </a:solidFill>
                <a:latin typeface="Century Gothic" panose="020B0502020202020204" pitchFamily="34" charset="0"/>
              </a:defRPr>
            </a:lvl1pPr>
          </a:lstStyle>
          <a:p>
            <a:pPr lvl="0"/>
            <a:r>
              <a:rPr lang="en-US"/>
              <a:t>Subtitle</a:t>
            </a:r>
          </a:p>
        </p:txBody>
      </p:sp>
      <p:sp>
        <p:nvSpPr>
          <p:cNvPr id="19" name="TITLE">
            <a:extLst>
              <a:ext uri="{FF2B5EF4-FFF2-40B4-BE49-F238E27FC236}">
                <a16:creationId xmlns:a16="http://schemas.microsoft.com/office/drawing/2014/main" id="{185D6545-D438-3A4D-8C78-C8CF02E938C7}"/>
              </a:ext>
            </a:extLst>
          </p:cNvPr>
          <p:cNvSpPr>
            <a:spLocks noGrp="1"/>
          </p:cNvSpPr>
          <p:nvPr>
            <p:ph type="title" hasCustomPrompt="1"/>
          </p:nvPr>
        </p:nvSpPr>
        <p:spPr>
          <a:xfrm>
            <a:off x="608013" y="2904724"/>
            <a:ext cx="7548676" cy="664797"/>
          </a:xfrm>
          <a:prstGeom prst="rect">
            <a:avLst/>
          </a:prstGeom>
        </p:spPr>
        <p:txBody>
          <a:bodyPr wrap="square" anchor="b" anchorCtr="0">
            <a:spAutoFit/>
          </a:bodyPr>
          <a:lstStyle>
            <a:lvl1pPr>
              <a:lnSpc>
                <a:spcPct val="90000"/>
              </a:lnSpc>
              <a:defRPr sz="4800" b="0" i="0" spc="-30" baseline="0">
                <a:solidFill>
                  <a:schemeClr val="tx2"/>
                </a:solidFill>
                <a:latin typeface="Times New Roman" panose="02020603050405020304" pitchFamily="18" charset="0"/>
                <a:cs typeface="Times New Roman" panose="02020603050405020304" pitchFamily="18" charset="0"/>
              </a:defRPr>
            </a:lvl1pPr>
          </a:lstStyle>
          <a:p>
            <a:r>
              <a:rPr lang="en-US"/>
              <a:t>Section Title</a:t>
            </a:r>
          </a:p>
        </p:txBody>
      </p:sp>
      <p:sp>
        <p:nvSpPr>
          <p:cNvPr id="14" name="Picture Placeholder 10">
            <a:extLst>
              <a:ext uri="{FF2B5EF4-FFF2-40B4-BE49-F238E27FC236}">
                <a16:creationId xmlns:a16="http://schemas.microsoft.com/office/drawing/2014/main" id="{E1EEA563-9E60-614C-92D8-FD338C986436}"/>
              </a:ext>
            </a:extLst>
          </p:cNvPr>
          <p:cNvSpPr>
            <a:spLocks noGrp="1" noChangeAspect="1"/>
          </p:cNvSpPr>
          <p:nvPr>
            <p:ph type="pic" sz="quarter" idx="25"/>
          </p:nvPr>
        </p:nvSpPr>
        <p:spPr>
          <a:xfrm>
            <a:off x="504158" y="4459026"/>
            <a:ext cx="1546465" cy="548640"/>
          </a:xfrm>
          <a: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l="-3543" r="1842"/>
            </a:stretch>
          </a:blipFill>
        </p:spPr>
        <p:txBody>
          <a:bodyPr/>
          <a:lstStyle>
            <a:lvl1pPr>
              <a:defRPr sz="800">
                <a:noFill/>
              </a:defRPr>
            </a:lvl1pPr>
          </a:lstStyle>
          <a:p>
            <a:r>
              <a:rPr lang="en-US"/>
              <a:t>Click icon to add picture</a:t>
            </a:r>
          </a:p>
        </p:txBody>
      </p:sp>
    </p:spTree>
    <p:extLst>
      <p:ext uri="{BB962C8B-B14F-4D97-AF65-F5344CB8AC3E}">
        <p14:creationId xmlns:p14="http://schemas.microsoft.com/office/powerpoint/2010/main" val="636970886"/>
      </p:ext>
    </p:extLst>
  </p:cSld>
  <p:clrMapOvr>
    <a:overrideClrMapping bg1="dk1" tx1="lt1" bg2="dk2" tx2="lt2" accent1="accent1" accent2="accent2" accent3="accent3" accent4="accent4" accent5="accent5" accent6="accent6" hlink="hlink" folHlink="folHlink"/>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Divider 3">
    <p:bg>
      <p:bgRef idx="1001">
        <a:schemeClr val="bg2"/>
      </p:bgRef>
    </p:bg>
    <p:spTree>
      <p:nvGrpSpPr>
        <p:cNvPr id="1" name=""/>
        <p:cNvGrpSpPr/>
        <p:nvPr/>
      </p:nvGrpSpPr>
      <p:grpSpPr>
        <a:xfrm>
          <a:off x="0" y="0"/>
          <a:ext cx="0" cy="0"/>
          <a:chOff x="0" y="0"/>
          <a:chExt cx="0" cy="0"/>
        </a:xfrm>
      </p:grpSpPr>
      <p:pic>
        <p:nvPicPr>
          <p:cNvPr id="15" name="Graphic 14">
            <a:extLst>
              <a:ext uri="{FF2B5EF4-FFF2-40B4-BE49-F238E27FC236}">
                <a16:creationId xmlns:a16="http://schemas.microsoft.com/office/drawing/2014/main" id="{CF898159-B44D-6F44-BA35-E5D6616D7964}"/>
              </a:ext>
            </a:extLst>
          </p:cNvPr>
          <p:cNvPicPr>
            <a:picLocks noChangeAspect="1"/>
          </p:cNvPicPr>
          <p:nvPr userDrawn="1"/>
        </p:nvPicPr>
        <p:blipFill>
          <a:blip r:embed="rId2">
            <a:alphaModFix amt="50000"/>
            <a:extLst>
              <a:ext uri="{96DAC541-7B7A-43D3-8B79-37D633B846F1}">
                <asvg:svgBlip xmlns:asvg="http://schemas.microsoft.com/office/drawing/2016/SVG/main" r:embed="rId3"/>
              </a:ext>
            </a:extLst>
          </a:blip>
          <a:stretch>
            <a:fillRect/>
          </a:stretch>
        </p:blipFill>
        <p:spPr>
          <a:xfrm>
            <a:off x="0" y="1714"/>
            <a:ext cx="12188952" cy="6856286"/>
          </a:xfrm>
          <a:prstGeom prst="rect">
            <a:avLst/>
          </a:prstGeom>
        </p:spPr>
      </p:pic>
      <p:sp>
        <p:nvSpPr>
          <p:cNvPr id="5" name="SUBTITLE"/>
          <p:cNvSpPr>
            <a:spLocks noGrp="1"/>
          </p:cNvSpPr>
          <p:nvPr>
            <p:ph type="body" sz="quarter" idx="17" hasCustomPrompt="1"/>
          </p:nvPr>
        </p:nvSpPr>
        <p:spPr>
          <a:xfrm>
            <a:off x="608015" y="3659589"/>
            <a:ext cx="7548674" cy="300467"/>
          </a:xfrm>
          <a:prstGeom prst="rect">
            <a:avLst/>
          </a:prstGeom>
        </p:spPr>
        <p:txBody>
          <a:bodyPr wrap="square" anchor="t" anchorCtr="0">
            <a:spAutoFit/>
          </a:bodyPr>
          <a:lstStyle>
            <a:lvl1pPr>
              <a:defRPr sz="1800" b="0" i="0">
                <a:solidFill>
                  <a:schemeClr val="tx2"/>
                </a:solidFill>
                <a:latin typeface="Century Gothic" panose="020B0502020202020204" pitchFamily="34" charset="0"/>
              </a:defRPr>
            </a:lvl1pPr>
          </a:lstStyle>
          <a:p>
            <a:pPr lvl="0"/>
            <a:r>
              <a:rPr lang="en-US"/>
              <a:t>Subtitle</a:t>
            </a:r>
          </a:p>
        </p:txBody>
      </p:sp>
      <p:sp>
        <p:nvSpPr>
          <p:cNvPr id="16" name="TITLE">
            <a:extLst>
              <a:ext uri="{FF2B5EF4-FFF2-40B4-BE49-F238E27FC236}">
                <a16:creationId xmlns:a16="http://schemas.microsoft.com/office/drawing/2014/main" id="{8A9A6CBF-023F-BA44-A43B-C7986C727129}"/>
              </a:ext>
            </a:extLst>
          </p:cNvPr>
          <p:cNvSpPr>
            <a:spLocks noGrp="1"/>
          </p:cNvSpPr>
          <p:nvPr>
            <p:ph type="title" hasCustomPrompt="1"/>
          </p:nvPr>
        </p:nvSpPr>
        <p:spPr>
          <a:xfrm>
            <a:off x="608013" y="2904724"/>
            <a:ext cx="7548676" cy="664797"/>
          </a:xfrm>
          <a:prstGeom prst="rect">
            <a:avLst/>
          </a:prstGeom>
        </p:spPr>
        <p:txBody>
          <a:bodyPr wrap="square" anchor="b" anchorCtr="0">
            <a:spAutoFit/>
          </a:bodyPr>
          <a:lstStyle>
            <a:lvl1pPr>
              <a:lnSpc>
                <a:spcPct val="90000"/>
              </a:lnSpc>
              <a:defRPr sz="4800" b="0" i="0" spc="-30" baseline="0">
                <a:solidFill>
                  <a:schemeClr val="tx2"/>
                </a:solidFill>
                <a:latin typeface="Times New Roman" panose="02020603050405020304" pitchFamily="18" charset="0"/>
                <a:cs typeface="Times New Roman" panose="02020603050405020304" pitchFamily="18" charset="0"/>
              </a:defRPr>
            </a:lvl1pPr>
          </a:lstStyle>
          <a:p>
            <a:r>
              <a:rPr lang="en-US"/>
              <a:t>Section Title</a:t>
            </a:r>
          </a:p>
        </p:txBody>
      </p:sp>
      <p:sp>
        <p:nvSpPr>
          <p:cNvPr id="6" name="Picture Placeholder 10">
            <a:extLst>
              <a:ext uri="{FF2B5EF4-FFF2-40B4-BE49-F238E27FC236}">
                <a16:creationId xmlns:a16="http://schemas.microsoft.com/office/drawing/2014/main" id="{A4AF6184-A326-9946-8AE8-6244EAE9CC25}"/>
              </a:ext>
            </a:extLst>
          </p:cNvPr>
          <p:cNvSpPr>
            <a:spLocks noGrp="1" noChangeAspect="1"/>
          </p:cNvSpPr>
          <p:nvPr>
            <p:ph type="pic" sz="quarter" idx="25"/>
          </p:nvPr>
        </p:nvSpPr>
        <p:spPr>
          <a:xfrm>
            <a:off x="504158" y="4459026"/>
            <a:ext cx="1546465" cy="548640"/>
          </a:xfrm>
          <a: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l="-3543" r="1842"/>
            </a:stretch>
          </a:blipFill>
        </p:spPr>
        <p:txBody>
          <a:bodyPr/>
          <a:lstStyle>
            <a:lvl1pPr>
              <a:defRPr sz="800">
                <a:noFill/>
              </a:defRPr>
            </a:lvl1pPr>
          </a:lstStyle>
          <a:p>
            <a:r>
              <a:rPr lang="en-US"/>
              <a:t>Click icon to add picture</a:t>
            </a:r>
          </a:p>
        </p:txBody>
      </p:sp>
    </p:spTree>
    <p:extLst>
      <p:ext uri="{BB962C8B-B14F-4D97-AF65-F5344CB8AC3E}">
        <p14:creationId xmlns:p14="http://schemas.microsoft.com/office/powerpoint/2010/main" val="3527592406"/>
      </p:ext>
    </p:extLst>
  </p:cSld>
  <p:clrMapOvr>
    <a:overrideClrMapping bg1="dk1" tx1="lt1" bg2="dk2" tx2="lt2" accent1="accent1" accent2="accent2" accent3="accent3" accent4="accent4" accent5="accent5" accent6="accent6" hlink="hlink" folHlink="folHlink"/>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Divider 4">
    <p:bg>
      <p:bgRef idx="1001">
        <a:schemeClr val="bg1"/>
      </p:bgRef>
    </p:bg>
    <p:spTree>
      <p:nvGrpSpPr>
        <p:cNvPr id="1" name=""/>
        <p:cNvGrpSpPr/>
        <p:nvPr/>
      </p:nvGrpSpPr>
      <p:grpSpPr>
        <a:xfrm>
          <a:off x="0" y="0"/>
          <a:ext cx="0" cy="0"/>
          <a:chOff x="0" y="0"/>
          <a:chExt cx="0" cy="0"/>
        </a:xfrm>
      </p:grpSpPr>
      <p:pic>
        <p:nvPicPr>
          <p:cNvPr id="15" name="Graphic 14">
            <a:extLst>
              <a:ext uri="{FF2B5EF4-FFF2-40B4-BE49-F238E27FC236}">
                <a16:creationId xmlns:a16="http://schemas.microsoft.com/office/drawing/2014/main" id="{CF898159-B44D-6F44-BA35-E5D6616D7964}"/>
              </a:ext>
            </a:extLst>
          </p:cNvPr>
          <p:cNvPicPr>
            <a:picLocks noChangeAspect="1"/>
          </p:cNvPicPr>
          <p:nvPr userDrawn="1"/>
        </p:nvPicPr>
        <p:blipFill>
          <a:blip r:embed="rId2">
            <a:alphaModFix amt="50000"/>
            <a:extLst>
              <a:ext uri="{96DAC541-7B7A-43D3-8B79-37D633B846F1}">
                <asvg:svgBlip xmlns:asvg="http://schemas.microsoft.com/office/drawing/2016/SVG/main" r:embed="rId3"/>
              </a:ext>
            </a:extLst>
          </a:blip>
          <a:stretch>
            <a:fillRect/>
          </a:stretch>
        </p:blipFill>
        <p:spPr>
          <a:xfrm>
            <a:off x="0" y="1714"/>
            <a:ext cx="12188952" cy="6856286"/>
          </a:xfrm>
          <a:prstGeom prst="rect">
            <a:avLst/>
          </a:prstGeom>
        </p:spPr>
      </p:pic>
      <p:sp>
        <p:nvSpPr>
          <p:cNvPr id="5" name="SUBTITLE"/>
          <p:cNvSpPr>
            <a:spLocks noGrp="1"/>
          </p:cNvSpPr>
          <p:nvPr>
            <p:ph type="body" sz="quarter" idx="17" hasCustomPrompt="1"/>
          </p:nvPr>
        </p:nvSpPr>
        <p:spPr>
          <a:xfrm>
            <a:off x="608015" y="3659589"/>
            <a:ext cx="7548674" cy="300467"/>
          </a:xfrm>
          <a:prstGeom prst="rect">
            <a:avLst/>
          </a:prstGeom>
        </p:spPr>
        <p:txBody>
          <a:bodyPr wrap="square" anchor="t" anchorCtr="0">
            <a:spAutoFit/>
          </a:bodyPr>
          <a:lstStyle>
            <a:lvl1pPr>
              <a:defRPr sz="1800" b="0" i="0">
                <a:solidFill>
                  <a:schemeClr val="tx2"/>
                </a:solidFill>
                <a:latin typeface="Century Gothic" panose="020B0502020202020204" pitchFamily="34" charset="0"/>
              </a:defRPr>
            </a:lvl1pPr>
          </a:lstStyle>
          <a:p>
            <a:pPr lvl="0"/>
            <a:r>
              <a:rPr lang="en-US"/>
              <a:t>Subtitle</a:t>
            </a:r>
          </a:p>
        </p:txBody>
      </p:sp>
      <p:sp>
        <p:nvSpPr>
          <p:cNvPr id="16" name="TITLE">
            <a:extLst>
              <a:ext uri="{FF2B5EF4-FFF2-40B4-BE49-F238E27FC236}">
                <a16:creationId xmlns:a16="http://schemas.microsoft.com/office/drawing/2014/main" id="{8A9A6CBF-023F-BA44-A43B-C7986C727129}"/>
              </a:ext>
            </a:extLst>
          </p:cNvPr>
          <p:cNvSpPr>
            <a:spLocks noGrp="1"/>
          </p:cNvSpPr>
          <p:nvPr>
            <p:ph type="title" hasCustomPrompt="1"/>
          </p:nvPr>
        </p:nvSpPr>
        <p:spPr>
          <a:xfrm>
            <a:off x="608013" y="2904724"/>
            <a:ext cx="7548676" cy="664797"/>
          </a:xfrm>
          <a:prstGeom prst="rect">
            <a:avLst/>
          </a:prstGeom>
        </p:spPr>
        <p:txBody>
          <a:bodyPr wrap="square" anchor="b" anchorCtr="0">
            <a:spAutoFit/>
          </a:bodyPr>
          <a:lstStyle>
            <a:lvl1pPr>
              <a:lnSpc>
                <a:spcPct val="90000"/>
              </a:lnSpc>
              <a:defRPr sz="4800" b="0" i="0" spc="-30" baseline="0">
                <a:solidFill>
                  <a:schemeClr val="tx2"/>
                </a:solidFill>
                <a:latin typeface="Times New Roman" panose="02020603050405020304" pitchFamily="18" charset="0"/>
                <a:cs typeface="Times New Roman" panose="02020603050405020304" pitchFamily="18" charset="0"/>
              </a:defRPr>
            </a:lvl1pPr>
          </a:lstStyle>
          <a:p>
            <a:r>
              <a:rPr lang="en-US"/>
              <a:t>Section Title</a:t>
            </a:r>
          </a:p>
        </p:txBody>
      </p:sp>
      <p:sp>
        <p:nvSpPr>
          <p:cNvPr id="7" name="Picture Placeholder 10">
            <a:extLst>
              <a:ext uri="{FF2B5EF4-FFF2-40B4-BE49-F238E27FC236}">
                <a16:creationId xmlns:a16="http://schemas.microsoft.com/office/drawing/2014/main" id="{B44B4C39-1479-A34F-AA0E-04A9850D5043}"/>
              </a:ext>
            </a:extLst>
          </p:cNvPr>
          <p:cNvSpPr>
            <a:spLocks noGrp="1" noChangeAspect="1"/>
          </p:cNvSpPr>
          <p:nvPr>
            <p:ph type="pic" sz="quarter" idx="25"/>
          </p:nvPr>
        </p:nvSpPr>
        <p:spPr>
          <a:xfrm>
            <a:off x="504158" y="4459026"/>
            <a:ext cx="1546465" cy="548640"/>
          </a:xfrm>
          <a: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l="-3543" r="1842"/>
            </a:stretch>
          </a:blipFill>
        </p:spPr>
        <p:txBody>
          <a:bodyPr/>
          <a:lstStyle>
            <a:lvl1pPr>
              <a:defRPr sz="800">
                <a:noFill/>
              </a:defRPr>
            </a:lvl1pPr>
          </a:lstStyle>
          <a:p>
            <a:r>
              <a:rPr lang="en-US"/>
              <a:t>Click icon to add picture</a:t>
            </a:r>
          </a:p>
        </p:txBody>
      </p:sp>
    </p:spTree>
    <p:extLst>
      <p:ext uri="{BB962C8B-B14F-4D97-AF65-F5344CB8AC3E}">
        <p14:creationId xmlns:p14="http://schemas.microsoft.com/office/powerpoint/2010/main" val="118959329"/>
      </p:ext>
    </p:extLst>
  </p:cSld>
  <p:clrMapOvr>
    <a:overrideClrMapping bg1="dk1" tx1="lt1" bg2="dk2" tx2="lt2" accent1="accent1" accent2="accent2" accent3="accent3" accent4="accent4" accent5="accent5" accent6="accent6" hlink="hlink" folHlink="folHlink"/>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ivider 5">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216B1-C43F-4941-8B9E-099A6F509AA8}"/>
              </a:ext>
            </a:extLst>
          </p:cNvPr>
          <p:cNvSpPr>
            <a:spLocks noGrp="1"/>
          </p:cNvSpPr>
          <p:nvPr>
            <p:ph type="title"/>
          </p:nvPr>
        </p:nvSpPr>
        <p:spPr>
          <a:xfrm>
            <a:off x="608012" y="5090622"/>
            <a:ext cx="11391901" cy="1384995"/>
          </a:xfrm>
        </p:spPr>
        <p:txBody>
          <a:bodyPr anchor="b" anchorCtr="0"/>
          <a:lstStyle>
            <a:lvl1pPr>
              <a:defRPr sz="10000">
                <a:solidFill>
                  <a:schemeClr val="tx2"/>
                </a:solidFill>
              </a:defRPr>
            </a:lvl1pPr>
          </a:lstStyle>
          <a:p>
            <a:r>
              <a:rPr lang="en-US"/>
              <a:t>Click to edit Master title style</a:t>
            </a:r>
          </a:p>
        </p:txBody>
      </p:sp>
    </p:spTree>
    <p:extLst>
      <p:ext uri="{BB962C8B-B14F-4D97-AF65-F5344CB8AC3E}">
        <p14:creationId xmlns:p14="http://schemas.microsoft.com/office/powerpoint/2010/main" val="1684904462"/>
      </p:ext>
    </p:extLst>
  </p:cSld>
  <p:clrMapOvr>
    <a:overrideClrMapping bg1="dk1" tx1="lt1" bg2="dk2" tx2="lt2" accent1="accent1" accent2="accent2" accent3="accent3" accent4="accent4" accent5="accent5" accent6="accent6" hlink="hlink" folHlink="folHlink"/>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ASE 1">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64D51C0-CA9E-8D45-9278-8B5D9D9670F9}"/>
              </a:ext>
            </a:extLst>
          </p:cNvPr>
          <p:cNvSpPr>
            <a:spLocks noGrp="1"/>
          </p:cNvSpPr>
          <p:nvPr userDrawn="1">
            <p:ph type="ftr" sz="quarter" idx="29"/>
          </p:nvPr>
        </p:nvSpPr>
        <p:spPr/>
        <p:txBody>
          <a:bodyPr/>
          <a:lstStyle/>
          <a:p>
            <a:r>
              <a:rPr lang="en-US" kern="0"/>
              <a:t>© 2021 Xandr Inc. Xandr℠, the Kite logo, AT&amp;T, the Globe logo and other marks are trademarks and service marks of AT&amp;T Intellectual Property and/or AT&amp;T affiliated companies. All other marks contained herein are the property of their respective owners.</a:t>
            </a:r>
          </a:p>
        </p:txBody>
      </p:sp>
      <p:sp>
        <p:nvSpPr>
          <p:cNvPr id="3" name="Slide Number Placeholder 2">
            <a:extLst>
              <a:ext uri="{FF2B5EF4-FFF2-40B4-BE49-F238E27FC236}">
                <a16:creationId xmlns:a16="http://schemas.microsoft.com/office/drawing/2014/main" id="{6896DF0E-943F-304B-83EF-CF8831212A7A}"/>
              </a:ext>
            </a:extLst>
          </p:cNvPr>
          <p:cNvSpPr>
            <a:spLocks noGrp="1"/>
          </p:cNvSpPr>
          <p:nvPr userDrawn="1">
            <p:ph type="sldNum" sz="quarter" idx="30"/>
          </p:nvPr>
        </p:nvSpPr>
        <p:spPr/>
        <p:txBody>
          <a:bodyPr/>
          <a:lstStyle/>
          <a:p>
            <a:fld id="{B039CED7-89A6-0D48-93AF-800B78660EBD}" type="slidenum">
              <a:rPr lang="en-US"/>
              <a:pPr/>
              <a:t>‹#›</a:t>
            </a:fld>
            <a:endParaRPr lang="en-US"/>
          </a:p>
        </p:txBody>
      </p:sp>
      <p:grpSp>
        <p:nvGrpSpPr>
          <p:cNvPr id="8" name="Group 7">
            <a:extLst>
              <a:ext uri="{FF2B5EF4-FFF2-40B4-BE49-F238E27FC236}">
                <a16:creationId xmlns:a16="http://schemas.microsoft.com/office/drawing/2014/main" id="{48F56962-FCD3-484B-BC5A-A8A3EDEC4DDD}"/>
              </a:ext>
            </a:extLst>
          </p:cNvPr>
          <p:cNvGrpSpPr>
            <a:grpSpLocks noChangeAspect="1"/>
          </p:cNvGrpSpPr>
          <p:nvPr userDrawn="1"/>
        </p:nvGrpSpPr>
        <p:grpSpPr>
          <a:xfrm>
            <a:off x="11082099" y="215851"/>
            <a:ext cx="886025" cy="193345"/>
            <a:chOff x="11082099" y="215851"/>
            <a:chExt cx="886025" cy="193345"/>
          </a:xfrm>
        </p:grpSpPr>
        <p:sp>
          <p:nvSpPr>
            <p:cNvPr id="9" name="Freeform 8">
              <a:extLst>
                <a:ext uri="{FF2B5EF4-FFF2-40B4-BE49-F238E27FC236}">
                  <a16:creationId xmlns:a16="http://schemas.microsoft.com/office/drawing/2014/main" id="{EAF51766-00E3-F24C-BB62-7F66D3433BB8}"/>
                </a:ext>
              </a:extLst>
            </p:cNvPr>
            <p:cNvSpPr/>
            <p:nvPr/>
          </p:nvSpPr>
          <p:spPr>
            <a:xfrm>
              <a:off x="11248402" y="215851"/>
              <a:ext cx="719722" cy="193345"/>
            </a:xfrm>
            <a:custGeom>
              <a:avLst/>
              <a:gdLst>
                <a:gd name="connsiteX0" fmla="*/ 212098 w 719722"/>
                <a:gd name="connsiteY0" fmla="*/ 78028 h 193345"/>
                <a:gd name="connsiteX1" fmla="*/ 182351 w 719722"/>
                <a:gd name="connsiteY1" fmla="*/ 90043 h 193345"/>
                <a:gd name="connsiteX2" fmla="*/ 170730 w 719722"/>
                <a:gd name="connsiteY2" fmla="*/ 121669 h 193345"/>
                <a:gd name="connsiteX3" fmla="*/ 182351 w 719722"/>
                <a:gd name="connsiteY3" fmla="*/ 153294 h 193345"/>
                <a:gd name="connsiteX4" fmla="*/ 212098 w 719722"/>
                <a:gd name="connsiteY4" fmla="*/ 165309 h 193345"/>
                <a:gd name="connsiteX5" fmla="*/ 241982 w 719722"/>
                <a:gd name="connsiteY5" fmla="*/ 153294 h 193345"/>
                <a:gd name="connsiteX6" fmla="*/ 253742 w 719722"/>
                <a:gd name="connsiteY6" fmla="*/ 121669 h 193345"/>
                <a:gd name="connsiteX7" fmla="*/ 241982 w 719722"/>
                <a:gd name="connsiteY7" fmla="*/ 90043 h 193345"/>
                <a:gd name="connsiteX8" fmla="*/ 212098 w 719722"/>
                <a:gd name="connsiteY8" fmla="*/ 78028 h 193345"/>
                <a:gd name="connsiteX9" fmla="*/ 539445 w 719722"/>
                <a:gd name="connsiteY9" fmla="*/ 77891 h 193345"/>
                <a:gd name="connsiteX10" fmla="*/ 518277 w 719722"/>
                <a:gd name="connsiteY10" fmla="*/ 83277 h 193345"/>
                <a:gd name="connsiteX11" fmla="*/ 503335 w 719722"/>
                <a:gd name="connsiteY11" fmla="*/ 98606 h 193345"/>
                <a:gd name="connsiteX12" fmla="*/ 497801 w 719722"/>
                <a:gd name="connsiteY12" fmla="*/ 121669 h 193345"/>
                <a:gd name="connsiteX13" fmla="*/ 503335 w 719722"/>
                <a:gd name="connsiteY13" fmla="*/ 144733 h 193345"/>
                <a:gd name="connsiteX14" fmla="*/ 518277 w 719722"/>
                <a:gd name="connsiteY14" fmla="*/ 160062 h 193345"/>
                <a:gd name="connsiteX15" fmla="*/ 539445 w 719722"/>
                <a:gd name="connsiteY15" fmla="*/ 165448 h 193345"/>
                <a:gd name="connsiteX16" fmla="*/ 560614 w 719722"/>
                <a:gd name="connsiteY16" fmla="*/ 160062 h 193345"/>
                <a:gd name="connsiteX17" fmla="*/ 575556 w 719722"/>
                <a:gd name="connsiteY17" fmla="*/ 144733 h 193345"/>
                <a:gd name="connsiteX18" fmla="*/ 581090 w 719722"/>
                <a:gd name="connsiteY18" fmla="*/ 121669 h 193345"/>
                <a:gd name="connsiteX19" fmla="*/ 575556 w 719722"/>
                <a:gd name="connsiteY19" fmla="*/ 98606 h 193345"/>
                <a:gd name="connsiteX20" fmla="*/ 560614 w 719722"/>
                <a:gd name="connsiteY20" fmla="*/ 83277 h 193345"/>
                <a:gd name="connsiteX21" fmla="*/ 539445 w 719722"/>
                <a:gd name="connsiteY21" fmla="*/ 77891 h 193345"/>
                <a:gd name="connsiteX22" fmla="*/ 2352 w 719722"/>
                <a:gd name="connsiteY22" fmla="*/ 51650 h 193345"/>
                <a:gd name="connsiteX23" fmla="*/ 30300 w 719722"/>
                <a:gd name="connsiteY23" fmla="*/ 51650 h 193345"/>
                <a:gd name="connsiteX24" fmla="*/ 43997 w 719722"/>
                <a:gd name="connsiteY24" fmla="*/ 58417 h 193345"/>
                <a:gd name="connsiteX25" fmla="*/ 73190 w 719722"/>
                <a:gd name="connsiteY25" fmla="*/ 99020 h 193345"/>
                <a:gd name="connsiteX26" fmla="*/ 102383 w 719722"/>
                <a:gd name="connsiteY26" fmla="*/ 58417 h 193345"/>
                <a:gd name="connsiteX27" fmla="*/ 116080 w 719722"/>
                <a:gd name="connsiteY27" fmla="*/ 51650 h 193345"/>
                <a:gd name="connsiteX28" fmla="*/ 142921 w 719722"/>
                <a:gd name="connsiteY28" fmla="*/ 51650 h 193345"/>
                <a:gd name="connsiteX29" fmla="*/ 90484 w 719722"/>
                <a:gd name="connsiteY29" fmla="*/ 121531 h 193345"/>
                <a:gd name="connsiteX30" fmla="*/ 145273 w 719722"/>
                <a:gd name="connsiteY30" fmla="*/ 191411 h 193345"/>
                <a:gd name="connsiteX31" fmla="*/ 116910 w 719722"/>
                <a:gd name="connsiteY31" fmla="*/ 191411 h 193345"/>
                <a:gd name="connsiteX32" fmla="*/ 103213 w 719722"/>
                <a:gd name="connsiteY32" fmla="*/ 184644 h 193345"/>
                <a:gd name="connsiteX33" fmla="*/ 72360 w 719722"/>
                <a:gd name="connsiteY33" fmla="*/ 144732 h 193345"/>
                <a:gd name="connsiteX34" fmla="*/ 41368 w 719722"/>
                <a:gd name="connsiteY34" fmla="*/ 184644 h 193345"/>
                <a:gd name="connsiteX35" fmla="*/ 27671 w 719722"/>
                <a:gd name="connsiteY35" fmla="*/ 191411 h 193345"/>
                <a:gd name="connsiteX36" fmla="*/ 0 w 719722"/>
                <a:gd name="connsiteY36" fmla="*/ 191411 h 193345"/>
                <a:gd name="connsiteX37" fmla="*/ 54512 w 719722"/>
                <a:gd name="connsiteY37" fmla="*/ 121531 h 193345"/>
                <a:gd name="connsiteX38" fmla="*/ 389469 w 719722"/>
                <a:gd name="connsiteY38" fmla="*/ 50408 h 193345"/>
                <a:gd name="connsiteX39" fmla="*/ 431944 w 719722"/>
                <a:gd name="connsiteY39" fmla="*/ 65737 h 193345"/>
                <a:gd name="connsiteX40" fmla="*/ 447993 w 719722"/>
                <a:gd name="connsiteY40" fmla="*/ 111449 h 193345"/>
                <a:gd name="connsiteX41" fmla="*/ 447993 w 719722"/>
                <a:gd name="connsiteY41" fmla="*/ 191549 h 193345"/>
                <a:gd name="connsiteX42" fmla="*/ 432220 w 719722"/>
                <a:gd name="connsiteY42" fmla="*/ 191549 h 193345"/>
                <a:gd name="connsiteX43" fmla="*/ 415203 w 719722"/>
                <a:gd name="connsiteY43" fmla="*/ 174562 h 193345"/>
                <a:gd name="connsiteX44" fmla="*/ 415203 w 719722"/>
                <a:gd name="connsiteY44" fmla="*/ 115730 h 193345"/>
                <a:gd name="connsiteX45" fmla="*/ 406486 w 719722"/>
                <a:gd name="connsiteY45" fmla="*/ 88110 h 193345"/>
                <a:gd name="connsiteX46" fmla="*/ 381859 w 719722"/>
                <a:gd name="connsiteY46" fmla="*/ 78857 h 193345"/>
                <a:gd name="connsiteX47" fmla="*/ 353358 w 719722"/>
                <a:gd name="connsiteY47" fmla="*/ 89767 h 193345"/>
                <a:gd name="connsiteX48" fmla="*/ 342843 w 719722"/>
                <a:gd name="connsiteY48" fmla="*/ 120978 h 193345"/>
                <a:gd name="connsiteX49" fmla="*/ 342843 w 719722"/>
                <a:gd name="connsiteY49" fmla="*/ 174562 h 193345"/>
                <a:gd name="connsiteX50" fmla="*/ 325826 w 719722"/>
                <a:gd name="connsiteY50" fmla="*/ 191549 h 193345"/>
                <a:gd name="connsiteX51" fmla="*/ 310053 w 719722"/>
                <a:gd name="connsiteY51" fmla="*/ 191549 h 193345"/>
                <a:gd name="connsiteX52" fmla="*/ 310053 w 719722"/>
                <a:gd name="connsiteY52" fmla="*/ 51927 h 193345"/>
                <a:gd name="connsiteX53" fmla="*/ 324165 w 719722"/>
                <a:gd name="connsiteY53" fmla="*/ 51927 h 193345"/>
                <a:gd name="connsiteX54" fmla="*/ 341183 w 719722"/>
                <a:gd name="connsiteY54" fmla="*/ 68914 h 193345"/>
                <a:gd name="connsiteX55" fmla="*/ 341183 w 719722"/>
                <a:gd name="connsiteY55" fmla="*/ 70018 h 193345"/>
                <a:gd name="connsiteX56" fmla="*/ 361659 w 719722"/>
                <a:gd name="connsiteY56" fmla="*/ 55379 h 193345"/>
                <a:gd name="connsiteX57" fmla="*/ 389469 w 719722"/>
                <a:gd name="connsiteY57" fmla="*/ 50408 h 193345"/>
                <a:gd name="connsiteX58" fmla="*/ 719722 w 719722"/>
                <a:gd name="connsiteY58" fmla="*/ 50269 h 193345"/>
                <a:gd name="connsiteX59" fmla="*/ 719722 w 719722"/>
                <a:gd name="connsiteY59" fmla="*/ 81342 h 193345"/>
                <a:gd name="connsiteX60" fmla="*/ 712113 w 719722"/>
                <a:gd name="connsiteY60" fmla="*/ 80514 h 193345"/>
                <a:gd name="connsiteX61" fmla="*/ 682228 w 719722"/>
                <a:gd name="connsiteY61" fmla="*/ 91700 h 193345"/>
                <a:gd name="connsiteX62" fmla="*/ 671436 w 719722"/>
                <a:gd name="connsiteY62" fmla="*/ 123740 h 193345"/>
                <a:gd name="connsiteX63" fmla="*/ 671436 w 719722"/>
                <a:gd name="connsiteY63" fmla="*/ 174424 h 193345"/>
                <a:gd name="connsiteX64" fmla="*/ 654419 w 719722"/>
                <a:gd name="connsiteY64" fmla="*/ 191411 h 193345"/>
                <a:gd name="connsiteX65" fmla="*/ 638646 w 719722"/>
                <a:gd name="connsiteY65" fmla="*/ 191411 h 193345"/>
                <a:gd name="connsiteX66" fmla="*/ 638646 w 719722"/>
                <a:gd name="connsiteY66" fmla="*/ 51926 h 193345"/>
                <a:gd name="connsiteX67" fmla="*/ 669776 w 719722"/>
                <a:gd name="connsiteY67" fmla="*/ 51926 h 193345"/>
                <a:gd name="connsiteX68" fmla="*/ 669776 w 719722"/>
                <a:gd name="connsiteY68" fmla="*/ 72366 h 193345"/>
                <a:gd name="connsiteX69" fmla="*/ 719722 w 719722"/>
                <a:gd name="connsiteY69" fmla="*/ 50269 h 193345"/>
                <a:gd name="connsiteX70" fmla="*/ 208500 w 719722"/>
                <a:gd name="connsiteY70" fmla="*/ 50269 h 193345"/>
                <a:gd name="connsiteX71" fmla="*/ 233543 w 719722"/>
                <a:gd name="connsiteY71" fmla="*/ 54964 h 193345"/>
                <a:gd name="connsiteX72" fmla="*/ 253327 w 719722"/>
                <a:gd name="connsiteY72" fmla="*/ 68775 h 193345"/>
                <a:gd name="connsiteX73" fmla="*/ 270345 w 719722"/>
                <a:gd name="connsiteY73" fmla="*/ 51788 h 193345"/>
                <a:gd name="connsiteX74" fmla="*/ 285979 w 719722"/>
                <a:gd name="connsiteY74" fmla="*/ 51788 h 193345"/>
                <a:gd name="connsiteX75" fmla="*/ 285979 w 719722"/>
                <a:gd name="connsiteY75" fmla="*/ 51926 h 193345"/>
                <a:gd name="connsiteX76" fmla="*/ 285979 w 719722"/>
                <a:gd name="connsiteY76" fmla="*/ 191549 h 193345"/>
                <a:gd name="connsiteX77" fmla="*/ 271867 w 719722"/>
                <a:gd name="connsiteY77" fmla="*/ 191549 h 193345"/>
                <a:gd name="connsiteX78" fmla="*/ 254849 w 719722"/>
                <a:gd name="connsiteY78" fmla="*/ 174562 h 193345"/>
                <a:gd name="connsiteX79" fmla="*/ 254849 w 719722"/>
                <a:gd name="connsiteY79" fmla="*/ 173457 h 193345"/>
                <a:gd name="connsiteX80" fmla="*/ 234788 w 719722"/>
                <a:gd name="connsiteY80" fmla="*/ 188372 h 193345"/>
                <a:gd name="connsiteX81" fmla="*/ 208500 w 719722"/>
                <a:gd name="connsiteY81" fmla="*/ 193344 h 193345"/>
                <a:gd name="connsiteX82" fmla="*/ 171975 w 719722"/>
                <a:gd name="connsiteY82" fmla="*/ 184506 h 193345"/>
                <a:gd name="connsiteX83" fmla="*/ 146794 w 719722"/>
                <a:gd name="connsiteY83" fmla="*/ 159371 h 193345"/>
                <a:gd name="connsiteX84" fmla="*/ 137801 w 719722"/>
                <a:gd name="connsiteY84" fmla="*/ 121669 h 193345"/>
                <a:gd name="connsiteX85" fmla="*/ 146794 w 719722"/>
                <a:gd name="connsiteY85" fmla="*/ 84104 h 193345"/>
                <a:gd name="connsiteX86" fmla="*/ 171975 w 719722"/>
                <a:gd name="connsiteY86" fmla="*/ 59108 h 193345"/>
                <a:gd name="connsiteX87" fmla="*/ 208500 w 719722"/>
                <a:gd name="connsiteY87" fmla="*/ 50269 h 193345"/>
                <a:gd name="connsiteX88" fmla="*/ 580675 w 719722"/>
                <a:gd name="connsiteY88" fmla="*/ 0 h 193345"/>
                <a:gd name="connsiteX89" fmla="*/ 613327 w 719722"/>
                <a:gd name="connsiteY89" fmla="*/ 0 h 193345"/>
                <a:gd name="connsiteX90" fmla="*/ 613327 w 719722"/>
                <a:gd name="connsiteY90" fmla="*/ 191550 h 193345"/>
                <a:gd name="connsiteX91" fmla="*/ 598938 w 719722"/>
                <a:gd name="connsiteY91" fmla="*/ 191550 h 193345"/>
                <a:gd name="connsiteX92" fmla="*/ 581920 w 719722"/>
                <a:gd name="connsiteY92" fmla="*/ 174563 h 193345"/>
                <a:gd name="connsiteX93" fmla="*/ 581920 w 719722"/>
                <a:gd name="connsiteY93" fmla="*/ 173458 h 193345"/>
                <a:gd name="connsiteX94" fmla="*/ 561859 w 719722"/>
                <a:gd name="connsiteY94" fmla="*/ 188373 h 193345"/>
                <a:gd name="connsiteX95" fmla="*/ 535571 w 719722"/>
                <a:gd name="connsiteY95" fmla="*/ 193345 h 193345"/>
                <a:gd name="connsiteX96" fmla="*/ 499322 w 719722"/>
                <a:gd name="connsiteY96" fmla="*/ 184507 h 193345"/>
                <a:gd name="connsiteX97" fmla="*/ 474003 w 719722"/>
                <a:gd name="connsiteY97" fmla="*/ 159234 h 193345"/>
                <a:gd name="connsiteX98" fmla="*/ 464872 w 719722"/>
                <a:gd name="connsiteY98" fmla="*/ 121669 h 193345"/>
                <a:gd name="connsiteX99" fmla="*/ 474003 w 719722"/>
                <a:gd name="connsiteY99" fmla="*/ 84243 h 193345"/>
                <a:gd name="connsiteX100" fmla="*/ 499322 w 719722"/>
                <a:gd name="connsiteY100" fmla="*/ 59108 h 193345"/>
                <a:gd name="connsiteX101" fmla="*/ 535571 w 719722"/>
                <a:gd name="connsiteY101" fmla="*/ 50270 h 193345"/>
                <a:gd name="connsiteX102" fmla="*/ 561029 w 719722"/>
                <a:gd name="connsiteY102" fmla="*/ 54965 h 193345"/>
                <a:gd name="connsiteX103" fmla="*/ 580675 w 719722"/>
                <a:gd name="connsiteY103" fmla="*/ 69052 h 193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l="l" t="t" r="r" b="b"/>
              <a:pathLst>
                <a:path w="719722" h="193345">
                  <a:moveTo>
                    <a:pt x="212098" y="78028"/>
                  </a:moveTo>
                  <a:cubicBezTo>
                    <a:pt x="200061" y="78028"/>
                    <a:pt x="190099" y="82033"/>
                    <a:pt x="182351" y="90043"/>
                  </a:cubicBezTo>
                  <a:cubicBezTo>
                    <a:pt x="174603" y="98053"/>
                    <a:pt x="170730" y="108549"/>
                    <a:pt x="170730" y="121669"/>
                  </a:cubicBezTo>
                  <a:cubicBezTo>
                    <a:pt x="170730" y="134788"/>
                    <a:pt x="174603" y="145284"/>
                    <a:pt x="182351" y="153294"/>
                  </a:cubicBezTo>
                  <a:cubicBezTo>
                    <a:pt x="190099" y="161304"/>
                    <a:pt x="200061" y="165309"/>
                    <a:pt x="212098" y="165309"/>
                  </a:cubicBezTo>
                  <a:cubicBezTo>
                    <a:pt x="224134" y="165447"/>
                    <a:pt x="234096" y="161442"/>
                    <a:pt x="241982" y="153294"/>
                  </a:cubicBezTo>
                  <a:cubicBezTo>
                    <a:pt x="249868" y="145284"/>
                    <a:pt x="253742" y="134788"/>
                    <a:pt x="253742" y="121669"/>
                  </a:cubicBezTo>
                  <a:cubicBezTo>
                    <a:pt x="253742" y="108549"/>
                    <a:pt x="249868" y="98053"/>
                    <a:pt x="241982" y="90043"/>
                  </a:cubicBezTo>
                  <a:cubicBezTo>
                    <a:pt x="234096" y="82033"/>
                    <a:pt x="224134" y="78028"/>
                    <a:pt x="212098" y="78028"/>
                  </a:cubicBezTo>
                  <a:close/>
                  <a:moveTo>
                    <a:pt x="539445" y="77891"/>
                  </a:moveTo>
                  <a:cubicBezTo>
                    <a:pt x="531559" y="77891"/>
                    <a:pt x="524503" y="79686"/>
                    <a:pt x="518277" y="83277"/>
                  </a:cubicBezTo>
                  <a:cubicBezTo>
                    <a:pt x="512051" y="86867"/>
                    <a:pt x="507070" y="91977"/>
                    <a:pt x="503335" y="98606"/>
                  </a:cubicBezTo>
                  <a:cubicBezTo>
                    <a:pt x="499599" y="105235"/>
                    <a:pt x="497801" y="112969"/>
                    <a:pt x="497801" y="121669"/>
                  </a:cubicBezTo>
                  <a:cubicBezTo>
                    <a:pt x="497801" y="130370"/>
                    <a:pt x="499599" y="138104"/>
                    <a:pt x="503335" y="144733"/>
                  </a:cubicBezTo>
                  <a:cubicBezTo>
                    <a:pt x="507070" y="151362"/>
                    <a:pt x="511913" y="156471"/>
                    <a:pt x="518277" y="160062"/>
                  </a:cubicBezTo>
                  <a:cubicBezTo>
                    <a:pt x="524503" y="163653"/>
                    <a:pt x="531698" y="165448"/>
                    <a:pt x="539445" y="165448"/>
                  </a:cubicBezTo>
                  <a:cubicBezTo>
                    <a:pt x="547193" y="165448"/>
                    <a:pt x="554388" y="163653"/>
                    <a:pt x="560614" y="160062"/>
                  </a:cubicBezTo>
                  <a:cubicBezTo>
                    <a:pt x="566840" y="156471"/>
                    <a:pt x="571821" y="151362"/>
                    <a:pt x="575556" y="144733"/>
                  </a:cubicBezTo>
                  <a:cubicBezTo>
                    <a:pt x="579292" y="138104"/>
                    <a:pt x="581090" y="130370"/>
                    <a:pt x="581090" y="121669"/>
                  </a:cubicBezTo>
                  <a:cubicBezTo>
                    <a:pt x="581090" y="112969"/>
                    <a:pt x="579292" y="105235"/>
                    <a:pt x="575556" y="98606"/>
                  </a:cubicBezTo>
                  <a:cubicBezTo>
                    <a:pt x="571821" y="91977"/>
                    <a:pt x="566840" y="86867"/>
                    <a:pt x="560614" y="83277"/>
                  </a:cubicBezTo>
                  <a:cubicBezTo>
                    <a:pt x="554388" y="79686"/>
                    <a:pt x="547193" y="77891"/>
                    <a:pt x="539445" y="77891"/>
                  </a:cubicBezTo>
                  <a:close/>
                  <a:moveTo>
                    <a:pt x="2352" y="51650"/>
                  </a:moveTo>
                  <a:lnTo>
                    <a:pt x="30300" y="51650"/>
                  </a:lnTo>
                  <a:cubicBezTo>
                    <a:pt x="35696" y="51650"/>
                    <a:pt x="40676" y="54136"/>
                    <a:pt x="43997" y="58417"/>
                  </a:cubicBezTo>
                  <a:lnTo>
                    <a:pt x="73190" y="99020"/>
                  </a:lnTo>
                  <a:lnTo>
                    <a:pt x="102383" y="58417"/>
                  </a:lnTo>
                  <a:cubicBezTo>
                    <a:pt x="105565" y="54136"/>
                    <a:pt x="110684" y="51650"/>
                    <a:pt x="116080" y="51650"/>
                  </a:cubicBezTo>
                  <a:lnTo>
                    <a:pt x="142921" y="51650"/>
                  </a:lnTo>
                  <a:lnTo>
                    <a:pt x="90484" y="121531"/>
                  </a:lnTo>
                  <a:lnTo>
                    <a:pt x="145273" y="191411"/>
                  </a:lnTo>
                  <a:lnTo>
                    <a:pt x="116910" y="191411"/>
                  </a:lnTo>
                  <a:cubicBezTo>
                    <a:pt x="111514" y="191549"/>
                    <a:pt x="106395" y="188925"/>
                    <a:pt x="103213" y="184644"/>
                  </a:cubicBezTo>
                  <a:lnTo>
                    <a:pt x="72360" y="144732"/>
                  </a:lnTo>
                  <a:lnTo>
                    <a:pt x="41368" y="184644"/>
                  </a:lnTo>
                  <a:cubicBezTo>
                    <a:pt x="38186" y="188925"/>
                    <a:pt x="33067" y="191411"/>
                    <a:pt x="27671" y="191411"/>
                  </a:cubicBezTo>
                  <a:lnTo>
                    <a:pt x="0" y="191411"/>
                  </a:lnTo>
                  <a:lnTo>
                    <a:pt x="54512" y="121531"/>
                  </a:lnTo>
                  <a:close/>
                  <a:moveTo>
                    <a:pt x="389469" y="50408"/>
                  </a:moveTo>
                  <a:cubicBezTo>
                    <a:pt x="407040" y="50270"/>
                    <a:pt x="421290" y="55379"/>
                    <a:pt x="431944" y="65737"/>
                  </a:cubicBezTo>
                  <a:cubicBezTo>
                    <a:pt x="442597" y="76095"/>
                    <a:pt x="447993" y="91286"/>
                    <a:pt x="447993" y="111449"/>
                  </a:cubicBezTo>
                  <a:lnTo>
                    <a:pt x="447993" y="191549"/>
                  </a:lnTo>
                  <a:lnTo>
                    <a:pt x="432220" y="191549"/>
                  </a:lnTo>
                  <a:cubicBezTo>
                    <a:pt x="422812" y="191549"/>
                    <a:pt x="415203" y="183953"/>
                    <a:pt x="415203" y="174562"/>
                  </a:cubicBezTo>
                  <a:lnTo>
                    <a:pt x="415203" y="115730"/>
                  </a:lnTo>
                  <a:cubicBezTo>
                    <a:pt x="415203" y="103577"/>
                    <a:pt x="412297" y="94325"/>
                    <a:pt x="406486" y="88110"/>
                  </a:cubicBezTo>
                  <a:cubicBezTo>
                    <a:pt x="400676" y="81895"/>
                    <a:pt x="392513" y="78857"/>
                    <a:pt x="381859" y="78857"/>
                  </a:cubicBezTo>
                  <a:cubicBezTo>
                    <a:pt x="369822" y="78857"/>
                    <a:pt x="360276" y="82448"/>
                    <a:pt x="353358" y="89767"/>
                  </a:cubicBezTo>
                  <a:cubicBezTo>
                    <a:pt x="346302" y="96948"/>
                    <a:pt x="342843" y="107444"/>
                    <a:pt x="342843" y="120978"/>
                  </a:cubicBezTo>
                  <a:lnTo>
                    <a:pt x="342843" y="174562"/>
                  </a:lnTo>
                  <a:cubicBezTo>
                    <a:pt x="342843" y="183953"/>
                    <a:pt x="335234" y="191549"/>
                    <a:pt x="325826" y="191549"/>
                  </a:cubicBezTo>
                  <a:lnTo>
                    <a:pt x="310053" y="191549"/>
                  </a:lnTo>
                  <a:lnTo>
                    <a:pt x="310053" y="51927"/>
                  </a:lnTo>
                  <a:lnTo>
                    <a:pt x="324165" y="51927"/>
                  </a:lnTo>
                  <a:cubicBezTo>
                    <a:pt x="333573" y="51927"/>
                    <a:pt x="341183" y="59523"/>
                    <a:pt x="341183" y="68914"/>
                  </a:cubicBezTo>
                  <a:lnTo>
                    <a:pt x="341183" y="70018"/>
                  </a:lnTo>
                  <a:cubicBezTo>
                    <a:pt x="346579" y="63527"/>
                    <a:pt x="353358" y="58694"/>
                    <a:pt x="361659" y="55379"/>
                  </a:cubicBezTo>
                  <a:cubicBezTo>
                    <a:pt x="369822" y="52065"/>
                    <a:pt x="379092" y="50408"/>
                    <a:pt x="389469" y="50408"/>
                  </a:cubicBezTo>
                  <a:close/>
                  <a:moveTo>
                    <a:pt x="719722" y="50269"/>
                  </a:moveTo>
                  <a:lnTo>
                    <a:pt x="719722" y="81342"/>
                  </a:lnTo>
                  <a:cubicBezTo>
                    <a:pt x="716955" y="80790"/>
                    <a:pt x="714326" y="80514"/>
                    <a:pt x="712113" y="80514"/>
                  </a:cubicBezTo>
                  <a:cubicBezTo>
                    <a:pt x="699384" y="80514"/>
                    <a:pt x="689422" y="84243"/>
                    <a:pt x="682228" y="91700"/>
                  </a:cubicBezTo>
                  <a:cubicBezTo>
                    <a:pt x="675033" y="99158"/>
                    <a:pt x="671436" y="109792"/>
                    <a:pt x="671436" y="123740"/>
                  </a:cubicBezTo>
                  <a:lnTo>
                    <a:pt x="671436" y="174424"/>
                  </a:lnTo>
                  <a:cubicBezTo>
                    <a:pt x="671436" y="183815"/>
                    <a:pt x="663827" y="191411"/>
                    <a:pt x="654419" y="191411"/>
                  </a:cubicBezTo>
                  <a:lnTo>
                    <a:pt x="638646" y="191411"/>
                  </a:lnTo>
                  <a:lnTo>
                    <a:pt x="638646" y="51926"/>
                  </a:lnTo>
                  <a:lnTo>
                    <a:pt x="669776" y="51926"/>
                  </a:lnTo>
                  <a:lnTo>
                    <a:pt x="669776" y="72366"/>
                  </a:lnTo>
                  <a:cubicBezTo>
                    <a:pt x="679322" y="57589"/>
                    <a:pt x="695925" y="50269"/>
                    <a:pt x="719722" y="50269"/>
                  </a:cubicBezTo>
                  <a:close/>
                  <a:moveTo>
                    <a:pt x="208500" y="50269"/>
                  </a:moveTo>
                  <a:cubicBezTo>
                    <a:pt x="217632" y="50269"/>
                    <a:pt x="225933" y="51788"/>
                    <a:pt x="233543" y="54964"/>
                  </a:cubicBezTo>
                  <a:cubicBezTo>
                    <a:pt x="241152" y="58141"/>
                    <a:pt x="247793" y="62698"/>
                    <a:pt x="253327" y="68775"/>
                  </a:cubicBezTo>
                  <a:cubicBezTo>
                    <a:pt x="253327" y="59384"/>
                    <a:pt x="260937" y="51788"/>
                    <a:pt x="270345" y="51788"/>
                  </a:cubicBezTo>
                  <a:lnTo>
                    <a:pt x="285979" y="51788"/>
                  </a:lnTo>
                  <a:lnTo>
                    <a:pt x="285979" y="51926"/>
                  </a:lnTo>
                  <a:lnTo>
                    <a:pt x="285979" y="191549"/>
                  </a:lnTo>
                  <a:lnTo>
                    <a:pt x="271867" y="191549"/>
                  </a:lnTo>
                  <a:cubicBezTo>
                    <a:pt x="262459" y="191549"/>
                    <a:pt x="254849" y="183953"/>
                    <a:pt x="254849" y="174562"/>
                  </a:cubicBezTo>
                  <a:lnTo>
                    <a:pt x="254849" y="173457"/>
                  </a:lnTo>
                  <a:cubicBezTo>
                    <a:pt x="249453" y="180086"/>
                    <a:pt x="242812" y="185058"/>
                    <a:pt x="234788" y="188372"/>
                  </a:cubicBezTo>
                  <a:cubicBezTo>
                    <a:pt x="226902" y="191687"/>
                    <a:pt x="218047" y="193344"/>
                    <a:pt x="208500" y="193344"/>
                  </a:cubicBezTo>
                  <a:cubicBezTo>
                    <a:pt x="194941" y="193344"/>
                    <a:pt x="182628" y="190444"/>
                    <a:pt x="171975" y="184506"/>
                  </a:cubicBezTo>
                  <a:cubicBezTo>
                    <a:pt x="161183" y="178567"/>
                    <a:pt x="152882" y="170143"/>
                    <a:pt x="146794" y="159371"/>
                  </a:cubicBezTo>
                  <a:cubicBezTo>
                    <a:pt x="140706" y="148599"/>
                    <a:pt x="137801" y="136031"/>
                    <a:pt x="137801" y="121669"/>
                  </a:cubicBezTo>
                  <a:cubicBezTo>
                    <a:pt x="137801" y="107306"/>
                    <a:pt x="140845" y="94876"/>
                    <a:pt x="146794" y="84104"/>
                  </a:cubicBezTo>
                  <a:cubicBezTo>
                    <a:pt x="152882" y="73332"/>
                    <a:pt x="161183" y="65046"/>
                    <a:pt x="171975" y="59108"/>
                  </a:cubicBezTo>
                  <a:cubicBezTo>
                    <a:pt x="182766" y="53169"/>
                    <a:pt x="194941" y="50269"/>
                    <a:pt x="208500" y="50269"/>
                  </a:cubicBezTo>
                  <a:close/>
                  <a:moveTo>
                    <a:pt x="580675" y="0"/>
                  </a:moveTo>
                  <a:lnTo>
                    <a:pt x="613327" y="0"/>
                  </a:lnTo>
                  <a:lnTo>
                    <a:pt x="613327" y="191550"/>
                  </a:lnTo>
                  <a:lnTo>
                    <a:pt x="598938" y="191550"/>
                  </a:lnTo>
                  <a:cubicBezTo>
                    <a:pt x="589530" y="191550"/>
                    <a:pt x="581920" y="183954"/>
                    <a:pt x="581920" y="174563"/>
                  </a:cubicBezTo>
                  <a:lnTo>
                    <a:pt x="581920" y="173458"/>
                  </a:lnTo>
                  <a:cubicBezTo>
                    <a:pt x="576525" y="180087"/>
                    <a:pt x="569884" y="185059"/>
                    <a:pt x="561859" y="188373"/>
                  </a:cubicBezTo>
                  <a:cubicBezTo>
                    <a:pt x="553973" y="191688"/>
                    <a:pt x="545118" y="193345"/>
                    <a:pt x="535571" y="193345"/>
                  </a:cubicBezTo>
                  <a:cubicBezTo>
                    <a:pt x="522151" y="193345"/>
                    <a:pt x="509976" y="190445"/>
                    <a:pt x="499322" y="184507"/>
                  </a:cubicBezTo>
                  <a:cubicBezTo>
                    <a:pt x="488531" y="178568"/>
                    <a:pt x="480091" y="170144"/>
                    <a:pt x="474003" y="159234"/>
                  </a:cubicBezTo>
                  <a:cubicBezTo>
                    <a:pt x="467916" y="148323"/>
                    <a:pt x="464872" y="135756"/>
                    <a:pt x="464872" y="121669"/>
                  </a:cubicBezTo>
                  <a:cubicBezTo>
                    <a:pt x="464872" y="107583"/>
                    <a:pt x="467916" y="95015"/>
                    <a:pt x="474003" y="84243"/>
                  </a:cubicBezTo>
                  <a:cubicBezTo>
                    <a:pt x="480091" y="73471"/>
                    <a:pt x="488531" y="65047"/>
                    <a:pt x="499322" y="59108"/>
                  </a:cubicBezTo>
                  <a:cubicBezTo>
                    <a:pt x="510114" y="53170"/>
                    <a:pt x="522151" y="50270"/>
                    <a:pt x="535571" y="50270"/>
                  </a:cubicBezTo>
                  <a:cubicBezTo>
                    <a:pt x="544841" y="50270"/>
                    <a:pt x="553281" y="51789"/>
                    <a:pt x="561029" y="54965"/>
                  </a:cubicBezTo>
                  <a:cubicBezTo>
                    <a:pt x="568777" y="58142"/>
                    <a:pt x="575279" y="62837"/>
                    <a:pt x="580675" y="69052"/>
                  </a:cubicBezTo>
                  <a:close/>
                </a:path>
              </a:pathLst>
            </a:custGeom>
            <a:solidFill>
              <a:schemeClr val="tx2"/>
            </a:solidFill>
            <a:ln w="9510" cap="flat">
              <a:noFill/>
              <a:prstDash val="solid"/>
              <a:miter/>
            </a:ln>
          </p:spPr>
          <p:txBody>
            <a:bodyPr wrap="square" rtlCol="0" anchor="ctr">
              <a:noAutofit/>
            </a:bodyPr>
            <a:lstStyle/>
            <a:p>
              <a:endParaRPr lang="en-US"/>
            </a:p>
          </p:txBody>
        </p:sp>
        <p:grpSp>
          <p:nvGrpSpPr>
            <p:cNvPr id="10" name="Group 9">
              <a:extLst>
                <a:ext uri="{FF2B5EF4-FFF2-40B4-BE49-F238E27FC236}">
                  <a16:creationId xmlns:a16="http://schemas.microsoft.com/office/drawing/2014/main" id="{AFBFD3D5-4585-7D49-8BBB-7C9C6EDB5894}"/>
                </a:ext>
              </a:extLst>
            </p:cNvPr>
            <p:cNvGrpSpPr/>
            <p:nvPr userDrawn="1"/>
          </p:nvGrpSpPr>
          <p:grpSpPr>
            <a:xfrm>
              <a:off x="11082099" y="267640"/>
              <a:ext cx="156756" cy="139761"/>
              <a:chOff x="11082099" y="267640"/>
              <a:chExt cx="156756" cy="139761"/>
            </a:xfrm>
          </p:grpSpPr>
          <p:sp>
            <p:nvSpPr>
              <p:cNvPr id="11" name="Freeform 10">
                <a:extLst>
                  <a:ext uri="{FF2B5EF4-FFF2-40B4-BE49-F238E27FC236}">
                    <a16:creationId xmlns:a16="http://schemas.microsoft.com/office/drawing/2014/main" id="{F01C8EE5-B1A8-5B41-A34C-6C5BF1588BBD}"/>
                  </a:ext>
                </a:extLst>
              </p:cNvPr>
              <p:cNvSpPr/>
              <p:nvPr/>
            </p:nvSpPr>
            <p:spPr>
              <a:xfrm>
                <a:off x="11082099" y="272749"/>
                <a:ext cx="70699" cy="60489"/>
              </a:xfrm>
              <a:custGeom>
                <a:avLst/>
                <a:gdLst>
                  <a:gd name="connsiteX0" fmla="*/ 246570 w 486475"/>
                  <a:gd name="connsiteY0" fmla="*/ 0 h 416222"/>
                  <a:gd name="connsiteX1" fmla="*/ 225625 w 486475"/>
                  <a:gd name="connsiteY1" fmla="*/ 26608 h 416222"/>
                  <a:gd name="connsiteX2" fmla="*/ 0 w 486475"/>
                  <a:gd name="connsiteY2" fmla="*/ 416223 h 416222"/>
                  <a:gd name="connsiteX3" fmla="*/ 486475 w 486475"/>
                  <a:gd name="connsiteY3" fmla="*/ 416223 h 416222"/>
                  <a:gd name="connsiteX4" fmla="*/ 246570 w 486475"/>
                  <a:gd name="connsiteY4" fmla="*/ 0 h 416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475" h="416222">
                    <a:moveTo>
                      <a:pt x="246570" y="0"/>
                    </a:moveTo>
                    <a:cubicBezTo>
                      <a:pt x="238954" y="7602"/>
                      <a:pt x="231338" y="16155"/>
                      <a:pt x="225625" y="26608"/>
                    </a:cubicBezTo>
                    <a:lnTo>
                      <a:pt x="0" y="416223"/>
                    </a:lnTo>
                    <a:lnTo>
                      <a:pt x="486475" y="416223"/>
                    </a:lnTo>
                    <a:lnTo>
                      <a:pt x="246570" y="0"/>
                    </a:lnTo>
                    <a:close/>
                  </a:path>
                </a:pathLst>
              </a:custGeom>
              <a:solidFill>
                <a:srgbClr val="DF1E26"/>
              </a:solidFill>
              <a:ln w="9510" cap="flat">
                <a:noFill/>
                <a:prstDash val="solid"/>
                <a:miter/>
              </a:ln>
            </p:spPr>
            <p:txBody>
              <a:bodyPr rtlCol="0" anchor="ctr"/>
              <a:lstStyle/>
              <a:p>
                <a:endParaRPr lang="en-US"/>
              </a:p>
            </p:txBody>
          </p:sp>
          <p:sp>
            <p:nvSpPr>
              <p:cNvPr id="12" name="Freeform 11">
                <a:extLst>
                  <a:ext uri="{FF2B5EF4-FFF2-40B4-BE49-F238E27FC236}">
                    <a16:creationId xmlns:a16="http://schemas.microsoft.com/office/drawing/2014/main" id="{79AFB3D1-E13E-C045-B548-A19F54E8F464}"/>
                  </a:ext>
                </a:extLst>
              </p:cNvPr>
              <p:cNvSpPr/>
              <p:nvPr/>
            </p:nvSpPr>
            <p:spPr>
              <a:xfrm>
                <a:off x="11125542" y="267640"/>
                <a:ext cx="69869" cy="61180"/>
              </a:xfrm>
              <a:custGeom>
                <a:avLst/>
                <a:gdLst>
                  <a:gd name="connsiteX0" fmla="*/ 480763 w 480763"/>
                  <a:gd name="connsiteY0" fmla="*/ 4751 h 420973"/>
                  <a:gd name="connsiteX1" fmla="*/ 447443 w 480763"/>
                  <a:gd name="connsiteY1" fmla="*/ 0 h 420973"/>
                  <a:gd name="connsiteX2" fmla="*/ 33320 w 480763"/>
                  <a:gd name="connsiteY2" fmla="*/ 0 h 420973"/>
                  <a:gd name="connsiteX3" fmla="*/ 0 w 480763"/>
                  <a:gd name="connsiteY3" fmla="*/ 4751 h 420973"/>
                  <a:gd name="connsiteX4" fmla="*/ 240858 w 480763"/>
                  <a:gd name="connsiteY4" fmla="*/ 420974 h 420973"/>
                  <a:gd name="connsiteX5" fmla="*/ 480763 w 480763"/>
                  <a:gd name="connsiteY5" fmla="*/ 4751 h 420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0763" h="420973">
                    <a:moveTo>
                      <a:pt x="480763" y="4751"/>
                    </a:moveTo>
                    <a:cubicBezTo>
                      <a:pt x="470291" y="1901"/>
                      <a:pt x="458867" y="0"/>
                      <a:pt x="447443" y="0"/>
                    </a:cubicBezTo>
                    <a:lnTo>
                      <a:pt x="33320" y="0"/>
                    </a:lnTo>
                    <a:cubicBezTo>
                      <a:pt x="21896" y="0"/>
                      <a:pt x="10472" y="1901"/>
                      <a:pt x="0" y="4751"/>
                    </a:cubicBezTo>
                    <a:lnTo>
                      <a:pt x="240858" y="420974"/>
                    </a:lnTo>
                    <a:lnTo>
                      <a:pt x="480763" y="4751"/>
                    </a:lnTo>
                    <a:close/>
                  </a:path>
                </a:pathLst>
              </a:custGeom>
              <a:solidFill>
                <a:srgbClr val="EF3834"/>
              </a:solidFill>
              <a:ln w="9510" cap="flat">
                <a:noFill/>
                <a:prstDash val="solid"/>
                <a:miter/>
              </a:ln>
            </p:spPr>
            <p:txBody>
              <a:bodyPr rtlCol="0" anchor="ctr"/>
              <a:lstStyle/>
              <a:p>
                <a:endParaRPr lang="en-US"/>
              </a:p>
            </p:txBody>
          </p:sp>
          <p:sp>
            <p:nvSpPr>
              <p:cNvPr id="13" name="Freeform 12">
                <a:extLst>
                  <a:ext uri="{FF2B5EF4-FFF2-40B4-BE49-F238E27FC236}">
                    <a16:creationId xmlns:a16="http://schemas.microsoft.com/office/drawing/2014/main" id="{C1E380A6-CFF4-4241-8752-A4DFBEA962AC}"/>
                  </a:ext>
                </a:extLst>
              </p:cNvPr>
              <p:cNvSpPr/>
              <p:nvPr/>
            </p:nvSpPr>
            <p:spPr>
              <a:xfrm>
                <a:off x="11082237" y="341939"/>
                <a:ext cx="70838" cy="60489"/>
              </a:xfrm>
              <a:custGeom>
                <a:avLst/>
                <a:gdLst>
                  <a:gd name="connsiteX0" fmla="*/ 0 w 487427"/>
                  <a:gd name="connsiteY0" fmla="*/ 0 h 416222"/>
                  <a:gd name="connsiteX1" fmla="*/ 225625 w 487427"/>
                  <a:gd name="connsiteY1" fmla="*/ 389615 h 416222"/>
                  <a:gd name="connsiteX2" fmla="*/ 246570 w 487427"/>
                  <a:gd name="connsiteY2" fmla="*/ 416222 h 416222"/>
                  <a:gd name="connsiteX3" fmla="*/ 487427 w 487427"/>
                  <a:gd name="connsiteY3" fmla="*/ 0 h 416222"/>
                  <a:gd name="connsiteX4" fmla="*/ 0 w 487427"/>
                  <a:gd name="connsiteY4" fmla="*/ 0 h 416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7427" h="416222">
                    <a:moveTo>
                      <a:pt x="0" y="0"/>
                    </a:moveTo>
                    <a:lnTo>
                      <a:pt x="225625" y="389615"/>
                    </a:lnTo>
                    <a:cubicBezTo>
                      <a:pt x="231338" y="399118"/>
                      <a:pt x="238002" y="408620"/>
                      <a:pt x="246570" y="416222"/>
                    </a:cubicBezTo>
                    <a:lnTo>
                      <a:pt x="487427" y="0"/>
                    </a:lnTo>
                    <a:lnTo>
                      <a:pt x="0" y="0"/>
                    </a:lnTo>
                    <a:close/>
                  </a:path>
                </a:pathLst>
              </a:custGeom>
              <a:solidFill>
                <a:srgbClr val="F0534C"/>
              </a:solidFill>
              <a:ln w="9510" cap="flat">
                <a:noFill/>
                <a:prstDash val="solid"/>
                <a:miter/>
              </a:ln>
            </p:spPr>
            <p:txBody>
              <a:bodyPr rtlCol="0" anchor="ctr"/>
              <a:lstStyle/>
              <a:p>
                <a:endParaRPr lang="en-US"/>
              </a:p>
            </p:txBody>
          </p:sp>
          <p:sp>
            <p:nvSpPr>
              <p:cNvPr id="14" name="Freeform 13">
                <a:extLst>
                  <a:ext uri="{FF2B5EF4-FFF2-40B4-BE49-F238E27FC236}">
                    <a16:creationId xmlns:a16="http://schemas.microsoft.com/office/drawing/2014/main" id="{AE5D6ECB-072F-B749-B41D-1CF73E955B70}"/>
                  </a:ext>
                </a:extLst>
              </p:cNvPr>
              <p:cNvSpPr/>
              <p:nvPr/>
            </p:nvSpPr>
            <p:spPr>
              <a:xfrm>
                <a:off x="11168017" y="341939"/>
                <a:ext cx="70838" cy="60489"/>
              </a:xfrm>
              <a:custGeom>
                <a:avLst/>
                <a:gdLst>
                  <a:gd name="connsiteX0" fmla="*/ 261802 w 487427"/>
                  <a:gd name="connsiteY0" fmla="*/ 389615 h 416222"/>
                  <a:gd name="connsiteX1" fmla="*/ 487427 w 487427"/>
                  <a:gd name="connsiteY1" fmla="*/ 0 h 416222"/>
                  <a:gd name="connsiteX2" fmla="*/ 0 w 487427"/>
                  <a:gd name="connsiteY2" fmla="*/ 0 h 416222"/>
                  <a:gd name="connsiteX3" fmla="*/ 240858 w 487427"/>
                  <a:gd name="connsiteY3" fmla="*/ 416222 h 416222"/>
                  <a:gd name="connsiteX4" fmla="*/ 261802 w 487427"/>
                  <a:gd name="connsiteY4" fmla="*/ 389615 h 416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7427" h="416222">
                    <a:moveTo>
                      <a:pt x="261802" y="389615"/>
                    </a:moveTo>
                    <a:lnTo>
                      <a:pt x="487427" y="0"/>
                    </a:lnTo>
                    <a:lnTo>
                      <a:pt x="0" y="0"/>
                    </a:lnTo>
                    <a:lnTo>
                      <a:pt x="240858" y="416222"/>
                    </a:lnTo>
                    <a:cubicBezTo>
                      <a:pt x="248474" y="407670"/>
                      <a:pt x="256090" y="399118"/>
                      <a:pt x="261802" y="389615"/>
                    </a:cubicBezTo>
                  </a:path>
                </a:pathLst>
              </a:custGeom>
              <a:solidFill>
                <a:srgbClr val="F26F62"/>
              </a:solidFill>
              <a:ln w="9510" cap="flat">
                <a:noFill/>
                <a:prstDash val="solid"/>
                <a:miter/>
              </a:ln>
            </p:spPr>
            <p:txBody>
              <a:bodyPr rtlCol="0" anchor="ctr"/>
              <a:lstStyle/>
              <a:p>
                <a:endParaRPr lang="en-US"/>
              </a:p>
            </p:txBody>
          </p:sp>
          <p:sp>
            <p:nvSpPr>
              <p:cNvPr id="15" name="Freeform 14">
                <a:extLst>
                  <a:ext uri="{FF2B5EF4-FFF2-40B4-BE49-F238E27FC236}">
                    <a16:creationId xmlns:a16="http://schemas.microsoft.com/office/drawing/2014/main" id="{20436CA2-A33C-CA4F-9467-E2B048A1D7C7}"/>
                  </a:ext>
                </a:extLst>
              </p:cNvPr>
              <p:cNvSpPr/>
              <p:nvPr/>
            </p:nvSpPr>
            <p:spPr>
              <a:xfrm>
                <a:off x="11125542" y="346221"/>
                <a:ext cx="70008" cy="61180"/>
              </a:xfrm>
              <a:custGeom>
                <a:avLst/>
                <a:gdLst>
                  <a:gd name="connsiteX0" fmla="*/ 0 w 481715"/>
                  <a:gd name="connsiteY0" fmla="*/ 416223 h 420973"/>
                  <a:gd name="connsiteX1" fmla="*/ 33320 w 481715"/>
                  <a:gd name="connsiteY1" fmla="*/ 420974 h 420973"/>
                  <a:gd name="connsiteX2" fmla="*/ 448395 w 481715"/>
                  <a:gd name="connsiteY2" fmla="*/ 420974 h 420973"/>
                  <a:gd name="connsiteX3" fmla="*/ 481715 w 481715"/>
                  <a:gd name="connsiteY3" fmla="*/ 416223 h 420973"/>
                  <a:gd name="connsiteX4" fmla="*/ 240858 w 481715"/>
                  <a:gd name="connsiteY4" fmla="*/ 0 h 420973"/>
                  <a:gd name="connsiteX5" fmla="*/ 0 w 481715"/>
                  <a:gd name="connsiteY5" fmla="*/ 416223 h 420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1715" h="420973">
                    <a:moveTo>
                      <a:pt x="0" y="416223"/>
                    </a:moveTo>
                    <a:cubicBezTo>
                      <a:pt x="10472" y="419073"/>
                      <a:pt x="21896" y="420974"/>
                      <a:pt x="33320" y="420974"/>
                    </a:cubicBezTo>
                    <a:lnTo>
                      <a:pt x="448395" y="420974"/>
                    </a:lnTo>
                    <a:cubicBezTo>
                      <a:pt x="459819" y="420974"/>
                      <a:pt x="471243" y="419073"/>
                      <a:pt x="481715" y="416223"/>
                    </a:cubicBezTo>
                    <a:lnTo>
                      <a:pt x="240858" y="0"/>
                    </a:lnTo>
                    <a:lnTo>
                      <a:pt x="0" y="416223"/>
                    </a:lnTo>
                    <a:close/>
                  </a:path>
                </a:pathLst>
              </a:custGeom>
              <a:solidFill>
                <a:srgbClr val="F58C7F"/>
              </a:solidFill>
              <a:ln w="9510" cap="flat">
                <a:noFill/>
                <a:prstDash val="solid"/>
                <a:miter/>
              </a:ln>
            </p:spPr>
            <p:txBody>
              <a:bodyPr rtlCol="0" anchor="ctr"/>
              <a:lstStyle/>
              <a:p>
                <a:endParaRPr lang="en-US"/>
              </a:p>
            </p:txBody>
          </p:sp>
          <p:sp>
            <p:nvSpPr>
              <p:cNvPr id="16" name="Freeform 15">
                <a:extLst>
                  <a:ext uri="{FF2B5EF4-FFF2-40B4-BE49-F238E27FC236}">
                    <a16:creationId xmlns:a16="http://schemas.microsoft.com/office/drawing/2014/main" id="{2613DFFA-C58C-C04B-AFC6-60EFDB8AD153}"/>
                  </a:ext>
                </a:extLst>
              </p:cNvPr>
              <p:cNvSpPr/>
              <p:nvPr/>
            </p:nvSpPr>
            <p:spPr>
              <a:xfrm>
                <a:off x="11168017" y="272749"/>
                <a:ext cx="70699" cy="60489"/>
              </a:xfrm>
              <a:custGeom>
                <a:avLst/>
                <a:gdLst>
                  <a:gd name="connsiteX0" fmla="*/ 486475 w 486475"/>
                  <a:gd name="connsiteY0" fmla="*/ 416223 h 416222"/>
                  <a:gd name="connsiteX1" fmla="*/ 260850 w 486475"/>
                  <a:gd name="connsiteY1" fmla="*/ 26608 h 416222"/>
                  <a:gd name="connsiteX2" fmla="*/ 239906 w 486475"/>
                  <a:gd name="connsiteY2" fmla="*/ 0 h 416222"/>
                  <a:gd name="connsiteX3" fmla="*/ 0 w 486475"/>
                  <a:gd name="connsiteY3" fmla="*/ 416223 h 416222"/>
                  <a:gd name="connsiteX4" fmla="*/ 486475 w 486475"/>
                  <a:gd name="connsiteY4" fmla="*/ 416223 h 416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475" h="416222">
                    <a:moveTo>
                      <a:pt x="486475" y="416223"/>
                    </a:moveTo>
                    <a:lnTo>
                      <a:pt x="260850" y="26608"/>
                    </a:lnTo>
                    <a:cubicBezTo>
                      <a:pt x="255138" y="17105"/>
                      <a:pt x="248474" y="7602"/>
                      <a:pt x="239906" y="0"/>
                    </a:cubicBezTo>
                    <a:lnTo>
                      <a:pt x="0" y="416223"/>
                    </a:lnTo>
                    <a:lnTo>
                      <a:pt x="486475" y="416223"/>
                    </a:lnTo>
                    <a:close/>
                  </a:path>
                </a:pathLst>
              </a:custGeom>
              <a:solidFill>
                <a:srgbClr val="F0534C"/>
              </a:solidFill>
              <a:ln w="9510" cap="flat">
                <a:noFill/>
                <a:prstDash val="solid"/>
                <a:miter/>
              </a:ln>
            </p:spPr>
            <p:txBody>
              <a:bodyPr rtlCol="0" anchor="ctr"/>
              <a:lstStyle/>
              <a:p>
                <a:endParaRPr lang="en-US"/>
              </a:p>
            </p:txBody>
          </p:sp>
        </p:grpSp>
      </p:grpSp>
      <p:sp>
        <p:nvSpPr>
          <p:cNvPr id="17" name="Title 1">
            <a:extLst>
              <a:ext uri="{FF2B5EF4-FFF2-40B4-BE49-F238E27FC236}">
                <a16:creationId xmlns:a16="http://schemas.microsoft.com/office/drawing/2014/main" id="{53E4DB1E-BE9C-F64D-80E1-C7E6BFDB8A69}"/>
              </a:ext>
            </a:extLst>
          </p:cNvPr>
          <p:cNvSpPr>
            <a:spLocks noGrp="1"/>
          </p:cNvSpPr>
          <p:nvPr>
            <p:ph type="title"/>
          </p:nvPr>
        </p:nvSpPr>
        <p:spPr>
          <a:xfrm>
            <a:off x="228600" y="201168"/>
            <a:ext cx="5865812" cy="274320"/>
          </a:xfrm>
        </p:spPr>
        <p:txBody>
          <a:bodyPr/>
          <a:lstStyle/>
          <a:p>
            <a:r>
              <a:rPr lang="en-US"/>
              <a:t>Click to edit Master title style</a:t>
            </a:r>
          </a:p>
        </p:txBody>
      </p:sp>
      <p:sp>
        <p:nvSpPr>
          <p:cNvPr id="18" name="Text Placeholder 7">
            <a:extLst>
              <a:ext uri="{FF2B5EF4-FFF2-40B4-BE49-F238E27FC236}">
                <a16:creationId xmlns:a16="http://schemas.microsoft.com/office/drawing/2014/main" id="{C24387ED-97D7-0247-938E-9A4E7BD1A231}"/>
              </a:ext>
            </a:extLst>
          </p:cNvPr>
          <p:cNvSpPr>
            <a:spLocks noGrp="1"/>
          </p:cNvSpPr>
          <p:nvPr>
            <p:ph type="body" sz="quarter" idx="24"/>
          </p:nvPr>
        </p:nvSpPr>
        <p:spPr>
          <a:xfrm>
            <a:off x="228600" y="502920"/>
            <a:ext cx="5865812" cy="233718"/>
          </a:xfrm>
          <a:prstGeom prst="rect">
            <a:avLst/>
          </a:prstGeom>
        </p:spPr>
        <p:txBody>
          <a:bodyPr wrap="square">
            <a:spAutoFit/>
          </a:bodyPr>
          <a:lstStyle>
            <a:lvl1pPr marL="0" marR="0" indent="0" algn="l" defTabSz="182742" rtl="0" eaLnBrk="1" fontAlgn="auto" latinLnBrk="0" hangingPunct="1">
              <a:lnSpc>
                <a:spcPct val="120000"/>
              </a:lnSpc>
              <a:spcBef>
                <a:spcPts val="0"/>
              </a:spcBef>
              <a:spcAft>
                <a:spcPts val="0"/>
              </a:spcAft>
              <a:buClrTx/>
              <a:buSzTx/>
              <a:buFont typeface="Arial" panose="020B0604020202020204" pitchFamily="34" charset="0"/>
              <a:buNone/>
              <a:tabLst/>
              <a:defRPr lang="en-US"/>
            </a:lvl1pPr>
            <a:lvl4pPr marL="182880" marR="0" indent="-182880" algn="l" defTabSz="182880" rtl="0" eaLnBrk="1" fontAlgn="auto" latinLnBrk="0" hangingPunct="1">
              <a:lnSpc>
                <a:spcPct val="100000"/>
              </a:lnSpc>
              <a:spcBef>
                <a:spcPts val="0"/>
              </a:spcBef>
              <a:spcAft>
                <a:spcPts val="600"/>
              </a:spcAft>
              <a:buClr>
                <a:schemeClr val="tx2"/>
              </a:buClr>
              <a:buSzPct val="100000"/>
              <a:buFont typeface="Arial" panose="020B0604020202020204" pitchFamily="34" charset="0"/>
              <a:buChar char="•"/>
              <a:tabLst>
                <a:tab pos="182880" algn="l"/>
                <a:tab pos="365760" algn="l"/>
                <a:tab pos="548640" algn="l"/>
              </a:tabLst>
              <a:defRPr/>
            </a:lvl4pPr>
          </a:lstStyle>
          <a:p>
            <a:pPr lvl="0"/>
            <a:r>
              <a:rPr lang="en-US"/>
              <a:t>Click to edit Master text styles</a:t>
            </a:r>
          </a:p>
        </p:txBody>
      </p:sp>
      <p:sp>
        <p:nvSpPr>
          <p:cNvPr id="20" name="Text Placeholder 7">
            <a:extLst>
              <a:ext uri="{FF2B5EF4-FFF2-40B4-BE49-F238E27FC236}">
                <a16:creationId xmlns:a16="http://schemas.microsoft.com/office/drawing/2014/main" id="{F01CE6F7-66D6-5D40-876F-3776B28C3498}"/>
              </a:ext>
            </a:extLst>
          </p:cNvPr>
          <p:cNvSpPr>
            <a:spLocks noGrp="1"/>
          </p:cNvSpPr>
          <p:nvPr>
            <p:ph type="body" sz="quarter" idx="28" hasCustomPrompt="1"/>
          </p:nvPr>
        </p:nvSpPr>
        <p:spPr>
          <a:xfrm>
            <a:off x="10148986" y="6632886"/>
            <a:ext cx="1821776" cy="92333"/>
          </a:xfrm>
        </p:spPr>
        <p:txBody>
          <a:bodyPr anchor="b" anchorCtr="0">
            <a:spAutoFit/>
          </a:bodyPr>
          <a:lstStyle>
            <a:lvl1pPr algn="r">
              <a:lnSpc>
                <a:spcPct val="100000"/>
              </a:lnSpc>
              <a:defRPr sz="600">
                <a:solidFill>
                  <a:schemeClr val="tx2">
                    <a:lumMod val="50000"/>
                    <a:lumOff val="50000"/>
                  </a:schemeClr>
                </a:solidFill>
              </a:defRPr>
            </a:lvl1pPr>
          </a:lstStyle>
          <a:p>
            <a:pPr lvl="0"/>
            <a:r>
              <a:rPr lang="en-US"/>
              <a:t>Source Info</a:t>
            </a:r>
          </a:p>
        </p:txBody>
      </p:sp>
    </p:spTree>
    <p:extLst>
      <p:ext uri="{BB962C8B-B14F-4D97-AF65-F5344CB8AC3E}">
        <p14:creationId xmlns:p14="http://schemas.microsoft.com/office/powerpoint/2010/main" val="2441199319"/>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ASE 2">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979D4BFB-D8BA-6D4F-AB2B-9A1EA3E52AB8}"/>
              </a:ext>
            </a:extLst>
          </p:cNvPr>
          <p:cNvSpPr/>
          <p:nvPr userDrawn="1"/>
        </p:nvSpPr>
        <p:spPr>
          <a:xfrm>
            <a:off x="1" y="0"/>
            <a:ext cx="6094412" cy="6858000"/>
          </a:xfrm>
          <a:prstGeom prst="rect">
            <a:avLst/>
          </a:prstGeom>
          <a:solidFill>
            <a:schemeClr val="accent4">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a:p>
        </p:txBody>
      </p:sp>
      <p:sp>
        <p:nvSpPr>
          <p:cNvPr id="2" name="Footer Placeholder 1">
            <a:extLst>
              <a:ext uri="{FF2B5EF4-FFF2-40B4-BE49-F238E27FC236}">
                <a16:creationId xmlns:a16="http://schemas.microsoft.com/office/drawing/2014/main" id="{503B9A69-916B-CD48-8C5F-9485139DA043}"/>
              </a:ext>
            </a:extLst>
          </p:cNvPr>
          <p:cNvSpPr>
            <a:spLocks noGrp="1"/>
          </p:cNvSpPr>
          <p:nvPr>
            <p:ph type="ftr" sz="quarter" idx="26"/>
          </p:nvPr>
        </p:nvSpPr>
        <p:spPr/>
        <p:txBody>
          <a:bodyPr/>
          <a:lstStyle/>
          <a:p>
            <a:r>
              <a:rPr lang="en-US" kern="0"/>
              <a:t>© 2021 Xandr Inc. Xandr℠, the Kite logo, AT&amp;T, the Globe logo and other marks are trademarks and service marks of AT&amp;T Intellectual Property and/or AT&amp;T affiliated companies. All other marks contained herein are the property of their respective owners.</a:t>
            </a:r>
          </a:p>
        </p:txBody>
      </p:sp>
      <p:sp>
        <p:nvSpPr>
          <p:cNvPr id="3" name="Slide Number Placeholder 2">
            <a:extLst>
              <a:ext uri="{FF2B5EF4-FFF2-40B4-BE49-F238E27FC236}">
                <a16:creationId xmlns:a16="http://schemas.microsoft.com/office/drawing/2014/main" id="{8610B870-CF35-1340-8050-02487388FFB3}"/>
              </a:ext>
            </a:extLst>
          </p:cNvPr>
          <p:cNvSpPr>
            <a:spLocks noGrp="1"/>
          </p:cNvSpPr>
          <p:nvPr>
            <p:ph type="sldNum" sz="quarter" idx="27"/>
          </p:nvPr>
        </p:nvSpPr>
        <p:spPr/>
        <p:txBody>
          <a:bodyPr/>
          <a:lstStyle/>
          <a:p>
            <a:fld id="{B039CED7-89A6-0D48-93AF-800B78660EBD}" type="slidenum">
              <a:rPr lang="en-US"/>
              <a:pPr/>
              <a:t>‹#›</a:t>
            </a:fld>
            <a:endParaRPr lang="en-US"/>
          </a:p>
        </p:txBody>
      </p:sp>
      <p:grpSp>
        <p:nvGrpSpPr>
          <p:cNvPr id="9" name="Group 8">
            <a:extLst>
              <a:ext uri="{FF2B5EF4-FFF2-40B4-BE49-F238E27FC236}">
                <a16:creationId xmlns:a16="http://schemas.microsoft.com/office/drawing/2014/main" id="{6BF0F3F3-1454-7143-AEC6-ABED5B554F43}"/>
              </a:ext>
            </a:extLst>
          </p:cNvPr>
          <p:cNvGrpSpPr>
            <a:grpSpLocks noChangeAspect="1"/>
          </p:cNvGrpSpPr>
          <p:nvPr userDrawn="1"/>
        </p:nvGrpSpPr>
        <p:grpSpPr>
          <a:xfrm>
            <a:off x="11082099" y="215851"/>
            <a:ext cx="886025" cy="193345"/>
            <a:chOff x="11082099" y="215851"/>
            <a:chExt cx="886025" cy="193345"/>
          </a:xfrm>
        </p:grpSpPr>
        <p:sp>
          <p:nvSpPr>
            <p:cNvPr id="10" name="Freeform 9">
              <a:extLst>
                <a:ext uri="{FF2B5EF4-FFF2-40B4-BE49-F238E27FC236}">
                  <a16:creationId xmlns:a16="http://schemas.microsoft.com/office/drawing/2014/main" id="{5C28F2D9-4BB6-C943-8268-7F826601A184}"/>
                </a:ext>
              </a:extLst>
            </p:cNvPr>
            <p:cNvSpPr/>
            <p:nvPr/>
          </p:nvSpPr>
          <p:spPr>
            <a:xfrm>
              <a:off x="11248402" y="215851"/>
              <a:ext cx="719722" cy="193345"/>
            </a:xfrm>
            <a:custGeom>
              <a:avLst/>
              <a:gdLst>
                <a:gd name="connsiteX0" fmla="*/ 212098 w 719722"/>
                <a:gd name="connsiteY0" fmla="*/ 78028 h 193345"/>
                <a:gd name="connsiteX1" fmla="*/ 182351 w 719722"/>
                <a:gd name="connsiteY1" fmla="*/ 90043 h 193345"/>
                <a:gd name="connsiteX2" fmla="*/ 170730 w 719722"/>
                <a:gd name="connsiteY2" fmla="*/ 121669 h 193345"/>
                <a:gd name="connsiteX3" fmla="*/ 182351 w 719722"/>
                <a:gd name="connsiteY3" fmla="*/ 153294 h 193345"/>
                <a:gd name="connsiteX4" fmla="*/ 212098 w 719722"/>
                <a:gd name="connsiteY4" fmla="*/ 165309 h 193345"/>
                <a:gd name="connsiteX5" fmla="*/ 241982 w 719722"/>
                <a:gd name="connsiteY5" fmla="*/ 153294 h 193345"/>
                <a:gd name="connsiteX6" fmla="*/ 253742 w 719722"/>
                <a:gd name="connsiteY6" fmla="*/ 121669 h 193345"/>
                <a:gd name="connsiteX7" fmla="*/ 241982 w 719722"/>
                <a:gd name="connsiteY7" fmla="*/ 90043 h 193345"/>
                <a:gd name="connsiteX8" fmla="*/ 212098 w 719722"/>
                <a:gd name="connsiteY8" fmla="*/ 78028 h 193345"/>
                <a:gd name="connsiteX9" fmla="*/ 539445 w 719722"/>
                <a:gd name="connsiteY9" fmla="*/ 77891 h 193345"/>
                <a:gd name="connsiteX10" fmla="*/ 518277 w 719722"/>
                <a:gd name="connsiteY10" fmla="*/ 83277 h 193345"/>
                <a:gd name="connsiteX11" fmla="*/ 503335 w 719722"/>
                <a:gd name="connsiteY11" fmla="*/ 98606 h 193345"/>
                <a:gd name="connsiteX12" fmla="*/ 497801 w 719722"/>
                <a:gd name="connsiteY12" fmla="*/ 121669 h 193345"/>
                <a:gd name="connsiteX13" fmla="*/ 503335 w 719722"/>
                <a:gd name="connsiteY13" fmla="*/ 144733 h 193345"/>
                <a:gd name="connsiteX14" fmla="*/ 518277 w 719722"/>
                <a:gd name="connsiteY14" fmla="*/ 160062 h 193345"/>
                <a:gd name="connsiteX15" fmla="*/ 539445 w 719722"/>
                <a:gd name="connsiteY15" fmla="*/ 165448 h 193345"/>
                <a:gd name="connsiteX16" fmla="*/ 560614 w 719722"/>
                <a:gd name="connsiteY16" fmla="*/ 160062 h 193345"/>
                <a:gd name="connsiteX17" fmla="*/ 575556 w 719722"/>
                <a:gd name="connsiteY17" fmla="*/ 144733 h 193345"/>
                <a:gd name="connsiteX18" fmla="*/ 581090 w 719722"/>
                <a:gd name="connsiteY18" fmla="*/ 121669 h 193345"/>
                <a:gd name="connsiteX19" fmla="*/ 575556 w 719722"/>
                <a:gd name="connsiteY19" fmla="*/ 98606 h 193345"/>
                <a:gd name="connsiteX20" fmla="*/ 560614 w 719722"/>
                <a:gd name="connsiteY20" fmla="*/ 83277 h 193345"/>
                <a:gd name="connsiteX21" fmla="*/ 539445 w 719722"/>
                <a:gd name="connsiteY21" fmla="*/ 77891 h 193345"/>
                <a:gd name="connsiteX22" fmla="*/ 2352 w 719722"/>
                <a:gd name="connsiteY22" fmla="*/ 51650 h 193345"/>
                <a:gd name="connsiteX23" fmla="*/ 30300 w 719722"/>
                <a:gd name="connsiteY23" fmla="*/ 51650 h 193345"/>
                <a:gd name="connsiteX24" fmla="*/ 43997 w 719722"/>
                <a:gd name="connsiteY24" fmla="*/ 58417 h 193345"/>
                <a:gd name="connsiteX25" fmla="*/ 73190 w 719722"/>
                <a:gd name="connsiteY25" fmla="*/ 99020 h 193345"/>
                <a:gd name="connsiteX26" fmla="*/ 102383 w 719722"/>
                <a:gd name="connsiteY26" fmla="*/ 58417 h 193345"/>
                <a:gd name="connsiteX27" fmla="*/ 116080 w 719722"/>
                <a:gd name="connsiteY27" fmla="*/ 51650 h 193345"/>
                <a:gd name="connsiteX28" fmla="*/ 142921 w 719722"/>
                <a:gd name="connsiteY28" fmla="*/ 51650 h 193345"/>
                <a:gd name="connsiteX29" fmla="*/ 90484 w 719722"/>
                <a:gd name="connsiteY29" fmla="*/ 121531 h 193345"/>
                <a:gd name="connsiteX30" fmla="*/ 145273 w 719722"/>
                <a:gd name="connsiteY30" fmla="*/ 191411 h 193345"/>
                <a:gd name="connsiteX31" fmla="*/ 116910 w 719722"/>
                <a:gd name="connsiteY31" fmla="*/ 191411 h 193345"/>
                <a:gd name="connsiteX32" fmla="*/ 103213 w 719722"/>
                <a:gd name="connsiteY32" fmla="*/ 184644 h 193345"/>
                <a:gd name="connsiteX33" fmla="*/ 72360 w 719722"/>
                <a:gd name="connsiteY33" fmla="*/ 144732 h 193345"/>
                <a:gd name="connsiteX34" fmla="*/ 41368 w 719722"/>
                <a:gd name="connsiteY34" fmla="*/ 184644 h 193345"/>
                <a:gd name="connsiteX35" fmla="*/ 27671 w 719722"/>
                <a:gd name="connsiteY35" fmla="*/ 191411 h 193345"/>
                <a:gd name="connsiteX36" fmla="*/ 0 w 719722"/>
                <a:gd name="connsiteY36" fmla="*/ 191411 h 193345"/>
                <a:gd name="connsiteX37" fmla="*/ 54512 w 719722"/>
                <a:gd name="connsiteY37" fmla="*/ 121531 h 193345"/>
                <a:gd name="connsiteX38" fmla="*/ 389469 w 719722"/>
                <a:gd name="connsiteY38" fmla="*/ 50408 h 193345"/>
                <a:gd name="connsiteX39" fmla="*/ 431944 w 719722"/>
                <a:gd name="connsiteY39" fmla="*/ 65737 h 193345"/>
                <a:gd name="connsiteX40" fmla="*/ 447993 w 719722"/>
                <a:gd name="connsiteY40" fmla="*/ 111449 h 193345"/>
                <a:gd name="connsiteX41" fmla="*/ 447993 w 719722"/>
                <a:gd name="connsiteY41" fmla="*/ 191549 h 193345"/>
                <a:gd name="connsiteX42" fmla="*/ 432220 w 719722"/>
                <a:gd name="connsiteY42" fmla="*/ 191549 h 193345"/>
                <a:gd name="connsiteX43" fmla="*/ 415203 w 719722"/>
                <a:gd name="connsiteY43" fmla="*/ 174562 h 193345"/>
                <a:gd name="connsiteX44" fmla="*/ 415203 w 719722"/>
                <a:gd name="connsiteY44" fmla="*/ 115730 h 193345"/>
                <a:gd name="connsiteX45" fmla="*/ 406486 w 719722"/>
                <a:gd name="connsiteY45" fmla="*/ 88110 h 193345"/>
                <a:gd name="connsiteX46" fmla="*/ 381859 w 719722"/>
                <a:gd name="connsiteY46" fmla="*/ 78857 h 193345"/>
                <a:gd name="connsiteX47" fmla="*/ 353358 w 719722"/>
                <a:gd name="connsiteY47" fmla="*/ 89767 h 193345"/>
                <a:gd name="connsiteX48" fmla="*/ 342843 w 719722"/>
                <a:gd name="connsiteY48" fmla="*/ 120978 h 193345"/>
                <a:gd name="connsiteX49" fmla="*/ 342843 w 719722"/>
                <a:gd name="connsiteY49" fmla="*/ 174562 h 193345"/>
                <a:gd name="connsiteX50" fmla="*/ 325826 w 719722"/>
                <a:gd name="connsiteY50" fmla="*/ 191549 h 193345"/>
                <a:gd name="connsiteX51" fmla="*/ 310053 w 719722"/>
                <a:gd name="connsiteY51" fmla="*/ 191549 h 193345"/>
                <a:gd name="connsiteX52" fmla="*/ 310053 w 719722"/>
                <a:gd name="connsiteY52" fmla="*/ 51927 h 193345"/>
                <a:gd name="connsiteX53" fmla="*/ 324165 w 719722"/>
                <a:gd name="connsiteY53" fmla="*/ 51927 h 193345"/>
                <a:gd name="connsiteX54" fmla="*/ 341183 w 719722"/>
                <a:gd name="connsiteY54" fmla="*/ 68914 h 193345"/>
                <a:gd name="connsiteX55" fmla="*/ 341183 w 719722"/>
                <a:gd name="connsiteY55" fmla="*/ 70018 h 193345"/>
                <a:gd name="connsiteX56" fmla="*/ 361659 w 719722"/>
                <a:gd name="connsiteY56" fmla="*/ 55379 h 193345"/>
                <a:gd name="connsiteX57" fmla="*/ 389469 w 719722"/>
                <a:gd name="connsiteY57" fmla="*/ 50408 h 193345"/>
                <a:gd name="connsiteX58" fmla="*/ 719722 w 719722"/>
                <a:gd name="connsiteY58" fmla="*/ 50269 h 193345"/>
                <a:gd name="connsiteX59" fmla="*/ 719722 w 719722"/>
                <a:gd name="connsiteY59" fmla="*/ 81342 h 193345"/>
                <a:gd name="connsiteX60" fmla="*/ 712113 w 719722"/>
                <a:gd name="connsiteY60" fmla="*/ 80514 h 193345"/>
                <a:gd name="connsiteX61" fmla="*/ 682228 w 719722"/>
                <a:gd name="connsiteY61" fmla="*/ 91700 h 193345"/>
                <a:gd name="connsiteX62" fmla="*/ 671436 w 719722"/>
                <a:gd name="connsiteY62" fmla="*/ 123740 h 193345"/>
                <a:gd name="connsiteX63" fmla="*/ 671436 w 719722"/>
                <a:gd name="connsiteY63" fmla="*/ 174424 h 193345"/>
                <a:gd name="connsiteX64" fmla="*/ 654419 w 719722"/>
                <a:gd name="connsiteY64" fmla="*/ 191411 h 193345"/>
                <a:gd name="connsiteX65" fmla="*/ 638646 w 719722"/>
                <a:gd name="connsiteY65" fmla="*/ 191411 h 193345"/>
                <a:gd name="connsiteX66" fmla="*/ 638646 w 719722"/>
                <a:gd name="connsiteY66" fmla="*/ 51926 h 193345"/>
                <a:gd name="connsiteX67" fmla="*/ 669776 w 719722"/>
                <a:gd name="connsiteY67" fmla="*/ 51926 h 193345"/>
                <a:gd name="connsiteX68" fmla="*/ 669776 w 719722"/>
                <a:gd name="connsiteY68" fmla="*/ 72366 h 193345"/>
                <a:gd name="connsiteX69" fmla="*/ 719722 w 719722"/>
                <a:gd name="connsiteY69" fmla="*/ 50269 h 193345"/>
                <a:gd name="connsiteX70" fmla="*/ 208500 w 719722"/>
                <a:gd name="connsiteY70" fmla="*/ 50269 h 193345"/>
                <a:gd name="connsiteX71" fmla="*/ 233543 w 719722"/>
                <a:gd name="connsiteY71" fmla="*/ 54964 h 193345"/>
                <a:gd name="connsiteX72" fmla="*/ 253327 w 719722"/>
                <a:gd name="connsiteY72" fmla="*/ 68775 h 193345"/>
                <a:gd name="connsiteX73" fmla="*/ 270345 w 719722"/>
                <a:gd name="connsiteY73" fmla="*/ 51788 h 193345"/>
                <a:gd name="connsiteX74" fmla="*/ 285979 w 719722"/>
                <a:gd name="connsiteY74" fmla="*/ 51788 h 193345"/>
                <a:gd name="connsiteX75" fmla="*/ 285979 w 719722"/>
                <a:gd name="connsiteY75" fmla="*/ 51926 h 193345"/>
                <a:gd name="connsiteX76" fmla="*/ 285979 w 719722"/>
                <a:gd name="connsiteY76" fmla="*/ 191549 h 193345"/>
                <a:gd name="connsiteX77" fmla="*/ 271867 w 719722"/>
                <a:gd name="connsiteY77" fmla="*/ 191549 h 193345"/>
                <a:gd name="connsiteX78" fmla="*/ 254849 w 719722"/>
                <a:gd name="connsiteY78" fmla="*/ 174562 h 193345"/>
                <a:gd name="connsiteX79" fmla="*/ 254849 w 719722"/>
                <a:gd name="connsiteY79" fmla="*/ 173457 h 193345"/>
                <a:gd name="connsiteX80" fmla="*/ 234788 w 719722"/>
                <a:gd name="connsiteY80" fmla="*/ 188372 h 193345"/>
                <a:gd name="connsiteX81" fmla="*/ 208500 w 719722"/>
                <a:gd name="connsiteY81" fmla="*/ 193344 h 193345"/>
                <a:gd name="connsiteX82" fmla="*/ 171975 w 719722"/>
                <a:gd name="connsiteY82" fmla="*/ 184506 h 193345"/>
                <a:gd name="connsiteX83" fmla="*/ 146794 w 719722"/>
                <a:gd name="connsiteY83" fmla="*/ 159371 h 193345"/>
                <a:gd name="connsiteX84" fmla="*/ 137801 w 719722"/>
                <a:gd name="connsiteY84" fmla="*/ 121669 h 193345"/>
                <a:gd name="connsiteX85" fmla="*/ 146794 w 719722"/>
                <a:gd name="connsiteY85" fmla="*/ 84104 h 193345"/>
                <a:gd name="connsiteX86" fmla="*/ 171975 w 719722"/>
                <a:gd name="connsiteY86" fmla="*/ 59108 h 193345"/>
                <a:gd name="connsiteX87" fmla="*/ 208500 w 719722"/>
                <a:gd name="connsiteY87" fmla="*/ 50269 h 193345"/>
                <a:gd name="connsiteX88" fmla="*/ 580675 w 719722"/>
                <a:gd name="connsiteY88" fmla="*/ 0 h 193345"/>
                <a:gd name="connsiteX89" fmla="*/ 613327 w 719722"/>
                <a:gd name="connsiteY89" fmla="*/ 0 h 193345"/>
                <a:gd name="connsiteX90" fmla="*/ 613327 w 719722"/>
                <a:gd name="connsiteY90" fmla="*/ 191550 h 193345"/>
                <a:gd name="connsiteX91" fmla="*/ 598938 w 719722"/>
                <a:gd name="connsiteY91" fmla="*/ 191550 h 193345"/>
                <a:gd name="connsiteX92" fmla="*/ 581920 w 719722"/>
                <a:gd name="connsiteY92" fmla="*/ 174563 h 193345"/>
                <a:gd name="connsiteX93" fmla="*/ 581920 w 719722"/>
                <a:gd name="connsiteY93" fmla="*/ 173458 h 193345"/>
                <a:gd name="connsiteX94" fmla="*/ 561859 w 719722"/>
                <a:gd name="connsiteY94" fmla="*/ 188373 h 193345"/>
                <a:gd name="connsiteX95" fmla="*/ 535571 w 719722"/>
                <a:gd name="connsiteY95" fmla="*/ 193345 h 193345"/>
                <a:gd name="connsiteX96" fmla="*/ 499322 w 719722"/>
                <a:gd name="connsiteY96" fmla="*/ 184507 h 193345"/>
                <a:gd name="connsiteX97" fmla="*/ 474003 w 719722"/>
                <a:gd name="connsiteY97" fmla="*/ 159234 h 193345"/>
                <a:gd name="connsiteX98" fmla="*/ 464872 w 719722"/>
                <a:gd name="connsiteY98" fmla="*/ 121669 h 193345"/>
                <a:gd name="connsiteX99" fmla="*/ 474003 w 719722"/>
                <a:gd name="connsiteY99" fmla="*/ 84243 h 193345"/>
                <a:gd name="connsiteX100" fmla="*/ 499322 w 719722"/>
                <a:gd name="connsiteY100" fmla="*/ 59108 h 193345"/>
                <a:gd name="connsiteX101" fmla="*/ 535571 w 719722"/>
                <a:gd name="connsiteY101" fmla="*/ 50270 h 193345"/>
                <a:gd name="connsiteX102" fmla="*/ 561029 w 719722"/>
                <a:gd name="connsiteY102" fmla="*/ 54965 h 193345"/>
                <a:gd name="connsiteX103" fmla="*/ 580675 w 719722"/>
                <a:gd name="connsiteY103" fmla="*/ 69052 h 193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l="l" t="t" r="r" b="b"/>
              <a:pathLst>
                <a:path w="719722" h="193345">
                  <a:moveTo>
                    <a:pt x="212098" y="78028"/>
                  </a:moveTo>
                  <a:cubicBezTo>
                    <a:pt x="200061" y="78028"/>
                    <a:pt x="190099" y="82033"/>
                    <a:pt x="182351" y="90043"/>
                  </a:cubicBezTo>
                  <a:cubicBezTo>
                    <a:pt x="174603" y="98053"/>
                    <a:pt x="170730" y="108549"/>
                    <a:pt x="170730" y="121669"/>
                  </a:cubicBezTo>
                  <a:cubicBezTo>
                    <a:pt x="170730" y="134788"/>
                    <a:pt x="174603" y="145284"/>
                    <a:pt x="182351" y="153294"/>
                  </a:cubicBezTo>
                  <a:cubicBezTo>
                    <a:pt x="190099" y="161304"/>
                    <a:pt x="200061" y="165309"/>
                    <a:pt x="212098" y="165309"/>
                  </a:cubicBezTo>
                  <a:cubicBezTo>
                    <a:pt x="224134" y="165447"/>
                    <a:pt x="234096" y="161442"/>
                    <a:pt x="241982" y="153294"/>
                  </a:cubicBezTo>
                  <a:cubicBezTo>
                    <a:pt x="249868" y="145284"/>
                    <a:pt x="253742" y="134788"/>
                    <a:pt x="253742" y="121669"/>
                  </a:cubicBezTo>
                  <a:cubicBezTo>
                    <a:pt x="253742" y="108549"/>
                    <a:pt x="249868" y="98053"/>
                    <a:pt x="241982" y="90043"/>
                  </a:cubicBezTo>
                  <a:cubicBezTo>
                    <a:pt x="234096" y="82033"/>
                    <a:pt x="224134" y="78028"/>
                    <a:pt x="212098" y="78028"/>
                  </a:cubicBezTo>
                  <a:close/>
                  <a:moveTo>
                    <a:pt x="539445" y="77891"/>
                  </a:moveTo>
                  <a:cubicBezTo>
                    <a:pt x="531559" y="77891"/>
                    <a:pt x="524503" y="79686"/>
                    <a:pt x="518277" y="83277"/>
                  </a:cubicBezTo>
                  <a:cubicBezTo>
                    <a:pt x="512051" y="86867"/>
                    <a:pt x="507070" y="91977"/>
                    <a:pt x="503335" y="98606"/>
                  </a:cubicBezTo>
                  <a:cubicBezTo>
                    <a:pt x="499599" y="105235"/>
                    <a:pt x="497801" y="112969"/>
                    <a:pt x="497801" y="121669"/>
                  </a:cubicBezTo>
                  <a:cubicBezTo>
                    <a:pt x="497801" y="130370"/>
                    <a:pt x="499599" y="138104"/>
                    <a:pt x="503335" y="144733"/>
                  </a:cubicBezTo>
                  <a:cubicBezTo>
                    <a:pt x="507070" y="151362"/>
                    <a:pt x="511913" y="156471"/>
                    <a:pt x="518277" y="160062"/>
                  </a:cubicBezTo>
                  <a:cubicBezTo>
                    <a:pt x="524503" y="163653"/>
                    <a:pt x="531698" y="165448"/>
                    <a:pt x="539445" y="165448"/>
                  </a:cubicBezTo>
                  <a:cubicBezTo>
                    <a:pt x="547193" y="165448"/>
                    <a:pt x="554388" y="163653"/>
                    <a:pt x="560614" y="160062"/>
                  </a:cubicBezTo>
                  <a:cubicBezTo>
                    <a:pt x="566840" y="156471"/>
                    <a:pt x="571821" y="151362"/>
                    <a:pt x="575556" y="144733"/>
                  </a:cubicBezTo>
                  <a:cubicBezTo>
                    <a:pt x="579292" y="138104"/>
                    <a:pt x="581090" y="130370"/>
                    <a:pt x="581090" y="121669"/>
                  </a:cubicBezTo>
                  <a:cubicBezTo>
                    <a:pt x="581090" y="112969"/>
                    <a:pt x="579292" y="105235"/>
                    <a:pt x="575556" y="98606"/>
                  </a:cubicBezTo>
                  <a:cubicBezTo>
                    <a:pt x="571821" y="91977"/>
                    <a:pt x="566840" y="86867"/>
                    <a:pt x="560614" y="83277"/>
                  </a:cubicBezTo>
                  <a:cubicBezTo>
                    <a:pt x="554388" y="79686"/>
                    <a:pt x="547193" y="77891"/>
                    <a:pt x="539445" y="77891"/>
                  </a:cubicBezTo>
                  <a:close/>
                  <a:moveTo>
                    <a:pt x="2352" y="51650"/>
                  </a:moveTo>
                  <a:lnTo>
                    <a:pt x="30300" y="51650"/>
                  </a:lnTo>
                  <a:cubicBezTo>
                    <a:pt x="35696" y="51650"/>
                    <a:pt x="40676" y="54136"/>
                    <a:pt x="43997" y="58417"/>
                  </a:cubicBezTo>
                  <a:lnTo>
                    <a:pt x="73190" y="99020"/>
                  </a:lnTo>
                  <a:lnTo>
                    <a:pt x="102383" y="58417"/>
                  </a:lnTo>
                  <a:cubicBezTo>
                    <a:pt x="105565" y="54136"/>
                    <a:pt x="110684" y="51650"/>
                    <a:pt x="116080" y="51650"/>
                  </a:cubicBezTo>
                  <a:lnTo>
                    <a:pt x="142921" y="51650"/>
                  </a:lnTo>
                  <a:lnTo>
                    <a:pt x="90484" y="121531"/>
                  </a:lnTo>
                  <a:lnTo>
                    <a:pt x="145273" y="191411"/>
                  </a:lnTo>
                  <a:lnTo>
                    <a:pt x="116910" y="191411"/>
                  </a:lnTo>
                  <a:cubicBezTo>
                    <a:pt x="111514" y="191549"/>
                    <a:pt x="106395" y="188925"/>
                    <a:pt x="103213" y="184644"/>
                  </a:cubicBezTo>
                  <a:lnTo>
                    <a:pt x="72360" y="144732"/>
                  </a:lnTo>
                  <a:lnTo>
                    <a:pt x="41368" y="184644"/>
                  </a:lnTo>
                  <a:cubicBezTo>
                    <a:pt x="38186" y="188925"/>
                    <a:pt x="33067" y="191411"/>
                    <a:pt x="27671" y="191411"/>
                  </a:cubicBezTo>
                  <a:lnTo>
                    <a:pt x="0" y="191411"/>
                  </a:lnTo>
                  <a:lnTo>
                    <a:pt x="54512" y="121531"/>
                  </a:lnTo>
                  <a:close/>
                  <a:moveTo>
                    <a:pt x="389469" y="50408"/>
                  </a:moveTo>
                  <a:cubicBezTo>
                    <a:pt x="407040" y="50270"/>
                    <a:pt x="421290" y="55379"/>
                    <a:pt x="431944" y="65737"/>
                  </a:cubicBezTo>
                  <a:cubicBezTo>
                    <a:pt x="442597" y="76095"/>
                    <a:pt x="447993" y="91286"/>
                    <a:pt x="447993" y="111449"/>
                  </a:cubicBezTo>
                  <a:lnTo>
                    <a:pt x="447993" y="191549"/>
                  </a:lnTo>
                  <a:lnTo>
                    <a:pt x="432220" y="191549"/>
                  </a:lnTo>
                  <a:cubicBezTo>
                    <a:pt x="422812" y="191549"/>
                    <a:pt x="415203" y="183953"/>
                    <a:pt x="415203" y="174562"/>
                  </a:cubicBezTo>
                  <a:lnTo>
                    <a:pt x="415203" y="115730"/>
                  </a:lnTo>
                  <a:cubicBezTo>
                    <a:pt x="415203" y="103577"/>
                    <a:pt x="412297" y="94325"/>
                    <a:pt x="406486" y="88110"/>
                  </a:cubicBezTo>
                  <a:cubicBezTo>
                    <a:pt x="400676" y="81895"/>
                    <a:pt x="392513" y="78857"/>
                    <a:pt x="381859" y="78857"/>
                  </a:cubicBezTo>
                  <a:cubicBezTo>
                    <a:pt x="369822" y="78857"/>
                    <a:pt x="360276" y="82448"/>
                    <a:pt x="353358" y="89767"/>
                  </a:cubicBezTo>
                  <a:cubicBezTo>
                    <a:pt x="346302" y="96948"/>
                    <a:pt x="342843" y="107444"/>
                    <a:pt x="342843" y="120978"/>
                  </a:cubicBezTo>
                  <a:lnTo>
                    <a:pt x="342843" y="174562"/>
                  </a:lnTo>
                  <a:cubicBezTo>
                    <a:pt x="342843" y="183953"/>
                    <a:pt x="335234" y="191549"/>
                    <a:pt x="325826" y="191549"/>
                  </a:cubicBezTo>
                  <a:lnTo>
                    <a:pt x="310053" y="191549"/>
                  </a:lnTo>
                  <a:lnTo>
                    <a:pt x="310053" y="51927"/>
                  </a:lnTo>
                  <a:lnTo>
                    <a:pt x="324165" y="51927"/>
                  </a:lnTo>
                  <a:cubicBezTo>
                    <a:pt x="333573" y="51927"/>
                    <a:pt x="341183" y="59523"/>
                    <a:pt x="341183" y="68914"/>
                  </a:cubicBezTo>
                  <a:lnTo>
                    <a:pt x="341183" y="70018"/>
                  </a:lnTo>
                  <a:cubicBezTo>
                    <a:pt x="346579" y="63527"/>
                    <a:pt x="353358" y="58694"/>
                    <a:pt x="361659" y="55379"/>
                  </a:cubicBezTo>
                  <a:cubicBezTo>
                    <a:pt x="369822" y="52065"/>
                    <a:pt x="379092" y="50408"/>
                    <a:pt x="389469" y="50408"/>
                  </a:cubicBezTo>
                  <a:close/>
                  <a:moveTo>
                    <a:pt x="719722" y="50269"/>
                  </a:moveTo>
                  <a:lnTo>
                    <a:pt x="719722" y="81342"/>
                  </a:lnTo>
                  <a:cubicBezTo>
                    <a:pt x="716955" y="80790"/>
                    <a:pt x="714326" y="80514"/>
                    <a:pt x="712113" y="80514"/>
                  </a:cubicBezTo>
                  <a:cubicBezTo>
                    <a:pt x="699384" y="80514"/>
                    <a:pt x="689422" y="84243"/>
                    <a:pt x="682228" y="91700"/>
                  </a:cubicBezTo>
                  <a:cubicBezTo>
                    <a:pt x="675033" y="99158"/>
                    <a:pt x="671436" y="109792"/>
                    <a:pt x="671436" y="123740"/>
                  </a:cubicBezTo>
                  <a:lnTo>
                    <a:pt x="671436" y="174424"/>
                  </a:lnTo>
                  <a:cubicBezTo>
                    <a:pt x="671436" y="183815"/>
                    <a:pt x="663827" y="191411"/>
                    <a:pt x="654419" y="191411"/>
                  </a:cubicBezTo>
                  <a:lnTo>
                    <a:pt x="638646" y="191411"/>
                  </a:lnTo>
                  <a:lnTo>
                    <a:pt x="638646" y="51926"/>
                  </a:lnTo>
                  <a:lnTo>
                    <a:pt x="669776" y="51926"/>
                  </a:lnTo>
                  <a:lnTo>
                    <a:pt x="669776" y="72366"/>
                  </a:lnTo>
                  <a:cubicBezTo>
                    <a:pt x="679322" y="57589"/>
                    <a:pt x="695925" y="50269"/>
                    <a:pt x="719722" y="50269"/>
                  </a:cubicBezTo>
                  <a:close/>
                  <a:moveTo>
                    <a:pt x="208500" y="50269"/>
                  </a:moveTo>
                  <a:cubicBezTo>
                    <a:pt x="217632" y="50269"/>
                    <a:pt x="225933" y="51788"/>
                    <a:pt x="233543" y="54964"/>
                  </a:cubicBezTo>
                  <a:cubicBezTo>
                    <a:pt x="241152" y="58141"/>
                    <a:pt x="247793" y="62698"/>
                    <a:pt x="253327" y="68775"/>
                  </a:cubicBezTo>
                  <a:cubicBezTo>
                    <a:pt x="253327" y="59384"/>
                    <a:pt x="260937" y="51788"/>
                    <a:pt x="270345" y="51788"/>
                  </a:cubicBezTo>
                  <a:lnTo>
                    <a:pt x="285979" y="51788"/>
                  </a:lnTo>
                  <a:lnTo>
                    <a:pt x="285979" y="51926"/>
                  </a:lnTo>
                  <a:lnTo>
                    <a:pt x="285979" y="191549"/>
                  </a:lnTo>
                  <a:lnTo>
                    <a:pt x="271867" y="191549"/>
                  </a:lnTo>
                  <a:cubicBezTo>
                    <a:pt x="262459" y="191549"/>
                    <a:pt x="254849" y="183953"/>
                    <a:pt x="254849" y="174562"/>
                  </a:cubicBezTo>
                  <a:lnTo>
                    <a:pt x="254849" y="173457"/>
                  </a:lnTo>
                  <a:cubicBezTo>
                    <a:pt x="249453" y="180086"/>
                    <a:pt x="242812" y="185058"/>
                    <a:pt x="234788" y="188372"/>
                  </a:cubicBezTo>
                  <a:cubicBezTo>
                    <a:pt x="226902" y="191687"/>
                    <a:pt x="218047" y="193344"/>
                    <a:pt x="208500" y="193344"/>
                  </a:cubicBezTo>
                  <a:cubicBezTo>
                    <a:pt x="194941" y="193344"/>
                    <a:pt x="182628" y="190444"/>
                    <a:pt x="171975" y="184506"/>
                  </a:cubicBezTo>
                  <a:cubicBezTo>
                    <a:pt x="161183" y="178567"/>
                    <a:pt x="152882" y="170143"/>
                    <a:pt x="146794" y="159371"/>
                  </a:cubicBezTo>
                  <a:cubicBezTo>
                    <a:pt x="140706" y="148599"/>
                    <a:pt x="137801" y="136031"/>
                    <a:pt x="137801" y="121669"/>
                  </a:cubicBezTo>
                  <a:cubicBezTo>
                    <a:pt x="137801" y="107306"/>
                    <a:pt x="140845" y="94876"/>
                    <a:pt x="146794" y="84104"/>
                  </a:cubicBezTo>
                  <a:cubicBezTo>
                    <a:pt x="152882" y="73332"/>
                    <a:pt x="161183" y="65046"/>
                    <a:pt x="171975" y="59108"/>
                  </a:cubicBezTo>
                  <a:cubicBezTo>
                    <a:pt x="182766" y="53169"/>
                    <a:pt x="194941" y="50269"/>
                    <a:pt x="208500" y="50269"/>
                  </a:cubicBezTo>
                  <a:close/>
                  <a:moveTo>
                    <a:pt x="580675" y="0"/>
                  </a:moveTo>
                  <a:lnTo>
                    <a:pt x="613327" y="0"/>
                  </a:lnTo>
                  <a:lnTo>
                    <a:pt x="613327" y="191550"/>
                  </a:lnTo>
                  <a:lnTo>
                    <a:pt x="598938" y="191550"/>
                  </a:lnTo>
                  <a:cubicBezTo>
                    <a:pt x="589530" y="191550"/>
                    <a:pt x="581920" y="183954"/>
                    <a:pt x="581920" y="174563"/>
                  </a:cubicBezTo>
                  <a:lnTo>
                    <a:pt x="581920" y="173458"/>
                  </a:lnTo>
                  <a:cubicBezTo>
                    <a:pt x="576525" y="180087"/>
                    <a:pt x="569884" y="185059"/>
                    <a:pt x="561859" y="188373"/>
                  </a:cubicBezTo>
                  <a:cubicBezTo>
                    <a:pt x="553973" y="191688"/>
                    <a:pt x="545118" y="193345"/>
                    <a:pt x="535571" y="193345"/>
                  </a:cubicBezTo>
                  <a:cubicBezTo>
                    <a:pt x="522151" y="193345"/>
                    <a:pt x="509976" y="190445"/>
                    <a:pt x="499322" y="184507"/>
                  </a:cubicBezTo>
                  <a:cubicBezTo>
                    <a:pt x="488531" y="178568"/>
                    <a:pt x="480091" y="170144"/>
                    <a:pt x="474003" y="159234"/>
                  </a:cubicBezTo>
                  <a:cubicBezTo>
                    <a:pt x="467916" y="148323"/>
                    <a:pt x="464872" y="135756"/>
                    <a:pt x="464872" y="121669"/>
                  </a:cubicBezTo>
                  <a:cubicBezTo>
                    <a:pt x="464872" y="107583"/>
                    <a:pt x="467916" y="95015"/>
                    <a:pt x="474003" y="84243"/>
                  </a:cubicBezTo>
                  <a:cubicBezTo>
                    <a:pt x="480091" y="73471"/>
                    <a:pt x="488531" y="65047"/>
                    <a:pt x="499322" y="59108"/>
                  </a:cubicBezTo>
                  <a:cubicBezTo>
                    <a:pt x="510114" y="53170"/>
                    <a:pt x="522151" y="50270"/>
                    <a:pt x="535571" y="50270"/>
                  </a:cubicBezTo>
                  <a:cubicBezTo>
                    <a:pt x="544841" y="50270"/>
                    <a:pt x="553281" y="51789"/>
                    <a:pt x="561029" y="54965"/>
                  </a:cubicBezTo>
                  <a:cubicBezTo>
                    <a:pt x="568777" y="58142"/>
                    <a:pt x="575279" y="62837"/>
                    <a:pt x="580675" y="69052"/>
                  </a:cubicBezTo>
                  <a:close/>
                </a:path>
              </a:pathLst>
            </a:custGeom>
            <a:solidFill>
              <a:schemeClr val="tx2"/>
            </a:solidFill>
            <a:ln w="9510" cap="flat">
              <a:noFill/>
              <a:prstDash val="solid"/>
              <a:miter/>
            </a:ln>
          </p:spPr>
          <p:txBody>
            <a:bodyPr wrap="square" rtlCol="0" anchor="ctr">
              <a:noAutofit/>
            </a:bodyPr>
            <a:lstStyle/>
            <a:p>
              <a:endParaRPr lang="en-US"/>
            </a:p>
          </p:txBody>
        </p:sp>
        <p:grpSp>
          <p:nvGrpSpPr>
            <p:cNvPr id="11" name="Group 10">
              <a:extLst>
                <a:ext uri="{FF2B5EF4-FFF2-40B4-BE49-F238E27FC236}">
                  <a16:creationId xmlns:a16="http://schemas.microsoft.com/office/drawing/2014/main" id="{B77E25B6-5844-1F40-8EC9-AFA01D66E593}"/>
                </a:ext>
              </a:extLst>
            </p:cNvPr>
            <p:cNvGrpSpPr/>
            <p:nvPr userDrawn="1"/>
          </p:nvGrpSpPr>
          <p:grpSpPr>
            <a:xfrm>
              <a:off x="11082099" y="267640"/>
              <a:ext cx="156756" cy="139761"/>
              <a:chOff x="11082099" y="267640"/>
              <a:chExt cx="156756" cy="139761"/>
            </a:xfrm>
          </p:grpSpPr>
          <p:sp>
            <p:nvSpPr>
              <p:cNvPr id="12" name="Freeform 11">
                <a:extLst>
                  <a:ext uri="{FF2B5EF4-FFF2-40B4-BE49-F238E27FC236}">
                    <a16:creationId xmlns:a16="http://schemas.microsoft.com/office/drawing/2014/main" id="{B46E7C14-A785-D841-82FB-67C3ECE223DD}"/>
                  </a:ext>
                </a:extLst>
              </p:cNvPr>
              <p:cNvSpPr/>
              <p:nvPr/>
            </p:nvSpPr>
            <p:spPr>
              <a:xfrm>
                <a:off x="11082099" y="272749"/>
                <a:ext cx="70699" cy="60489"/>
              </a:xfrm>
              <a:custGeom>
                <a:avLst/>
                <a:gdLst>
                  <a:gd name="connsiteX0" fmla="*/ 246570 w 486475"/>
                  <a:gd name="connsiteY0" fmla="*/ 0 h 416222"/>
                  <a:gd name="connsiteX1" fmla="*/ 225625 w 486475"/>
                  <a:gd name="connsiteY1" fmla="*/ 26608 h 416222"/>
                  <a:gd name="connsiteX2" fmla="*/ 0 w 486475"/>
                  <a:gd name="connsiteY2" fmla="*/ 416223 h 416222"/>
                  <a:gd name="connsiteX3" fmla="*/ 486475 w 486475"/>
                  <a:gd name="connsiteY3" fmla="*/ 416223 h 416222"/>
                  <a:gd name="connsiteX4" fmla="*/ 246570 w 486475"/>
                  <a:gd name="connsiteY4" fmla="*/ 0 h 416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475" h="416222">
                    <a:moveTo>
                      <a:pt x="246570" y="0"/>
                    </a:moveTo>
                    <a:cubicBezTo>
                      <a:pt x="238954" y="7602"/>
                      <a:pt x="231338" y="16155"/>
                      <a:pt x="225625" y="26608"/>
                    </a:cubicBezTo>
                    <a:lnTo>
                      <a:pt x="0" y="416223"/>
                    </a:lnTo>
                    <a:lnTo>
                      <a:pt x="486475" y="416223"/>
                    </a:lnTo>
                    <a:lnTo>
                      <a:pt x="246570" y="0"/>
                    </a:lnTo>
                    <a:close/>
                  </a:path>
                </a:pathLst>
              </a:custGeom>
              <a:solidFill>
                <a:srgbClr val="DF1E26"/>
              </a:solidFill>
              <a:ln w="9510" cap="flat">
                <a:noFill/>
                <a:prstDash val="solid"/>
                <a:miter/>
              </a:ln>
            </p:spPr>
            <p:txBody>
              <a:bodyPr rtlCol="0" anchor="ctr"/>
              <a:lstStyle/>
              <a:p>
                <a:endParaRPr lang="en-US"/>
              </a:p>
            </p:txBody>
          </p:sp>
          <p:sp>
            <p:nvSpPr>
              <p:cNvPr id="13" name="Freeform 12">
                <a:extLst>
                  <a:ext uri="{FF2B5EF4-FFF2-40B4-BE49-F238E27FC236}">
                    <a16:creationId xmlns:a16="http://schemas.microsoft.com/office/drawing/2014/main" id="{A5211209-F69A-214B-8AE5-940B6A416AED}"/>
                  </a:ext>
                </a:extLst>
              </p:cNvPr>
              <p:cNvSpPr/>
              <p:nvPr/>
            </p:nvSpPr>
            <p:spPr>
              <a:xfrm>
                <a:off x="11125542" y="267640"/>
                <a:ext cx="69869" cy="61180"/>
              </a:xfrm>
              <a:custGeom>
                <a:avLst/>
                <a:gdLst>
                  <a:gd name="connsiteX0" fmla="*/ 480763 w 480763"/>
                  <a:gd name="connsiteY0" fmla="*/ 4751 h 420973"/>
                  <a:gd name="connsiteX1" fmla="*/ 447443 w 480763"/>
                  <a:gd name="connsiteY1" fmla="*/ 0 h 420973"/>
                  <a:gd name="connsiteX2" fmla="*/ 33320 w 480763"/>
                  <a:gd name="connsiteY2" fmla="*/ 0 h 420973"/>
                  <a:gd name="connsiteX3" fmla="*/ 0 w 480763"/>
                  <a:gd name="connsiteY3" fmla="*/ 4751 h 420973"/>
                  <a:gd name="connsiteX4" fmla="*/ 240858 w 480763"/>
                  <a:gd name="connsiteY4" fmla="*/ 420974 h 420973"/>
                  <a:gd name="connsiteX5" fmla="*/ 480763 w 480763"/>
                  <a:gd name="connsiteY5" fmla="*/ 4751 h 420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0763" h="420973">
                    <a:moveTo>
                      <a:pt x="480763" y="4751"/>
                    </a:moveTo>
                    <a:cubicBezTo>
                      <a:pt x="470291" y="1901"/>
                      <a:pt x="458867" y="0"/>
                      <a:pt x="447443" y="0"/>
                    </a:cubicBezTo>
                    <a:lnTo>
                      <a:pt x="33320" y="0"/>
                    </a:lnTo>
                    <a:cubicBezTo>
                      <a:pt x="21896" y="0"/>
                      <a:pt x="10472" y="1901"/>
                      <a:pt x="0" y="4751"/>
                    </a:cubicBezTo>
                    <a:lnTo>
                      <a:pt x="240858" y="420974"/>
                    </a:lnTo>
                    <a:lnTo>
                      <a:pt x="480763" y="4751"/>
                    </a:lnTo>
                    <a:close/>
                  </a:path>
                </a:pathLst>
              </a:custGeom>
              <a:solidFill>
                <a:srgbClr val="EF3834"/>
              </a:solidFill>
              <a:ln w="9510" cap="flat">
                <a:noFill/>
                <a:prstDash val="solid"/>
                <a:miter/>
              </a:ln>
            </p:spPr>
            <p:txBody>
              <a:bodyPr rtlCol="0" anchor="ctr"/>
              <a:lstStyle/>
              <a:p>
                <a:endParaRPr lang="en-US"/>
              </a:p>
            </p:txBody>
          </p:sp>
          <p:sp>
            <p:nvSpPr>
              <p:cNvPr id="14" name="Freeform 13">
                <a:extLst>
                  <a:ext uri="{FF2B5EF4-FFF2-40B4-BE49-F238E27FC236}">
                    <a16:creationId xmlns:a16="http://schemas.microsoft.com/office/drawing/2014/main" id="{CB4E4C63-991D-C648-BE5B-15C4FE1560E7}"/>
                  </a:ext>
                </a:extLst>
              </p:cNvPr>
              <p:cNvSpPr/>
              <p:nvPr/>
            </p:nvSpPr>
            <p:spPr>
              <a:xfrm>
                <a:off x="11082237" y="341939"/>
                <a:ext cx="70838" cy="60489"/>
              </a:xfrm>
              <a:custGeom>
                <a:avLst/>
                <a:gdLst>
                  <a:gd name="connsiteX0" fmla="*/ 0 w 487427"/>
                  <a:gd name="connsiteY0" fmla="*/ 0 h 416222"/>
                  <a:gd name="connsiteX1" fmla="*/ 225625 w 487427"/>
                  <a:gd name="connsiteY1" fmla="*/ 389615 h 416222"/>
                  <a:gd name="connsiteX2" fmla="*/ 246570 w 487427"/>
                  <a:gd name="connsiteY2" fmla="*/ 416222 h 416222"/>
                  <a:gd name="connsiteX3" fmla="*/ 487427 w 487427"/>
                  <a:gd name="connsiteY3" fmla="*/ 0 h 416222"/>
                  <a:gd name="connsiteX4" fmla="*/ 0 w 487427"/>
                  <a:gd name="connsiteY4" fmla="*/ 0 h 416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7427" h="416222">
                    <a:moveTo>
                      <a:pt x="0" y="0"/>
                    </a:moveTo>
                    <a:lnTo>
                      <a:pt x="225625" y="389615"/>
                    </a:lnTo>
                    <a:cubicBezTo>
                      <a:pt x="231338" y="399118"/>
                      <a:pt x="238002" y="408620"/>
                      <a:pt x="246570" y="416222"/>
                    </a:cubicBezTo>
                    <a:lnTo>
                      <a:pt x="487427" y="0"/>
                    </a:lnTo>
                    <a:lnTo>
                      <a:pt x="0" y="0"/>
                    </a:lnTo>
                    <a:close/>
                  </a:path>
                </a:pathLst>
              </a:custGeom>
              <a:solidFill>
                <a:srgbClr val="F0534C"/>
              </a:solidFill>
              <a:ln w="9510" cap="flat">
                <a:noFill/>
                <a:prstDash val="solid"/>
                <a:miter/>
              </a:ln>
            </p:spPr>
            <p:txBody>
              <a:bodyPr rtlCol="0" anchor="ctr"/>
              <a:lstStyle/>
              <a:p>
                <a:endParaRPr lang="en-US"/>
              </a:p>
            </p:txBody>
          </p:sp>
          <p:sp>
            <p:nvSpPr>
              <p:cNvPr id="15" name="Freeform 14">
                <a:extLst>
                  <a:ext uri="{FF2B5EF4-FFF2-40B4-BE49-F238E27FC236}">
                    <a16:creationId xmlns:a16="http://schemas.microsoft.com/office/drawing/2014/main" id="{BEAB8EC4-129C-6B46-A5DC-00CBDC410215}"/>
                  </a:ext>
                </a:extLst>
              </p:cNvPr>
              <p:cNvSpPr/>
              <p:nvPr/>
            </p:nvSpPr>
            <p:spPr>
              <a:xfrm>
                <a:off x="11168017" y="341939"/>
                <a:ext cx="70838" cy="60489"/>
              </a:xfrm>
              <a:custGeom>
                <a:avLst/>
                <a:gdLst>
                  <a:gd name="connsiteX0" fmla="*/ 261802 w 487427"/>
                  <a:gd name="connsiteY0" fmla="*/ 389615 h 416222"/>
                  <a:gd name="connsiteX1" fmla="*/ 487427 w 487427"/>
                  <a:gd name="connsiteY1" fmla="*/ 0 h 416222"/>
                  <a:gd name="connsiteX2" fmla="*/ 0 w 487427"/>
                  <a:gd name="connsiteY2" fmla="*/ 0 h 416222"/>
                  <a:gd name="connsiteX3" fmla="*/ 240858 w 487427"/>
                  <a:gd name="connsiteY3" fmla="*/ 416222 h 416222"/>
                  <a:gd name="connsiteX4" fmla="*/ 261802 w 487427"/>
                  <a:gd name="connsiteY4" fmla="*/ 389615 h 416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7427" h="416222">
                    <a:moveTo>
                      <a:pt x="261802" y="389615"/>
                    </a:moveTo>
                    <a:lnTo>
                      <a:pt x="487427" y="0"/>
                    </a:lnTo>
                    <a:lnTo>
                      <a:pt x="0" y="0"/>
                    </a:lnTo>
                    <a:lnTo>
                      <a:pt x="240858" y="416222"/>
                    </a:lnTo>
                    <a:cubicBezTo>
                      <a:pt x="248474" y="407670"/>
                      <a:pt x="256090" y="399118"/>
                      <a:pt x="261802" y="389615"/>
                    </a:cubicBezTo>
                  </a:path>
                </a:pathLst>
              </a:custGeom>
              <a:solidFill>
                <a:srgbClr val="F26F62"/>
              </a:solidFill>
              <a:ln w="9510" cap="flat">
                <a:noFill/>
                <a:prstDash val="solid"/>
                <a:miter/>
              </a:ln>
            </p:spPr>
            <p:txBody>
              <a:bodyPr rtlCol="0" anchor="ctr"/>
              <a:lstStyle/>
              <a:p>
                <a:endParaRPr lang="en-US"/>
              </a:p>
            </p:txBody>
          </p:sp>
          <p:sp>
            <p:nvSpPr>
              <p:cNvPr id="16" name="Freeform 15">
                <a:extLst>
                  <a:ext uri="{FF2B5EF4-FFF2-40B4-BE49-F238E27FC236}">
                    <a16:creationId xmlns:a16="http://schemas.microsoft.com/office/drawing/2014/main" id="{94999607-6A64-C44D-95AF-55235CEC9116}"/>
                  </a:ext>
                </a:extLst>
              </p:cNvPr>
              <p:cNvSpPr/>
              <p:nvPr/>
            </p:nvSpPr>
            <p:spPr>
              <a:xfrm>
                <a:off x="11125542" y="346221"/>
                <a:ext cx="70008" cy="61180"/>
              </a:xfrm>
              <a:custGeom>
                <a:avLst/>
                <a:gdLst>
                  <a:gd name="connsiteX0" fmla="*/ 0 w 481715"/>
                  <a:gd name="connsiteY0" fmla="*/ 416223 h 420973"/>
                  <a:gd name="connsiteX1" fmla="*/ 33320 w 481715"/>
                  <a:gd name="connsiteY1" fmla="*/ 420974 h 420973"/>
                  <a:gd name="connsiteX2" fmla="*/ 448395 w 481715"/>
                  <a:gd name="connsiteY2" fmla="*/ 420974 h 420973"/>
                  <a:gd name="connsiteX3" fmla="*/ 481715 w 481715"/>
                  <a:gd name="connsiteY3" fmla="*/ 416223 h 420973"/>
                  <a:gd name="connsiteX4" fmla="*/ 240858 w 481715"/>
                  <a:gd name="connsiteY4" fmla="*/ 0 h 420973"/>
                  <a:gd name="connsiteX5" fmla="*/ 0 w 481715"/>
                  <a:gd name="connsiteY5" fmla="*/ 416223 h 420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1715" h="420973">
                    <a:moveTo>
                      <a:pt x="0" y="416223"/>
                    </a:moveTo>
                    <a:cubicBezTo>
                      <a:pt x="10472" y="419073"/>
                      <a:pt x="21896" y="420974"/>
                      <a:pt x="33320" y="420974"/>
                    </a:cubicBezTo>
                    <a:lnTo>
                      <a:pt x="448395" y="420974"/>
                    </a:lnTo>
                    <a:cubicBezTo>
                      <a:pt x="459819" y="420974"/>
                      <a:pt x="471243" y="419073"/>
                      <a:pt x="481715" y="416223"/>
                    </a:cubicBezTo>
                    <a:lnTo>
                      <a:pt x="240858" y="0"/>
                    </a:lnTo>
                    <a:lnTo>
                      <a:pt x="0" y="416223"/>
                    </a:lnTo>
                    <a:close/>
                  </a:path>
                </a:pathLst>
              </a:custGeom>
              <a:solidFill>
                <a:srgbClr val="F58C7F"/>
              </a:solidFill>
              <a:ln w="9510"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A2E141C7-35C6-184D-A3C9-7F9CBA5AF2A0}"/>
                  </a:ext>
                </a:extLst>
              </p:cNvPr>
              <p:cNvSpPr/>
              <p:nvPr/>
            </p:nvSpPr>
            <p:spPr>
              <a:xfrm>
                <a:off x="11168017" y="272749"/>
                <a:ext cx="70699" cy="60489"/>
              </a:xfrm>
              <a:custGeom>
                <a:avLst/>
                <a:gdLst>
                  <a:gd name="connsiteX0" fmla="*/ 486475 w 486475"/>
                  <a:gd name="connsiteY0" fmla="*/ 416223 h 416222"/>
                  <a:gd name="connsiteX1" fmla="*/ 260850 w 486475"/>
                  <a:gd name="connsiteY1" fmla="*/ 26608 h 416222"/>
                  <a:gd name="connsiteX2" fmla="*/ 239906 w 486475"/>
                  <a:gd name="connsiteY2" fmla="*/ 0 h 416222"/>
                  <a:gd name="connsiteX3" fmla="*/ 0 w 486475"/>
                  <a:gd name="connsiteY3" fmla="*/ 416223 h 416222"/>
                  <a:gd name="connsiteX4" fmla="*/ 486475 w 486475"/>
                  <a:gd name="connsiteY4" fmla="*/ 416223 h 416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475" h="416222">
                    <a:moveTo>
                      <a:pt x="486475" y="416223"/>
                    </a:moveTo>
                    <a:lnTo>
                      <a:pt x="260850" y="26608"/>
                    </a:lnTo>
                    <a:cubicBezTo>
                      <a:pt x="255138" y="17105"/>
                      <a:pt x="248474" y="7602"/>
                      <a:pt x="239906" y="0"/>
                    </a:cubicBezTo>
                    <a:lnTo>
                      <a:pt x="0" y="416223"/>
                    </a:lnTo>
                    <a:lnTo>
                      <a:pt x="486475" y="416223"/>
                    </a:lnTo>
                    <a:close/>
                  </a:path>
                </a:pathLst>
              </a:custGeom>
              <a:solidFill>
                <a:srgbClr val="F0534C"/>
              </a:solidFill>
              <a:ln w="9510" cap="flat">
                <a:noFill/>
                <a:prstDash val="solid"/>
                <a:miter/>
              </a:ln>
            </p:spPr>
            <p:txBody>
              <a:bodyPr rtlCol="0" anchor="ctr"/>
              <a:lstStyle/>
              <a:p>
                <a:endParaRPr lang="en-US"/>
              </a:p>
            </p:txBody>
          </p:sp>
        </p:grpSp>
      </p:grpSp>
      <p:sp>
        <p:nvSpPr>
          <p:cNvPr id="22" name="Title 1">
            <a:extLst>
              <a:ext uri="{FF2B5EF4-FFF2-40B4-BE49-F238E27FC236}">
                <a16:creationId xmlns:a16="http://schemas.microsoft.com/office/drawing/2014/main" id="{E1EF586F-74F1-3248-BA75-45F6DAB25C51}"/>
              </a:ext>
            </a:extLst>
          </p:cNvPr>
          <p:cNvSpPr>
            <a:spLocks noGrp="1"/>
          </p:cNvSpPr>
          <p:nvPr>
            <p:ph type="title"/>
          </p:nvPr>
        </p:nvSpPr>
        <p:spPr>
          <a:xfrm>
            <a:off x="228600" y="201168"/>
            <a:ext cx="5865812" cy="274320"/>
          </a:xfrm>
        </p:spPr>
        <p:txBody>
          <a:bodyPr/>
          <a:lstStyle/>
          <a:p>
            <a:r>
              <a:rPr lang="en-US"/>
              <a:t>Click to edit Master title style</a:t>
            </a:r>
          </a:p>
        </p:txBody>
      </p:sp>
      <p:sp>
        <p:nvSpPr>
          <p:cNvPr id="23" name="Text Placeholder 7">
            <a:extLst>
              <a:ext uri="{FF2B5EF4-FFF2-40B4-BE49-F238E27FC236}">
                <a16:creationId xmlns:a16="http://schemas.microsoft.com/office/drawing/2014/main" id="{1DDD49F3-ACF7-A84C-B9E4-3D2B4EBAADA6}"/>
              </a:ext>
            </a:extLst>
          </p:cNvPr>
          <p:cNvSpPr>
            <a:spLocks noGrp="1"/>
          </p:cNvSpPr>
          <p:nvPr>
            <p:ph type="body" sz="quarter" idx="24"/>
          </p:nvPr>
        </p:nvSpPr>
        <p:spPr>
          <a:xfrm>
            <a:off x="228600" y="502920"/>
            <a:ext cx="5865812" cy="233718"/>
          </a:xfrm>
          <a:prstGeom prst="rect">
            <a:avLst/>
          </a:prstGeom>
        </p:spPr>
        <p:txBody>
          <a:bodyPr wrap="square">
            <a:spAutoFit/>
          </a:bodyPr>
          <a:lstStyle>
            <a:lvl1pPr marL="0" marR="0" indent="0" algn="l" defTabSz="182742" rtl="0" eaLnBrk="1" fontAlgn="auto" latinLnBrk="0" hangingPunct="1">
              <a:lnSpc>
                <a:spcPct val="120000"/>
              </a:lnSpc>
              <a:spcBef>
                <a:spcPts val="0"/>
              </a:spcBef>
              <a:spcAft>
                <a:spcPts val="0"/>
              </a:spcAft>
              <a:buClrTx/>
              <a:buSzTx/>
              <a:buFont typeface="Arial" panose="020B0604020202020204" pitchFamily="34" charset="0"/>
              <a:buNone/>
              <a:tabLst/>
              <a:defRPr lang="en-US"/>
            </a:lvl1pPr>
            <a:lvl4pPr marL="182880" marR="0" indent="-182880" algn="l" defTabSz="182880" rtl="0" eaLnBrk="1" fontAlgn="auto" latinLnBrk="0" hangingPunct="1">
              <a:lnSpc>
                <a:spcPct val="100000"/>
              </a:lnSpc>
              <a:spcBef>
                <a:spcPts val="0"/>
              </a:spcBef>
              <a:spcAft>
                <a:spcPts val="600"/>
              </a:spcAft>
              <a:buClr>
                <a:schemeClr val="tx2"/>
              </a:buClr>
              <a:buSzPct val="100000"/>
              <a:buFont typeface="Arial" panose="020B0604020202020204" pitchFamily="34" charset="0"/>
              <a:buChar char="•"/>
              <a:tabLst>
                <a:tab pos="182880" algn="l"/>
                <a:tab pos="365760" algn="l"/>
                <a:tab pos="548640" algn="l"/>
              </a:tabLst>
              <a:defRPr/>
            </a:lvl4pPr>
          </a:lstStyle>
          <a:p>
            <a:pPr lvl="0"/>
            <a:r>
              <a:rPr lang="en-US"/>
              <a:t>Click to edit Master text styles</a:t>
            </a:r>
          </a:p>
        </p:txBody>
      </p:sp>
      <p:sp>
        <p:nvSpPr>
          <p:cNvPr id="24" name="Text Placeholder 7">
            <a:extLst>
              <a:ext uri="{FF2B5EF4-FFF2-40B4-BE49-F238E27FC236}">
                <a16:creationId xmlns:a16="http://schemas.microsoft.com/office/drawing/2014/main" id="{520E1AE6-6C73-A742-9755-9B0EEE4DBB78}"/>
              </a:ext>
            </a:extLst>
          </p:cNvPr>
          <p:cNvSpPr>
            <a:spLocks noGrp="1"/>
          </p:cNvSpPr>
          <p:nvPr>
            <p:ph type="body" sz="quarter" idx="28" hasCustomPrompt="1"/>
          </p:nvPr>
        </p:nvSpPr>
        <p:spPr>
          <a:xfrm>
            <a:off x="10148986" y="6632886"/>
            <a:ext cx="1821776" cy="92333"/>
          </a:xfrm>
        </p:spPr>
        <p:txBody>
          <a:bodyPr anchor="b" anchorCtr="0">
            <a:spAutoFit/>
          </a:bodyPr>
          <a:lstStyle>
            <a:lvl1pPr algn="r">
              <a:lnSpc>
                <a:spcPct val="100000"/>
              </a:lnSpc>
              <a:defRPr sz="600">
                <a:solidFill>
                  <a:schemeClr val="tx2">
                    <a:lumMod val="50000"/>
                    <a:lumOff val="50000"/>
                  </a:schemeClr>
                </a:solidFill>
              </a:defRPr>
            </a:lvl1pPr>
          </a:lstStyle>
          <a:p>
            <a:pPr lvl="0"/>
            <a:r>
              <a:rPr lang="en-US"/>
              <a:t>Source Info</a:t>
            </a:r>
          </a:p>
        </p:txBody>
      </p:sp>
    </p:spTree>
    <p:extLst>
      <p:ext uri="{BB962C8B-B14F-4D97-AF65-F5344CB8AC3E}">
        <p14:creationId xmlns:p14="http://schemas.microsoft.com/office/powerpoint/2010/main" val="179061651"/>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Full Image 1">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821710BB-351E-DF46-BA77-8128B9E84B39}"/>
              </a:ext>
            </a:extLst>
          </p:cNvPr>
          <p:cNvSpPr>
            <a:spLocks noGrp="1"/>
          </p:cNvSpPr>
          <p:nvPr>
            <p:ph type="pic" sz="quarter" idx="12"/>
          </p:nvPr>
        </p:nvSpPr>
        <p:spPr>
          <a:xfrm>
            <a:off x="-1" y="0"/>
            <a:ext cx="12188825" cy="6858000"/>
          </a:xfrm>
          <a:blipFill>
            <a:blip r:embed="rId2" cstate="email">
              <a:extLst>
                <a:ext uri="{28A0092B-C50C-407E-A947-70E740481C1C}">
                  <a14:useLocalDpi xmlns:a14="http://schemas.microsoft.com/office/drawing/2010/main"/>
                </a:ext>
              </a:extLst>
            </a:blip>
            <a:stretch>
              <a:fillRect/>
            </a:stretch>
          </a:blipFill>
        </p:spPr>
        <p:txBody>
          <a:bodyPr/>
          <a:lstStyle>
            <a:lvl1pPr>
              <a:defRPr>
                <a:noFill/>
              </a:defRPr>
            </a:lvl1pPr>
          </a:lstStyle>
          <a:p>
            <a:r>
              <a:rPr lang="en-US"/>
              <a:t>Click icon to add picture</a:t>
            </a:r>
          </a:p>
        </p:txBody>
      </p:sp>
      <p:sp>
        <p:nvSpPr>
          <p:cNvPr id="3" name="Footer Placeholder 2">
            <a:extLst>
              <a:ext uri="{FF2B5EF4-FFF2-40B4-BE49-F238E27FC236}">
                <a16:creationId xmlns:a16="http://schemas.microsoft.com/office/drawing/2014/main" id="{43A38998-0D6E-8B4D-9D3F-EC49C50F908D}"/>
              </a:ext>
            </a:extLst>
          </p:cNvPr>
          <p:cNvSpPr>
            <a:spLocks noGrp="1"/>
          </p:cNvSpPr>
          <p:nvPr>
            <p:ph type="ftr" sz="quarter" idx="10"/>
          </p:nvPr>
        </p:nvSpPr>
        <p:spPr/>
        <p:txBody>
          <a:bodyPr/>
          <a:lstStyle/>
          <a:p>
            <a:r>
              <a:rPr lang="en-US" kern="0"/>
              <a:t>© 2021 Xandr Inc. Xandr℠, the Kite logo, AT&amp;T, the Globe logo and other marks are trademarks and service marks of AT&amp;T Intellectual Property and/or AT&amp;T affiliated companies. All other marks contained herein are the property of their respective owners.</a:t>
            </a:r>
          </a:p>
        </p:txBody>
      </p:sp>
      <p:sp>
        <p:nvSpPr>
          <p:cNvPr id="4" name="Slide Number Placeholder 3">
            <a:extLst>
              <a:ext uri="{FF2B5EF4-FFF2-40B4-BE49-F238E27FC236}">
                <a16:creationId xmlns:a16="http://schemas.microsoft.com/office/drawing/2014/main" id="{56300D9E-0726-F841-B5EF-41CC458ACDB0}"/>
              </a:ext>
            </a:extLst>
          </p:cNvPr>
          <p:cNvSpPr>
            <a:spLocks noGrp="1"/>
          </p:cNvSpPr>
          <p:nvPr>
            <p:ph type="sldNum" sz="quarter" idx="11"/>
          </p:nvPr>
        </p:nvSpPr>
        <p:spPr/>
        <p:txBody>
          <a:bodyPr/>
          <a:lstStyle/>
          <a:p>
            <a:fld id="{B039CED7-89A6-0D48-93AF-800B78660EBD}" type="slidenum">
              <a:rPr lang="en-US"/>
              <a:pPr/>
              <a:t>‹#›</a:t>
            </a:fld>
            <a:endParaRPr lang="en-US"/>
          </a:p>
        </p:txBody>
      </p:sp>
      <p:sp>
        <p:nvSpPr>
          <p:cNvPr id="9" name="Picture Placeholder 10">
            <a:extLst>
              <a:ext uri="{FF2B5EF4-FFF2-40B4-BE49-F238E27FC236}">
                <a16:creationId xmlns:a16="http://schemas.microsoft.com/office/drawing/2014/main" id="{42942DBB-B73A-2E4B-83B9-68645C4F727F}"/>
              </a:ext>
            </a:extLst>
          </p:cNvPr>
          <p:cNvSpPr>
            <a:spLocks noGrp="1" noChangeAspect="1"/>
          </p:cNvSpPr>
          <p:nvPr>
            <p:ph type="pic" sz="quarter" idx="26"/>
          </p:nvPr>
        </p:nvSpPr>
        <p:spPr>
          <a:xfrm>
            <a:off x="11028123" y="132781"/>
            <a:ext cx="1055485" cy="374455"/>
          </a:xfrm>
          <a: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l="-3543" r="1842"/>
            </a:stretch>
          </a:blipFill>
        </p:spPr>
        <p:txBody>
          <a:bodyPr/>
          <a:lstStyle>
            <a:lvl1pPr>
              <a:defRPr sz="800">
                <a:noFill/>
              </a:defRPr>
            </a:lvl1pPr>
          </a:lstStyle>
          <a:p>
            <a:r>
              <a:rPr lang="en-US"/>
              <a:t>Click icon to add picture</a:t>
            </a:r>
          </a:p>
        </p:txBody>
      </p:sp>
      <p:sp>
        <p:nvSpPr>
          <p:cNvPr id="10" name="TITLE">
            <a:extLst>
              <a:ext uri="{FF2B5EF4-FFF2-40B4-BE49-F238E27FC236}">
                <a16:creationId xmlns:a16="http://schemas.microsoft.com/office/drawing/2014/main" id="{A2B84DBB-C6DF-6244-809D-5F904940FA89}"/>
              </a:ext>
            </a:extLst>
          </p:cNvPr>
          <p:cNvSpPr>
            <a:spLocks noGrp="1"/>
          </p:cNvSpPr>
          <p:nvPr>
            <p:ph type="title"/>
          </p:nvPr>
        </p:nvSpPr>
        <p:spPr>
          <a:xfrm>
            <a:off x="228600" y="200986"/>
            <a:ext cx="5865812" cy="274320"/>
          </a:xfrm>
          <a:prstGeom prst="rect">
            <a:avLst/>
          </a:prstGeom>
        </p:spPr>
        <p:txBody>
          <a:bodyPr wrap="square">
            <a:spAutoFit/>
          </a:bodyPr>
          <a:lstStyle/>
          <a:p>
            <a:r>
              <a:rPr lang="en-US"/>
              <a:t>Click to edit Master title style</a:t>
            </a:r>
          </a:p>
        </p:txBody>
      </p:sp>
      <p:sp>
        <p:nvSpPr>
          <p:cNvPr id="11" name="Text Placeholder 7">
            <a:extLst>
              <a:ext uri="{FF2B5EF4-FFF2-40B4-BE49-F238E27FC236}">
                <a16:creationId xmlns:a16="http://schemas.microsoft.com/office/drawing/2014/main" id="{09944E07-539E-B14D-A210-29ACCEA9B376}"/>
              </a:ext>
            </a:extLst>
          </p:cNvPr>
          <p:cNvSpPr>
            <a:spLocks noGrp="1"/>
          </p:cNvSpPr>
          <p:nvPr>
            <p:ph type="body" sz="quarter" idx="24"/>
          </p:nvPr>
        </p:nvSpPr>
        <p:spPr>
          <a:xfrm>
            <a:off x="228600" y="502920"/>
            <a:ext cx="5865812" cy="233718"/>
          </a:xfrm>
          <a:prstGeom prst="rect">
            <a:avLst/>
          </a:prstGeom>
        </p:spPr>
        <p:txBody>
          <a:bodyPr wrap="square">
            <a:spAutoFit/>
          </a:bodyPr>
          <a:lstStyle>
            <a:lvl1pPr marL="0" marR="0" indent="0" algn="l" defTabSz="182687" rtl="0" eaLnBrk="1" fontAlgn="auto" latinLnBrk="0" hangingPunct="1">
              <a:lnSpc>
                <a:spcPct val="120000"/>
              </a:lnSpc>
              <a:spcBef>
                <a:spcPts val="0"/>
              </a:spcBef>
              <a:spcAft>
                <a:spcPts val="0"/>
              </a:spcAft>
              <a:buClrTx/>
              <a:buSzTx/>
              <a:buFont typeface="Arial" panose="020B0604020202020204" pitchFamily="34" charset="0"/>
              <a:buNone/>
              <a:tabLst/>
              <a:defRPr lang="en-US"/>
            </a:lvl1pPr>
            <a:lvl4pPr marL="182825" marR="0" indent="-182825" algn="l" defTabSz="182825" rtl="0" eaLnBrk="1" fontAlgn="auto" latinLnBrk="0" hangingPunct="1">
              <a:lnSpc>
                <a:spcPct val="100000"/>
              </a:lnSpc>
              <a:spcBef>
                <a:spcPts val="0"/>
              </a:spcBef>
              <a:spcAft>
                <a:spcPts val="600"/>
              </a:spcAft>
              <a:buClr>
                <a:schemeClr val="tx2"/>
              </a:buClr>
              <a:buSzPct val="100000"/>
              <a:buFont typeface="Arial" panose="020B0604020202020204" pitchFamily="34" charset="0"/>
              <a:buChar char="•"/>
              <a:tabLst>
                <a:tab pos="182825" algn="l"/>
                <a:tab pos="365650" algn="l"/>
                <a:tab pos="548475" algn="l"/>
              </a:tabLst>
              <a:defRPr/>
            </a:lvl4pPr>
          </a:lstStyle>
          <a:p>
            <a:pPr lvl="0"/>
            <a:r>
              <a:rPr lang="en-US"/>
              <a:t>Click to edit Master text styles</a:t>
            </a:r>
          </a:p>
        </p:txBody>
      </p:sp>
      <p:sp>
        <p:nvSpPr>
          <p:cNvPr id="12" name="Text Placeholder 7">
            <a:extLst>
              <a:ext uri="{FF2B5EF4-FFF2-40B4-BE49-F238E27FC236}">
                <a16:creationId xmlns:a16="http://schemas.microsoft.com/office/drawing/2014/main" id="{C6619910-8FFB-4D4A-9DA4-D105A36A55CF}"/>
              </a:ext>
            </a:extLst>
          </p:cNvPr>
          <p:cNvSpPr>
            <a:spLocks noGrp="1"/>
          </p:cNvSpPr>
          <p:nvPr>
            <p:ph type="body" sz="quarter" idx="27"/>
          </p:nvPr>
        </p:nvSpPr>
        <p:spPr>
          <a:xfrm>
            <a:off x="609598" y="1600200"/>
            <a:ext cx="5484815" cy="498598"/>
          </a:xfrm>
        </p:spPr>
        <p:txBody>
          <a:bodyPr wrap="square">
            <a:spAutoFit/>
          </a:bodyPr>
          <a:lstStyle>
            <a:lvl1pPr>
              <a:lnSpc>
                <a:spcPct val="90000"/>
              </a:lnSpc>
              <a:defRPr sz="3599" spc="-30" baseline="0">
                <a:solidFill>
                  <a:schemeClr val="bg1"/>
                </a:solidFill>
                <a:latin typeface="+mj-lt"/>
              </a:defRPr>
            </a:lvl1pPr>
          </a:lstStyle>
          <a:p>
            <a:pPr lvl="0"/>
            <a:r>
              <a:rPr lang="en-US"/>
              <a:t>Click to edit Master text styles</a:t>
            </a:r>
          </a:p>
        </p:txBody>
      </p:sp>
      <p:sp>
        <p:nvSpPr>
          <p:cNvPr id="13" name="Text Placeholder 7">
            <a:extLst>
              <a:ext uri="{FF2B5EF4-FFF2-40B4-BE49-F238E27FC236}">
                <a16:creationId xmlns:a16="http://schemas.microsoft.com/office/drawing/2014/main" id="{AD58A45D-F64B-2448-B0C4-BEA57EDABA61}"/>
              </a:ext>
            </a:extLst>
          </p:cNvPr>
          <p:cNvSpPr>
            <a:spLocks noGrp="1"/>
          </p:cNvSpPr>
          <p:nvPr>
            <p:ph type="body" sz="quarter" idx="28" hasCustomPrompt="1"/>
          </p:nvPr>
        </p:nvSpPr>
        <p:spPr>
          <a:xfrm>
            <a:off x="10148986" y="6632886"/>
            <a:ext cx="1821776" cy="92333"/>
          </a:xfrm>
        </p:spPr>
        <p:txBody>
          <a:bodyPr anchor="b" anchorCtr="0">
            <a:spAutoFit/>
          </a:bodyPr>
          <a:lstStyle>
            <a:lvl1pPr algn="r">
              <a:lnSpc>
                <a:spcPct val="100000"/>
              </a:lnSpc>
              <a:defRPr sz="600">
                <a:solidFill>
                  <a:schemeClr val="tx2">
                    <a:lumMod val="50000"/>
                    <a:lumOff val="50000"/>
                  </a:schemeClr>
                </a:solidFill>
              </a:defRPr>
            </a:lvl1pPr>
          </a:lstStyle>
          <a:p>
            <a:pPr lvl="0"/>
            <a:r>
              <a:rPr lang="en-US"/>
              <a:t>Source Info</a:t>
            </a:r>
          </a:p>
        </p:txBody>
      </p:sp>
    </p:spTree>
    <p:extLst>
      <p:ext uri="{BB962C8B-B14F-4D97-AF65-F5344CB8AC3E}">
        <p14:creationId xmlns:p14="http://schemas.microsoft.com/office/powerpoint/2010/main" val="2039192717"/>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Full Image 2">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821710BB-351E-DF46-BA77-8128B9E84B39}"/>
              </a:ext>
            </a:extLst>
          </p:cNvPr>
          <p:cNvSpPr>
            <a:spLocks noGrp="1"/>
          </p:cNvSpPr>
          <p:nvPr>
            <p:ph type="pic" sz="quarter" idx="12"/>
          </p:nvPr>
        </p:nvSpPr>
        <p:spPr>
          <a:xfrm>
            <a:off x="0" y="0"/>
            <a:ext cx="12188825" cy="6858000"/>
          </a:xfrm>
          <a:blipFill>
            <a:blip r:embed="rId2" cstate="email">
              <a:extLst>
                <a:ext uri="{28A0092B-C50C-407E-A947-70E740481C1C}">
                  <a14:useLocalDpi xmlns:a14="http://schemas.microsoft.com/office/drawing/2010/main"/>
                </a:ext>
              </a:extLst>
            </a:blip>
            <a:stretch>
              <a:fillRect/>
            </a:stretch>
          </a:blipFill>
        </p:spPr>
        <p:txBody>
          <a:bodyPr/>
          <a:lstStyle>
            <a:lvl1pPr>
              <a:defRPr>
                <a:noFill/>
              </a:defRPr>
            </a:lvl1pPr>
          </a:lstStyle>
          <a:p>
            <a:r>
              <a:rPr lang="en-US"/>
              <a:t>Click icon to add picture</a:t>
            </a:r>
          </a:p>
        </p:txBody>
      </p:sp>
      <p:sp>
        <p:nvSpPr>
          <p:cNvPr id="3" name="Footer Placeholder 2">
            <a:extLst>
              <a:ext uri="{FF2B5EF4-FFF2-40B4-BE49-F238E27FC236}">
                <a16:creationId xmlns:a16="http://schemas.microsoft.com/office/drawing/2014/main" id="{43A38998-0D6E-8B4D-9D3F-EC49C50F908D}"/>
              </a:ext>
            </a:extLst>
          </p:cNvPr>
          <p:cNvSpPr>
            <a:spLocks noGrp="1"/>
          </p:cNvSpPr>
          <p:nvPr>
            <p:ph type="ftr" sz="quarter" idx="10"/>
          </p:nvPr>
        </p:nvSpPr>
        <p:spPr/>
        <p:txBody>
          <a:bodyPr/>
          <a:lstStyle/>
          <a:p>
            <a:r>
              <a:rPr lang="en-US" kern="0"/>
              <a:t>© 2021 Xandr Inc. Xandr℠, the Kite logo, AT&amp;T, the Globe logo and other marks are trademarks and service marks of AT&amp;T Intellectual Property and/or AT&amp;T affiliated companies. All other marks contained herein are the property of their respective owners.</a:t>
            </a:r>
          </a:p>
        </p:txBody>
      </p:sp>
      <p:sp>
        <p:nvSpPr>
          <p:cNvPr id="4" name="Slide Number Placeholder 3">
            <a:extLst>
              <a:ext uri="{FF2B5EF4-FFF2-40B4-BE49-F238E27FC236}">
                <a16:creationId xmlns:a16="http://schemas.microsoft.com/office/drawing/2014/main" id="{56300D9E-0726-F841-B5EF-41CC458ACDB0}"/>
              </a:ext>
            </a:extLst>
          </p:cNvPr>
          <p:cNvSpPr>
            <a:spLocks noGrp="1"/>
          </p:cNvSpPr>
          <p:nvPr>
            <p:ph type="sldNum" sz="quarter" idx="11"/>
          </p:nvPr>
        </p:nvSpPr>
        <p:spPr/>
        <p:txBody>
          <a:bodyPr/>
          <a:lstStyle/>
          <a:p>
            <a:fld id="{B039CED7-89A6-0D48-93AF-800B78660EBD}" type="slidenum">
              <a:rPr lang="en-US"/>
              <a:pPr/>
              <a:t>‹#›</a:t>
            </a:fld>
            <a:endParaRPr lang="en-US"/>
          </a:p>
        </p:txBody>
      </p:sp>
      <p:sp>
        <p:nvSpPr>
          <p:cNvPr id="9" name="Picture Placeholder 10">
            <a:extLst>
              <a:ext uri="{FF2B5EF4-FFF2-40B4-BE49-F238E27FC236}">
                <a16:creationId xmlns:a16="http://schemas.microsoft.com/office/drawing/2014/main" id="{42942DBB-B73A-2E4B-83B9-68645C4F727F}"/>
              </a:ext>
            </a:extLst>
          </p:cNvPr>
          <p:cNvSpPr>
            <a:spLocks noGrp="1" noChangeAspect="1"/>
          </p:cNvSpPr>
          <p:nvPr>
            <p:ph type="pic" sz="quarter" idx="26"/>
          </p:nvPr>
        </p:nvSpPr>
        <p:spPr>
          <a:xfrm>
            <a:off x="11028123" y="132781"/>
            <a:ext cx="1055485" cy="374455"/>
          </a:xfrm>
          <a: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l="-3543" r="1842"/>
            </a:stretch>
          </a:blipFill>
        </p:spPr>
        <p:txBody>
          <a:bodyPr/>
          <a:lstStyle>
            <a:lvl1pPr>
              <a:defRPr sz="800">
                <a:noFill/>
              </a:defRPr>
            </a:lvl1pPr>
          </a:lstStyle>
          <a:p>
            <a:r>
              <a:rPr lang="en-US"/>
              <a:t>Click icon to add picture</a:t>
            </a:r>
          </a:p>
        </p:txBody>
      </p:sp>
      <p:sp>
        <p:nvSpPr>
          <p:cNvPr id="8" name="TITLE">
            <a:extLst>
              <a:ext uri="{FF2B5EF4-FFF2-40B4-BE49-F238E27FC236}">
                <a16:creationId xmlns:a16="http://schemas.microsoft.com/office/drawing/2014/main" id="{B954C621-116E-E04C-BD07-0252A51E9246}"/>
              </a:ext>
            </a:extLst>
          </p:cNvPr>
          <p:cNvSpPr>
            <a:spLocks noGrp="1"/>
          </p:cNvSpPr>
          <p:nvPr>
            <p:ph type="title"/>
          </p:nvPr>
        </p:nvSpPr>
        <p:spPr>
          <a:xfrm>
            <a:off x="228600" y="200986"/>
            <a:ext cx="5865812" cy="274320"/>
          </a:xfrm>
          <a:prstGeom prst="rect">
            <a:avLst/>
          </a:prstGeom>
        </p:spPr>
        <p:txBody>
          <a:bodyPr wrap="square">
            <a:spAutoFit/>
          </a:bodyPr>
          <a:lstStyle/>
          <a:p>
            <a:r>
              <a:rPr lang="en-US"/>
              <a:t>Click to edit Master title style</a:t>
            </a:r>
          </a:p>
        </p:txBody>
      </p:sp>
      <p:sp>
        <p:nvSpPr>
          <p:cNvPr id="10" name="Text Placeholder 7">
            <a:extLst>
              <a:ext uri="{FF2B5EF4-FFF2-40B4-BE49-F238E27FC236}">
                <a16:creationId xmlns:a16="http://schemas.microsoft.com/office/drawing/2014/main" id="{18E7325C-91EB-494D-A26E-588F2869678F}"/>
              </a:ext>
            </a:extLst>
          </p:cNvPr>
          <p:cNvSpPr>
            <a:spLocks noGrp="1"/>
          </p:cNvSpPr>
          <p:nvPr>
            <p:ph type="body" sz="quarter" idx="24"/>
          </p:nvPr>
        </p:nvSpPr>
        <p:spPr>
          <a:xfrm>
            <a:off x="228600" y="502920"/>
            <a:ext cx="5865812" cy="233718"/>
          </a:xfrm>
          <a:prstGeom prst="rect">
            <a:avLst/>
          </a:prstGeom>
        </p:spPr>
        <p:txBody>
          <a:bodyPr wrap="square">
            <a:spAutoFit/>
          </a:bodyPr>
          <a:lstStyle>
            <a:lvl1pPr marL="0" marR="0" indent="0" algn="l" defTabSz="182687" rtl="0" eaLnBrk="1" fontAlgn="auto" latinLnBrk="0" hangingPunct="1">
              <a:lnSpc>
                <a:spcPct val="120000"/>
              </a:lnSpc>
              <a:spcBef>
                <a:spcPts val="0"/>
              </a:spcBef>
              <a:spcAft>
                <a:spcPts val="0"/>
              </a:spcAft>
              <a:buClrTx/>
              <a:buSzTx/>
              <a:buFont typeface="Arial" panose="020B0604020202020204" pitchFamily="34" charset="0"/>
              <a:buNone/>
              <a:tabLst/>
              <a:defRPr lang="en-US"/>
            </a:lvl1pPr>
            <a:lvl4pPr marL="182825" marR="0" indent="-182825" algn="l" defTabSz="182825" rtl="0" eaLnBrk="1" fontAlgn="auto" latinLnBrk="0" hangingPunct="1">
              <a:lnSpc>
                <a:spcPct val="100000"/>
              </a:lnSpc>
              <a:spcBef>
                <a:spcPts val="0"/>
              </a:spcBef>
              <a:spcAft>
                <a:spcPts val="600"/>
              </a:spcAft>
              <a:buClr>
                <a:schemeClr val="tx2"/>
              </a:buClr>
              <a:buSzPct val="100000"/>
              <a:buFont typeface="Arial" panose="020B0604020202020204" pitchFamily="34" charset="0"/>
              <a:buChar char="•"/>
              <a:tabLst>
                <a:tab pos="182825" algn="l"/>
                <a:tab pos="365650" algn="l"/>
                <a:tab pos="548475" algn="l"/>
              </a:tabLst>
              <a:defRPr/>
            </a:lvl4pPr>
          </a:lstStyle>
          <a:p>
            <a:pPr lvl="0"/>
            <a:r>
              <a:rPr lang="en-US"/>
              <a:t>Click to edit Master text styles</a:t>
            </a:r>
          </a:p>
        </p:txBody>
      </p:sp>
      <p:sp>
        <p:nvSpPr>
          <p:cNvPr id="12" name="Text Placeholder 7">
            <a:extLst>
              <a:ext uri="{FF2B5EF4-FFF2-40B4-BE49-F238E27FC236}">
                <a16:creationId xmlns:a16="http://schemas.microsoft.com/office/drawing/2014/main" id="{05FF7296-9FB0-0E4E-8E2F-C0AB3E993F52}"/>
              </a:ext>
            </a:extLst>
          </p:cNvPr>
          <p:cNvSpPr>
            <a:spLocks noGrp="1"/>
          </p:cNvSpPr>
          <p:nvPr>
            <p:ph type="body" sz="quarter" idx="27"/>
          </p:nvPr>
        </p:nvSpPr>
        <p:spPr>
          <a:xfrm>
            <a:off x="609598" y="1600200"/>
            <a:ext cx="5484814" cy="498598"/>
          </a:xfrm>
        </p:spPr>
        <p:txBody>
          <a:bodyPr wrap="square">
            <a:spAutoFit/>
          </a:bodyPr>
          <a:lstStyle>
            <a:lvl1pPr>
              <a:lnSpc>
                <a:spcPct val="90000"/>
              </a:lnSpc>
              <a:defRPr sz="3599" spc="-30" baseline="0">
                <a:solidFill>
                  <a:schemeClr val="tx2"/>
                </a:solidFill>
                <a:latin typeface="+mj-lt"/>
              </a:defRPr>
            </a:lvl1pPr>
          </a:lstStyle>
          <a:p>
            <a:pPr lvl="0"/>
            <a:r>
              <a:rPr lang="en-US"/>
              <a:t>Click to edit Master text styles</a:t>
            </a:r>
          </a:p>
        </p:txBody>
      </p:sp>
      <p:sp>
        <p:nvSpPr>
          <p:cNvPr id="11" name="Text Placeholder 7">
            <a:extLst>
              <a:ext uri="{FF2B5EF4-FFF2-40B4-BE49-F238E27FC236}">
                <a16:creationId xmlns:a16="http://schemas.microsoft.com/office/drawing/2014/main" id="{384862E9-D900-8547-B7F3-294E47EAB683}"/>
              </a:ext>
            </a:extLst>
          </p:cNvPr>
          <p:cNvSpPr>
            <a:spLocks noGrp="1"/>
          </p:cNvSpPr>
          <p:nvPr>
            <p:ph type="body" sz="quarter" idx="28" hasCustomPrompt="1"/>
          </p:nvPr>
        </p:nvSpPr>
        <p:spPr>
          <a:xfrm>
            <a:off x="10148986" y="6632886"/>
            <a:ext cx="1821776" cy="92333"/>
          </a:xfrm>
        </p:spPr>
        <p:txBody>
          <a:bodyPr anchor="b" anchorCtr="0">
            <a:spAutoFit/>
          </a:bodyPr>
          <a:lstStyle>
            <a:lvl1pPr algn="r">
              <a:lnSpc>
                <a:spcPct val="100000"/>
              </a:lnSpc>
              <a:defRPr sz="600">
                <a:solidFill>
                  <a:schemeClr val="tx2">
                    <a:lumMod val="50000"/>
                    <a:lumOff val="50000"/>
                  </a:schemeClr>
                </a:solidFill>
              </a:defRPr>
            </a:lvl1pPr>
          </a:lstStyle>
          <a:p>
            <a:pPr lvl="0"/>
            <a:r>
              <a:rPr lang="en-US"/>
              <a:t>Source Info</a:t>
            </a:r>
          </a:p>
        </p:txBody>
      </p:sp>
    </p:spTree>
    <p:extLst>
      <p:ext uri="{BB962C8B-B14F-4D97-AF65-F5344CB8AC3E}">
        <p14:creationId xmlns:p14="http://schemas.microsoft.com/office/powerpoint/2010/main" val="14526867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Divider 2">
    <p:bg>
      <p:bgRef idx="1001">
        <a:schemeClr val="bg1"/>
      </p:bgRef>
    </p:bg>
    <p:spTree>
      <p:nvGrpSpPr>
        <p:cNvPr id="1" name=""/>
        <p:cNvGrpSpPr/>
        <p:nvPr/>
      </p:nvGrpSpPr>
      <p:grpSpPr>
        <a:xfrm>
          <a:off x="0" y="0"/>
          <a:ext cx="0" cy="0"/>
          <a:chOff x="0" y="0"/>
          <a:chExt cx="0" cy="0"/>
        </a:xfrm>
      </p:grpSpPr>
      <p:sp>
        <p:nvSpPr>
          <p:cNvPr id="18" name="Freeform 17">
            <a:extLst>
              <a:ext uri="{FF2B5EF4-FFF2-40B4-BE49-F238E27FC236}">
                <a16:creationId xmlns:a16="http://schemas.microsoft.com/office/drawing/2014/main" id="{CDC9F1F0-A442-A24B-A6DB-F95D641ACBD9}"/>
              </a:ext>
            </a:extLst>
          </p:cNvPr>
          <p:cNvSpPr/>
          <p:nvPr userDrawn="1"/>
        </p:nvSpPr>
        <p:spPr>
          <a:xfrm rot="10800000">
            <a:off x="-3175" y="-2346"/>
            <a:ext cx="12192000" cy="6860346"/>
          </a:xfrm>
          <a:custGeom>
            <a:avLst/>
            <a:gdLst>
              <a:gd name="connsiteX0" fmla="*/ 5841688 w 12192000"/>
              <a:gd name="connsiteY0" fmla="*/ 0 h 6860346"/>
              <a:gd name="connsiteX1" fmla="*/ 12192000 w 12192000"/>
              <a:gd name="connsiteY1" fmla="*/ 0 h 6860346"/>
              <a:gd name="connsiteX2" fmla="*/ 12192000 w 12192000"/>
              <a:gd name="connsiteY2" fmla="*/ 1 h 6860346"/>
              <a:gd name="connsiteX3" fmla="*/ 5848792 w 12192000"/>
              <a:gd name="connsiteY3" fmla="*/ 1 h 6860346"/>
              <a:gd name="connsiteX4" fmla="*/ 5848792 w 12192000"/>
              <a:gd name="connsiteY4" fmla="*/ 12250 h 6860346"/>
              <a:gd name="connsiteX5" fmla="*/ 0 w 12192000"/>
              <a:gd name="connsiteY5" fmla="*/ 0 h 6860346"/>
              <a:gd name="connsiteX6" fmla="*/ 5841688 w 12192000"/>
              <a:gd name="connsiteY6" fmla="*/ 0 h 6860346"/>
              <a:gd name="connsiteX7" fmla="*/ 1864047 w 12192000"/>
              <a:gd name="connsiteY7" fmla="*/ 6858000 h 6860346"/>
              <a:gd name="connsiteX8" fmla="*/ 5848792 w 12192000"/>
              <a:gd name="connsiteY8" fmla="*/ 6858000 h 6860346"/>
              <a:gd name="connsiteX9" fmla="*/ 5848792 w 12192000"/>
              <a:gd name="connsiteY9" fmla="*/ 6858001 h 6860346"/>
              <a:gd name="connsiteX10" fmla="*/ 12192000 w 12192000"/>
              <a:gd name="connsiteY10" fmla="*/ 6858001 h 6860346"/>
              <a:gd name="connsiteX11" fmla="*/ 12192000 w 12192000"/>
              <a:gd name="connsiteY11" fmla="*/ 6860346 h 6860346"/>
              <a:gd name="connsiteX12" fmla="*/ 0 w 12192000"/>
              <a:gd name="connsiteY12" fmla="*/ 6860346 h 6860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0" h="6860346">
                <a:moveTo>
                  <a:pt x="5841688" y="0"/>
                </a:moveTo>
                <a:lnTo>
                  <a:pt x="12192000" y="0"/>
                </a:lnTo>
                <a:lnTo>
                  <a:pt x="12192000" y="1"/>
                </a:lnTo>
                <a:lnTo>
                  <a:pt x="5848792" y="1"/>
                </a:lnTo>
                <a:lnTo>
                  <a:pt x="5848792" y="12250"/>
                </a:lnTo>
                <a:close/>
                <a:moveTo>
                  <a:pt x="0" y="0"/>
                </a:moveTo>
                <a:lnTo>
                  <a:pt x="5841688" y="0"/>
                </a:lnTo>
                <a:lnTo>
                  <a:pt x="1864047" y="6858000"/>
                </a:lnTo>
                <a:lnTo>
                  <a:pt x="5848792" y="6858000"/>
                </a:lnTo>
                <a:lnTo>
                  <a:pt x="5848792" y="6858001"/>
                </a:lnTo>
                <a:lnTo>
                  <a:pt x="12192000" y="6858001"/>
                </a:lnTo>
                <a:lnTo>
                  <a:pt x="12192000" y="6860346"/>
                </a:lnTo>
                <a:lnTo>
                  <a:pt x="0" y="6860346"/>
                </a:lnTo>
                <a:close/>
              </a:path>
            </a:pathLst>
          </a:cu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a:p>
        </p:txBody>
      </p:sp>
      <p:sp>
        <p:nvSpPr>
          <p:cNvPr id="17" name="SUBTITLE">
            <a:extLst>
              <a:ext uri="{FF2B5EF4-FFF2-40B4-BE49-F238E27FC236}">
                <a16:creationId xmlns:a16="http://schemas.microsoft.com/office/drawing/2014/main" id="{AF7D14CE-72C2-2D45-9B85-C62FF08793B3}"/>
              </a:ext>
            </a:extLst>
          </p:cNvPr>
          <p:cNvSpPr>
            <a:spLocks noGrp="1"/>
          </p:cNvSpPr>
          <p:nvPr>
            <p:ph type="body" sz="quarter" idx="17" hasCustomPrompt="1"/>
          </p:nvPr>
        </p:nvSpPr>
        <p:spPr>
          <a:xfrm>
            <a:off x="608015" y="3659589"/>
            <a:ext cx="7548674" cy="300467"/>
          </a:xfrm>
          <a:prstGeom prst="rect">
            <a:avLst/>
          </a:prstGeom>
        </p:spPr>
        <p:txBody>
          <a:bodyPr wrap="square" anchor="t" anchorCtr="0">
            <a:spAutoFit/>
          </a:bodyPr>
          <a:lstStyle>
            <a:lvl1pPr>
              <a:defRPr sz="1800" b="0" i="0">
                <a:solidFill>
                  <a:schemeClr val="tx2"/>
                </a:solidFill>
                <a:latin typeface="Century Gothic" panose="020B0502020202020204" pitchFamily="34" charset="0"/>
              </a:defRPr>
            </a:lvl1pPr>
          </a:lstStyle>
          <a:p>
            <a:pPr lvl="0"/>
            <a:r>
              <a:rPr lang="en-US" dirty="0"/>
              <a:t>Subtitle</a:t>
            </a:r>
          </a:p>
        </p:txBody>
      </p:sp>
      <p:sp>
        <p:nvSpPr>
          <p:cNvPr id="19" name="TITLE">
            <a:extLst>
              <a:ext uri="{FF2B5EF4-FFF2-40B4-BE49-F238E27FC236}">
                <a16:creationId xmlns:a16="http://schemas.microsoft.com/office/drawing/2014/main" id="{185D6545-D438-3A4D-8C78-C8CF02E938C7}"/>
              </a:ext>
            </a:extLst>
          </p:cNvPr>
          <p:cNvSpPr>
            <a:spLocks noGrp="1"/>
          </p:cNvSpPr>
          <p:nvPr>
            <p:ph type="title" hasCustomPrompt="1"/>
          </p:nvPr>
        </p:nvSpPr>
        <p:spPr>
          <a:xfrm>
            <a:off x="608013" y="2904724"/>
            <a:ext cx="7548676" cy="664797"/>
          </a:xfrm>
          <a:prstGeom prst="rect">
            <a:avLst/>
          </a:prstGeom>
        </p:spPr>
        <p:txBody>
          <a:bodyPr wrap="square" anchor="b" anchorCtr="0">
            <a:spAutoFit/>
          </a:bodyPr>
          <a:lstStyle>
            <a:lvl1pPr>
              <a:lnSpc>
                <a:spcPct val="90000"/>
              </a:lnSpc>
              <a:defRPr sz="4800" b="0" i="0" spc="-30" baseline="0">
                <a:solidFill>
                  <a:schemeClr val="tx2"/>
                </a:solidFill>
                <a:latin typeface="Times New Roman" panose="02020603050405020304" pitchFamily="18" charset="0"/>
                <a:cs typeface="Times New Roman" panose="02020603050405020304" pitchFamily="18" charset="0"/>
              </a:defRPr>
            </a:lvl1pPr>
          </a:lstStyle>
          <a:p>
            <a:r>
              <a:rPr lang="en-US" dirty="0"/>
              <a:t>Section Title</a:t>
            </a:r>
          </a:p>
        </p:txBody>
      </p:sp>
      <p:sp>
        <p:nvSpPr>
          <p:cNvPr id="14" name="Picture Placeholder 10">
            <a:extLst>
              <a:ext uri="{FF2B5EF4-FFF2-40B4-BE49-F238E27FC236}">
                <a16:creationId xmlns:a16="http://schemas.microsoft.com/office/drawing/2014/main" id="{E1EEA563-9E60-614C-92D8-FD338C986436}"/>
              </a:ext>
            </a:extLst>
          </p:cNvPr>
          <p:cNvSpPr>
            <a:spLocks noGrp="1" noChangeAspect="1"/>
          </p:cNvSpPr>
          <p:nvPr>
            <p:ph type="pic" sz="quarter" idx="25"/>
          </p:nvPr>
        </p:nvSpPr>
        <p:spPr>
          <a:xfrm>
            <a:off x="504158" y="4459026"/>
            <a:ext cx="1546465" cy="548640"/>
          </a:xfrm>
          <a: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l="-3543" r="1842"/>
            </a:stretch>
          </a:blipFill>
        </p:spPr>
        <p:txBody>
          <a:bodyPr/>
          <a:lstStyle>
            <a:lvl1pPr>
              <a:defRPr sz="800">
                <a:noFill/>
              </a:defRPr>
            </a:lvl1pPr>
          </a:lstStyle>
          <a:p>
            <a:r>
              <a:rPr lang="en-US"/>
              <a:t>Click icon to add picture</a:t>
            </a:r>
          </a:p>
        </p:txBody>
      </p:sp>
    </p:spTree>
    <p:extLst>
      <p:ext uri="{BB962C8B-B14F-4D97-AF65-F5344CB8AC3E}">
        <p14:creationId xmlns:p14="http://schemas.microsoft.com/office/powerpoint/2010/main" val="557988146"/>
      </p:ext>
    </p:extLst>
  </p:cSld>
  <p:clrMapOvr>
    <a:overrideClrMapping bg1="dk1" tx1="lt1" bg2="dk2" tx2="lt2" accent1="accent1" accent2="accent2" accent3="accent3" accent4="accent4" accent5="accent5" accent6="accent6" hlink="hlink" folHlink="folHlink"/>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Full Image 3">
    <p:bg>
      <p:bgRef idx="1001">
        <a:schemeClr val="bg2"/>
      </p:bgRef>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821710BB-351E-DF46-BA77-8128B9E84B39}"/>
              </a:ext>
            </a:extLst>
          </p:cNvPr>
          <p:cNvSpPr>
            <a:spLocks noGrp="1"/>
          </p:cNvSpPr>
          <p:nvPr>
            <p:ph type="pic" sz="quarter" idx="12"/>
          </p:nvPr>
        </p:nvSpPr>
        <p:spPr>
          <a:xfrm>
            <a:off x="-1" y="0"/>
            <a:ext cx="12188825" cy="6858000"/>
          </a:xfrm>
          <a:blipFill>
            <a:blip r:embed="rId2" cstate="email">
              <a:extLst>
                <a:ext uri="{28A0092B-C50C-407E-A947-70E740481C1C}">
                  <a14:useLocalDpi xmlns:a14="http://schemas.microsoft.com/office/drawing/2010/main"/>
                </a:ext>
              </a:extLst>
            </a:blip>
            <a:stretch>
              <a:fillRect/>
            </a:stretch>
          </a:blipFill>
        </p:spPr>
        <p:txBody>
          <a:bodyPr/>
          <a:lstStyle>
            <a:lvl1pPr>
              <a:defRPr>
                <a:noFill/>
              </a:defRPr>
            </a:lvl1pPr>
          </a:lstStyle>
          <a:p>
            <a:r>
              <a:rPr lang="en-US"/>
              <a:t>Click icon to add picture</a:t>
            </a:r>
          </a:p>
        </p:txBody>
      </p:sp>
      <p:sp>
        <p:nvSpPr>
          <p:cNvPr id="3" name="Footer Placeholder 2">
            <a:extLst>
              <a:ext uri="{FF2B5EF4-FFF2-40B4-BE49-F238E27FC236}">
                <a16:creationId xmlns:a16="http://schemas.microsoft.com/office/drawing/2014/main" id="{43A38998-0D6E-8B4D-9D3F-EC49C50F908D}"/>
              </a:ext>
            </a:extLst>
          </p:cNvPr>
          <p:cNvSpPr>
            <a:spLocks noGrp="1"/>
          </p:cNvSpPr>
          <p:nvPr>
            <p:ph type="ftr" sz="quarter" idx="10"/>
          </p:nvPr>
        </p:nvSpPr>
        <p:spPr/>
        <p:txBody>
          <a:bodyPr/>
          <a:lstStyle/>
          <a:p>
            <a:r>
              <a:rPr lang="en-US" kern="0"/>
              <a:t>© 2021 Xandr Inc. Xandr℠, the Kite logo, AT&amp;T, the Globe logo and other marks are trademarks and service marks of AT&amp;T Intellectual Property and/or AT&amp;T affiliated companies. All other marks contained herein are the property of their respective owners.</a:t>
            </a:r>
          </a:p>
        </p:txBody>
      </p:sp>
      <p:sp>
        <p:nvSpPr>
          <p:cNvPr id="4" name="Slide Number Placeholder 3">
            <a:extLst>
              <a:ext uri="{FF2B5EF4-FFF2-40B4-BE49-F238E27FC236}">
                <a16:creationId xmlns:a16="http://schemas.microsoft.com/office/drawing/2014/main" id="{56300D9E-0726-F841-B5EF-41CC458ACDB0}"/>
              </a:ext>
            </a:extLst>
          </p:cNvPr>
          <p:cNvSpPr>
            <a:spLocks noGrp="1"/>
          </p:cNvSpPr>
          <p:nvPr>
            <p:ph type="sldNum" sz="quarter" idx="11"/>
          </p:nvPr>
        </p:nvSpPr>
        <p:spPr/>
        <p:txBody>
          <a:bodyPr/>
          <a:lstStyle/>
          <a:p>
            <a:fld id="{B039CED7-89A6-0D48-93AF-800B78660EBD}" type="slidenum">
              <a:rPr lang="en-US"/>
              <a:pPr/>
              <a:t>‹#›</a:t>
            </a:fld>
            <a:endParaRPr lang="en-US"/>
          </a:p>
        </p:txBody>
      </p:sp>
      <p:sp>
        <p:nvSpPr>
          <p:cNvPr id="9" name="Picture Placeholder 10">
            <a:extLst>
              <a:ext uri="{FF2B5EF4-FFF2-40B4-BE49-F238E27FC236}">
                <a16:creationId xmlns:a16="http://schemas.microsoft.com/office/drawing/2014/main" id="{42942DBB-B73A-2E4B-83B9-68645C4F727F}"/>
              </a:ext>
            </a:extLst>
          </p:cNvPr>
          <p:cNvSpPr>
            <a:spLocks noGrp="1" noChangeAspect="1"/>
          </p:cNvSpPr>
          <p:nvPr>
            <p:ph type="pic" sz="quarter" idx="26"/>
          </p:nvPr>
        </p:nvSpPr>
        <p:spPr>
          <a:xfrm>
            <a:off x="11028123" y="132781"/>
            <a:ext cx="1055485" cy="374455"/>
          </a:xfrm>
          <a: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l="-3543" r="1842"/>
            </a:stretch>
          </a:blipFill>
        </p:spPr>
        <p:txBody>
          <a:bodyPr/>
          <a:lstStyle>
            <a:lvl1pPr>
              <a:defRPr sz="800">
                <a:noFill/>
              </a:defRPr>
            </a:lvl1pPr>
          </a:lstStyle>
          <a:p>
            <a:r>
              <a:rPr lang="en-US"/>
              <a:t>Click icon to add picture</a:t>
            </a:r>
          </a:p>
        </p:txBody>
      </p:sp>
      <p:sp>
        <p:nvSpPr>
          <p:cNvPr id="7" name="Text Placeholder 7">
            <a:extLst>
              <a:ext uri="{FF2B5EF4-FFF2-40B4-BE49-F238E27FC236}">
                <a16:creationId xmlns:a16="http://schemas.microsoft.com/office/drawing/2014/main" id="{8A86A60C-BD23-C24D-B93E-9052F77BDA46}"/>
              </a:ext>
            </a:extLst>
          </p:cNvPr>
          <p:cNvSpPr>
            <a:spLocks noGrp="1"/>
          </p:cNvSpPr>
          <p:nvPr>
            <p:ph type="body" sz="quarter" idx="27"/>
          </p:nvPr>
        </p:nvSpPr>
        <p:spPr>
          <a:xfrm>
            <a:off x="1522413" y="2514600"/>
            <a:ext cx="4572000" cy="498598"/>
          </a:xfrm>
        </p:spPr>
        <p:txBody>
          <a:bodyPr>
            <a:spAutoFit/>
          </a:bodyPr>
          <a:lstStyle>
            <a:lvl1pPr>
              <a:lnSpc>
                <a:spcPct val="90000"/>
              </a:lnSpc>
              <a:defRPr sz="3600" spc="-30" baseline="0">
                <a:solidFill>
                  <a:schemeClr val="tx2"/>
                </a:solidFill>
                <a:latin typeface="+mj-lt"/>
              </a:defRPr>
            </a:lvl1pPr>
          </a:lstStyle>
          <a:p>
            <a:pPr lvl="0"/>
            <a:r>
              <a:rPr lang="en-US"/>
              <a:t>Click to edit Master text styles</a:t>
            </a:r>
          </a:p>
        </p:txBody>
      </p:sp>
      <p:sp>
        <p:nvSpPr>
          <p:cNvPr id="8" name="TITLE">
            <a:extLst>
              <a:ext uri="{FF2B5EF4-FFF2-40B4-BE49-F238E27FC236}">
                <a16:creationId xmlns:a16="http://schemas.microsoft.com/office/drawing/2014/main" id="{C9007FB2-6247-984F-8F1D-7964DFC07017}"/>
              </a:ext>
            </a:extLst>
          </p:cNvPr>
          <p:cNvSpPr>
            <a:spLocks noGrp="1"/>
          </p:cNvSpPr>
          <p:nvPr>
            <p:ph type="title"/>
          </p:nvPr>
        </p:nvSpPr>
        <p:spPr>
          <a:xfrm>
            <a:off x="228600" y="200986"/>
            <a:ext cx="5865812" cy="274320"/>
          </a:xfrm>
          <a:prstGeom prst="rect">
            <a:avLst/>
          </a:prstGeom>
        </p:spPr>
        <p:txBody>
          <a:bodyPr wrap="square">
            <a:spAutoFit/>
          </a:bodyPr>
          <a:lstStyle>
            <a:lvl1pPr>
              <a:defRPr>
                <a:solidFill>
                  <a:schemeClr val="tx2"/>
                </a:solidFill>
              </a:defRPr>
            </a:lvl1pPr>
          </a:lstStyle>
          <a:p>
            <a:r>
              <a:rPr lang="en-US"/>
              <a:t>Click to edit Master title style</a:t>
            </a:r>
          </a:p>
        </p:txBody>
      </p:sp>
      <p:sp>
        <p:nvSpPr>
          <p:cNvPr id="10" name="Text Placeholder 7">
            <a:extLst>
              <a:ext uri="{FF2B5EF4-FFF2-40B4-BE49-F238E27FC236}">
                <a16:creationId xmlns:a16="http://schemas.microsoft.com/office/drawing/2014/main" id="{61B3E857-2CD0-0242-948C-ACD582BB22DA}"/>
              </a:ext>
            </a:extLst>
          </p:cNvPr>
          <p:cNvSpPr>
            <a:spLocks noGrp="1"/>
          </p:cNvSpPr>
          <p:nvPr>
            <p:ph type="body" sz="quarter" idx="24"/>
          </p:nvPr>
        </p:nvSpPr>
        <p:spPr>
          <a:xfrm>
            <a:off x="228600" y="502920"/>
            <a:ext cx="5865812" cy="233718"/>
          </a:xfrm>
          <a:prstGeom prst="rect">
            <a:avLst/>
          </a:prstGeom>
        </p:spPr>
        <p:txBody>
          <a:bodyPr wrap="square">
            <a:spAutoFit/>
          </a:bodyPr>
          <a:lstStyle>
            <a:lvl1pPr marL="0" marR="0" indent="0" algn="l" defTabSz="182742" rtl="0" eaLnBrk="1" fontAlgn="auto" latinLnBrk="0" hangingPunct="1">
              <a:lnSpc>
                <a:spcPct val="120000"/>
              </a:lnSpc>
              <a:spcBef>
                <a:spcPts val="0"/>
              </a:spcBef>
              <a:spcAft>
                <a:spcPts val="0"/>
              </a:spcAft>
              <a:buClrTx/>
              <a:buSzTx/>
              <a:buFont typeface="Arial" panose="020B0604020202020204" pitchFamily="34" charset="0"/>
              <a:buNone/>
              <a:tabLst/>
              <a:defRPr lang="en-US">
                <a:solidFill>
                  <a:schemeClr val="tx2"/>
                </a:solidFill>
              </a:defRPr>
            </a:lvl1pPr>
            <a:lvl4pPr marL="182880" marR="0" indent="-182880" algn="l" defTabSz="182880" rtl="0" eaLnBrk="1" fontAlgn="auto" latinLnBrk="0" hangingPunct="1">
              <a:lnSpc>
                <a:spcPct val="100000"/>
              </a:lnSpc>
              <a:spcBef>
                <a:spcPts val="0"/>
              </a:spcBef>
              <a:spcAft>
                <a:spcPts val="600"/>
              </a:spcAft>
              <a:buClr>
                <a:schemeClr val="tx2"/>
              </a:buClr>
              <a:buSzPct val="100000"/>
              <a:buFont typeface="Arial" panose="020B0604020202020204" pitchFamily="34" charset="0"/>
              <a:buChar char="•"/>
              <a:tabLst>
                <a:tab pos="182880" algn="l"/>
                <a:tab pos="365760" algn="l"/>
                <a:tab pos="548640" algn="l"/>
              </a:tabLst>
              <a:defRPr/>
            </a:lvl4pPr>
          </a:lstStyle>
          <a:p>
            <a:pPr lvl="0"/>
            <a:r>
              <a:rPr lang="en-US"/>
              <a:t>Click to edit Master text styles</a:t>
            </a:r>
          </a:p>
        </p:txBody>
      </p:sp>
      <p:sp>
        <p:nvSpPr>
          <p:cNvPr id="12" name="Text Placeholder 4">
            <a:extLst>
              <a:ext uri="{FF2B5EF4-FFF2-40B4-BE49-F238E27FC236}">
                <a16:creationId xmlns:a16="http://schemas.microsoft.com/office/drawing/2014/main" id="{DEC8C3C8-6803-764E-B351-8E7ABEA03067}"/>
              </a:ext>
            </a:extLst>
          </p:cNvPr>
          <p:cNvSpPr>
            <a:spLocks noGrp="1"/>
          </p:cNvSpPr>
          <p:nvPr>
            <p:ph type="body" sz="quarter" idx="29"/>
          </p:nvPr>
        </p:nvSpPr>
        <p:spPr>
          <a:xfrm>
            <a:off x="1514099" y="3429000"/>
            <a:ext cx="1828800" cy="233718"/>
          </a:xfrm>
        </p:spPr>
        <p:txBody>
          <a:bodyPr rIns="182880">
            <a:spAutoFit/>
          </a:bodyPr>
          <a:lstStyle/>
          <a:p>
            <a:pPr lvl="0"/>
            <a:r>
              <a:rPr lang="en-US"/>
              <a:t>Click to edit Master text styles</a:t>
            </a:r>
          </a:p>
        </p:txBody>
      </p:sp>
      <p:sp>
        <p:nvSpPr>
          <p:cNvPr id="13" name="Text Placeholder 4">
            <a:extLst>
              <a:ext uri="{FF2B5EF4-FFF2-40B4-BE49-F238E27FC236}">
                <a16:creationId xmlns:a16="http://schemas.microsoft.com/office/drawing/2014/main" id="{FBDB069F-22D1-834B-9C9E-A98C48583F75}"/>
              </a:ext>
            </a:extLst>
          </p:cNvPr>
          <p:cNvSpPr>
            <a:spLocks noGrp="1"/>
          </p:cNvSpPr>
          <p:nvPr>
            <p:ph type="body" sz="quarter" idx="30"/>
          </p:nvPr>
        </p:nvSpPr>
        <p:spPr>
          <a:xfrm>
            <a:off x="3344977" y="3429000"/>
            <a:ext cx="1828800" cy="233718"/>
          </a:xfrm>
        </p:spPr>
        <p:txBody>
          <a:bodyPr rIns="182880">
            <a:spAutoFit/>
          </a:bodyPr>
          <a:lstStyle/>
          <a:p>
            <a:pPr lvl="0"/>
            <a:r>
              <a:rPr lang="en-US"/>
              <a:t>Click to edit Master text styles</a:t>
            </a:r>
          </a:p>
        </p:txBody>
      </p:sp>
      <p:sp>
        <p:nvSpPr>
          <p:cNvPr id="14" name="Text Placeholder 4">
            <a:extLst>
              <a:ext uri="{FF2B5EF4-FFF2-40B4-BE49-F238E27FC236}">
                <a16:creationId xmlns:a16="http://schemas.microsoft.com/office/drawing/2014/main" id="{C94001D4-FAD7-A54E-B252-F3F8570F8D3D}"/>
              </a:ext>
            </a:extLst>
          </p:cNvPr>
          <p:cNvSpPr>
            <a:spLocks noGrp="1"/>
          </p:cNvSpPr>
          <p:nvPr>
            <p:ph type="body" sz="quarter" idx="31"/>
          </p:nvPr>
        </p:nvSpPr>
        <p:spPr>
          <a:xfrm>
            <a:off x="5175855" y="3429000"/>
            <a:ext cx="1828800" cy="233718"/>
          </a:xfrm>
        </p:spPr>
        <p:txBody>
          <a:bodyPr rIns="182880">
            <a:spAutoFit/>
          </a:bodyPr>
          <a:lstStyle/>
          <a:p>
            <a:pPr lvl="0"/>
            <a:r>
              <a:rPr lang="en-US"/>
              <a:t>Click to edit Master text styles</a:t>
            </a:r>
          </a:p>
        </p:txBody>
      </p:sp>
      <p:sp>
        <p:nvSpPr>
          <p:cNvPr id="15" name="Text Placeholder 4">
            <a:extLst>
              <a:ext uri="{FF2B5EF4-FFF2-40B4-BE49-F238E27FC236}">
                <a16:creationId xmlns:a16="http://schemas.microsoft.com/office/drawing/2014/main" id="{64C0ED97-0CE8-1D44-B9BB-58FC68C24263}"/>
              </a:ext>
            </a:extLst>
          </p:cNvPr>
          <p:cNvSpPr>
            <a:spLocks noGrp="1"/>
          </p:cNvSpPr>
          <p:nvPr>
            <p:ph type="body" sz="quarter" idx="32"/>
          </p:nvPr>
        </p:nvSpPr>
        <p:spPr>
          <a:xfrm>
            <a:off x="7006733" y="3429000"/>
            <a:ext cx="1828800" cy="233718"/>
          </a:xfrm>
        </p:spPr>
        <p:txBody>
          <a:bodyPr rIns="182880">
            <a:spAutoFit/>
          </a:bodyPr>
          <a:lstStyle/>
          <a:p>
            <a:pPr lvl="0"/>
            <a:r>
              <a:rPr lang="en-US"/>
              <a:t>Click to edit Master text styles</a:t>
            </a:r>
          </a:p>
        </p:txBody>
      </p:sp>
      <p:sp>
        <p:nvSpPr>
          <p:cNvPr id="16" name="Text Placeholder 4">
            <a:extLst>
              <a:ext uri="{FF2B5EF4-FFF2-40B4-BE49-F238E27FC236}">
                <a16:creationId xmlns:a16="http://schemas.microsoft.com/office/drawing/2014/main" id="{229FE673-5285-E44B-82B9-DE3C06C001E9}"/>
              </a:ext>
            </a:extLst>
          </p:cNvPr>
          <p:cNvSpPr>
            <a:spLocks noGrp="1"/>
          </p:cNvSpPr>
          <p:nvPr>
            <p:ph type="body" sz="quarter" idx="33"/>
          </p:nvPr>
        </p:nvSpPr>
        <p:spPr>
          <a:xfrm>
            <a:off x="8837613" y="3429000"/>
            <a:ext cx="1828800" cy="233718"/>
          </a:xfrm>
        </p:spPr>
        <p:txBody>
          <a:bodyPr rIns="182880">
            <a:spAutoFit/>
          </a:bodyPr>
          <a:lstStyle/>
          <a:p>
            <a:pPr lvl="0"/>
            <a:r>
              <a:rPr lang="en-US"/>
              <a:t>Click to edit Master text styles</a:t>
            </a:r>
          </a:p>
        </p:txBody>
      </p:sp>
      <p:sp>
        <p:nvSpPr>
          <p:cNvPr id="17" name="Text Placeholder 7">
            <a:extLst>
              <a:ext uri="{FF2B5EF4-FFF2-40B4-BE49-F238E27FC236}">
                <a16:creationId xmlns:a16="http://schemas.microsoft.com/office/drawing/2014/main" id="{8C4BF741-3BF6-C749-96F0-381F1846F7E9}"/>
              </a:ext>
            </a:extLst>
          </p:cNvPr>
          <p:cNvSpPr>
            <a:spLocks noGrp="1"/>
          </p:cNvSpPr>
          <p:nvPr>
            <p:ph type="body" sz="quarter" idx="28" hasCustomPrompt="1"/>
          </p:nvPr>
        </p:nvSpPr>
        <p:spPr>
          <a:xfrm>
            <a:off x="10148986" y="6632886"/>
            <a:ext cx="1821776" cy="92333"/>
          </a:xfrm>
        </p:spPr>
        <p:txBody>
          <a:bodyPr anchor="b" anchorCtr="0">
            <a:spAutoFit/>
          </a:bodyPr>
          <a:lstStyle>
            <a:lvl1pPr algn="r">
              <a:lnSpc>
                <a:spcPct val="100000"/>
              </a:lnSpc>
              <a:defRPr sz="600">
                <a:solidFill>
                  <a:schemeClr val="tx2">
                    <a:lumMod val="50000"/>
                    <a:lumOff val="50000"/>
                  </a:schemeClr>
                </a:solidFill>
              </a:defRPr>
            </a:lvl1pPr>
          </a:lstStyle>
          <a:p>
            <a:pPr lvl="0"/>
            <a:r>
              <a:rPr lang="en-US"/>
              <a:t>Source Info</a:t>
            </a:r>
          </a:p>
        </p:txBody>
      </p:sp>
    </p:spTree>
    <p:extLst>
      <p:ext uri="{BB962C8B-B14F-4D97-AF65-F5344CB8AC3E}">
        <p14:creationId xmlns:p14="http://schemas.microsoft.com/office/powerpoint/2010/main" val="3652266728"/>
      </p:ext>
    </p:extLst>
  </p:cSld>
  <p:clrMapOvr>
    <a:overrideClrMapping bg1="dk1" tx1="lt1" bg2="dk2" tx2="lt2" accent1="accent1" accent2="accent2" accent3="accent3" accent4="accent4" accent5="accent5" accent6="accent6" hlink="hlink" folHlink="folHlink"/>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Conten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2CF843-0741-9644-B793-AE513C4BF514}"/>
              </a:ext>
            </a:extLst>
          </p:cNvPr>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94ED2DC2-2FE3-6748-8E47-F7F92E13DF56}"/>
              </a:ext>
            </a:extLst>
          </p:cNvPr>
          <p:cNvSpPr>
            <a:spLocks noGrp="1"/>
          </p:cNvSpPr>
          <p:nvPr>
            <p:ph type="ftr" sz="quarter" idx="10"/>
          </p:nvPr>
        </p:nvSpPr>
        <p:spPr/>
        <p:txBody>
          <a:bodyPr/>
          <a:lstStyle/>
          <a:p>
            <a:r>
              <a:rPr lang="en-US" kern="0"/>
              <a:t>© 2021 Xandr Inc. Xandr℠, the Kite logo, AT&amp;T, the Globe logo and other marks are trademarks and service marks of AT&amp;T Intellectual Property and/or AT&amp;T affiliated companies. All other marks contained herein are the property of their respective owners.</a:t>
            </a:r>
          </a:p>
        </p:txBody>
      </p:sp>
      <p:sp>
        <p:nvSpPr>
          <p:cNvPr id="4" name="Slide Number Placeholder 3">
            <a:extLst>
              <a:ext uri="{FF2B5EF4-FFF2-40B4-BE49-F238E27FC236}">
                <a16:creationId xmlns:a16="http://schemas.microsoft.com/office/drawing/2014/main" id="{FC631F73-1E0D-0440-A77E-113E3D03C03D}"/>
              </a:ext>
            </a:extLst>
          </p:cNvPr>
          <p:cNvSpPr>
            <a:spLocks noGrp="1"/>
          </p:cNvSpPr>
          <p:nvPr>
            <p:ph type="sldNum" sz="quarter" idx="11"/>
          </p:nvPr>
        </p:nvSpPr>
        <p:spPr/>
        <p:txBody>
          <a:bodyPr/>
          <a:lstStyle/>
          <a:p>
            <a:fld id="{B039CED7-89A6-0D48-93AF-800B78660EBD}" type="slidenum">
              <a:rPr lang="en-US"/>
              <a:pPr/>
              <a:t>‹#›</a:t>
            </a:fld>
            <a:endParaRPr lang="en-US"/>
          </a:p>
        </p:txBody>
      </p:sp>
      <p:sp>
        <p:nvSpPr>
          <p:cNvPr id="24" name="Freeform 23">
            <a:extLst>
              <a:ext uri="{FF2B5EF4-FFF2-40B4-BE49-F238E27FC236}">
                <a16:creationId xmlns:a16="http://schemas.microsoft.com/office/drawing/2014/main" id="{CD00098A-3CCD-F942-87C2-895EFFA5A03E}"/>
              </a:ext>
            </a:extLst>
          </p:cNvPr>
          <p:cNvSpPr/>
          <p:nvPr/>
        </p:nvSpPr>
        <p:spPr>
          <a:xfrm flipH="1">
            <a:off x="1422783" y="1732811"/>
            <a:ext cx="10766043" cy="797131"/>
          </a:xfrm>
          <a:custGeom>
            <a:avLst/>
            <a:gdLst>
              <a:gd name="connsiteX0" fmla="*/ 10766043 w 10766043"/>
              <a:gd name="connsiteY0" fmla="*/ 0 h 797131"/>
              <a:gd name="connsiteX1" fmla="*/ 0 w 10766043"/>
              <a:gd name="connsiteY1" fmla="*/ 0 h 797131"/>
              <a:gd name="connsiteX2" fmla="*/ 0 w 10766043"/>
              <a:gd name="connsiteY2" fmla="*/ 797131 h 797131"/>
              <a:gd name="connsiteX3" fmla="*/ 10308538 w 10766043"/>
              <a:gd name="connsiteY3" fmla="*/ 797131 h 797131"/>
            </a:gdLst>
            <a:ahLst/>
            <a:cxnLst>
              <a:cxn ang="0">
                <a:pos x="connsiteX0" y="connsiteY0"/>
              </a:cxn>
              <a:cxn ang="0">
                <a:pos x="connsiteX1" y="connsiteY1"/>
              </a:cxn>
              <a:cxn ang="0">
                <a:pos x="connsiteX2" y="connsiteY2"/>
              </a:cxn>
              <a:cxn ang="0">
                <a:pos x="connsiteX3" y="connsiteY3"/>
              </a:cxn>
            </a:cxnLst>
            <a:rect l="l" t="t" r="r" b="b"/>
            <a:pathLst>
              <a:path w="10766043" h="797131">
                <a:moveTo>
                  <a:pt x="10766043" y="0"/>
                </a:moveTo>
                <a:lnTo>
                  <a:pt x="0" y="0"/>
                </a:lnTo>
                <a:lnTo>
                  <a:pt x="0" y="797131"/>
                </a:lnTo>
                <a:lnTo>
                  <a:pt x="10308538" y="797131"/>
                </a:lnTo>
                <a:close/>
              </a:path>
            </a:pathLst>
          </a:custGeom>
          <a:solidFill>
            <a:schemeClr val="tx2">
              <a:lumMod val="10000"/>
              <a:lumOff val="9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wrap="square" lIns="0" tIns="0" rIns="0" bIns="0" rtlCol="0" anchor="ctr" anchorCtr="0">
            <a:noAutofit/>
          </a:bodyPr>
          <a:lstStyle/>
          <a:p>
            <a:endParaRPr lang="en-US">
              <a:solidFill>
                <a:schemeClr val="tx2"/>
              </a:solidFill>
            </a:endParaRPr>
          </a:p>
        </p:txBody>
      </p:sp>
      <p:sp>
        <p:nvSpPr>
          <p:cNvPr id="26" name="Freeform 25">
            <a:extLst>
              <a:ext uri="{FF2B5EF4-FFF2-40B4-BE49-F238E27FC236}">
                <a16:creationId xmlns:a16="http://schemas.microsoft.com/office/drawing/2014/main" id="{6369F154-F017-F040-A15F-FD4D2922504A}"/>
              </a:ext>
            </a:extLst>
          </p:cNvPr>
          <p:cNvSpPr/>
          <p:nvPr/>
        </p:nvSpPr>
        <p:spPr>
          <a:xfrm flipH="1">
            <a:off x="1908117" y="2583002"/>
            <a:ext cx="10280708" cy="797131"/>
          </a:xfrm>
          <a:custGeom>
            <a:avLst/>
            <a:gdLst>
              <a:gd name="connsiteX0" fmla="*/ 10280708 w 10280708"/>
              <a:gd name="connsiteY0" fmla="*/ 0 h 797131"/>
              <a:gd name="connsiteX1" fmla="*/ 0 w 10280708"/>
              <a:gd name="connsiteY1" fmla="*/ 0 h 797131"/>
              <a:gd name="connsiteX2" fmla="*/ 0 w 10280708"/>
              <a:gd name="connsiteY2" fmla="*/ 797131 h 797131"/>
              <a:gd name="connsiteX3" fmla="*/ 9823203 w 10280708"/>
              <a:gd name="connsiteY3" fmla="*/ 797131 h 797131"/>
            </a:gdLst>
            <a:ahLst/>
            <a:cxnLst>
              <a:cxn ang="0">
                <a:pos x="connsiteX0" y="connsiteY0"/>
              </a:cxn>
              <a:cxn ang="0">
                <a:pos x="connsiteX1" y="connsiteY1"/>
              </a:cxn>
              <a:cxn ang="0">
                <a:pos x="connsiteX2" y="connsiteY2"/>
              </a:cxn>
              <a:cxn ang="0">
                <a:pos x="connsiteX3" y="connsiteY3"/>
              </a:cxn>
            </a:cxnLst>
            <a:rect l="l" t="t" r="r" b="b"/>
            <a:pathLst>
              <a:path w="10280708" h="797131">
                <a:moveTo>
                  <a:pt x="10280708" y="0"/>
                </a:moveTo>
                <a:lnTo>
                  <a:pt x="0" y="0"/>
                </a:lnTo>
                <a:lnTo>
                  <a:pt x="0" y="797131"/>
                </a:lnTo>
                <a:lnTo>
                  <a:pt x="9823203" y="797131"/>
                </a:lnTo>
                <a:close/>
              </a:path>
            </a:pathLst>
          </a:custGeom>
          <a:solidFill>
            <a:schemeClr val="tx2">
              <a:lumMod val="10000"/>
              <a:lumOff val="9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wrap="square" lIns="0" tIns="0" rIns="0" bIns="0" rtlCol="0" anchor="ctr" anchorCtr="0">
            <a:noAutofit/>
          </a:bodyPr>
          <a:lstStyle/>
          <a:p>
            <a:pPr lvl="0"/>
            <a:endParaRPr lang="en-US">
              <a:solidFill>
                <a:srgbClr val="201F1F"/>
              </a:solidFill>
            </a:endParaRPr>
          </a:p>
        </p:txBody>
      </p:sp>
      <p:sp>
        <p:nvSpPr>
          <p:cNvPr id="28" name="Freeform 27">
            <a:extLst>
              <a:ext uri="{FF2B5EF4-FFF2-40B4-BE49-F238E27FC236}">
                <a16:creationId xmlns:a16="http://schemas.microsoft.com/office/drawing/2014/main" id="{0A6828FF-D1E9-FC4A-978E-7D0681830607}"/>
              </a:ext>
            </a:extLst>
          </p:cNvPr>
          <p:cNvSpPr/>
          <p:nvPr/>
        </p:nvSpPr>
        <p:spPr>
          <a:xfrm flipH="1">
            <a:off x="2380999" y="3433193"/>
            <a:ext cx="9807826" cy="797131"/>
          </a:xfrm>
          <a:custGeom>
            <a:avLst/>
            <a:gdLst>
              <a:gd name="connsiteX0" fmla="*/ 9807826 w 9807826"/>
              <a:gd name="connsiteY0" fmla="*/ 0 h 797131"/>
              <a:gd name="connsiteX1" fmla="*/ 0 w 9807826"/>
              <a:gd name="connsiteY1" fmla="*/ 0 h 797131"/>
              <a:gd name="connsiteX2" fmla="*/ 0 w 9807826"/>
              <a:gd name="connsiteY2" fmla="*/ 797131 h 797131"/>
              <a:gd name="connsiteX3" fmla="*/ 9350321 w 9807826"/>
              <a:gd name="connsiteY3" fmla="*/ 797131 h 797131"/>
            </a:gdLst>
            <a:ahLst/>
            <a:cxnLst>
              <a:cxn ang="0">
                <a:pos x="connsiteX0" y="connsiteY0"/>
              </a:cxn>
              <a:cxn ang="0">
                <a:pos x="connsiteX1" y="connsiteY1"/>
              </a:cxn>
              <a:cxn ang="0">
                <a:pos x="connsiteX2" y="connsiteY2"/>
              </a:cxn>
              <a:cxn ang="0">
                <a:pos x="connsiteX3" y="connsiteY3"/>
              </a:cxn>
            </a:cxnLst>
            <a:rect l="l" t="t" r="r" b="b"/>
            <a:pathLst>
              <a:path w="9807826" h="797131">
                <a:moveTo>
                  <a:pt x="9807826" y="0"/>
                </a:moveTo>
                <a:lnTo>
                  <a:pt x="0" y="0"/>
                </a:lnTo>
                <a:lnTo>
                  <a:pt x="0" y="797131"/>
                </a:lnTo>
                <a:lnTo>
                  <a:pt x="9350321" y="797131"/>
                </a:lnTo>
                <a:close/>
              </a:path>
            </a:pathLst>
          </a:custGeom>
          <a:solidFill>
            <a:schemeClr val="tx2">
              <a:lumMod val="10000"/>
              <a:lumOff val="9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wrap="square" lIns="0" tIns="0" rIns="0" bIns="0" rtlCol="0" anchor="ctr" anchorCtr="0">
            <a:noAutofit/>
          </a:bodyPr>
          <a:lstStyle/>
          <a:p>
            <a:pPr lvl="0"/>
            <a:endParaRPr lang="en-US">
              <a:solidFill>
                <a:srgbClr val="201F1F"/>
              </a:solidFill>
            </a:endParaRPr>
          </a:p>
        </p:txBody>
      </p:sp>
      <p:sp>
        <p:nvSpPr>
          <p:cNvPr id="30" name="Freeform 29">
            <a:extLst>
              <a:ext uri="{FF2B5EF4-FFF2-40B4-BE49-F238E27FC236}">
                <a16:creationId xmlns:a16="http://schemas.microsoft.com/office/drawing/2014/main" id="{B0F4BD7D-A687-0148-9635-1EC1E658437C}"/>
              </a:ext>
            </a:extLst>
          </p:cNvPr>
          <p:cNvSpPr/>
          <p:nvPr/>
        </p:nvSpPr>
        <p:spPr>
          <a:xfrm flipH="1">
            <a:off x="2865139" y="4283384"/>
            <a:ext cx="9323686" cy="797131"/>
          </a:xfrm>
          <a:custGeom>
            <a:avLst/>
            <a:gdLst>
              <a:gd name="connsiteX0" fmla="*/ 9323686 w 9323686"/>
              <a:gd name="connsiteY0" fmla="*/ 0 h 797131"/>
              <a:gd name="connsiteX1" fmla="*/ 0 w 9323686"/>
              <a:gd name="connsiteY1" fmla="*/ 0 h 797131"/>
              <a:gd name="connsiteX2" fmla="*/ 0 w 9323686"/>
              <a:gd name="connsiteY2" fmla="*/ 797131 h 797131"/>
              <a:gd name="connsiteX3" fmla="*/ 8866181 w 9323686"/>
              <a:gd name="connsiteY3" fmla="*/ 797131 h 797131"/>
            </a:gdLst>
            <a:ahLst/>
            <a:cxnLst>
              <a:cxn ang="0">
                <a:pos x="connsiteX0" y="connsiteY0"/>
              </a:cxn>
              <a:cxn ang="0">
                <a:pos x="connsiteX1" y="connsiteY1"/>
              </a:cxn>
              <a:cxn ang="0">
                <a:pos x="connsiteX2" y="connsiteY2"/>
              </a:cxn>
              <a:cxn ang="0">
                <a:pos x="connsiteX3" y="connsiteY3"/>
              </a:cxn>
            </a:cxnLst>
            <a:rect l="l" t="t" r="r" b="b"/>
            <a:pathLst>
              <a:path w="9323686" h="797131">
                <a:moveTo>
                  <a:pt x="9323686" y="0"/>
                </a:moveTo>
                <a:lnTo>
                  <a:pt x="0" y="0"/>
                </a:lnTo>
                <a:lnTo>
                  <a:pt x="0" y="797131"/>
                </a:lnTo>
                <a:lnTo>
                  <a:pt x="8866181" y="797131"/>
                </a:lnTo>
                <a:close/>
              </a:path>
            </a:pathLst>
          </a:custGeom>
          <a:solidFill>
            <a:schemeClr val="tx2">
              <a:lumMod val="10000"/>
              <a:lumOff val="9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wrap="square" lIns="0" tIns="0" rIns="0" bIns="0" rtlCol="0" anchor="ctr" anchorCtr="0">
            <a:noAutofit/>
          </a:bodyPr>
          <a:lstStyle/>
          <a:p>
            <a:pPr lvl="0"/>
            <a:endParaRPr lang="en-US">
              <a:solidFill>
                <a:srgbClr val="201F1F"/>
              </a:solidFill>
            </a:endParaRPr>
          </a:p>
        </p:txBody>
      </p:sp>
      <p:sp>
        <p:nvSpPr>
          <p:cNvPr id="32" name="Freeform 31">
            <a:extLst>
              <a:ext uri="{FF2B5EF4-FFF2-40B4-BE49-F238E27FC236}">
                <a16:creationId xmlns:a16="http://schemas.microsoft.com/office/drawing/2014/main" id="{C5A83166-28E4-2442-A493-BB5F2D073EF2}"/>
              </a:ext>
            </a:extLst>
          </p:cNvPr>
          <p:cNvSpPr/>
          <p:nvPr/>
        </p:nvSpPr>
        <p:spPr>
          <a:xfrm flipH="1">
            <a:off x="3340085" y="5133574"/>
            <a:ext cx="8848740" cy="797131"/>
          </a:xfrm>
          <a:custGeom>
            <a:avLst/>
            <a:gdLst>
              <a:gd name="connsiteX0" fmla="*/ 8848740 w 8848740"/>
              <a:gd name="connsiteY0" fmla="*/ 0 h 797131"/>
              <a:gd name="connsiteX1" fmla="*/ 0 w 8848740"/>
              <a:gd name="connsiteY1" fmla="*/ 0 h 797131"/>
              <a:gd name="connsiteX2" fmla="*/ 0 w 8848740"/>
              <a:gd name="connsiteY2" fmla="*/ 797131 h 797131"/>
              <a:gd name="connsiteX3" fmla="*/ 8391235 w 8848740"/>
              <a:gd name="connsiteY3" fmla="*/ 797131 h 797131"/>
            </a:gdLst>
            <a:ahLst/>
            <a:cxnLst>
              <a:cxn ang="0">
                <a:pos x="connsiteX0" y="connsiteY0"/>
              </a:cxn>
              <a:cxn ang="0">
                <a:pos x="connsiteX1" y="connsiteY1"/>
              </a:cxn>
              <a:cxn ang="0">
                <a:pos x="connsiteX2" y="connsiteY2"/>
              </a:cxn>
              <a:cxn ang="0">
                <a:pos x="connsiteX3" y="connsiteY3"/>
              </a:cxn>
            </a:cxnLst>
            <a:rect l="l" t="t" r="r" b="b"/>
            <a:pathLst>
              <a:path w="8848740" h="797131">
                <a:moveTo>
                  <a:pt x="8848740" y="0"/>
                </a:moveTo>
                <a:lnTo>
                  <a:pt x="0" y="0"/>
                </a:lnTo>
                <a:lnTo>
                  <a:pt x="0" y="797131"/>
                </a:lnTo>
                <a:lnTo>
                  <a:pt x="8391235" y="797131"/>
                </a:lnTo>
                <a:close/>
              </a:path>
            </a:pathLst>
          </a:custGeom>
          <a:solidFill>
            <a:schemeClr val="tx2">
              <a:lumMod val="10000"/>
              <a:lumOff val="9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wrap="square" lIns="0" tIns="0" rIns="0" bIns="0" rtlCol="0" anchor="ctr" anchorCtr="0">
            <a:noAutofit/>
          </a:bodyPr>
          <a:lstStyle/>
          <a:p>
            <a:pPr lvl="0"/>
            <a:endParaRPr lang="en-US">
              <a:solidFill>
                <a:srgbClr val="201F1F"/>
              </a:solidFill>
            </a:endParaRPr>
          </a:p>
        </p:txBody>
      </p:sp>
      <p:sp>
        <p:nvSpPr>
          <p:cNvPr id="22" name="Text Placeholder 21">
            <a:extLst>
              <a:ext uri="{FF2B5EF4-FFF2-40B4-BE49-F238E27FC236}">
                <a16:creationId xmlns:a16="http://schemas.microsoft.com/office/drawing/2014/main" id="{736226D4-0A51-C940-8BE9-0B5D7F0A7CC7}"/>
              </a:ext>
            </a:extLst>
          </p:cNvPr>
          <p:cNvSpPr>
            <a:spLocks noGrp="1"/>
          </p:cNvSpPr>
          <p:nvPr>
            <p:ph type="body" sz="quarter" idx="12"/>
          </p:nvPr>
        </p:nvSpPr>
        <p:spPr>
          <a:xfrm>
            <a:off x="1422781" y="1067983"/>
            <a:ext cx="5876543" cy="665567"/>
          </a:xfrm>
        </p:spPr>
        <p:txBody>
          <a:bodyPr/>
          <a:lstStyle>
            <a:lvl1pPr>
              <a:defRPr sz="2800">
                <a:solidFill>
                  <a:schemeClr val="tx1"/>
                </a:solidFill>
                <a:latin typeface="+mj-lt"/>
              </a:defRPr>
            </a:lvl1pPr>
          </a:lstStyle>
          <a:p>
            <a:pPr lvl="0"/>
            <a:r>
              <a:rPr lang="en-US"/>
              <a:t>Click to edit Master text styles</a:t>
            </a:r>
          </a:p>
        </p:txBody>
      </p:sp>
      <p:sp>
        <p:nvSpPr>
          <p:cNvPr id="34" name="Text Placeholder 33">
            <a:extLst>
              <a:ext uri="{FF2B5EF4-FFF2-40B4-BE49-F238E27FC236}">
                <a16:creationId xmlns:a16="http://schemas.microsoft.com/office/drawing/2014/main" id="{74C9BE51-5AE7-6C4A-A6C8-97D7ABCAAA58}"/>
              </a:ext>
            </a:extLst>
          </p:cNvPr>
          <p:cNvSpPr>
            <a:spLocks noGrp="1"/>
          </p:cNvSpPr>
          <p:nvPr>
            <p:ph type="body" sz="quarter" idx="13"/>
          </p:nvPr>
        </p:nvSpPr>
        <p:spPr>
          <a:xfrm>
            <a:off x="1908175" y="1733550"/>
            <a:ext cx="10280650" cy="796925"/>
          </a:xfrm>
        </p:spPr>
        <p:txBody>
          <a:bodyPr anchor="ctr" anchorCtr="0"/>
          <a:lstStyle/>
          <a:p>
            <a:pPr lvl="0"/>
            <a:r>
              <a:rPr lang="en-US"/>
              <a:t>Click to edit Master text styles</a:t>
            </a:r>
          </a:p>
        </p:txBody>
      </p:sp>
      <p:sp>
        <p:nvSpPr>
          <p:cNvPr id="35" name="Text Placeholder 33">
            <a:extLst>
              <a:ext uri="{FF2B5EF4-FFF2-40B4-BE49-F238E27FC236}">
                <a16:creationId xmlns:a16="http://schemas.microsoft.com/office/drawing/2014/main" id="{A6043A17-316D-FD48-9AAA-8E5BE278D974}"/>
              </a:ext>
            </a:extLst>
          </p:cNvPr>
          <p:cNvSpPr>
            <a:spLocks noGrp="1"/>
          </p:cNvSpPr>
          <p:nvPr>
            <p:ph type="body" sz="quarter" idx="14"/>
          </p:nvPr>
        </p:nvSpPr>
        <p:spPr>
          <a:xfrm>
            <a:off x="2380999" y="2583526"/>
            <a:ext cx="9807826" cy="796925"/>
          </a:xfrm>
        </p:spPr>
        <p:txBody>
          <a:bodyPr anchor="ctr" anchorCtr="0"/>
          <a:lstStyle/>
          <a:p>
            <a:pPr lvl="0"/>
            <a:r>
              <a:rPr lang="en-US"/>
              <a:t>Click to edit Master text styles</a:t>
            </a:r>
          </a:p>
        </p:txBody>
      </p:sp>
      <p:sp>
        <p:nvSpPr>
          <p:cNvPr id="36" name="Text Placeholder 33">
            <a:extLst>
              <a:ext uri="{FF2B5EF4-FFF2-40B4-BE49-F238E27FC236}">
                <a16:creationId xmlns:a16="http://schemas.microsoft.com/office/drawing/2014/main" id="{C9B43F3A-7410-E243-ACF3-C5B424B5E764}"/>
              </a:ext>
            </a:extLst>
          </p:cNvPr>
          <p:cNvSpPr>
            <a:spLocks noGrp="1"/>
          </p:cNvSpPr>
          <p:nvPr>
            <p:ph type="body" sz="quarter" idx="15"/>
          </p:nvPr>
        </p:nvSpPr>
        <p:spPr>
          <a:xfrm>
            <a:off x="2865137" y="3433502"/>
            <a:ext cx="9323687" cy="796925"/>
          </a:xfrm>
        </p:spPr>
        <p:txBody>
          <a:bodyPr anchor="ctr" anchorCtr="0"/>
          <a:lstStyle/>
          <a:p>
            <a:pPr lvl="0"/>
            <a:r>
              <a:rPr lang="en-US"/>
              <a:t>Click to edit Master text styles</a:t>
            </a:r>
          </a:p>
        </p:txBody>
      </p:sp>
      <p:sp>
        <p:nvSpPr>
          <p:cNvPr id="37" name="Text Placeholder 33">
            <a:extLst>
              <a:ext uri="{FF2B5EF4-FFF2-40B4-BE49-F238E27FC236}">
                <a16:creationId xmlns:a16="http://schemas.microsoft.com/office/drawing/2014/main" id="{A966394A-C41D-CD44-91DB-3272FAE0AB73}"/>
              </a:ext>
            </a:extLst>
          </p:cNvPr>
          <p:cNvSpPr>
            <a:spLocks noGrp="1"/>
          </p:cNvSpPr>
          <p:nvPr>
            <p:ph type="body" sz="quarter" idx="16"/>
          </p:nvPr>
        </p:nvSpPr>
        <p:spPr>
          <a:xfrm>
            <a:off x="3340085" y="4283478"/>
            <a:ext cx="8848740" cy="796925"/>
          </a:xfrm>
        </p:spPr>
        <p:txBody>
          <a:bodyPr anchor="ctr" anchorCtr="0"/>
          <a:lstStyle/>
          <a:p>
            <a:pPr lvl="0"/>
            <a:r>
              <a:rPr lang="en-US"/>
              <a:t>Click to edit Master text styles</a:t>
            </a:r>
          </a:p>
        </p:txBody>
      </p:sp>
      <p:sp>
        <p:nvSpPr>
          <p:cNvPr id="38" name="Text Placeholder 33">
            <a:extLst>
              <a:ext uri="{FF2B5EF4-FFF2-40B4-BE49-F238E27FC236}">
                <a16:creationId xmlns:a16="http://schemas.microsoft.com/office/drawing/2014/main" id="{D8F1D173-0078-6846-BDBF-87769746E6F0}"/>
              </a:ext>
            </a:extLst>
          </p:cNvPr>
          <p:cNvSpPr>
            <a:spLocks noGrp="1"/>
          </p:cNvSpPr>
          <p:nvPr>
            <p:ph type="body" sz="quarter" idx="17"/>
          </p:nvPr>
        </p:nvSpPr>
        <p:spPr>
          <a:xfrm>
            <a:off x="3807229" y="5133455"/>
            <a:ext cx="8381596" cy="796925"/>
          </a:xfrm>
        </p:spPr>
        <p:txBody>
          <a:bodyPr anchor="ctr" anchorCtr="0"/>
          <a:lstStyle/>
          <a:p>
            <a:pPr lvl="0"/>
            <a:r>
              <a:rPr lang="en-US"/>
              <a:t>Click to edit Master text styles</a:t>
            </a:r>
          </a:p>
        </p:txBody>
      </p:sp>
      <p:grpSp>
        <p:nvGrpSpPr>
          <p:cNvPr id="39" name="Group 38">
            <a:extLst>
              <a:ext uri="{FF2B5EF4-FFF2-40B4-BE49-F238E27FC236}">
                <a16:creationId xmlns:a16="http://schemas.microsoft.com/office/drawing/2014/main" id="{D507A382-53AC-084B-9F15-E5D9194D83AA}"/>
              </a:ext>
            </a:extLst>
          </p:cNvPr>
          <p:cNvGrpSpPr>
            <a:grpSpLocks noChangeAspect="1"/>
          </p:cNvGrpSpPr>
          <p:nvPr userDrawn="1"/>
        </p:nvGrpSpPr>
        <p:grpSpPr>
          <a:xfrm>
            <a:off x="11082099" y="215851"/>
            <a:ext cx="886025" cy="193345"/>
            <a:chOff x="11082099" y="215851"/>
            <a:chExt cx="886025" cy="193345"/>
          </a:xfrm>
        </p:grpSpPr>
        <p:sp>
          <p:nvSpPr>
            <p:cNvPr id="40" name="Freeform 39">
              <a:extLst>
                <a:ext uri="{FF2B5EF4-FFF2-40B4-BE49-F238E27FC236}">
                  <a16:creationId xmlns:a16="http://schemas.microsoft.com/office/drawing/2014/main" id="{F1B26111-38F4-044B-9302-4B9B8519785A}"/>
                </a:ext>
              </a:extLst>
            </p:cNvPr>
            <p:cNvSpPr/>
            <p:nvPr/>
          </p:nvSpPr>
          <p:spPr>
            <a:xfrm>
              <a:off x="11248402" y="215851"/>
              <a:ext cx="719722" cy="193345"/>
            </a:xfrm>
            <a:custGeom>
              <a:avLst/>
              <a:gdLst>
                <a:gd name="connsiteX0" fmla="*/ 212098 w 719722"/>
                <a:gd name="connsiteY0" fmla="*/ 78028 h 193345"/>
                <a:gd name="connsiteX1" fmla="*/ 182351 w 719722"/>
                <a:gd name="connsiteY1" fmla="*/ 90043 h 193345"/>
                <a:gd name="connsiteX2" fmla="*/ 170730 w 719722"/>
                <a:gd name="connsiteY2" fmla="*/ 121669 h 193345"/>
                <a:gd name="connsiteX3" fmla="*/ 182351 w 719722"/>
                <a:gd name="connsiteY3" fmla="*/ 153294 h 193345"/>
                <a:gd name="connsiteX4" fmla="*/ 212098 w 719722"/>
                <a:gd name="connsiteY4" fmla="*/ 165309 h 193345"/>
                <a:gd name="connsiteX5" fmla="*/ 241982 w 719722"/>
                <a:gd name="connsiteY5" fmla="*/ 153294 h 193345"/>
                <a:gd name="connsiteX6" fmla="*/ 253742 w 719722"/>
                <a:gd name="connsiteY6" fmla="*/ 121669 h 193345"/>
                <a:gd name="connsiteX7" fmla="*/ 241982 w 719722"/>
                <a:gd name="connsiteY7" fmla="*/ 90043 h 193345"/>
                <a:gd name="connsiteX8" fmla="*/ 212098 w 719722"/>
                <a:gd name="connsiteY8" fmla="*/ 78028 h 193345"/>
                <a:gd name="connsiteX9" fmla="*/ 539445 w 719722"/>
                <a:gd name="connsiteY9" fmla="*/ 77891 h 193345"/>
                <a:gd name="connsiteX10" fmla="*/ 518277 w 719722"/>
                <a:gd name="connsiteY10" fmla="*/ 83277 h 193345"/>
                <a:gd name="connsiteX11" fmla="*/ 503335 w 719722"/>
                <a:gd name="connsiteY11" fmla="*/ 98606 h 193345"/>
                <a:gd name="connsiteX12" fmla="*/ 497801 w 719722"/>
                <a:gd name="connsiteY12" fmla="*/ 121669 h 193345"/>
                <a:gd name="connsiteX13" fmla="*/ 503335 w 719722"/>
                <a:gd name="connsiteY13" fmla="*/ 144733 h 193345"/>
                <a:gd name="connsiteX14" fmla="*/ 518277 w 719722"/>
                <a:gd name="connsiteY14" fmla="*/ 160062 h 193345"/>
                <a:gd name="connsiteX15" fmla="*/ 539445 w 719722"/>
                <a:gd name="connsiteY15" fmla="*/ 165448 h 193345"/>
                <a:gd name="connsiteX16" fmla="*/ 560614 w 719722"/>
                <a:gd name="connsiteY16" fmla="*/ 160062 h 193345"/>
                <a:gd name="connsiteX17" fmla="*/ 575556 w 719722"/>
                <a:gd name="connsiteY17" fmla="*/ 144733 h 193345"/>
                <a:gd name="connsiteX18" fmla="*/ 581090 w 719722"/>
                <a:gd name="connsiteY18" fmla="*/ 121669 h 193345"/>
                <a:gd name="connsiteX19" fmla="*/ 575556 w 719722"/>
                <a:gd name="connsiteY19" fmla="*/ 98606 h 193345"/>
                <a:gd name="connsiteX20" fmla="*/ 560614 w 719722"/>
                <a:gd name="connsiteY20" fmla="*/ 83277 h 193345"/>
                <a:gd name="connsiteX21" fmla="*/ 539445 w 719722"/>
                <a:gd name="connsiteY21" fmla="*/ 77891 h 193345"/>
                <a:gd name="connsiteX22" fmla="*/ 2352 w 719722"/>
                <a:gd name="connsiteY22" fmla="*/ 51650 h 193345"/>
                <a:gd name="connsiteX23" fmla="*/ 30300 w 719722"/>
                <a:gd name="connsiteY23" fmla="*/ 51650 h 193345"/>
                <a:gd name="connsiteX24" fmla="*/ 43997 w 719722"/>
                <a:gd name="connsiteY24" fmla="*/ 58417 h 193345"/>
                <a:gd name="connsiteX25" fmla="*/ 73190 w 719722"/>
                <a:gd name="connsiteY25" fmla="*/ 99020 h 193345"/>
                <a:gd name="connsiteX26" fmla="*/ 102383 w 719722"/>
                <a:gd name="connsiteY26" fmla="*/ 58417 h 193345"/>
                <a:gd name="connsiteX27" fmla="*/ 116080 w 719722"/>
                <a:gd name="connsiteY27" fmla="*/ 51650 h 193345"/>
                <a:gd name="connsiteX28" fmla="*/ 142921 w 719722"/>
                <a:gd name="connsiteY28" fmla="*/ 51650 h 193345"/>
                <a:gd name="connsiteX29" fmla="*/ 90484 w 719722"/>
                <a:gd name="connsiteY29" fmla="*/ 121531 h 193345"/>
                <a:gd name="connsiteX30" fmla="*/ 145273 w 719722"/>
                <a:gd name="connsiteY30" fmla="*/ 191411 h 193345"/>
                <a:gd name="connsiteX31" fmla="*/ 116910 w 719722"/>
                <a:gd name="connsiteY31" fmla="*/ 191411 h 193345"/>
                <a:gd name="connsiteX32" fmla="*/ 103213 w 719722"/>
                <a:gd name="connsiteY32" fmla="*/ 184644 h 193345"/>
                <a:gd name="connsiteX33" fmla="*/ 72360 w 719722"/>
                <a:gd name="connsiteY33" fmla="*/ 144732 h 193345"/>
                <a:gd name="connsiteX34" fmla="*/ 41368 w 719722"/>
                <a:gd name="connsiteY34" fmla="*/ 184644 h 193345"/>
                <a:gd name="connsiteX35" fmla="*/ 27671 w 719722"/>
                <a:gd name="connsiteY35" fmla="*/ 191411 h 193345"/>
                <a:gd name="connsiteX36" fmla="*/ 0 w 719722"/>
                <a:gd name="connsiteY36" fmla="*/ 191411 h 193345"/>
                <a:gd name="connsiteX37" fmla="*/ 54512 w 719722"/>
                <a:gd name="connsiteY37" fmla="*/ 121531 h 193345"/>
                <a:gd name="connsiteX38" fmla="*/ 389469 w 719722"/>
                <a:gd name="connsiteY38" fmla="*/ 50408 h 193345"/>
                <a:gd name="connsiteX39" fmla="*/ 431944 w 719722"/>
                <a:gd name="connsiteY39" fmla="*/ 65737 h 193345"/>
                <a:gd name="connsiteX40" fmla="*/ 447993 w 719722"/>
                <a:gd name="connsiteY40" fmla="*/ 111449 h 193345"/>
                <a:gd name="connsiteX41" fmla="*/ 447993 w 719722"/>
                <a:gd name="connsiteY41" fmla="*/ 191549 h 193345"/>
                <a:gd name="connsiteX42" fmla="*/ 432220 w 719722"/>
                <a:gd name="connsiteY42" fmla="*/ 191549 h 193345"/>
                <a:gd name="connsiteX43" fmla="*/ 415203 w 719722"/>
                <a:gd name="connsiteY43" fmla="*/ 174562 h 193345"/>
                <a:gd name="connsiteX44" fmla="*/ 415203 w 719722"/>
                <a:gd name="connsiteY44" fmla="*/ 115730 h 193345"/>
                <a:gd name="connsiteX45" fmla="*/ 406486 w 719722"/>
                <a:gd name="connsiteY45" fmla="*/ 88110 h 193345"/>
                <a:gd name="connsiteX46" fmla="*/ 381859 w 719722"/>
                <a:gd name="connsiteY46" fmla="*/ 78857 h 193345"/>
                <a:gd name="connsiteX47" fmla="*/ 353358 w 719722"/>
                <a:gd name="connsiteY47" fmla="*/ 89767 h 193345"/>
                <a:gd name="connsiteX48" fmla="*/ 342843 w 719722"/>
                <a:gd name="connsiteY48" fmla="*/ 120978 h 193345"/>
                <a:gd name="connsiteX49" fmla="*/ 342843 w 719722"/>
                <a:gd name="connsiteY49" fmla="*/ 174562 h 193345"/>
                <a:gd name="connsiteX50" fmla="*/ 325826 w 719722"/>
                <a:gd name="connsiteY50" fmla="*/ 191549 h 193345"/>
                <a:gd name="connsiteX51" fmla="*/ 310053 w 719722"/>
                <a:gd name="connsiteY51" fmla="*/ 191549 h 193345"/>
                <a:gd name="connsiteX52" fmla="*/ 310053 w 719722"/>
                <a:gd name="connsiteY52" fmla="*/ 51927 h 193345"/>
                <a:gd name="connsiteX53" fmla="*/ 324165 w 719722"/>
                <a:gd name="connsiteY53" fmla="*/ 51927 h 193345"/>
                <a:gd name="connsiteX54" fmla="*/ 341183 w 719722"/>
                <a:gd name="connsiteY54" fmla="*/ 68914 h 193345"/>
                <a:gd name="connsiteX55" fmla="*/ 341183 w 719722"/>
                <a:gd name="connsiteY55" fmla="*/ 70018 h 193345"/>
                <a:gd name="connsiteX56" fmla="*/ 361659 w 719722"/>
                <a:gd name="connsiteY56" fmla="*/ 55379 h 193345"/>
                <a:gd name="connsiteX57" fmla="*/ 389469 w 719722"/>
                <a:gd name="connsiteY57" fmla="*/ 50408 h 193345"/>
                <a:gd name="connsiteX58" fmla="*/ 719722 w 719722"/>
                <a:gd name="connsiteY58" fmla="*/ 50269 h 193345"/>
                <a:gd name="connsiteX59" fmla="*/ 719722 w 719722"/>
                <a:gd name="connsiteY59" fmla="*/ 81342 h 193345"/>
                <a:gd name="connsiteX60" fmla="*/ 712113 w 719722"/>
                <a:gd name="connsiteY60" fmla="*/ 80514 h 193345"/>
                <a:gd name="connsiteX61" fmla="*/ 682228 w 719722"/>
                <a:gd name="connsiteY61" fmla="*/ 91700 h 193345"/>
                <a:gd name="connsiteX62" fmla="*/ 671436 w 719722"/>
                <a:gd name="connsiteY62" fmla="*/ 123740 h 193345"/>
                <a:gd name="connsiteX63" fmla="*/ 671436 w 719722"/>
                <a:gd name="connsiteY63" fmla="*/ 174424 h 193345"/>
                <a:gd name="connsiteX64" fmla="*/ 654419 w 719722"/>
                <a:gd name="connsiteY64" fmla="*/ 191411 h 193345"/>
                <a:gd name="connsiteX65" fmla="*/ 638646 w 719722"/>
                <a:gd name="connsiteY65" fmla="*/ 191411 h 193345"/>
                <a:gd name="connsiteX66" fmla="*/ 638646 w 719722"/>
                <a:gd name="connsiteY66" fmla="*/ 51926 h 193345"/>
                <a:gd name="connsiteX67" fmla="*/ 669776 w 719722"/>
                <a:gd name="connsiteY67" fmla="*/ 51926 h 193345"/>
                <a:gd name="connsiteX68" fmla="*/ 669776 w 719722"/>
                <a:gd name="connsiteY68" fmla="*/ 72366 h 193345"/>
                <a:gd name="connsiteX69" fmla="*/ 719722 w 719722"/>
                <a:gd name="connsiteY69" fmla="*/ 50269 h 193345"/>
                <a:gd name="connsiteX70" fmla="*/ 208500 w 719722"/>
                <a:gd name="connsiteY70" fmla="*/ 50269 h 193345"/>
                <a:gd name="connsiteX71" fmla="*/ 233543 w 719722"/>
                <a:gd name="connsiteY71" fmla="*/ 54964 h 193345"/>
                <a:gd name="connsiteX72" fmla="*/ 253327 w 719722"/>
                <a:gd name="connsiteY72" fmla="*/ 68775 h 193345"/>
                <a:gd name="connsiteX73" fmla="*/ 270345 w 719722"/>
                <a:gd name="connsiteY73" fmla="*/ 51788 h 193345"/>
                <a:gd name="connsiteX74" fmla="*/ 285979 w 719722"/>
                <a:gd name="connsiteY74" fmla="*/ 51788 h 193345"/>
                <a:gd name="connsiteX75" fmla="*/ 285979 w 719722"/>
                <a:gd name="connsiteY75" fmla="*/ 51926 h 193345"/>
                <a:gd name="connsiteX76" fmla="*/ 285979 w 719722"/>
                <a:gd name="connsiteY76" fmla="*/ 191549 h 193345"/>
                <a:gd name="connsiteX77" fmla="*/ 271867 w 719722"/>
                <a:gd name="connsiteY77" fmla="*/ 191549 h 193345"/>
                <a:gd name="connsiteX78" fmla="*/ 254849 w 719722"/>
                <a:gd name="connsiteY78" fmla="*/ 174562 h 193345"/>
                <a:gd name="connsiteX79" fmla="*/ 254849 w 719722"/>
                <a:gd name="connsiteY79" fmla="*/ 173457 h 193345"/>
                <a:gd name="connsiteX80" fmla="*/ 234788 w 719722"/>
                <a:gd name="connsiteY80" fmla="*/ 188372 h 193345"/>
                <a:gd name="connsiteX81" fmla="*/ 208500 w 719722"/>
                <a:gd name="connsiteY81" fmla="*/ 193344 h 193345"/>
                <a:gd name="connsiteX82" fmla="*/ 171975 w 719722"/>
                <a:gd name="connsiteY82" fmla="*/ 184506 h 193345"/>
                <a:gd name="connsiteX83" fmla="*/ 146794 w 719722"/>
                <a:gd name="connsiteY83" fmla="*/ 159371 h 193345"/>
                <a:gd name="connsiteX84" fmla="*/ 137801 w 719722"/>
                <a:gd name="connsiteY84" fmla="*/ 121669 h 193345"/>
                <a:gd name="connsiteX85" fmla="*/ 146794 w 719722"/>
                <a:gd name="connsiteY85" fmla="*/ 84104 h 193345"/>
                <a:gd name="connsiteX86" fmla="*/ 171975 w 719722"/>
                <a:gd name="connsiteY86" fmla="*/ 59108 h 193345"/>
                <a:gd name="connsiteX87" fmla="*/ 208500 w 719722"/>
                <a:gd name="connsiteY87" fmla="*/ 50269 h 193345"/>
                <a:gd name="connsiteX88" fmla="*/ 580675 w 719722"/>
                <a:gd name="connsiteY88" fmla="*/ 0 h 193345"/>
                <a:gd name="connsiteX89" fmla="*/ 613327 w 719722"/>
                <a:gd name="connsiteY89" fmla="*/ 0 h 193345"/>
                <a:gd name="connsiteX90" fmla="*/ 613327 w 719722"/>
                <a:gd name="connsiteY90" fmla="*/ 191550 h 193345"/>
                <a:gd name="connsiteX91" fmla="*/ 598938 w 719722"/>
                <a:gd name="connsiteY91" fmla="*/ 191550 h 193345"/>
                <a:gd name="connsiteX92" fmla="*/ 581920 w 719722"/>
                <a:gd name="connsiteY92" fmla="*/ 174563 h 193345"/>
                <a:gd name="connsiteX93" fmla="*/ 581920 w 719722"/>
                <a:gd name="connsiteY93" fmla="*/ 173458 h 193345"/>
                <a:gd name="connsiteX94" fmla="*/ 561859 w 719722"/>
                <a:gd name="connsiteY94" fmla="*/ 188373 h 193345"/>
                <a:gd name="connsiteX95" fmla="*/ 535571 w 719722"/>
                <a:gd name="connsiteY95" fmla="*/ 193345 h 193345"/>
                <a:gd name="connsiteX96" fmla="*/ 499322 w 719722"/>
                <a:gd name="connsiteY96" fmla="*/ 184507 h 193345"/>
                <a:gd name="connsiteX97" fmla="*/ 474003 w 719722"/>
                <a:gd name="connsiteY97" fmla="*/ 159234 h 193345"/>
                <a:gd name="connsiteX98" fmla="*/ 464872 w 719722"/>
                <a:gd name="connsiteY98" fmla="*/ 121669 h 193345"/>
                <a:gd name="connsiteX99" fmla="*/ 474003 w 719722"/>
                <a:gd name="connsiteY99" fmla="*/ 84243 h 193345"/>
                <a:gd name="connsiteX100" fmla="*/ 499322 w 719722"/>
                <a:gd name="connsiteY100" fmla="*/ 59108 h 193345"/>
                <a:gd name="connsiteX101" fmla="*/ 535571 w 719722"/>
                <a:gd name="connsiteY101" fmla="*/ 50270 h 193345"/>
                <a:gd name="connsiteX102" fmla="*/ 561029 w 719722"/>
                <a:gd name="connsiteY102" fmla="*/ 54965 h 193345"/>
                <a:gd name="connsiteX103" fmla="*/ 580675 w 719722"/>
                <a:gd name="connsiteY103" fmla="*/ 69052 h 193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l="l" t="t" r="r" b="b"/>
              <a:pathLst>
                <a:path w="719722" h="193345">
                  <a:moveTo>
                    <a:pt x="212098" y="78028"/>
                  </a:moveTo>
                  <a:cubicBezTo>
                    <a:pt x="200061" y="78028"/>
                    <a:pt x="190099" y="82033"/>
                    <a:pt x="182351" y="90043"/>
                  </a:cubicBezTo>
                  <a:cubicBezTo>
                    <a:pt x="174603" y="98053"/>
                    <a:pt x="170730" y="108549"/>
                    <a:pt x="170730" y="121669"/>
                  </a:cubicBezTo>
                  <a:cubicBezTo>
                    <a:pt x="170730" y="134788"/>
                    <a:pt x="174603" y="145284"/>
                    <a:pt x="182351" y="153294"/>
                  </a:cubicBezTo>
                  <a:cubicBezTo>
                    <a:pt x="190099" y="161304"/>
                    <a:pt x="200061" y="165309"/>
                    <a:pt x="212098" y="165309"/>
                  </a:cubicBezTo>
                  <a:cubicBezTo>
                    <a:pt x="224134" y="165447"/>
                    <a:pt x="234096" y="161442"/>
                    <a:pt x="241982" y="153294"/>
                  </a:cubicBezTo>
                  <a:cubicBezTo>
                    <a:pt x="249868" y="145284"/>
                    <a:pt x="253742" y="134788"/>
                    <a:pt x="253742" y="121669"/>
                  </a:cubicBezTo>
                  <a:cubicBezTo>
                    <a:pt x="253742" y="108549"/>
                    <a:pt x="249868" y="98053"/>
                    <a:pt x="241982" y="90043"/>
                  </a:cubicBezTo>
                  <a:cubicBezTo>
                    <a:pt x="234096" y="82033"/>
                    <a:pt x="224134" y="78028"/>
                    <a:pt x="212098" y="78028"/>
                  </a:cubicBezTo>
                  <a:close/>
                  <a:moveTo>
                    <a:pt x="539445" y="77891"/>
                  </a:moveTo>
                  <a:cubicBezTo>
                    <a:pt x="531559" y="77891"/>
                    <a:pt x="524503" y="79686"/>
                    <a:pt x="518277" y="83277"/>
                  </a:cubicBezTo>
                  <a:cubicBezTo>
                    <a:pt x="512051" y="86867"/>
                    <a:pt x="507070" y="91977"/>
                    <a:pt x="503335" y="98606"/>
                  </a:cubicBezTo>
                  <a:cubicBezTo>
                    <a:pt x="499599" y="105235"/>
                    <a:pt x="497801" y="112969"/>
                    <a:pt x="497801" y="121669"/>
                  </a:cubicBezTo>
                  <a:cubicBezTo>
                    <a:pt x="497801" y="130370"/>
                    <a:pt x="499599" y="138104"/>
                    <a:pt x="503335" y="144733"/>
                  </a:cubicBezTo>
                  <a:cubicBezTo>
                    <a:pt x="507070" y="151362"/>
                    <a:pt x="511913" y="156471"/>
                    <a:pt x="518277" y="160062"/>
                  </a:cubicBezTo>
                  <a:cubicBezTo>
                    <a:pt x="524503" y="163653"/>
                    <a:pt x="531698" y="165448"/>
                    <a:pt x="539445" y="165448"/>
                  </a:cubicBezTo>
                  <a:cubicBezTo>
                    <a:pt x="547193" y="165448"/>
                    <a:pt x="554388" y="163653"/>
                    <a:pt x="560614" y="160062"/>
                  </a:cubicBezTo>
                  <a:cubicBezTo>
                    <a:pt x="566840" y="156471"/>
                    <a:pt x="571821" y="151362"/>
                    <a:pt x="575556" y="144733"/>
                  </a:cubicBezTo>
                  <a:cubicBezTo>
                    <a:pt x="579292" y="138104"/>
                    <a:pt x="581090" y="130370"/>
                    <a:pt x="581090" y="121669"/>
                  </a:cubicBezTo>
                  <a:cubicBezTo>
                    <a:pt x="581090" y="112969"/>
                    <a:pt x="579292" y="105235"/>
                    <a:pt x="575556" y="98606"/>
                  </a:cubicBezTo>
                  <a:cubicBezTo>
                    <a:pt x="571821" y="91977"/>
                    <a:pt x="566840" y="86867"/>
                    <a:pt x="560614" y="83277"/>
                  </a:cubicBezTo>
                  <a:cubicBezTo>
                    <a:pt x="554388" y="79686"/>
                    <a:pt x="547193" y="77891"/>
                    <a:pt x="539445" y="77891"/>
                  </a:cubicBezTo>
                  <a:close/>
                  <a:moveTo>
                    <a:pt x="2352" y="51650"/>
                  </a:moveTo>
                  <a:lnTo>
                    <a:pt x="30300" y="51650"/>
                  </a:lnTo>
                  <a:cubicBezTo>
                    <a:pt x="35696" y="51650"/>
                    <a:pt x="40676" y="54136"/>
                    <a:pt x="43997" y="58417"/>
                  </a:cubicBezTo>
                  <a:lnTo>
                    <a:pt x="73190" y="99020"/>
                  </a:lnTo>
                  <a:lnTo>
                    <a:pt x="102383" y="58417"/>
                  </a:lnTo>
                  <a:cubicBezTo>
                    <a:pt x="105565" y="54136"/>
                    <a:pt x="110684" y="51650"/>
                    <a:pt x="116080" y="51650"/>
                  </a:cubicBezTo>
                  <a:lnTo>
                    <a:pt x="142921" y="51650"/>
                  </a:lnTo>
                  <a:lnTo>
                    <a:pt x="90484" y="121531"/>
                  </a:lnTo>
                  <a:lnTo>
                    <a:pt x="145273" y="191411"/>
                  </a:lnTo>
                  <a:lnTo>
                    <a:pt x="116910" y="191411"/>
                  </a:lnTo>
                  <a:cubicBezTo>
                    <a:pt x="111514" y="191549"/>
                    <a:pt x="106395" y="188925"/>
                    <a:pt x="103213" y="184644"/>
                  </a:cubicBezTo>
                  <a:lnTo>
                    <a:pt x="72360" y="144732"/>
                  </a:lnTo>
                  <a:lnTo>
                    <a:pt x="41368" y="184644"/>
                  </a:lnTo>
                  <a:cubicBezTo>
                    <a:pt x="38186" y="188925"/>
                    <a:pt x="33067" y="191411"/>
                    <a:pt x="27671" y="191411"/>
                  </a:cubicBezTo>
                  <a:lnTo>
                    <a:pt x="0" y="191411"/>
                  </a:lnTo>
                  <a:lnTo>
                    <a:pt x="54512" y="121531"/>
                  </a:lnTo>
                  <a:close/>
                  <a:moveTo>
                    <a:pt x="389469" y="50408"/>
                  </a:moveTo>
                  <a:cubicBezTo>
                    <a:pt x="407040" y="50270"/>
                    <a:pt x="421290" y="55379"/>
                    <a:pt x="431944" y="65737"/>
                  </a:cubicBezTo>
                  <a:cubicBezTo>
                    <a:pt x="442597" y="76095"/>
                    <a:pt x="447993" y="91286"/>
                    <a:pt x="447993" y="111449"/>
                  </a:cubicBezTo>
                  <a:lnTo>
                    <a:pt x="447993" y="191549"/>
                  </a:lnTo>
                  <a:lnTo>
                    <a:pt x="432220" y="191549"/>
                  </a:lnTo>
                  <a:cubicBezTo>
                    <a:pt x="422812" y="191549"/>
                    <a:pt x="415203" y="183953"/>
                    <a:pt x="415203" y="174562"/>
                  </a:cubicBezTo>
                  <a:lnTo>
                    <a:pt x="415203" y="115730"/>
                  </a:lnTo>
                  <a:cubicBezTo>
                    <a:pt x="415203" y="103577"/>
                    <a:pt x="412297" y="94325"/>
                    <a:pt x="406486" y="88110"/>
                  </a:cubicBezTo>
                  <a:cubicBezTo>
                    <a:pt x="400676" y="81895"/>
                    <a:pt x="392513" y="78857"/>
                    <a:pt x="381859" y="78857"/>
                  </a:cubicBezTo>
                  <a:cubicBezTo>
                    <a:pt x="369822" y="78857"/>
                    <a:pt x="360276" y="82448"/>
                    <a:pt x="353358" y="89767"/>
                  </a:cubicBezTo>
                  <a:cubicBezTo>
                    <a:pt x="346302" y="96948"/>
                    <a:pt x="342843" y="107444"/>
                    <a:pt x="342843" y="120978"/>
                  </a:cubicBezTo>
                  <a:lnTo>
                    <a:pt x="342843" y="174562"/>
                  </a:lnTo>
                  <a:cubicBezTo>
                    <a:pt x="342843" y="183953"/>
                    <a:pt x="335234" y="191549"/>
                    <a:pt x="325826" y="191549"/>
                  </a:cubicBezTo>
                  <a:lnTo>
                    <a:pt x="310053" y="191549"/>
                  </a:lnTo>
                  <a:lnTo>
                    <a:pt x="310053" y="51927"/>
                  </a:lnTo>
                  <a:lnTo>
                    <a:pt x="324165" y="51927"/>
                  </a:lnTo>
                  <a:cubicBezTo>
                    <a:pt x="333573" y="51927"/>
                    <a:pt x="341183" y="59523"/>
                    <a:pt x="341183" y="68914"/>
                  </a:cubicBezTo>
                  <a:lnTo>
                    <a:pt x="341183" y="70018"/>
                  </a:lnTo>
                  <a:cubicBezTo>
                    <a:pt x="346579" y="63527"/>
                    <a:pt x="353358" y="58694"/>
                    <a:pt x="361659" y="55379"/>
                  </a:cubicBezTo>
                  <a:cubicBezTo>
                    <a:pt x="369822" y="52065"/>
                    <a:pt x="379092" y="50408"/>
                    <a:pt x="389469" y="50408"/>
                  </a:cubicBezTo>
                  <a:close/>
                  <a:moveTo>
                    <a:pt x="719722" y="50269"/>
                  </a:moveTo>
                  <a:lnTo>
                    <a:pt x="719722" y="81342"/>
                  </a:lnTo>
                  <a:cubicBezTo>
                    <a:pt x="716955" y="80790"/>
                    <a:pt x="714326" y="80514"/>
                    <a:pt x="712113" y="80514"/>
                  </a:cubicBezTo>
                  <a:cubicBezTo>
                    <a:pt x="699384" y="80514"/>
                    <a:pt x="689422" y="84243"/>
                    <a:pt x="682228" y="91700"/>
                  </a:cubicBezTo>
                  <a:cubicBezTo>
                    <a:pt x="675033" y="99158"/>
                    <a:pt x="671436" y="109792"/>
                    <a:pt x="671436" y="123740"/>
                  </a:cubicBezTo>
                  <a:lnTo>
                    <a:pt x="671436" y="174424"/>
                  </a:lnTo>
                  <a:cubicBezTo>
                    <a:pt x="671436" y="183815"/>
                    <a:pt x="663827" y="191411"/>
                    <a:pt x="654419" y="191411"/>
                  </a:cubicBezTo>
                  <a:lnTo>
                    <a:pt x="638646" y="191411"/>
                  </a:lnTo>
                  <a:lnTo>
                    <a:pt x="638646" y="51926"/>
                  </a:lnTo>
                  <a:lnTo>
                    <a:pt x="669776" y="51926"/>
                  </a:lnTo>
                  <a:lnTo>
                    <a:pt x="669776" y="72366"/>
                  </a:lnTo>
                  <a:cubicBezTo>
                    <a:pt x="679322" y="57589"/>
                    <a:pt x="695925" y="50269"/>
                    <a:pt x="719722" y="50269"/>
                  </a:cubicBezTo>
                  <a:close/>
                  <a:moveTo>
                    <a:pt x="208500" y="50269"/>
                  </a:moveTo>
                  <a:cubicBezTo>
                    <a:pt x="217632" y="50269"/>
                    <a:pt x="225933" y="51788"/>
                    <a:pt x="233543" y="54964"/>
                  </a:cubicBezTo>
                  <a:cubicBezTo>
                    <a:pt x="241152" y="58141"/>
                    <a:pt x="247793" y="62698"/>
                    <a:pt x="253327" y="68775"/>
                  </a:cubicBezTo>
                  <a:cubicBezTo>
                    <a:pt x="253327" y="59384"/>
                    <a:pt x="260937" y="51788"/>
                    <a:pt x="270345" y="51788"/>
                  </a:cubicBezTo>
                  <a:lnTo>
                    <a:pt x="285979" y="51788"/>
                  </a:lnTo>
                  <a:lnTo>
                    <a:pt x="285979" y="51926"/>
                  </a:lnTo>
                  <a:lnTo>
                    <a:pt x="285979" y="191549"/>
                  </a:lnTo>
                  <a:lnTo>
                    <a:pt x="271867" y="191549"/>
                  </a:lnTo>
                  <a:cubicBezTo>
                    <a:pt x="262459" y="191549"/>
                    <a:pt x="254849" y="183953"/>
                    <a:pt x="254849" y="174562"/>
                  </a:cubicBezTo>
                  <a:lnTo>
                    <a:pt x="254849" y="173457"/>
                  </a:lnTo>
                  <a:cubicBezTo>
                    <a:pt x="249453" y="180086"/>
                    <a:pt x="242812" y="185058"/>
                    <a:pt x="234788" y="188372"/>
                  </a:cubicBezTo>
                  <a:cubicBezTo>
                    <a:pt x="226902" y="191687"/>
                    <a:pt x="218047" y="193344"/>
                    <a:pt x="208500" y="193344"/>
                  </a:cubicBezTo>
                  <a:cubicBezTo>
                    <a:pt x="194941" y="193344"/>
                    <a:pt x="182628" y="190444"/>
                    <a:pt x="171975" y="184506"/>
                  </a:cubicBezTo>
                  <a:cubicBezTo>
                    <a:pt x="161183" y="178567"/>
                    <a:pt x="152882" y="170143"/>
                    <a:pt x="146794" y="159371"/>
                  </a:cubicBezTo>
                  <a:cubicBezTo>
                    <a:pt x="140706" y="148599"/>
                    <a:pt x="137801" y="136031"/>
                    <a:pt x="137801" y="121669"/>
                  </a:cubicBezTo>
                  <a:cubicBezTo>
                    <a:pt x="137801" y="107306"/>
                    <a:pt x="140845" y="94876"/>
                    <a:pt x="146794" y="84104"/>
                  </a:cubicBezTo>
                  <a:cubicBezTo>
                    <a:pt x="152882" y="73332"/>
                    <a:pt x="161183" y="65046"/>
                    <a:pt x="171975" y="59108"/>
                  </a:cubicBezTo>
                  <a:cubicBezTo>
                    <a:pt x="182766" y="53169"/>
                    <a:pt x="194941" y="50269"/>
                    <a:pt x="208500" y="50269"/>
                  </a:cubicBezTo>
                  <a:close/>
                  <a:moveTo>
                    <a:pt x="580675" y="0"/>
                  </a:moveTo>
                  <a:lnTo>
                    <a:pt x="613327" y="0"/>
                  </a:lnTo>
                  <a:lnTo>
                    <a:pt x="613327" y="191550"/>
                  </a:lnTo>
                  <a:lnTo>
                    <a:pt x="598938" y="191550"/>
                  </a:lnTo>
                  <a:cubicBezTo>
                    <a:pt x="589530" y="191550"/>
                    <a:pt x="581920" y="183954"/>
                    <a:pt x="581920" y="174563"/>
                  </a:cubicBezTo>
                  <a:lnTo>
                    <a:pt x="581920" y="173458"/>
                  </a:lnTo>
                  <a:cubicBezTo>
                    <a:pt x="576525" y="180087"/>
                    <a:pt x="569884" y="185059"/>
                    <a:pt x="561859" y="188373"/>
                  </a:cubicBezTo>
                  <a:cubicBezTo>
                    <a:pt x="553973" y="191688"/>
                    <a:pt x="545118" y="193345"/>
                    <a:pt x="535571" y="193345"/>
                  </a:cubicBezTo>
                  <a:cubicBezTo>
                    <a:pt x="522151" y="193345"/>
                    <a:pt x="509976" y="190445"/>
                    <a:pt x="499322" y="184507"/>
                  </a:cubicBezTo>
                  <a:cubicBezTo>
                    <a:pt x="488531" y="178568"/>
                    <a:pt x="480091" y="170144"/>
                    <a:pt x="474003" y="159234"/>
                  </a:cubicBezTo>
                  <a:cubicBezTo>
                    <a:pt x="467916" y="148323"/>
                    <a:pt x="464872" y="135756"/>
                    <a:pt x="464872" y="121669"/>
                  </a:cubicBezTo>
                  <a:cubicBezTo>
                    <a:pt x="464872" y="107583"/>
                    <a:pt x="467916" y="95015"/>
                    <a:pt x="474003" y="84243"/>
                  </a:cubicBezTo>
                  <a:cubicBezTo>
                    <a:pt x="480091" y="73471"/>
                    <a:pt x="488531" y="65047"/>
                    <a:pt x="499322" y="59108"/>
                  </a:cubicBezTo>
                  <a:cubicBezTo>
                    <a:pt x="510114" y="53170"/>
                    <a:pt x="522151" y="50270"/>
                    <a:pt x="535571" y="50270"/>
                  </a:cubicBezTo>
                  <a:cubicBezTo>
                    <a:pt x="544841" y="50270"/>
                    <a:pt x="553281" y="51789"/>
                    <a:pt x="561029" y="54965"/>
                  </a:cubicBezTo>
                  <a:cubicBezTo>
                    <a:pt x="568777" y="58142"/>
                    <a:pt x="575279" y="62837"/>
                    <a:pt x="580675" y="69052"/>
                  </a:cubicBezTo>
                  <a:close/>
                </a:path>
              </a:pathLst>
            </a:custGeom>
            <a:solidFill>
              <a:schemeClr val="tx2"/>
            </a:solidFill>
            <a:ln w="9510" cap="flat">
              <a:noFill/>
              <a:prstDash val="solid"/>
              <a:miter/>
            </a:ln>
          </p:spPr>
          <p:txBody>
            <a:bodyPr wrap="square" rtlCol="0" anchor="ctr">
              <a:noAutofit/>
            </a:bodyPr>
            <a:lstStyle/>
            <a:p>
              <a:endParaRPr lang="en-US"/>
            </a:p>
          </p:txBody>
        </p:sp>
        <p:grpSp>
          <p:nvGrpSpPr>
            <p:cNvPr id="41" name="Group 40">
              <a:extLst>
                <a:ext uri="{FF2B5EF4-FFF2-40B4-BE49-F238E27FC236}">
                  <a16:creationId xmlns:a16="http://schemas.microsoft.com/office/drawing/2014/main" id="{4F365462-B0DE-0C4E-A91E-5AD3A21BC2F4}"/>
                </a:ext>
              </a:extLst>
            </p:cNvPr>
            <p:cNvGrpSpPr/>
            <p:nvPr userDrawn="1"/>
          </p:nvGrpSpPr>
          <p:grpSpPr>
            <a:xfrm>
              <a:off x="11082099" y="267640"/>
              <a:ext cx="156756" cy="139761"/>
              <a:chOff x="11082099" y="267640"/>
              <a:chExt cx="156756" cy="139761"/>
            </a:xfrm>
          </p:grpSpPr>
          <p:sp>
            <p:nvSpPr>
              <p:cNvPr id="42" name="Freeform 41">
                <a:extLst>
                  <a:ext uri="{FF2B5EF4-FFF2-40B4-BE49-F238E27FC236}">
                    <a16:creationId xmlns:a16="http://schemas.microsoft.com/office/drawing/2014/main" id="{056D64E0-A419-5745-8F19-3D14F95F01CB}"/>
                  </a:ext>
                </a:extLst>
              </p:cNvPr>
              <p:cNvSpPr/>
              <p:nvPr/>
            </p:nvSpPr>
            <p:spPr>
              <a:xfrm>
                <a:off x="11082099" y="272749"/>
                <a:ext cx="70699" cy="60489"/>
              </a:xfrm>
              <a:custGeom>
                <a:avLst/>
                <a:gdLst>
                  <a:gd name="connsiteX0" fmla="*/ 246570 w 486475"/>
                  <a:gd name="connsiteY0" fmla="*/ 0 h 416222"/>
                  <a:gd name="connsiteX1" fmla="*/ 225625 w 486475"/>
                  <a:gd name="connsiteY1" fmla="*/ 26608 h 416222"/>
                  <a:gd name="connsiteX2" fmla="*/ 0 w 486475"/>
                  <a:gd name="connsiteY2" fmla="*/ 416223 h 416222"/>
                  <a:gd name="connsiteX3" fmla="*/ 486475 w 486475"/>
                  <a:gd name="connsiteY3" fmla="*/ 416223 h 416222"/>
                  <a:gd name="connsiteX4" fmla="*/ 246570 w 486475"/>
                  <a:gd name="connsiteY4" fmla="*/ 0 h 416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475" h="416222">
                    <a:moveTo>
                      <a:pt x="246570" y="0"/>
                    </a:moveTo>
                    <a:cubicBezTo>
                      <a:pt x="238954" y="7602"/>
                      <a:pt x="231338" y="16155"/>
                      <a:pt x="225625" y="26608"/>
                    </a:cubicBezTo>
                    <a:lnTo>
                      <a:pt x="0" y="416223"/>
                    </a:lnTo>
                    <a:lnTo>
                      <a:pt x="486475" y="416223"/>
                    </a:lnTo>
                    <a:lnTo>
                      <a:pt x="246570" y="0"/>
                    </a:lnTo>
                    <a:close/>
                  </a:path>
                </a:pathLst>
              </a:custGeom>
              <a:solidFill>
                <a:srgbClr val="DF1E26"/>
              </a:solidFill>
              <a:ln w="9510" cap="flat">
                <a:noFill/>
                <a:prstDash val="solid"/>
                <a:miter/>
              </a:ln>
            </p:spPr>
            <p:txBody>
              <a:bodyPr rtlCol="0" anchor="ctr"/>
              <a:lstStyle/>
              <a:p>
                <a:endParaRPr lang="en-US"/>
              </a:p>
            </p:txBody>
          </p:sp>
          <p:sp>
            <p:nvSpPr>
              <p:cNvPr id="43" name="Freeform 42">
                <a:extLst>
                  <a:ext uri="{FF2B5EF4-FFF2-40B4-BE49-F238E27FC236}">
                    <a16:creationId xmlns:a16="http://schemas.microsoft.com/office/drawing/2014/main" id="{3F37F06D-8355-E24C-BD22-08EF8C21B33E}"/>
                  </a:ext>
                </a:extLst>
              </p:cNvPr>
              <p:cNvSpPr/>
              <p:nvPr/>
            </p:nvSpPr>
            <p:spPr>
              <a:xfrm>
                <a:off x="11125542" y="267640"/>
                <a:ext cx="69869" cy="61180"/>
              </a:xfrm>
              <a:custGeom>
                <a:avLst/>
                <a:gdLst>
                  <a:gd name="connsiteX0" fmla="*/ 480763 w 480763"/>
                  <a:gd name="connsiteY0" fmla="*/ 4751 h 420973"/>
                  <a:gd name="connsiteX1" fmla="*/ 447443 w 480763"/>
                  <a:gd name="connsiteY1" fmla="*/ 0 h 420973"/>
                  <a:gd name="connsiteX2" fmla="*/ 33320 w 480763"/>
                  <a:gd name="connsiteY2" fmla="*/ 0 h 420973"/>
                  <a:gd name="connsiteX3" fmla="*/ 0 w 480763"/>
                  <a:gd name="connsiteY3" fmla="*/ 4751 h 420973"/>
                  <a:gd name="connsiteX4" fmla="*/ 240858 w 480763"/>
                  <a:gd name="connsiteY4" fmla="*/ 420974 h 420973"/>
                  <a:gd name="connsiteX5" fmla="*/ 480763 w 480763"/>
                  <a:gd name="connsiteY5" fmla="*/ 4751 h 420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0763" h="420973">
                    <a:moveTo>
                      <a:pt x="480763" y="4751"/>
                    </a:moveTo>
                    <a:cubicBezTo>
                      <a:pt x="470291" y="1901"/>
                      <a:pt x="458867" y="0"/>
                      <a:pt x="447443" y="0"/>
                    </a:cubicBezTo>
                    <a:lnTo>
                      <a:pt x="33320" y="0"/>
                    </a:lnTo>
                    <a:cubicBezTo>
                      <a:pt x="21896" y="0"/>
                      <a:pt x="10472" y="1901"/>
                      <a:pt x="0" y="4751"/>
                    </a:cubicBezTo>
                    <a:lnTo>
                      <a:pt x="240858" y="420974"/>
                    </a:lnTo>
                    <a:lnTo>
                      <a:pt x="480763" y="4751"/>
                    </a:lnTo>
                    <a:close/>
                  </a:path>
                </a:pathLst>
              </a:custGeom>
              <a:solidFill>
                <a:srgbClr val="EF3834"/>
              </a:solidFill>
              <a:ln w="9510" cap="flat">
                <a:noFill/>
                <a:prstDash val="solid"/>
                <a:miter/>
              </a:ln>
            </p:spPr>
            <p:txBody>
              <a:bodyPr rtlCol="0" anchor="ctr"/>
              <a:lstStyle/>
              <a:p>
                <a:endParaRPr lang="en-US"/>
              </a:p>
            </p:txBody>
          </p:sp>
          <p:sp>
            <p:nvSpPr>
              <p:cNvPr id="44" name="Freeform 43">
                <a:extLst>
                  <a:ext uri="{FF2B5EF4-FFF2-40B4-BE49-F238E27FC236}">
                    <a16:creationId xmlns:a16="http://schemas.microsoft.com/office/drawing/2014/main" id="{EB030EB3-5484-E14E-A43E-9FC7A5FC6338}"/>
                  </a:ext>
                </a:extLst>
              </p:cNvPr>
              <p:cNvSpPr/>
              <p:nvPr/>
            </p:nvSpPr>
            <p:spPr>
              <a:xfrm>
                <a:off x="11082237" y="341939"/>
                <a:ext cx="70838" cy="60489"/>
              </a:xfrm>
              <a:custGeom>
                <a:avLst/>
                <a:gdLst>
                  <a:gd name="connsiteX0" fmla="*/ 0 w 487427"/>
                  <a:gd name="connsiteY0" fmla="*/ 0 h 416222"/>
                  <a:gd name="connsiteX1" fmla="*/ 225625 w 487427"/>
                  <a:gd name="connsiteY1" fmla="*/ 389615 h 416222"/>
                  <a:gd name="connsiteX2" fmla="*/ 246570 w 487427"/>
                  <a:gd name="connsiteY2" fmla="*/ 416222 h 416222"/>
                  <a:gd name="connsiteX3" fmla="*/ 487427 w 487427"/>
                  <a:gd name="connsiteY3" fmla="*/ 0 h 416222"/>
                  <a:gd name="connsiteX4" fmla="*/ 0 w 487427"/>
                  <a:gd name="connsiteY4" fmla="*/ 0 h 416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7427" h="416222">
                    <a:moveTo>
                      <a:pt x="0" y="0"/>
                    </a:moveTo>
                    <a:lnTo>
                      <a:pt x="225625" y="389615"/>
                    </a:lnTo>
                    <a:cubicBezTo>
                      <a:pt x="231338" y="399118"/>
                      <a:pt x="238002" y="408620"/>
                      <a:pt x="246570" y="416222"/>
                    </a:cubicBezTo>
                    <a:lnTo>
                      <a:pt x="487427" y="0"/>
                    </a:lnTo>
                    <a:lnTo>
                      <a:pt x="0" y="0"/>
                    </a:lnTo>
                    <a:close/>
                  </a:path>
                </a:pathLst>
              </a:custGeom>
              <a:solidFill>
                <a:srgbClr val="F0534C"/>
              </a:solidFill>
              <a:ln w="9510" cap="flat">
                <a:noFill/>
                <a:prstDash val="solid"/>
                <a:miter/>
              </a:ln>
            </p:spPr>
            <p:txBody>
              <a:bodyPr rtlCol="0" anchor="ctr"/>
              <a:lstStyle/>
              <a:p>
                <a:endParaRPr lang="en-US"/>
              </a:p>
            </p:txBody>
          </p:sp>
          <p:sp>
            <p:nvSpPr>
              <p:cNvPr id="45" name="Freeform 44">
                <a:extLst>
                  <a:ext uri="{FF2B5EF4-FFF2-40B4-BE49-F238E27FC236}">
                    <a16:creationId xmlns:a16="http://schemas.microsoft.com/office/drawing/2014/main" id="{B0BCC601-D957-0B43-951A-2F15B3A49451}"/>
                  </a:ext>
                </a:extLst>
              </p:cNvPr>
              <p:cNvSpPr/>
              <p:nvPr/>
            </p:nvSpPr>
            <p:spPr>
              <a:xfrm>
                <a:off x="11168017" y="341939"/>
                <a:ext cx="70838" cy="60489"/>
              </a:xfrm>
              <a:custGeom>
                <a:avLst/>
                <a:gdLst>
                  <a:gd name="connsiteX0" fmla="*/ 261802 w 487427"/>
                  <a:gd name="connsiteY0" fmla="*/ 389615 h 416222"/>
                  <a:gd name="connsiteX1" fmla="*/ 487427 w 487427"/>
                  <a:gd name="connsiteY1" fmla="*/ 0 h 416222"/>
                  <a:gd name="connsiteX2" fmla="*/ 0 w 487427"/>
                  <a:gd name="connsiteY2" fmla="*/ 0 h 416222"/>
                  <a:gd name="connsiteX3" fmla="*/ 240858 w 487427"/>
                  <a:gd name="connsiteY3" fmla="*/ 416222 h 416222"/>
                  <a:gd name="connsiteX4" fmla="*/ 261802 w 487427"/>
                  <a:gd name="connsiteY4" fmla="*/ 389615 h 416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7427" h="416222">
                    <a:moveTo>
                      <a:pt x="261802" y="389615"/>
                    </a:moveTo>
                    <a:lnTo>
                      <a:pt x="487427" y="0"/>
                    </a:lnTo>
                    <a:lnTo>
                      <a:pt x="0" y="0"/>
                    </a:lnTo>
                    <a:lnTo>
                      <a:pt x="240858" y="416222"/>
                    </a:lnTo>
                    <a:cubicBezTo>
                      <a:pt x="248474" y="407670"/>
                      <a:pt x="256090" y="399118"/>
                      <a:pt x="261802" y="389615"/>
                    </a:cubicBezTo>
                  </a:path>
                </a:pathLst>
              </a:custGeom>
              <a:solidFill>
                <a:srgbClr val="F26F62"/>
              </a:solidFill>
              <a:ln w="9510" cap="flat">
                <a:noFill/>
                <a:prstDash val="solid"/>
                <a:miter/>
              </a:ln>
            </p:spPr>
            <p:txBody>
              <a:bodyPr rtlCol="0" anchor="ctr"/>
              <a:lstStyle/>
              <a:p>
                <a:endParaRPr lang="en-US"/>
              </a:p>
            </p:txBody>
          </p:sp>
          <p:sp>
            <p:nvSpPr>
              <p:cNvPr id="46" name="Freeform 45">
                <a:extLst>
                  <a:ext uri="{FF2B5EF4-FFF2-40B4-BE49-F238E27FC236}">
                    <a16:creationId xmlns:a16="http://schemas.microsoft.com/office/drawing/2014/main" id="{9BC606C2-82A4-4D49-8479-1F4D2B09D8DF}"/>
                  </a:ext>
                </a:extLst>
              </p:cNvPr>
              <p:cNvSpPr/>
              <p:nvPr/>
            </p:nvSpPr>
            <p:spPr>
              <a:xfrm>
                <a:off x="11125542" y="346221"/>
                <a:ext cx="70008" cy="61180"/>
              </a:xfrm>
              <a:custGeom>
                <a:avLst/>
                <a:gdLst>
                  <a:gd name="connsiteX0" fmla="*/ 0 w 481715"/>
                  <a:gd name="connsiteY0" fmla="*/ 416223 h 420973"/>
                  <a:gd name="connsiteX1" fmla="*/ 33320 w 481715"/>
                  <a:gd name="connsiteY1" fmla="*/ 420974 h 420973"/>
                  <a:gd name="connsiteX2" fmla="*/ 448395 w 481715"/>
                  <a:gd name="connsiteY2" fmla="*/ 420974 h 420973"/>
                  <a:gd name="connsiteX3" fmla="*/ 481715 w 481715"/>
                  <a:gd name="connsiteY3" fmla="*/ 416223 h 420973"/>
                  <a:gd name="connsiteX4" fmla="*/ 240858 w 481715"/>
                  <a:gd name="connsiteY4" fmla="*/ 0 h 420973"/>
                  <a:gd name="connsiteX5" fmla="*/ 0 w 481715"/>
                  <a:gd name="connsiteY5" fmla="*/ 416223 h 420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1715" h="420973">
                    <a:moveTo>
                      <a:pt x="0" y="416223"/>
                    </a:moveTo>
                    <a:cubicBezTo>
                      <a:pt x="10472" y="419073"/>
                      <a:pt x="21896" y="420974"/>
                      <a:pt x="33320" y="420974"/>
                    </a:cubicBezTo>
                    <a:lnTo>
                      <a:pt x="448395" y="420974"/>
                    </a:lnTo>
                    <a:cubicBezTo>
                      <a:pt x="459819" y="420974"/>
                      <a:pt x="471243" y="419073"/>
                      <a:pt x="481715" y="416223"/>
                    </a:cubicBezTo>
                    <a:lnTo>
                      <a:pt x="240858" y="0"/>
                    </a:lnTo>
                    <a:lnTo>
                      <a:pt x="0" y="416223"/>
                    </a:lnTo>
                    <a:close/>
                  </a:path>
                </a:pathLst>
              </a:custGeom>
              <a:solidFill>
                <a:srgbClr val="F58C7F"/>
              </a:solidFill>
              <a:ln w="9510" cap="flat">
                <a:noFill/>
                <a:prstDash val="solid"/>
                <a:miter/>
              </a:ln>
            </p:spPr>
            <p:txBody>
              <a:bodyPr rtlCol="0" anchor="ctr"/>
              <a:lstStyle/>
              <a:p>
                <a:endParaRPr lang="en-US"/>
              </a:p>
            </p:txBody>
          </p:sp>
          <p:sp>
            <p:nvSpPr>
              <p:cNvPr id="47" name="Freeform 46">
                <a:extLst>
                  <a:ext uri="{FF2B5EF4-FFF2-40B4-BE49-F238E27FC236}">
                    <a16:creationId xmlns:a16="http://schemas.microsoft.com/office/drawing/2014/main" id="{8CE60173-42D0-0944-9E2E-9A3B3B158097}"/>
                  </a:ext>
                </a:extLst>
              </p:cNvPr>
              <p:cNvSpPr/>
              <p:nvPr/>
            </p:nvSpPr>
            <p:spPr>
              <a:xfrm>
                <a:off x="11168017" y="272749"/>
                <a:ext cx="70699" cy="60489"/>
              </a:xfrm>
              <a:custGeom>
                <a:avLst/>
                <a:gdLst>
                  <a:gd name="connsiteX0" fmla="*/ 486475 w 486475"/>
                  <a:gd name="connsiteY0" fmla="*/ 416223 h 416222"/>
                  <a:gd name="connsiteX1" fmla="*/ 260850 w 486475"/>
                  <a:gd name="connsiteY1" fmla="*/ 26608 h 416222"/>
                  <a:gd name="connsiteX2" fmla="*/ 239906 w 486475"/>
                  <a:gd name="connsiteY2" fmla="*/ 0 h 416222"/>
                  <a:gd name="connsiteX3" fmla="*/ 0 w 486475"/>
                  <a:gd name="connsiteY3" fmla="*/ 416223 h 416222"/>
                  <a:gd name="connsiteX4" fmla="*/ 486475 w 486475"/>
                  <a:gd name="connsiteY4" fmla="*/ 416223 h 416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475" h="416222">
                    <a:moveTo>
                      <a:pt x="486475" y="416223"/>
                    </a:moveTo>
                    <a:lnTo>
                      <a:pt x="260850" y="26608"/>
                    </a:lnTo>
                    <a:cubicBezTo>
                      <a:pt x="255138" y="17105"/>
                      <a:pt x="248474" y="7602"/>
                      <a:pt x="239906" y="0"/>
                    </a:cubicBezTo>
                    <a:lnTo>
                      <a:pt x="0" y="416223"/>
                    </a:lnTo>
                    <a:lnTo>
                      <a:pt x="486475" y="416223"/>
                    </a:lnTo>
                    <a:close/>
                  </a:path>
                </a:pathLst>
              </a:custGeom>
              <a:solidFill>
                <a:srgbClr val="F0534C"/>
              </a:solidFill>
              <a:ln w="9510" cap="flat">
                <a:noFill/>
                <a:prstDash val="solid"/>
                <a:miter/>
              </a:ln>
            </p:spPr>
            <p:txBody>
              <a:bodyPr rtlCol="0" anchor="ctr"/>
              <a:lstStyle/>
              <a:p>
                <a:endParaRPr lang="en-US"/>
              </a:p>
            </p:txBody>
          </p:sp>
        </p:grpSp>
      </p:grpSp>
      <p:sp>
        <p:nvSpPr>
          <p:cNvPr id="25" name="Text Placeholder 7">
            <a:extLst>
              <a:ext uri="{FF2B5EF4-FFF2-40B4-BE49-F238E27FC236}">
                <a16:creationId xmlns:a16="http://schemas.microsoft.com/office/drawing/2014/main" id="{5AFEE8C6-0F5B-9549-90C0-147E5D3F0C85}"/>
              </a:ext>
            </a:extLst>
          </p:cNvPr>
          <p:cNvSpPr>
            <a:spLocks noGrp="1"/>
          </p:cNvSpPr>
          <p:nvPr>
            <p:ph type="body" sz="quarter" idx="24"/>
          </p:nvPr>
        </p:nvSpPr>
        <p:spPr>
          <a:xfrm>
            <a:off x="228600" y="502920"/>
            <a:ext cx="5865812" cy="233718"/>
          </a:xfrm>
          <a:prstGeom prst="rect">
            <a:avLst/>
          </a:prstGeom>
        </p:spPr>
        <p:txBody>
          <a:bodyPr wrap="square">
            <a:spAutoFit/>
          </a:bodyPr>
          <a:lstStyle>
            <a:lvl1pPr marL="0" marR="0" indent="0" algn="l" defTabSz="182742" rtl="0" eaLnBrk="1" fontAlgn="auto" latinLnBrk="0" hangingPunct="1">
              <a:lnSpc>
                <a:spcPct val="120000"/>
              </a:lnSpc>
              <a:spcBef>
                <a:spcPts val="0"/>
              </a:spcBef>
              <a:spcAft>
                <a:spcPts val="0"/>
              </a:spcAft>
              <a:buClrTx/>
              <a:buSzTx/>
              <a:buFont typeface="Arial" panose="020B0604020202020204" pitchFamily="34" charset="0"/>
              <a:buNone/>
              <a:tabLst/>
              <a:defRPr lang="en-US"/>
            </a:lvl1pPr>
            <a:lvl4pPr marL="182880" marR="0" indent="-182880" algn="l" defTabSz="182880" rtl="0" eaLnBrk="1" fontAlgn="auto" latinLnBrk="0" hangingPunct="1">
              <a:lnSpc>
                <a:spcPct val="100000"/>
              </a:lnSpc>
              <a:spcBef>
                <a:spcPts val="0"/>
              </a:spcBef>
              <a:spcAft>
                <a:spcPts val="600"/>
              </a:spcAft>
              <a:buClr>
                <a:schemeClr val="tx2"/>
              </a:buClr>
              <a:buSzPct val="100000"/>
              <a:buFont typeface="Arial" panose="020B0604020202020204" pitchFamily="34" charset="0"/>
              <a:buChar char="•"/>
              <a:tabLst>
                <a:tab pos="182880" algn="l"/>
                <a:tab pos="365760" algn="l"/>
                <a:tab pos="548640" algn="l"/>
              </a:tabLst>
              <a:defRPr/>
            </a:lvl4pPr>
          </a:lstStyle>
          <a:p>
            <a:pPr lvl="0"/>
            <a:r>
              <a:rPr lang="en-US"/>
              <a:t>Click to edit Master text styles</a:t>
            </a:r>
          </a:p>
        </p:txBody>
      </p:sp>
    </p:spTree>
    <p:extLst>
      <p:ext uri="{BB962C8B-B14F-4D97-AF65-F5344CB8AC3E}">
        <p14:creationId xmlns:p14="http://schemas.microsoft.com/office/powerpoint/2010/main" val="3600296248"/>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peaker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194C68-0BE0-CC4F-ABFE-7740420D1F68}"/>
              </a:ext>
            </a:extLst>
          </p:cNvPr>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096B10CB-350A-5D45-A2B0-9FDE78DAA2EB}"/>
              </a:ext>
            </a:extLst>
          </p:cNvPr>
          <p:cNvSpPr>
            <a:spLocks noGrp="1"/>
          </p:cNvSpPr>
          <p:nvPr>
            <p:ph type="ftr" sz="quarter" idx="10"/>
          </p:nvPr>
        </p:nvSpPr>
        <p:spPr/>
        <p:txBody>
          <a:bodyPr/>
          <a:lstStyle/>
          <a:p>
            <a:r>
              <a:rPr lang="en-US" kern="0"/>
              <a:t>© 2021 Xandr Inc. Xandr℠, the Kite logo, AT&amp;T, the Globe logo and other marks are trademarks and service marks of AT&amp;T Intellectual Property and/or AT&amp;T affiliated companies. All other marks contained herein are the property of their respective owners.</a:t>
            </a:r>
          </a:p>
        </p:txBody>
      </p:sp>
      <p:sp>
        <p:nvSpPr>
          <p:cNvPr id="4" name="Slide Number Placeholder 3">
            <a:extLst>
              <a:ext uri="{FF2B5EF4-FFF2-40B4-BE49-F238E27FC236}">
                <a16:creationId xmlns:a16="http://schemas.microsoft.com/office/drawing/2014/main" id="{B0A04A22-9AF9-8047-93D9-125462553D12}"/>
              </a:ext>
            </a:extLst>
          </p:cNvPr>
          <p:cNvSpPr>
            <a:spLocks noGrp="1"/>
          </p:cNvSpPr>
          <p:nvPr>
            <p:ph type="sldNum" sz="quarter" idx="11"/>
          </p:nvPr>
        </p:nvSpPr>
        <p:spPr/>
        <p:txBody>
          <a:bodyPr/>
          <a:lstStyle/>
          <a:p>
            <a:fld id="{B039CED7-89A6-0D48-93AF-800B78660EBD}" type="slidenum">
              <a:rPr lang="en-US"/>
              <a:pPr/>
              <a:t>‹#›</a:t>
            </a:fld>
            <a:endParaRPr lang="en-US"/>
          </a:p>
        </p:txBody>
      </p:sp>
      <p:sp>
        <p:nvSpPr>
          <p:cNvPr id="5" name="Picture Placeholder 538">
            <a:extLst>
              <a:ext uri="{FF2B5EF4-FFF2-40B4-BE49-F238E27FC236}">
                <a16:creationId xmlns:a16="http://schemas.microsoft.com/office/drawing/2014/main" id="{18C129CA-9F49-924C-BE16-E623F29797D8}"/>
              </a:ext>
            </a:extLst>
          </p:cNvPr>
          <p:cNvSpPr>
            <a:spLocks noGrp="1" noChangeAspect="1"/>
          </p:cNvSpPr>
          <p:nvPr>
            <p:ph type="pic" sz="quarter" idx="12" hasCustomPrompt="1"/>
          </p:nvPr>
        </p:nvSpPr>
        <p:spPr>
          <a:xfrm>
            <a:off x="3964202" y="1600200"/>
            <a:ext cx="1367259" cy="1600200"/>
          </a:xfrm>
          <a:blipFill>
            <a:blip r:embed="rId2"/>
            <a:srcRect/>
            <a:stretch>
              <a:fillRect t="-7110" b="-7110"/>
            </a:stretch>
          </a:blipFill>
        </p:spPr>
        <p:txBody>
          <a:bodyPr/>
          <a:lstStyle>
            <a:lvl1pPr>
              <a:defRPr sz="800"/>
            </a:lvl1pPr>
          </a:lstStyle>
          <a:p>
            <a:r>
              <a:rPr lang="en-US"/>
              <a:t>Click to insert picture</a:t>
            </a:r>
          </a:p>
        </p:txBody>
      </p:sp>
      <p:sp>
        <p:nvSpPr>
          <p:cNvPr id="11" name="Text Placeholder 540">
            <a:extLst>
              <a:ext uri="{FF2B5EF4-FFF2-40B4-BE49-F238E27FC236}">
                <a16:creationId xmlns:a16="http://schemas.microsoft.com/office/drawing/2014/main" id="{A168C415-134E-5147-ACCE-52CA29D2A496}"/>
              </a:ext>
            </a:extLst>
          </p:cNvPr>
          <p:cNvSpPr>
            <a:spLocks noGrp="1"/>
          </p:cNvSpPr>
          <p:nvPr>
            <p:ph type="body" sz="quarter" idx="18"/>
          </p:nvPr>
        </p:nvSpPr>
        <p:spPr>
          <a:xfrm>
            <a:off x="3964201" y="3205481"/>
            <a:ext cx="1371600" cy="675300"/>
          </a:xfrm>
        </p:spPr>
        <p:txBody>
          <a:bodyPr tIns="91440"/>
          <a:lstStyle>
            <a:lvl1pPr>
              <a:defRPr sz="1200" b="1">
                <a:solidFill>
                  <a:schemeClr val="tx2"/>
                </a:solidFill>
              </a:defRPr>
            </a:lvl1pPr>
          </a:lstStyle>
          <a:p>
            <a:pPr lvl="0"/>
            <a:r>
              <a:rPr lang="en-US"/>
              <a:t>Click to edit Master text styles</a:t>
            </a:r>
          </a:p>
        </p:txBody>
      </p:sp>
      <p:sp>
        <p:nvSpPr>
          <p:cNvPr id="22" name="Picture Placeholder 538">
            <a:extLst>
              <a:ext uri="{FF2B5EF4-FFF2-40B4-BE49-F238E27FC236}">
                <a16:creationId xmlns:a16="http://schemas.microsoft.com/office/drawing/2014/main" id="{8AF10BF5-5BEF-FC40-8161-30C1B43C8ED5}"/>
              </a:ext>
            </a:extLst>
          </p:cNvPr>
          <p:cNvSpPr>
            <a:spLocks noGrp="1" noChangeAspect="1"/>
          </p:cNvSpPr>
          <p:nvPr>
            <p:ph type="pic" sz="quarter" idx="19" hasCustomPrompt="1"/>
          </p:nvPr>
        </p:nvSpPr>
        <p:spPr>
          <a:xfrm>
            <a:off x="5525455" y="1600200"/>
            <a:ext cx="1367259" cy="1600200"/>
          </a:xfrm>
          <a:blipFill>
            <a:blip r:embed="rId2"/>
            <a:srcRect/>
            <a:stretch>
              <a:fillRect t="-7110" b="-7110"/>
            </a:stretch>
          </a:blipFill>
        </p:spPr>
        <p:txBody>
          <a:bodyPr/>
          <a:lstStyle>
            <a:lvl1pPr marL="0" marR="0" indent="0" algn="l" defTabSz="182742" rtl="0" eaLnBrk="1" fontAlgn="auto" latinLnBrk="0" hangingPunct="1">
              <a:lnSpc>
                <a:spcPct val="120000"/>
              </a:lnSpc>
              <a:spcBef>
                <a:spcPts val="0"/>
              </a:spcBef>
              <a:spcAft>
                <a:spcPts val="0"/>
              </a:spcAft>
              <a:buClrTx/>
              <a:buSzTx/>
              <a:buFont typeface="Arial" panose="020B0604020202020204" pitchFamily="34" charset="0"/>
              <a:buNone/>
              <a:tabLst/>
              <a:defRPr sz="800"/>
            </a:lvl1pPr>
          </a:lstStyle>
          <a:p>
            <a:pPr marL="0" marR="0" lvl="0" indent="0" algn="l" defTabSz="182742" rtl="0" eaLnBrk="1" fontAlgn="auto" latinLnBrk="0" hangingPunct="1">
              <a:lnSpc>
                <a:spcPct val="120000"/>
              </a:lnSpc>
              <a:spcBef>
                <a:spcPts val="0"/>
              </a:spcBef>
              <a:spcAft>
                <a:spcPts val="0"/>
              </a:spcAft>
              <a:buClrTx/>
              <a:buSzTx/>
              <a:buFont typeface="Arial" panose="020B0604020202020204" pitchFamily="34" charset="0"/>
              <a:buNone/>
              <a:tabLst/>
              <a:defRPr/>
            </a:pPr>
            <a:r>
              <a:rPr lang="en-US"/>
              <a:t>Click to insert picture</a:t>
            </a:r>
          </a:p>
        </p:txBody>
      </p:sp>
      <p:sp>
        <p:nvSpPr>
          <p:cNvPr id="23" name="Text Placeholder 540">
            <a:extLst>
              <a:ext uri="{FF2B5EF4-FFF2-40B4-BE49-F238E27FC236}">
                <a16:creationId xmlns:a16="http://schemas.microsoft.com/office/drawing/2014/main" id="{D32EBB6F-7EB7-154A-9569-DDAE4EC47909}"/>
              </a:ext>
            </a:extLst>
          </p:cNvPr>
          <p:cNvSpPr>
            <a:spLocks noGrp="1"/>
          </p:cNvSpPr>
          <p:nvPr>
            <p:ph type="body" sz="quarter" idx="20"/>
          </p:nvPr>
        </p:nvSpPr>
        <p:spPr>
          <a:xfrm>
            <a:off x="5525454" y="3205481"/>
            <a:ext cx="1371600" cy="675300"/>
          </a:xfrm>
        </p:spPr>
        <p:txBody>
          <a:bodyPr tIns="91440"/>
          <a:lstStyle>
            <a:lvl1pPr>
              <a:defRPr sz="1200" b="1">
                <a:solidFill>
                  <a:schemeClr val="tx2"/>
                </a:solidFill>
              </a:defRPr>
            </a:lvl1pPr>
          </a:lstStyle>
          <a:p>
            <a:pPr lvl="0"/>
            <a:r>
              <a:rPr lang="en-US"/>
              <a:t>Click to edit Master text styles</a:t>
            </a:r>
          </a:p>
        </p:txBody>
      </p:sp>
      <p:sp>
        <p:nvSpPr>
          <p:cNvPr id="24" name="Picture Placeholder 538">
            <a:extLst>
              <a:ext uri="{FF2B5EF4-FFF2-40B4-BE49-F238E27FC236}">
                <a16:creationId xmlns:a16="http://schemas.microsoft.com/office/drawing/2014/main" id="{3A26CB4D-0A65-2B4B-A47C-3272638D8C12}"/>
              </a:ext>
            </a:extLst>
          </p:cNvPr>
          <p:cNvSpPr>
            <a:spLocks noGrp="1" noChangeAspect="1"/>
          </p:cNvSpPr>
          <p:nvPr>
            <p:ph type="pic" sz="quarter" idx="21" hasCustomPrompt="1"/>
          </p:nvPr>
        </p:nvSpPr>
        <p:spPr>
          <a:xfrm>
            <a:off x="7086708" y="1600200"/>
            <a:ext cx="1367259" cy="1600200"/>
          </a:xfrm>
          <a:blipFill>
            <a:blip r:embed="rId2"/>
            <a:srcRect/>
            <a:stretch>
              <a:fillRect t="-7110" b="-7110"/>
            </a:stretch>
          </a:blipFill>
        </p:spPr>
        <p:txBody>
          <a:bodyPr/>
          <a:lstStyle>
            <a:lvl1pPr>
              <a:defRPr sz="800"/>
            </a:lvl1pPr>
          </a:lstStyle>
          <a:p>
            <a:r>
              <a:rPr lang="en-US"/>
              <a:t>Click to insert picture</a:t>
            </a:r>
          </a:p>
        </p:txBody>
      </p:sp>
      <p:sp>
        <p:nvSpPr>
          <p:cNvPr id="25" name="Text Placeholder 540">
            <a:extLst>
              <a:ext uri="{FF2B5EF4-FFF2-40B4-BE49-F238E27FC236}">
                <a16:creationId xmlns:a16="http://schemas.microsoft.com/office/drawing/2014/main" id="{1E5A26A9-3904-8046-9FE5-98AB70849427}"/>
              </a:ext>
            </a:extLst>
          </p:cNvPr>
          <p:cNvSpPr>
            <a:spLocks noGrp="1"/>
          </p:cNvSpPr>
          <p:nvPr>
            <p:ph type="body" sz="quarter" idx="22"/>
          </p:nvPr>
        </p:nvSpPr>
        <p:spPr>
          <a:xfrm>
            <a:off x="7086707" y="3205481"/>
            <a:ext cx="1371600" cy="675300"/>
          </a:xfrm>
        </p:spPr>
        <p:txBody>
          <a:bodyPr tIns="91440"/>
          <a:lstStyle>
            <a:lvl1pPr>
              <a:defRPr sz="1200" b="1">
                <a:solidFill>
                  <a:schemeClr val="tx2"/>
                </a:solidFill>
              </a:defRPr>
            </a:lvl1pPr>
          </a:lstStyle>
          <a:p>
            <a:pPr lvl="0"/>
            <a:r>
              <a:rPr lang="en-US"/>
              <a:t>Click to edit Master text styles</a:t>
            </a:r>
          </a:p>
        </p:txBody>
      </p:sp>
      <p:sp>
        <p:nvSpPr>
          <p:cNvPr id="26" name="Picture Placeholder 538">
            <a:extLst>
              <a:ext uri="{FF2B5EF4-FFF2-40B4-BE49-F238E27FC236}">
                <a16:creationId xmlns:a16="http://schemas.microsoft.com/office/drawing/2014/main" id="{7992704B-B51B-D54B-887B-C8810B430BA3}"/>
              </a:ext>
            </a:extLst>
          </p:cNvPr>
          <p:cNvSpPr>
            <a:spLocks noGrp="1" noChangeAspect="1"/>
          </p:cNvSpPr>
          <p:nvPr>
            <p:ph type="pic" sz="quarter" idx="23" hasCustomPrompt="1"/>
          </p:nvPr>
        </p:nvSpPr>
        <p:spPr>
          <a:xfrm>
            <a:off x="8647962" y="1600200"/>
            <a:ext cx="1367259" cy="1600200"/>
          </a:xfrm>
          <a:blipFill>
            <a:blip r:embed="rId2"/>
            <a:srcRect/>
            <a:stretch>
              <a:fillRect t="-7110" b="-7110"/>
            </a:stretch>
          </a:blipFill>
        </p:spPr>
        <p:txBody>
          <a:bodyPr/>
          <a:lstStyle>
            <a:lvl1pPr>
              <a:defRPr sz="800"/>
            </a:lvl1pPr>
          </a:lstStyle>
          <a:p>
            <a:r>
              <a:rPr lang="en-US"/>
              <a:t>Click to insert picture</a:t>
            </a:r>
          </a:p>
        </p:txBody>
      </p:sp>
      <p:sp>
        <p:nvSpPr>
          <p:cNvPr id="27" name="Text Placeholder 540">
            <a:extLst>
              <a:ext uri="{FF2B5EF4-FFF2-40B4-BE49-F238E27FC236}">
                <a16:creationId xmlns:a16="http://schemas.microsoft.com/office/drawing/2014/main" id="{D6B1D5FB-C3A5-8A4E-9BD8-7B161C16F37B}"/>
              </a:ext>
            </a:extLst>
          </p:cNvPr>
          <p:cNvSpPr>
            <a:spLocks noGrp="1"/>
          </p:cNvSpPr>
          <p:nvPr>
            <p:ph type="body" sz="quarter" idx="24"/>
          </p:nvPr>
        </p:nvSpPr>
        <p:spPr>
          <a:xfrm>
            <a:off x="8647961" y="3205481"/>
            <a:ext cx="1371600" cy="675300"/>
          </a:xfrm>
        </p:spPr>
        <p:txBody>
          <a:bodyPr tIns="91440"/>
          <a:lstStyle>
            <a:lvl1pPr>
              <a:defRPr sz="1200" b="1">
                <a:solidFill>
                  <a:schemeClr val="tx2"/>
                </a:solidFill>
              </a:defRPr>
            </a:lvl1pPr>
          </a:lstStyle>
          <a:p>
            <a:pPr lvl="0"/>
            <a:r>
              <a:rPr lang="en-US"/>
              <a:t>Click to edit Master text styles</a:t>
            </a:r>
          </a:p>
        </p:txBody>
      </p:sp>
      <p:sp>
        <p:nvSpPr>
          <p:cNvPr id="28" name="Picture Placeholder 538">
            <a:extLst>
              <a:ext uri="{FF2B5EF4-FFF2-40B4-BE49-F238E27FC236}">
                <a16:creationId xmlns:a16="http://schemas.microsoft.com/office/drawing/2014/main" id="{0D3459E2-C37F-D846-9952-FFB5FC42932E}"/>
              </a:ext>
            </a:extLst>
          </p:cNvPr>
          <p:cNvSpPr>
            <a:spLocks noGrp="1" noChangeAspect="1"/>
          </p:cNvSpPr>
          <p:nvPr>
            <p:ph type="pic" sz="quarter" idx="25" hasCustomPrompt="1"/>
          </p:nvPr>
        </p:nvSpPr>
        <p:spPr>
          <a:xfrm>
            <a:off x="10213554" y="1600200"/>
            <a:ext cx="1367259" cy="1600200"/>
          </a:xfrm>
          <a:blipFill>
            <a:blip r:embed="rId2"/>
            <a:srcRect/>
            <a:stretch>
              <a:fillRect t="-7110" b="-7110"/>
            </a:stretch>
          </a:blipFill>
        </p:spPr>
        <p:txBody>
          <a:bodyPr/>
          <a:lstStyle>
            <a:lvl1pPr>
              <a:defRPr sz="800"/>
            </a:lvl1pPr>
          </a:lstStyle>
          <a:p>
            <a:r>
              <a:rPr lang="en-US"/>
              <a:t>Click to insert picture</a:t>
            </a:r>
          </a:p>
        </p:txBody>
      </p:sp>
      <p:sp>
        <p:nvSpPr>
          <p:cNvPr id="29" name="Text Placeholder 540">
            <a:extLst>
              <a:ext uri="{FF2B5EF4-FFF2-40B4-BE49-F238E27FC236}">
                <a16:creationId xmlns:a16="http://schemas.microsoft.com/office/drawing/2014/main" id="{9EDE30A9-C81B-7C48-B33D-21D76F231FBB}"/>
              </a:ext>
            </a:extLst>
          </p:cNvPr>
          <p:cNvSpPr>
            <a:spLocks noGrp="1"/>
          </p:cNvSpPr>
          <p:nvPr>
            <p:ph type="body" sz="quarter" idx="26"/>
          </p:nvPr>
        </p:nvSpPr>
        <p:spPr>
          <a:xfrm>
            <a:off x="10213553" y="3205481"/>
            <a:ext cx="1371600" cy="675300"/>
          </a:xfrm>
        </p:spPr>
        <p:txBody>
          <a:bodyPr tIns="91440"/>
          <a:lstStyle>
            <a:lvl1pPr>
              <a:defRPr sz="1200" b="1">
                <a:solidFill>
                  <a:schemeClr val="tx2"/>
                </a:solidFill>
              </a:defRPr>
            </a:lvl1pPr>
          </a:lstStyle>
          <a:p>
            <a:pPr lvl="0"/>
            <a:r>
              <a:rPr lang="en-US"/>
              <a:t>Click to edit Master text styles</a:t>
            </a:r>
          </a:p>
        </p:txBody>
      </p:sp>
      <p:sp>
        <p:nvSpPr>
          <p:cNvPr id="30" name="Picture Placeholder 538">
            <a:extLst>
              <a:ext uri="{FF2B5EF4-FFF2-40B4-BE49-F238E27FC236}">
                <a16:creationId xmlns:a16="http://schemas.microsoft.com/office/drawing/2014/main" id="{1D6EEE9A-1D1D-C140-B9CD-F24119126B4F}"/>
              </a:ext>
            </a:extLst>
          </p:cNvPr>
          <p:cNvSpPr>
            <a:spLocks noGrp="1" noChangeAspect="1"/>
          </p:cNvSpPr>
          <p:nvPr>
            <p:ph type="pic" sz="quarter" idx="27" hasCustomPrompt="1"/>
          </p:nvPr>
        </p:nvSpPr>
        <p:spPr>
          <a:xfrm>
            <a:off x="3964202" y="3896360"/>
            <a:ext cx="1367259" cy="1600200"/>
          </a:xfrm>
          <a:blipFill>
            <a:blip r:embed="rId2"/>
            <a:srcRect/>
            <a:stretch>
              <a:fillRect t="-7110" b="-7110"/>
            </a:stretch>
          </a:blipFill>
        </p:spPr>
        <p:txBody>
          <a:bodyPr/>
          <a:lstStyle>
            <a:lvl1pPr>
              <a:defRPr sz="800"/>
            </a:lvl1pPr>
          </a:lstStyle>
          <a:p>
            <a:r>
              <a:rPr lang="en-US"/>
              <a:t>Click to insert picture</a:t>
            </a:r>
          </a:p>
        </p:txBody>
      </p:sp>
      <p:sp>
        <p:nvSpPr>
          <p:cNvPr id="31" name="Text Placeholder 540">
            <a:extLst>
              <a:ext uri="{FF2B5EF4-FFF2-40B4-BE49-F238E27FC236}">
                <a16:creationId xmlns:a16="http://schemas.microsoft.com/office/drawing/2014/main" id="{04A1A354-2A37-C54A-9CC8-6FD0711276B3}"/>
              </a:ext>
            </a:extLst>
          </p:cNvPr>
          <p:cNvSpPr>
            <a:spLocks noGrp="1"/>
          </p:cNvSpPr>
          <p:nvPr>
            <p:ph type="body" sz="quarter" idx="28"/>
          </p:nvPr>
        </p:nvSpPr>
        <p:spPr>
          <a:xfrm>
            <a:off x="3964201" y="5501641"/>
            <a:ext cx="1371600" cy="675300"/>
          </a:xfrm>
        </p:spPr>
        <p:txBody>
          <a:bodyPr tIns="91440"/>
          <a:lstStyle>
            <a:lvl1pPr>
              <a:defRPr sz="1200" b="1">
                <a:solidFill>
                  <a:schemeClr val="tx2"/>
                </a:solidFill>
              </a:defRPr>
            </a:lvl1pPr>
          </a:lstStyle>
          <a:p>
            <a:pPr lvl="0"/>
            <a:r>
              <a:rPr lang="en-US"/>
              <a:t>Click to edit Master text styles</a:t>
            </a:r>
          </a:p>
        </p:txBody>
      </p:sp>
      <p:sp>
        <p:nvSpPr>
          <p:cNvPr id="32" name="Picture Placeholder 538">
            <a:extLst>
              <a:ext uri="{FF2B5EF4-FFF2-40B4-BE49-F238E27FC236}">
                <a16:creationId xmlns:a16="http://schemas.microsoft.com/office/drawing/2014/main" id="{420C80E7-140C-5948-8667-E9D79A8374D1}"/>
              </a:ext>
            </a:extLst>
          </p:cNvPr>
          <p:cNvSpPr>
            <a:spLocks noGrp="1" noChangeAspect="1"/>
          </p:cNvSpPr>
          <p:nvPr>
            <p:ph type="pic" sz="quarter" idx="29" hasCustomPrompt="1"/>
          </p:nvPr>
        </p:nvSpPr>
        <p:spPr>
          <a:xfrm>
            <a:off x="5525455" y="3896360"/>
            <a:ext cx="1367259" cy="1600200"/>
          </a:xfrm>
          <a:blipFill>
            <a:blip r:embed="rId2"/>
            <a:srcRect/>
            <a:stretch>
              <a:fillRect t="-7110" b="-7110"/>
            </a:stretch>
          </a:blipFill>
        </p:spPr>
        <p:txBody>
          <a:bodyPr/>
          <a:lstStyle>
            <a:lvl1pPr>
              <a:defRPr sz="800"/>
            </a:lvl1pPr>
          </a:lstStyle>
          <a:p>
            <a:r>
              <a:rPr lang="en-US"/>
              <a:t>Click to insert picture</a:t>
            </a:r>
          </a:p>
        </p:txBody>
      </p:sp>
      <p:sp>
        <p:nvSpPr>
          <p:cNvPr id="33" name="Text Placeholder 540">
            <a:extLst>
              <a:ext uri="{FF2B5EF4-FFF2-40B4-BE49-F238E27FC236}">
                <a16:creationId xmlns:a16="http://schemas.microsoft.com/office/drawing/2014/main" id="{D8E53BCD-8DC8-9843-B435-78C316EE9141}"/>
              </a:ext>
            </a:extLst>
          </p:cNvPr>
          <p:cNvSpPr>
            <a:spLocks noGrp="1"/>
          </p:cNvSpPr>
          <p:nvPr>
            <p:ph type="body" sz="quarter" idx="30"/>
          </p:nvPr>
        </p:nvSpPr>
        <p:spPr>
          <a:xfrm>
            <a:off x="5525454" y="5501641"/>
            <a:ext cx="1371600" cy="675300"/>
          </a:xfrm>
        </p:spPr>
        <p:txBody>
          <a:bodyPr tIns="91440"/>
          <a:lstStyle>
            <a:lvl1pPr>
              <a:defRPr sz="1200" b="1">
                <a:solidFill>
                  <a:schemeClr val="tx2"/>
                </a:solidFill>
              </a:defRPr>
            </a:lvl1pPr>
          </a:lstStyle>
          <a:p>
            <a:pPr lvl="0"/>
            <a:r>
              <a:rPr lang="en-US"/>
              <a:t>Click to edit Master text styles</a:t>
            </a:r>
          </a:p>
        </p:txBody>
      </p:sp>
      <p:sp>
        <p:nvSpPr>
          <p:cNvPr id="34" name="Picture Placeholder 538">
            <a:extLst>
              <a:ext uri="{FF2B5EF4-FFF2-40B4-BE49-F238E27FC236}">
                <a16:creationId xmlns:a16="http://schemas.microsoft.com/office/drawing/2014/main" id="{1F6388AF-3459-AB4B-BF98-FACB4354138A}"/>
              </a:ext>
            </a:extLst>
          </p:cNvPr>
          <p:cNvSpPr>
            <a:spLocks noGrp="1" noChangeAspect="1"/>
          </p:cNvSpPr>
          <p:nvPr>
            <p:ph type="pic" sz="quarter" idx="31" hasCustomPrompt="1"/>
          </p:nvPr>
        </p:nvSpPr>
        <p:spPr>
          <a:xfrm>
            <a:off x="7086708" y="3896360"/>
            <a:ext cx="1367259" cy="1600200"/>
          </a:xfrm>
          <a:blipFill>
            <a:blip r:embed="rId2"/>
            <a:srcRect/>
            <a:stretch>
              <a:fillRect t="-7110" b="-7110"/>
            </a:stretch>
          </a:blipFill>
        </p:spPr>
        <p:txBody>
          <a:bodyPr/>
          <a:lstStyle>
            <a:lvl1pPr>
              <a:defRPr sz="800"/>
            </a:lvl1pPr>
          </a:lstStyle>
          <a:p>
            <a:r>
              <a:rPr lang="en-US"/>
              <a:t>Click to insert picture</a:t>
            </a:r>
          </a:p>
        </p:txBody>
      </p:sp>
      <p:sp>
        <p:nvSpPr>
          <p:cNvPr id="35" name="Text Placeholder 540">
            <a:extLst>
              <a:ext uri="{FF2B5EF4-FFF2-40B4-BE49-F238E27FC236}">
                <a16:creationId xmlns:a16="http://schemas.microsoft.com/office/drawing/2014/main" id="{C9A19B1F-D1AB-A141-8236-86F08AE7095F}"/>
              </a:ext>
            </a:extLst>
          </p:cNvPr>
          <p:cNvSpPr>
            <a:spLocks noGrp="1"/>
          </p:cNvSpPr>
          <p:nvPr>
            <p:ph type="body" sz="quarter" idx="32"/>
          </p:nvPr>
        </p:nvSpPr>
        <p:spPr>
          <a:xfrm>
            <a:off x="7086707" y="5501641"/>
            <a:ext cx="1371600" cy="675300"/>
          </a:xfrm>
        </p:spPr>
        <p:txBody>
          <a:bodyPr tIns="91440"/>
          <a:lstStyle>
            <a:lvl1pPr>
              <a:defRPr sz="1200" b="1">
                <a:solidFill>
                  <a:schemeClr val="tx2"/>
                </a:solidFill>
              </a:defRPr>
            </a:lvl1pPr>
          </a:lstStyle>
          <a:p>
            <a:pPr lvl="0"/>
            <a:r>
              <a:rPr lang="en-US"/>
              <a:t>Click to edit Master text styles</a:t>
            </a:r>
          </a:p>
        </p:txBody>
      </p:sp>
      <p:sp>
        <p:nvSpPr>
          <p:cNvPr id="36" name="Picture Placeholder 538">
            <a:extLst>
              <a:ext uri="{FF2B5EF4-FFF2-40B4-BE49-F238E27FC236}">
                <a16:creationId xmlns:a16="http://schemas.microsoft.com/office/drawing/2014/main" id="{D2F90EE3-5566-0A48-9D19-DA231AAAA43F}"/>
              </a:ext>
            </a:extLst>
          </p:cNvPr>
          <p:cNvSpPr>
            <a:spLocks noGrp="1" noChangeAspect="1"/>
          </p:cNvSpPr>
          <p:nvPr>
            <p:ph type="pic" sz="quarter" idx="33" hasCustomPrompt="1"/>
          </p:nvPr>
        </p:nvSpPr>
        <p:spPr>
          <a:xfrm>
            <a:off x="8647962" y="3896360"/>
            <a:ext cx="1367259" cy="1600200"/>
          </a:xfrm>
          <a:blipFill>
            <a:blip r:embed="rId2"/>
            <a:srcRect/>
            <a:stretch>
              <a:fillRect t="-7110" b="-7110"/>
            </a:stretch>
          </a:blipFill>
        </p:spPr>
        <p:txBody>
          <a:bodyPr/>
          <a:lstStyle>
            <a:lvl1pPr>
              <a:defRPr sz="800"/>
            </a:lvl1pPr>
          </a:lstStyle>
          <a:p>
            <a:r>
              <a:rPr lang="en-US"/>
              <a:t>Click to insert picture</a:t>
            </a:r>
          </a:p>
        </p:txBody>
      </p:sp>
      <p:sp>
        <p:nvSpPr>
          <p:cNvPr id="37" name="Text Placeholder 540">
            <a:extLst>
              <a:ext uri="{FF2B5EF4-FFF2-40B4-BE49-F238E27FC236}">
                <a16:creationId xmlns:a16="http://schemas.microsoft.com/office/drawing/2014/main" id="{520562D2-751E-0B48-B698-EB188D37A36D}"/>
              </a:ext>
            </a:extLst>
          </p:cNvPr>
          <p:cNvSpPr>
            <a:spLocks noGrp="1"/>
          </p:cNvSpPr>
          <p:nvPr>
            <p:ph type="body" sz="quarter" idx="34"/>
          </p:nvPr>
        </p:nvSpPr>
        <p:spPr>
          <a:xfrm>
            <a:off x="8647961" y="5501641"/>
            <a:ext cx="1371600" cy="675300"/>
          </a:xfrm>
        </p:spPr>
        <p:txBody>
          <a:bodyPr tIns="91440"/>
          <a:lstStyle>
            <a:lvl1pPr>
              <a:defRPr sz="1200" b="1">
                <a:solidFill>
                  <a:schemeClr val="tx2"/>
                </a:solidFill>
              </a:defRPr>
            </a:lvl1pPr>
          </a:lstStyle>
          <a:p>
            <a:pPr lvl="0"/>
            <a:r>
              <a:rPr lang="en-US"/>
              <a:t>Click to edit Master text styles</a:t>
            </a:r>
          </a:p>
        </p:txBody>
      </p:sp>
      <p:sp>
        <p:nvSpPr>
          <p:cNvPr id="38" name="Picture Placeholder 538">
            <a:extLst>
              <a:ext uri="{FF2B5EF4-FFF2-40B4-BE49-F238E27FC236}">
                <a16:creationId xmlns:a16="http://schemas.microsoft.com/office/drawing/2014/main" id="{64BDF592-8331-1844-8A57-BFC4D7EC225E}"/>
              </a:ext>
            </a:extLst>
          </p:cNvPr>
          <p:cNvSpPr>
            <a:spLocks noGrp="1" noChangeAspect="1"/>
          </p:cNvSpPr>
          <p:nvPr>
            <p:ph type="pic" sz="quarter" idx="35" hasCustomPrompt="1"/>
          </p:nvPr>
        </p:nvSpPr>
        <p:spPr>
          <a:xfrm>
            <a:off x="10213554" y="3896360"/>
            <a:ext cx="1367259" cy="1600200"/>
          </a:xfrm>
          <a:blipFill>
            <a:blip r:embed="rId2"/>
            <a:srcRect/>
            <a:stretch>
              <a:fillRect t="-7110" b="-7110"/>
            </a:stretch>
          </a:blipFill>
        </p:spPr>
        <p:txBody>
          <a:bodyPr/>
          <a:lstStyle>
            <a:lvl1pPr>
              <a:defRPr sz="800"/>
            </a:lvl1pPr>
          </a:lstStyle>
          <a:p>
            <a:r>
              <a:rPr lang="en-US"/>
              <a:t>Click to insert picture</a:t>
            </a:r>
          </a:p>
        </p:txBody>
      </p:sp>
      <p:sp>
        <p:nvSpPr>
          <p:cNvPr id="39" name="Text Placeholder 540">
            <a:extLst>
              <a:ext uri="{FF2B5EF4-FFF2-40B4-BE49-F238E27FC236}">
                <a16:creationId xmlns:a16="http://schemas.microsoft.com/office/drawing/2014/main" id="{40A08128-1FD3-0247-B2D8-A6AC32128C36}"/>
              </a:ext>
            </a:extLst>
          </p:cNvPr>
          <p:cNvSpPr>
            <a:spLocks noGrp="1"/>
          </p:cNvSpPr>
          <p:nvPr>
            <p:ph type="body" sz="quarter" idx="36"/>
          </p:nvPr>
        </p:nvSpPr>
        <p:spPr>
          <a:xfrm>
            <a:off x="10213553" y="5501641"/>
            <a:ext cx="1371600" cy="675300"/>
          </a:xfrm>
        </p:spPr>
        <p:txBody>
          <a:bodyPr tIns="91440"/>
          <a:lstStyle>
            <a:lvl1pPr>
              <a:defRPr sz="1200" b="1">
                <a:solidFill>
                  <a:schemeClr val="tx2"/>
                </a:solidFill>
              </a:defRPr>
            </a:lvl1pPr>
          </a:lstStyle>
          <a:p>
            <a:pPr lvl="0"/>
            <a:r>
              <a:rPr lang="en-US"/>
              <a:t>Click to edit Master text styles</a:t>
            </a:r>
          </a:p>
        </p:txBody>
      </p:sp>
      <p:grpSp>
        <p:nvGrpSpPr>
          <p:cNvPr id="43" name="Group 42">
            <a:extLst>
              <a:ext uri="{FF2B5EF4-FFF2-40B4-BE49-F238E27FC236}">
                <a16:creationId xmlns:a16="http://schemas.microsoft.com/office/drawing/2014/main" id="{7E972E8C-B09E-AE43-BDD7-7A1B9E96E2CD}"/>
              </a:ext>
            </a:extLst>
          </p:cNvPr>
          <p:cNvGrpSpPr>
            <a:grpSpLocks noChangeAspect="1"/>
          </p:cNvGrpSpPr>
          <p:nvPr userDrawn="1"/>
        </p:nvGrpSpPr>
        <p:grpSpPr>
          <a:xfrm>
            <a:off x="11082099" y="215851"/>
            <a:ext cx="886025" cy="193345"/>
            <a:chOff x="11082099" y="215851"/>
            <a:chExt cx="886025" cy="193345"/>
          </a:xfrm>
        </p:grpSpPr>
        <p:sp>
          <p:nvSpPr>
            <p:cNvPr id="44" name="Freeform 43">
              <a:extLst>
                <a:ext uri="{FF2B5EF4-FFF2-40B4-BE49-F238E27FC236}">
                  <a16:creationId xmlns:a16="http://schemas.microsoft.com/office/drawing/2014/main" id="{26233EB2-A93A-E541-A9DE-6A1637382ED1}"/>
                </a:ext>
              </a:extLst>
            </p:cNvPr>
            <p:cNvSpPr/>
            <p:nvPr/>
          </p:nvSpPr>
          <p:spPr>
            <a:xfrm>
              <a:off x="11248402" y="215851"/>
              <a:ext cx="719722" cy="193345"/>
            </a:xfrm>
            <a:custGeom>
              <a:avLst/>
              <a:gdLst>
                <a:gd name="connsiteX0" fmla="*/ 212098 w 719722"/>
                <a:gd name="connsiteY0" fmla="*/ 78028 h 193345"/>
                <a:gd name="connsiteX1" fmla="*/ 182351 w 719722"/>
                <a:gd name="connsiteY1" fmla="*/ 90043 h 193345"/>
                <a:gd name="connsiteX2" fmla="*/ 170730 w 719722"/>
                <a:gd name="connsiteY2" fmla="*/ 121669 h 193345"/>
                <a:gd name="connsiteX3" fmla="*/ 182351 w 719722"/>
                <a:gd name="connsiteY3" fmla="*/ 153294 h 193345"/>
                <a:gd name="connsiteX4" fmla="*/ 212098 w 719722"/>
                <a:gd name="connsiteY4" fmla="*/ 165309 h 193345"/>
                <a:gd name="connsiteX5" fmla="*/ 241982 w 719722"/>
                <a:gd name="connsiteY5" fmla="*/ 153294 h 193345"/>
                <a:gd name="connsiteX6" fmla="*/ 253742 w 719722"/>
                <a:gd name="connsiteY6" fmla="*/ 121669 h 193345"/>
                <a:gd name="connsiteX7" fmla="*/ 241982 w 719722"/>
                <a:gd name="connsiteY7" fmla="*/ 90043 h 193345"/>
                <a:gd name="connsiteX8" fmla="*/ 212098 w 719722"/>
                <a:gd name="connsiteY8" fmla="*/ 78028 h 193345"/>
                <a:gd name="connsiteX9" fmla="*/ 539445 w 719722"/>
                <a:gd name="connsiteY9" fmla="*/ 77891 h 193345"/>
                <a:gd name="connsiteX10" fmla="*/ 518277 w 719722"/>
                <a:gd name="connsiteY10" fmla="*/ 83277 h 193345"/>
                <a:gd name="connsiteX11" fmla="*/ 503335 w 719722"/>
                <a:gd name="connsiteY11" fmla="*/ 98606 h 193345"/>
                <a:gd name="connsiteX12" fmla="*/ 497801 w 719722"/>
                <a:gd name="connsiteY12" fmla="*/ 121669 h 193345"/>
                <a:gd name="connsiteX13" fmla="*/ 503335 w 719722"/>
                <a:gd name="connsiteY13" fmla="*/ 144733 h 193345"/>
                <a:gd name="connsiteX14" fmla="*/ 518277 w 719722"/>
                <a:gd name="connsiteY14" fmla="*/ 160062 h 193345"/>
                <a:gd name="connsiteX15" fmla="*/ 539445 w 719722"/>
                <a:gd name="connsiteY15" fmla="*/ 165448 h 193345"/>
                <a:gd name="connsiteX16" fmla="*/ 560614 w 719722"/>
                <a:gd name="connsiteY16" fmla="*/ 160062 h 193345"/>
                <a:gd name="connsiteX17" fmla="*/ 575556 w 719722"/>
                <a:gd name="connsiteY17" fmla="*/ 144733 h 193345"/>
                <a:gd name="connsiteX18" fmla="*/ 581090 w 719722"/>
                <a:gd name="connsiteY18" fmla="*/ 121669 h 193345"/>
                <a:gd name="connsiteX19" fmla="*/ 575556 w 719722"/>
                <a:gd name="connsiteY19" fmla="*/ 98606 h 193345"/>
                <a:gd name="connsiteX20" fmla="*/ 560614 w 719722"/>
                <a:gd name="connsiteY20" fmla="*/ 83277 h 193345"/>
                <a:gd name="connsiteX21" fmla="*/ 539445 w 719722"/>
                <a:gd name="connsiteY21" fmla="*/ 77891 h 193345"/>
                <a:gd name="connsiteX22" fmla="*/ 2352 w 719722"/>
                <a:gd name="connsiteY22" fmla="*/ 51650 h 193345"/>
                <a:gd name="connsiteX23" fmla="*/ 30300 w 719722"/>
                <a:gd name="connsiteY23" fmla="*/ 51650 h 193345"/>
                <a:gd name="connsiteX24" fmla="*/ 43997 w 719722"/>
                <a:gd name="connsiteY24" fmla="*/ 58417 h 193345"/>
                <a:gd name="connsiteX25" fmla="*/ 73190 w 719722"/>
                <a:gd name="connsiteY25" fmla="*/ 99020 h 193345"/>
                <a:gd name="connsiteX26" fmla="*/ 102383 w 719722"/>
                <a:gd name="connsiteY26" fmla="*/ 58417 h 193345"/>
                <a:gd name="connsiteX27" fmla="*/ 116080 w 719722"/>
                <a:gd name="connsiteY27" fmla="*/ 51650 h 193345"/>
                <a:gd name="connsiteX28" fmla="*/ 142921 w 719722"/>
                <a:gd name="connsiteY28" fmla="*/ 51650 h 193345"/>
                <a:gd name="connsiteX29" fmla="*/ 90484 w 719722"/>
                <a:gd name="connsiteY29" fmla="*/ 121531 h 193345"/>
                <a:gd name="connsiteX30" fmla="*/ 145273 w 719722"/>
                <a:gd name="connsiteY30" fmla="*/ 191411 h 193345"/>
                <a:gd name="connsiteX31" fmla="*/ 116910 w 719722"/>
                <a:gd name="connsiteY31" fmla="*/ 191411 h 193345"/>
                <a:gd name="connsiteX32" fmla="*/ 103213 w 719722"/>
                <a:gd name="connsiteY32" fmla="*/ 184644 h 193345"/>
                <a:gd name="connsiteX33" fmla="*/ 72360 w 719722"/>
                <a:gd name="connsiteY33" fmla="*/ 144732 h 193345"/>
                <a:gd name="connsiteX34" fmla="*/ 41368 w 719722"/>
                <a:gd name="connsiteY34" fmla="*/ 184644 h 193345"/>
                <a:gd name="connsiteX35" fmla="*/ 27671 w 719722"/>
                <a:gd name="connsiteY35" fmla="*/ 191411 h 193345"/>
                <a:gd name="connsiteX36" fmla="*/ 0 w 719722"/>
                <a:gd name="connsiteY36" fmla="*/ 191411 h 193345"/>
                <a:gd name="connsiteX37" fmla="*/ 54512 w 719722"/>
                <a:gd name="connsiteY37" fmla="*/ 121531 h 193345"/>
                <a:gd name="connsiteX38" fmla="*/ 389469 w 719722"/>
                <a:gd name="connsiteY38" fmla="*/ 50408 h 193345"/>
                <a:gd name="connsiteX39" fmla="*/ 431944 w 719722"/>
                <a:gd name="connsiteY39" fmla="*/ 65737 h 193345"/>
                <a:gd name="connsiteX40" fmla="*/ 447993 w 719722"/>
                <a:gd name="connsiteY40" fmla="*/ 111449 h 193345"/>
                <a:gd name="connsiteX41" fmla="*/ 447993 w 719722"/>
                <a:gd name="connsiteY41" fmla="*/ 191549 h 193345"/>
                <a:gd name="connsiteX42" fmla="*/ 432220 w 719722"/>
                <a:gd name="connsiteY42" fmla="*/ 191549 h 193345"/>
                <a:gd name="connsiteX43" fmla="*/ 415203 w 719722"/>
                <a:gd name="connsiteY43" fmla="*/ 174562 h 193345"/>
                <a:gd name="connsiteX44" fmla="*/ 415203 w 719722"/>
                <a:gd name="connsiteY44" fmla="*/ 115730 h 193345"/>
                <a:gd name="connsiteX45" fmla="*/ 406486 w 719722"/>
                <a:gd name="connsiteY45" fmla="*/ 88110 h 193345"/>
                <a:gd name="connsiteX46" fmla="*/ 381859 w 719722"/>
                <a:gd name="connsiteY46" fmla="*/ 78857 h 193345"/>
                <a:gd name="connsiteX47" fmla="*/ 353358 w 719722"/>
                <a:gd name="connsiteY47" fmla="*/ 89767 h 193345"/>
                <a:gd name="connsiteX48" fmla="*/ 342843 w 719722"/>
                <a:gd name="connsiteY48" fmla="*/ 120978 h 193345"/>
                <a:gd name="connsiteX49" fmla="*/ 342843 w 719722"/>
                <a:gd name="connsiteY49" fmla="*/ 174562 h 193345"/>
                <a:gd name="connsiteX50" fmla="*/ 325826 w 719722"/>
                <a:gd name="connsiteY50" fmla="*/ 191549 h 193345"/>
                <a:gd name="connsiteX51" fmla="*/ 310053 w 719722"/>
                <a:gd name="connsiteY51" fmla="*/ 191549 h 193345"/>
                <a:gd name="connsiteX52" fmla="*/ 310053 w 719722"/>
                <a:gd name="connsiteY52" fmla="*/ 51927 h 193345"/>
                <a:gd name="connsiteX53" fmla="*/ 324165 w 719722"/>
                <a:gd name="connsiteY53" fmla="*/ 51927 h 193345"/>
                <a:gd name="connsiteX54" fmla="*/ 341183 w 719722"/>
                <a:gd name="connsiteY54" fmla="*/ 68914 h 193345"/>
                <a:gd name="connsiteX55" fmla="*/ 341183 w 719722"/>
                <a:gd name="connsiteY55" fmla="*/ 70018 h 193345"/>
                <a:gd name="connsiteX56" fmla="*/ 361659 w 719722"/>
                <a:gd name="connsiteY56" fmla="*/ 55379 h 193345"/>
                <a:gd name="connsiteX57" fmla="*/ 389469 w 719722"/>
                <a:gd name="connsiteY57" fmla="*/ 50408 h 193345"/>
                <a:gd name="connsiteX58" fmla="*/ 719722 w 719722"/>
                <a:gd name="connsiteY58" fmla="*/ 50269 h 193345"/>
                <a:gd name="connsiteX59" fmla="*/ 719722 w 719722"/>
                <a:gd name="connsiteY59" fmla="*/ 81342 h 193345"/>
                <a:gd name="connsiteX60" fmla="*/ 712113 w 719722"/>
                <a:gd name="connsiteY60" fmla="*/ 80514 h 193345"/>
                <a:gd name="connsiteX61" fmla="*/ 682228 w 719722"/>
                <a:gd name="connsiteY61" fmla="*/ 91700 h 193345"/>
                <a:gd name="connsiteX62" fmla="*/ 671436 w 719722"/>
                <a:gd name="connsiteY62" fmla="*/ 123740 h 193345"/>
                <a:gd name="connsiteX63" fmla="*/ 671436 w 719722"/>
                <a:gd name="connsiteY63" fmla="*/ 174424 h 193345"/>
                <a:gd name="connsiteX64" fmla="*/ 654419 w 719722"/>
                <a:gd name="connsiteY64" fmla="*/ 191411 h 193345"/>
                <a:gd name="connsiteX65" fmla="*/ 638646 w 719722"/>
                <a:gd name="connsiteY65" fmla="*/ 191411 h 193345"/>
                <a:gd name="connsiteX66" fmla="*/ 638646 w 719722"/>
                <a:gd name="connsiteY66" fmla="*/ 51926 h 193345"/>
                <a:gd name="connsiteX67" fmla="*/ 669776 w 719722"/>
                <a:gd name="connsiteY67" fmla="*/ 51926 h 193345"/>
                <a:gd name="connsiteX68" fmla="*/ 669776 w 719722"/>
                <a:gd name="connsiteY68" fmla="*/ 72366 h 193345"/>
                <a:gd name="connsiteX69" fmla="*/ 719722 w 719722"/>
                <a:gd name="connsiteY69" fmla="*/ 50269 h 193345"/>
                <a:gd name="connsiteX70" fmla="*/ 208500 w 719722"/>
                <a:gd name="connsiteY70" fmla="*/ 50269 h 193345"/>
                <a:gd name="connsiteX71" fmla="*/ 233543 w 719722"/>
                <a:gd name="connsiteY71" fmla="*/ 54964 h 193345"/>
                <a:gd name="connsiteX72" fmla="*/ 253327 w 719722"/>
                <a:gd name="connsiteY72" fmla="*/ 68775 h 193345"/>
                <a:gd name="connsiteX73" fmla="*/ 270345 w 719722"/>
                <a:gd name="connsiteY73" fmla="*/ 51788 h 193345"/>
                <a:gd name="connsiteX74" fmla="*/ 285979 w 719722"/>
                <a:gd name="connsiteY74" fmla="*/ 51788 h 193345"/>
                <a:gd name="connsiteX75" fmla="*/ 285979 w 719722"/>
                <a:gd name="connsiteY75" fmla="*/ 51926 h 193345"/>
                <a:gd name="connsiteX76" fmla="*/ 285979 w 719722"/>
                <a:gd name="connsiteY76" fmla="*/ 191549 h 193345"/>
                <a:gd name="connsiteX77" fmla="*/ 271867 w 719722"/>
                <a:gd name="connsiteY77" fmla="*/ 191549 h 193345"/>
                <a:gd name="connsiteX78" fmla="*/ 254849 w 719722"/>
                <a:gd name="connsiteY78" fmla="*/ 174562 h 193345"/>
                <a:gd name="connsiteX79" fmla="*/ 254849 w 719722"/>
                <a:gd name="connsiteY79" fmla="*/ 173457 h 193345"/>
                <a:gd name="connsiteX80" fmla="*/ 234788 w 719722"/>
                <a:gd name="connsiteY80" fmla="*/ 188372 h 193345"/>
                <a:gd name="connsiteX81" fmla="*/ 208500 w 719722"/>
                <a:gd name="connsiteY81" fmla="*/ 193344 h 193345"/>
                <a:gd name="connsiteX82" fmla="*/ 171975 w 719722"/>
                <a:gd name="connsiteY82" fmla="*/ 184506 h 193345"/>
                <a:gd name="connsiteX83" fmla="*/ 146794 w 719722"/>
                <a:gd name="connsiteY83" fmla="*/ 159371 h 193345"/>
                <a:gd name="connsiteX84" fmla="*/ 137801 w 719722"/>
                <a:gd name="connsiteY84" fmla="*/ 121669 h 193345"/>
                <a:gd name="connsiteX85" fmla="*/ 146794 w 719722"/>
                <a:gd name="connsiteY85" fmla="*/ 84104 h 193345"/>
                <a:gd name="connsiteX86" fmla="*/ 171975 w 719722"/>
                <a:gd name="connsiteY86" fmla="*/ 59108 h 193345"/>
                <a:gd name="connsiteX87" fmla="*/ 208500 w 719722"/>
                <a:gd name="connsiteY87" fmla="*/ 50269 h 193345"/>
                <a:gd name="connsiteX88" fmla="*/ 580675 w 719722"/>
                <a:gd name="connsiteY88" fmla="*/ 0 h 193345"/>
                <a:gd name="connsiteX89" fmla="*/ 613327 w 719722"/>
                <a:gd name="connsiteY89" fmla="*/ 0 h 193345"/>
                <a:gd name="connsiteX90" fmla="*/ 613327 w 719722"/>
                <a:gd name="connsiteY90" fmla="*/ 191550 h 193345"/>
                <a:gd name="connsiteX91" fmla="*/ 598938 w 719722"/>
                <a:gd name="connsiteY91" fmla="*/ 191550 h 193345"/>
                <a:gd name="connsiteX92" fmla="*/ 581920 w 719722"/>
                <a:gd name="connsiteY92" fmla="*/ 174563 h 193345"/>
                <a:gd name="connsiteX93" fmla="*/ 581920 w 719722"/>
                <a:gd name="connsiteY93" fmla="*/ 173458 h 193345"/>
                <a:gd name="connsiteX94" fmla="*/ 561859 w 719722"/>
                <a:gd name="connsiteY94" fmla="*/ 188373 h 193345"/>
                <a:gd name="connsiteX95" fmla="*/ 535571 w 719722"/>
                <a:gd name="connsiteY95" fmla="*/ 193345 h 193345"/>
                <a:gd name="connsiteX96" fmla="*/ 499322 w 719722"/>
                <a:gd name="connsiteY96" fmla="*/ 184507 h 193345"/>
                <a:gd name="connsiteX97" fmla="*/ 474003 w 719722"/>
                <a:gd name="connsiteY97" fmla="*/ 159234 h 193345"/>
                <a:gd name="connsiteX98" fmla="*/ 464872 w 719722"/>
                <a:gd name="connsiteY98" fmla="*/ 121669 h 193345"/>
                <a:gd name="connsiteX99" fmla="*/ 474003 w 719722"/>
                <a:gd name="connsiteY99" fmla="*/ 84243 h 193345"/>
                <a:gd name="connsiteX100" fmla="*/ 499322 w 719722"/>
                <a:gd name="connsiteY100" fmla="*/ 59108 h 193345"/>
                <a:gd name="connsiteX101" fmla="*/ 535571 w 719722"/>
                <a:gd name="connsiteY101" fmla="*/ 50270 h 193345"/>
                <a:gd name="connsiteX102" fmla="*/ 561029 w 719722"/>
                <a:gd name="connsiteY102" fmla="*/ 54965 h 193345"/>
                <a:gd name="connsiteX103" fmla="*/ 580675 w 719722"/>
                <a:gd name="connsiteY103" fmla="*/ 69052 h 193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l="l" t="t" r="r" b="b"/>
              <a:pathLst>
                <a:path w="719722" h="193345">
                  <a:moveTo>
                    <a:pt x="212098" y="78028"/>
                  </a:moveTo>
                  <a:cubicBezTo>
                    <a:pt x="200061" y="78028"/>
                    <a:pt x="190099" y="82033"/>
                    <a:pt x="182351" y="90043"/>
                  </a:cubicBezTo>
                  <a:cubicBezTo>
                    <a:pt x="174603" y="98053"/>
                    <a:pt x="170730" y="108549"/>
                    <a:pt x="170730" y="121669"/>
                  </a:cubicBezTo>
                  <a:cubicBezTo>
                    <a:pt x="170730" y="134788"/>
                    <a:pt x="174603" y="145284"/>
                    <a:pt x="182351" y="153294"/>
                  </a:cubicBezTo>
                  <a:cubicBezTo>
                    <a:pt x="190099" y="161304"/>
                    <a:pt x="200061" y="165309"/>
                    <a:pt x="212098" y="165309"/>
                  </a:cubicBezTo>
                  <a:cubicBezTo>
                    <a:pt x="224134" y="165447"/>
                    <a:pt x="234096" y="161442"/>
                    <a:pt x="241982" y="153294"/>
                  </a:cubicBezTo>
                  <a:cubicBezTo>
                    <a:pt x="249868" y="145284"/>
                    <a:pt x="253742" y="134788"/>
                    <a:pt x="253742" y="121669"/>
                  </a:cubicBezTo>
                  <a:cubicBezTo>
                    <a:pt x="253742" y="108549"/>
                    <a:pt x="249868" y="98053"/>
                    <a:pt x="241982" y="90043"/>
                  </a:cubicBezTo>
                  <a:cubicBezTo>
                    <a:pt x="234096" y="82033"/>
                    <a:pt x="224134" y="78028"/>
                    <a:pt x="212098" y="78028"/>
                  </a:cubicBezTo>
                  <a:close/>
                  <a:moveTo>
                    <a:pt x="539445" y="77891"/>
                  </a:moveTo>
                  <a:cubicBezTo>
                    <a:pt x="531559" y="77891"/>
                    <a:pt x="524503" y="79686"/>
                    <a:pt x="518277" y="83277"/>
                  </a:cubicBezTo>
                  <a:cubicBezTo>
                    <a:pt x="512051" y="86867"/>
                    <a:pt x="507070" y="91977"/>
                    <a:pt x="503335" y="98606"/>
                  </a:cubicBezTo>
                  <a:cubicBezTo>
                    <a:pt x="499599" y="105235"/>
                    <a:pt x="497801" y="112969"/>
                    <a:pt x="497801" y="121669"/>
                  </a:cubicBezTo>
                  <a:cubicBezTo>
                    <a:pt x="497801" y="130370"/>
                    <a:pt x="499599" y="138104"/>
                    <a:pt x="503335" y="144733"/>
                  </a:cubicBezTo>
                  <a:cubicBezTo>
                    <a:pt x="507070" y="151362"/>
                    <a:pt x="511913" y="156471"/>
                    <a:pt x="518277" y="160062"/>
                  </a:cubicBezTo>
                  <a:cubicBezTo>
                    <a:pt x="524503" y="163653"/>
                    <a:pt x="531698" y="165448"/>
                    <a:pt x="539445" y="165448"/>
                  </a:cubicBezTo>
                  <a:cubicBezTo>
                    <a:pt x="547193" y="165448"/>
                    <a:pt x="554388" y="163653"/>
                    <a:pt x="560614" y="160062"/>
                  </a:cubicBezTo>
                  <a:cubicBezTo>
                    <a:pt x="566840" y="156471"/>
                    <a:pt x="571821" y="151362"/>
                    <a:pt x="575556" y="144733"/>
                  </a:cubicBezTo>
                  <a:cubicBezTo>
                    <a:pt x="579292" y="138104"/>
                    <a:pt x="581090" y="130370"/>
                    <a:pt x="581090" y="121669"/>
                  </a:cubicBezTo>
                  <a:cubicBezTo>
                    <a:pt x="581090" y="112969"/>
                    <a:pt x="579292" y="105235"/>
                    <a:pt x="575556" y="98606"/>
                  </a:cubicBezTo>
                  <a:cubicBezTo>
                    <a:pt x="571821" y="91977"/>
                    <a:pt x="566840" y="86867"/>
                    <a:pt x="560614" y="83277"/>
                  </a:cubicBezTo>
                  <a:cubicBezTo>
                    <a:pt x="554388" y="79686"/>
                    <a:pt x="547193" y="77891"/>
                    <a:pt x="539445" y="77891"/>
                  </a:cubicBezTo>
                  <a:close/>
                  <a:moveTo>
                    <a:pt x="2352" y="51650"/>
                  </a:moveTo>
                  <a:lnTo>
                    <a:pt x="30300" y="51650"/>
                  </a:lnTo>
                  <a:cubicBezTo>
                    <a:pt x="35696" y="51650"/>
                    <a:pt x="40676" y="54136"/>
                    <a:pt x="43997" y="58417"/>
                  </a:cubicBezTo>
                  <a:lnTo>
                    <a:pt x="73190" y="99020"/>
                  </a:lnTo>
                  <a:lnTo>
                    <a:pt x="102383" y="58417"/>
                  </a:lnTo>
                  <a:cubicBezTo>
                    <a:pt x="105565" y="54136"/>
                    <a:pt x="110684" y="51650"/>
                    <a:pt x="116080" y="51650"/>
                  </a:cubicBezTo>
                  <a:lnTo>
                    <a:pt x="142921" y="51650"/>
                  </a:lnTo>
                  <a:lnTo>
                    <a:pt x="90484" y="121531"/>
                  </a:lnTo>
                  <a:lnTo>
                    <a:pt x="145273" y="191411"/>
                  </a:lnTo>
                  <a:lnTo>
                    <a:pt x="116910" y="191411"/>
                  </a:lnTo>
                  <a:cubicBezTo>
                    <a:pt x="111514" y="191549"/>
                    <a:pt x="106395" y="188925"/>
                    <a:pt x="103213" y="184644"/>
                  </a:cubicBezTo>
                  <a:lnTo>
                    <a:pt x="72360" y="144732"/>
                  </a:lnTo>
                  <a:lnTo>
                    <a:pt x="41368" y="184644"/>
                  </a:lnTo>
                  <a:cubicBezTo>
                    <a:pt x="38186" y="188925"/>
                    <a:pt x="33067" y="191411"/>
                    <a:pt x="27671" y="191411"/>
                  </a:cubicBezTo>
                  <a:lnTo>
                    <a:pt x="0" y="191411"/>
                  </a:lnTo>
                  <a:lnTo>
                    <a:pt x="54512" y="121531"/>
                  </a:lnTo>
                  <a:close/>
                  <a:moveTo>
                    <a:pt x="389469" y="50408"/>
                  </a:moveTo>
                  <a:cubicBezTo>
                    <a:pt x="407040" y="50270"/>
                    <a:pt x="421290" y="55379"/>
                    <a:pt x="431944" y="65737"/>
                  </a:cubicBezTo>
                  <a:cubicBezTo>
                    <a:pt x="442597" y="76095"/>
                    <a:pt x="447993" y="91286"/>
                    <a:pt x="447993" y="111449"/>
                  </a:cubicBezTo>
                  <a:lnTo>
                    <a:pt x="447993" y="191549"/>
                  </a:lnTo>
                  <a:lnTo>
                    <a:pt x="432220" y="191549"/>
                  </a:lnTo>
                  <a:cubicBezTo>
                    <a:pt x="422812" y="191549"/>
                    <a:pt x="415203" y="183953"/>
                    <a:pt x="415203" y="174562"/>
                  </a:cubicBezTo>
                  <a:lnTo>
                    <a:pt x="415203" y="115730"/>
                  </a:lnTo>
                  <a:cubicBezTo>
                    <a:pt x="415203" y="103577"/>
                    <a:pt x="412297" y="94325"/>
                    <a:pt x="406486" y="88110"/>
                  </a:cubicBezTo>
                  <a:cubicBezTo>
                    <a:pt x="400676" y="81895"/>
                    <a:pt x="392513" y="78857"/>
                    <a:pt x="381859" y="78857"/>
                  </a:cubicBezTo>
                  <a:cubicBezTo>
                    <a:pt x="369822" y="78857"/>
                    <a:pt x="360276" y="82448"/>
                    <a:pt x="353358" y="89767"/>
                  </a:cubicBezTo>
                  <a:cubicBezTo>
                    <a:pt x="346302" y="96948"/>
                    <a:pt x="342843" y="107444"/>
                    <a:pt x="342843" y="120978"/>
                  </a:cubicBezTo>
                  <a:lnTo>
                    <a:pt x="342843" y="174562"/>
                  </a:lnTo>
                  <a:cubicBezTo>
                    <a:pt x="342843" y="183953"/>
                    <a:pt x="335234" y="191549"/>
                    <a:pt x="325826" y="191549"/>
                  </a:cubicBezTo>
                  <a:lnTo>
                    <a:pt x="310053" y="191549"/>
                  </a:lnTo>
                  <a:lnTo>
                    <a:pt x="310053" y="51927"/>
                  </a:lnTo>
                  <a:lnTo>
                    <a:pt x="324165" y="51927"/>
                  </a:lnTo>
                  <a:cubicBezTo>
                    <a:pt x="333573" y="51927"/>
                    <a:pt x="341183" y="59523"/>
                    <a:pt x="341183" y="68914"/>
                  </a:cubicBezTo>
                  <a:lnTo>
                    <a:pt x="341183" y="70018"/>
                  </a:lnTo>
                  <a:cubicBezTo>
                    <a:pt x="346579" y="63527"/>
                    <a:pt x="353358" y="58694"/>
                    <a:pt x="361659" y="55379"/>
                  </a:cubicBezTo>
                  <a:cubicBezTo>
                    <a:pt x="369822" y="52065"/>
                    <a:pt x="379092" y="50408"/>
                    <a:pt x="389469" y="50408"/>
                  </a:cubicBezTo>
                  <a:close/>
                  <a:moveTo>
                    <a:pt x="719722" y="50269"/>
                  </a:moveTo>
                  <a:lnTo>
                    <a:pt x="719722" y="81342"/>
                  </a:lnTo>
                  <a:cubicBezTo>
                    <a:pt x="716955" y="80790"/>
                    <a:pt x="714326" y="80514"/>
                    <a:pt x="712113" y="80514"/>
                  </a:cubicBezTo>
                  <a:cubicBezTo>
                    <a:pt x="699384" y="80514"/>
                    <a:pt x="689422" y="84243"/>
                    <a:pt x="682228" y="91700"/>
                  </a:cubicBezTo>
                  <a:cubicBezTo>
                    <a:pt x="675033" y="99158"/>
                    <a:pt x="671436" y="109792"/>
                    <a:pt x="671436" y="123740"/>
                  </a:cubicBezTo>
                  <a:lnTo>
                    <a:pt x="671436" y="174424"/>
                  </a:lnTo>
                  <a:cubicBezTo>
                    <a:pt x="671436" y="183815"/>
                    <a:pt x="663827" y="191411"/>
                    <a:pt x="654419" y="191411"/>
                  </a:cubicBezTo>
                  <a:lnTo>
                    <a:pt x="638646" y="191411"/>
                  </a:lnTo>
                  <a:lnTo>
                    <a:pt x="638646" y="51926"/>
                  </a:lnTo>
                  <a:lnTo>
                    <a:pt x="669776" y="51926"/>
                  </a:lnTo>
                  <a:lnTo>
                    <a:pt x="669776" y="72366"/>
                  </a:lnTo>
                  <a:cubicBezTo>
                    <a:pt x="679322" y="57589"/>
                    <a:pt x="695925" y="50269"/>
                    <a:pt x="719722" y="50269"/>
                  </a:cubicBezTo>
                  <a:close/>
                  <a:moveTo>
                    <a:pt x="208500" y="50269"/>
                  </a:moveTo>
                  <a:cubicBezTo>
                    <a:pt x="217632" y="50269"/>
                    <a:pt x="225933" y="51788"/>
                    <a:pt x="233543" y="54964"/>
                  </a:cubicBezTo>
                  <a:cubicBezTo>
                    <a:pt x="241152" y="58141"/>
                    <a:pt x="247793" y="62698"/>
                    <a:pt x="253327" y="68775"/>
                  </a:cubicBezTo>
                  <a:cubicBezTo>
                    <a:pt x="253327" y="59384"/>
                    <a:pt x="260937" y="51788"/>
                    <a:pt x="270345" y="51788"/>
                  </a:cubicBezTo>
                  <a:lnTo>
                    <a:pt x="285979" y="51788"/>
                  </a:lnTo>
                  <a:lnTo>
                    <a:pt x="285979" y="51926"/>
                  </a:lnTo>
                  <a:lnTo>
                    <a:pt x="285979" y="191549"/>
                  </a:lnTo>
                  <a:lnTo>
                    <a:pt x="271867" y="191549"/>
                  </a:lnTo>
                  <a:cubicBezTo>
                    <a:pt x="262459" y="191549"/>
                    <a:pt x="254849" y="183953"/>
                    <a:pt x="254849" y="174562"/>
                  </a:cubicBezTo>
                  <a:lnTo>
                    <a:pt x="254849" y="173457"/>
                  </a:lnTo>
                  <a:cubicBezTo>
                    <a:pt x="249453" y="180086"/>
                    <a:pt x="242812" y="185058"/>
                    <a:pt x="234788" y="188372"/>
                  </a:cubicBezTo>
                  <a:cubicBezTo>
                    <a:pt x="226902" y="191687"/>
                    <a:pt x="218047" y="193344"/>
                    <a:pt x="208500" y="193344"/>
                  </a:cubicBezTo>
                  <a:cubicBezTo>
                    <a:pt x="194941" y="193344"/>
                    <a:pt x="182628" y="190444"/>
                    <a:pt x="171975" y="184506"/>
                  </a:cubicBezTo>
                  <a:cubicBezTo>
                    <a:pt x="161183" y="178567"/>
                    <a:pt x="152882" y="170143"/>
                    <a:pt x="146794" y="159371"/>
                  </a:cubicBezTo>
                  <a:cubicBezTo>
                    <a:pt x="140706" y="148599"/>
                    <a:pt x="137801" y="136031"/>
                    <a:pt x="137801" y="121669"/>
                  </a:cubicBezTo>
                  <a:cubicBezTo>
                    <a:pt x="137801" y="107306"/>
                    <a:pt x="140845" y="94876"/>
                    <a:pt x="146794" y="84104"/>
                  </a:cubicBezTo>
                  <a:cubicBezTo>
                    <a:pt x="152882" y="73332"/>
                    <a:pt x="161183" y="65046"/>
                    <a:pt x="171975" y="59108"/>
                  </a:cubicBezTo>
                  <a:cubicBezTo>
                    <a:pt x="182766" y="53169"/>
                    <a:pt x="194941" y="50269"/>
                    <a:pt x="208500" y="50269"/>
                  </a:cubicBezTo>
                  <a:close/>
                  <a:moveTo>
                    <a:pt x="580675" y="0"/>
                  </a:moveTo>
                  <a:lnTo>
                    <a:pt x="613327" y="0"/>
                  </a:lnTo>
                  <a:lnTo>
                    <a:pt x="613327" y="191550"/>
                  </a:lnTo>
                  <a:lnTo>
                    <a:pt x="598938" y="191550"/>
                  </a:lnTo>
                  <a:cubicBezTo>
                    <a:pt x="589530" y="191550"/>
                    <a:pt x="581920" y="183954"/>
                    <a:pt x="581920" y="174563"/>
                  </a:cubicBezTo>
                  <a:lnTo>
                    <a:pt x="581920" y="173458"/>
                  </a:lnTo>
                  <a:cubicBezTo>
                    <a:pt x="576525" y="180087"/>
                    <a:pt x="569884" y="185059"/>
                    <a:pt x="561859" y="188373"/>
                  </a:cubicBezTo>
                  <a:cubicBezTo>
                    <a:pt x="553973" y="191688"/>
                    <a:pt x="545118" y="193345"/>
                    <a:pt x="535571" y="193345"/>
                  </a:cubicBezTo>
                  <a:cubicBezTo>
                    <a:pt x="522151" y="193345"/>
                    <a:pt x="509976" y="190445"/>
                    <a:pt x="499322" y="184507"/>
                  </a:cubicBezTo>
                  <a:cubicBezTo>
                    <a:pt x="488531" y="178568"/>
                    <a:pt x="480091" y="170144"/>
                    <a:pt x="474003" y="159234"/>
                  </a:cubicBezTo>
                  <a:cubicBezTo>
                    <a:pt x="467916" y="148323"/>
                    <a:pt x="464872" y="135756"/>
                    <a:pt x="464872" y="121669"/>
                  </a:cubicBezTo>
                  <a:cubicBezTo>
                    <a:pt x="464872" y="107583"/>
                    <a:pt x="467916" y="95015"/>
                    <a:pt x="474003" y="84243"/>
                  </a:cubicBezTo>
                  <a:cubicBezTo>
                    <a:pt x="480091" y="73471"/>
                    <a:pt x="488531" y="65047"/>
                    <a:pt x="499322" y="59108"/>
                  </a:cubicBezTo>
                  <a:cubicBezTo>
                    <a:pt x="510114" y="53170"/>
                    <a:pt x="522151" y="50270"/>
                    <a:pt x="535571" y="50270"/>
                  </a:cubicBezTo>
                  <a:cubicBezTo>
                    <a:pt x="544841" y="50270"/>
                    <a:pt x="553281" y="51789"/>
                    <a:pt x="561029" y="54965"/>
                  </a:cubicBezTo>
                  <a:cubicBezTo>
                    <a:pt x="568777" y="58142"/>
                    <a:pt x="575279" y="62837"/>
                    <a:pt x="580675" y="69052"/>
                  </a:cubicBezTo>
                  <a:close/>
                </a:path>
              </a:pathLst>
            </a:custGeom>
            <a:solidFill>
              <a:schemeClr val="tx2"/>
            </a:solidFill>
            <a:ln w="9510" cap="flat">
              <a:noFill/>
              <a:prstDash val="solid"/>
              <a:miter/>
            </a:ln>
          </p:spPr>
          <p:txBody>
            <a:bodyPr wrap="square" rtlCol="0" anchor="ctr">
              <a:noAutofit/>
            </a:bodyPr>
            <a:lstStyle/>
            <a:p>
              <a:endParaRPr lang="en-US"/>
            </a:p>
          </p:txBody>
        </p:sp>
        <p:grpSp>
          <p:nvGrpSpPr>
            <p:cNvPr id="45" name="Group 44">
              <a:extLst>
                <a:ext uri="{FF2B5EF4-FFF2-40B4-BE49-F238E27FC236}">
                  <a16:creationId xmlns:a16="http://schemas.microsoft.com/office/drawing/2014/main" id="{CD34523A-60F0-1749-BDC7-B07D325E64D6}"/>
                </a:ext>
              </a:extLst>
            </p:cNvPr>
            <p:cNvGrpSpPr/>
            <p:nvPr userDrawn="1"/>
          </p:nvGrpSpPr>
          <p:grpSpPr>
            <a:xfrm>
              <a:off x="11082099" y="267640"/>
              <a:ext cx="156756" cy="139761"/>
              <a:chOff x="11082099" y="267640"/>
              <a:chExt cx="156756" cy="139761"/>
            </a:xfrm>
          </p:grpSpPr>
          <p:sp>
            <p:nvSpPr>
              <p:cNvPr id="46" name="Freeform 45">
                <a:extLst>
                  <a:ext uri="{FF2B5EF4-FFF2-40B4-BE49-F238E27FC236}">
                    <a16:creationId xmlns:a16="http://schemas.microsoft.com/office/drawing/2014/main" id="{EF8BFFC7-BB9C-D24B-90F7-34FB9687583D}"/>
                  </a:ext>
                </a:extLst>
              </p:cNvPr>
              <p:cNvSpPr/>
              <p:nvPr/>
            </p:nvSpPr>
            <p:spPr>
              <a:xfrm>
                <a:off x="11082099" y="272749"/>
                <a:ext cx="70699" cy="60489"/>
              </a:xfrm>
              <a:custGeom>
                <a:avLst/>
                <a:gdLst>
                  <a:gd name="connsiteX0" fmla="*/ 246570 w 486475"/>
                  <a:gd name="connsiteY0" fmla="*/ 0 h 416222"/>
                  <a:gd name="connsiteX1" fmla="*/ 225625 w 486475"/>
                  <a:gd name="connsiteY1" fmla="*/ 26608 h 416222"/>
                  <a:gd name="connsiteX2" fmla="*/ 0 w 486475"/>
                  <a:gd name="connsiteY2" fmla="*/ 416223 h 416222"/>
                  <a:gd name="connsiteX3" fmla="*/ 486475 w 486475"/>
                  <a:gd name="connsiteY3" fmla="*/ 416223 h 416222"/>
                  <a:gd name="connsiteX4" fmla="*/ 246570 w 486475"/>
                  <a:gd name="connsiteY4" fmla="*/ 0 h 416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475" h="416222">
                    <a:moveTo>
                      <a:pt x="246570" y="0"/>
                    </a:moveTo>
                    <a:cubicBezTo>
                      <a:pt x="238954" y="7602"/>
                      <a:pt x="231338" y="16155"/>
                      <a:pt x="225625" y="26608"/>
                    </a:cubicBezTo>
                    <a:lnTo>
                      <a:pt x="0" y="416223"/>
                    </a:lnTo>
                    <a:lnTo>
                      <a:pt x="486475" y="416223"/>
                    </a:lnTo>
                    <a:lnTo>
                      <a:pt x="246570" y="0"/>
                    </a:lnTo>
                    <a:close/>
                  </a:path>
                </a:pathLst>
              </a:custGeom>
              <a:solidFill>
                <a:srgbClr val="DF1E26"/>
              </a:solidFill>
              <a:ln w="9510" cap="flat">
                <a:noFill/>
                <a:prstDash val="solid"/>
                <a:miter/>
              </a:ln>
            </p:spPr>
            <p:txBody>
              <a:bodyPr rtlCol="0" anchor="ctr"/>
              <a:lstStyle/>
              <a:p>
                <a:endParaRPr lang="en-US"/>
              </a:p>
            </p:txBody>
          </p:sp>
          <p:sp>
            <p:nvSpPr>
              <p:cNvPr id="47" name="Freeform 46">
                <a:extLst>
                  <a:ext uri="{FF2B5EF4-FFF2-40B4-BE49-F238E27FC236}">
                    <a16:creationId xmlns:a16="http://schemas.microsoft.com/office/drawing/2014/main" id="{E21F9521-4016-6D48-AF03-4C84E9C9B595}"/>
                  </a:ext>
                </a:extLst>
              </p:cNvPr>
              <p:cNvSpPr/>
              <p:nvPr/>
            </p:nvSpPr>
            <p:spPr>
              <a:xfrm>
                <a:off x="11125542" y="267640"/>
                <a:ext cx="69869" cy="61180"/>
              </a:xfrm>
              <a:custGeom>
                <a:avLst/>
                <a:gdLst>
                  <a:gd name="connsiteX0" fmla="*/ 480763 w 480763"/>
                  <a:gd name="connsiteY0" fmla="*/ 4751 h 420973"/>
                  <a:gd name="connsiteX1" fmla="*/ 447443 w 480763"/>
                  <a:gd name="connsiteY1" fmla="*/ 0 h 420973"/>
                  <a:gd name="connsiteX2" fmla="*/ 33320 w 480763"/>
                  <a:gd name="connsiteY2" fmla="*/ 0 h 420973"/>
                  <a:gd name="connsiteX3" fmla="*/ 0 w 480763"/>
                  <a:gd name="connsiteY3" fmla="*/ 4751 h 420973"/>
                  <a:gd name="connsiteX4" fmla="*/ 240858 w 480763"/>
                  <a:gd name="connsiteY4" fmla="*/ 420974 h 420973"/>
                  <a:gd name="connsiteX5" fmla="*/ 480763 w 480763"/>
                  <a:gd name="connsiteY5" fmla="*/ 4751 h 420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0763" h="420973">
                    <a:moveTo>
                      <a:pt x="480763" y="4751"/>
                    </a:moveTo>
                    <a:cubicBezTo>
                      <a:pt x="470291" y="1901"/>
                      <a:pt x="458867" y="0"/>
                      <a:pt x="447443" y="0"/>
                    </a:cubicBezTo>
                    <a:lnTo>
                      <a:pt x="33320" y="0"/>
                    </a:lnTo>
                    <a:cubicBezTo>
                      <a:pt x="21896" y="0"/>
                      <a:pt x="10472" y="1901"/>
                      <a:pt x="0" y="4751"/>
                    </a:cubicBezTo>
                    <a:lnTo>
                      <a:pt x="240858" y="420974"/>
                    </a:lnTo>
                    <a:lnTo>
                      <a:pt x="480763" y="4751"/>
                    </a:lnTo>
                    <a:close/>
                  </a:path>
                </a:pathLst>
              </a:custGeom>
              <a:solidFill>
                <a:srgbClr val="EF3834"/>
              </a:solidFill>
              <a:ln w="9510" cap="flat">
                <a:noFill/>
                <a:prstDash val="solid"/>
                <a:miter/>
              </a:ln>
            </p:spPr>
            <p:txBody>
              <a:bodyPr rtlCol="0" anchor="ctr"/>
              <a:lstStyle/>
              <a:p>
                <a:endParaRPr lang="en-US"/>
              </a:p>
            </p:txBody>
          </p:sp>
          <p:sp>
            <p:nvSpPr>
              <p:cNvPr id="48" name="Freeform 47">
                <a:extLst>
                  <a:ext uri="{FF2B5EF4-FFF2-40B4-BE49-F238E27FC236}">
                    <a16:creationId xmlns:a16="http://schemas.microsoft.com/office/drawing/2014/main" id="{BA8E8068-CD55-304A-B11A-9B35D68F0F88}"/>
                  </a:ext>
                </a:extLst>
              </p:cNvPr>
              <p:cNvSpPr/>
              <p:nvPr/>
            </p:nvSpPr>
            <p:spPr>
              <a:xfrm>
                <a:off x="11082237" y="341939"/>
                <a:ext cx="70838" cy="60489"/>
              </a:xfrm>
              <a:custGeom>
                <a:avLst/>
                <a:gdLst>
                  <a:gd name="connsiteX0" fmla="*/ 0 w 487427"/>
                  <a:gd name="connsiteY0" fmla="*/ 0 h 416222"/>
                  <a:gd name="connsiteX1" fmla="*/ 225625 w 487427"/>
                  <a:gd name="connsiteY1" fmla="*/ 389615 h 416222"/>
                  <a:gd name="connsiteX2" fmla="*/ 246570 w 487427"/>
                  <a:gd name="connsiteY2" fmla="*/ 416222 h 416222"/>
                  <a:gd name="connsiteX3" fmla="*/ 487427 w 487427"/>
                  <a:gd name="connsiteY3" fmla="*/ 0 h 416222"/>
                  <a:gd name="connsiteX4" fmla="*/ 0 w 487427"/>
                  <a:gd name="connsiteY4" fmla="*/ 0 h 416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7427" h="416222">
                    <a:moveTo>
                      <a:pt x="0" y="0"/>
                    </a:moveTo>
                    <a:lnTo>
                      <a:pt x="225625" y="389615"/>
                    </a:lnTo>
                    <a:cubicBezTo>
                      <a:pt x="231338" y="399118"/>
                      <a:pt x="238002" y="408620"/>
                      <a:pt x="246570" y="416222"/>
                    </a:cubicBezTo>
                    <a:lnTo>
                      <a:pt x="487427" y="0"/>
                    </a:lnTo>
                    <a:lnTo>
                      <a:pt x="0" y="0"/>
                    </a:lnTo>
                    <a:close/>
                  </a:path>
                </a:pathLst>
              </a:custGeom>
              <a:solidFill>
                <a:srgbClr val="F0534C"/>
              </a:solidFill>
              <a:ln w="9510" cap="flat">
                <a:noFill/>
                <a:prstDash val="solid"/>
                <a:miter/>
              </a:ln>
            </p:spPr>
            <p:txBody>
              <a:bodyPr rtlCol="0" anchor="ctr"/>
              <a:lstStyle/>
              <a:p>
                <a:endParaRPr lang="en-US"/>
              </a:p>
            </p:txBody>
          </p:sp>
          <p:sp>
            <p:nvSpPr>
              <p:cNvPr id="49" name="Freeform 48">
                <a:extLst>
                  <a:ext uri="{FF2B5EF4-FFF2-40B4-BE49-F238E27FC236}">
                    <a16:creationId xmlns:a16="http://schemas.microsoft.com/office/drawing/2014/main" id="{896D3CB8-AE43-F648-B5C3-35CC783F361C}"/>
                  </a:ext>
                </a:extLst>
              </p:cNvPr>
              <p:cNvSpPr/>
              <p:nvPr/>
            </p:nvSpPr>
            <p:spPr>
              <a:xfrm>
                <a:off x="11168017" y="341939"/>
                <a:ext cx="70838" cy="60489"/>
              </a:xfrm>
              <a:custGeom>
                <a:avLst/>
                <a:gdLst>
                  <a:gd name="connsiteX0" fmla="*/ 261802 w 487427"/>
                  <a:gd name="connsiteY0" fmla="*/ 389615 h 416222"/>
                  <a:gd name="connsiteX1" fmla="*/ 487427 w 487427"/>
                  <a:gd name="connsiteY1" fmla="*/ 0 h 416222"/>
                  <a:gd name="connsiteX2" fmla="*/ 0 w 487427"/>
                  <a:gd name="connsiteY2" fmla="*/ 0 h 416222"/>
                  <a:gd name="connsiteX3" fmla="*/ 240858 w 487427"/>
                  <a:gd name="connsiteY3" fmla="*/ 416222 h 416222"/>
                  <a:gd name="connsiteX4" fmla="*/ 261802 w 487427"/>
                  <a:gd name="connsiteY4" fmla="*/ 389615 h 416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7427" h="416222">
                    <a:moveTo>
                      <a:pt x="261802" y="389615"/>
                    </a:moveTo>
                    <a:lnTo>
                      <a:pt x="487427" y="0"/>
                    </a:lnTo>
                    <a:lnTo>
                      <a:pt x="0" y="0"/>
                    </a:lnTo>
                    <a:lnTo>
                      <a:pt x="240858" y="416222"/>
                    </a:lnTo>
                    <a:cubicBezTo>
                      <a:pt x="248474" y="407670"/>
                      <a:pt x="256090" y="399118"/>
                      <a:pt x="261802" y="389615"/>
                    </a:cubicBezTo>
                  </a:path>
                </a:pathLst>
              </a:custGeom>
              <a:solidFill>
                <a:srgbClr val="F26F62"/>
              </a:solidFill>
              <a:ln w="9510" cap="flat">
                <a:noFill/>
                <a:prstDash val="solid"/>
                <a:miter/>
              </a:ln>
            </p:spPr>
            <p:txBody>
              <a:bodyPr rtlCol="0" anchor="ctr"/>
              <a:lstStyle/>
              <a:p>
                <a:endParaRPr lang="en-US"/>
              </a:p>
            </p:txBody>
          </p:sp>
          <p:sp>
            <p:nvSpPr>
              <p:cNvPr id="50" name="Freeform 49">
                <a:extLst>
                  <a:ext uri="{FF2B5EF4-FFF2-40B4-BE49-F238E27FC236}">
                    <a16:creationId xmlns:a16="http://schemas.microsoft.com/office/drawing/2014/main" id="{A4265465-37E5-A74E-89DB-A3B70C986BEB}"/>
                  </a:ext>
                </a:extLst>
              </p:cNvPr>
              <p:cNvSpPr/>
              <p:nvPr/>
            </p:nvSpPr>
            <p:spPr>
              <a:xfrm>
                <a:off x="11125542" y="346221"/>
                <a:ext cx="70008" cy="61180"/>
              </a:xfrm>
              <a:custGeom>
                <a:avLst/>
                <a:gdLst>
                  <a:gd name="connsiteX0" fmla="*/ 0 w 481715"/>
                  <a:gd name="connsiteY0" fmla="*/ 416223 h 420973"/>
                  <a:gd name="connsiteX1" fmla="*/ 33320 w 481715"/>
                  <a:gd name="connsiteY1" fmla="*/ 420974 h 420973"/>
                  <a:gd name="connsiteX2" fmla="*/ 448395 w 481715"/>
                  <a:gd name="connsiteY2" fmla="*/ 420974 h 420973"/>
                  <a:gd name="connsiteX3" fmla="*/ 481715 w 481715"/>
                  <a:gd name="connsiteY3" fmla="*/ 416223 h 420973"/>
                  <a:gd name="connsiteX4" fmla="*/ 240858 w 481715"/>
                  <a:gd name="connsiteY4" fmla="*/ 0 h 420973"/>
                  <a:gd name="connsiteX5" fmla="*/ 0 w 481715"/>
                  <a:gd name="connsiteY5" fmla="*/ 416223 h 420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1715" h="420973">
                    <a:moveTo>
                      <a:pt x="0" y="416223"/>
                    </a:moveTo>
                    <a:cubicBezTo>
                      <a:pt x="10472" y="419073"/>
                      <a:pt x="21896" y="420974"/>
                      <a:pt x="33320" y="420974"/>
                    </a:cubicBezTo>
                    <a:lnTo>
                      <a:pt x="448395" y="420974"/>
                    </a:lnTo>
                    <a:cubicBezTo>
                      <a:pt x="459819" y="420974"/>
                      <a:pt x="471243" y="419073"/>
                      <a:pt x="481715" y="416223"/>
                    </a:cubicBezTo>
                    <a:lnTo>
                      <a:pt x="240858" y="0"/>
                    </a:lnTo>
                    <a:lnTo>
                      <a:pt x="0" y="416223"/>
                    </a:lnTo>
                    <a:close/>
                  </a:path>
                </a:pathLst>
              </a:custGeom>
              <a:solidFill>
                <a:srgbClr val="F58C7F"/>
              </a:solidFill>
              <a:ln w="9510" cap="flat">
                <a:noFill/>
                <a:prstDash val="solid"/>
                <a:miter/>
              </a:ln>
            </p:spPr>
            <p:txBody>
              <a:bodyPr rtlCol="0" anchor="ctr"/>
              <a:lstStyle/>
              <a:p>
                <a:endParaRPr lang="en-US"/>
              </a:p>
            </p:txBody>
          </p:sp>
          <p:sp>
            <p:nvSpPr>
              <p:cNvPr id="51" name="Freeform 50">
                <a:extLst>
                  <a:ext uri="{FF2B5EF4-FFF2-40B4-BE49-F238E27FC236}">
                    <a16:creationId xmlns:a16="http://schemas.microsoft.com/office/drawing/2014/main" id="{9E0280FC-6D53-B849-AD17-352C020274C5}"/>
                  </a:ext>
                </a:extLst>
              </p:cNvPr>
              <p:cNvSpPr/>
              <p:nvPr/>
            </p:nvSpPr>
            <p:spPr>
              <a:xfrm>
                <a:off x="11168017" y="272749"/>
                <a:ext cx="70699" cy="60489"/>
              </a:xfrm>
              <a:custGeom>
                <a:avLst/>
                <a:gdLst>
                  <a:gd name="connsiteX0" fmla="*/ 486475 w 486475"/>
                  <a:gd name="connsiteY0" fmla="*/ 416223 h 416222"/>
                  <a:gd name="connsiteX1" fmla="*/ 260850 w 486475"/>
                  <a:gd name="connsiteY1" fmla="*/ 26608 h 416222"/>
                  <a:gd name="connsiteX2" fmla="*/ 239906 w 486475"/>
                  <a:gd name="connsiteY2" fmla="*/ 0 h 416222"/>
                  <a:gd name="connsiteX3" fmla="*/ 0 w 486475"/>
                  <a:gd name="connsiteY3" fmla="*/ 416223 h 416222"/>
                  <a:gd name="connsiteX4" fmla="*/ 486475 w 486475"/>
                  <a:gd name="connsiteY4" fmla="*/ 416223 h 416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475" h="416222">
                    <a:moveTo>
                      <a:pt x="486475" y="416223"/>
                    </a:moveTo>
                    <a:lnTo>
                      <a:pt x="260850" y="26608"/>
                    </a:lnTo>
                    <a:cubicBezTo>
                      <a:pt x="255138" y="17105"/>
                      <a:pt x="248474" y="7602"/>
                      <a:pt x="239906" y="0"/>
                    </a:cubicBezTo>
                    <a:lnTo>
                      <a:pt x="0" y="416223"/>
                    </a:lnTo>
                    <a:lnTo>
                      <a:pt x="486475" y="416223"/>
                    </a:lnTo>
                    <a:close/>
                  </a:path>
                </a:pathLst>
              </a:custGeom>
              <a:solidFill>
                <a:srgbClr val="F0534C"/>
              </a:solidFill>
              <a:ln w="9510" cap="flat">
                <a:noFill/>
                <a:prstDash val="solid"/>
                <a:miter/>
              </a:ln>
            </p:spPr>
            <p:txBody>
              <a:bodyPr rtlCol="0" anchor="ctr"/>
              <a:lstStyle/>
              <a:p>
                <a:endParaRPr lang="en-US"/>
              </a:p>
            </p:txBody>
          </p:sp>
        </p:grpSp>
      </p:grpSp>
      <p:sp>
        <p:nvSpPr>
          <p:cNvPr id="52" name="Text Placeholder 7">
            <a:extLst>
              <a:ext uri="{FF2B5EF4-FFF2-40B4-BE49-F238E27FC236}">
                <a16:creationId xmlns:a16="http://schemas.microsoft.com/office/drawing/2014/main" id="{FC3B9A63-27BA-A44F-AC44-F829E9D521EC}"/>
              </a:ext>
            </a:extLst>
          </p:cNvPr>
          <p:cNvSpPr>
            <a:spLocks noGrp="1"/>
          </p:cNvSpPr>
          <p:nvPr>
            <p:ph type="body" sz="quarter" idx="38"/>
          </p:nvPr>
        </p:nvSpPr>
        <p:spPr>
          <a:xfrm>
            <a:off x="228600" y="502920"/>
            <a:ext cx="5865812" cy="233718"/>
          </a:xfrm>
          <a:prstGeom prst="rect">
            <a:avLst/>
          </a:prstGeom>
        </p:spPr>
        <p:txBody>
          <a:bodyPr wrap="square">
            <a:spAutoFit/>
          </a:bodyPr>
          <a:lstStyle>
            <a:lvl1pPr marL="0" marR="0" indent="0" algn="l" defTabSz="182742" rtl="0" eaLnBrk="1" fontAlgn="auto" latinLnBrk="0" hangingPunct="1">
              <a:lnSpc>
                <a:spcPct val="120000"/>
              </a:lnSpc>
              <a:spcBef>
                <a:spcPts val="0"/>
              </a:spcBef>
              <a:spcAft>
                <a:spcPts val="0"/>
              </a:spcAft>
              <a:buClrTx/>
              <a:buSzTx/>
              <a:buFont typeface="Arial" panose="020B0604020202020204" pitchFamily="34" charset="0"/>
              <a:buNone/>
              <a:tabLst/>
              <a:defRPr lang="en-US"/>
            </a:lvl1pPr>
            <a:lvl4pPr marL="182880" marR="0" indent="-182880" algn="l" defTabSz="182880" rtl="0" eaLnBrk="1" fontAlgn="auto" latinLnBrk="0" hangingPunct="1">
              <a:lnSpc>
                <a:spcPct val="100000"/>
              </a:lnSpc>
              <a:spcBef>
                <a:spcPts val="0"/>
              </a:spcBef>
              <a:spcAft>
                <a:spcPts val="600"/>
              </a:spcAft>
              <a:buClr>
                <a:schemeClr val="tx2"/>
              </a:buClr>
              <a:buSzPct val="100000"/>
              <a:buFont typeface="Arial" panose="020B0604020202020204" pitchFamily="34" charset="0"/>
              <a:buChar char="•"/>
              <a:tabLst>
                <a:tab pos="182880" algn="l"/>
                <a:tab pos="365760" algn="l"/>
                <a:tab pos="548640" algn="l"/>
              </a:tabLst>
              <a:defRPr/>
            </a:lvl4pPr>
          </a:lstStyle>
          <a:p>
            <a:pPr lvl="0"/>
            <a:r>
              <a:rPr lang="en-US"/>
              <a:t>Click to edit Master text styles</a:t>
            </a:r>
          </a:p>
        </p:txBody>
      </p:sp>
      <p:sp>
        <p:nvSpPr>
          <p:cNvPr id="55" name="Text Placeholder 41">
            <a:extLst>
              <a:ext uri="{FF2B5EF4-FFF2-40B4-BE49-F238E27FC236}">
                <a16:creationId xmlns:a16="http://schemas.microsoft.com/office/drawing/2014/main" id="{8FAABE38-99DF-3E47-B1A3-4DA6E68893A4}"/>
              </a:ext>
            </a:extLst>
          </p:cNvPr>
          <p:cNvSpPr>
            <a:spLocks noGrp="1"/>
          </p:cNvSpPr>
          <p:nvPr>
            <p:ph type="body" sz="quarter" idx="37" hasCustomPrompt="1"/>
          </p:nvPr>
        </p:nvSpPr>
        <p:spPr>
          <a:xfrm>
            <a:off x="228599" y="1600200"/>
            <a:ext cx="3108960" cy="553998"/>
          </a:xfrm>
        </p:spPr>
        <p:txBody>
          <a:bodyPr wrap="square">
            <a:spAutoFit/>
          </a:bodyPr>
          <a:lstStyle>
            <a:lvl1pPr>
              <a:lnSpc>
                <a:spcPct val="90000"/>
              </a:lnSpc>
              <a:defRPr sz="4000" spc="-30" baseline="0">
                <a:solidFill>
                  <a:srgbClr val="FC5047"/>
                </a:solidFill>
                <a:latin typeface="+mj-lt"/>
              </a:defRPr>
            </a:lvl1pPr>
          </a:lstStyle>
          <a:p>
            <a:pPr lvl="0"/>
            <a:r>
              <a:rPr lang="en-US"/>
              <a:t>Speakers</a:t>
            </a:r>
          </a:p>
        </p:txBody>
      </p:sp>
      <p:sp>
        <p:nvSpPr>
          <p:cNvPr id="56" name="Text Placeholder 7">
            <a:extLst>
              <a:ext uri="{FF2B5EF4-FFF2-40B4-BE49-F238E27FC236}">
                <a16:creationId xmlns:a16="http://schemas.microsoft.com/office/drawing/2014/main" id="{721B625C-B244-BD4E-9628-AC0C60685FB9}"/>
              </a:ext>
            </a:extLst>
          </p:cNvPr>
          <p:cNvSpPr>
            <a:spLocks noGrp="1"/>
          </p:cNvSpPr>
          <p:nvPr>
            <p:ph type="body" sz="quarter" idx="39"/>
          </p:nvPr>
        </p:nvSpPr>
        <p:spPr>
          <a:xfrm>
            <a:off x="228599" y="2199640"/>
            <a:ext cx="3108960" cy="2143760"/>
          </a:xfrm>
          <a:prstGeom prst="rect">
            <a:avLst/>
          </a:prstGeom>
        </p:spPr>
        <p:txBody>
          <a:bodyPr wrap="square">
            <a:spAutoFit/>
          </a:bodyPr>
          <a:lstStyle>
            <a:lvl1pPr marL="0" marR="0" indent="0" algn="l" defTabSz="182742" rtl="0" eaLnBrk="1" fontAlgn="auto" latinLnBrk="0" hangingPunct="1">
              <a:lnSpc>
                <a:spcPct val="120000"/>
              </a:lnSpc>
              <a:spcBef>
                <a:spcPts val="0"/>
              </a:spcBef>
              <a:spcAft>
                <a:spcPts val="0"/>
              </a:spcAft>
              <a:buClrTx/>
              <a:buSzTx/>
              <a:buFont typeface="Arial" panose="020B0604020202020204" pitchFamily="34" charset="0"/>
              <a:buNone/>
              <a:tabLst/>
              <a:defRPr lang="en-US"/>
            </a:lvl1pPr>
            <a:lvl4pPr marL="182880" marR="0" indent="-182880" algn="l" defTabSz="182880" rtl="0" eaLnBrk="1" fontAlgn="auto" latinLnBrk="0" hangingPunct="1">
              <a:lnSpc>
                <a:spcPct val="100000"/>
              </a:lnSpc>
              <a:spcBef>
                <a:spcPts val="0"/>
              </a:spcBef>
              <a:spcAft>
                <a:spcPts val="600"/>
              </a:spcAft>
              <a:buClr>
                <a:schemeClr val="tx2"/>
              </a:buClr>
              <a:buSzPct val="100000"/>
              <a:buFont typeface="Arial" panose="020B0604020202020204" pitchFamily="34" charset="0"/>
              <a:buChar char="•"/>
              <a:tabLst>
                <a:tab pos="182880" algn="l"/>
                <a:tab pos="365760" algn="l"/>
                <a:tab pos="548640" algn="l"/>
              </a:tabLst>
              <a:defRPr/>
            </a:lvl4pPr>
          </a:lstStyle>
          <a:p>
            <a:pPr lvl="0"/>
            <a:r>
              <a:rPr lang="en-US"/>
              <a:t>Click to edit Master text styles</a:t>
            </a:r>
          </a:p>
        </p:txBody>
      </p:sp>
      <p:sp>
        <p:nvSpPr>
          <p:cNvPr id="40" name="Text Placeholder 7">
            <a:extLst>
              <a:ext uri="{FF2B5EF4-FFF2-40B4-BE49-F238E27FC236}">
                <a16:creationId xmlns:a16="http://schemas.microsoft.com/office/drawing/2014/main" id="{33BF6140-EA42-2548-A315-90676F300097}"/>
              </a:ext>
            </a:extLst>
          </p:cNvPr>
          <p:cNvSpPr>
            <a:spLocks noGrp="1"/>
          </p:cNvSpPr>
          <p:nvPr>
            <p:ph type="body" sz="quarter" idx="40" hasCustomPrompt="1"/>
          </p:nvPr>
        </p:nvSpPr>
        <p:spPr>
          <a:xfrm>
            <a:off x="10148986" y="6632886"/>
            <a:ext cx="1821776" cy="92333"/>
          </a:xfrm>
        </p:spPr>
        <p:txBody>
          <a:bodyPr anchor="b" anchorCtr="0">
            <a:spAutoFit/>
          </a:bodyPr>
          <a:lstStyle>
            <a:lvl1pPr algn="r">
              <a:lnSpc>
                <a:spcPct val="100000"/>
              </a:lnSpc>
              <a:defRPr sz="600">
                <a:solidFill>
                  <a:schemeClr val="tx2">
                    <a:lumMod val="50000"/>
                    <a:lumOff val="50000"/>
                  </a:schemeClr>
                </a:solidFill>
              </a:defRPr>
            </a:lvl1pPr>
          </a:lstStyle>
          <a:p>
            <a:pPr lvl="0"/>
            <a:r>
              <a:rPr lang="en-US"/>
              <a:t>Source Info</a:t>
            </a:r>
          </a:p>
        </p:txBody>
      </p:sp>
    </p:spTree>
    <p:extLst>
      <p:ext uri="{BB962C8B-B14F-4D97-AF65-F5344CB8AC3E}">
        <p14:creationId xmlns:p14="http://schemas.microsoft.com/office/powerpoint/2010/main" val="3200509227"/>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IMAGE 2">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A996C9A6-525D-2244-BF9A-7031DCEFFBE1}"/>
              </a:ext>
            </a:extLst>
          </p:cNvPr>
          <p:cNvSpPr>
            <a:spLocks noGrp="1"/>
          </p:cNvSpPr>
          <p:nvPr>
            <p:ph type="ftr" sz="quarter" idx="10"/>
          </p:nvPr>
        </p:nvSpPr>
        <p:spPr/>
        <p:txBody>
          <a:bodyPr/>
          <a:lstStyle/>
          <a:p>
            <a:r>
              <a:rPr lang="en-US" kern="0"/>
              <a:t>© 2021 Xandr Inc. Xandr℠, the Kite logo, AT&amp;T, the Globe logo and other marks are trademarks and service marks of AT&amp;T Intellectual Property and/or AT&amp;T affiliated companies. All other marks contained herein are the property of their respective owners.</a:t>
            </a:r>
          </a:p>
        </p:txBody>
      </p:sp>
      <p:sp>
        <p:nvSpPr>
          <p:cNvPr id="4" name="Slide Number Placeholder 3">
            <a:extLst>
              <a:ext uri="{FF2B5EF4-FFF2-40B4-BE49-F238E27FC236}">
                <a16:creationId xmlns:a16="http://schemas.microsoft.com/office/drawing/2014/main" id="{A799FB50-2AC5-EB42-BB26-3E95C66FA270}"/>
              </a:ext>
            </a:extLst>
          </p:cNvPr>
          <p:cNvSpPr>
            <a:spLocks noGrp="1"/>
          </p:cNvSpPr>
          <p:nvPr>
            <p:ph type="sldNum" sz="quarter" idx="11"/>
          </p:nvPr>
        </p:nvSpPr>
        <p:spPr/>
        <p:txBody>
          <a:bodyPr/>
          <a:lstStyle/>
          <a:p>
            <a:fld id="{B039CED7-89A6-0D48-93AF-800B78660EBD}" type="slidenum">
              <a:rPr lang="en-US"/>
              <a:pPr/>
              <a:t>‹#›</a:t>
            </a:fld>
            <a:endParaRPr lang="en-US"/>
          </a:p>
        </p:txBody>
      </p:sp>
      <p:sp>
        <p:nvSpPr>
          <p:cNvPr id="8" name="Picture Placeholder 7">
            <a:extLst>
              <a:ext uri="{FF2B5EF4-FFF2-40B4-BE49-F238E27FC236}">
                <a16:creationId xmlns:a16="http://schemas.microsoft.com/office/drawing/2014/main" id="{F4A085B6-A22F-B347-AE3D-B3B74566A983}"/>
              </a:ext>
            </a:extLst>
          </p:cNvPr>
          <p:cNvSpPr>
            <a:spLocks noGrp="1" noChangeAspect="1"/>
          </p:cNvSpPr>
          <p:nvPr>
            <p:ph type="pic" sz="quarter" idx="12"/>
          </p:nvPr>
        </p:nvSpPr>
        <p:spPr>
          <a:xfrm>
            <a:off x="4241444" y="1135162"/>
            <a:ext cx="3840480" cy="5034777"/>
          </a:xfrm>
          <a:blipFill dpi="0" rotWithShape="1">
            <a:blip r:embed="rId2" cstate="email">
              <a:extLst>
                <a:ext uri="{28A0092B-C50C-407E-A947-70E740481C1C}">
                  <a14:useLocalDpi xmlns:a14="http://schemas.microsoft.com/office/drawing/2010/main"/>
                </a:ext>
              </a:extLst>
            </a:blip>
            <a:srcRect/>
            <a:stretch>
              <a:fillRect/>
            </a:stretch>
          </a:blipFill>
        </p:spPr>
        <p:txBody>
          <a:bodyPr/>
          <a:lstStyle>
            <a:lvl1pPr>
              <a:defRPr>
                <a:noFill/>
              </a:defRPr>
            </a:lvl1pPr>
          </a:lstStyle>
          <a:p>
            <a:r>
              <a:rPr lang="en-US"/>
              <a:t>Click icon to add picture</a:t>
            </a:r>
          </a:p>
        </p:txBody>
      </p:sp>
      <p:sp>
        <p:nvSpPr>
          <p:cNvPr id="9" name="Picture Placeholder 7">
            <a:extLst>
              <a:ext uri="{FF2B5EF4-FFF2-40B4-BE49-F238E27FC236}">
                <a16:creationId xmlns:a16="http://schemas.microsoft.com/office/drawing/2014/main" id="{683AB305-311A-7A4A-9E2B-34D9D15C7F7F}"/>
              </a:ext>
            </a:extLst>
          </p:cNvPr>
          <p:cNvSpPr>
            <a:spLocks noGrp="1" noChangeAspect="1"/>
          </p:cNvSpPr>
          <p:nvPr>
            <p:ph type="pic" sz="quarter" idx="13"/>
          </p:nvPr>
        </p:nvSpPr>
        <p:spPr>
          <a:xfrm>
            <a:off x="8127644" y="1135218"/>
            <a:ext cx="3840480" cy="5036944"/>
          </a:xfrm>
          <a:blipFill dpi="0" rotWithShape="1">
            <a:blip r:embed="rId3" cstate="email">
              <a:extLst>
                <a:ext uri="{28A0092B-C50C-407E-A947-70E740481C1C}">
                  <a14:useLocalDpi xmlns:a14="http://schemas.microsoft.com/office/drawing/2010/main"/>
                </a:ext>
              </a:extLst>
            </a:blip>
            <a:srcRect/>
            <a:stretch>
              <a:fillRect/>
            </a:stretch>
          </a:blipFill>
        </p:spPr>
        <p:txBody>
          <a:bodyPr/>
          <a:lstStyle>
            <a:lvl1pPr>
              <a:defRPr>
                <a:noFill/>
              </a:defRPr>
            </a:lvl1pPr>
          </a:lstStyle>
          <a:p>
            <a:r>
              <a:rPr lang="en-US"/>
              <a:t>Click icon to add picture</a:t>
            </a:r>
          </a:p>
        </p:txBody>
      </p:sp>
      <p:grpSp>
        <p:nvGrpSpPr>
          <p:cNvPr id="23" name="Group 22">
            <a:extLst>
              <a:ext uri="{FF2B5EF4-FFF2-40B4-BE49-F238E27FC236}">
                <a16:creationId xmlns:a16="http://schemas.microsoft.com/office/drawing/2014/main" id="{E86ED14A-2935-6644-A1C5-5DE0124B3873}"/>
              </a:ext>
            </a:extLst>
          </p:cNvPr>
          <p:cNvGrpSpPr>
            <a:grpSpLocks noChangeAspect="1"/>
          </p:cNvGrpSpPr>
          <p:nvPr userDrawn="1"/>
        </p:nvGrpSpPr>
        <p:grpSpPr>
          <a:xfrm>
            <a:off x="11082099" y="215851"/>
            <a:ext cx="886025" cy="193345"/>
            <a:chOff x="11082099" y="215851"/>
            <a:chExt cx="886025" cy="193345"/>
          </a:xfrm>
        </p:grpSpPr>
        <p:sp>
          <p:nvSpPr>
            <p:cNvPr id="24" name="Freeform 23">
              <a:extLst>
                <a:ext uri="{FF2B5EF4-FFF2-40B4-BE49-F238E27FC236}">
                  <a16:creationId xmlns:a16="http://schemas.microsoft.com/office/drawing/2014/main" id="{BCA23346-B3C5-8048-A993-04A15912A446}"/>
                </a:ext>
              </a:extLst>
            </p:cNvPr>
            <p:cNvSpPr/>
            <p:nvPr/>
          </p:nvSpPr>
          <p:spPr>
            <a:xfrm>
              <a:off x="11248402" y="215851"/>
              <a:ext cx="719722" cy="193345"/>
            </a:xfrm>
            <a:custGeom>
              <a:avLst/>
              <a:gdLst>
                <a:gd name="connsiteX0" fmla="*/ 212098 w 719722"/>
                <a:gd name="connsiteY0" fmla="*/ 78028 h 193345"/>
                <a:gd name="connsiteX1" fmla="*/ 182351 w 719722"/>
                <a:gd name="connsiteY1" fmla="*/ 90043 h 193345"/>
                <a:gd name="connsiteX2" fmla="*/ 170730 w 719722"/>
                <a:gd name="connsiteY2" fmla="*/ 121669 h 193345"/>
                <a:gd name="connsiteX3" fmla="*/ 182351 w 719722"/>
                <a:gd name="connsiteY3" fmla="*/ 153294 h 193345"/>
                <a:gd name="connsiteX4" fmla="*/ 212098 w 719722"/>
                <a:gd name="connsiteY4" fmla="*/ 165309 h 193345"/>
                <a:gd name="connsiteX5" fmla="*/ 241982 w 719722"/>
                <a:gd name="connsiteY5" fmla="*/ 153294 h 193345"/>
                <a:gd name="connsiteX6" fmla="*/ 253742 w 719722"/>
                <a:gd name="connsiteY6" fmla="*/ 121669 h 193345"/>
                <a:gd name="connsiteX7" fmla="*/ 241982 w 719722"/>
                <a:gd name="connsiteY7" fmla="*/ 90043 h 193345"/>
                <a:gd name="connsiteX8" fmla="*/ 212098 w 719722"/>
                <a:gd name="connsiteY8" fmla="*/ 78028 h 193345"/>
                <a:gd name="connsiteX9" fmla="*/ 539445 w 719722"/>
                <a:gd name="connsiteY9" fmla="*/ 77891 h 193345"/>
                <a:gd name="connsiteX10" fmla="*/ 518277 w 719722"/>
                <a:gd name="connsiteY10" fmla="*/ 83277 h 193345"/>
                <a:gd name="connsiteX11" fmla="*/ 503335 w 719722"/>
                <a:gd name="connsiteY11" fmla="*/ 98606 h 193345"/>
                <a:gd name="connsiteX12" fmla="*/ 497801 w 719722"/>
                <a:gd name="connsiteY12" fmla="*/ 121669 h 193345"/>
                <a:gd name="connsiteX13" fmla="*/ 503335 w 719722"/>
                <a:gd name="connsiteY13" fmla="*/ 144733 h 193345"/>
                <a:gd name="connsiteX14" fmla="*/ 518277 w 719722"/>
                <a:gd name="connsiteY14" fmla="*/ 160062 h 193345"/>
                <a:gd name="connsiteX15" fmla="*/ 539445 w 719722"/>
                <a:gd name="connsiteY15" fmla="*/ 165448 h 193345"/>
                <a:gd name="connsiteX16" fmla="*/ 560614 w 719722"/>
                <a:gd name="connsiteY16" fmla="*/ 160062 h 193345"/>
                <a:gd name="connsiteX17" fmla="*/ 575556 w 719722"/>
                <a:gd name="connsiteY17" fmla="*/ 144733 h 193345"/>
                <a:gd name="connsiteX18" fmla="*/ 581090 w 719722"/>
                <a:gd name="connsiteY18" fmla="*/ 121669 h 193345"/>
                <a:gd name="connsiteX19" fmla="*/ 575556 w 719722"/>
                <a:gd name="connsiteY19" fmla="*/ 98606 h 193345"/>
                <a:gd name="connsiteX20" fmla="*/ 560614 w 719722"/>
                <a:gd name="connsiteY20" fmla="*/ 83277 h 193345"/>
                <a:gd name="connsiteX21" fmla="*/ 539445 w 719722"/>
                <a:gd name="connsiteY21" fmla="*/ 77891 h 193345"/>
                <a:gd name="connsiteX22" fmla="*/ 2352 w 719722"/>
                <a:gd name="connsiteY22" fmla="*/ 51650 h 193345"/>
                <a:gd name="connsiteX23" fmla="*/ 30300 w 719722"/>
                <a:gd name="connsiteY23" fmla="*/ 51650 h 193345"/>
                <a:gd name="connsiteX24" fmla="*/ 43997 w 719722"/>
                <a:gd name="connsiteY24" fmla="*/ 58417 h 193345"/>
                <a:gd name="connsiteX25" fmla="*/ 73190 w 719722"/>
                <a:gd name="connsiteY25" fmla="*/ 99020 h 193345"/>
                <a:gd name="connsiteX26" fmla="*/ 102383 w 719722"/>
                <a:gd name="connsiteY26" fmla="*/ 58417 h 193345"/>
                <a:gd name="connsiteX27" fmla="*/ 116080 w 719722"/>
                <a:gd name="connsiteY27" fmla="*/ 51650 h 193345"/>
                <a:gd name="connsiteX28" fmla="*/ 142921 w 719722"/>
                <a:gd name="connsiteY28" fmla="*/ 51650 h 193345"/>
                <a:gd name="connsiteX29" fmla="*/ 90484 w 719722"/>
                <a:gd name="connsiteY29" fmla="*/ 121531 h 193345"/>
                <a:gd name="connsiteX30" fmla="*/ 145273 w 719722"/>
                <a:gd name="connsiteY30" fmla="*/ 191411 h 193345"/>
                <a:gd name="connsiteX31" fmla="*/ 116910 w 719722"/>
                <a:gd name="connsiteY31" fmla="*/ 191411 h 193345"/>
                <a:gd name="connsiteX32" fmla="*/ 103213 w 719722"/>
                <a:gd name="connsiteY32" fmla="*/ 184644 h 193345"/>
                <a:gd name="connsiteX33" fmla="*/ 72360 w 719722"/>
                <a:gd name="connsiteY33" fmla="*/ 144732 h 193345"/>
                <a:gd name="connsiteX34" fmla="*/ 41368 w 719722"/>
                <a:gd name="connsiteY34" fmla="*/ 184644 h 193345"/>
                <a:gd name="connsiteX35" fmla="*/ 27671 w 719722"/>
                <a:gd name="connsiteY35" fmla="*/ 191411 h 193345"/>
                <a:gd name="connsiteX36" fmla="*/ 0 w 719722"/>
                <a:gd name="connsiteY36" fmla="*/ 191411 h 193345"/>
                <a:gd name="connsiteX37" fmla="*/ 54512 w 719722"/>
                <a:gd name="connsiteY37" fmla="*/ 121531 h 193345"/>
                <a:gd name="connsiteX38" fmla="*/ 389469 w 719722"/>
                <a:gd name="connsiteY38" fmla="*/ 50408 h 193345"/>
                <a:gd name="connsiteX39" fmla="*/ 431944 w 719722"/>
                <a:gd name="connsiteY39" fmla="*/ 65737 h 193345"/>
                <a:gd name="connsiteX40" fmla="*/ 447993 w 719722"/>
                <a:gd name="connsiteY40" fmla="*/ 111449 h 193345"/>
                <a:gd name="connsiteX41" fmla="*/ 447993 w 719722"/>
                <a:gd name="connsiteY41" fmla="*/ 191549 h 193345"/>
                <a:gd name="connsiteX42" fmla="*/ 432220 w 719722"/>
                <a:gd name="connsiteY42" fmla="*/ 191549 h 193345"/>
                <a:gd name="connsiteX43" fmla="*/ 415203 w 719722"/>
                <a:gd name="connsiteY43" fmla="*/ 174562 h 193345"/>
                <a:gd name="connsiteX44" fmla="*/ 415203 w 719722"/>
                <a:gd name="connsiteY44" fmla="*/ 115730 h 193345"/>
                <a:gd name="connsiteX45" fmla="*/ 406486 w 719722"/>
                <a:gd name="connsiteY45" fmla="*/ 88110 h 193345"/>
                <a:gd name="connsiteX46" fmla="*/ 381859 w 719722"/>
                <a:gd name="connsiteY46" fmla="*/ 78857 h 193345"/>
                <a:gd name="connsiteX47" fmla="*/ 353358 w 719722"/>
                <a:gd name="connsiteY47" fmla="*/ 89767 h 193345"/>
                <a:gd name="connsiteX48" fmla="*/ 342843 w 719722"/>
                <a:gd name="connsiteY48" fmla="*/ 120978 h 193345"/>
                <a:gd name="connsiteX49" fmla="*/ 342843 w 719722"/>
                <a:gd name="connsiteY49" fmla="*/ 174562 h 193345"/>
                <a:gd name="connsiteX50" fmla="*/ 325826 w 719722"/>
                <a:gd name="connsiteY50" fmla="*/ 191549 h 193345"/>
                <a:gd name="connsiteX51" fmla="*/ 310053 w 719722"/>
                <a:gd name="connsiteY51" fmla="*/ 191549 h 193345"/>
                <a:gd name="connsiteX52" fmla="*/ 310053 w 719722"/>
                <a:gd name="connsiteY52" fmla="*/ 51927 h 193345"/>
                <a:gd name="connsiteX53" fmla="*/ 324165 w 719722"/>
                <a:gd name="connsiteY53" fmla="*/ 51927 h 193345"/>
                <a:gd name="connsiteX54" fmla="*/ 341183 w 719722"/>
                <a:gd name="connsiteY54" fmla="*/ 68914 h 193345"/>
                <a:gd name="connsiteX55" fmla="*/ 341183 w 719722"/>
                <a:gd name="connsiteY55" fmla="*/ 70018 h 193345"/>
                <a:gd name="connsiteX56" fmla="*/ 361659 w 719722"/>
                <a:gd name="connsiteY56" fmla="*/ 55379 h 193345"/>
                <a:gd name="connsiteX57" fmla="*/ 389469 w 719722"/>
                <a:gd name="connsiteY57" fmla="*/ 50408 h 193345"/>
                <a:gd name="connsiteX58" fmla="*/ 719722 w 719722"/>
                <a:gd name="connsiteY58" fmla="*/ 50269 h 193345"/>
                <a:gd name="connsiteX59" fmla="*/ 719722 w 719722"/>
                <a:gd name="connsiteY59" fmla="*/ 81342 h 193345"/>
                <a:gd name="connsiteX60" fmla="*/ 712113 w 719722"/>
                <a:gd name="connsiteY60" fmla="*/ 80514 h 193345"/>
                <a:gd name="connsiteX61" fmla="*/ 682228 w 719722"/>
                <a:gd name="connsiteY61" fmla="*/ 91700 h 193345"/>
                <a:gd name="connsiteX62" fmla="*/ 671436 w 719722"/>
                <a:gd name="connsiteY62" fmla="*/ 123740 h 193345"/>
                <a:gd name="connsiteX63" fmla="*/ 671436 w 719722"/>
                <a:gd name="connsiteY63" fmla="*/ 174424 h 193345"/>
                <a:gd name="connsiteX64" fmla="*/ 654419 w 719722"/>
                <a:gd name="connsiteY64" fmla="*/ 191411 h 193345"/>
                <a:gd name="connsiteX65" fmla="*/ 638646 w 719722"/>
                <a:gd name="connsiteY65" fmla="*/ 191411 h 193345"/>
                <a:gd name="connsiteX66" fmla="*/ 638646 w 719722"/>
                <a:gd name="connsiteY66" fmla="*/ 51926 h 193345"/>
                <a:gd name="connsiteX67" fmla="*/ 669776 w 719722"/>
                <a:gd name="connsiteY67" fmla="*/ 51926 h 193345"/>
                <a:gd name="connsiteX68" fmla="*/ 669776 w 719722"/>
                <a:gd name="connsiteY68" fmla="*/ 72366 h 193345"/>
                <a:gd name="connsiteX69" fmla="*/ 719722 w 719722"/>
                <a:gd name="connsiteY69" fmla="*/ 50269 h 193345"/>
                <a:gd name="connsiteX70" fmla="*/ 208500 w 719722"/>
                <a:gd name="connsiteY70" fmla="*/ 50269 h 193345"/>
                <a:gd name="connsiteX71" fmla="*/ 233543 w 719722"/>
                <a:gd name="connsiteY71" fmla="*/ 54964 h 193345"/>
                <a:gd name="connsiteX72" fmla="*/ 253327 w 719722"/>
                <a:gd name="connsiteY72" fmla="*/ 68775 h 193345"/>
                <a:gd name="connsiteX73" fmla="*/ 270345 w 719722"/>
                <a:gd name="connsiteY73" fmla="*/ 51788 h 193345"/>
                <a:gd name="connsiteX74" fmla="*/ 285979 w 719722"/>
                <a:gd name="connsiteY74" fmla="*/ 51788 h 193345"/>
                <a:gd name="connsiteX75" fmla="*/ 285979 w 719722"/>
                <a:gd name="connsiteY75" fmla="*/ 51926 h 193345"/>
                <a:gd name="connsiteX76" fmla="*/ 285979 w 719722"/>
                <a:gd name="connsiteY76" fmla="*/ 191549 h 193345"/>
                <a:gd name="connsiteX77" fmla="*/ 271867 w 719722"/>
                <a:gd name="connsiteY77" fmla="*/ 191549 h 193345"/>
                <a:gd name="connsiteX78" fmla="*/ 254849 w 719722"/>
                <a:gd name="connsiteY78" fmla="*/ 174562 h 193345"/>
                <a:gd name="connsiteX79" fmla="*/ 254849 w 719722"/>
                <a:gd name="connsiteY79" fmla="*/ 173457 h 193345"/>
                <a:gd name="connsiteX80" fmla="*/ 234788 w 719722"/>
                <a:gd name="connsiteY80" fmla="*/ 188372 h 193345"/>
                <a:gd name="connsiteX81" fmla="*/ 208500 w 719722"/>
                <a:gd name="connsiteY81" fmla="*/ 193344 h 193345"/>
                <a:gd name="connsiteX82" fmla="*/ 171975 w 719722"/>
                <a:gd name="connsiteY82" fmla="*/ 184506 h 193345"/>
                <a:gd name="connsiteX83" fmla="*/ 146794 w 719722"/>
                <a:gd name="connsiteY83" fmla="*/ 159371 h 193345"/>
                <a:gd name="connsiteX84" fmla="*/ 137801 w 719722"/>
                <a:gd name="connsiteY84" fmla="*/ 121669 h 193345"/>
                <a:gd name="connsiteX85" fmla="*/ 146794 w 719722"/>
                <a:gd name="connsiteY85" fmla="*/ 84104 h 193345"/>
                <a:gd name="connsiteX86" fmla="*/ 171975 w 719722"/>
                <a:gd name="connsiteY86" fmla="*/ 59108 h 193345"/>
                <a:gd name="connsiteX87" fmla="*/ 208500 w 719722"/>
                <a:gd name="connsiteY87" fmla="*/ 50269 h 193345"/>
                <a:gd name="connsiteX88" fmla="*/ 580675 w 719722"/>
                <a:gd name="connsiteY88" fmla="*/ 0 h 193345"/>
                <a:gd name="connsiteX89" fmla="*/ 613327 w 719722"/>
                <a:gd name="connsiteY89" fmla="*/ 0 h 193345"/>
                <a:gd name="connsiteX90" fmla="*/ 613327 w 719722"/>
                <a:gd name="connsiteY90" fmla="*/ 191550 h 193345"/>
                <a:gd name="connsiteX91" fmla="*/ 598938 w 719722"/>
                <a:gd name="connsiteY91" fmla="*/ 191550 h 193345"/>
                <a:gd name="connsiteX92" fmla="*/ 581920 w 719722"/>
                <a:gd name="connsiteY92" fmla="*/ 174563 h 193345"/>
                <a:gd name="connsiteX93" fmla="*/ 581920 w 719722"/>
                <a:gd name="connsiteY93" fmla="*/ 173458 h 193345"/>
                <a:gd name="connsiteX94" fmla="*/ 561859 w 719722"/>
                <a:gd name="connsiteY94" fmla="*/ 188373 h 193345"/>
                <a:gd name="connsiteX95" fmla="*/ 535571 w 719722"/>
                <a:gd name="connsiteY95" fmla="*/ 193345 h 193345"/>
                <a:gd name="connsiteX96" fmla="*/ 499322 w 719722"/>
                <a:gd name="connsiteY96" fmla="*/ 184507 h 193345"/>
                <a:gd name="connsiteX97" fmla="*/ 474003 w 719722"/>
                <a:gd name="connsiteY97" fmla="*/ 159234 h 193345"/>
                <a:gd name="connsiteX98" fmla="*/ 464872 w 719722"/>
                <a:gd name="connsiteY98" fmla="*/ 121669 h 193345"/>
                <a:gd name="connsiteX99" fmla="*/ 474003 w 719722"/>
                <a:gd name="connsiteY99" fmla="*/ 84243 h 193345"/>
                <a:gd name="connsiteX100" fmla="*/ 499322 w 719722"/>
                <a:gd name="connsiteY100" fmla="*/ 59108 h 193345"/>
                <a:gd name="connsiteX101" fmla="*/ 535571 w 719722"/>
                <a:gd name="connsiteY101" fmla="*/ 50270 h 193345"/>
                <a:gd name="connsiteX102" fmla="*/ 561029 w 719722"/>
                <a:gd name="connsiteY102" fmla="*/ 54965 h 193345"/>
                <a:gd name="connsiteX103" fmla="*/ 580675 w 719722"/>
                <a:gd name="connsiteY103" fmla="*/ 69052 h 193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l="l" t="t" r="r" b="b"/>
              <a:pathLst>
                <a:path w="719722" h="193345">
                  <a:moveTo>
                    <a:pt x="212098" y="78028"/>
                  </a:moveTo>
                  <a:cubicBezTo>
                    <a:pt x="200061" y="78028"/>
                    <a:pt x="190099" y="82033"/>
                    <a:pt x="182351" y="90043"/>
                  </a:cubicBezTo>
                  <a:cubicBezTo>
                    <a:pt x="174603" y="98053"/>
                    <a:pt x="170730" y="108549"/>
                    <a:pt x="170730" y="121669"/>
                  </a:cubicBezTo>
                  <a:cubicBezTo>
                    <a:pt x="170730" y="134788"/>
                    <a:pt x="174603" y="145284"/>
                    <a:pt x="182351" y="153294"/>
                  </a:cubicBezTo>
                  <a:cubicBezTo>
                    <a:pt x="190099" y="161304"/>
                    <a:pt x="200061" y="165309"/>
                    <a:pt x="212098" y="165309"/>
                  </a:cubicBezTo>
                  <a:cubicBezTo>
                    <a:pt x="224134" y="165447"/>
                    <a:pt x="234096" y="161442"/>
                    <a:pt x="241982" y="153294"/>
                  </a:cubicBezTo>
                  <a:cubicBezTo>
                    <a:pt x="249868" y="145284"/>
                    <a:pt x="253742" y="134788"/>
                    <a:pt x="253742" y="121669"/>
                  </a:cubicBezTo>
                  <a:cubicBezTo>
                    <a:pt x="253742" y="108549"/>
                    <a:pt x="249868" y="98053"/>
                    <a:pt x="241982" y="90043"/>
                  </a:cubicBezTo>
                  <a:cubicBezTo>
                    <a:pt x="234096" y="82033"/>
                    <a:pt x="224134" y="78028"/>
                    <a:pt x="212098" y="78028"/>
                  </a:cubicBezTo>
                  <a:close/>
                  <a:moveTo>
                    <a:pt x="539445" y="77891"/>
                  </a:moveTo>
                  <a:cubicBezTo>
                    <a:pt x="531559" y="77891"/>
                    <a:pt x="524503" y="79686"/>
                    <a:pt x="518277" y="83277"/>
                  </a:cubicBezTo>
                  <a:cubicBezTo>
                    <a:pt x="512051" y="86867"/>
                    <a:pt x="507070" y="91977"/>
                    <a:pt x="503335" y="98606"/>
                  </a:cubicBezTo>
                  <a:cubicBezTo>
                    <a:pt x="499599" y="105235"/>
                    <a:pt x="497801" y="112969"/>
                    <a:pt x="497801" y="121669"/>
                  </a:cubicBezTo>
                  <a:cubicBezTo>
                    <a:pt x="497801" y="130370"/>
                    <a:pt x="499599" y="138104"/>
                    <a:pt x="503335" y="144733"/>
                  </a:cubicBezTo>
                  <a:cubicBezTo>
                    <a:pt x="507070" y="151362"/>
                    <a:pt x="511913" y="156471"/>
                    <a:pt x="518277" y="160062"/>
                  </a:cubicBezTo>
                  <a:cubicBezTo>
                    <a:pt x="524503" y="163653"/>
                    <a:pt x="531698" y="165448"/>
                    <a:pt x="539445" y="165448"/>
                  </a:cubicBezTo>
                  <a:cubicBezTo>
                    <a:pt x="547193" y="165448"/>
                    <a:pt x="554388" y="163653"/>
                    <a:pt x="560614" y="160062"/>
                  </a:cubicBezTo>
                  <a:cubicBezTo>
                    <a:pt x="566840" y="156471"/>
                    <a:pt x="571821" y="151362"/>
                    <a:pt x="575556" y="144733"/>
                  </a:cubicBezTo>
                  <a:cubicBezTo>
                    <a:pt x="579292" y="138104"/>
                    <a:pt x="581090" y="130370"/>
                    <a:pt x="581090" y="121669"/>
                  </a:cubicBezTo>
                  <a:cubicBezTo>
                    <a:pt x="581090" y="112969"/>
                    <a:pt x="579292" y="105235"/>
                    <a:pt x="575556" y="98606"/>
                  </a:cubicBezTo>
                  <a:cubicBezTo>
                    <a:pt x="571821" y="91977"/>
                    <a:pt x="566840" y="86867"/>
                    <a:pt x="560614" y="83277"/>
                  </a:cubicBezTo>
                  <a:cubicBezTo>
                    <a:pt x="554388" y="79686"/>
                    <a:pt x="547193" y="77891"/>
                    <a:pt x="539445" y="77891"/>
                  </a:cubicBezTo>
                  <a:close/>
                  <a:moveTo>
                    <a:pt x="2352" y="51650"/>
                  </a:moveTo>
                  <a:lnTo>
                    <a:pt x="30300" y="51650"/>
                  </a:lnTo>
                  <a:cubicBezTo>
                    <a:pt x="35696" y="51650"/>
                    <a:pt x="40676" y="54136"/>
                    <a:pt x="43997" y="58417"/>
                  </a:cubicBezTo>
                  <a:lnTo>
                    <a:pt x="73190" y="99020"/>
                  </a:lnTo>
                  <a:lnTo>
                    <a:pt x="102383" y="58417"/>
                  </a:lnTo>
                  <a:cubicBezTo>
                    <a:pt x="105565" y="54136"/>
                    <a:pt x="110684" y="51650"/>
                    <a:pt x="116080" y="51650"/>
                  </a:cubicBezTo>
                  <a:lnTo>
                    <a:pt x="142921" y="51650"/>
                  </a:lnTo>
                  <a:lnTo>
                    <a:pt x="90484" y="121531"/>
                  </a:lnTo>
                  <a:lnTo>
                    <a:pt x="145273" y="191411"/>
                  </a:lnTo>
                  <a:lnTo>
                    <a:pt x="116910" y="191411"/>
                  </a:lnTo>
                  <a:cubicBezTo>
                    <a:pt x="111514" y="191549"/>
                    <a:pt x="106395" y="188925"/>
                    <a:pt x="103213" y="184644"/>
                  </a:cubicBezTo>
                  <a:lnTo>
                    <a:pt x="72360" y="144732"/>
                  </a:lnTo>
                  <a:lnTo>
                    <a:pt x="41368" y="184644"/>
                  </a:lnTo>
                  <a:cubicBezTo>
                    <a:pt x="38186" y="188925"/>
                    <a:pt x="33067" y="191411"/>
                    <a:pt x="27671" y="191411"/>
                  </a:cubicBezTo>
                  <a:lnTo>
                    <a:pt x="0" y="191411"/>
                  </a:lnTo>
                  <a:lnTo>
                    <a:pt x="54512" y="121531"/>
                  </a:lnTo>
                  <a:close/>
                  <a:moveTo>
                    <a:pt x="389469" y="50408"/>
                  </a:moveTo>
                  <a:cubicBezTo>
                    <a:pt x="407040" y="50270"/>
                    <a:pt x="421290" y="55379"/>
                    <a:pt x="431944" y="65737"/>
                  </a:cubicBezTo>
                  <a:cubicBezTo>
                    <a:pt x="442597" y="76095"/>
                    <a:pt x="447993" y="91286"/>
                    <a:pt x="447993" y="111449"/>
                  </a:cubicBezTo>
                  <a:lnTo>
                    <a:pt x="447993" y="191549"/>
                  </a:lnTo>
                  <a:lnTo>
                    <a:pt x="432220" y="191549"/>
                  </a:lnTo>
                  <a:cubicBezTo>
                    <a:pt x="422812" y="191549"/>
                    <a:pt x="415203" y="183953"/>
                    <a:pt x="415203" y="174562"/>
                  </a:cubicBezTo>
                  <a:lnTo>
                    <a:pt x="415203" y="115730"/>
                  </a:lnTo>
                  <a:cubicBezTo>
                    <a:pt x="415203" y="103577"/>
                    <a:pt x="412297" y="94325"/>
                    <a:pt x="406486" y="88110"/>
                  </a:cubicBezTo>
                  <a:cubicBezTo>
                    <a:pt x="400676" y="81895"/>
                    <a:pt x="392513" y="78857"/>
                    <a:pt x="381859" y="78857"/>
                  </a:cubicBezTo>
                  <a:cubicBezTo>
                    <a:pt x="369822" y="78857"/>
                    <a:pt x="360276" y="82448"/>
                    <a:pt x="353358" y="89767"/>
                  </a:cubicBezTo>
                  <a:cubicBezTo>
                    <a:pt x="346302" y="96948"/>
                    <a:pt x="342843" y="107444"/>
                    <a:pt x="342843" y="120978"/>
                  </a:cubicBezTo>
                  <a:lnTo>
                    <a:pt x="342843" y="174562"/>
                  </a:lnTo>
                  <a:cubicBezTo>
                    <a:pt x="342843" y="183953"/>
                    <a:pt x="335234" y="191549"/>
                    <a:pt x="325826" y="191549"/>
                  </a:cubicBezTo>
                  <a:lnTo>
                    <a:pt x="310053" y="191549"/>
                  </a:lnTo>
                  <a:lnTo>
                    <a:pt x="310053" y="51927"/>
                  </a:lnTo>
                  <a:lnTo>
                    <a:pt x="324165" y="51927"/>
                  </a:lnTo>
                  <a:cubicBezTo>
                    <a:pt x="333573" y="51927"/>
                    <a:pt x="341183" y="59523"/>
                    <a:pt x="341183" y="68914"/>
                  </a:cubicBezTo>
                  <a:lnTo>
                    <a:pt x="341183" y="70018"/>
                  </a:lnTo>
                  <a:cubicBezTo>
                    <a:pt x="346579" y="63527"/>
                    <a:pt x="353358" y="58694"/>
                    <a:pt x="361659" y="55379"/>
                  </a:cubicBezTo>
                  <a:cubicBezTo>
                    <a:pt x="369822" y="52065"/>
                    <a:pt x="379092" y="50408"/>
                    <a:pt x="389469" y="50408"/>
                  </a:cubicBezTo>
                  <a:close/>
                  <a:moveTo>
                    <a:pt x="719722" y="50269"/>
                  </a:moveTo>
                  <a:lnTo>
                    <a:pt x="719722" y="81342"/>
                  </a:lnTo>
                  <a:cubicBezTo>
                    <a:pt x="716955" y="80790"/>
                    <a:pt x="714326" y="80514"/>
                    <a:pt x="712113" y="80514"/>
                  </a:cubicBezTo>
                  <a:cubicBezTo>
                    <a:pt x="699384" y="80514"/>
                    <a:pt x="689422" y="84243"/>
                    <a:pt x="682228" y="91700"/>
                  </a:cubicBezTo>
                  <a:cubicBezTo>
                    <a:pt x="675033" y="99158"/>
                    <a:pt x="671436" y="109792"/>
                    <a:pt x="671436" y="123740"/>
                  </a:cubicBezTo>
                  <a:lnTo>
                    <a:pt x="671436" y="174424"/>
                  </a:lnTo>
                  <a:cubicBezTo>
                    <a:pt x="671436" y="183815"/>
                    <a:pt x="663827" y="191411"/>
                    <a:pt x="654419" y="191411"/>
                  </a:cubicBezTo>
                  <a:lnTo>
                    <a:pt x="638646" y="191411"/>
                  </a:lnTo>
                  <a:lnTo>
                    <a:pt x="638646" y="51926"/>
                  </a:lnTo>
                  <a:lnTo>
                    <a:pt x="669776" y="51926"/>
                  </a:lnTo>
                  <a:lnTo>
                    <a:pt x="669776" y="72366"/>
                  </a:lnTo>
                  <a:cubicBezTo>
                    <a:pt x="679322" y="57589"/>
                    <a:pt x="695925" y="50269"/>
                    <a:pt x="719722" y="50269"/>
                  </a:cubicBezTo>
                  <a:close/>
                  <a:moveTo>
                    <a:pt x="208500" y="50269"/>
                  </a:moveTo>
                  <a:cubicBezTo>
                    <a:pt x="217632" y="50269"/>
                    <a:pt x="225933" y="51788"/>
                    <a:pt x="233543" y="54964"/>
                  </a:cubicBezTo>
                  <a:cubicBezTo>
                    <a:pt x="241152" y="58141"/>
                    <a:pt x="247793" y="62698"/>
                    <a:pt x="253327" y="68775"/>
                  </a:cubicBezTo>
                  <a:cubicBezTo>
                    <a:pt x="253327" y="59384"/>
                    <a:pt x="260937" y="51788"/>
                    <a:pt x="270345" y="51788"/>
                  </a:cubicBezTo>
                  <a:lnTo>
                    <a:pt x="285979" y="51788"/>
                  </a:lnTo>
                  <a:lnTo>
                    <a:pt x="285979" y="51926"/>
                  </a:lnTo>
                  <a:lnTo>
                    <a:pt x="285979" y="191549"/>
                  </a:lnTo>
                  <a:lnTo>
                    <a:pt x="271867" y="191549"/>
                  </a:lnTo>
                  <a:cubicBezTo>
                    <a:pt x="262459" y="191549"/>
                    <a:pt x="254849" y="183953"/>
                    <a:pt x="254849" y="174562"/>
                  </a:cubicBezTo>
                  <a:lnTo>
                    <a:pt x="254849" y="173457"/>
                  </a:lnTo>
                  <a:cubicBezTo>
                    <a:pt x="249453" y="180086"/>
                    <a:pt x="242812" y="185058"/>
                    <a:pt x="234788" y="188372"/>
                  </a:cubicBezTo>
                  <a:cubicBezTo>
                    <a:pt x="226902" y="191687"/>
                    <a:pt x="218047" y="193344"/>
                    <a:pt x="208500" y="193344"/>
                  </a:cubicBezTo>
                  <a:cubicBezTo>
                    <a:pt x="194941" y="193344"/>
                    <a:pt x="182628" y="190444"/>
                    <a:pt x="171975" y="184506"/>
                  </a:cubicBezTo>
                  <a:cubicBezTo>
                    <a:pt x="161183" y="178567"/>
                    <a:pt x="152882" y="170143"/>
                    <a:pt x="146794" y="159371"/>
                  </a:cubicBezTo>
                  <a:cubicBezTo>
                    <a:pt x="140706" y="148599"/>
                    <a:pt x="137801" y="136031"/>
                    <a:pt x="137801" y="121669"/>
                  </a:cubicBezTo>
                  <a:cubicBezTo>
                    <a:pt x="137801" y="107306"/>
                    <a:pt x="140845" y="94876"/>
                    <a:pt x="146794" y="84104"/>
                  </a:cubicBezTo>
                  <a:cubicBezTo>
                    <a:pt x="152882" y="73332"/>
                    <a:pt x="161183" y="65046"/>
                    <a:pt x="171975" y="59108"/>
                  </a:cubicBezTo>
                  <a:cubicBezTo>
                    <a:pt x="182766" y="53169"/>
                    <a:pt x="194941" y="50269"/>
                    <a:pt x="208500" y="50269"/>
                  </a:cubicBezTo>
                  <a:close/>
                  <a:moveTo>
                    <a:pt x="580675" y="0"/>
                  </a:moveTo>
                  <a:lnTo>
                    <a:pt x="613327" y="0"/>
                  </a:lnTo>
                  <a:lnTo>
                    <a:pt x="613327" y="191550"/>
                  </a:lnTo>
                  <a:lnTo>
                    <a:pt x="598938" y="191550"/>
                  </a:lnTo>
                  <a:cubicBezTo>
                    <a:pt x="589530" y="191550"/>
                    <a:pt x="581920" y="183954"/>
                    <a:pt x="581920" y="174563"/>
                  </a:cubicBezTo>
                  <a:lnTo>
                    <a:pt x="581920" y="173458"/>
                  </a:lnTo>
                  <a:cubicBezTo>
                    <a:pt x="576525" y="180087"/>
                    <a:pt x="569884" y="185059"/>
                    <a:pt x="561859" y="188373"/>
                  </a:cubicBezTo>
                  <a:cubicBezTo>
                    <a:pt x="553973" y="191688"/>
                    <a:pt x="545118" y="193345"/>
                    <a:pt x="535571" y="193345"/>
                  </a:cubicBezTo>
                  <a:cubicBezTo>
                    <a:pt x="522151" y="193345"/>
                    <a:pt x="509976" y="190445"/>
                    <a:pt x="499322" y="184507"/>
                  </a:cubicBezTo>
                  <a:cubicBezTo>
                    <a:pt x="488531" y="178568"/>
                    <a:pt x="480091" y="170144"/>
                    <a:pt x="474003" y="159234"/>
                  </a:cubicBezTo>
                  <a:cubicBezTo>
                    <a:pt x="467916" y="148323"/>
                    <a:pt x="464872" y="135756"/>
                    <a:pt x="464872" y="121669"/>
                  </a:cubicBezTo>
                  <a:cubicBezTo>
                    <a:pt x="464872" y="107583"/>
                    <a:pt x="467916" y="95015"/>
                    <a:pt x="474003" y="84243"/>
                  </a:cubicBezTo>
                  <a:cubicBezTo>
                    <a:pt x="480091" y="73471"/>
                    <a:pt x="488531" y="65047"/>
                    <a:pt x="499322" y="59108"/>
                  </a:cubicBezTo>
                  <a:cubicBezTo>
                    <a:pt x="510114" y="53170"/>
                    <a:pt x="522151" y="50270"/>
                    <a:pt x="535571" y="50270"/>
                  </a:cubicBezTo>
                  <a:cubicBezTo>
                    <a:pt x="544841" y="50270"/>
                    <a:pt x="553281" y="51789"/>
                    <a:pt x="561029" y="54965"/>
                  </a:cubicBezTo>
                  <a:cubicBezTo>
                    <a:pt x="568777" y="58142"/>
                    <a:pt x="575279" y="62837"/>
                    <a:pt x="580675" y="69052"/>
                  </a:cubicBezTo>
                  <a:close/>
                </a:path>
              </a:pathLst>
            </a:custGeom>
            <a:solidFill>
              <a:schemeClr val="tx2"/>
            </a:solidFill>
            <a:ln w="9510" cap="flat">
              <a:noFill/>
              <a:prstDash val="solid"/>
              <a:miter/>
            </a:ln>
          </p:spPr>
          <p:txBody>
            <a:bodyPr wrap="square" rtlCol="0" anchor="ctr">
              <a:noAutofit/>
            </a:bodyPr>
            <a:lstStyle/>
            <a:p>
              <a:endParaRPr lang="en-US"/>
            </a:p>
          </p:txBody>
        </p:sp>
        <p:grpSp>
          <p:nvGrpSpPr>
            <p:cNvPr id="25" name="Group 24">
              <a:extLst>
                <a:ext uri="{FF2B5EF4-FFF2-40B4-BE49-F238E27FC236}">
                  <a16:creationId xmlns:a16="http://schemas.microsoft.com/office/drawing/2014/main" id="{A6568E70-00BC-5641-BA92-7F9FE3481441}"/>
                </a:ext>
              </a:extLst>
            </p:cNvPr>
            <p:cNvGrpSpPr/>
            <p:nvPr userDrawn="1"/>
          </p:nvGrpSpPr>
          <p:grpSpPr>
            <a:xfrm>
              <a:off x="11082099" y="267640"/>
              <a:ext cx="156756" cy="139761"/>
              <a:chOff x="11082099" y="267640"/>
              <a:chExt cx="156756" cy="139761"/>
            </a:xfrm>
          </p:grpSpPr>
          <p:sp>
            <p:nvSpPr>
              <p:cNvPr id="26" name="Freeform 25">
                <a:extLst>
                  <a:ext uri="{FF2B5EF4-FFF2-40B4-BE49-F238E27FC236}">
                    <a16:creationId xmlns:a16="http://schemas.microsoft.com/office/drawing/2014/main" id="{9EF6AB0C-873B-234E-B2E9-97FDEBEBD81A}"/>
                  </a:ext>
                </a:extLst>
              </p:cNvPr>
              <p:cNvSpPr/>
              <p:nvPr/>
            </p:nvSpPr>
            <p:spPr>
              <a:xfrm>
                <a:off x="11082099" y="272749"/>
                <a:ext cx="70699" cy="60489"/>
              </a:xfrm>
              <a:custGeom>
                <a:avLst/>
                <a:gdLst>
                  <a:gd name="connsiteX0" fmla="*/ 246570 w 486475"/>
                  <a:gd name="connsiteY0" fmla="*/ 0 h 416222"/>
                  <a:gd name="connsiteX1" fmla="*/ 225625 w 486475"/>
                  <a:gd name="connsiteY1" fmla="*/ 26608 h 416222"/>
                  <a:gd name="connsiteX2" fmla="*/ 0 w 486475"/>
                  <a:gd name="connsiteY2" fmla="*/ 416223 h 416222"/>
                  <a:gd name="connsiteX3" fmla="*/ 486475 w 486475"/>
                  <a:gd name="connsiteY3" fmla="*/ 416223 h 416222"/>
                  <a:gd name="connsiteX4" fmla="*/ 246570 w 486475"/>
                  <a:gd name="connsiteY4" fmla="*/ 0 h 416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475" h="416222">
                    <a:moveTo>
                      <a:pt x="246570" y="0"/>
                    </a:moveTo>
                    <a:cubicBezTo>
                      <a:pt x="238954" y="7602"/>
                      <a:pt x="231338" y="16155"/>
                      <a:pt x="225625" y="26608"/>
                    </a:cubicBezTo>
                    <a:lnTo>
                      <a:pt x="0" y="416223"/>
                    </a:lnTo>
                    <a:lnTo>
                      <a:pt x="486475" y="416223"/>
                    </a:lnTo>
                    <a:lnTo>
                      <a:pt x="246570" y="0"/>
                    </a:lnTo>
                    <a:close/>
                  </a:path>
                </a:pathLst>
              </a:custGeom>
              <a:solidFill>
                <a:srgbClr val="DF1E26"/>
              </a:solidFill>
              <a:ln w="9510" cap="flat">
                <a:no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C1B2FCCD-26D7-7E4D-A4D7-C9C127F3772C}"/>
                  </a:ext>
                </a:extLst>
              </p:cNvPr>
              <p:cNvSpPr/>
              <p:nvPr/>
            </p:nvSpPr>
            <p:spPr>
              <a:xfrm>
                <a:off x="11125542" y="267640"/>
                <a:ext cx="69869" cy="61180"/>
              </a:xfrm>
              <a:custGeom>
                <a:avLst/>
                <a:gdLst>
                  <a:gd name="connsiteX0" fmla="*/ 480763 w 480763"/>
                  <a:gd name="connsiteY0" fmla="*/ 4751 h 420973"/>
                  <a:gd name="connsiteX1" fmla="*/ 447443 w 480763"/>
                  <a:gd name="connsiteY1" fmla="*/ 0 h 420973"/>
                  <a:gd name="connsiteX2" fmla="*/ 33320 w 480763"/>
                  <a:gd name="connsiteY2" fmla="*/ 0 h 420973"/>
                  <a:gd name="connsiteX3" fmla="*/ 0 w 480763"/>
                  <a:gd name="connsiteY3" fmla="*/ 4751 h 420973"/>
                  <a:gd name="connsiteX4" fmla="*/ 240858 w 480763"/>
                  <a:gd name="connsiteY4" fmla="*/ 420974 h 420973"/>
                  <a:gd name="connsiteX5" fmla="*/ 480763 w 480763"/>
                  <a:gd name="connsiteY5" fmla="*/ 4751 h 420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0763" h="420973">
                    <a:moveTo>
                      <a:pt x="480763" y="4751"/>
                    </a:moveTo>
                    <a:cubicBezTo>
                      <a:pt x="470291" y="1901"/>
                      <a:pt x="458867" y="0"/>
                      <a:pt x="447443" y="0"/>
                    </a:cubicBezTo>
                    <a:lnTo>
                      <a:pt x="33320" y="0"/>
                    </a:lnTo>
                    <a:cubicBezTo>
                      <a:pt x="21896" y="0"/>
                      <a:pt x="10472" y="1901"/>
                      <a:pt x="0" y="4751"/>
                    </a:cubicBezTo>
                    <a:lnTo>
                      <a:pt x="240858" y="420974"/>
                    </a:lnTo>
                    <a:lnTo>
                      <a:pt x="480763" y="4751"/>
                    </a:lnTo>
                    <a:close/>
                  </a:path>
                </a:pathLst>
              </a:custGeom>
              <a:solidFill>
                <a:srgbClr val="EF3834"/>
              </a:solidFill>
              <a:ln w="9510"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B9F2D731-4EF5-8D47-BC4B-BBC1DC248E6C}"/>
                  </a:ext>
                </a:extLst>
              </p:cNvPr>
              <p:cNvSpPr/>
              <p:nvPr/>
            </p:nvSpPr>
            <p:spPr>
              <a:xfrm>
                <a:off x="11082237" y="341939"/>
                <a:ext cx="70838" cy="60489"/>
              </a:xfrm>
              <a:custGeom>
                <a:avLst/>
                <a:gdLst>
                  <a:gd name="connsiteX0" fmla="*/ 0 w 487427"/>
                  <a:gd name="connsiteY0" fmla="*/ 0 h 416222"/>
                  <a:gd name="connsiteX1" fmla="*/ 225625 w 487427"/>
                  <a:gd name="connsiteY1" fmla="*/ 389615 h 416222"/>
                  <a:gd name="connsiteX2" fmla="*/ 246570 w 487427"/>
                  <a:gd name="connsiteY2" fmla="*/ 416222 h 416222"/>
                  <a:gd name="connsiteX3" fmla="*/ 487427 w 487427"/>
                  <a:gd name="connsiteY3" fmla="*/ 0 h 416222"/>
                  <a:gd name="connsiteX4" fmla="*/ 0 w 487427"/>
                  <a:gd name="connsiteY4" fmla="*/ 0 h 416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7427" h="416222">
                    <a:moveTo>
                      <a:pt x="0" y="0"/>
                    </a:moveTo>
                    <a:lnTo>
                      <a:pt x="225625" y="389615"/>
                    </a:lnTo>
                    <a:cubicBezTo>
                      <a:pt x="231338" y="399118"/>
                      <a:pt x="238002" y="408620"/>
                      <a:pt x="246570" y="416222"/>
                    </a:cubicBezTo>
                    <a:lnTo>
                      <a:pt x="487427" y="0"/>
                    </a:lnTo>
                    <a:lnTo>
                      <a:pt x="0" y="0"/>
                    </a:lnTo>
                    <a:close/>
                  </a:path>
                </a:pathLst>
              </a:custGeom>
              <a:solidFill>
                <a:srgbClr val="F0534C"/>
              </a:solidFill>
              <a:ln w="9510" cap="flat">
                <a:noFill/>
                <a:prstDash val="solid"/>
                <a:miter/>
              </a:ln>
            </p:spPr>
            <p:txBody>
              <a:bodyPr rtlCol="0" anchor="ctr"/>
              <a:lstStyle/>
              <a:p>
                <a:endParaRPr lang="en-US"/>
              </a:p>
            </p:txBody>
          </p:sp>
          <p:sp>
            <p:nvSpPr>
              <p:cNvPr id="29" name="Freeform 28">
                <a:extLst>
                  <a:ext uri="{FF2B5EF4-FFF2-40B4-BE49-F238E27FC236}">
                    <a16:creationId xmlns:a16="http://schemas.microsoft.com/office/drawing/2014/main" id="{4505E32C-3C0C-1D46-94AB-39A90A026EAA}"/>
                  </a:ext>
                </a:extLst>
              </p:cNvPr>
              <p:cNvSpPr/>
              <p:nvPr/>
            </p:nvSpPr>
            <p:spPr>
              <a:xfrm>
                <a:off x="11168017" y="341939"/>
                <a:ext cx="70838" cy="60489"/>
              </a:xfrm>
              <a:custGeom>
                <a:avLst/>
                <a:gdLst>
                  <a:gd name="connsiteX0" fmla="*/ 261802 w 487427"/>
                  <a:gd name="connsiteY0" fmla="*/ 389615 h 416222"/>
                  <a:gd name="connsiteX1" fmla="*/ 487427 w 487427"/>
                  <a:gd name="connsiteY1" fmla="*/ 0 h 416222"/>
                  <a:gd name="connsiteX2" fmla="*/ 0 w 487427"/>
                  <a:gd name="connsiteY2" fmla="*/ 0 h 416222"/>
                  <a:gd name="connsiteX3" fmla="*/ 240858 w 487427"/>
                  <a:gd name="connsiteY3" fmla="*/ 416222 h 416222"/>
                  <a:gd name="connsiteX4" fmla="*/ 261802 w 487427"/>
                  <a:gd name="connsiteY4" fmla="*/ 389615 h 416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7427" h="416222">
                    <a:moveTo>
                      <a:pt x="261802" y="389615"/>
                    </a:moveTo>
                    <a:lnTo>
                      <a:pt x="487427" y="0"/>
                    </a:lnTo>
                    <a:lnTo>
                      <a:pt x="0" y="0"/>
                    </a:lnTo>
                    <a:lnTo>
                      <a:pt x="240858" y="416222"/>
                    </a:lnTo>
                    <a:cubicBezTo>
                      <a:pt x="248474" y="407670"/>
                      <a:pt x="256090" y="399118"/>
                      <a:pt x="261802" y="389615"/>
                    </a:cubicBezTo>
                  </a:path>
                </a:pathLst>
              </a:custGeom>
              <a:solidFill>
                <a:srgbClr val="F26F62"/>
              </a:solidFill>
              <a:ln w="9510" cap="flat">
                <a:noFill/>
                <a:prstDash val="solid"/>
                <a:miter/>
              </a:ln>
            </p:spPr>
            <p:txBody>
              <a:bodyPr rtlCol="0" anchor="ctr"/>
              <a:lstStyle/>
              <a:p>
                <a:endParaRPr lang="en-US"/>
              </a:p>
            </p:txBody>
          </p:sp>
          <p:sp>
            <p:nvSpPr>
              <p:cNvPr id="30" name="Freeform 29">
                <a:extLst>
                  <a:ext uri="{FF2B5EF4-FFF2-40B4-BE49-F238E27FC236}">
                    <a16:creationId xmlns:a16="http://schemas.microsoft.com/office/drawing/2014/main" id="{86087183-4E56-7741-9C24-FEEABD03C6E4}"/>
                  </a:ext>
                </a:extLst>
              </p:cNvPr>
              <p:cNvSpPr/>
              <p:nvPr/>
            </p:nvSpPr>
            <p:spPr>
              <a:xfrm>
                <a:off x="11125542" y="346221"/>
                <a:ext cx="70008" cy="61180"/>
              </a:xfrm>
              <a:custGeom>
                <a:avLst/>
                <a:gdLst>
                  <a:gd name="connsiteX0" fmla="*/ 0 w 481715"/>
                  <a:gd name="connsiteY0" fmla="*/ 416223 h 420973"/>
                  <a:gd name="connsiteX1" fmla="*/ 33320 w 481715"/>
                  <a:gd name="connsiteY1" fmla="*/ 420974 h 420973"/>
                  <a:gd name="connsiteX2" fmla="*/ 448395 w 481715"/>
                  <a:gd name="connsiteY2" fmla="*/ 420974 h 420973"/>
                  <a:gd name="connsiteX3" fmla="*/ 481715 w 481715"/>
                  <a:gd name="connsiteY3" fmla="*/ 416223 h 420973"/>
                  <a:gd name="connsiteX4" fmla="*/ 240858 w 481715"/>
                  <a:gd name="connsiteY4" fmla="*/ 0 h 420973"/>
                  <a:gd name="connsiteX5" fmla="*/ 0 w 481715"/>
                  <a:gd name="connsiteY5" fmla="*/ 416223 h 420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1715" h="420973">
                    <a:moveTo>
                      <a:pt x="0" y="416223"/>
                    </a:moveTo>
                    <a:cubicBezTo>
                      <a:pt x="10472" y="419073"/>
                      <a:pt x="21896" y="420974"/>
                      <a:pt x="33320" y="420974"/>
                    </a:cubicBezTo>
                    <a:lnTo>
                      <a:pt x="448395" y="420974"/>
                    </a:lnTo>
                    <a:cubicBezTo>
                      <a:pt x="459819" y="420974"/>
                      <a:pt x="471243" y="419073"/>
                      <a:pt x="481715" y="416223"/>
                    </a:cubicBezTo>
                    <a:lnTo>
                      <a:pt x="240858" y="0"/>
                    </a:lnTo>
                    <a:lnTo>
                      <a:pt x="0" y="416223"/>
                    </a:lnTo>
                    <a:close/>
                  </a:path>
                </a:pathLst>
              </a:custGeom>
              <a:solidFill>
                <a:srgbClr val="F58C7F"/>
              </a:solidFill>
              <a:ln w="9510" cap="flat">
                <a:noFill/>
                <a:prstDash val="solid"/>
                <a:miter/>
              </a:ln>
            </p:spPr>
            <p:txBody>
              <a:bodyPr rtlCol="0" anchor="ctr"/>
              <a:lstStyle/>
              <a:p>
                <a:endParaRPr lang="en-US"/>
              </a:p>
            </p:txBody>
          </p:sp>
          <p:sp>
            <p:nvSpPr>
              <p:cNvPr id="31" name="Freeform 30">
                <a:extLst>
                  <a:ext uri="{FF2B5EF4-FFF2-40B4-BE49-F238E27FC236}">
                    <a16:creationId xmlns:a16="http://schemas.microsoft.com/office/drawing/2014/main" id="{A1C7B6A5-8643-F246-ACC9-0B822F080291}"/>
                  </a:ext>
                </a:extLst>
              </p:cNvPr>
              <p:cNvSpPr/>
              <p:nvPr/>
            </p:nvSpPr>
            <p:spPr>
              <a:xfrm>
                <a:off x="11168017" y="272749"/>
                <a:ext cx="70699" cy="60489"/>
              </a:xfrm>
              <a:custGeom>
                <a:avLst/>
                <a:gdLst>
                  <a:gd name="connsiteX0" fmla="*/ 486475 w 486475"/>
                  <a:gd name="connsiteY0" fmla="*/ 416223 h 416222"/>
                  <a:gd name="connsiteX1" fmla="*/ 260850 w 486475"/>
                  <a:gd name="connsiteY1" fmla="*/ 26608 h 416222"/>
                  <a:gd name="connsiteX2" fmla="*/ 239906 w 486475"/>
                  <a:gd name="connsiteY2" fmla="*/ 0 h 416222"/>
                  <a:gd name="connsiteX3" fmla="*/ 0 w 486475"/>
                  <a:gd name="connsiteY3" fmla="*/ 416223 h 416222"/>
                  <a:gd name="connsiteX4" fmla="*/ 486475 w 486475"/>
                  <a:gd name="connsiteY4" fmla="*/ 416223 h 416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475" h="416222">
                    <a:moveTo>
                      <a:pt x="486475" y="416223"/>
                    </a:moveTo>
                    <a:lnTo>
                      <a:pt x="260850" y="26608"/>
                    </a:lnTo>
                    <a:cubicBezTo>
                      <a:pt x="255138" y="17105"/>
                      <a:pt x="248474" y="7602"/>
                      <a:pt x="239906" y="0"/>
                    </a:cubicBezTo>
                    <a:lnTo>
                      <a:pt x="0" y="416223"/>
                    </a:lnTo>
                    <a:lnTo>
                      <a:pt x="486475" y="416223"/>
                    </a:lnTo>
                    <a:close/>
                  </a:path>
                </a:pathLst>
              </a:custGeom>
              <a:solidFill>
                <a:srgbClr val="F0534C"/>
              </a:solidFill>
              <a:ln w="9510" cap="flat">
                <a:noFill/>
                <a:prstDash val="solid"/>
                <a:miter/>
              </a:ln>
            </p:spPr>
            <p:txBody>
              <a:bodyPr rtlCol="0" anchor="ctr"/>
              <a:lstStyle/>
              <a:p>
                <a:endParaRPr lang="en-US"/>
              </a:p>
            </p:txBody>
          </p:sp>
        </p:grpSp>
      </p:grpSp>
      <p:sp>
        <p:nvSpPr>
          <p:cNvPr id="18" name="Text Placeholder 7">
            <a:extLst>
              <a:ext uri="{FF2B5EF4-FFF2-40B4-BE49-F238E27FC236}">
                <a16:creationId xmlns:a16="http://schemas.microsoft.com/office/drawing/2014/main" id="{AC0AF543-9709-3B4A-9556-659D912A88A6}"/>
              </a:ext>
            </a:extLst>
          </p:cNvPr>
          <p:cNvSpPr>
            <a:spLocks noGrp="1"/>
          </p:cNvSpPr>
          <p:nvPr>
            <p:ph type="body" sz="quarter" idx="25"/>
          </p:nvPr>
        </p:nvSpPr>
        <p:spPr>
          <a:xfrm>
            <a:off x="209547" y="3535691"/>
            <a:ext cx="3627513" cy="233718"/>
          </a:xfrm>
          <a:prstGeom prst="rect">
            <a:avLst/>
          </a:prstGeom>
        </p:spPr>
        <p:txBody>
          <a:bodyPr wrap="square">
            <a:spAutoFit/>
          </a:bodyPr>
          <a:lstStyle>
            <a:lvl1pPr marL="0" marR="0" indent="0" algn="l" defTabSz="182742" rtl="0" eaLnBrk="1" fontAlgn="auto" latinLnBrk="0" hangingPunct="1">
              <a:lnSpc>
                <a:spcPct val="120000"/>
              </a:lnSpc>
              <a:spcBef>
                <a:spcPts val="0"/>
              </a:spcBef>
              <a:spcAft>
                <a:spcPts val="0"/>
              </a:spcAft>
              <a:buClrTx/>
              <a:buSzTx/>
              <a:buFont typeface="Arial" panose="020B0604020202020204" pitchFamily="34" charset="0"/>
              <a:buNone/>
              <a:tabLst/>
              <a:defRPr lang="en-US"/>
            </a:lvl1pPr>
            <a:lvl4pPr marL="182880" marR="0" indent="-182880" algn="l" defTabSz="182880" rtl="0" eaLnBrk="1" fontAlgn="auto" latinLnBrk="0" hangingPunct="1">
              <a:lnSpc>
                <a:spcPct val="100000"/>
              </a:lnSpc>
              <a:spcBef>
                <a:spcPts val="0"/>
              </a:spcBef>
              <a:spcAft>
                <a:spcPts val="600"/>
              </a:spcAft>
              <a:buClr>
                <a:schemeClr val="tx2"/>
              </a:buClr>
              <a:buSzPct val="100000"/>
              <a:buFont typeface="Arial" panose="020B0604020202020204" pitchFamily="34" charset="0"/>
              <a:buChar char="•"/>
              <a:tabLst>
                <a:tab pos="182880" algn="l"/>
                <a:tab pos="365760" algn="l"/>
                <a:tab pos="548640" algn="l"/>
              </a:tabLst>
              <a:defRPr/>
            </a:lvl4pPr>
          </a:lstStyle>
          <a:p>
            <a:pPr lvl="0"/>
            <a:r>
              <a:rPr lang="en-US"/>
              <a:t>Click to edit Master text styles</a:t>
            </a:r>
          </a:p>
        </p:txBody>
      </p:sp>
      <p:sp>
        <p:nvSpPr>
          <p:cNvPr id="6" name="Text Placeholder 5">
            <a:extLst>
              <a:ext uri="{FF2B5EF4-FFF2-40B4-BE49-F238E27FC236}">
                <a16:creationId xmlns:a16="http://schemas.microsoft.com/office/drawing/2014/main" id="{998CEABA-7583-6F4C-879E-EB41666440E1}"/>
              </a:ext>
            </a:extLst>
          </p:cNvPr>
          <p:cNvSpPr>
            <a:spLocks noGrp="1"/>
          </p:cNvSpPr>
          <p:nvPr>
            <p:ph type="body" sz="quarter" idx="26"/>
          </p:nvPr>
        </p:nvSpPr>
        <p:spPr>
          <a:xfrm>
            <a:off x="209550" y="1135063"/>
            <a:ext cx="3627513" cy="2293937"/>
          </a:xfrm>
        </p:spPr>
        <p:txBody>
          <a:bodyPr/>
          <a:lstStyle>
            <a:lvl1pPr>
              <a:lnSpc>
                <a:spcPct val="90000"/>
              </a:lnSpc>
              <a:defRPr sz="2800" kern="0" spc="-30" baseline="0">
                <a:solidFill>
                  <a:schemeClr val="bg1"/>
                </a:solidFill>
                <a:latin typeface="+mj-lt"/>
              </a:defRPr>
            </a:lvl1pPr>
          </a:lstStyle>
          <a:p>
            <a:pPr lvl="0"/>
            <a:r>
              <a:rPr lang="en-US"/>
              <a:t>Click to edit Master text styles</a:t>
            </a:r>
          </a:p>
        </p:txBody>
      </p:sp>
      <p:sp>
        <p:nvSpPr>
          <p:cNvPr id="21" name="Title 1">
            <a:extLst>
              <a:ext uri="{FF2B5EF4-FFF2-40B4-BE49-F238E27FC236}">
                <a16:creationId xmlns:a16="http://schemas.microsoft.com/office/drawing/2014/main" id="{11FB83A5-13CC-F140-85FF-4A63A0CCE387}"/>
              </a:ext>
            </a:extLst>
          </p:cNvPr>
          <p:cNvSpPr>
            <a:spLocks noGrp="1"/>
          </p:cNvSpPr>
          <p:nvPr>
            <p:ph type="title"/>
          </p:nvPr>
        </p:nvSpPr>
        <p:spPr>
          <a:xfrm>
            <a:off x="228600" y="201168"/>
            <a:ext cx="5865812" cy="274320"/>
          </a:xfrm>
        </p:spPr>
        <p:txBody>
          <a:bodyPr/>
          <a:lstStyle/>
          <a:p>
            <a:r>
              <a:rPr lang="en-US"/>
              <a:t>Click to edit Master title style</a:t>
            </a:r>
          </a:p>
        </p:txBody>
      </p:sp>
      <p:sp>
        <p:nvSpPr>
          <p:cNvPr id="22" name="Text Placeholder 7">
            <a:extLst>
              <a:ext uri="{FF2B5EF4-FFF2-40B4-BE49-F238E27FC236}">
                <a16:creationId xmlns:a16="http://schemas.microsoft.com/office/drawing/2014/main" id="{3A2E8507-B344-A34F-B7E3-6C911DD97D14}"/>
              </a:ext>
            </a:extLst>
          </p:cNvPr>
          <p:cNvSpPr>
            <a:spLocks noGrp="1"/>
          </p:cNvSpPr>
          <p:nvPr>
            <p:ph type="body" sz="quarter" idx="24"/>
          </p:nvPr>
        </p:nvSpPr>
        <p:spPr>
          <a:xfrm>
            <a:off x="228600" y="502920"/>
            <a:ext cx="5865812" cy="233718"/>
          </a:xfrm>
          <a:prstGeom prst="rect">
            <a:avLst/>
          </a:prstGeom>
        </p:spPr>
        <p:txBody>
          <a:bodyPr wrap="square">
            <a:spAutoFit/>
          </a:bodyPr>
          <a:lstStyle>
            <a:lvl1pPr marL="0" marR="0" indent="0" algn="l" defTabSz="182742" rtl="0" eaLnBrk="1" fontAlgn="auto" latinLnBrk="0" hangingPunct="1">
              <a:lnSpc>
                <a:spcPct val="120000"/>
              </a:lnSpc>
              <a:spcBef>
                <a:spcPts val="0"/>
              </a:spcBef>
              <a:spcAft>
                <a:spcPts val="0"/>
              </a:spcAft>
              <a:buClrTx/>
              <a:buSzTx/>
              <a:buFont typeface="Arial" panose="020B0604020202020204" pitchFamily="34" charset="0"/>
              <a:buNone/>
              <a:tabLst/>
              <a:defRPr lang="en-US"/>
            </a:lvl1pPr>
            <a:lvl4pPr marL="182880" marR="0" indent="-182880" algn="l" defTabSz="182880" rtl="0" eaLnBrk="1" fontAlgn="auto" latinLnBrk="0" hangingPunct="1">
              <a:lnSpc>
                <a:spcPct val="100000"/>
              </a:lnSpc>
              <a:spcBef>
                <a:spcPts val="0"/>
              </a:spcBef>
              <a:spcAft>
                <a:spcPts val="600"/>
              </a:spcAft>
              <a:buClr>
                <a:schemeClr val="tx2"/>
              </a:buClr>
              <a:buSzPct val="100000"/>
              <a:buFont typeface="Arial" panose="020B0604020202020204" pitchFamily="34" charset="0"/>
              <a:buChar char="•"/>
              <a:tabLst>
                <a:tab pos="182880" algn="l"/>
                <a:tab pos="365760" algn="l"/>
                <a:tab pos="548640" algn="l"/>
              </a:tabLst>
              <a:defRPr/>
            </a:lvl4pPr>
          </a:lstStyle>
          <a:p>
            <a:pPr lvl="0"/>
            <a:r>
              <a:rPr lang="en-US"/>
              <a:t>Click to edit Master text styles</a:t>
            </a:r>
          </a:p>
        </p:txBody>
      </p:sp>
      <p:sp>
        <p:nvSpPr>
          <p:cNvPr id="34" name="Text Placeholder 7">
            <a:extLst>
              <a:ext uri="{FF2B5EF4-FFF2-40B4-BE49-F238E27FC236}">
                <a16:creationId xmlns:a16="http://schemas.microsoft.com/office/drawing/2014/main" id="{68B65613-813E-C646-8F75-E7D69BC9A3B4}"/>
              </a:ext>
            </a:extLst>
          </p:cNvPr>
          <p:cNvSpPr>
            <a:spLocks noGrp="1"/>
          </p:cNvSpPr>
          <p:nvPr>
            <p:ph type="body" sz="quarter" idx="28" hasCustomPrompt="1"/>
          </p:nvPr>
        </p:nvSpPr>
        <p:spPr>
          <a:xfrm>
            <a:off x="10148986" y="6632886"/>
            <a:ext cx="1821776" cy="92333"/>
          </a:xfrm>
        </p:spPr>
        <p:txBody>
          <a:bodyPr anchor="b" anchorCtr="0">
            <a:spAutoFit/>
          </a:bodyPr>
          <a:lstStyle>
            <a:lvl1pPr algn="r">
              <a:lnSpc>
                <a:spcPct val="100000"/>
              </a:lnSpc>
              <a:defRPr sz="600">
                <a:solidFill>
                  <a:schemeClr val="tx2">
                    <a:lumMod val="50000"/>
                    <a:lumOff val="50000"/>
                  </a:schemeClr>
                </a:solidFill>
              </a:defRPr>
            </a:lvl1pPr>
          </a:lstStyle>
          <a:p>
            <a:pPr lvl="0"/>
            <a:r>
              <a:rPr lang="en-US"/>
              <a:t>Source Info</a:t>
            </a:r>
          </a:p>
        </p:txBody>
      </p:sp>
    </p:spTree>
    <p:extLst>
      <p:ext uri="{BB962C8B-B14F-4D97-AF65-F5344CB8AC3E}">
        <p14:creationId xmlns:p14="http://schemas.microsoft.com/office/powerpoint/2010/main" val="517679290"/>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et-Up">
    <p:spTree>
      <p:nvGrpSpPr>
        <p:cNvPr id="1" name=""/>
        <p:cNvGrpSpPr/>
        <p:nvPr/>
      </p:nvGrpSpPr>
      <p:grpSpPr>
        <a:xfrm>
          <a:off x="0" y="0"/>
          <a:ext cx="0" cy="0"/>
          <a:chOff x="0" y="0"/>
          <a:chExt cx="0" cy="0"/>
        </a:xfrm>
      </p:grpSpPr>
      <p:sp>
        <p:nvSpPr>
          <p:cNvPr id="34" name="Picture Placeholder 33">
            <a:extLst>
              <a:ext uri="{FF2B5EF4-FFF2-40B4-BE49-F238E27FC236}">
                <a16:creationId xmlns:a16="http://schemas.microsoft.com/office/drawing/2014/main" id="{BD15EC51-7F71-B947-A1E0-56B1FFD9A70B}"/>
              </a:ext>
            </a:extLst>
          </p:cNvPr>
          <p:cNvSpPr>
            <a:spLocks noGrp="1"/>
          </p:cNvSpPr>
          <p:nvPr>
            <p:ph type="pic" sz="quarter" idx="14" hasCustomPrompt="1"/>
          </p:nvPr>
        </p:nvSpPr>
        <p:spPr>
          <a:xfrm>
            <a:off x="3121266" y="1096820"/>
            <a:ext cx="2560320" cy="3063240"/>
          </a:xfrm>
          <a:blipFill>
            <a:blip r:embed="rId2" cstate="email">
              <a:extLst>
                <a:ext uri="{28A0092B-C50C-407E-A947-70E740481C1C}">
                  <a14:useLocalDpi xmlns:a14="http://schemas.microsoft.com/office/drawing/2010/main"/>
                </a:ext>
              </a:extLst>
            </a:blip>
            <a:srcRect/>
            <a:stretch>
              <a:fillRect/>
            </a:stretch>
          </a:blipFill>
        </p:spPr>
        <p:txBody>
          <a:bodyPr/>
          <a:lstStyle>
            <a:lvl1pPr>
              <a:defRPr sz="800"/>
            </a:lvl1pPr>
          </a:lstStyle>
          <a:p>
            <a:r>
              <a:rPr lang="en-US"/>
              <a:t>Click icon to Insert image</a:t>
            </a:r>
          </a:p>
        </p:txBody>
      </p:sp>
      <p:sp>
        <p:nvSpPr>
          <p:cNvPr id="37" name="Picture Placeholder 33">
            <a:extLst>
              <a:ext uri="{FF2B5EF4-FFF2-40B4-BE49-F238E27FC236}">
                <a16:creationId xmlns:a16="http://schemas.microsoft.com/office/drawing/2014/main" id="{0B8B2A7F-101E-B840-B9E8-E30DA290A336}"/>
              </a:ext>
            </a:extLst>
          </p:cNvPr>
          <p:cNvSpPr>
            <a:spLocks noGrp="1"/>
          </p:cNvSpPr>
          <p:nvPr>
            <p:ph type="pic" sz="quarter" idx="17" hasCustomPrompt="1"/>
          </p:nvPr>
        </p:nvSpPr>
        <p:spPr>
          <a:xfrm>
            <a:off x="6070880" y="1096820"/>
            <a:ext cx="2560320" cy="3063240"/>
          </a:xfrm>
          <a:blipFill>
            <a:blip r:embed="rId3" cstate="email">
              <a:extLst>
                <a:ext uri="{28A0092B-C50C-407E-A947-70E740481C1C}">
                  <a14:useLocalDpi xmlns:a14="http://schemas.microsoft.com/office/drawing/2010/main"/>
                </a:ext>
              </a:extLst>
            </a:blip>
            <a:srcRect/>
            <a:stretch>
              <a:fillRect/>
            </a:stretch>
          </a:blipFill>
        </p:spPr>
        <p:txBody>
          <a:bodyPr/>
          <a:lstStyle>
            <a:lvl1pPr>
              <a:defRPr sz="800"/>
            </a:lvl1pPr>
          </a:lstStyle>
          <a:p>
            <a:r>
              <a:rPr lang="en-US"/>
              <a:t>Click icon to Insert image</a:t>
            </a:r>
          </a:p>
        </p:txBody>
      </p:sp>
      <p:sp>
        <p:nvSpPr>
          <p:cNvPr id="40" name="Picture Placeholder 33">
            <a:extLst>
              <a:ext uri="{FF2B5EF4-FFF2-40B4-BE49-F238E27FC236}">
                <a16:creationId xmlns:a16="http://schemas.microsoft.com/office/drawing/2014/main" id="{598B2E9C-58C0-3B40-BF03-4AB347CB5F12}"/>
              </a:ext>
            </a:extLst>
          </p:cNvPr>
          <p:cNvSpPr>
            <a:spLocks noGrp="1"/>
          </p:cNvSpPr>
          <p:nvPr>
            <p:ph type="pic" sz="quarter" idx="20" hasCustomPrompt="1"/>
          </p:nvPr>
        </p:nvSpPr>
        <p:spPr>
          <a:xfrm>
            <a:off x="9020492" y="1096820"/>
            <a:ext cx="2560320" cy="3063240"/>
          </a:xfrm>
          <a:blipFill dpi="0" rotWithShape="1">
            <a:blip r:embed="rId4" cstate="email">
              <a:extLst>
                <a:ext uri="{28A0092B-C50C-407E-A947-70E740481C1C}">
                  <a14:useLocalDpi xmlns:a14="http://schemas.microsoft.com/office/drawing/2010/main"/>
                </a:ext>
              </a:extLst>
            </a:blip>
            <a:srcRect/>
            <a:stretch>
              <a:fillRect/>
            </a:stretch>
          </a:blipFill>
        </p:spPr>
        <p:txBody>
          <a:bodyPr/>
          <a:lstStyle>
            <a:lvl1pPr>
              <a:defRPr sz="800"/>
            </a:lvl1pPr>
          </a:lstStyle>
          <a:p>
            <a:r>
              <a:rPr lang="en-US"/>
              <a:t>Click icon to Insert image</a:t>
            </a:r>
          </a:p>
        </p:txBody>
      </p:sp>
      <p:sp>
        <p:nvSpPr>
          <p:cNvPr id="2" name="Title 1">
            <a:extLst>
              <a:ext uri="{FF2B5EF4-FFF2-40B4-BE49-F238E27FC236}">
                <a16:creationId xmlns:a16="http://schemas.microsoft.com/office/drawing/2014/main" id="{D30695C3-51B4-C644-BC4C-83898F0C226E}"/>
              </a:ext>
            </a:extLst>
          </p:cNvPr>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3C8F963A-BE44-1144-B9D7-6263B6AD655A}"/>
              </a:ext>
            </a:extLst>
          </p:cNvPr>
          <p:cNvSpPr>
            <a:spLocks noGrp="1"/>
          </p:cNvSpPr>
          <p:nvPr>
            <p:ph type="ftr" sz="quarter" idx="10"/>
          </p:nvPr>
        </p:nvSpPr>
        <p:spPr/>
        <p:txBody>
          <a:bodyPr/>
          <a:lstStyle/>
          <a:p>
            <a:r>
              <a:rPr lang="en-US" kern="0"/>
              <a:t>© 2021 Xandr Inc. Xandr℠, the Kite logo, AT&amp;T, the Globe logo and other marks are trademarks and service marks of AT&amp;T Intellectual Property and/or AT&amp;T affiliated companies. All other marks contained herein are the property of their respective owners.</a:t>
            </a:r>
          </a:p>
        </p:txBody>
      </p:sp>
      <p:sp>
        <p:nvSpPr>
          <p:cNvPr id="4" name="Slide Number Placeholder 3">
            <a:extLst>
              <a:ext uri="{FF2B5EF4-FFF2-40B4-BE49-F238E27FC236}">
                <a16:creationId xmlns:a16="http://schemas.microsoft.com/office/drawing/2014/main" id="{8D7606BD-F800-8E46-8135-17756AA10067}"/>
              </a:ext>
            </a:extLst>
          </p:cNvPr>
          <p:cNvSpPr>
            <a:spLocks noGrp="1"/>
          </p:cNvSpPr>
          <p:nvPr>
            <p:ph type="sldNum" sz="quarter" idx="11"/>
          </p:nvPr>
        </p:nvSpPr>
        <p:spPr/>
        <p:txBody>
          <a:bodyPr/>
          <a:lstStyle/>
          <a:p>
            <a:fld id="{B039CED7-89A6-0D48-93AF-800B78660EBD}" type="slidenum">
              <a:rPr lang="en-US"/>
              <a:pPr/>
              <a:t>‹#›</a:t>
            </a:fld>
            <a:endParaRPr lang="en-US"/>
          </a:p>
        </p:txBody>
      </p:sp>
      <p:sp>
        <p:nvSpPr>
          <p:cNvPr id="32" name="Text Placeholder 30">
            <a:extLst>
              <a:ext uri="{FF2B5EF4-FFF2-40B4-BE49-F238E27FC236}">
                <a16:creationId xmlns:a16="http://schemas.microsoft.com/office/drawing/2014/main" id="{4DCB60CB-69A9-F343-97EB-29E48B0B08D6}"/>
              </a:ext>
            </a:extLst>
          </p:cNvPr>
          <p:cNvSpPr>
            <a:spLocks noGrp="1"/>
          </p:cNvSpPr>
          <p:nvPr>
            <p:ph type="body" sz="quarter" idx="13"/>
          </p:nvPr>
        </p:nvSpPr>
        <p:spPr>
          <a:xfrm>
            <a:off x="3121599" y="4344602"/>
            <a:ext cx="2559653" cy="1827598"/>
          </a:xfrm>
          <a:noFill/>
          <a:ln>
            <a:noFill/>
          </a:ln>
        </p:spPr>
        <p:txBody>
          <a:bodyPr tIns="0" anchor="t" anchorCtr="0"/>
          <a:lstStyle>
            <a:lvl1pPr marL="0">
              <a:lnSpc>
                <a:spcPct val="100000"/>
              </a:lnSpc>
              <a:defRPr sz="1400" b="0" i="0" baseline="0">
                <a:solidFill>
                  <a:schemeClr val="tx2"/>
                </a:solidFill>
              </a:defRPr>
            </a:lvl1pPr>
          </a:lstStyle>
          <a:p>
            <a:pPr lvl="0"/>
            <a:r>
              <a:rPr lang="en-US"/>
              <a:t>Click to edit Master text styles</a:t>
            </a:r>
          </a:p>
        </p:txBody>
      </p:sp>
      <p:sp>
        <p:nvSpPr>
          <p:cNvPr id="36" name="Text Placeholder 30">
            <a:extLst>
              <a:ext uri="{FF2B5EF4-FFF2-40B4-BE49-F238E27FC236}">
                <a16:creationId xmlns:a16="http://schemas.microsoft.com/office/drawing/2014/main" id="{FBEC0B46-4F72-1449-B1F2-BAAB50CF87BD}"/>
              </a:ext>
            </a:extLst>
          </p:cNvPr>
          <p:cNvSpPr>
            <a:spLocks noGrp="1"/>
          </p:cNvSpPr>
          <p:nvPr>
            <p:ph type="body" sz="quarter" idx="16"/>
          </p:nvPr>
        </p:nvSpPr>
        <p:spPr>
          <a:xfrm>
            <a:off x="6071213" y="4368464"/>
            <a:ext cx="2559653" cy="1827598"/>
          </a:xfrm>
          <a:noFill/>
          <a:ln>
            <a:noFill/>
          </a:ln>
        </p:spPr>
        <p:txBody>
          <a:bodyPr tIns="0" anchor="t" anchorCtr="0"/>
          <a:lstStyle>
            <a:lvl1pPr marL="0">
              <a:lnSpc>
                <a:spcPct val="100000"/>
              </a:lnSpc>
              <a:defRPr sz="1400" b="0" i="0" baseline="0">
                <a:solidFill>
                  <a:schemeClr val="tx2"/>
                </a:solidFill>
              </a:defRPr>
            </a:lvl1pPr>
          </a:lstStyle>
          <a:p>
            <a:pPr lvl="0"/>
            <a:r>
              <a:rPr lang="en-US"/>
              <a:t>Click to edit Master text styles</a:t>
            </a:r>
          </a:p>
        </p:txBody>
      </p:sp>
      <p:sp>
        <p:nvSpPr>
          <p:cNvPr id="39" name="Text Placeholder 30">
            <a:extLst>
              <a:ext uri="{FF2B5EF4-FFF2-40B4-BE49-F238E27FC236}">
                <a16:creationId xmlns:a16="http://schemas.microsoft.com/office/drawing/2014/main" id="{A710ACA4-7B73-0A48-A135-B49B06D05A3C}"/>
              </a:ext>
            </a:extLst>
          </p:cNvPr>
          <p:cNvSpPr>
            <a:spLocks noGrp="1"/>
          </p:cNvSpPr>
          <p:nvPr>
            <p:ph type="body" sz="quarter" idx="19"/>
          </p:nvPr>
        </p:nvSpPr>
        <p:spPr>
          <a:xfrm>
            <a:off x="9020492" y="4344602"/>
            <a:ext cx="2559653" cy="1827598"/>
          </a:xfrm>
          <a:noFill/>
          <a:ln>
            <a:noFill/>
          </a:ln>
        </p:spPr>
        <p:txBody>
          <a:bodyPr tIns="0" anchor="t" anchorCtr="0"/>
          <a:lstStyle>
            <a:lvl1pPr marL="0">
              <a:lnSpc>
                <a:spcPct val="100000"/>
              </a:lnSpc>
              <a:defRPr sz="1400" b="0" i="0" baseline="0">
                <a:solidFill>
                  <a:schemeClr val="tx2"/>
                </a:solidFill>
              </a:defRPr>
            </a:lvl1pPr>
          </a:lstStyle>
          <a:p>
            <a:pPr lvl="0"/>
            <a:r>
              <a:rPr lang="en-US"/>
              <a:t>Click to edit Master text styles</a:t>
            </a:r>
          </a:p>
        </p:txBody>
      </p:sp>
      <p:grpSp>
        <p:nvGrpSpPr>
          <p:cNvPr id="41" name="Group 40">
            <a:extLst>
              <a:ext uri="{FF2B5EF4-FFF2-40B4-BE49-F238E27FC236}">
                <a16:creationId xmlns:a16="http://schemas.microsoft.com/office/drawing/2014/main" id="{338A6F4A-0996-3B43-BB58-7B929CE0CEEC}"/>
              </a:ext>
            </a:extLst>
          </p:cNvPr>
          <p:cNvGrpSpPr>
            <a:grpSpLocks noChangeAspect="1"/>
          </p:cNvGrpSpPr>
          <p:nvPr userDrawn="1"/>
        </p:nvGrpSpPr>
        <p:grpSpPr>
          <a:xfrm>
            <a:off x="11082099" y="215851"/>
            <a:ext cx="886025" cy="193345"/>
            <a:chOff x="11082099" y="215851"/>
            <a:chExt cx="886025" cy="193345"/>
          </a:xfrm>
        </p:grpSpPr>
        <p:sp>
          <p:nvSpPr>
            <p:cNvPr id="42" name="Freeform 41">
              <a:extLst>
                <a:ext uri="{FF2B5EF4-FFF2-40B4-BE49-F238E27FC236}">
                  <a16:creationId xmlns:a16="http://schemas.microsoft.com/office/drawing/2014/main" id="{7410A22D-8662-4B49-8491-133D820A0460}"/>
                </a:ext>
              </a:extLst>
            </p:cNvPr>
            <p:cNvSpPr/>
            <p:nvPr/>
          </p:nvSpPr>
          <p:spPr>
            <a:xfrm>
              <a:off x="11248402" y="215851"/>
              <a:ext cx="719722" cy="193345"/>
            </a:xfrm>
            <a:custGeom>
              <a:avLst/>
              <a:gdLst>
                <a:gd name="connsiteX0" fmla="*/ 212098 w 719722"/>
                <a:gd name="connsiteY0" fmla="*/ 78028 h 193345"/>
                <a:gd name="connsiteX1" fmla="*/ 182351 w 719722"/>
                <a:gd name="connsiteY1" fmla="*/ 90043 h 193345"/>
                <a:gd name="connsiteX2" fmla="*/ 170730 w 719722"/>
                <a:gd name="connsiteY2" fmla="*/ 121669 h 193345"/>
                <a:gd name="connsiteX3" fmla="*/ 182351 w 719722"/>
                <a:gd name="connsiteY3" fmla="*/ 153294 h 193345"/>
                <a:gd name="connsiteX4" fmla="*/ 212098 w 719722"/>
                <a:gd name="connsiteY4" fmla="*/ 165309 h 193345"/>
                <a:gd name="connsiteX5" fmla="*/ 241982 w 719722"/>
                <a:gd name="connsiteY5" fmla="*/ 153294 h 193345"/>
                <a:gd name="connsiteX6" fmla="*/ 253742 w 719722"/>
                <a:gd name="connsiteY6" fmla="*/ 121669 h 193345"/>
                <a:gd name="connsiteX7" fmla="*/ 241982 w 719722"/>
                <a:gd name="connsiteY7" fmla="*/ 90043 h 193345"/>
                <a:gd name="connsiteX8" fmla="*/ 212098 w 719722"/>
                <a:gd name="connsiteY8" fmla="*/ 78028 h 193345"/>
                <a:gd name="connsiteX9" fmla="*/ 539445 w 719722"/>
                <a:gd name="connsiteY9" fmla="*/ 77891 h 193345"/>
                <a:gd name="connsiteX10" fmla="*/ 518277 w 719722"/>
                <a:gd name="connsiteY10" fmla="*/ 83277 h 193345"/>
                <a:gd name="connsiteX11" fmla="*/ 503335 w 719722"/>
                <a:gd name="connsiteY11" fmla="*/ 98606 h 193345"/>
                <a:gd name="connsiteX12" fmla="*/ 497801 w 719722"/>
                <a:gd name="connsiteY12" fmla="*/ 121669 h 193345"/>
                <a:gd name="connsiteX13" fmla="*/ 503335 w 719722"/>
                <a:gd name="connsiteY13" fmla="*/ 144733 h 193345"/>
                <a:gd name="connsiteX14" fmla="*/ 518277 w 719722"/>
                <a:gd name="connsiteY14" fmla="*/ 160062 h 193345"/>
                <a:gd name="connsiteX15" fmla="*/ 539445 w 719722"/>
                <a:gd name="connsiteY15" fmla="*/ 165448 h 193345"/>
                <a:gd name="connsiteX16" fmla="*/ 560614 w 719722"/>
                <a:gd name="connsiteY16" fmla="*/ 160062 h 193345"/>
                <a:gd name="connsiteX17" fmla="*/ 575556 w 719722"/>
                <a:gd name="connsiteY17" fmla="*/ 144733 h 193345"/>
                <a:gd name="connsiteX18" fmla="*/ 581090 w 719722"/>
                <a:gd name="connsiteY18" fmla="*/ 121669 h 193345"/>
                <a:gd name="connsiteX19" fmla="*/ 575556 w 719722"/>
                <a:gd name="connsiteY19" fmla="*/ 98606 h 193345"/>
                <a:gd name="connsiteX20" fmla="*/ 560614 w 719722"/>
                <a:gd name="connsiteY20" fmla="*/ 83277 h 193345"/>
                <a:gd name="connsiteX21" fmla="*/ 539445 w 719722"/>
                <a:gd name="connsiteY21" fmla="*/ 77891 h 193345"/>
                <a:gd name="connsiteX22" fmla="*/ 2352 w 719722"/>
                <a:gd name="connsiteY22" fmla="*/ 51650 h 193345"/>
                <a:gd name="connsiteX23" fmla="*/ 30300 w 719722"/>
                <a:gd name="connsiteY23" fmla="*/ 51650 h 193345"/>
                <a:gd name="connsiteX24" fmla="*/ 43997 w 719722"/>
                <a:gd name="connsiteY24" fmla="*/ 58417 h 193345"/>
                <a:gd name="connsiteX25" fmla="*/ 73190 w 719722"/>
                <a:gd name="connsiteY25" fmla="*/ 99020 h 193345"/>
                <a:gd name="connsiteX26" fmla="*/ 102383 w 719722"/>
                <a:gd name="connsiteY26" fmla="*/ 58417 h 193345"/>
                <a:gd name="connsiteX27" fmla="*/ 116080 w 719722"/>
                <a:gd name="connsiteY27" fmla="*/ 51650 h 193345"/>
                <a:gd name="connsiteX28" fmla="*/ 142921 w 719722"/>
                <a:gd name="connsiteY28" fmla="*/ 51650 h 193345"/>
                <a:gd name="connsiteX29" fmla="*/ 90484 w 719722"/>
                <a:gd name="connsiteY29" fmla="*/ 121531 h 193345"/>
                <a:gd name="connsiteX30" fmla="*/ 145273 w 719722"/>
                <a:gd name="connsiteY30" fmla="*/ 191411 h 193345"/>
                <a:gd name="connsiteX31" fmla="*/ 116910 w 719722"/>
                <a:gd name="connsiteY31" fmla="*/ 191411 h 193345"/>
                <a:gd name="connsiteX32" fmla="*/ 103213 w 719722"/>
                <a:gd name="connsiteY32" fmla="*/ 184644 h 193345"/>
                <a:gd name="connsiteX33" fmla="*/ 72360 w 719722"/>
                <a:gd name="connsiteY33" fmla="*/ 144732 h 193345"/>
                <a:gd name="connsiteX34" fmla="*/ 41368 w 719722"/>
                <a:gd name="connsiteY34" fmla="*/ 184644 h 193345"/>
                <a:gd name="connsiteX35" fmla="*/ 27671 w 719722"/>
                <a:gd name="connsiteY35" fmla="*/ 191411 h 193345"/>
                <a:gd name="connsiteX36" fmla="*/ 0 w 719722"/>
                <a:gd name="connsiteY36" fmla="*/ 191411 h 193345"/>
                <a:gd name="connsiteX37" fmla="*/ 54512 w 719722"/>
                <a:gd name="connsiteY37" fmla="*/ 121531 h 193345"/>
                <a:gd name="connsiteX38" fmla="*/ 389469 w 719722"/>
                <a:gd name="connsiteY38" fmla="*/ 50408 h 193345"/>
                <a:gd name="connsiteX39" fmla="*/ 431944 w 719722"/>
                <a:gd name="connsiteY39" fmla="*/ 65737 h 193345"/>
                <a:gd name="connsiteX40" fmla="*/ 447993 w 719722"/>
                <a:gd name="connsiteY40" fmla="*/ 111449 h 193345"/>
                <a:gd name="connsiteX41" fmla="*/ 447993 w 719722"/>
                <a:gd name="connsiteY41" fmla="*/ 191549 h 193345"/>
                <a:gd name="connsiteX42" fmla="*/ 432220 w 719722"/>
                <a:gd name="connsiteY42" fmla="*/ 191549 h 193345"/>
                <a:gd name="connsiteX43" fmla="*/ 415203 w 719722"/>
                <a:gd name="connsiteY43" fmla="*/ 174562 h 193345"/>
                <a:gd name="connsiteX44" fmla="*/ 415203 w 719722"/>
                <a:gd name="connsiteY44" fmla="*/ 115730 h 193345"/>
                <a:gd name="connsiteX45" fmla="*/ 406486 w 719722"/>
                <a:gd name="connsiteY45" fmla="*/ 88110 h 193345"/>
                <a:gd name="connsiteX46" fmla="*/ 381859 w 719722"/>
                <a:gd name="connsiteY46" fmla="*/ 78857 h 193345"/>
                <a:gd name="connsiteX47" fmla="*/ 353358 w 719722"/>
                <a:gd name="connsiteY47" fmla="*/ 89767 h 193345"/>
                <a:gd name="connsiteX48" fmla="*/ 342843 w 719722"/>
                <a:gd name="connsiteY48" fmla="*/ 120978 h 193345"/>
                <a:gd name="connsiteX49" fmla="*/ 342843 w 719722"/>
                <a:gd name="connsiteY49" fmla="*/ 174562 h 193345"/>
                <a:gd name="connsiteX50" fmla="*/ 325826 w 719722"/>
                <a:gd name="connsiteY50" fmla="*/ 191549 h 193345"/>
                <a:gd name="connsiteX51" fmla="*/ 310053 w 719722"/>
                <a:gd name="connsiteY51" fmla="*/ 191549 h 193345"/>
                <a:gd name="connsiteX52" fmla="*/ 310053 w 719722"/>
                <a:gd name="connsiteY52" fmla="*/ 51927 h 193345"/>
                <a:gd name="connsiteX53" fmla="*/ 324165 w 719722"/>
                <a:gd name="connsiteY53" fmla="*/ 51927 h 193345"/>
                <a:gd name="connsiteX54" fmla="*/ 341183 w 719722"/>
                <a:gd name="connsiteY54" fmla="*/ 68914 h 193345"/>
                <a:gd name="connsiteX55" fmla="*/ 341183 w 719722"/>
                <a:gd name="connsiteY55" fmla="*/ 70018 h 193345"/>
                <a:gd name="connsiteX56" fmla="*/ 361659 w 719722"/>
                <a:gd name="connsiteY56" fmla="*/ 55379 h 193345"/>
                <a:gd name="connsiteX57" fmla="*/ 389469 w 719722"/>
                <a:gd name="connsiteY57" fmla="*/ 50408 h 193345"/>
                <a:gd name="connsiteX58" fmla="*/ 719722 w 719722"/>
                <a:gd name="connsiteY58" fmla="*/ 50269 h 193345"/>
                <a:gd name="connsiteX59" fmla="*/ 719722 w 719722"/>
                <a:gd name="connsiteY59" fmla="*/ 81342 h 193345"/>
                <a:gd name="connsiteX60" fmla="*/ 712113 w 719722"/>
                <a:gd name="connsiteY60" fmla="*/ 80514 h 193345"/>
                <a:gd name="connsiteX61" fmla="*/ 682228 w 719722"/>
                <a:gd name="connsiteY61" fmla="*/ 91700 h 193345"/>
                <a:gd name="connsiteX62" fmla="*/ 671436 w 719722"/>
                <a:gd name="connsiteY62" fmla="*/ 123740 h 193345"/>
                <a:gd name="connsiteX63" fmla="*/ 671436 w 719722"/>
                <a:gd name="connsiteY63" fmla="*/ 174424 h 193345"/>
                <a:gd name="connsiteX64" fmla="*/ 654419 w 719722"/>
                <a:gd name="connsiteY64" fmla="*/ 191411 h 193345"/>
                <a:gd name="connsiteX65" fmla="*/ 638646 w 719722"/>
                <a:gd name="connsiteY65" fmla="*/ 191411 h 193345"/>
                <a:gd name="connsiteX66" fmla="*/ 638646 w 719722"/>
                <a:gd name="connsiteY66" fmla="*/ 51926 h 193345"/>
                <a:gd name="connsiteX67" fmla="*/ 669776 w 719722"/>
                <a:gd name="connsiteY67" fmla="*/ 51926 h 193345"/>
                <a:gd name="connsiteX68" fmla="*/ 669776 w 719722"/>
                <a:gd name="connsiteY68" fmla="*/ 72366 h 193345"/>
                <a:gd name="connsiteX69" fmla="*/ 719722 w 719722"/>
                <a:gd name="connsiteY69" fmla="*/ 50269 h 193345"/>
                <a:gd name="connsiteX70" fmla="*/ 208500 w 719722"/>
                <a:gd name="connsiteY70" fmla="*/ 50269 h 193345"/>
                <a:gd name="connsiteX71" fmla="*/ 233543 w 719722"/>
                <a:gd name="connsiteY71" fmla="*/ 54964 h 193345"/>
                <a:gd name="connsiteX72" fmla="*/ 253327 w 719722"/>
                <a:gd name="connsiteY72" fmla="*/ 68775 h 193345"/>
                <a:gd name="connsiteX73" fmla="*/ 270345 w 719722"/>
                <a:gd name="connsiteY73" fmla="*/ 51788 h 193345"/>
                <a:gd name="connsiteX74" fmla="*/ 285979 w 719722"/>
                <a:gd name="connsiteY74" fmla="*/ 51788 h 193345"/>
                <a:gd name="connsiteX75" fmla="*/ 285979 w 719722"/>
                <a:gd name="connsiteY75" fmla="*/ 51926 h 193345"/>
                <a:gd name="connsiteX76" fmla="*/ 285979 w 719722"/>
                <a:gd name="connsiteY76" fmla="*/ 191549 h 193345"/>
                <a:gd name="connsiteX77" fmla="*/ 271867 w 719722"/>
                <a:gd name="connsiteY77" fmla="*/ 191549 h 193345"/>
                <a:gd name="connsiteX78" fmla="*/ 254849 w 719722"/>
                <a:gd name="connsiteY78" fmla="*/ 174562 h 193345"/>
                <a:gd name="connsiteX79" fmla="*/ 254849 w 719722"/>
                <a:gd name="connsiteY79" fmla="*/ 173457 h 193345"/>
                <a:gd name="connsiteX80" fmla="*/ 234788 w 719722"/>
                <a:gd name="connsiteY80" fmla="*/ 188372 h 193345"/>
                <a:gd name="connsiteX81" fmla="*/ 208500 w 719722"/>
                <a:gd name="connsiteY81" fmla="*/ 193344 h 193345"/>
                <a:gd name="connsiteX82" fmla="*/ 171975 w 719722"/>
                <a:gd name="connsiteY82" fmla="*/ 184506 h 193345"/>
                <a:gd name="connsiteX83" fmla="*/ 146794 w 719722"/>
                <a:gd name="connsiteY83" fmla="*/ 159371 h 193345"/>
                <a:gd name="connsiteX84" fmla="*/ 137801 w 719722"/>
                <a:gd name="connsiteY84" fmla="*/ 121669 h 193345"/>
                <a:gd name="connsiteX85" fmla="*/ 146794 w 719722"/>
                <a:gd name="connsiteY85" fmla="*/ 84104 h 193345"/>
                <a:gd name="connsiteX86" fmla="*/ 171975 w 719722"/>
                <a:gd name="connsiteY86" fmla="*/ 59108 h 193345"/>
                <a:gd name="connsiteX87" fmla="*/ 208500 w 719722"/>
                <a:gd name="connsiteY87" fmla="*/ 50269 h 193345"/>
                <a:gd name="connsiteX88" fmla="*/ 580675 w 719722"/>
                <a:gd name="connsiteY88" fmla="*/ 0 h 193345"/>
                <a:gd name="connsiteX89" fmla="*/ 613327 w 719722"/>
                <a:gd name="connsiteY89" fmla="*/ 0 h 193345"/>
                <a:gd name="connsiteX90" fmla="*/ 613327 w 719722"/>
                <a:gd name="connsiteY90" fmla="*/ 191550 h 193345"/>
                <a:gd name="connsiteX91" fmla="*/ 598938 w 719722"/>
                <a:gd name="connsiteY91" fmla="*/ 191550 h 193345"/>
                <a:gd name="connsiteX92" fmla="*/ 581920 w 719722"/>
                <a:gd name="connsiteY92" fmla="*/ 174563 h 193345"/>
                <a:gd name="connsiteX93" fmla="*/ 581920 w 719722"/>
                <a:gd name="connsiteY93" fmla="*/ 173458 h 193345"/>
                <a:gd name="connsiteX94" fmla="*/ 561859 w 719722"/>
                <a:gd name="connsiteY94" fmla="*/ 188373 h 193345"/>
                <a:gd name="connsiteX95" fmla="*/ 535571 w 719722"/>
                <a:gd name="connsiteY95" fmla="*/ 193345 h 193345"/>
                <a:gd name="connsiteX96" fmla="*/ 499322 w 719722"/>
                <a:gd name="connsiteY96" fmla="*/ 184507 h 193345"/>
                <a:gd name="connsiteX97" fmla="*/ 474003 w 719722"/>
                <a:gd name="connsiteY97" fmla="*/ 159234 h 193345"/>
                <a:gd name="connsiteX98" fmla="*/ 464872 w 719722"/>
                <a:gd name="connsiteY98" fmla="*/ 121669 h 193345"/>
                <a:gd name="connsiteX99" fmla="*/ 474003 w 719722"/>
                <a:gd name="connsiteY99" fmla="*/ 84243 h 193345"/>
                <a:gd name="connsiteX100" fmla="*/ 499322 w 719722"/>
                <a:gd name="connsiteY100" fmla="*/ 59108 h 193345"/>
                <a:gd name="connsiteX101" fmla="*/ 535571 w 719722"/>
                <a:gd name="connsiteY101" fmla="*/ 50270 h 193345"/>
                <a:gd name="connsiteX102" fmla="*/ 561029 w 719722"/>
                <a:gd name="connsiteY102" fmla="*/ 54965 h 193345"/>
                <a:gd name="connsiteX103" fmla="*/ 580675 w 719722"/>
                <a:gd name="connsiteY103" fmla="*/ 69052 h 193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l="l" t="t" r="r" b="b"/>
              <a:pathLst>
                <a:path w="719722" h="193345">
                  <a:moveTo>
                    <a:pt x="212098" y="78028"/>
                  </a:moveTo>
                  <a:cubicBezTo>
                    <a:pt x="200061" y="78028"/>
                    <a:pt x="190099" y="82033"/>
                    <a:pt x="182351" y="90043"/>
                  </a:cubicBezTo>
                  <a:cubicBezTo>
                    <a:pt x="174603" y="98053"/>
                    <a:pt x="170730" y="108549"/>
                    <a:pt x="170730" y="121669"/>
                  </a:cubicBezTo>
                  <a:cubicBezTo>
                    <a:pt x="170730" y="134788"/>
                    <a:pt x="174603" y="145284"/>
                    <a:pt x="182351" y="153294"/>
                  </a:cubicBezTo>
                  <a:cubicBezTo>
                    <a:pt x="190099" y="161304"/>
                    <a:pt x="200061" y="165309"/>
                    <a:pt x="212098" y="165309"/>
                  </a:cubicBezTo>
                  <a:cubicBezTo>
                    <a:pt x="224134" y="165447"/>
                    <a:pt x="234096" y="161442"/>
                    <a:pt x="241982" y="153294"/>
                  </a:cubicBezTo>
                  <a:cubicBezTo>
                    <a:pt x="249868" y="145284"/>
                    <a:pt x="253742" y="134788"/>
                    <a:pt x="253742" y="121669"/>
                  </a:cubicBezTo>
                  <a:cubicBezTo>
                    <a:pt x="253742" y="108549"/>
                    <a:pt x="249868" y="98053"/>
                    <a:pt x="241982" y="90043"/>
                  </a:cubicBezTo>
                  <a:cubicBezTo>
                    <a:pt x="234096" y="82033"/>
                    <a:pt x="224134" y="78028"/>
                    <a:pt x="212098" y="78028"/>
                  </a:cubicBezTo>
                  <a:close/>
                  <a:moveTo>
                    <a:pt x="539445" y="77891"/>
                  </a:moveTo>
                  <a:cubicBezTo>
                    <a:pt x="531559" y="77891"/>
                    <a:pt x="524503" y="79686"/>
                    <a:pt x="518277" y="83277"/>
                  </a:cubicBezTo>
                  <a:cubicBezTo>
                    <a:pt x="512051" y="86867"/>
                    <a:pt x="507070" y="91977"/>
                    <a:pt x="503335" y="98606"/>
                  </a:cubicBezTo>
                  <a:cubicBezTo>
                    <a:pt x="499599" y="105235"/>
                    <a:pt x="497801" y="112969"/>
                    <a:pt x="497801" y="121669"/>
                  </a:cubicBezTo>
                  <a:cubicBezTo>
                    <a:pt x="497801" y="130370"/>
                    <a:pt x="499599" y="138104"/>
                    <a:pt x="503335" y="144733"/>
                  </a:cubicBezTo>
                  <a:cubicBezTo>
                    <a:pt x="507070" y="151362"/>
                    <a:pt x="511913" y="156471"/>
                    <a:pt x="518277" y="160062"/>
                  </a:cubicBezTo>
                  <a:cubicBezTo>
                    <a:pt x="524503" y="163653"/>
                    <a:pt x="531698" y="165448"/>
                    <a:pt x="539445" y="165448"/>
                  </a:cubicBezTo>
                  <a:cubicBezTo>
                    <a:pt x="547193" y="165448"/>
                    <a:pt x="554388" y="163653"/>
                    <a:pt x="560614" y="160062"/>
                  </a:cubicBezTo>
                  <a:cubicBezTo>
                    <a:pt x="566840" y="156471"/>
                    <a:pt x="571821" y="151362"/>
                    <a:pt x="575556" y="144733"/>
                  </a:cubicBezTo>
                  <a:cubicBezTo>
                    <a:pt x="579292" y="138104"/>
                    <a:pt x="581090" y="130370"/>
                    <a:pt x="581090" y="121669"/>
                  </a:cubicBezTo>
                  <a:cubicBezTo>
                    <a:pt x="581090" y="112969"/>
                    <a:pt x="579292" y="105235"/>
                    <a:pt x="575556" y="98606"/>
                  </a:cubicBezTo>
                  <a:cubicBezTo>
                    <a:pt x="571821" y="91977"/>
                    <a:pt x="566840" y="86867"/>
                    <a:pt x="560614" y="83277"/>
                  </a:cubicBezTo>
                  <a:cubicBezTo>
                    <a:pt x="554388" y="79686"/>
                    <a:pt x="547193" y="77891"/>
                    <a:pt x="539445" y="77891"/>
                  </a:cubicBezTo>
                  <a:close/>
                  <a:moveTo>
                    <a:pt x="2352" y="51650"/>
                  </a:moveTo>
                  <a:lnTo>
                    <a:pt x="30300" y="51650"/>
                  </a:lnTo>
                  <a:cubicBezTo>
                    <a:pt x="35696" y="51650"/>
                    <a:pt x="40676" y="54136"/>
                    <a:pt x="43997" y="58417"/>
                  </a:cubicBezTo>
                  <a:lnTo>
                    <a:pt x="73190" y="99020"/>
                  </a:lnTo>
                  <a:lnTo>
                    <a:pt x="102383" y="58417"/>
                  </a:lnTo>
                  <a:cubicBezTo>
                    <a:pt x="105565" y="54136"/>
                    <a:pt x="110684" y="51650"/>
                    <a:pt x="116080" y="51650"/>
                  </a:cubicBezTo>
                  <a:lnTo>
                    <a:pt x="142921" y="51650"/>
                  </a:lnTo>
                  <a:lnTo>
                    <a:pt x="90484" y="121531"/>
                  </a:lnTo>
                  <a:lnTo>
                    <a:pt x="145273" y="191411"/>
                  </a:lnTo>
                  <a:lnTo>
                    <a:pt x="116910" y="191411"/>
                  </a:lnTo>
                  <a:cubicBezTo>
                    <a:pt x="111514" y="191549"/>
                    <a:pt x="106395" y="188925"/>
                    <a:pt x="103213" y="184644"/>
                  </a:cubicBezTo>
                  <a:lnTo>
                    <a:pt x="72360" y="144732"/>
                  </a:lnTo>
                  <a:lnTo>
                    <a:pt x="41368" y="184644"/>
                  </a:lnTo>
                  <a:cubicBezTo>
                    <a:pt x="38186" y="188925"/>
                    <a:pt x="33067" y="191411"/>
                    <a:pt x="27671" y="191411"/>
                  </a:cubicBezTo>
                  <a:lnTo>
                    <a:pt x="0" y="191411"/>
                  </a:lnTo>
                  <a:lnTo>
                    <a:pt x="54512" y="121531"/>
                  </a:lnTo>
                  <a:close/>
                  <a:moveTo>
                    <a:pt x="389469" y="50408"/>
                  </a:moveTo>
                  <a:cubicBezTo>
                    <a:pt x="407040" y="50270"/>
                    <a:pt x="421290" y="55379"/>
                    <a:pt x="431944" y="65737"/>
                  </a:cubicBezTo>
                  <a:cubicBezTo>
                    <a:pt x="442597" y="76095"/>
                    <a:pt x="447993" y="91286"/>
                    <a:pt x="447993" y="111449"/>
                  </a:cubicBezTo>
                  <a:lnTo>
                    <a:pt x="447993" y="191549"/>
                  </a:lnTo>
                  <a:lnTo>
                    <a:pt x="432220" y="191549"/>
                  </a:lnTo>
                  <a:cubicBezTo>
                    <a:pt x="422812" y="191549"/>
                    <a:pt x="415203" y="183953"/>
                    <a:pt x="415203" y="174562"/>
                  </a:cubicBezTo>
                  <a:lnTo>
                    <a:pt x="415203" y="115730"/>
                  </a:lnTo>
                  <a:cubicBezTo>
                    <a:pt x="415203" y="103577"/>
                    <a:pt x="412297" y="94325"/>
                    <a:pt x="406486" y="88110"/>
                  </a:cubicBezTo>
                  <a:cubicBezTo>
                    <a:pt x="400676" y="81895"/>
                    <a:pt x="392513" y="78857"/>
                    <a:pt x="381859" y="78857"/>
                  </a:cubicBezTo>
                  <a:cubicBezTo>
                    <a:pt x="369822" y="78857"/>
                    <a:pt x="360276" y="82448"/>
                    <a:pt x="353358" y="89767"/>
                  </a:cubicBezTo>
                  <a:cubicBezTo>
                    <a:pt x="346302" y="96948"/>
                    <a:pt x="342843" y="107444"/>
                    <a:pt x="342843" y="120978"/>
                  </a:cubicBezTo>
                  <a:lnTo>
                    <a:pt x="342843" y="174562"/>
                  </a:lnTo>
                  <a:cubicBezTo>
                    <a:pt x="342843" y="183953"/>
                    <a:pt x="335234" y="191549"/>
                    <a:pt x="325826" y="191549"/>
                  </a:cubicBezTo>
                  <a:lnTo>
                    <a:pt x="310053" y="191549"/>
                  </a:lnTo>
                  <a:lnTo>
                    <a:pt x="310053" y="51927"/>
                  </a:lnTo>
                  <a:lnTo>
                    <a:pt x="324165" y="51927"/>
                  </a:lnTo>
                  <a:cubicBezTo>
                    <a:pt x="333573" y="51927"/>
                    <a:pt x="341183" y="59523"/>
                    <a:pt x="341183" y="68914"/>
                  </a:cubicBezTo>
                  <a:lnTo>
                    <a:pt x="341183" y="70018"/>
                  </a:lnTo>
                  <a:cubicBezTo>
                    <a:pt x="346579" y="63527"/>
                    <a:pt x="353358" y="58694"/>
                    <a:pt x="361659" y="55379"/>
                  </a:cubicBezTo>
                  <a:cubicBezTo>
                    <a:pt x="369822" y="52065"/>
                    <a:pt x="379092" y="50408"/>
                    <a:pt x="389469" y="50408"/>
                  </a:cubicBezTo>
                  <a:close/>
                  <a:moveTo>
                    <a:pt x="719722" y="50269"/>
                  </a:moveTo>
                  <a:lnTo>
                    <a:pt x="719722" y="81342"/>
                  </a:lnTo>
                  <a:cubicBezTo>
                    <a:pt x="716955" y="80790"/>
                    <a:pt x="714326" y="80514"/>
                    <a:pt x="712113" y="80514"/>
                  </a:cubicBezTo>
                  <a:cubicBezTo>
                    <a:pt x="699384" y="80514"/>
                    <a:pt x="689422" y="84243"/>
                    <a:pt x="682228" y="91700"/>
                  </a:cubicBezTo>
                  <a:cubicBezTo>
                    <a:pt x="675033" y="99158"/>
                    <a:pt x="671436" y="109792"/>
                    <a:pt x="671436" y="123740"/>
                  </a:cubicBezTo>
                  <a:lnTo>
                    <a:pt x="671436" y="174424"/>
                  </a:lnTo>
                  <a:cubicBezTo>
                    <a:pt x="671436" y="183815"/>
                    <a:pt x="663827" y="191411"/>
                    <a:pt x="654419" y="191411"/>
                  </a:cubicBezTo>
                  <a:lnTo>
                    <a:pt x="638646" y="191411"/>
                  </a:lnTo>
                  <a:lnTo>
                    <a:pt x="638646" y="51926"/>
                  </a:lnTo>
                  <a:lnTo>
                    <a:pt x="669776" y="51926"/>
                  </a:lnTo>
                  <a:lnTo>
                    <a:pt x="669776" y="72366"/>
                  </a:lnTo>
                  <a:cubicBezTo>
                    <a:pt x="679322" y="57589"/>
                    <a:pt x="695925" y="50269"/>
                    <a:pt x="719722" y="50269"/>
                  </a:cubicBezTo>
                  <a:close/>
                  <a:moveTo>
                    <a:pt x="208500" y="50269"/>
                  </a:moveTo>
                  <a:cubicBezTo>
                    <a:pt x="217632" y="50269"/>
                    <a:pt x="225933" y="51788"/>
                    <a:pt x="233543" y="54964"/>
                  </a:cubicBezTo>
                  <a:cubicBezTo>
                    <a:pt x="241152" y="58141"/>
                    <a:pt x="247793" y="62698"/>
                    <a:pt x="253327" y="68775"/>
                  </a:cubicBezTo>
                  <a:cubicBezTo>
                    <a:pt x="253327" y="59384"/>
                    <a:pt x="260937" y="51788"/>
                    <a:pt x="270345" y="51788"/>
                  </a:cubicBezTo>
                  <a:lnTo>
                    <a:pt x="285979" y="51788"/>
                  </a:lnTo>
                  <a:lnTo>
                    <a:pt x="285979" y="51926"/>
                  </a:lnTo>
                  <a:lnTo>
                    <a:pt x="285979" y="191549"/>
                  </a:lnTo>
                  <a:lnTo>
                    <a:pt x="271867" y="191549"/>
                  </a:lnTo>
                  <a:cubicBezTo>
                    <a:pt x="262459" y="191549"/>
                    <a:pt x="254849" y="183953"/>
                    <a:pt x="254849" y="174562"/>
                  </a:cubicBezTo>
                  <a:lnTo>
                    <a:pt x="254849" y="173457"/>
                  </a:lnTo>
                  <a:cubicBezTo>
                    <a:pt x="249453" y="180086"/>
                    <a:pt x="242812" y="185058"/>
                    <a:pt x="234788" y="188372"/>
                  </a:cubicBezTo>
                  <a:cubicBezTo>
                    <a:pt x="226902" y="191687"/>
                    <a:pt x="218047" y="193344"/>
                    <a:pt x="208500" y="193344"/>
                  </a:cubicBezTo>
                  <a:cubicBezTo>
                    <a:pt x="194941" y="193344"/>
                    <a:pt x="182628" y="190444"/>
                    <a:pt x="171975" y="184506"/>
                  </a:cubicBezTo>
                  <a:cubicBezTo>
                    <a:pt x="161183" y="178567"/>
                    <a:pt x="152882" y="170143"/>
                    <a:pt x="146794" y="159371"/>
                  </a:cubicBezTo>
                  <a:cubicBezTo>
                    <a:pt x="140706" y="148599"/>
                    <a:pt x="137801" y="136031"/>
                    <a:pt x="137801" y="121669"/>
                  </a:cubicBezTo>
                  <a:cubicBezTo>
                    <a:pt x="137801" y="107306"/>
                    <a:pt x="140845" y="94876"/>
                    <a:pt x="146794" y="84104"/>
                  </a:cubicBezTo>
                  <a:cubicBezTo>
                    <a:pt x="152882" y="73332"/>
                    <a:pt x="161183" y="65046"/>
                    <a:pt x="171975" y="59108"/>
                  </a:cubicBezTo>
                  <a:cubicBezTo>
                    <a:pt x="182766" y="53169"/>
                    <a:pt x="194941" y="50269"/>
                    <a:pt x="208500" y="50269"/>
                  </a:cubicBezTo>
                  <a:close/>
                  <a:moveTo>
                    <a:pt x="580675" y="0"/>
                  </a:moveTo>
                  <a:lnTo>
                    <a:pt x="613327" y="0"/>
                  </a:lnTo>
                  <a:lnTo>
                    <a:pt x="613327" y="191550"/>
                  </a:lnTo>
                  <a:lnTo>
                    <a:pt x="598938" y="191550"/>
                  </a:lnTo>
                  <a:cubicBezTo>
                    <a:pt x="589530" y="191550"/>
                    <a:pt x="581920" y="183954"/>
                    <a:pt x="581920" y="174563"/>
                  </a:cubicBezTo>
                  <a:lnTo>
                    <a:pt x="581920" y="173458"/>
                  </a:lnTo>
                  <a:cubicBezTo>
                    <a:pt x="576525" y="180087"/>
                    <a:pt x="569884" y="185059"/>
                    <a:pt x="561859" y="188373"/>
                  </a:cubicBezTo>
                  <a:cubicBezTo>
                    <a:pt x="553973" y="191688"/>
                    <a:pt x="545118" y="193345"/>
                    <a:pt x="535571" y="193345"/>
                  </a:cubicBezTo>
                  <a:cubicBezTo>
                    <a:pt x="522151" y="193345"/>
                    <a:pt x="509976" y="190445"/>
                    <a:pt x="499322" y="184507"/>
                  </a:cubicBezTo>
                  <a:cubicBezTo>
                    <a:pt x="488531" y="178568"/>
                    <a:pt x="480091" y="170144"/>
                    <a:pt x="474003" y="159234"/>
                  </a:cubicBezTo>
                  <a:cubicBezTo>
                    <a:pt x="467916" y="148323"/>
                    <a:pt x="464872" y="135756"/>
                    <a:pt x="464872" y="121669"/>
                  </a:cubicBezTo>
                  <a:cubicBezTo>
                    <a:pt x="464872" y="107583"/>
                    <a:pt x="467916" y="95015"/>
                    <a:pt x="474003" y="84243"/>
                  </a:cubicBezTo>
                  <a:cubicBezTo>
                    <a:pt x="480091" y="73471"/>
                    <a:pt x="488531" y="65047"/>
                    <a:pt x="499322" y="59108"/>
                  </a:cubicBezTo>
                  <a:cubicBezTo>
                    <a:pt x="510114" y="53170"/>
                    <a:pt x="522151" y="50270"/>
                    <a:pt x="535571" y="50270"/>
                  </a:cubicBezTo>
                  <a:cubicBezTo>
                    <a:pt x="544841" y="50270"/>
                    <a:pt x="553281" y="51789"/>
                    <a:pt x="561029" y="54965"/>
                  </a:cubicBezTo>
                  <a:cubicBezTo>
                    <a:pt x="568777" y="58142"/>
                    <a:pt x="575279" y="62837"/>
                    <a:pt x="580675" y="69052"/>
                  </a:cubicBezTo>
                  <a:close/>
                </a:path>
              </a:pathLst>
            </a:custGeom>
            <a:solidFill>
              <a:schemeClr val="tx2"/>
            </a:solidFill>
            <a:ln w="9510" cap="flat">
              <a:noFill/>
              <a:prstDash val="solid"/>
              <a:miter/>
            </a:ln>
          </p:spPr>
          <p:txBody>
            <a:bodyPr wrap="square" rtlCol="0" anchor="ctr">
              <a:noAutofit/>
            </a:bodyPr>
            <a:lstStyle/>
            <a:p>
              <a:endParaRPr lang="en-US"/>
            </a:p>
          </p:txBody>
        </p:sp>
        <p:grpSp>
          <p:nvGrpSpPr>
            <p:cNvPr id="43" name="Group 42">
              <a:extLst>
                <a:ext uri="{FF2B5EF4-FFF2-40B4-BE49-F238E27FC236}">
                  <a16:creationId xmlns:a16="http://schemas.microsoft.com/office/drawing/2014/main" id="{BB4DADF3-D7AB-3B41-ADBC-C01C878451E2}"/>
                </a:ext>
              </a:extLst>
            </p:cNvPr>
            <p:cNvGrpSpPr/>
            <p:nvPr userDrawn="1"/>
          </p:nvGrpSpPr>
          <p:grpSpPr>
            <a:xfrm>
              <a:off x="11082099" y="267640"/>
              <a:ext cx="156756" cy="139761"/>
              <a:chOff x="11082099" y="267640"/>
              <a:chExt cx="156756" cy="139761"/>
            </a:xfrm>
          </p:grpSpPr>
          <p:sp>
            <p:nvSpPr>
              <p:cNvPr id="44" name="Freeform 43">
                <a:extLst>
                  <a:ext uri="{FF2B5EF4-FFF2-40B4-BE49-F238E27FC236}">
                    <a16:creationId xmlns:a16="http://schemas.microsoft.com/office/drawing/2014/main" id="{5FDF5AC7-F373-EE4A-845C-2E426FE944EE}"/>
                  </a:ext>
                </a:extLst>
              </p:cNvPr>
              <p:cNvSpPr/>
              <p:nvPr/>
            </p:nvSpPr>
            <p:spPr>
              <a:xfrm>
                <a:off x="11082099" y="272749"/>
                <a:ext cx="70699" cy="60489"/>
              </a:xfrm>
              <a:custGeom>
                <a:avLst/>
                <a:gdLst>
                  <a:gd name="connsiteX0" fmla="*/ 246570 w 486475"/>
                  <a:gd name="connsiteY0" fmla="*/ 0 h 416222"/>
                  <a:gd name="connsiteX1" fmla="*/ 225625 w 486475"/>
                  <a:gd name="connsiteY1" fmla="*/ 26608 h 416222"/>
                  <a:gd name="connsiteX2" fmla="*/ 0 w 486475"/>
                  <a:gd name="connsiteY2" fmla="*/ 416223 h 416222"/>
                  <a:gd name="connsiteX3" fmla="*/ 486475 w 486475"/>
                  <a:gd name="connsiteY3" fmla="*/ 416223 h 416222"/>
                  <a:gd name="connsiteX4" fmla="*/ 246570 w 486475"/>
                  <a:gd name="connsiteY4" fmla="*/ 0 h 416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475" h="416222">
                    <a:moveTo>
                      <a:pt x="246570" y="0"/>
                    </a:moveTo>
                    <a:cubicBezTo>
                      <a:pt x="238954" y="7602"/>
                      <a:pt x="231338" y="16155"/>
                      <a:pt x="225625" y="26608"/>
                    </a:cubicBezTo>
                    <a:lnTo>
                      <a:pt x="0" y="416223"/>
                    </a:lnTo>
                    <a:lnTo>
                      <a:pt x="486475" y="416223"/>
                    </a:lnTo>
                    <a:lnTo>
                      <a:pt x="246570" y="0"/>
                    </a:lnTo>
                    <a:close/>
                  </a:path>
                </a:pathLst>
              </a:custGeom>
              <a:solidFill>
                <a:srgbClr val="DF1E26"/>
              </a:solidFill>
              <a:ln w="9510" cap="flat">
                <a:noFill/>
                <a:prstDash val="solid"/>
                <a:miter/>
              </a:ln>
            </p:spPr>
            <p:txBody>
              <a:bodyPr rtlCol="0" anchor="ctr"/>
              <a:lstStyle/>
              <a:p>
                <a:endParaRPr lang="en-US"/>
              </a:p>
            </p:txBody>
          </p:sp>
          <p:sp>
            <p:nvSpPr>
              <p:cNvPr id="45" name="Freeform 44">
                <a:extLst>
                  <a:ext uri="{FF2B5EF4-FFF2-40B4-BE49-F238E27FC236}">
                    <a16:creationId xmlns:a16="http://schemas.microsoft.com/office/drawing/2014/main" id="{C9EEFDF7-C0E7-0A4D-9AC7-0A2F3D784202}"/>
                  </a:ext>
                </a:extLst>
              </p:cNvPr>
              <p:cNvSpPr/>
              <p:nvPr/>
            </p:nvSpPr>
            <p:spPr>
              <a:xfrm>
                <a:off x="11125542" y="267640"/>
                <a:ext cx="69869" cy="61180"/>
              </a:xfrm>
              <a:custGeom>
                <a:avLst/>
                <a:gdLst>
                  <a:gd name="connsiteX0" fmla="*/ 480763 w 480763"/>
                  <a:gd name="connsiteY0" fmla="*/ 4751 h 420973"/>
                  <a:gd name="connsiteX1" fmla="*/ 447443 w 480763"/>
                  <a:gd name="connsiteY1" fmla="*/ 0 h 420973"/>
                  <a:gd name="connsiteX2" fmla="*/ 33320 w 480763"/>
                  <a:gd name="connsiteY2" fmla="*/ 0 h 420973"/>
                  <a:gd name="connsiteX3" fmla="*/ 0 w 480763"/>
                  <a:gd name="connsiteY3" fmla="*/ 4751 h 420973"/>
                  <a:gd name="connsiteX4" fmla="*/ 240858 w 480763"/>
                  <a:gd name="connsiteY4" fmla="*/ 420974 h 420973"/>
                  <a:gd name="connsiteX5" fmla="*/ 480763 w 480763"/>
                  <a:gd name="connsiteY5" fmla="*/ 4751 h 420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0763" h="420973">
                    <a:moveTo>
                      <a:pt x="480763" y="4751"/>
                    </a:moveTo>
                    <a:cubicBezTo>
                      <a:pt x="470291" y="1901"/>
                      <a:pt x="458867" y="0"/>
                      <a:pt x="447443" y="0"/>
                    </a:cubicBezTo>
                    <a:lnTo>
                      <a:pt x="33320" y="0"/>
                    </a:lnTo>
                    <a:cubicBezTo>
                      <a:pt x="21896" y="0"/>
                      <a:pt x="10472" y="1901"/>
                      <a:pt x="0" y="4751"/>
                    </a:cubicBezTo>
                    <a:lnTo>
                      <a:pt x="240858" y="420974"/>
                    </a:lnTo>
                    <a:lnTo>
                      <a:pt x="480763" y="4751"/>
                    </a:lnTo>
                    <a:close/>
                  </a:path>
                </a:pathLst>
              </a:custGeom>
              <a:solidFill>
                <a:srgbClr val="EF3834"/>
              </a:solidFill>
              <a:ln w="9510" cap="flat">
                <a:noFill/>
                <a:prstDash val="solid"/>
                <a:miter/>
              </a:ln>
            </p:spPr>
            <p:txBody>
              <a:bodyPr rtlCol="0" anchor="ctr"/>
              <a:lstStyle/>
              <a:p>
                <a:endParaRPr lang="en-US"/>
              </a:p>
            </p:txBody>
          </p:sp>
          <p:sp>
            <p:nvSpPr>
              <p:cNvPr id="46" name="Freeform 45">
                <a:extLst>
                  <a:ext uri="{FF2B5EF4-FFF2-40B4-BE49-F238E27FC236}">
                    <a16:creationId xmlns:a16="http://schemas.microsoft.com/office/drawing/2014/main" id="{68B629E9-4FEF-884E-BCDF-9D954A538E3D}"/>
                  </a:ext>
                </a:extLst>
              </p:cNvPr>
              <p:cNvSpPr/>
              <p:nvPr/>
            </p:nvSpPr>
            <p:spPr>
              <a:xfrm>
                <a:off x="11082237" y="341939"/>
                <a:ext cx="70838" cy="60489"/>
              </a:xfrm>
              <a:custGeom>
                <a:avLst/>
                <a:gdLst>
                  <a:gd name="connsiteX0" fmla="*/ 0 w 487427"/>
                  <a:gd name="connsiteY0" fmla="*/ 0 h 416222"/>
                  <a:gd name="connsiteX1" fmla="*/ 225625 w 487427"/>
                  <a:gd name="connsiteY1" fmla="*/ 389615 h 416222"/>
                  <a:gd name="connsiteX2" fmla="*/ 246570 w 487427"/>
                  <a:gd name="connsiteY2" fmla="*/ 416222 h 416222"/>
                  <a:gd name="connsiteX3" fmla="*/ 487427 w 487427"/>
                  <a:gd name="connsiteY3" fmla="*/ 0 h 416222"/>
                  <a:gd name="connsiteX4" fmla="*/ 0 w 487427"/>
                  <a:gd name="connsiteY4" fmla="*/ 0 h 416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7427" h="416222">
                    <a:moveTo>
                      <a:pt x="0" y="0"/>
                    </a:moveTo>
                    <a:lnTo>
                      <a:pt x="225625" y="389615"/>
                    </a:lnTo>
                    <a:cubicBezTo>
                      <a:pt x="231338" y="399118"/>
                      <a:pt x="238002" y="408620"/>
                      <a:pt x="246570" y="416222"/>
                    </a:cubicBezTo>
                    <a:lnTo>
                      <a:pt x="487427" y="0"/>
                    </a:lnTo>
                    <a:lnTo>
                      <a:pt x="0" y="0"/>
                    </a:lnTo>
                    <a:close/>
                  </a:path>
                </a:pathLst>
              </a:custGeom>
              <a:solidFill>
                <a:srgbClr val="F0534C"/>
              </a:solidFill>
              <a:ln w="9510" cap="flat">
                <a:noFill/>
                <a:prstDash val="solid"/>
                <a:miter/>
              </a:ln>
            </p:spPr>
            <p:txBody>
              <a:bodyPr rtlCol="0" anchor="ctr"/>
              <a:lstStyle/>
              <a:p>
                <a:endParaRPr lang="en-US"/>
              </a:p>
            </p:txBody>
          </p:sp>
          <p:sp>
            <p:nvSpPr>
              <p:cNvPr id="47" name="Freeform 46">
                <a:extLst>
                  <a:ext uri="{FF2B5EF4-FFF2-40B4-BE49-F238E27FC236}">
                    <a16:creationId xmlns:a16="http://schemas.microsoft.com/office/drawing/2014/main" id="{F0640D80-1053-1A41-ACD9-56F4834E106B}"/>
                  </a:ext>
                </a:extLst>
              </p:cNvPr>
              <p:cNvSpPr/>
              <p:nvPr/>
            </p:nvSpPr>
            <p:spPr>
              <a:xfrm>
                <a:off x="11168017" y="341939"/>
                <a:ext cx="70838" cy="60489"/>
              </a:xfrm>
              <a:custGeom>
                <a:avLst/>
                <a:gdLst>
                  <a:gd name="connsiteX0" fmla="*/ 261802 w 487427"/>
                  <a:gd name="connsiteY0" fmla="*/ 389615 h 416222"/>
                  <a:gd name="connsiteX1" fmla="*/ 487427 w 487427"/>
                  <a:gd name="connsiteY1" fmla="*/ 0 h 416222"/>
                  <a:gd name="connsiteX2" fmla="*/ 0 w 487427"/>
                  <a:gd name="connsiteY2" fmla="*/ 0 h 416222"/>
                  <a:gd name="connsiteX3" fmla="*/ 240858 w 487427"/>
                  <a:gd name="connsiteY3" fmla="*/ 416222 h 416222"/>
                  <a:gd name="connsiteX4" fmla="*/ 261802 w 487427"/>
                  <a:gd name="connsiteY4" fmla="*/ 389615 h 416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7427" h="416222">
                    <a:moveTo>
                      <a:pt x="261802" y="389615"/>
                    </a:moveTo>
                    <a:lnTo>
                      <a:pt x="487427" y="0"/>
                    </a:lnTo>
                    <a:lnTo>
                      <a:pt x="0" y="0"/>
                    </a:lnTo>
                    <a:lnTo>
                      <a:pt x="240858" y="416222"/>
                    </a:lnTo>
                    <a:cubicBezTo>
                      <a:pt x="248474" y="407670"/>
                      <a:pt x="256090" y="399118"/>
                      <a:pt x="261802" y="389615"/>
                    </a:cubicBezTo>
                  </a:path>
                </a:pathLst>
              </a:custGeom>
              <a:solidFill>
                <a:srgbClr val="F26F62"/>
              </a:solidFill>
              <a:ln w="9510" cap="flat">
                <a:noFill/>
                <a:prstDash val="solid"/>
                <a:miter/>
              </a:ln>
            </p:spPr>
            <p:txBody>
              <a:bodyPr rtlCol="0" anchor="ctr"/>
              <a:lstStyle/>
              <a:p>
                <a:endParaRPr lang="en-US"/>
              </a:p>
            </p:txBody>
          </p:sp>
          <p:sp>
            <p:nvSpPr>
              <p:cNvPr id="48" name="Freeform 47">
                <a:extLst>
                  <a:ext uri="{FF2B5EF4-FFF2-40B4-BE49-F238E27FC236}">
                    <a16:creationId xmlns:a16="http://schemas.microsoft.com/office/drawing/2014/main" id="{D240C6D2-592F-2344-86B5-D79987CB76D7}"/>
                  </a:ext>
                </a:extLst>
              </p:cNvPr>
              <p:cNvSpPr/>
              <p:nvPr/>
            </p:nvSpPr>
            <p:spPr>
              <a:xfrm>
                <a:off x="11125542" y="346221"/>
                <a:ext cx="70008" cy="61180"/>
              </a:xfrm>
              <a:custGeom>
                <a:avLst/>
                <a:gdLst>
                  <a:gd name="connsiteX0" fmla="*/ 0 w 481715"/>
                  <a:gd name="connsiteY0" fmla="*/ 416223 h 420973"/>
                  <a:gd name="connsiteX1" fmla="*/ 33320 w 481715"/>
                  <a:gd name="connsiteY1" fmla="*/ 420974 h 420973"/>
                  <a:gd name="connsiteX2" fmla="*/ 448395 w 481715"/>
                  <a:gd name="connsiteY2" fmla="*/ 420974 h 420973"/>
                  <a:gd name="connsiteX3" fmla="*/ 481715 w 481715"/>
                  <a:gd name="connsiteY3" fmla="*/ 416223 h 420973"/>
                  <a:gd name="connsiteX4" fmla="*/ 240858 w 481715"/>
                  <a:gd name="connsiteY4" fmla="*/ 0 h 420973"/>
                  <a:gd name="connsiteX5" fmla="*/ 0 w 481715"/>
                  <a:gd name="connsiteY5" fmla="*/ 416223 h 420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1715" h="420973">
                    <a:moveTo>
                      <a:pt x="0" y="416223"/>
                    </a:moveTo>
                    <a:cubicBezTo>
                      <a:pt x="10472" y="419073"/>
                      <a:pt x="21896" y="420974"/>
                      <a:pt x="33320" y="420974"/>
                    </a:cubicBezTo>
                    <a:lnTo>
                      <a:pt x="448395" y="420974"/>
                    </a:lnTo>
                    <a:cubicBezTo>
                      <a:pt x="459819" y="420974"/>
                      <a:pt x="471243" y="419073"/>
                      <a:pt x="481715" y="416223"/>
                    </a:cubicBezTo>
                    <a:lnTo>
                      <a:pt x="240858" y="0"/>
                    </a:lnTo>
                    <a:lnTo>
                      <a:pt x="0" y="416223"/>
                    </a:lnTo>
                    <a:close/>
                  </a:path>
                </a:pathLst>
              </a:custGeom>
              <a:solidFill>
                <a:srgbClr val="F58C7F"/>
              </a:solidFill>
              <a:ln w="9510" cap="flat">
                <a:noFill/>
                <a:prstDash val="solid"/>
                <a:miter/>
              </a:ln>
            </p:spPr>
            <p:txBody>
              <a:bodyPr rtlCol="0" anchor="ctr"/>
              <a:lstStyle/>
              <a:p>
                <a:endParaRPr lang="en-US"/>
              </a:p>
            </p:txBody>
          </p:sp>
          <p:sp>
            <p:nvSpPr>
              <p:cNvPr id="49" name="Freeform 48">
                <a:extLst>
                  <a:ext uri="{FF2B5EF4-FFF2-40B4-BE49-F238E27FC236}">
                    <a16:creationId xmlns:a16="http://schemas.microsoft.com/office/drawing/2014/main" id="{011DC642-B01C-E147-B3A3-6991E0433BC1}"/>
                  </a:ext>
                </a:extLst>
              </p:cNvPr>
              <p:cNvSpPr/>
              <p:nvPr/>
            </p:nvSpPr>
            <p:spPr>
              <a:xfrm>
                <a:off x="11168017" y="272749"/>
                <a:ext cx="70699" cy="60489"/>
              </a:xfrm>
              <a:custGeom>
                <a:avLst/>
                <a:gdLst>
                  <a:gd name="connsiteX0" fmla="*/ 486475 w 486475"/>
                  <a:gd name="connsiteY0" fmla="*/ 416223 h 416222"/>
                  <a:gd name="connsiteX1" fmla="*/ 260850 w 486475"/>
                  <a:gd name="connsiteY1" fmla="*/ 26608 h 416222"/>
                  <a:gd name="connsiteX2" fmla="*/ 239906 w 486475"/>
                  <a:gd name="connsiteY2" fmla="*/ 0 h 416222"/>
                  <a:gd name="connsiteX3" fmla="*/ 0 w 486475"/>
                  <a:gd name="connsiteY3" fmla="*/ 416223 h 416222"/>
                  <a:gd name="connsiteX4" fmla="*/ 486475 w 486475"/>
                  <a:gd name="connsiteY4" fmla="*/ 416223 h 416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475" h="416222">
                    <a:moveTo>
                      <a:pt x="486475" y="416223"/>
                    </a:moveTo>
                    <a:lnTo>
                      <a:pt x="260850" y="26608"/>
                    </a:lnTo>
                    <a:cubicBezTo>
                      <a:pt x="255138" y="17105"/>
                      <a:pt x="248474" y="7602"/>
                      <a:pt x="239906" y="0"/>
                    </a:cubicBezTo>
                    <a:lnTo>
                      <a:pt x="0" y="416223"/>
                    </a:lnTo>
                    <a:lnTo>
                      <a:pt x="486475" y="416223"/>
                    </a:lnTo>
                    <a:close/>
                  </a:path>
                </a:pathLst>
              </a:custGeom>
              <a:solidFill>
                <a:srgbClr val="F0534C"/>
              </a:solidFill>
              <a:ln w="9510" cap="flat">
                <a:noFill/>
                <a:prstDash val="solid"/>
                <a:miter/>
              </a:ln>
            </p:spPr>
            <p:txBody>
              <a:bodyPr rtlCol="0" anchor="ctr"/>
              <a:lstStyle/>
              <a:p>
                <a:endParaRPr lang="en-US"/>
              </a:p>
            </p:txBody>
          </p:sp>
        </p:grpSp>
      </p:grpSp>
      <p:sp>
        <p:nvSpPr>
          <p:cNvPr id="51" name="Text Placeholder 50">
            <a:extLst>
              <a:ext uri="{FF2B5EF4-FFF2-40B4-BE49-F238E27FC236}">
                <a16:creationId xmlns:a16="http://schemas.microsoft.com/office/drawing/2014/main" id="{C5588857-5263-D447-B281-6EC015719A5B}"/>
              </a:ext>
            </a:extLst>
          </p:cNvPr>
          <p:cNvSpPr>
            <a:spLocks noGrp="1"/>
          </p:cNvSpPr>
          <p:nvPr>
            <p:ph type="body" sz="quarter" idx="21"/>
          </p:nvPr>
        </p:nvSpPr>
        <p:spPr>
          <a:xfrm>
            <a:off x="608012" y="1096820"/>
            <a:ext cx="2123607" cy="5075380"/>
          </a:xfrm>
        </p:spPr>
        <p:txBody>
          <a:bodyPr/>
          <a:lstStyle/>
          <a:p>
            <a:pPr lvl="0"/>
            <a:r>
              <a:rPr lang="en-US"/>
              <a:t>Click to edit Master text styles</a:t>
            </a:r>
          </a:p>
        </p:txBody>
      </p:sp>
      <p:grpSp>
        <p:nvGrpSpPr>
          <p:cNvPr id="5" name="Group 4">
            <a:extLst>
              <a:ext uri="{FF2B5EF4-FFF2-40B4-BE49-F238E27FC236}">
                <a16:creationId xmlns:a16="http://schemas.microsoft.com/office/drawing/2014/main" id="{43742CE4-AC2A-4941-9642-0BC1B8E72A14}"/>
              </a:ext>
            </a:extLst>
          </p:cNvPr>
          <p:cNvGrpSpPr/>
          <p:nvPr userDrawn="1"/>
        </p:nvGrpSpPr>
        <p:grpSpPr>
          <a:xfrm>
            <a:off x="2926619" y="1096820"/>
            <a:ext cx="5899228" cy="5099242"/>
            <a:chOff x="2879727" y="1096820"/>
            <a:chExt cx="5899228" cy="4754880"/>
          </a:xfrm>
        </p:grpSpPr>
        <p:cxnSp>
          <p:nvCxnSpPr>
            <p:cNvPr id="33" name="Straight Connector 32">
              <a:extLst>
                <a:ext uri="{FF2B5EF4-FFF2-40B4-BE49-F238E27FC236}">
                  <a16:creationId xmlns:a16="http://schemas.microsoft.com/office/drawing/2014/main" id="{BC4519D8-76D0-E74B-81E6-2A818525208E}"/>
                </a:ext>
              </a:extLst>
            </p:cNvPr>
            <p:cNvCxnSpPr>
              <a:cxnSpLocks/>
            </p:cNvCxnSpPr>
            <p:nvPr userDrawn="1"/>
          </p:nvCxnSpPr>
          <p:spPr>
            <a:xfrm>
              <a:off x="2879727" y="1096820"/>
              <a:ext cx="0" cy="4754880"/>
            </a:xfrm>
            <a:prstGeom prst="line">
              <a:avLst/>
            </a:prstGeom>
            <a:ln w="3175" cmpd="sng">
              <a:solidFill>
                <a:schemeClr val="accent5"/>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CB6C02E5-FEB4-914B-B448-36227688BFAE}"/>
                </a:ext>
              </a:extLst>
            </p:cNvPr>
            <p:cNvCxnSpPr>
              <a:cxnSpLocks/>
            </p:cNvCxnSpPr>
            <p:nvPr userDrawn="1"/>
          </p:nvCxnSpPr>
          <p:spPr>
            <a:xfrm>
              <a:off x="5829341" y="1096820"/>
              <a:ext cx="0" cy="4754880"/>
            </a:xfrm>
            <a:prstGeom prst="line">
              <a:avLst/>
            </a:prstGeom>
            <a:ln w="3175" cmpd="sng">
              <a:solidFill>
                <a:schemeClr val="accent5"/>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D43A82B3-C67B-9141-9C29-E23E6A3A95CB}"/>
                </a:ext>
              </a:extLst>
            </p:cNvPr>
            <p:cNvCxnSpPr>
              <a:cxnSpLocks/>
            </p:cNvCxnSpPr>
            <p:nvPr userDrawn="1"/>
          </p:nvCxnSpPr>
          <p:spPr>
            <a:xfrm>
              <a:off x="8778955" y="1096820"/>
              <a:ext cx="0" cy="4754880"/>
            </a:xfrm>
            <a:prstGeom prst="line">
              <a:avLst/>
            </a:prstGeom>
            <a:ln w="3175" cmpd="sng">
              <a:solidFill>
                <a:schemeClr val="accent5"/>
              </a:solidFill>
            </a:ln>
            <a:effectLst/>
          </p:spPr>
          <p:style>
            <a:lnRef idx="2">
              <a:schemeClr val="accent1"/>
            </a:lnRef>
            <a:fillRef idx="0">
              <a:schemeClr val="accent1"/>
            </a:fillRef>
            <a:effectRef idx="1">
              <a:schemeClr val="accent1"/>
            </a:effectRef>
            <a:fontRef idx="minor">
              <a:schemeClr val="tx1"/>
            </a:fontRef>
          </p:style>
        </p:cxnSp>
      </p:grpSp>
      <p:sp>
        <p:nvSpPr>
          <p:cNvPr id="25" name="Text Placeholder 7">
            <a:extLst>
              <a:ext uri="{FF2B5EF4-FFF2-40B4-BE49-F238E27FC236}">
                <a16:creationId xmlns:a16="http://schemas.microsoft.com/office/drawing/2014/main" id="{2BCF2F3A-D8F6-0C41-A2A3-4DF4817E3EB6}"/>
              </a:ext>
            </a:extLst>
          </p:cNvPr>
          <p:cNvSpPr>
            <a:spLocks noGrp="1"/>
          </p:cNvSpPr>
          <p:nvPr>
            <p:ph type="body" sz="quarter" idx="28" hasCustomPrompt="1"/>
          </p:nvPr>
        </p:nvSpPr>
        <p:spPr>
          <a:xfrm>
            <a:off x="10148986" y="6632886"/>
            <a:ext cx="1821776" cy="92333"/>
          </a:xfrm>
        </p:spPr>
        <p:txBody>
          <a:bodyPr anchor="b" anchorCtr="0">
            <a:spAutoFit/>
          </a:bodyPr>
          <a:lstStyle>
            <a:lvl1pPr algn="r">
              <a:lnSpc>
                <a:spcPct val="100000"/>
              </a:lnSpc>
              <a:defRPr sz="600">
                <a:solidFill>
                  <a:schemeClr val="tx2">
                    <a:lumMod val="50000"/>
                    <a:lumOff val="50000"/>
                  </a:schemeClr>
                </a:solidFill>
              </a:defRPr>
            </a:lvl1pPr>
          </a:lstStyle>
          <a:p>
            <a:pPr lvl="0"/>
            <a:r>
              <a:rPr lang="en-US"/>
              <a:t>Source Info</a:t>
            </a:r>
          </a:p>
        </p:txBody>
      </p:sp>
      <p:sp>
        <p:nvSpPr>
          <p:cNvPr id="26" name="Text Placeholder 7">
            <a:extLst>
              <a:ext uri="{FF2B5EF4-FFF2-40B4-BE49-F238E27FC236}">
                <a16:creationId xmlns:a16="http://schemas.microsoft.com/office/drawing/2014/main" id="{6B70E174-083D-1548-B758-E027B9301717}"/>
              </a:ext>
            </a:extLst>
          </p:cNvPr>
          <p:cNvSpPr>
            <a:spLocks noGrp="1"/>
          </p:cNvSpPr>
          <p:nvPr>
            <p:ph type="body" sz="quarter" idx="24"/>
          </p:nvPr>
        </p:nvSpPr>
        <p:spPr>
          <a:xfrm>
            <a:off x="228600" y="502920"/>
            <a:ext cx="5865812" cy="233718"/>
          </a:xfrm>
          <a:prstGeom prst="rect">
            <a:avLst/>
          </a:prstGeom>
        </p:spPr>
        <p:txBody>
          <a:bodyPr wrap="square">
            <a:spAutoFit/>
          </a:bodyPr>
          <a:lstStyle>
            <a:lvl1pPr marL="0" marR="0" indent="0" algn="l" defTabSz="182742" rtl="0" eaLnBrk="1" fontAlgn="auto" latinLnBrk="0" hangingPunct="1">
              <a:lnSpc>
                <a:spcPct val="120000"/>
              </a:lnSpc>
              <a:spcBef>
                <a:spcPts val="0"/>
              </a:spcBef>
              <a:spcAft>
                <a:spcPts val="0"/>
              </a:spcAft>
              <a:buClrTx/>
              <a:buSzTx/>
              <a:buFont typeface="Arial" panose="020B0604020202020204" pitchFamily="34" charset="0"/>
              <a:buNone/>
              <a:tabLst/>
              <a:defRPr lang="en-US"/>
            </a:lvl1pPr>
            <a:lvl4pPr marL="182880" marR="0" indent="-182880" algn="l" defTabSz="182880" rtl="0" eaLnBrk="1" fontAlgn="auto" latinLnBrk="0" hangingPunct="1">
              <a:lnSpc>
                <a:spcPct val="100000"/>
              </a:lnSpc>
              <a:spcBef>
                <a:spcPts val="0"/>
              </a:spcBef>
              <a:spcAft>
                <a:spcPts val="600"/>
              </a:spcAft>
              <a:buClr>
                <a:schemeClr val="tx2"/>
              </a:buClr>
              <a:buSzPct val="100000"/>
              <a:buFont typeface="Arial" panose="020B0604020202020204" pitchFamily="34" charset="0"/>
              <a:buChar char="•"/>
              <a:tabLst>
                <a:tab pos="182880" algn="l"/>
                <a:tab pos="365760" algn="l"/>
                <a:tab pos="548640" algn="l"/>
              </a:tabLst>
              <a:defRPr/>
            </a:lvl4pPr>
          </a:lstStyle>
          <a:p>
            <a:pPr lvl="0"/>
            <a:r>
              <a:rPr lang="en-US"/>
              <a:t>Click to edit Master text styles</a:t>
            </a:r>
          </a:p>
        </p:txBody>
      </p:sp>
    </p:spTree>
    <p:extLst>
      <p:ext uri="{BB962C8B-B14F-4D97-AF65-F5344CB8AC3E}">
        <p14:creationId xmlns:p14="http://schemas.microsoft.com/office/powerpoint/2010/main" val="1968407204"/>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Set-up Image">
    <p:bg>
      <p:bgRef idx="1001">
        <a:schemeClr val="bg2"/>
      </p:bgRef>
    </p:bg>
    <p:spTree>
      <p:nvGrpSpPr>
        <p:cNvPr id="1" name=""/>
        <p:cNvGrpSpPr/>
        <p:nvPr/>
      </p:nvGrpSpPr>
      <p:grpSpPr>
        <a:xfrm>
          <a:off x="0" y="0"/>
          <a:ext cx="0" cy="0"/>
          <a:chOff x="0" y="0"/>
          <a:chExt cx="0" cy="0"/>
        </a:xfrm>
      </p:grpSpPr>
      <p:sp>
        <p:nvSpPr>
          <p:cNvPr id="25" name="Picture Placeholder 24">
            <a:extLst>
              <a:ext uri="{FF2B5EF4-FFF2-40B4-BE49-F238E27FC236}">
                <a16:creationId xmlns:a16="http://schemas.microsoft.com/office/drawing/2014/main" id="{207D1FAB-D419-1F4B-8F57-DC184B660A53}"/>
              </a:ext>
            </a:extLst>
          </p:cNvPr>
          <p:cNvSpPr>
            <a:spLocks noGrp="1"/>
          </p:cNvSpPr>
          <p:nvPr>
            <p:ph type="pic" sz="quarter" idx="28" hasCustomPrompt="1"/>
          </p:nvPr>
        </p:nvSpPr>
        <p:spPr>
          <a:xfrm>
            <a:off x="4990644" y="1587"/>
            <a:ext cx="7198181" cy="6856413"/>
          </a:xfrm>
          <a:custGeom>
            <a:avLst/>
            <a:gdLst>
              <a:gd name="connsiteX0" fmla="*/ 928 w 7198181"/>
              <a:gd name="connsiteY0" fmla="*/ 0 h 6856413"/>
              <a:gd name="connsiteX1" fmla="*/ 7198181 w 7198181"/>
              <a:gd name="connsiteY1" fmla="*/ 0 h 6856413"/>
              <a:gd name="connsiteX2" fmla="*/ 7198181 w 7198181"/>
              <a:gd name="connsiteY2" fmla="*/ 6856413 h 6856413"/>
              <a:gd name="connsiteX3" fmla="*/ 0 w 7198181"/>
              <a:gd name="connsiteY3" fmla="*/ 6856413 h 6856413"/>
              <a:gd name="connsiteX4" fmla="*/ 2004867 w 7198181"/>
              <a:gd name="connsiteY4" fmla="*/ 3427413 h 68564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98181" h="6856413">
                <a:moveTo>
                  <a:pt x="928" y="0"/>
                </a:moveTo>
                <a:lnTo>
                  <a:pt x="7198181" y="0"/>
                </a:lnTo>
                <a:lnTo>
                  <a:pt x="7198181" y="6856413"/>
                </a:lnTo>
                <a:lnTo>
                  <a:pt x="0" y="6856413"/>
                </a:lnTo>
                <a:lnTo>
                  <a:pt x="2004867" y="3427413"/>
                </a:lnTo>
                <a:close/>
              </a:path>
            </a:pathLst>
          </a:custGeom>
          <a:blipFill dpi="0" rotWithShape="1">
            <a:blip r:embed="rId2" cstate="email">
              <a:extLst>
                <a:ext uri="{28A0092B-C50C-407E-A947-70E740481C1C}">
                  <a14:useLocalDpi xmlns:a14="http://schemas.microsoft.com/office/drawing/2010/main"/>
                </a:ext>
              </a:extLst>
            </a:blip>
            <a:srcRect/>
            <a:stretch>
              <a:fillRect/>
            </a:stretch>
          </a:blipFill>
        </p:spPr>
        <p:txBody>
          <a:bodyPr wrap="square">
            <a:noAutofit/>
          </a:bodyPr>
          <a:lstStyle>
            <a:lvl1pPr>
              <a:defRPr sz="800"/>
            </a:lvl1pPr>
          </a:lstStyle>
          <a:p>
            <a:r>
              <a:rPr lang="en-US"/>
              <a:t>Click center icon to insert image</a:t>
            </a:r>
          </a:p>
        </p:txBody>
      </p:sp>
      <p:sp>
        <p:nvSpPr>
          <p:cNvPr id="2" name="Title 1">
            <a:extLst>
              <a:ext uri="{FF2B5EF4-FFF2-40B4-BE49-F238E27FC236}">
                <a16:creationId xmlns:a16="http://schemas.microsoft.com/office/drawing/2014/main" id="{3107848E-A4BB-AC49-8151-C5C490B5FCC0}"/>
              </a:ext>
            </a:extLst>
          </p:cNvPr>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3" name="Footer Placeholder 2">
            <a:extLst>
              <a:ext uri="{FF2B5EF4-FFF2-40B4-BE49-F238E27FC236}">
                <a16:creationId xmlns:a16="http://schemas.microsoft.com/office/drawing/2014/main" id="{7EC84312-0AE7-B44B-9D29-47AD56C64D41}"/>
              </a:ext>
            </a:extLst>
          </p:cNvPr>
          <p:cNvSpPr>
            <a:spLocks noGrp="1"/>
          </p:cNvSpPr>
          <p:nvPr>
            <p:ph type="ftr" sz="quarter" idx="10"/>
          </p:nvPr>
        </p:nvSpPr>
        <p:spPr/>
        <p:txBody>
          <a:bodyPr/>
          <a:lstStyle/>
          <a:p>
            <a:r>
              <a:rPr lang="en-US" kern="0"/>
              <a:t>© 2021 Xandr Inc. Xandr℠, the Kite logo, AT&amp;T, the Globe logo and other marks are trademarks and service marks of AT&amp;T Intellectual Property and/or AT&amp;T affiliated companies. All other marks contained herein are the property of their respective owners.</a:t>
            </a:r>
          </a:p>
        </p:txBody>
      </p:sp>
      <p:sp>
        <p:nvSpPr>
          <p:cNvPr id="4" name="Slide Number Placeholder 3">
            <a:extLst>
              <a:ext uri="{FF2B5EF4-FFF2-40B4-BE49-F238E27FC236}">
                <a16:creationId xmlns:a16="http://schemas.microsoft.com/office/drawing/2014/main" id="{6594B58F-E3BF-F549-ADC2-031BF4ADC878}"/>
              </a:ext>
            </a:extLst>
          </p:cNvPr>
          <p:cNvSpPr>
            <a:spLocks noGrp="1"/>
          </p:cNvSpPr>
          <p:nvPr>
            <p:ph type="sldNum" sz="quarter" idx="11"/>
          </p:nvPr>
        </p:nvSpPr>
        <p:spPr/>
        <p:txBody>
          <a:bodyPr/>
          <a:lstStyle/>
          <a:p>
            <a:fld id="{B039CED7-89A6-0D48-93AF-800B78660EBD}" type="slidenum">
              <a:rPr lang="en-US"/>
              <a:pPr/>
              <a:t>‹#›</a:t>
            </a:fld>
            <a:endParaRPr lang="en-US"/>
          </a:p>
        </p:txBody>
      </p:sp>
      <p:sp>
        <p:nvSpPr>
          <p:cNvPr id="20" name="Text Placeholder 19">
            <a:extLst>
              <a:ext uri="{FF2B5EF4-FFF2-40B4-BE49-F238E27FC236}">
                <a16:creationId xmlns:a16="http://schemas.microsoft.com/office/drawing/2014/main" id="{3FFE6112-665E-0340-9584-A5B477D3D6A7}"/>
              </a:ext>
            </a:extLst>
          </p:cNvPr>
          <p:cNvSpPr>
            <a:spLocks noGrp="1"/>
          </p:cNvSpPr>
          <p:nvPr>
            <p:ph type="body" sz="quarter" idx="12"/>
          </p:nvPr>
        </p:nvSpPr>
        <p:spPr>
          <a:xfrm>
            <a:off x="1332436" y="2160658"/>
            <a:ext cx="2967037" cy="1031875"/>
          </a:xfrm>
        </p:spPr>
        <p:txBody>
          <a:bodyPr/>
          <a:lstStyle>
            <a:lvl1pPr>
              <a:defRPr>
                <a:solidFill>
                  <a:schemeClr val="tx2"/>
                </a:solidFill>
              </a:defRPr>
            </a:lvl1pPr>
          </a:lstStyle>
          <a:p>
            <a:pPr lvl="0"/>
            <a:r>
              <a:rPr lang="en-US"/>
              <a:t>Click to edit Master text styles</a:t>
            </a:r>
          </a:p>
        </p:txBody>
      </p:sp>
      <p:sp>
        <p:nvSpPr>
          <p:cNvPr id="21" name="Text Placeholder 19">
            <a:extLst>
              <a:ext uri="{FF2B5EF4-FFF2-40B4-BE49-F238E27FC236}">
                <a16:creationId xmlns:a16="http://schemas.microsoft.com/office/drawing/2014/main" id="{682B60F0-5401-5C40-8D22-C0C9A72BD7ED}"/>
              </a:ext>
            </a:extLst>
          </p:cNvPr>
          <p:cNvSpPr>
            <a:spLocks noGrp="1"/>
          </p:cNvSpPr>
          <p:nvPr>
            <p:ph type="body" sz="quarter" idx="13"/>
          </p:nvPr>
        </p:nvSpPr>
        <p:spPr>
          <a:xfrm>
            <a:off x="1332436" y="3395977"/>
            <a:ext cx="2967037" cy="1031875"/>
          </a:xfrm>
        </p:spPr>
        <p:txBody>
          <a:bodyPr/>
          <a:lstStyle>
            <a:lvl1pPr>
              <a:defRPr>
                <a:solidFill>
                  <a:schemeClr val="tx2"/>
                </a:solidFill>
              </a:defRPr>
            </a:lvl1pPr>
          </a:lstStyle>
          <a:p>
            <a:pPr lvl="0"/>
            <a:r>
              <a:rPr lang="en-US"/>
              <a:t>Click to edit Master text styles</a:t>
            </a:r>
          </a:p>
        </p:txBody>
      </p:sp>
      <p:sp>
        <p:nvSpPr>
          <p:cNvPr id="22" name="Text Placeholder 19">
            <a:extLst>
              <a:ext uri="{FF2B5EF4-FFF2-40B4-BE49-F238E27FC236}">
                <a16:creationId xmlns:a16="http://schemas.microsoft.com/office/drawing/2014/main" id="{E9E95A6A-69B2-454E-B247-4FC94171EBEA}"/>
              </a:ext>
            </a:extLst>
          </p:cNvPr>
          <p:cNvSpPr>
            <a:spLocks noGrp="1"/>
          </p:cNvSpPr>
          <p:nvPr>
            <p:ph type="body" sz="quarter" idx="14"/>
          </p:nvPr>
        </p:nvSpPr>
        <p:spPr>
          <a:xfrm>
            <a:off x="1332436" y="4631296"/>
            <a:ext cx="2967037" cy="1031875"/>
          </a:xfrm>
        </p:spPr>
        <p:txBody>
          <a:bodyPr/>
          <a:lstStyle>
            <a:lvl1pPr>
              <a:defRPr>
                <a:solidFill>
                  <a:schemeClr val="tx2"/>
                </a:solidFill>
              </a:defRPr>
            </a:lvl1pPr>
          </a:lstStyle>
          <a:p>
            <a:pPr lvl="0"/>
            <a:r>
              <a:rPr lang="en-US"/>
              <a:t>Click to edit Master text styles</a:t>
            </a:r>
          </a:p>
        </p:txBody>
      </p:sp>
      <p:sp>
        <p:nvSpPr>
          <p:cNvPr id="19" name="Text Placeholder 7">
            <a:extLst>
              <a:ext uri="{FF2B5EF4-FFF2-40B4-BE49-F238E27FC236}">
                <a16:creationId xmlns:a16="http://schemas.microsoft.com/office/drawing/2014/main" id="{F4D0C479-277D-C447-9C8D-66135F690C67}"/>
              </a:ext>
            </a:extLst>
          </p:cNvPr>
          <p:cNvSpPr>
            <a:spLocks noGrp="1"/>
          </p:cNvSpPr>
          <p:nvPr>
            <p:ph type="body" sz="quarter" idx="27"/>
          </p:nvPr>
        </p:nvSpPr>
        <p:spPr>
          <a:xfrm>
            <a:off x="608013" y="1407849"/>
            <a:ext cx="4572000" cy="498598"/>
          </a:xfrm>
        </p:spPr>
        <p:txBody>
          <a:bodyPr>
            <a:spAutoFit/>
          </a:bodyPr>
          <a:lstStyle>
            <a:lvl1pPr>
              <a:lnSpc>
                <a:spcPct val="90000"/>
              </a:lnSpc>
              <a:defRPr sz="3600" spc="-30" baseline="0">
                <a:solidFill>
                  <a:schemeClr val="bg1"/>
                </a:solidFill>
                <a:latin typeface="+mj-lt"/>
              </a:defRPr>
            </a:lvl1pPr>
          </a:lstStyle>
          <a:p>
            <a:pPr lvl="0"/>
            <a:r>
              <a:rPr lang="en-US"/>
              <a:t>Click to edit Master text styles</a:t>
            </a:r>
          </a:p>
        </p:txBody>
      </p:sp>
      <p:sp>
        <p:nvSpPr>
          <p:cNvPr id="26" name="Picture Placeholder 10">
            <a:extLst>
              <a:ext uri="{FF2B5EF4-FFF2-40B4-BE49-F238E27FC236}">
                <a16:creationId xmlns:a16="http://schemas.microsoft.com/office/drawing/2014/main" id="{7877AF9A-1907-0A46-A95A-65C6E764C9FF}"/>
              </a:ext>
            </a:extLst>
          </p:cNvPr>
          <p:cNvSpPr>
            <a:spLocks noGrp="1" noChangeAspect="1"/>
          </p:cNvSpPr>
          <p:nvPr>
            <p:ph type="pic" sz="quarter" idx="26"/>
          </p:nvPr>
        </p:nvSpPr>
        <p:spPr>
          <a:xfrm>
            <a:off x="11028123" y="132781"/>
            <a:ext cx="1055485" cy="374455"/>
          </a:xfrm>
          <a: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l="-3543" r="1842"/>
            </a:stretch>
          </a:blipFill>
        </p:spPr>
        <p:txBody>
          <a:bodyPr/>
          <a:lstStyle>
            <a:lvl1pPr>
              <a:defRPr sz="800">
                <a:noFill/>
              </a:defRPr>
            </a:lvl1pPr>
          </a:lstStyle>
          <a:p>
            <a:r>
              <a:rPr lang="en-US"/>
              <a:t>Click icon to add picture</a:t>
            </a:r>
          </a:p>
        </p:txBody>
      </p:sp>
      <p:sp>
        <p:nvSpPr>
          <p:cNvPr id="27" name="Text Placeholder 7">
            <a:extLst>
              <a:ext uri="{FF2B5EF4-FFF2-40B4-BE49-F238E27FC236}">
                <a16:creationId xmlns:a16="http://schemas.microsoft.com/office/drawing/2014/main" id="{0C8A4CBA-8686-0045-AAB4-9C6F11B64B2C}"/>
              </a:ext>
            </a:extLst>
          </p:cNvPr>
          <p:cNvSpPr>
            <a:spLocks noGrp="1"/>
          </p:cNvSpPr>
          <p:nvPr>
            <p:ph type="body" sz="quarter" idx="24"/>
          </p:nvPr>
        </p:nvSpPr>
        <p:spPr>
          <a:xfrm>
            <a:off x="228600" y="502920"/>
            <a:ext cx="5865812" cy="233718"/>
          </a:xfrm>
          <a:prstGeom prst="rect">
            <a:avLst/>
          </a:prstGeom>
        </p:spPr>
        <p:txBody>
          <a:bodyPr wrap="square">
            <a:spAutoFit/>
          </a:bodyPr>
          <a:lstStyle>
            <a:lvl1pPr marL="0" marR="0" indent="0" algn="l" defTabSz="182742" rtl="0" eaLnBrk="1" fontAlgn="auto" latinLnBrk="0" hangingPunct="1">
              <a:lnSpc>
                <a:spcPct val="120000"/>
              </a:lnSpc>
              <a:spcBef>
                <a:spcPts val="0"/>
              </a:spcBef>
              <a:spcAft>
                <a:spcPts val="0"/>
              </a:spcAft>
              <a:buClrTx/>
              <a:buSzTx/>
              <a:buFont typeface="Arial" panose="020B0604020202020204" pitchFamily="34" charset="0"/>
              <a:buNone/>
              <a:tabLst/>
              <a:defRPr lang="en-US"/>
            </a:lvl1pPr>
            <a:lvl4pPr marL="182880" marR="0" indent="-182880" algn="l" defTabSz="182880" rtl="0" eaLnBrk="1" fontAlgn="auto" latinLnBrk="0" hangingPunct="1">
              <a:lnSpc>
                <a:spcPct val="100000"/>
              </a:lnSpc>
              <a:spcBef>
                <a:spcPts val="0"/>
              </a:spcBef>
              <a:spcAft>
                <a:spcPts val="600"/>
              </a:spcAft>
              <a:buClr>
                <a:schemeClr val="tx2"/>
              </a:buClr>
              <a:buSzPct val="100000"/>
              <a:buFont typeface="Arial" panose="020B0604020202020204" pitchFamily="34" charset="0"/>
              <a:buChar char="•"/>
              <a:tabLst>
                <a:tab pos="182880" algn="l"/>
                <a:tab pos="365760" algn="l"/>
                <a:tab pos="548640" algn="l"/>
              </a:tabLst>
              <a:defRPr/>
            </a:lvl4pPr>
          </a:lstStyle>
          <a:p>
            <a:pPr lvl="0"/>
            <a:r>
              <a:rPr lang="en-US"/>
              <a:t>Click to edit Master text styles</a:t>
            </a:r>
          </a:p>
        </p:txBody>
      </p:sp>
      <p:sp>
        <p:nvSpPr>
          <p:cNvPr id="12" name="Text Placeholder 7">
            <a:extLst>
              <a:ext uri="{FF2B5EF4-FFF2-40B4-BE49-F238E27FC236}">
                <a16:creationId xmlns:a16="http://schemas.microsoft.com/office/drawing/2014/main" id="{B7B27ECC-64FA-3E4C-A9C8-FA39D6C8B3E4}"/>
              </a:ext>
            </a:extLst>
          </p:cNvPr>
          <p:cNvSpPr>
            <a:spLocks noGrp="1"/>
          </p:cNvSpPr>
          <p:nvPr>
            <p:ph type="body" sz="quarter" idx="29" hasCustomPrompt="1"/>
          </p:nvPr>
        </p:nvSpPr>
        <p:spPr>
          <a:xfrm>
            <a:off x="10148986" y="6632886"/>
            <a:ext cx="1821776" cy="92333"/>
          </a:xfrm>
        </p:spPr>
        <p:txBody>
          <a:bodyPr anchor="b" anchorCtr="0">
            <a:spAutoFit/>
          </a:bodyPr>
          <a:lstStyle>
            <a:lvl1pPr algn="r">
              <a:lnSpc>
                <a:spcPct val="100000"/>
              </a:lnSpc>
              <a:defRPr sz="600">
                <a:solidFill>
                  <a:schemeClr val="tx2">
                    <a:lumMod val="50000"/>
                    <a:lumOff val="50000"/>
                  </a:schemeClr>
                </a:solidFill>
              </a:defRPr>
            </a:lvl1pPr>
          </a:lstStyle>
          <a:p>
            <a:pPr lvl="0"/>
            <a:r>
              <a:rPr lang="en-US"/>
              <a:t>Source Info</a:t>
            </a:r>
          </a:p>
        </p:txBody>
      </p:sp>
    </p:spTree>
    <p:extLst>
      <p:ext uri="{BB962C8B-B14F-4D97-AF65-F5344CB8AC3E}">
        <p14:creationId xmlns:p14="http://schemas.microsoft.com/office/powerpoint/2010/main" val="1791081510"/>
      </p:ext>
    </p:extLst>
  </p:cSld>
  <p:clrMapOvr>
    <a:overrideClrMapping bg1="lt1" tx1="dk1" bg2="lt2" tx2="dk2" accent1="accent1" accent2="accent2" accent3="accent3" accent4="accent4" accent5="accent5" accent6="accent6" hlink="hlink" folHlink="folHlink"/>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userDrawn="1">
  <p:cSld name="Benefits">
    <p:bg>
      <p:bgRef idx="1001">
        <a:schemeClr val="bg2"/>
      </p:bgRef>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83C7BF39-EC34-BC4C-9716-0834E1DBC572}"/>
              </a:ext>
            </a:extLst>
          </p:cNvPr>
          <p:cNvSpPr>
            <a:spLocks noGrp="1"/>
          </p:cNvSpPr>
          <p:nvPr>
            <p:ph type="ftr" sz="quarter" idx="26"/>
          </p:nvPr>
        </p:nvSpPr>
        <p:spPr/>
        <p:txBody>
          <a:bodyPr/>
          <a:lstStyle/>
          <a:p>
            <a:r>
              <a:rPr lang="en-US" kern="0"/>
              <a:t>© 2021 Xandr Inc. Xandr℠, the Kite logo, AT&amp;T, the Globe logo and other marks are trademarks and service marks of AT&amp;T Intellectual Property and/or AT&amp;T affiliated companies. All other marks contained herein are the property of their respective owners.</a:t>
            </a:r>
          </a:p>
        </p:txBody>
      </p:sp>
      <p:sp>
        <p:nvSpPr>
          <p:cNvPr id="3" name="Slide Number Placeholder 2">
            <a:extLst>
              <a:ext uri="{FF2B5EF4-FFF2-40B4-BE49-F238E27FC236}">
                <a16:creationId xmlns:a16="http://schemas.microsoft.com/office/drawing/2014/main" id="{9A85BE27-4693-734B-B67A-A3476A96EB1A}"/>
              </a:ext>
            </a:extLst>
          </p:cNvPr>
          <p:cNvSpPr>
            <a:spLocks noGrp="1"/>
          </p:cNvSpPr>
          <p:nvPr>
            <p:ph type="sldNum" sz="quarter" idx="27"/>
          </p:nvPr>
        </p:nvSpPr>
        <p:spPr/>
        <p:txBody>
          <a:bodyPr/>
          <a:lstStyle/>
          <a:p>
            <a:fld id="{B039CED7-89A6-0D48-93AF-800B78660EBD}" type="slidenum">
              <a:rPr lang="en-US"/>
              <a:pPr/>
              <a:t>‹#›</a:t>
            </a:fld>
            <a:endParaRPr lang="en-US"/>
          </a:p>
        </p:txBody>
      </p:sp>
      <p:sp>
        <p:nvSpPr>
          <p:cNvPr id="16" name="Title 1">
            <a:extLst>
              <a:ext uri="{FF2B5EF4-FFF2-40B4-BE49-F238E27FC236}">
                <a16:creationId xmlns:a16="http://schemas.microsoft.com/office/drawing/2014/main" id="{1950DC05-2CDE-0348-A948-F019D599CF65}"/>
              </a:ext>
            </a:extLst>
          </p:cNvPr>
          <p:cNvSpPr>
            <a:spLocks noGrp="1"/>
          </p:cNvSpPr>
          <p:nvPr>
            <p:ph type="title"/>
          </p:nvPr>
        </p:nvSpPr>
        <p:spPr>
          <a:xfrm>
            <a:off x="228600" y="201168"/>
            <a:ext cx="5865812" cy="274320"/>
          </a:xfrm>
        </p:spPr>
        <p:txBody>
          <a:bodyPr/>
          <a:lstStyle/>
          <a:p>
            <a:r>
              <a:rPr lang="en-US"/>
              <a:t>Click to edit Master title style</a:t>
            </a:r>
          </a:p>
        </p:txBody>
      </p:sp>
      <p:sp>
        <p:nvSpPr>
          <p:cNvPr id="18" name="Text Placeholder 7">
            <a:extLst>
              <a:ext uri="{FF2B5EF4-FFF2-40B4-BE49-F238E27FC236}">
                <a16:creationId xmlns:a16="http://schemas.microsoft.com/office/drawing/2014/main" id="{E0F2B7BA-7DA1-944B-A928-4E9EEC43F99A}"/>
              </a:ext>
            </a:extLst>
          </p:cNvPr>
          <p:cNvSpPr>
            <a:spLocks noGrp="1"/>
          </p:cNvSpPr>
          <p:nvPr>
            <p:ph type="body" sz="quarter" idx="24"/>
          </p:nvPr>
        </p:nvSpPr>
        <p:spPr>
          <a:xfrm>
            <a:off x="228600" y="502920"/>
            <a:ext cx="5865812" cy="233718"/>
          </a:xfrm>
          <a:prstGeom prst="rect">
            <a:avLst/>
          </a:prstGeom>
        </p:spPr>
        <p:txBody>
          <a:bodyPr wrap="square">
            <a:spAutoFit/>
          </a:bodyPr>
          <a:lstStyle>
            <a:lvl1pPr marL="0" marR="0" indent="0" algn="l" defTabSz="182742" rtl="0" eaLnBrk="1" fontAlgn="auto" latinLnBrk="0" hangingPunct="1">
              <a:lnSpc>
                <a:spcPct val="120000"/>
              </a:lnSpc>
              <a:spcBef>
                <a:spcPts val="0"/>
              </a:spcBef>
              <a:spcAft>
                <a:spcPts val="0"/>
              </a:spcAft>
              <a:buClrTx/>
              <a:buSzTx/>
              <a:buFont typeface="Arial" panose="020B0604020202020204" pitchFamily="34" charset="0"/>
              <a:buNone/>
              <a:tabLst/>
              <a:defRPr lang="en-US"/>
            </a:lvl1pPr>
            <a:lvl4pPr marL="182880" marR="0" indent="-182880" algn="l" defTabSz="182880" rtl="0" eaLnBrk="1" fontAlgn="auto" latinLnBrk="0" hangingPunct="1">
              <a:lnSpc>
                <a:spcPct val="100000"/>
              </a:lnSpc>
              <a:spcBef>
                <a:spcPts val="0"/>
              </a:spcBef>
              <a:spcAft>
                <a:spcPts val="600"/>
              </a:spcAft>
              <a:buClr>
                <a:schemeClr val="tx2"/>
              </a:buClr>
              <a:buSzPct val="100000"/>
              <a:buFont typeface="Arial" panose="020B0604020202020204" pitchFamily="34" charset="0"/>
              <a:buChar char="•"/>
              <a:tabLst>
                <a:tab pos="182880" algn="l"/>
                <a:tab pos="365760" algn="l"/>
                <a:tab pos="548640" algn="l"/>
              </a:tabLst>
              <a:defRPr/>
            </a:lvl4pPr>
          </a:lstStyle>
          <a:p>
            <a:pPr lvl="0"/>
            <a:r>
              <a:rPr lang="en-US"/>
              <a:t>Click to edit Master text styles</a:t>
            </a:r>
          </a:p>
        </p:txBody>
      </p:sp>
      <p:sp>
        <p:nvSpPr>
          <p:cNvPr id="20" name="Text Placeholder 7">
            <a:extLst>
              <a:ext uri="{FF2B5EF4-FFF2-40B4-BE49-F238E27FC236}">
                <a16:creationId xmlns:a16="http://schemas.microsoft.com/office/drawing/2014/main" id="{4CE54B90-C69F-194C-B707-3AA18FB51253}"/>
              </a:ext>
            </a:extLst>
          </p:cNvPr>
          <p:cNvSpPr>
            <a:spLocks noGrp="1"/>
          </p:cNvSpPr>
          <p:nvPr>
            <p:ph type="body" sz="quarter" idx="28" hasCustomPrompt="1"/>
          </p:nvPr>
        </p:nvSpPr>
        <p:spPr>
          <a:xfrm>
            <a:off x="10148986" y="6632886"/>
            <a:ext cx="1821776" cy="92333"/>
          </a:xfrm>
        </p:spPr>
        <p:txBody>
          <a:bodyPr anchor="b" anchorCtr="0">
            <a:spAutoFit/>
          </a:bodyPr>
          <a:lstStyle>
            <a:lvl1pPr algn="r">
              <a:lnSpc>
                <a:spcPct val="100000"/>
              </a:lnSpc>
              <a:defRPr sz="600">
                <a:solidFill>
                  <a:schemeClr val="tx2">
                    <a:lumMod val="50000"/>
                    <a:lumOff val="50000"/>
                  </a:schemeClr>
                </a:solidFill>
              </a:defRPr>
            </a:lvl1pPr>
          </a:lstStyle>
          <a:p>
            <a:pPr lvl="0"/>
            <a:r>
              <a:rPr lang="en-US"/>
              <a:t>Source Info</a:t>
            </a:r>
          </a:p>
        </p:txBody>
      </p:sp>
      <p:grpSp>
        <p:nvGrpSpPr>
          <p:cNvPr id="19" name="Group 18">
            <a:extLst>
              <a:ext uri="{FF2B5EF4-FFF2-40B4-BE49-F238E27FC236}">
                <a16:creationId xmlns:a16="http://schemas.microsoft.com/office/drawing/2014/main" id="{37EE1A58-7367-A144-9BB3-7CA1A5D1980E}"/>
              </a:ext>
            </a:extLst>
          </p:cNvPr>
          <p:cNvGrpSpPr>
            <a:grpSpLocks noChangeAspect="1"/>
          </p:cNvGrpSpPr>
          <p:nvPr userDrawn="1"/>
        </p:nvGrpSpPr>
        <p:grpSpPr>
          <a:xfrm>
            <a:off x="11082099" y="215851"/>
            <a:ext cx="886025" cy="193345"/>
            <a:chOff x="11082099" y="215851"/>
            <a:chExt cx="886025" cy="193345"/>
          </a:xfrm>
        </p:grpSpPr>
        <p:sp>
          <p:nvSpPr>
            <p:cNvPr id="21" name="Freeform 20">
              <a:extLst>
                <a:ext uri="{FF2B5EF4-FFF2-40B4-BE49-F238E27FC236}">
                  <a16:creationId xmlns:a16="http://schemas.microsoft.com/office/drawing/2014/main" id="{B4DE4E1A-D14A-5544-B29C-10211601A828}"/>
                </a:ext>
              </a:extLst>
            </p:cNvPr>
            <p:cNvSpPr/>
            <p:nvPr/>
          </p:nvSpPr>
          <p:spPr>
            <a:xfrm>
              <a:off x="11248402" y="215851"/>
              <a:ext cx="719722" cy="193345"/>
            </a:xfrm>
            <a:custGeom>
              <a:avLst/>
              <a:gdLst>
                <a:gd name="connsiteX0" fmla="*/ 212098 w 719722"/>
                <a:gd name="connsiteY0" fmla="*/ 78028 h 193345"/>
                <a:gd name="connsiteX1" fmla="*/ 182351 w 719722"/>
                <a:gd name="connsiteY1" fmla="*/ 90043 h 193345"/>
                <a:gd name="connsiteX2" fmla="*/ 170730 w 719722"/>
                <a:gd name="connsiteY2" fmla="*/ 121669 h 193345"/>
                <a:gd name="connsiteX3" fmla="*/ 182351 w 719722"/>
                <a:gd name="connsiteY3" fmla="*/ 153294 h 193345"/>
                <a:gd name="connsiteX4" fmla="*/ 212098 w 719722"/>
                <a:gd name="connsiteY4" fmla="*/ 165309 h 193345"/>
                <a:gd name="connsiteX5" fmla="*/ 241982 w 719722"/>
                <a:gd name="connsiteY5" fmla="*/ 153294 h 193345"/>
                <a:gd name="connsiteX6" fmla="*/ 253742 w 719722"/>
                <a:gd name="connsiteY6" fmla="*/ 121669 h 193345"/>
                <a:gd name="connsiteX7" fmla="*/ 241982 w 719722"/>
                <a:gd name="connsiteY7" fmla="*/ 90043 h 193345"/>
                <a:gd name="connsiteX8" fmla="*/ 212098 w 719722"/>
                <a:gd name="connsiteY8" fmla="*/ 78028 h 193345"/>
                <a:gd name="connsiteX9" fmla="*/ 539445 w 719722"/>
                <a:gd name="connsiteY9" fmla="*/ 77891 h 193345"/>
                <a:gd name="connsiteX10" fmla="*/ 518277 w 719722"/>
                <a:gd name="connsiteY10" fmla="*/ 83277 h 193345"/>
                <a:gd name="connsiteX11" fmla="*/ 503335 w 719722"/>
                <a:gd name="connsiteY11" fmla="*/ 98606 h 193345"/>
                <a:gd name="connsiteX12" fmla="*/ 497801 w 719722"/>
                <a:gd name="connsiteY12" fmla="*/ 121669 h 193345"/>
                <a:gd name="connsiteX13" fmla="*/ 503335 w 719722"/>
                <a:gd name="connsiteY13" fmla="*/ 144733 h 193345"/>
                <a:gd name="connsiteX14" fmla="*/ 518277 w 719722"/>
                <a:gd name="connsiteY14" fmla="*/ 160062 h 193345"/>
                <a:gd name="connsiteX15" fmla="*/ 539445 w 719722"/>
                <a:gd name="connsiteY15" fmla="*/ 165448 h 193345"/>
                <a:gd name="connsiteX16" fmla="*/ 560614 w 719722"/>
                <a:gd name="connsiteY16" fmla="*/ 160062 h 193345"/>
                <a:gd name="connsiteX17" fmla="*/ 575556 w 719722"/>
                <a:gd name="connsiteY17" fmla="*/ 144733 h 193345"/>
                <a:gd name="connsiteX18" fmla="*/ 581090 w 719722"/>
                <a:gd name="connsiteY18" fmla="*/ 121669 h 193345"/>
                <a:gd name="connsiteX19" fmla="*/ 575556 w 719722"/>
                <a:gd name="connsiteY19" fmla="*/ 98606 h 193345"/>
                <a:gd name="connsiteX20" fmla="*/ 560614 w 719722"/>
                <a:gd name="connsiteY20" fmla="*/ 83277 h 193345"/>
                <a:gd name="connsiteX21" fmla="*/ 539445 w 719722"/>
                <a:gd name="connsiteY21" fmla="*/ 77891 h 193345"/>
                <a:gd name="connsiteX22" fmla="*/ 2352 w 719722"/>
                <a:gd name="connsiteY22" fmla="*/ 51650 h 193345"/>
                <a:gd name="connsiteX23" fmla="*/ 30300 w 719722"/>
                <a:gd name="connsiteY23" fmla="*/ 51650 h 193345"/>
                <a:gd name="connsiteX24" fmla="*/ 43997 w 719722"/>
                <a:gd name="connsiteY24" fmla="*/ 58417 h 193345"/>
                <a:gd name="connsiteX25" fmla="*/ 73190 w 719722"/>
                <a:gd name="connsiteY25" fmla="*/ 99020 h 193345"/>
                <a:gd name="connsiteX26" fmla="*/ 102383 w 719722"/>
                <a:gd name="connsiteY26" fmla="*/ 58417 h 193345"/>
                <a:gd name="connsiteX27" fmla="*/ 116080 w 719722"/>
                <a:gd name="connsiteY27" fmla="*/ 51650 h 193345"/>
                <a:gd name="connsiteX28" fmla="*/ 142921 w 719722"/>
                <a:gd name="connsiteY28" fmla="*/ 51650 h 193345"/>
                <a:gd name="connsiteX29" fmla="*/ 90484 w 719722"/>
                <a:gd name="connsiteY29" fmla="*/ 121531 h 193345"/>
                <a:gd name="connsiteX30" fmla="*/ 145273 w 719722"/>
                <a:gd name="connsiteY30" fmla="*/ 191411 h 193345"/>
                <a:gd name="connsiteX31" fmla="*/ 116910 w 719722"/>
                <a:gd name="connsiteY31" fmla="*/ 191411 h 193345"/>
                <a:gd name="connsiteX32" fmla="*/ 103213 w 719722"/>
                <a:gd name="connsiteY32" fmla="*/ 184644 h 193345"/>
                <a:gd name="connsiteX33" fmla="*/ 72360 w 719722"/>
                <a:gd name="connsiteY33" fmla="*/ 144732 h 193345"/>
                <a:gd name="connsiteX34" fmla="*/ 41368 w 719722"/>
                <a:gd name="connsiteY34" fmla="*/ 184644 h 193345"/>
                <a:gd name="connsiteX35" fmla="*/ 27671 w 719722"/>
                <a:gd name="connsiteY35" fmla="*/ 191411 h 193345"/>
                <a:gd name="connsiteX36" fmla="*/ 0 w 719722"/>
                <a:gd name="connsiteY36" fmla="*/ 191411 h 193345"/>
                <a:gd name="connsiteX37" fmla="*/ 54512 w 719722"/>
                <a:gd name="connsiteY37" fmla="*/ 121531 h 193345"/>
                <a:gd name="connsiteX38" fmla="*/ 389469 w 719722"/>
                <a:gd name="connsiteY38" fmla="*/ 50408 h 193345"/>
                <a:gd name="connsiteX39" fmla="*/ 431944 w 719722"/>
                <a:gd name="connsiteY39" fmla="*/ 65737 h 193345"/>
                <a:gd name="connsiteX40" fmla="*/ 447993 w 719722"/>
                <a:gd name="connsiteY40" fmla="*/ 111449 h 193345"/>
                <a:gd name="connsiteX41" fmla="*/ 447993 w 719722"/>
                <a:gd name="connsiteY41" fmla="*/ 191549 h 193345"/>
                <a:gd name="connsiteX42" fmla="*/ 432220 w 719722"/>
                <a:gd name="connsiteY42" fmla="*/ 191549 h 193345"/>
                <a:gd name="connsiteX43" fmla="*/ 415203 w 719722"/>
                <a:gd name="connsiteY43" fmla="*/ 174562 h 193345"/>
                <a:gd name="connsiteX44" fmla="*/ 415203 w 719722"/>
                <a:gd name="connsiteY44" fmla="*/ 115730 h 193345"/>
                <a:gd name="connsiteX45" fmla="*/ 406486 w 719722"/>
                <a:gd name="connsiteY45" fmla="*/ 88110 h 193345"/>
                <a:gd name="connsiteX46" fmla="*/ 381859 w 719722"/>
                <a:gd name="connsiteY46" fmla="*/ 78857 h 193345"/>
                <a:gd name="connsiteX47" fmla="*/ 353358 w 719722"/>
                <a:gd name="connsiteY47" fmla="*/ 89767 h 193345"/>
                <a:gd name="connsiteX48" fmla="*/ 342843 w 719722"/>
                <a:gd name="connsiteY48" fmla="*/ 120978 h 193345"/>
                <a:gd name="connsiteX49" fmla="*/ 342843 w 719722"/>
                <a:gd name="connsiteY49" fmla="*/ 174562 h 193345"/>
                <a:gd name="connsiteX50" fmla="*/ 325826 w 719722"/>
                <a:gd name="connsiteY50" fmla="*/ 191549 h 193345"/>
                <a:gd name="connsiteX51" fmla="*/ 310053 w 719722"/>
                <a:gd name="connsiteY51" fmla="*/ 191549 h 193345"/>
                <a:gd name="connsiteX52" fmla="*/ 310053 w 719722"/>
                <a:gd name="connsiteY52" fmla="*/ 51927 h 193345"/>
                <a:gd name="connsiteX53" fmla="*/ 324165 w 719722"/>
                <a:gd name="connsiteY53" fmla="*/ 51927 h 193345"/>
                <a:gd name="connsiteX54" fmla="*/ 341183 w 719722"/>
                <a:gd name="connsiteY54" fmla="*/ 68914 h 193345"/>
                <a:gd name="connsiteX55" fmla="*/ 341183 w 719722"/>
                <a:gd name="connsiteY55" fmla="*/ 70018 h 193345"/>
                <a:gd name="connsiteX56" fmla="*/ 361659 w 719722"/>
                <a:gd name="connsiteY56" fmla="*/ 55379 h 193345"/>
                <a:gd name="connsiteX57" fmla="*/ 389469 w 719722"/>
                <a:gd name="connsiteY57" fmla="*/ 50408 h 193345"/>
                <a:gd name="connsiteX58" fmla="*/ 719722 w 719722"/>
                <a:gd name="connsiteY58" fmla="*/ 50269 h 193345"/>
                <a:gd name="connsiteX59" fmla="*/ 719722 w 719722"/>
                <a:gd name="connsiteY59" fmla="*/ 81342 h 193345"/>
                <a:gd name="connsiteX60" fmla="*/ 712113 w 719722"/>
                <a:gd name="connsiteY60" fmla="*/ 80514 h 193345"/>
                <a:gd name="connsiteX61" fmla="*/ 682228 w 719722"/>
                <a:gd name="connsiteY61" fmla="*/ 91700 h 193345"/>
                <a:gd name="connsiteX62" fmla="*/ 671436 w 719722"/>
                <a:gd name="connsiteY62" fmla="*/ 123740 h 193345"/>
                <a:gd name="connsiteX63" fmla="*/ 671436 w 719722"/>
                <a:gd name="connsiteY63" fmla="*/ 174424 h 193345"/>
                <a:gd name="connsiteX64" fmla="*/ 654419 w 719722"/>
                <a:gd name="connsiteY64" fmla="*/ 191411 h 193345"/>
                <a:gd name="connsiteX65" fmla="*/ 638646 w 719722"/>
                <a:gd name="connsiteY65" fmla="*/ 191411 h 193345"/>
                <a:gd name="connsiteX66" fmla="*/ 638646 w 719722"/>
                <a:gd name="connsiteY66" fmla="*/ 51926 h 193345"/>
                <a:gd name="connsiteX67" fmla="*/ 669776 w 719722"/>
                <a:gd name="connsiteY67" fmla="*/ 51926 h 193345"/>
                <a:gd name="connsiteX68" fmla="*/ 669776 w 719722"/>
                <a:gd name="connsiteY68" fmla="*/ 72366 h 193345"/>
                <a:gd name="connsiteX69" fmla="*/ 719722 w 719722"/>
                <a:gd name="connsiteY69" fmla="*/ 50269 h 193345"/>
                <a:gd name="connsiteX70" fmla="*/ 208500 w 719722"/>
                <a:gd name="connsiteY70" fmla="*/ 50269 h 193345"/>
                <a:gd name="connsiteX71" fmla="*/ 233543 w 719722"/>
                <a:gd name="connsiteY71" fmla="*/ 54964 h 193345"/>
                <a:gd name="connsiteX72" fmla="*/ 253327 w 719722"/>
                <a:gd name="connsiteY72" fmla="*/ 68775 h 193345"/>
                <a:gd name="connsiteX73" fmla="*/ 270345 w 719722"/>
                <a:gd name="connsiteY73" fmla="*/ 51788 h 193345"/>
                <a:gd name="connsiteX74" fmla="*/ 285979 w 719722"/>
                <a:gd name="connsiteY74" fmla="*/ 51788 h 193345"/>
                <a:gd name="connsiteX75" fmla="*/ 285979 w 719722"/>
                <a:gd name="connsiteY75" fmla="*/ 51926 h 193345"/>
                <a:gd name="connsiteX76" fmla="*/ 285979 w 719722"/>
                <a:gd name="connsiteY76" fmla="*/ 191549 h 193345"/>
                <a:gd name="connsiteX77" fmla="*/ 271867 w 719722"/>
                <a:gd name="connsiteY77" fmla="*/ 191549 h 193345"/>
                <a:gd name="connsiteX78" fmla="*/ 254849 w 719722"/>
                <a:gd name="connsiteY78" fmla="*/ 174562 h 193345"/>
                <a:gd name="connsiteX79" fmla="*/ 254849 w 719722"/>
                <a:gd name="connsiteY79" fmla="*/ 173457 h 193345"/>
                <a:gd name="connsiteX80" fmla="*/ 234788 w 719722"/>
                <a:gd name="connsiteY80" fmla="*/ 188372 h 193345"/>
                <a:gd name="connsiteX81" fmla="*/ 208500 w 719722"/>
                <a:gd name="connsiteY81" fmla="*/ 193344 h 193345"/>
                <a:gd name="connsiteX82" fmla="*/ 171975 w 719722"/>
                <a:gd name="connsiteY82" fmla="*/ 184506 h 193345"/>
                <a:gd name="connsiteX83" fmla="*/ 146794 w 719722"/>
                <a:gd name="connsiteY83" fmla="*/ 159371 h 193345"/>
                <a:gd name="connsiteX84" fmla="*/ 137801 w 719722"/>
                <a:gd name="connsiteY84" fmla="*/ 121669 h 193345"/>
                <a:gd name="connsiteX85" fmla="*/ 146794 w 719722"/>
                <a:gd name="connsiteY85" fmla="*/ 84104 h 193345"/>
                <a:gd name="connsiteX86" fmla="*/ 171975 w 719722"/>
                <a:gd name="connsiteY86" fmla="*/ 59108 h 193345"/>
                <a:gd name="connsiteX87" fmla="*/ 208500 w 719722"/>
                <a:gd name="connsiteY87" fmla="*/ 50269 h 193345"/>
                <a:gd name="connsiteX88" fmla="*/ 580675 w 719722"/>
                <a:gd name="connsiteY88" fmla="*/ 0 h 193345"/>
                <a:gd name="connsiteX89" fmla="*/ 613327 w 719722"/>
                <a:gd name="connsiteY89" fmla="*/ 0 h 193345"/>
                <a:gd name="connsiteX90" fmla="*/ 613327 w 719722"/>
                <a:gd name="connsiteY90" fmla="*/ 191550 h 193345"/>
                <a:gd name="connsiteX91" fmla="*/ 598938 w 719722"/>
                <a:gd name="connsiteY91" fmla="*/ 191550 h 193345"/>
                <a:gd name="connsiteX92" fmla="*/ 581920 w 719722"/>
                <a:gd name="connsiteY92" fmla="*/ 174563 h 193345"/>
                <a:gd name="connsiteX93" fmla="*/ 581920 w 719722"/>
                <a:gd name="connsiteY93" fmla="*/ 173458 h 193345"/>
                <a:gd name="connsiteX94" fmla="*/ 561859 w 719722"/>
                <a:gd name="connsiteY94" fmla="*/ 188373 h 193345"/>
                <a:gd name="connsiteX95" fmla="*/ 535571 w 719722"/>
                <a:gd name="connsiteY95" fmla="*/ 193345 h 193345"/>
                <a:gd name="connsiteX96" fmla="*/ 499322 w 719722"/>
                <a:gd name="connsiteY96" fmla="*/ 184507 h 193345"/>
                <a:gd name="connsiteX97" fmla="*/ 474003 w 719722"/>
                <a:gd name="connsiteY97" fmla="*/ 159234 h 193345"/>
                <a:gd name="connsiteX98" fmla="*/ 464872 w 719722"/>
                <a:gd name="connsiteY98" fmla="*/ 121669 h 193345"/>
                <a:gd name="connsiteX99" fmla="*/ 474003 w 719722"/>
                <a:gd name="connsiteY99" fmla="*/ 84243 h 193345"/>
                <a:gd name="connsiteX100" fmla="*/ 499322 w 719722"/>
                <a:gd name="connsiteY100" fmla="*/ 59108 h 193345"/>
                <a:gd name="connsiteX101" fmla="*/ 535571 w 719722"/>
                <a:gd name="connsiteY101" fmla="*/ 50270 h 193345"/>
                <a:gd name="connsiteX102" fmla="*/ 561029 w 719722"/>
                <a:gd name="connsiteY102" fmla="*/ 54965 h 193345"/>
                <a:gd name="connsiteX103" fmla="*/ 580675 w 719722"/>
                <a:gd name="connsiteY103" fmla="*/ 69052 h 193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l="l" t="t" r="r" b="b"/>
              <a:pathLst>
                <a:path w="719722" h="193345">
                  <a:moveTo>
                    <a:pt x="212098" y="78028"/>
                  </a:moveTo>
                  <a:cubicBezTo>
                    <a:pt x="200061" y="78028"/>
                    <a:pt x="190099" y="82033"/>
                    <a:pt x="182351" y="90043"/>
                  </a:cubicBezTo>
                  <a:cubicBezTo>
                    <a:pt x="174603" y="98053"/>
                    <a:pt x="170730" y="108549"/>
                    <a:pt x="170730" y="121669"/>
                  </a:cubicBezTo>
                  <a:cubicBezTo>
                    <a:pt x="170730" y="134788"/>
                    <a:pt x="174603" y="145284"/>
                    <a:pt x="182351" y="153294"/>
                  </a:cubicBezTo>
                  <a:cubicBezTo>
                    <a:pt x="190099" y="161304"/>
                    <a:pt x="200061" y="165309"/>
                    <a:pt x="212098" y="165309"/>
                  </a:cubicBezTo>
                  <a:cubicBezTo>
                    <a:pt x="224134" y="165447"/>
                    <a:pt x="234096" y="161442"/>
                    <a:pt x="241982" y="153294"/>
                  </a:cubicBezTo>
                  <a:cubicBezTo>
                    <a:pt x="249868" y="145284"/>
                    <a:pt x="253742" y="134788"/>
                    <a:pt x="253742" y="121669"/>
                  </a:cubicBezTo>
                  <a:cubicBezTo>
                    <a:pt x="253742" y="108549"/>
                    <a:pt x="249868" y="98053"/>
                    <a:pt x="241982" y="90043"/>
                  </a:cubicBezTo>
                  <a:cubicBezTo>
                    <a:pt x="234096" y="82033"/>
                    <a:pt x="224134" y="78028"/>
                    <a:pt x="212098" y="78028"/>
                  </a:cubicBezTo>
                  <a:close/>
                  <a:moveTo>
                    <a:pt x="539445" y="77891"/>
                  </a:moveTo>
                  <a:cubicBezTo>
                    <a:pt x="531559" y="77891"/>
                    <a:pt x="524503" y="79686"/>
                    <a:pt x="518277" y="83277"/>
                  </a:cubicBezTo>
                  <a:cubicBezTo>
                    <a:pt x="512051" y="86867"/>
                    <a:pt x="507070" y="91977"/>
                    <a:pt x="503335" y="98606"/>
                  </a:cubicBezTo>
                  <a:cubicBezTo>
                    <a:pt x="499599" y="105235"/>
                    <a:pt x="497801" y="112969"/>
                    <a:pt x="497801" y="121669"/>
                  </a:cubicBezTo>
                  <a:cubicBezTo>
                    <a:pt x="497801" y="130370"/>
                    <a:pt x="499599" y="138104"/>
                    <a:pt x="503335" y="144733"/>
                  </a:cubicBezTo>
                  <a:cubicBezTo>
                    <a:pt x="507070" y="151362"/>
                    <a:pt x="511913" y="156471"/>
                    <a:pt x="518277" y="160062"/>
                  </a:cubicBezTo>
                  <a:cubicBezTo>
                    <a:pt x="524503" y="163653"/>
                    <a:pt x="531698" y="165448"/>
                    <a:pt x="539445" y="165448"/>
                  </a:cubicBezTo>
                  <a:cubicBezTo>
                    <a:pt x="547193" y="165448"/>
                    <a:pt x="554388" y="163653"/>
                    <a:pt x="560614" y="160062"/>
                  </a:cubicBezTo>
                  <a:cubicBezTo>
                    <a:pt x="566840" y="156471"/>
                    <a:pt x="571821" y="151362"/>
                    <a:pt x="575556" y="144733"/>
                  </a:cubicBezTo>
                  <a:cubicBezTo>
                    <a:pt x="579292" y="138104"/>
                    <a:pt x="581090" y="130370"/>
                    <a:pt x="581090" y="121669"/>
                  </a:cubicBezTo>
                  <a:cubicBezTo>
                    <a:pt x="581090" y="112969"/>
                    <a:pt x="579292" y="105235"/>
                    <a:pt x="575556" y="98606"/>
                  </a:cubicBezTo>
                  <a:cubicBezTo>
                    <a:pt x="571821" y="91977"/>
                    <a:pt x="566840" y="86867"/>
                    <a:pt x="560614" y="83277"/>
                  </a:cubicBezTo>
                  <a:cubicBezTo>
                    <a:pt x="554388" y="79686"/>
                    <a:pt x="547193" y="77891"/>
                    <a:pt x="539445" y="77891"/>
                  </a:cubicBezTo>
                  <a:close/>
                  <a:moveTo>
                    <a:pt x="2352" y="51650"/>
                  </a:moveTo>
                  <a:lnTo>
                    <a:pt x="30300" y="51650"/>
                  </a:lnTo>
                  <a:cubicBezTo>
                    <a:pt x="35696" y="51650"/>
                    <a:pt x="40676" y="54136"/>
                    <a:pt x="43997" y="58417"/>
                  </a:cubicBezTo>
                  <a:lnTo>
                    <a:pt x="73190" y="99020"/>
                  </a:lnTo>
                  <a:lnTo>
                    <a:pt x="102383" y="58417"/>
                  </a:lnTo>
                  <a:cubicBezTo>
                    <a:pt x="105565" y="54136"/>
                    <a:pt x="110684" y="51650"/>
                    <a:pt x="116080" y="51650"/>
                  </a:cubicBezTo>
                  <a:lnTo>
                    <a:pt x="142921" y="51650"/>
                  </a:lnTo>
                  <a:lnTo>
                    <a:pt x="90484" y="121531"/>
                  </a:lnTo>
                  <a:lnTo>
                    <a:pt x="145273" y="191411"/>
                  </a:lnTo>
                  <a:lnTo>
                    <a:pt x="116910" y="191411"/>
                  </a:lnTo>
                  <a:cubicBezTo>
                    <a:pt x="111514" y="191549"/>
                    <a:pt x="106395" y="188925"/>
                    <a:pt x="103213" y="184644"/>
                  </a:cubicBezTo>
                  <a:lnTo>
                    <a:pt x="72360" y="144732"/>
                  </a:lnTo>
                  <a:lnTo>
                    <a:pt x="41368" y="184644"/>
                  </a:lnTo>
                  <a:cubicBezTo>
                    <a:pt x="38186" y="188925"/>
                    <a:pt x="33067" y="191411"/>
                    <a:pt x="27671" y="191411"/>
                  </a:cubicBezTo>
                  <a:lnTo>
                    <a:pt x="0" y="191411"/>
                  </a:lnTo>
                  <a:lnTo>
                    <a:pt x="54512" y="121531"/>
                  </a:lnTo>
                  <a:close/>
                  <a:moveTo>
                    <a:pt x="389469" y="50408"/>
                  </a:moveTo>
                  <a:cubicBezTo>
                    <a:pt x="407040" y="50270"/>
                    <a:pt x="421290" y="55379"/>
                    <a:pt x="431944" y="65737"/>
                  </a:cubicBezTo>
                  <a:cubicBezTo>
                    <a:pt x="442597" y="76095"/>
                    <a:pt x="447993" y="91286"/>
                    <a:pt x="447993" y="111449"/>
                  </a:cubicBezTo>
                  <a:lnTo>
                    <a:pt x="447993" y="191549"/>
                  </a:lnTo>
                  <a:lnTo>
                    <a:pt x="432220" y="191549"/>
                  </a:lnTo>
                  <a:cubicBezTo>
                    <a:pt x="422812" y="191549"/>
                    <a:pt x="415203" y="183953"/>
                    <a:pt x="415203" y="174562"/>
                  </a:cubicBezTo>
                  <a:lnTo>
                    <a:pt x="415203" y="115730"/>
                  </a:lnTo>
                  <a:cubicBezTo>
                    <a:pt x="415203" y="103577"/>
                    <a:pt x="412297" y="94325"/>
                    <a:pt x="406486" y="88110"/>
                  </a:cubicBezTo>
                  <a:cubicBezTo>
                    <a:pt x="400676" y="81895"/>
                    <a:pt x="392513" y="78857"/>
                    <a:pt x="381859" y="78857"/>
                  </a:cubicBezTo>
                  <a:cubicBezTo>
                    <a:pt x="369822" y="78857"/>
                    <a:pt x="360276" y="82448"/>
                    <a:pt x="353358" y="89767"/>
                  </a:cubicBezTo>
                  <a:cubicBezTo>
                    <a:pt x="346302" y="96948"/>
                    <a:pt x="342843" y="107444"/>
                    <a:pt x="342843" y="120978"/>
                  </a:cubicBezTo>
                  <a:lnTo>
                    <a:pt x="342843" y="174562"/>
                  </a:lnTo>
                  <a:cubicBezTo>
                    <a:pt x="342843" y="183953"/>
                    <a:pt x="335234" y="191549"/>
                    <a:pt x="325826" y="191549"/>
                  </a:cubicBezTo>
                  <a:lnTo>
                    <a:pt x="310053" y="191549"/>
                  </a:lnTo>
                  <a:lnTo>
                    <a:pt x="310053" y="51927"/>
                  </a:lnTo>
                  <a:lnTo>
                    <a:pt x="324165" y="51927"/>
                  </a:lnTo>
                  <a:cubicBezTo>
                    <a:pt x="333573" y="51927"/>
                    <a:pt x="341183" y="59523"/>
                    <a:pt x="341183" y="68914"/>
                  </a:cubicBezTo>
                  <a:lnTo>
                    <a:pt x="341183" y="70018"/>
                  </a:lnTo>
                  <a:cubicBezTo>
                    <a:pt x="346579" y="63527"/>
                    <a:pt x="353358" y="58694"/>
                    <a:pt x="361659" y="55379"/>
                  </a:cubicBezTo>
                  <a:cubicBezTo>
                    <a:pt x="369822" y="52065"/>
                    <a:pt x="379092" y="50408"/>
                    <a:pt x="389469" y="50408"/>
                  </a:cubicBezTo>
                  <a:close/>
                  <a:moveTo>
                    <a:pt x="719722" y="50269"/>
                  </a:moveTo>
                  <a:lnTo>
                    <a:pt x="719722" y="81342"/>
                  </a:lnTo>
                  <a:cubicBezTo>
                    <a:pt x="716955" y="80790"/>
                    <a:pt x="714326" y="80514"/>
                    <a:pt x="712113" y="80514"/>
                  </a:cubicBezTo>
                  <a:cubicBezTo>
                    <a:pt x="699384" y="80514"/>
                    <a:pt x="689422" y="84243"/>
                    <a:pt x="682228" y="91700"/>
                  </a:cubicBezTo>
                  <a:cubicBezTo>
                    <a:pt x="675033" y="99158"/>
                    <a:pt x="671436" y="109792"/>
                    <a:pt x="671436" y="123740"/>
                  </a:cubicBezTo>
                  <a:lnTo>
                    <a:pt x="671436" y="174424"/>
                  </a:lnTo>
                  <a:cubicBezTo>
                    <a:pt x="671436" y="183815"/>
                    <a:pt x="663827" y="191411"/>
                    <a:pt x="654419" y="191411"/>
                  </a:cubicBezTo>
                  <a:lnTo>
                    <a:pt x="638646" y="191411"/>
                  </a:lnTo>
                  <a:lnTo>
                    <a:pt x="638646" y="51926"/>
                  </a:lnTo>
                  <a:lnTo>
                    <a:pt x="669776" y="51926"/>
                  </a:lnTo>
                  <a:lnTo>
                    <a:pt x="669776" y="72366"/>
                  </a:lnTo>
                  <a:cubicBezTo>
                    <a:pt x="679322" y="57589"/>
                    <a:pt x="695925" y="50269"/>
                    <a:pt x="719722" y="50269"/>
                  </a:cubicBezTo>
                  <a:close/>
                  <a:moveTo>
                    <a:pt x="208500" y="50269"/>
                  </a:moveTo>
                  <a:cubicBezTo>
                    <a:pt x="217632" y="50269"/>
                    <a:pt x="225933" y="51788"/>
                    <a:pt x="233543" y="54964"/>
                  </a:cubicBezTo>
                  <a:cubicBezTo>
                    <a:pt x="241152" y="58141"/>
                    <a:pt x="247793" y="62698"/>
                    <a:pt x="253327" y="68775"/>
                  </a:cubicBezTo>
                  <a:cubicBezTo>
                    <a:pt x="253327" y="59384"/>
                    <a:pt x="260937" y="51788"/>
                    <a:pt x="270345" y="51788"/>
                  </a:cubicBezTo>
                  <a:lnTo>
                    <a:pt x="285979" y="51788"/>
                  </a:lnTo>
                  <a:lnTo>
                    <a:pt x="285979" y="51926"/>
                  </a:lnTo>
                  <a:lnTo>
                    <a:pt x="285979" y="191549"/>
                  </a:lnTo>
                  <a:lnTo>
                    <a:pt x="271867" y="191549"/>
                  </a:lnTo>
                  <a:cubicBezTo>
                    <a:pt x="262459" y="191549"/>
                    <a:pt x="254849" y="183953"/>
                    <a:pt x="254849" y="174562"/>
                  </a:cubicBezTo>
                  <a:lnTo>
                    <a:pt x="254849" y="173457"/>
                  </a:lnTo>
                  <a:cubicBezTo>
                    <a:pt x="249453" y="180086"/>
                    <a:pt x="242812" y="185058"/>
                    <a:pt x="234788" y="188372"/>
                  </a:cubicBezTo>
                  <a:cubicBezTo>
                    <a:pt x="226902" y="191687"/>
                    <a:pt x="218047" y="193344"/>
                    <a:pt x="208500" y="193344"/>
                  </a:cubicBezTo>
                  <a:cubicBezTo>
                    <a:pt x="194941" y="193344"/>
                    <a:pt x="182628" y="190444"/>
                    <a:pt x="171975" y="184506"/>
                  </a:cubicBezTo>
                  <a:cubicBezTo>
                    <a:pt x="161183" y="178567"/>
                    <a:pt x="152882" y="170143"/>
                    <a:pt x="146794" y="159371"/>
                  </a:cubicBezTo>
                  <a:cubicBezTo>
                    <a:pt x="140706" y="148599"/>
                    <a:pt x="137801" y="136031"/>
                    <a:pt x="137801" y="121669"/>
                  </a:cubicBezTo>
                  <a:cubicBezTo>
                    <a:pt x="137801" y="107306"/>
                    <a:pt x="140845" y="94876"/>
                    <a:pt x="146794" y="84104"/>
                  </a:cubicBezTo>
                  <a:cubicBezTo>
                    <a:pt x="152882" y="73332"/>
                    <a:pt x="161183" y="65046"/>
                    <a:pt x="171975" y="59108"/>
                  </a:cubicBezTo>
                  <a:cubicBezTo>
                    <a:pt x="182766" y="53169"/>
                    <a:pt x="194941" y="50269"/>
                    <a:pt x="208500" y="50269"/>
                  </a:cubicBezTo>
                  <a:close/>
                  <a:moveTo>
                    <a:pt x="580675" y="0"/>
                  </a:moveTo>
                  <a:lnTo>
                    <a:pt x="613327" y="0"/>
                  </a:lnTo>
                  <a:lnTo>
                    <a:pt x="613327" y="191550"/>
                  </a:lnTo>
                  <a:lnTo>
                    <a:pt x="598938" y="191550"/>
                  </a:lnTo>
                  <a:cubicBezTo>
                    <a:pt x="589530" y="191550"/>
                    <a:pt x="581920" y="183954"/>
                    <a:pt x="581920" y="174563"/>
                  </a:cubicBezTo>
                  <a:lnTo>
                    <a:pt x="581920" y="173458"/>
                  </a:lnTo>
                  <a:cubicBezTo>
                    <a:pt x="576525" y="180087"/>
                    <a:pt x="569884" y="185059"/>
                    <a:pt x="561859" y="188373"/>
                  </a:cubicBezTo>
                  <a:cubicBezTo>
                    <a:pt x="553973" y="191688"/>
                    <a:pt x="545118" y="193345"/>
                    <a:pt x="535571" y="193345"/>
                  </a:cubicBezTo>
                  <a:cubicBezTo>
                    <a:pt x="522151" y="193345"/>
                    <a:pt x="509976" y="190445"/>
                    <a:pt x="499322" y="184507"/>
                  </a:cubicBezTo>
                  <a:cubicBezTo>
                    <a:pt x="488531" y="178568"/>
                    <a:pt x="480091" y="170144"/>
                    <a:pt x="474003" y="159234"/>
                  </a:cubicBezTo>
                  <a:cubicBezTo>
                    <a:pt x="467916" y="148323"/>
                    <a:pt x="464872" y="135756"/>
                    <a:pt x="464872" y="121669"/>
                  </a:cubicBezTo>
                  <a:cubicBezTo>
                    <a:pt x="464872" y="107583"/>
                    <a:pt x="467916" y="95015"/>
                    <a:pt x="474003" y="84243"/>
                  </a:cubicBezTo>
                  <a:cubicBezTo>
                    <a:pt x="480091" y="73471"/>
                    <a:pt x="488531" y="65047"/>
                    <a:pt x="499322" y="59108"/>
                  </a:cubicBezTo>
                  <a:cubicBezTo>
                    <a:pt x="510114" y="53170"/>
                    <a:pt x="522151" y="50270"/>
                    <a:pt x="535571" y="50270"/>
                  </a:cubicBezTo>
                  <a:cubicBezTo>
                    <a:pt x="544841" y="50270"/>
                    <a:pt x="553281" y="51789"/>
                    <a:pt x="561029" y="54965"/>
                  </a:cubicBezTo>
                  <a:cubicBezTo>
                    <a:pt x="568777" y="58142"/>
                    <a:pt x="575279" y="62837"/>
                    <a:pt x="580675" y="69052"/>
                  </a:cubicBezTo>
                  <a:close/>
                </a:path>
              </a:pathLst>
            </a:custGeom>
            <a:solidFill>
              <a:schemeClr val="tx2"/>
            </a:solidFill>
            <a:ln w="9510" cap="flat">
              <a:noFill/>
              <a:prstDash val="solid"/>
              <a:miter/>
            </a:ln>
          </p:spPr>
          <p:txBody>
            <a:bodyPr wrap="square" rtlCol="0" anchor="ctr">
              <a:noAutofit/>
            </a:bodyPr>
            <a:lstStyle/>
            <a:p>
              <a:endParaRPr lang="en-US"/>
            </a:p>
          </p:txBody>
        </p:sp>
        <p:grpSp>
          <p:nvGrpSpPr>
            <p:cNvPr id="22" name="Group 21">
              <a:extLst>
                <a:ext uri="{FF2B5EF4-FFF2-40B4-BE49-F238E27FC236}">
                  <a16:creationId xmlns:a16="http://schemas.microsoft.com/office/drawing/2014/main" id="{EAE03FB1-D3E1-324F-AA37-F8A354095F86}"/>
                </a:ext>
              </a:extLst>
            </p:cNvPr>
            <p:cNvGrpSpPr/>
            <p:nvPr userDrawn="1"/>
          </p:nvGrpSpPr>
          <p:grpSpPr>
            <a:xfrm>
              <a:off x="11082099" y="267640"/>
              <a:ext cx="156756" cy="139761"/>
              <a:chOff x="11082099" y="267640"/>
              <a:chExt cx="156756" cy="139761"/>
            </a:xfrm>
          </p:grpSpPr>
          <p:sp>
            <p:nvSpPr>
              <p:cNvPr id="23" name="Freeform 22">
                <a:extLst>
                  <a:ext uri="{FF2B5EF4-FFF2-40B4-BE49-F238E27FC236}">
                    <a16:creationId xmlns:a16="http://schemas.microsoft.com/office/drawing/2014/main" id="{643A58C1-D38B-0F49-BE54-475D31C65625}"/>
                  </a:ext>
                </a:extLst>
              </p:cNvPr>
              <p:cNvSpPr/>
              <p:nvPr/>
            </p:nvSpPr>
            <p:spPr>
              <a:xfrm>
                <a:off x="11082099" y="272749"/>
                <a:ext cx="70699" cy="60489"/>
              </a:xfrm>
              <a:custGeom>
                <a:avLst/>
                <a:gdLst>
                  <a:gd name="connsiteX0" fmla="*/ 246570 w 486475"/>
                  <a:gd name="connsiteY0" fmla="*/ 0 h 416222"/>
                  <a:gd name="connsiteX1" fmla="*/ 225625 w 486475"/>
                  <a:gd name="connsiteY1" fmla="*/ 26608 h 416222"/>
                  <a:gd name="connsiteX2" fmla="*/ 0 w 486475"/>
                  <a:gd name="connsiteY2" fmla="*/ 416223 h 416222"/>
                  <a:gd name="connsiteX3" fmla="*/ 486475 w 486475"/>
                  <a:gd name="connsiteY3" fmla="*/ 416223 h 416222"/>
                  <a:gd name="connsiteX4" fmla="*/ 246570 w 486475"/>
                  <a:gd name="connsiteY4" fmla="*/ 0 h 416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475" h="416222">
                    <a:moveTo>
                      <a:pt x="246570" y="0"/>
                    </a:moveTo>
                    <a:cubicBezTo>
                      <a:pt x="238954" y="7602"/>
                      <a:pt x="231338" y="16155"/>
                      <a:pt x="225625" y="26608"/>
                    </a:cubicBezTo>
                    <a:lnTo>
                      <a:pt x="0" y="416223"/>
                    </a:lnTo>
                    <a:lnTo>
                      <a:pt x="486475" y="416223"/>
                    </a:lnTo>
                    <a:lnTo>
                      <a:pt x="246570" y="0"/>
                    </a:lnTo>
                    <a:close/>
                  </a:path>
                </a:pathLst>
              </a:custGeom>
              <a:solidFill>
                <a:srgbClr val="DF1E26"/>
              </a:solidFill>
              <a:ln w="9510"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5A6AA26B-48C5-6E46-B223-E732BEAA0CCB}"/>
                  </a:ext>
                </a:extLst>
              </p:cNvPr>
              <p:cNvSpPr/>
              <p:nvPr/>
            </p:nvSpPr>
            <p:spPr>
              <a:xfrm>
                <a:off x="11125542" y="267640"/>
                <a:ext cx="69869" cy="61180"/>
              </a:xfrm>
              <a:custGeom>
                <a:avLst/>
                <a:gdLst>
                  <a:gd name="connsiteX0" fmla="*/ 480763 w 480763"/>
                  <a:gd name="connsiteY0" fmla="*/ 4751 h 420973"/>
                  <a:gd name="connsiteX1" fmla="*/ 447443 w 480763"/>
                  <a:gd name="connsiteY1" fmla="*/ 0 h 420973"/>
                  <a:gd name="connsiteX2" fmla="*/ 33320 w 480763"/>
                  <a:gd name="connsiteY2" fmla="*/ 0 h 420973"/>
                  <a:gd name="connsiteX3" fmla="*/ 0 w 480763"/>
                  <a:gd name="connsiteY3" fmla="*/ 4751 h 420973"/>
                  <a:gd name="connsiteX4" fmla="*/ 240858 w 480763"/>
                  <a:gd name="connsiteY4" fmla="*/ 420974 h 420973"/>
                  <a:gd name="connsiteX5" fmla="*/ 480763 w 480763"/>
                  <a:gd name="connsiteY5" fmla="*/ 4751 h 420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0763" h="420973">
                    <a:moveTo>
                      <a:pt x="480763" y="4751"/>
                    </a:moveTo>
                    <a:cubicBezTo>
                      <a:pt x="470291" y="1901"/>
                      <a:pt x="458867" y="0"/>
                      <a:pt x="447443" y="0"/>
                    </a:cubicBezTo>
                    <a:lnTo>
                      <a:pt x="33320" y="0"/>
                    </a:lnTo>
                    <a:cubicBezTo>
                      <a:pt x="21896" y="0"/>
                      <a:pt x="10472" y="1901"/>
                      <a:pt x="0" y="4751"/>
                    </a:cubicBezTo>
                    <a:lnTo>
                      <a:pt x="240858" y="420974"/>
                    </a:lnTo>
                    <a:lnTo>
                      <a:pt x="480763" y="4751"/>
                    </a:lnTo>
                    <a:close/>
                  </a:path>
                </a:pathLst>
              </a:custGeom>
              <a:solidFill>
                <a:srgbClr val="EF3834"/>
              </a:solidFill>
              <a:ln w="9510"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3E560C2A-AFD3-B049-B9E4-31541BB71C77}"/>
                  </a:ext>
                </a:extLst>
              </p:cNvPr>
              <p:cNvSpPr/>
              <p:nvPr/>
            </p:nvSpPr>
            <p:spPr>
              <a:xfrm>
                <a:off x="11082237" y="341939"/>
                <a:ext cx="70838" cy="60489"/>
              </a:xfrm>
              <a:custGeom>
                <a:avLst/>
                <a:gdLst>
                  <a:gd name="connsiteX0" fmla="*/ 0 w 487427"/>
                  <a:gd name="connsiteY0" fmla="*/ 0 h 416222"/>
                  <a:gd name="connsiteX1" fmla="*/ 225625 w 487427"/>
                  <a:gd name="connsiteY1" fmla="*/ 389615 h 416222"/>
                  <a:gd name="connsiteX2" fmla="*/ 246570 w 487427"/>
                  <a:gd name="connsiteY2" fmla="*/ 416222 h 416222"/>
                  <a:gd name="connsiteX3" fmla="*/ 487427 w 487427"/>
                  <a:gd name="connsiteY3" fmla="*/ 0 h 416222"/>
                  <a:gd name="connsiteX4" fmla="*/ 0 w 487427"/>
                  <a:gd name="connsiteY4" fmla="*/ 0 h 416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7427" h="416222">
                    <a:moveTo>
                      <a:pt x="0" y="0"/>
                    </a:moveTo>
                    <a:lnTo>
                      <a:pt x="225625" y="389615"/>
                    </a:lnTo>
                    <a:cubicBezTo>
                      <a:pt x="231338" y="399118"/>
                      <a:pt x="238002" y="408620"/>
                      <a:pt x="246570" y="416222"/>
                    </a:cubicBezTo>
                    <a:lnTo>
                      <a:pt x="487427" y="0"/>
                    </a:lnTo>
                    <a:lnTo>
                      <a:pt x="0" y="0"/>
                    </a:lnTo>
                    <a:close/>
                  </a:path>
                </a:pathLst>
              </a:custGeom>
              <a:solidFill>
                <a:srgbClr val="F0534C"/>
              </a:solidFill>
              <a:ln w="9510" cap="flat">
                <a:noFill/>
                <a:prstDash val="solid"/>
                <a:miter/>
              </a:ln>
            </p:spPr>
            <p:txBody>
              <a:bodyPr rtlCol="0" anchor="ctr"/>
              <a:lstStyle/>
              <a:p>
                <a:endParaRPr lang="en-US"/>
              </a:p>
            </p:txBody>
          </p:sp>
          <p:sp>
            <p:nvSpPr>
              <p:cNvPr id="26" name="Freeform 25">
                <a:extLst>
                  <a:ext uri="{FF2B5EF4-FFF2-40B4-BE49-F238E27FC236}">
                    <a16:creationId xmlns:a16="http://schemas.microsoft.com/office/drawing/2014/main" id="{4BCBCD53-C172-DD46-B797-60B41A9E8D8C}"/>
                  </a:ext>
                </a:extLst>
              </p:cNvPr>
              <p:cNvSpPr/>
              <p:nvPr/>
            </p:nvSpPr>
            <p:spPr>
              <a:xfrm>
                <a:off x="11168017" y="341939"/>
                <a:ext cx="70838" cy="60489"/>
              </a:xfrm>
              <a:custGeom>
                <a:avLst/>
                <a:gdLst>
                  <a:gd name="connsiteX0" fmla="*/ 261802 w 487427"/>
                  <a:gd name="connsiteY0" fmla="*/ 389615 h 416222"/>
                  <a:gd name="connsiteX1" fmla="*/ 487427 w 487427"/>
                  <a:gd name="connsiteY1" fmla="*/ 0 h 416222"/>
                  <a:gd name="connsiteX2" fmla="*/ 0 w 487427"/>
                  <a:gd name="connsiteY2" fmla="*/ 0 h 416222"/>
                  <a:gd name="connsiteX3" fmla="*/ 240858 w 487427"/>
                  <a:gd name="connsiteY3" fmla="*/ 416222 h 416222"/>
                  <a:gd name="connsiteX4" fmla="*/ 261802 w 487427"/>
                  <a:gd name="connsiteY4" fmla="*/ 389615 h 416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7427" h="416222">
                    <a:moveTo>
                      <a:pt x="261802" y="389615"/>
                    </a:moveTo>
                    <a:lnTo>
                      <a:pt x="487427" y="0"/>
                    </a:lnTo>
                    <a:lnTo>
                      <a:pt x="0" y="0"/>
                    </a:lnTo>
                    <a:lnTo>
                      <a:pt x="240858" y="416222"/>
                    </a:lnTo>
                    <a:cubicBezTo>
                      <a:pt x="248474" y="407670"/>
                      <a:pt x="256090" y="399118"/>
                      <a:pt x="261802" y="389615"/>
                    </a:cubicBezTo>
                  </a:path>
                </a:pathLst>
              </a:custGeom>
              <a:solidFill>
                <a:srgbClr val="F26F62"/>
              </a:solidFill>
              <a:ln w="9510" cap="flat">
                <a:no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BCFE3314-44D0-6E44-8053-F6F684D67249}"/>
                  </a:ext>
                </a:extLst>
              </p:cNvPr>
              <p:cNvSpPr/>
              <p:nvPr/>
            </p:nvSpPr>
            <p:spPr>
              <a:xfrm>
                <a:off x="11125542" y="346221"/>
                <a:ext cx="70008" cy="61180"/>
              </a:xfrm>
              <a:custGeom>
                <a:avLst/>
                <a:gdLst>
                  <a:gd name="connsiteX0" fmla="*/ 0 w 481715"/>
                  <a:gd name="connsiteY0" fmla="*/ 416223 h 420973"/>
                  <a:gd name="connsiteX1" fmla="*/ 33320 w 481715"/>
                  <a:gd name="connsiteY1" fmla="*/ 420974 h 420973"/>
                  <a:gd name="connsiteX2" fmla="*/ 448395 w 481715"/>
                  <a:gd name="connsiteY2" fmla="*/ 420974 h 420973"/>
                  <a:gd name="connsiteX3" fmla="*/ 481715 w 481715"/>
                  <a:gd name="connsiteY3" fmla="*/ 416223 h 420973"/>
                  <a:gd name="connsiteX4" fmla="*/ 240858 w 481715"/>
                  <a:gd name="connsiteY4" fmla="*/ 0 h 420973"/>
                  <a:gd name="connsiteX5" fmla="*/ 0 w 481715"/>
                  <a:gd name="connsiteY5" fmla="*/ 416223 h 420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1715" h="420973">
                    <a:moveTo>
                      <a:pt x="0" y="416223"/>
                    </a:moveTo>
                    <a:cubicBezTo>
                      <a:pt x="10472" y="419073"/>
                      <a:pt x="21896" y="420974"/>
                      <a:pt x="33320" y="420974"/>
                    </a:cubicBezTo>
                    <a:lnTo>
                      <a:pt x="448395" y="420974"/>
                    </a:lnTo>
                    <a:cubicBezTo>
                      <a:pt x="459819" y="420974"/>
                      <a:pt x="471243" y="419073"/>
                      <a:pt x="481715" y="416223"/>
                    </a:cubicBezTo>
                    <a:lnTo>
                      <a:pt x="240858" y="0"/>
                    </a:lnTo>
                    <a:lnTo>
                      <a:pt x="0" y="416223"/>
                    </a:lnTo>
                    <a:close/>
                  </a:path>
                </a:pathLst>
              </a:custGeom>
              <a:solidFill>
                <a:srgbClr val="F58C7F"/>
              </a:solidFill>
              <a:ln w="9510"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700D94DA-C29A-B049-AB2B-E2F49BE12F11}"/>
                  </a:ext>
                </a:extLst>
              </p:cNvPr>
              <p:cNvSpPr/>
              <p:nvPr/>
            </p:nvSpPr>
            <p:spPr>
              <a:xfrm>
                <a:off x="11168017" y="272749"/>
                <a:ext cx="70699" cy="60489"/>
              </a:xfrm>
              <a:custGeom>
                <a:avLst/>
                <a:gdLst>
                  <a:gd name="connsiteX0" fmla="*/ 486475 w 486475"/>
                  <a:gd name="connsiteY0" fmla="*/ 416223 h 416222"/>
                  <a:gd name="connsiteX1" fmla="*/ 260850 w 486475"/>
                  <a:gd name="connsiteY1" fmla="*/ 26608 h 416222"/>
                  <a:gd name="connsiteX2" fmla="*/ 239906 w 486475"/>
                  <a:gd name="connsiteY2" fmla="*/ 0 h 416222"/>
                  <a:gd name="connsiteX3" fmla="*/ 0 w 486475"/>
                  <a:gd name="connsiteY3" fmla="*/ 416223 h 416222"/>
                  <a:gd name="connsiteX4" fmla="*/ 486475 w 486475"/>
                  <a:gd name="connsiteY4" fmla="*/ 416223 h 416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475" h="416222">
                    <a:moveTo>
                      <a:pt x="486475" y="416223"/>
                    </a:moveTo>
                    <a:lnTo>
                      <a:pt x="260850" y="26608"/>
                    </a:lnTo>
                    <a:cubicBezTo>
                      <a:pt x="255138" y="17105"/>
                      <a:pt x="248474" y="7602"/>
                      <a:pt x="239906" y="0"/>
                    </a:cubicBezTo>
                    <a:lnTo>
                      <a:pt x="0" y="416223"/>
                    </a:lnTo>
                    <a:lnTo>
                      <a:pt x="486475" y="416223"/>
                    </a:lnTo>
                    <a:close/>
                  </a:path>
                </a:pathLst>
              </a:custGeom>
              <a:solidFill>
                <a:srgbClr val="F0534C"/>
              </a:solidFill>
              <a:ln w="9510" cap="flat">
                <a:noFill/>
                <a:prstDash val="solid"/>
                <a:miter/>
              </a:ln>
            </p:spPr>
            <p:txBody>
              <a:bodyPr rtlCol="0" anchor="ctr"/>
              <a:lstStyle/>
              <a:p>
                <a:endParaRPr lang="en-US"/>
              </a:p>
            </p:txBody>
          </p:sp>
        </p:grpSp>
      </p:grpSp>
      <p:sp>
        <p:nvSpPr>
          <p:cNvPr id="5" name="Text Placeholder 4">
            <a:extLst>
              <a:ext uri="{FF2B5EF4-FFF2-40B4-BE49-F238E27FC236}">
                <a16:creationId xmlns:a16="http://schemas.microsoft.com/office/drawing/2014/main" id="{66F9A883-7E17-2A4D-8458-0330D278A64C}"/>
              </a:ext>
            </a:extLst>
          </p:cNvPr>
          <p:cNvSpPr>
            <a:spLocks noGrp="1"/>
          </p:cNvSpPr>
          <p:nvPr>
            <p:ph type="body" sz="quarter" idx="29"/>
          </p:nvPr>
        </p:nvSpPr>
        <p:spPr>
          <a:xfrm>
            <a:off x="1514099" y="3429000"/>
            <a:ext cx="1828800" cy="233718"/>
          </a:xfrm>
        </p:spPr>
        <p:txBody>
          <a:bodyPr rIns="182880">
            <a:spAutoFit/>
          </a:bodyPr>
          <a:lstStyle/>
          <a:p>
            <a:pPr lvl="0"/>
            <a:r>
              <a:rPr lang="en-US"/>
              <a:t>Click to edit Master text styles</a:t>
            </a:r>
          </a:p>
        </p:txBody>
      </p:sp>
      <p:sp>
        <p:nvSpPr>
          <p:cNvPr id="29" name="Text Placeholder 4">
            <a:extLst>
              <a:ext uri="{FF2B5EF4-FFF2-40B4-BE49-F238E27FC236}">
                <a16:creationId xmlns:a16="http://schemas.microsoft.com/office/drawing/2014/main" id="{B7293AFB-DCCC-874E-8F8A-AC65C49337AB}"/>
              </a:ext>
            </a:extLst>
          </p:cNvPr>
          <p:cNvSpPr>
            <a:spLocks noGrp="1"/>
          </p:cNvSpPr>
          <p:nvPr>
            <p:ph type="body" sz="quarter" idx="30"/>
          </p:nvPr>
        </p:nvSpPr>
        <p:spPr>
          <a:xfrm>
            <a:off x="3344977" y="3429000"/>
            <a:ext cx="1828800" cy="233718"/>
          </a:xfrm>
        </p:spPr>
        <p:txBody>
          <a:bodyPr rIns="182880">
            <a:spAutoFit/>
          </a:bodyPr>
          <a:lstStyle/>
          <a:p>
            <a:pPr lvl="0"/>
            <a:r>
              <a:rPr lang="en-US"/>
              <a:t>Click to edit Master text styles</a:t>
            </a:r>
          </a:p>
        </p:txBody>
      </p:sp>
      <p:sp>
        <p:nvSpPr>
          <p:cNvPr id="30" name="Text Placeholder 4">
            <a:extLst>
              <a:ext uri="{FF2B5EF4-FFF2-40B4-BE49-F238E27FC236}">
                <a16:creationId xmlns:a16="http://schemas.microsoft.com/office/drawing/2014/main" id="{1B6513F4-3E8C-8148-A29F-1A0D8C38F892}"/>
              </a:ext>
            </a:extLst>
          </p:cNvPr>
          <p:cNvSpPr>
            <a:spLocks noGrp="1"/>
          </p:cNvSpPr>
          <p:nvPr>
            <p:ph type="body" sz="quarter" idx="31"/>
          </p:nvPr>
        </p:nvSpPr>
        <p:spPr>
          <a:xfrm>
            <a:off x="5175855" y="3429000"/>
            <a:ext cx="1828800" cy="233718"/>
          </a:xfrm>
        </p:spPr>
        <p:txBody>
          <a:bodyPr rIns="182880">
            <a:spAutoFit/>
          </a:bodyPr>
          <a:lstStyle/>
          <a:p>
            <a:pPr lvl="0"/>
            <a:r>
              <a:rPr lang="en-US"/>
              <a:t>Click to edit Master text styles</a:t>
            </a:r>
          </a:p>
        </p:txBody>
      </p:sp>
      <p:sp>
        <p:nvSpPr>
          <p:cNvPr id="31" name="Text Placeholder 4">
            <a:extLst>
              <a:ext uri="{FF2B5EF4-FFF2-40B4-BE49-F238E27FC236}">
                <a16:creationId xmlns:a16="http://schemas.microsoft.com/office/drawing/2014/main" id="{707A9965-8DDA-344A-BD64-BCC17414C044}"/>
              </a:ext>
            </a:extLst>
          </p:cNvPr>
          <p:cNvSpPr>
            <a:spLocks noGrp="1"/>
          </p:cNvSpPr>
          <p:nvPr>
            <p:ph type="body" sz="quarter" idx="32"/>
          </p:nvPr>
        </p:nvSpPr>
        <p:spPr>
          <a:xfrm>
            <a:off x="7006733" y="3429000"/>
            <a:ext cx="1828800" cy="233718"/>
          </a:xfrm>
        </p:spPr>
        <p:txBody>
          <a:bodyPr rIns="182880">
            <a:spAutoFit/>
          </a:bodyPr>
          <a:lstStyle/>
          <a:p>
            <a:pPr lvl="0"/>
            <a:r>
              <a:rPr lang="en-US"/>
              <a:t>Click to edit Master text styles</a:t>
            </a:r>
          </a:p>
        </p:txBody>
      </p:sp>
      <p:sp>
        <p:nvSpPr>
          <p:cNvPr id="32" name="Text Placeholder 4">
            <a:extLst>
              <a:ext uri="{FF2B5EF4-FFF2-40B4-BE49-F238E27FC236}">
                <a16:creationId xmlns:a16="http://schemas.microsoft.com/office/drawing/2014/main" id="{E25B9D89-40B9-9444-90ED-40ED099FFCFC}"/>
              </a:ext>
            </a:extLst>
          </p:cNvPr>
          <p:cNvSpPr>
            <a:spLocks noGrp="1"/>
          </p:cNvSpPr>
          <p:nvPr>
            <p:ph type="body" sz="quarter" idx="33"/>
          </p:nvPr>
        </p:nvSpPr>
        <p:spPr>
          <a:xfrm>
            <a:off x="8837613" y="3429000"/>
            <a:ext cx="1828800" cy="233718"/>
          </a:xfrm>
        </p:spPr>
        <p:txBody>
          <a:bodyPr rIns="182880">
            <a:spAutoFit/>
          </a:bodyPr>
          <a:lstStyle/>
          <a:p>
            <a:pPr lvl="0"/>
            <a:r>
              <a:rPr lang="en-US"/>
              <a:t>Click to edit Master text styles</a:t>
            </a:r>
          </a:p>
        </p:txBody>
      </p:sp>
      <p:sp>
        <p:nvSpPr>
          <p:cNvPr id="7" name="Text Placeholder 6">
            <a:extLst>
              <a:ext uri="{FF2B5EF4-FFF2-40B4-BE49-F238E27FC236}">
                <a16:creationId xmlns:a16="http://schemas.microsoft.com/office/drawing/2014/main" id="{58B65DF2-CEB8-F64B-A3D0-7EAD6F0F2865}"/>
              </a:ext>
            </a:extLst>
          </p:cNvPr>
          <p:cNvSpPr>
            <a:spLocks noGrp="1"/>
          </p:cNvSpPr>
          <p:nvPr>
            <p:ph type="body" sz="quarter" idx="34"/>
          </p:nvPr>
        </p:nvSpPr>
        <p:spPr>
          <a:xfrm>
            <a:off x="1522413" y="1600200"/>
            <a:ext cx="9144000" cy="553998"/>
          </a:xfrm>
        </p:spPr>
        <p:txBody>
          <a:bodyPr>
            <a:spAutoFit/>
          </a:bodyPr>
          <a:lstStyle>
            <a:lvl1pPr>
              <a:lnSpc>
                <a:spcPct val="90000"/>
              </a:lnSpc>
              <a:defRPr sz="4000" spc="-30" baseline="0">
                <a:solidFill>
                  <a:schemeClr val="tx1"/>
                </a:solidFill>
                <a:latin typeface="+mj-lt"/>
              </a:defRPr>
            </a:lvl1pPr>
          </a:lstStyle>
          <a:p>
            <a:pPr lvl="0"/>
            <a:r>
              <a:rPr lang="en-US"/>
              <a:t>Click to edit Master text styles</a:t>
            </a:r>
          </a:p>
        </p:txBody>
      </p:sp>
    </p:spTree>
    <p:extLst>
      <p:ext uri="{BB962C8B-B14F-4D97-AF65-F5344CB8AC3E}">
        <p14:creationId xmlns:p14="http://schemas.microsoft.com/office/powerpoint/2010/main" val="2442579245"/>
      </p:ext>
    </p:extLst>
  </p:cSld>
  <p:clrMapOvr>
    <a:overrideClrMapping bg1="lt1" tx1="dk1" bg2="lt2" tx2="dk2" accent1="accent1" accent2="accent2" accent3="accent3" accent4="accent4" accent5="accent5" accent6="accent6" hlink="hlink" folHlink="folHlink"/>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enefits 2">
    <p:bg>
      <p:bgRef idx="1001">
        <a:schemeClr val="bg1"/>
      </p:bgRef>
    </p:bg>
    <p:spTree>
      <p:nvGrpSpPr>
        <p:cNvPr id="1" name=""/>
        <p:cNvGrpSpPr/>
        <p:nvPr/>
      </p:nvGrpSpPr>
      <p:grpSpPr>
        <a:xfrm>
          <a:off x="0" y="0"/>
          <a:ext cx="0" cy="0"/>
          <a:chOff x="0" y="0"/>
          <a:chExt cx="0" cy="0"/>
        </a:xfrm>
      </p:grpSpPr>
      <p:sp>
        <p:nvSpPr>
          <p:cNvPr id="26" name="Picture Placeholder 25">
            <a:extLst>
              <a:ext uri="{FF2B5EF4-FFF2-40B4-BE49-F238E27FC236}">
                <a16:creationId xmlns:a16="http://schemas.microsoft.com/office/drawing/2014/main" id="{73248C5A-1913-8D47-BD46-8E3E4319108A}"/>
              </a:ext>
            </a:extLst>
          </p:cNvPr>
          <p:cNvSpPr>
            <a:spLocks noGrp="1"/>
          </p:cNvSpPr>
          <p:nvPr>
            <p:ph type="pic" sz="quarter" idx="28" hasCustomPrompt="1"/>
          </p:nvPr>
        </p:nvSpPr>
        <p:spPr>
          <a:xfrm>
            <a:off x="4990644" y="1587"/>
            <a:ext cx="7198181" cy="6856413"/>
          </a:xfrm>
          <a:custGeom>
            <a:avLst/>
            <a:gdLst>
              <a:gd name="connsiteX0" fmla="*/ 928 w 7198181"/>
              <a:gd name="connsiteY0" fmla="*/ 0 h 6856413"/>
              <a:gd name="connsiteX1" fmla="*/ 7198181 w 7198181"/>
              <a:gd name="connsiteY1" fmla="*/ 0 h 6856413"/>
              <a:gd name="connsiteX2" fmla="*/ 7198181 w 7198181"/>
              <a:gd name="connsiteY2" fmla="*/ 6856413 h 6856413"/>
              <a:gd name="connsiteX3" fmla="*/ 0 w 7198181"/>
              <a:gd name="connsiteY3" fmla="*/ 6856413 h 6856413"/>
              <a:gd name="connsiteX4" fmla="*/ 2004867 w 7198181"/>
              <a:gd name="connsiteY4" fmla="*/ 3427413 h 68564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98181" h="6856413">
                <a:moveTo>
                  <a:pt x="928" y="0"/>
                </a:moveTo>
                <a:lnTo>
                  <a:pt x="7198181" y="0"/>
                </a:lnTo>
                <a:lnTo>
                  <a:pt x="7198181" y="6856413"/>
                </a:lnTo>
                <a:lnTo>
                  <a:pt x="0" y="6856413"/>
                </a:lnTo>
                <a:lnTo>
                  <a:pt x="2004867" y="3427413"/>
                </a:lnTo>
                <a:close/>
              </a:path>
            </a:pathLst>
          </a:custGeom>
          <a:solidFill>
            <a:schemeClr val="tx2"/>
          </a:solidFill>
        </p:spPr>
        <p:txBody>
          <a:bodyPr wrap="square">
            <a:noAutofit/>
          </a:bodyPr>
          <a:lstStyle>
            <a:lvl1pPr>
              <a:defRPr sz="800">
                <a:solidFill>
                  <a:schemeClr val="bg2"/>
                </a:solidFill>
              </a:defRPr>
            </a:lvl1pPr>
          </a:lstStyle>
          <a:p>
            <a:r>
              <a:rPr lang="en-US"/>
              <a:t>Click center icon to insert image</a:t>
            </a:r>
          </a:p>
        </p:txBody>
      </p:sp>
      <p:sp>
        <p:nvSpPr>
          <p:cNvPr id="2" name="Title 1">
            <a:extLst>
              <a:ext uri="{FF2B5EF4-FFF2-40B4-BE49-F238E27FC236}">
                <a16:creationId xmlns:a16="http://schemas.microsoft.com/office/drawing/2014/main" id="{3107848E-A4BB-AC49-8151-C5C490B5FCC0}"/>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Footer Placeholder 2">
            <a:extLst>
              <a:ext uri="{FF2B5EF4-FFF2-40B4-BE49-F238E27FC236}">
                <a16:creationId xmlns:a16="http://schemas.microsoft.com/office/drawing/2014/main" id="{7EC84312-0AE7-B44B-9D29-47AD56C64D41}"/>
              </a:ext>
            </a:extLst>
          </p:cNvPr>
          <p:cNvSpPr>
            <a:spLocks noGrp="1"/>
          </p:cNvSpPr>
          <p:nvPr>
            <p:ph type="ftr" sz="quarter" idx="10"/>
          </p:nvPr>
        </p:nvSpPr>
        <p:spPr/>
        <p:txBody>
          <a:bodyPr/>
          <a:lstStyle>
            <a:lvl1pPr>
              <a:defRPr>
                <a:solidFill>
                  <a:schemeClr val="bg2"/>
                </a:solidFill>
              </a:defRPr>
            </a:lvl1pPr>
          </a:lstStyle>
          <a:p>
            <a:r>
              <a:rPr lang="en-US" kern="0"/>
              <a:t>© 2021 Xandr Inc. Xandr℠, the Kite logo, AT&amp;T, the Globe logo and other marks are trademarks and service marks of AT&amp;T Intellectual Property and/or AT&amp;T affiliated companies. All other marks contained herein are the property of their respective owners.</a:t>
            </a:r>
          </a:p>
        </p:txBody>
      </p:sp>
      <p:sp>
        <p:nvSpPr>
          <p:cNvPr id="4" name="Slide Number Placeholder 3">
            <a:extLst>
              <a:ext uri="{FF2B5EF4-FFF2-40B4-BE49-F238E27FC236}">
                <a16:creationId xmlns:a16="http://schemas.microsoft.com/office/drawing/2014/main" id="{6594B58F-E3BF-F549-ADC2-031BF4ADC878}"/>
              </a:ext>
            </a:extLst>
          </p:cNvPr>
          <p:cNvSpPr>
            <a:spLocks noGrp="1"/>
          </p:cNvSpPr>
          <p:nvPr>
            <p:ph type="sldNum" sz="quarter" idx="11"/>
          </p:nvPr>
        </p:nvSpPr>
        <p:spPr/>
        <p:txBody>
          <a:bodyPr/>
          <a:lstStyle>
            <a:lvl1pPr>
              <a:defRPr>
                <a:solidFill>
                  <a:schemeClr val="bg2"/>
                </a:solidFill>
              </a:defRPr>
            </a:lvl1pPr>
          </a:lstStyle>
          <a:p>
            <a:fld id="{B039CED7-89A6-0D48-93AF-800B78660EBD}" type="slidenum">
              <a:rPr lang="en-US"/>
              <a:pPr/>
              <a:t>‹#›</a:t>
            </a:fld>
            <a:endParaRPr lang="en-US"/>
          </a:p>
        </p:txBody>
      </p:sp>
      <p:sp>
        <p:nvSpPr>
          <p:cNvPr id="20" name="Text Placeholder 19">
            <a:extLst>
              <a:ext uri="{FF2B5EF4-FFF2-40B4-BE49-F238E27FC236}">
                <a16:creationId xmlns:a16="http://schemas.microsoft.com/office/drawing/2014/main" id="{3FFE6112-665E-0340-9584-A5B477D3D6A7}"/>
              </a:ext>
            </a:extLst>
          </p:cNvPr>
          <p:cNvSpPr>
            <a:spLocks noGrp="1"/>
          </p:cNvSpPr>
          <p:nvPr>
            <p:ph type="body" sz="quarter" idx="12"/>
          </p:nvPr>
        </p:nvSpPr>
        <p:spPr>
          <a:xfrm>
            <a:off x="8412163" y="1784254"/>
            <a:ext cx="2967037" cy="1031875"/>
          </a:xfrm>
        </p:spPr>
        <p:txBody>
          <a:bodyPr/>
          <a:lstStyle>
            <a:lvl1pPr>
              <a:lnSpc>
                <a:spcPct val="100000"/>
              </a:lnSpc>
              <a:defRPr>
                <a:solidFill>
                  <a:schemeClr val="bg2"/>
                </a:solidFill>
              </a:defRPr>
            </a:lvl1pPr>
          </a:lstStyle>
          <a:p>
            <a:pPr lvl="0"/>
            <a:r>
              <a:rPr lang="en-US"/>
              <a:t>Click to edit Master text styles</a:t>
            </a:r>
          </a:p>
        </p:txBody>
      </p:sp>
      <p:sp>
        <p:nvSpPr>
          <p:cNvPr id="21" name="Text Placeholder 19">
            <a:extLst>
              <a:ext uri="{FF2B5EF4-FFF2-40B4-BE49-F238E27FC236}">
                <a16:creationId xmlns:a16="http://schemas.microsoft.com/office/drawing/2014/main" id="{682B60F0-5401-5C40-8D22-C0C9A72BD7ED}"/>
              </a:ext>
            </a:extLst>
          </p:cNvPr>
          <p:cNvSpPr>
            <a:spLocks noGrp="1"/>
          </p:cNvSpPr>
          <p:nvPr>
            <p:ph type="body" sz="quarter" idx="13"/>
          </p:nvPr>
        </p:nvSpPr>
        <p:spPr>
          <a:xfrm>
            <a:off x="8412163" y="3019573"/>
            <a:ext cx="2967037" cy="1031875"/>
          </a:xfrm>
        </p:spPr>
        <p:txBody>
          <a:bodyPr/>
          <a:lstStyle>
            <a:lvl1pPr>
              <a:lnSpc>
                <a:spcPct val="100000"/>
              </a:lnSpc>
              <a:defRPr>
                <a:solidFill>
                  <a:schemeClr val="bg2"/>
                </a:solidFill>
              </a:defRPr>
            </a:lvl1pPr>
          </a:lstStyle>
          <a:p>
            <a:pPr lvl="0"/>
            <a:r>
              <a:rPr lang="en-US"/>
              <a:t>Click to edit Master text styles</a:t>
            </a:r>
          </a:p>
        </p:txBody>
      </p:sp>
      <p:sp>
        <p:nvSpPr>
          <p:cNvPr id="22" name="Text Placeholder 19">
            <a:extLst>
              <a:ext uri="{FF2B5EF4-FFF2-40B4-BE49-F238E27FC236}">
                <a16:creationId xmlns:a16="http://schemas.microsoft.com/office/drawing/2014/main" id="{E9E95A6A-69B2-454E-B247-4FC94171EBEA}"/>
              </a:ext>
            </a:extLst>
          </p:cNvPr>
          <p:cNvSpPr>
            <a:spLocks noGrp="1"/>
          </p:cNvSpPr>
          <p:nvPr>
            <p:ph type="body" sz="quarter" idx="14"/>
          </p:nvPr>
        </p:nvSpPr>
        <p:spPr>
          <a:xfrm>
            <a:off x="8412163" y="4254892"/>
            <a:ext cx="2967037" cy="1031875"/>
          </a:xfrm>
        </p:spPr>
        <p:txBody>
          <a:bodyPr/>
          <a:lstStyle>
            <a:lvl1pPr>
              <a:lnSpc>
                <a:spcPct val="100000"/>
              </a:lnSpc>
              <a:defRPr>
                <a:solidFill>
                  <a:schemeClr val="bg2"/>
                </a:solidFill>
              </a:defRPr>
            </a:lvl1pPr>
          </a:lstStyle>
          <a:p>
            <a:pPr lvl="0"/>
            <a:r>
              <a:rPr lang="en-US"/>
              <a:t>Click to edit Master text styles</a:t>
            </a:r>
          </a:p>
        </p:txBody>
      </p:sp>
      <p:sp>
        <p:nvSpPr>
          <p:cNvPr id="24" name="Text Placeholder 23">
            <a:extLst>
              <a:ext uri="{FF2B5EF4-FFF2-40B4-BE49-F238E27FC236}">
                <a16:creationId xmlns:a16="http://schemas.microsoft.com/office/drawing/2014/main" id="{F74A8C6D-AE1A-EA41-A02A-96E1047EE108}"/>
              </a:ext>
            </a:extLst>
          </p:cNvPr>
          <p:cNvSpPr>
            <a:spLocks noGrp="1"/>
          </p:cNvSpPr>
          <p:nvPr>
            <p:ph type="body" sz="quarter" idx="15"/>
          </p:nvPr>
        </p:nvSpPr>
        <p:spPr>
          <a:xfrm>
            <a:off x="609599" y="1785144"/>
            <a:ext cx="4243756" cy="3287712"/>
          </a:xfrm>
        </p:spPr>
        <p:txBody>
          <a:bodyPr anchor="ctr" anchorCtr="0"/>
          <a:lstStyle>
            <a:lvl1pPr>
              <a:lnSpc>
                <a:spcPct val="90000"/>
              </a:lnSpc>
              <a:defRPr sz="4000" spc="-30" baseline="0">
                <a:solidFill>
                  <a:schemeClr val="tx2"/>
                </a:solidFill>
                <a:latin typeface="+mj-lt"/>
              </a:defRPr>
            </a:lvl1pPr>
          </a:lstStyle>
          <a:p>
            <a:pPr lvl="0"/>
            <a:r>
              <a:rPr lang="en-US"/>
              <a:t>Click to edit Master text styles</a:t>
            </a:r>
          </a:p>
        </p:txBody>
      </p:sp>
      <p:sp>
        <p:nvSpPr>
          <p:cNvPr id="25" name="Text Placeholder 7">
            <a:extLst>
              <a:ext uri="{FF2B5EF4-FFF2-40B4-BE49-F238E27FC236}">
                <a16:creationId xmlns:a16="http://schemas.microsoft.com/office/drawing/2014/main" id="{FE5101EA-A60F-6F49-8459-2A068092D80A}"/>
              </a:ext>
            </a:extLst>
          </p:cNvPr>
          <p:cNvSpPr>
            <a:spLocks noGrp="1"/>
          </p:cNvSpPr>
          <p:nvPr>
            <p:ph type="body" sz="quarter" idx="24"/>
          </p:nvPr>
        </p:nvSpPr>
        <p:spPr>
          <a:xfrm>
            <a:off x="228600" y="502920"/>
            <a:ext cx="5865812" cy="233718"/>
          </a:xfrm>
          <a:prstGeom prst="rect">
            <a:avLst/>
          </a:prstGeom>
        </p:spPr>
        <p:txBody>
          <a:bodyPr wrap="square">
            <a:spAutoFit/>
          </a:bodyPr>
          <a:lstStyle>
            <a:lvl1pPr marL="0" marR="0" indent="0" algn="l" defTabSz="182742" rtl="0" eaLnBrk="1" fontAlgn="auto" latinLnBrk="0" hangingPunct="1">
              <a:lnSpc>
                <a:spcPct val="120000"/>
              </a:lnSpc>
              <a:spcBef>
                <a:spcPts val="0"/>
              </a:spcBef>
              <a:spcAft>
                <a:spcPts val="0"/>
              </a:spcAft>
              <a:buClrTx/>
              <a:buSzTx/>
              <a:buFont typeface="Arial" panose="020B0604020202020204" pitchFamily="34" charset="0"/>
              <a:buNone/>
              <a:tabLst/>
              <a:defRPr lang="en-US"/>
            </a:lvl1pPr>
            <a:lvl4pPr marL="182880" marR="0" indent="-182880" algn="l" defTabSz="182880" rtl="0" eaLnBrk="1" fontAlgn="auto" latinLnBrk="0" hangingPunct="1">
              <a:lnSpc>
                <a:spcPct val="100000"/>
              </a:lnSpc>
              <a:spcBef>
                <a:spcPts val="0"/>
              </a:spcBef>
              <a:spcAft>
                <a:spcPts val="600"/>
              </a:spcAft>
              <a:buClr>
                <a:schemeClr val="tx2"/>
              </a:buClr>
              <a:buSzPct val="100000"/>
              <a:buFont typeface="Arial" panose="020B0604020202020204" pitchFamily="34" charset="0"/>
              <a:buChar char="•"/>
              <a:tabLst>
                <a:tab pos="182880" algn="l"/>
                <a:tab pos="365760" algn="l"/>
                <a:tab pos="548640" algn="l"/>
              </a:tabLst>
              <a:defRPr/>
            </a:lvl4pPr>
          </a:lstStyle>
          <a:p>
            <a:pPr lvl="0"/>
            <a:r>
              <a:rPr lang="en-US"/>
              <a:t>Click to edit Master text styles</a:t>
            </a:r>
          </a:p>
        </p:txBody>
      </p:sp>
      <p:sp>
        <p:nvSpPr>
          <p:cNvPr id="27" name="Picture Placeholder 10">
            <a:extLst>
              <a:ext uri="{FF2B5EF4-FFF2-40B4-BE49-F238E27FC236}">
                <a16:creationId xmlns:a16="http://schemas.microsoft.com/office/drawing/2014/main" id="{AE842046-5477-E841-AA0B-34DB607313C9}"/>
              </a:ext>
            </a:extLst>
          </p:cNvPr>
          <p:cNvSpPr>
            <a:spLocks noGrp="1" noChangeAspect="1"/>
          </p:cNvSpPr>
          <p:nvPr>
            <p:ph type="pic" sz="quarter" idx="26"/>
          </p:nvPr>
        </p:nvSpPr>
        <p:spPr>
          <a:xfrm>
            <a:off x="11028123" y="132781"/>
            <a:ext cx="1055485" cy="374455"/>
          </a:xfrm>
          <a:blipFill>
            <a:blip r:embed="rId2">
              <a:extLst>
                <a:ext uri="{96DAC541-7B7A-43D3-8B79-37D633B846F1}">
                  <asvg:svgBlip xmlns:asvg="http://schemas.microsoft.com/office/drawing/2016/SVG/main" r:embed="rId3"/>
                </a:ext>
              </a:extLst>
            </a:blip>
            <a:stretch>
              <a:fillRect/>
            </a:stretch>
          </a:blipFill>
        </p:spPr>
        <p:txBody>
          <a:bodyPr/>
          <a:lstStyle>
            <a:lvl1pPr>
              <a:defRPr sz="800">
                <a:noFill/>
              </a:defRPr>
            </a:lvl1pPr>
          </a:lstStyle>
          <a:p>
            <a:r>
              <a:rPr lang="en-US"/>
              <a:t>Click icon to add picture</a:t>
            </a:r>
          </a:p>
        </p:txBody>
      </p:sp>
      <p:sp>
        <p:nvSpPr>
          <p:cNvPr id="12" name="Text Placeholder 7">
            <a:extLst>
              <a:ext uri="{FF2B5EF4-FFF2-40B4-BE49-F238E27FC236}">
                <a16:creationId xmlns:a16="http://schemas.microsoft.com/office/drawing/2014/main" id="{284FF1E1-3A8B-104F-9CC6-0A8E6756F442}"/>
              </a:ext>
            </a:extLst>
          </p:cNvPr>
          <p:cNvSpPr>
            <a:spLocks noGrp="1"/>
          </p:cNvSpPr>
          <p:nvPr>
            <p:ph type="body" sz="quarter" idx="29" hasCustomPrompt="1"/>
          </p:nvPr>
        </p:nvSpPr>
        <p:spPr>
          <a:xfrm>
            <a:off x="10148986" y="6632886"/>
            <a:ext cx="1821776" cy="92333"/>
          </a:xfrm>
        </p:spPr>
        <p:txBody>
          <a:bodyPr anchor="b" anchorCtr="0">
            <a:spAutoFit/>
          </a:bodyPr>
          <a:lstStyle>
            <a:lvl1pPr algn="r">
              <a:lnSpc>
                <a:spcPct val="100000"/>
              </a:lnSpc>
              <a:defRPr sz="600">
                <a:solidFill>
                  <a:schemeClr val="bg2"/>
                </a:solidFill>
              </a:defRPr>
            </a:lvl1pPr>
          </a:lstStyle>
          <a:p>
            <a:pPr lvl="0"/>
            <a:r>
              <a:rPr lang="en-US"/>
              <a:t>Source Info</a:t>
            </a:r>
          </a:p>
        </p:txBody>
      </p:sp>
    </p:spTree>
    <p:extLst>
      <p:ext uri="{BB962C8B-B14F-4D97-AF65-F5344CB8AC3E}">
        <p14:creationId xmlns:p14="http://schemas.microsoft.com/office/powerpoint/2010/main" val="3389432613"/>
      </p:ext>
    </p:extLst>
  </p:cSld>
  <p:clrMapOvr>
    <a:overrideClrMapping bg1="dk1" tx1="lt1" bg2="dk2" tx2="lt2" accent1="accent1" accent2="accent2" accent3="accent3" accent4="accent4" accent5="accent5" accent6="accent6" hlink="hlink" folHlink="folHlink"/>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Services">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CA2699A-6BD6-3C48-A4E2-C3166CC51139}"/>
              </a:ext>
            </a:extLst>
          </p:cNvPr>
          <p:cNvSpPr/>
          <p:nvPr userDrawn="1"/>
        </p:nvSpPr>
        <p:spPr>
          <a:xfrm>
            <a:off x="3209" y="893"/>
            <a:ext cx="3348720" cy="6856214"/>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defTabSz="456925">
              <a:defRPr/>
            </a:pPr>
            <a:endParaRPr lang="en-US">
              <a:solidFill>
                <a:srgbClr val="FCF7F7"/>
              </a:solidFill>
              <a:latin typeface="Century Gothic"/>
            </a:endParaRPr>
          </a:p>
        </p:txBody>
      </p:sp>
      <p:sp>
        <p:nvSpPr>
          <p:cNvPr id="2" name="Title 1">
            <a:extLst>
              <a:ext uri="{FF2B5EF4-FFF2-40B4-BE49-F238E27FC236}">
                <a16:creationId xmlns:a16="http://schemas.microsoft.com/office/drawing/2014/main" id="{3C7549F7-A53D-504B-AC13-42F853E5FE96}"/>
              </a:ext>
            </a:extLst>
          </p:cNvPr>
          <p:cNvSpPr>
            <a:spLocks noGrp="1"/>
          </p:cNvSpPr>
          <p:nvPr>
            <p:ph type="title"/>
          </p:nvPr>
        </p:nvSpPr>
        <p:spPr/>
        <p:txBody>
          <a:bodyPr/>
          <a:lstStyle>
            <a:lvl1pPr>
              <a:defRPr>
                <a:solidFill>
                  <a:schemeClr val="bg2"/>
                </a:solidFill>
              </a:defRPr>
            </a:lvl1pPr>
          </a:lstStyle>
          <a:p>
            <a:r>
              <a:rPr lang="en-US"/>
              <a:t>Click to edit Master title style</a:t>
            </a:r>
          </a:p>
        </p:txBody>
      </p:sp>
      <p:sp>
        <p:nvSpPr>
          <p:cNvPr id="3" name="Footer Placeholder 2">
            <a:extLst>
              <a:ext uri="{FF2B5EF4-FFF2-40B4-BE49-F238E27FC236}">
                <a16:creationId xmlns:a16="http://schemas.microsoft.com/office/drawing/2014/main" id="{435082F1-B61E-FD4B-8AF6-AC865D51B7A7}"/>
              </a:ext>
            </a:extLst>
          </p:cNvPr>
          <p:cNvSpPr>
            <a:spLocks noGrp="1"/>
          </p:cNvSpPr>
          <p:nvPr>
            <p:ph type="ftr" sz="quarter" idx="10"/>
          </p:nvPr>
        </p:nvSpPr>
        <p:spPr/>
        <p:txBody>
          <a:bodyPr/>
          <a:lstStyle/>
          <a:p>
            <a:r>
              <a:rPr lang="en-US" kern="0"/>
              <a:t>© 2021 Xandr Inc. Xandr℠, the Kite logo, AT&amp;T, the Globe logo and other marks are trademarks and service marks of AT&amp;T Intellectual Property and/or AT&amp;T affiliated companies. All other marks contained herein are the property of their respective owners.</a:t>
            </a:r>
          </a:p>
        </p:txBody>
      </p:sp>
      <p:sp>
        <p:nvSpPr>
          <p:cNvPr id="4" name="Slide Number Placeholder 3">
            <a:extLst>
              <a:ext uri="{FF2B5EF4-FFF2-40B4-BE49-F238E27FC236}">
                <a16:creationId xmlns:a16="http://schemas.microsoft.com/office/drawing/2014/main" id="{7768D7BB-7C13-5647-977E-C6C4C7AB429E}"/>
              </a:ext>
            </a:extLst>
          </p:cNvPr>
          <p:cNvSpPr>
            <a:spLocks noGrp="1"/>
          </p:cNvSpPr>
          <p:nvPr>
            <p:ph type="sldNum" sz="quarter" idx="11"/>
          </p:nvPr>
        </p:nvSpPr>
        <p:spPr/>
        <p:txBody>
          <a:bodyPr/>
          <a:lstStyle/>
          <a:p>
            <a:fld id="{B039CED7-89A6-0D48-93AF-800B78660EBD}" type="slidenum">
              <a:rPr lang="en-US"/>
              <a:pPr/>
              <a:t>‹#›</a:t>
            </a:fld>
            <a:endParaRPr lang="en-US"/>
          </a:p>
        </p:txBody>
      </p:sp>
      <p:sp>
        <p:nvSpPr>
          <p:cNvPr id="7" name="Text Placeholder 6">
            <a:extLst>
              <a:ext uri="{FF2B5EF4-FFF2-40B4-BE49-F238E27FC236}">
                <a16:creationId xmlns:a16="http://schemas.microsoft.com/office/drawing/2014/main" id="{E80DACAD-5FEE-4E42-BB6A-746C6146494D}"/>
              </a:ext>
            </a:extLst>
          </p:cNvPr>
          <p:cNvSpPr>
            <a:spLocks noGrp="1"/>
          </p:cNvSpPr>
          <p:nvPr>
            <p:ph type="body" sz="quarter" idx="12"/>
          </p:nvPr>
        </p:nvSpPr>
        <p:spPr>
          <a:xfrm>
            <a:off x="4265613" y="1600200"/>
            <a:ext cx="3657600" cy="2290763"/>
          </a:xfrm>
        </p:spPr>
        <p:txBody>
          <a:bodyPr lIns="640080" tIns="91440" rIns="182880" bIns="182880"/>
          <a:lstStyle>
            <a:lvl1pPr>
              <a:lnSpc>
                <a:spcPct val="100000"/>
              </a:lnSpc>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6">
            <a:extLst>
              <a:ext uri="{FF2B5EF4-FFF2-40B4-BE49-F238E27FC236}">
                <a16:creationId xmlns:a16="http://schemas.microsoft.com/office/drawing/2014/main" id="{365CB4C7-C123-E24D-9A78-0AE14245999D}"/>
              </a:ext>
            </a:extLst>
          </p:cNvPr>
          <p:cNvSpPr>
            <a:spLocks noGrp="1"/>
          </p:cNvSpPr>
          <p:nvPr>
            <p:ph type="body" sz="quarter" idx="13"/>
          </p:nvPr>
        </p:nvSpPr>
        <p:spPr>
          <a:xfrm>
            <a:off x="7923213" y="1600200"/>
            <a:ext cx="3657600" cy="2290763"/>
          </a:xfrm>
        </p:spPr>
        <p:txBody>
          <a:bodyPr lIns="640080" tIns="91440" rIns="182880" bIns="182880"/>
          <a:lstStyle>
            <a:lvl1pPr>
              <a:lnSpc>
                <a:spcPct val="100000"/>
              </a:lnSpc>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6">
            <a:extLst>
              <a:ext uri="{FF2B5EF4-FFF2-40B4-BE49-F238E27FC236}">
                <a16:creationId xmlns:a16="http://schemas.microsoft.com/office/drawing/2014/main" id="{CE56554A-149E-3A4A-9A3A-2566849B1DCB}"/>
              </a:ext>
            </a:extLst>
          </p:cNvPr>
          <p:cNvSpPr>
            <a:spLocks noGrp="1"/>
          </p:cNvSpPr>
          <p:nvPr>
            <p:ph type="body" sz="quarter" idx="14"/>
          </p:nvPr>
        </p:nvSpPr>
        <p:spPr>
          <a:xfrm>
            <a:off x="4265613" y="3890963"/>
            <a:ext cx="3657600" cy="2290763"/>
          </a:xfrm>
        </p:spPr>
        <p:txBody>
          <a:bodyPr lIns="640080" tIns="91440" rIns="182880" bIns="182880"/>
          <a:lstStyle>
            <a:lvl1pPr>
              <a:lnSpc>
                <a:spcPct val="100000"/>
              </a:lnSpc>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6">
            <a:extLst>
              <a:ext uri="{FF2B5EF4-FFF2-40B4-BE49-F238E27FC236}">
                <a16:creationId xmlns:a16="http://schemas.microsoft.com/office/drawing/2014/main" id="{F0F46E3C-0353-A74B-8AD0-C016E990D9D7}"/>
              </a:ext>
            </a:extLst>
          </p:cNvPr>
          <p:cNvSpPr>
            <a:spLocks noGrp="1"/>
          </p:cNvSpPr>
          <p:nvPr>
            <p:ph type="body" sz="quarter" idx="15"/>
          </p:nvPr>
        </p:nvSpPr>
        <p:spPr>
          <a:xfrm>
            <a:off x="7923213" y="3890963"/>
            <a:ext cx="3657600" cy="2290763"/>
          </a:xfrm>
        </p:spPr>
        <p:txBody>
          <a:bodyPr lIns="640080" tIns="91440" rIns="182880" bIns="182880"/>
          <a:lstStyle>
            <a:lvl1pPr>
              <a:lnSpc>
                <a:spcPct val="100000"/>
              </a:lnSpc>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6">
            <a:extLst>
              <a:ext uri="{FF2B5EF4-FFF2-40B4-BE49-F238E27FC236}">
                <a16:creationId xmlns:a16="http://schemas.microsoft.com/office/drawing/2014/main" id="{CA9DE05B-0117-B540-9666-33445A080180}"/>
              </a:ext>
            </a:extLst>
          </p:cNvPr>
          <p:cNvSpPr>
            <a:spLocks noGrp="1"/>
          </p:cNvSpPr>
          <p:nvPr>
            <p:ph type="body" sz="quarter" idx="16"/>
          </p:nvPr>
        </p:nvSpPr>
        <p:spPr>
          <a:xfrm>
            <a:off x="209550" y="1600200"/>
            <a:ext cx="2891097" cy="3657600"/>
          </a:xfrm>
        </p:spPr>
        <p:txBody>
          <a:bodyPr rIns="182880" bIns="182880"/>
          <a:lstStyle>
            <a:lvl1pPr>
              <a:lnSpc>
                <a:spcPct val="90000"/>
              </a:lnSpc>
              <a:defRPr sz="2800" spc="-30" baseline="0">
                <a:solidFill>
                  <a:schemeClr val="bg2"/>
                </a:solidFill>
                <a:latin typeface="+mj-lt"/>
              </a:defRPr>
            </a:lvl1pPr>
          </a:lstStyle>
          <a:p>
            <a:pPr lvl="0"/>
            <a:r>
              <a:rPr lang="en-US"/>
              <a:t>Click to edit Master text styles</a:t>
            </a:r>
          </a:p>
        </p:txBody>
      </p:sp>
      <p:grpSp>
        <p:nvGrpSpPr>
          <p:cNvPr id="12" name="Group 11">
            <a:extLst>
              <a:ext uri="{FF2B5EF4-FFF2-40B4-BE49-F238E27FC236}">
                <a16:creationId xmlns:a16="http://schemas.microsoft.com/office/drawing/2014/main" id="{7796EC8B-74F5-A048-A66E-2AAC58751345}"/>
              </a:ext>
            </a:extLst>
          </p:cNvPr>
          <p:cNvGrpSpPr>
            <a:grpSpLocks noChangeAspect="1"/>
          </p:cNvGrpSpPr>
          <p:nvPr userDrawn="1"/>
        </p:nvGrpSpPr>
        <p:grpSpPr>
          <a:xfrm>
            <a:off x="11082099" y="215851"/>
            <a:ext cx="886025" cy="193345"/>
            <a:chOff x="11082099" y="215851"/>
            <a:chExt cx="886025" cy="193345"/>
          </a:xfrm>
        </p:grpSpPr>
        <p:sp>
          <p:nvSpPr>
            <p:cNvPr id="13" name="Freeform 12">
              <a:extLst>
                <a:ext uri="{FF2B5EF4-FFF2-40B4-BE49-F238E27FC236}">
                  <a16:creationId xmlns:a16="http://schemas.microsoft.com/office/drawing/2014/main" id="{E7D00D4C-62E3-CA4D-871A-198391A97E1A}"/>
                </a:ext>
              </a:extLst>
            </p:cNvPr>
            <p:cNvSpPr/>
            <p:nvPr/>
          </p:nvSpPr>
          <p:spPr>
            <a:xfrm>
              <a:off x="11248402" y="215851"/>
              <a:ext cx="719722" cy="193345"/>
            </a:xfrm>
            <a:custGeom>
              <a:avLst/>
              <a:gdLst>
                <a:gd name="connsiteX0" fmla="*/ 212098 w 719722"/>
                <a:gd name="connsiteY0" fmla="*/ 78028 h 193345"/>
                <a:gd name="connsiteX1" fmla="*/ 182351 w 719722"/>
                <a:gd name="connsiteY1" fmla="*/ 90043 h 193345"/>
                <a:gd name="connsiteX2" fmla="*/ 170730 w 719722"/>
                <a:gd name="connsiteY2" fmla="*/ 121669 h 193345"/>
                <a:gd name="connsiteX3" fmla="*/ 182351 w 719722"/>
                <a:gd name="connsiteY3" fmla="*/ 153294 h 193345"/>
                <a:gd name="connsiteX4" fmla="*/ 212098 w 719722"/>
                <a:gd name="connsiteY4" fmla="*/ 165309 h 193345"/>
                <a:gd name="connsiteX5" fmla="*/ 241982 w 719722"/>
                <a:gd name="connsiteY5" fmla="*/ 153294 h 193345"/>
                <a:gd name="connsiteX6" fmla="*/ 253742 w 719722"/>
                <a:gd name="connsiteY6" fmla="*/ 121669 h 193345"/>
                <a:gd name="connsiteX7" fmla="*/ 241982 w 719722"/>
                <a:gd name="connsiteY7" fmla="*/ 90043 h 193345"/>
                <a:gd name="connsiteX8" fmla="*/ 212098 w 719722"/>
                <a:gd name="connsiteY8" fmla="*/ 78028 h 193345"/>
                <a:gd name="connsiteX9" fmla="*/ 539445 w 719722"/>
                <a:gd name="connsiteY9" fmla="*/ 77891 h 193345"/>
                <a:gd name="connsiteX10" fmla="*/ 518277 w 719722"/>
                <a:gd name="connsiteY10" fmla="*/ 83277 h 193345"/>
                <a:gd name="connsiteX11" fmla="*/ 503335 w 719722"/>
                <a:gd name="connsiteY11" fmla="*/ 98606 h 193345"/>
                <a:gd name="connsiteX12" fmla="*/ 497801 w 719722"/>
                <a:gd name="connsiteY12" fmla="*/ 121669 h 193345"/>
                <a:gd name="connsiteX13" fmla="*/ 503335 w 719722"/>
                <a:gd name="connsiteY13" fmla="*/ 144733 h 193345"/>
                <a:gd name="connsiteX14" fmla="*/ 518277 w 719722"/>
                <a:gd name="connsiteY14" fmla="*/ 160062 h 193345"/>
                <a:gd name="connsiteX15" fmla="*/ 539445 w 719722"/>
                <a:gd name="connsiteY15" fmla="*/ 165448 h 193345"/>
                <a:gd name="connsiteX16" fmla="*/ 560614 w 719722"/>
                <a:gd name="connsiteY16" fmla="*/ 160062 h 193345"/>
                <a:gd name="connsiteX17" fmla="*/ 575556 w 719722"/>
                <a:gd name="connsiteY17" fmla="*/ 144733 h 193345"/>
                <a:gd name="connsiteX18" fmla="*/ 581090 w 719722"/>
                <a:gd name="connsiteY18" fmla="*/ 121669 h 193345"/>
                <a:gd name="connsiteX19" fmla="*/ 575556 w 719722"/>
                <a:gd name="connsiteY19" fmla="*/ 98606 h 193345"/>
                <a:gd name="connsiteX20" fmla="*/ 560614 w 719722"/>
                <a:gd name="connsiteY20" fmla="*/ 83277 h 193345"/>
                <a:gd name="connsiteX21" fmla="*/ 539445 w 719722"/>
                <a:gd name="connsiteY21" fmla="*/ 77891 h 193345"/>
                <a:gd name="connsiteX22" fmla="*/ 2352 w 719722"/>
                <a:gd name="connsiteY22" fmla="*/ 51650 h 193345"/>
                <a:gd name="connsiteX23" fmla="*/ 30300 w 719722"/>
                <a:gd name="connsiteY23" fmla="*/ 51650 h 193345"/>
                <a:gd name="connsiteX24" fmla="*/ 43997 w 719722"/>
                <a:gd name="connsiteY24" fmla="*/ 58417 h 193345"/>
                <a:gd name="connsiteX25" fmla="*/ 73190 w 719722"/>
                <a:gd name="connsiteY25" fmla="*/ 99020 h 193345"/>
                <a:gd name="connsiteX26" fmla="*/ 102383 w 719722"/>
                <a:gd name="connsiteY26" fmla="*/ 58417 h 193345"/>
                <a:gd name="connsiteX27" fmla="*/ 116080 w 719722"/>
                <a:gd name="connsiteY27" fmla="*/ 51650 h 193345"/>
                <a:gd name="connsiteX28" fmla="*/ 142921 w 719722"/>
                <a:gd name="connsiteY28" fmla="*/ 51650 h 193345"/>
                <a:gd name="connsiteX29" fmla="*/ 90484 w 719722"/>
                <a:gd name="connsiteY29" fmla="*/ 121531 h 193345"/>
                <a:gd name="connsiteX30" fmla="*/ 145273 w 719722"/>
                <a:gd name="connsiteY30" fmla="*/ 191411 h 193345"/>
                <a:gd name="connsiteX31" fmla="*/ 116910 w 719722"/>
                <a:gd name="connsiteY31" fmla="*/ 191411 h 193345"/>
                <a:gd name="connsiteX32" fmla="*/ 103213 w 719722"/>
                <a:gd name="connsiteY32" fmla="*/ 184644 h 193345"/>
                <a:gd name="connsiteX33" fmla="*/ 72360 w 719722"/>
                <a:gd name="connsiteY33" fmla="*/ 144732 h 193345"/>
                <a:gd name="connsiteX34" fmla="*/ 41368 w 719722"/>
                <a:gd name="connsiteY34" fmla="*/ 184644 h 193345"/>
                <a:gd name="connsiteX35" fmla="*/ 27671 w 719722"/>
                <a:gd name="connsiteY35" fmla="*/ 191411 h 193345"/>
                <a:gd name="connsiteX36" fmla="*/ 0 w 719722"/>
                <a:gd name="connsiteY36" fmla="*/ 191411 h 193345"/>
                <a:gd name="connsiteX37" fmla="*/ 54512 w 719722"/>
                <a:gd name="connsiteY37" fmla="*/ 121531 h 193345"/>
                <a:gd name="connsiteX38" fmla="*/ 389469 w 719722"/>
                <a:gd name="connsiteY38" fmla="*/ 50408 h 193345"/>
                <a:gd name="connsiteX39" fmla="*/ 431944 w 719722"/>
                <a:gd name="connsiteY39" fmla="*/ 65737 h 193345"/>
                <a:gd name="connsiteX40" fmla="*/ 447993 w 719722"/>
                <a:gd name="connsiteY40" fmla="*/ 111449 h 193345"/>
                <a:gd name="connsiteX41" fmla="*/ 447993 w 719722"/>
                <a:gd name="connsiteY41" fmla="*/ 191549 h 193345"/>
                <a:gd name="connsiteX42" fmla="*/ 432220 w 719722"/>
                <a:gd name="connsiteY42" fmla="*/ 191549 h 193345"/>
                <a:gd name="connsiteX43" fmla="*/ 415203 w 719722"/>
                <a:gd name="connsiteY43" fmla="*/ 174562 h 193345"/>
                <a:gd name="connsiteX44" fmla="*/ 415203 w 719722"/>
                <a:gd name="connsiteY44" fmla="*/ 115730 h 193345"/>
                <a:gd name="connsiteX45" fmla="*/ 406486 w 719722"/>
                <a:gd name="connsiteY45" fmla="*/ 88110 h 193345"/>
                <a:gd name="connsiteX46" fmla="*/ 381859 w 719722"/>
                <a:gd name="connsiteY46" fmla="*/ 78857 h 193345"/>
                <a:gd name="connsiteX47" fmla="*/ 353358 w 719722"/>
                <a:gd name="connsiteY47" fmla="*/ 89767 h 193345"/>
                <a:gd name="connsiteX48" fmla="*/ 342843 w 719722"/>
                <a:gd name="connsiteY48" fmla="*/ 120978 h 193345"/>
                <a:gd name="connsiteX49" fmla="*/ 342843 w 719722"/>
                <a:gd name="connsiteY49" fmla="*/ 174562 h 193345"/>
                <a:gd name="connsiteX50" fmla="*/ 325826 w 719722"/>
                <a:gd name="connsiteY50" fmla="*/ 191549 h 193345"/>
                <a:gd name="connsiteX51" fmla="*/ 310053 w 719722"/>
                <a:gd name="connsiteY51" fmla="*/ 191549 h 193345"/>
                <a:gd name="connsiteX52" fmla="*/ 310053 w 719722"/>
                <a:gd name="connsiteY52" fmla="*/ 51927 h 193345"/>
                <a:gd name="connsiteX53" fmla="*/ 324165 w 719722"/>
                <a:gd name="connsiteY53" fmla="*/ 51927 h 193345"/>
                <a:gd name="connsiteX54" fmla="*/ 341183 w 719722"/>
                <a:gd name="connsiteY54" fmla="*/ 68914 h 193345"/>
                <a:gd name="connsiteX55" fmla="*/ 341183 w 719722"/>
                <a:gd name="connsiteY55" fmla="*/ 70018 h 193345"/>
                <a:gd name="connsiteX56" fmla="*/ 361659 w 719722"/>
                <a:gd name="connsiteY56" fmla="*/ 55379 h 193345"/>
                <a:gd name="connsiteX57" fmla="*/ 389469 w 719722"/>
                <a:gd name="connsiteY57" fmla="*/ 50408 h 193345"/>
                <a:gd name="connsiteX58" fmla="*/ 719722 w 719722"/>
                <a:gd name="connsiteY58" fmla="*/ 50269 h 193345"/>
                <a:gd name="connsiteX59" fmla="*/ 719722 w 719722"/>
                <a:gd name="connsiteY59" fmla="*/ 81342 h 193345"/>
                <a:gd name="connsiteX60" fmla="*/ 712113 w 719722"/>
                <a:gd name="connsiteY60" fmla="*/ 80514 h 193345"/>
                <a:gd name="connsiteX61" fmla="*/ 682228 w 719722"/>
                <a:gd name="connsiteY61" fmla="*/ 91700 h 193345"/>
                <a:gd name="connsiteX62" fmla="*/ 671436 w 719722"/>
                <a:gd name="connsiteY62" fmla="*/ 123740 h 193345"/>
                <a:gd name="connsiteX63" fmla="*/ 671436 w 719722"/>
                <a:gd name="connsiteY63" fmla="*/ 174424 h 193345"/>
                <a:gd name="connsiteX64" fmla="*/ 654419 w 719722"/>
                <a:gd name="connsiteY64" fmla="*/ 191411 h 193345"/>
                <a:gd name="connsiteX65" fmla="*/ 638646 w 719722"/>
                <a:gd name="connsiteY65" fmla="*/ 191411 h 193345"/>
                <a:gd name="connsiteX66" fmla="*/ 638646 w 719722"/>
                <a:gd name="connsiteY66" fmla="*/ 51926 h 193345"/>
                <a:gd name="connsiteX67" fmla="*/ 669776 w 719722"/>
                <a:gd name="connsiteY67" fmla="*/ 51926 h 193345"/>
                <a:gd name="connsiteX68" fmla="*/ 669776 w 719722"/>
                <a:gd name="connsiteY68" fmla="*/ 72366 h 193345"/>
                <a:gd name="connsiteX69" fmla="*/ 719722 w 719722"/>
                <a:gd name="connsiteY69" fmla="*/ 50269 h 193345"/>
                <a:gd name="connsiteX70" fmla="*/ 208500 w 719722"/>
                <a:gd name="connsiteY70" fmla="*/ 50269 h 193345"/>
                <a:gd name="connsiteX71" fmla="*/ 233543 w 719722"/>
                <a:gd name="connsiteY71" fmla="*/ 54964 h 193345"/>
                <a:gd name="connsiteX72" fmla="*/ 253327 w 719722"/>
                <a:gd name="connsiteY72" fmla="*/ 68775 h 193345"/>
                <a:gd name="connsiteX73" fmla="*/ 270345 w 719722"/>
                <a:gd name="connsiteY73" fmla="*/ 51788 h 193345"/>
                <a:gd name="connsiteX74" fmla="*/ 285979 w 719722"/>
                <a:gd name="connsiteY74" fmla="*/ 51788 h 193345"/>
                <a:gd name="connsiteX75" fmla="*/ 285979 w 719722"/>
                <a:gd name="connsiteY75" fmla="*/ 51926 h 193345"/>
                <a:gd name="connsiteX76" fmla="*/ 285979 w 719722"/>
                <a:gd name="connsiteY76" fmla="*/ 191549 h 193345"/>
                <a:gd name="connsiteX77" fmla="*/ 271867 w 719722"/>
                <a:gd name="connsiteY77" fmla="*/ 191549 h 193345"/>
                <a:gd name="connsiteX78" fmla="*/ 254849 w 719722"/>
                <a:gd name="connsiteY78" fmla="*/ 174562 h 193345"/>
                <a:gd name="connsiteX79" fmla="*/ 254849 w 719722"/>
                <a:gd name="connsiteY79" fmla="*/ 173457 h 193345"/>
                <a:gd name="connsiteX80" fmla="*/ 234788 w 719722"/>
                <a:gd name="connsiteY80" fmla="*/ 188372 h 193345"/>
                <a:gd name="connsiteX81" fmla="*/ 208500 w 719722"/>
                <a:gd name="connsiteY81" fmla="*/ 193344 h 193345"/>
                <a:gd name="connsiteX82" fmla="*/ 171975 w 719722"/>
                <a:gd name="connsiteY82" fmla="*/ 184506 h 193345"/>
                <a:gd name="connsiteX83" fmla="*/ 146794 w 719722"/>
                <a:gd name="connsiteY83" fmla="*/ 159371 h 193345"/>
                <a:gd name="connsiteX84" fmla="*/ 137801 w 719722"/>
                <a:gd name="connsiteY84" fmla="*/ 121669 h 193345"/>
                <a:gd name="connsiteX85" fmla="*/ 146794 w 719722"/>
                <a:gd name="connsiteY85" fmla="*/ 84104 h 193345"/>
                <a:gd name="connsiteX86" fmla="*/ 171975 w 719722"/>
                <a:gd name="connsiteY86" fmla="*/ 59108 h 193345"/>
                <a:gd name="connsiteX87" fmla="*/ 208500 w 719722"/>
                <a:gd name="connsiteY87" fmla="*/ 50269 h 193345"/>
                <a:gd name="connsiteX88" fmla="*/ 580675 w 719722"/>
                <a:gd name="connsiteY88" fmla="*/ 0 h 193345"/>
                <a:gd name="connsiteX89" fmla="*/ 613327 w 719722"/>
                <a:gd name="connsiteY89" fmla="*/ 0 h 193345"/>
                <a:gd name="connsiteX90" fmla="*/ 613327 w 719722"/>
                <a:gd name="connsiteY90" fmla="*/ 191550 h 193345"/>
                <a:gd name="connsiteX91" fmla="*/ 598938 w 719722"/>
                <a:gd name="connsiteY91" fmla="*/ 191550 h 193345"/>
                <a:gd name="connsiteX92" fmla="*/ 581920 w 719722"/>
                <a:gd name="connsiteY92" fmla="*/ 174563 h 193345"/>
                <a:gd name="connsiteX93" fmla="*/ 581920 w 719722"/>
                <a:gd name="connsiteY93" fmla="*/ 173458 h 193345"/>
                <a:gd name="connsiteX94" fmla="*/ 561859 w 719722"/>
                <a:gd name="connsiteY94" fmla="*/ 188373 h 193345"/>
                <a:gd name="connsiteX95" fmla="*/ 535571 w 719722"/>
                <a:gd name="connsiteY95" fmla="*/ 193345 h 193345"/>
                <a:gd name="connsiteX96" fmla="*/ 499322 w 719722"/>
                <a:gd name="connsiteY96" fmla="*/ 184507 h 193345"/>
                <a:gd name="connsiteX97" fmla="*/ 474003 w 719722"/>
                <a:gd name="connsiteY97" fmla="*/ 159234 h 193345"/>
                <a:gd name="connsiteX98" fmla="*/ 464872 w 719722"/>
                <a:gd name="connsiteY98" fmla="*/ 121669 h 193345"/>
                <a:gd name="connsiteX99" fmla="*/ 474003 w 719722"/>
                <a:gd name="connsiteY99" fmla="*/ 84243 h 193345"/>
                <a:gd name="connsiteX100" fmla="*/ 499322 w 719722"/>
                <a:gd name="connsiteY100" fmla="*/ 59108 h 193345"/>
                <a:gd name="connsiteX101" fmla="*/ 535571 w 719722"/>
                <a:gd name="connsiteY101" fmla="*/ 50270 h 193345"/>
                <a:gd name="connsiteX102" fmla="*/ 561029 w 719722"/>
                <a:gd name="connsiteY102" fmla="*/ 54965 h 193345"/>
                <a:gd name="connsiteX103" fmla="*/ 580675 w 719722"/>
                <a:gd name="connsiteY103" fmla="*/ 69052 h 193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l="l" t="t" r="r" b="b"/>
              <a:pathLst>
                <a:path w="719722" h="193345">
                  <a:moveTo>
                    <a:pt x="212098" y="78028"/>
                  </a:moveTo>
                  <a:cubicBezTo>
                    <a:pt x="200061" y="78028"/>
                    <a:pt x="190099" y="82033"/>
                    <a:pt x="182351" y="90043"/>
                  </a:cubicBezTo>
                  <a:cubicBezTo>
                    <a:pt x="174603" y="98053"/>
                    <a:pt x="170730" y="108549"/>
                    <a:pt x="170730" y="121669"/>
                  </a:cubicBezTo>
                  <a:cubicBezTo>
                    <a:pt x="170730" y="134788"/>
                    <a:pt x="174603" y="145284"/>
                    <a:pt x="182351" y="153294"/>
                  </a:cubicBezTo>
                  <a:cubicBezTo>
                    <a:pt x="190099" y="161304"/>
                    <a:pt x="200061" y="165309"/>
                    <a:pt x="212098" y="165309"/>
                  </a:cubicBezTo>
                  <a:cubicBezTo>
                    <a:pt x="224134" y="165447"/>
                    <a:pt x="234096" y="161442"/>
                    <a:pt x="241982" y="153294"/>
                  </a:cubicBezTo>
                  <a:cubicBezTo>
                    <a:pt x="249868" y="145284"/>
                    <a:pt x="253742" y="134788"/>
                    <a:pt x="253742" y="121669"/>
                  </a:cubicBezTo>
                  <a:cubicBezTo>
                    <a:pt x="253742" y="108549"/>
                    <a:pt x="249868" y="98053"/>
                    <a:pt x="241982" y="90043"/>
                  </a:cubicBezTo>
                  <a:cubicBezTo>
                    <a:pt x="234096" y="82033"/>
                    <a:pt x="224134" y="78028"/>
                    <a:pt x="212098" y="78028"/>
                  </a:cubicBezTo>
                  <a:close/>
                  <a:moveTo>
                    <a:pt x="539445" y="77891"/>
                  </a:moveTo>
                  <a:cubicBezTo>
                    <a:pt x="531559" y="77891"/>
                    <a:pt x="524503" y="79686"/>
                    <a:pt x="518277" y="83277"/>
                  </a:cubicBezTo>
                  <a:cubicBezTo>
                    <a:pt x="512051" y="86867"/>
                    <a:pt x="507070" y="91977"/>
                    <a:pt x="503335" y="98606"/>
                  </a:cubicBezTo>
                  <a:cubicBezTo>
                    <a:pt x="499599" y="105235"/>
                    <a:pt x="497801" y="112969"/>
                    <a:pt x="497801" y="121669"/>
                  </a:cubicBezTo>
                  <a:cubicBezTo>
                    <a:pt x="497801" y="130370"/>
                    <a:pt x="499599" y="138104"/>
                    <a:pt x="503335" y="144733"/>
                  </a:cubicBezTo>
                  <a:cubicBezTo>
                    <a:pt x="507070" y="151362"/>
                    <a:pt x="511913" y="156471"/>
                    <a:pt x="518277" y="160062"/>
                  </a:cubicBezTo>
                  <a:cubicBezTo>
                    <a:pt x="524503" y="163653"/>
                    <a:pt x="531698" y="165448"/>
                    <a:pt x="539445" y="165448"/>
                  </a:cubicBezTo>
                  <a:cubicBezTo>
                    <a:pt x="547193" y="165448"/>
                    <a:pt x="554388" y="163653"/>
                    <a:pt x="560614" y="160062"/>
                  </a:cubicBezTo>
                  <a:cubicBezTo>
                    <a:pt x="566840" y="156471"/>
                    <a:pt x="571821" y="151362"/>
                    <a:pt x="575556" y="144733"/>
                  </a:cubicBezTo>
                  <a:cubicBezTo>
                    <a:pt x="579292" y="138104"/>
                    <a:pt x="581090" y="130370"/>
                    <a:pt x="581090" y="121669"/>
                  </a:cubicBezTo>
                  <a:cubicBezTo>
                    <a:pt x="581090" y="112969"/>
                    <a:pt x="579292" y="105235"/>
                    <a:pt x="575556" y="98606"/>
                  </a:cubicBezTo>
                  <a:cubicBezTo>
                    <a:pt x="571821" y="91977"/>
                    <a:pt x="566840" y="86867"/>
                    <a:pt x="560614" y="83277"/>
                  </a:cubicBezTo>
                  <a:cubicBezTo>
                    <a:pt x="554388" y="79686"/>
                    <a:pt x="547193" y="77891"/>
                    <a:pt x="539445" y="77891"/>
                  </a:cubicBezTo>
                  <a:close/>
                  <a:moveTo>
                    <a:pt x="2352" y="51650"/>
                  </a:moveTo>
                  <a:lnTo>
                    <a:pt x="30300" y="51650"/>
                  </a:lnTo>
                  <a:cubicBezTo>
                    <a:pt x="35696" y="51650"/>
                    <a:pt x="40676" y="54136"/>
                    <a:pt x="43997" y="58417"/>
                  </a:cubicBezTo>
                  <a:lnTo>
                    <a:pt x="73190" y="99020"/>
                  </a:lnTo>
                  <a:lnTo>
                    <a:pt x="102383" y="58417"/>
                  </a:lnTo>
                  <a:cubicBezTo>
                    <a:pt x="105565" y="54136"/>
                    <a:pt x="110684" y="51650"/>
                    <a:pt x="116080" y="51650"/>
                  </a:cubicBezTo>
                  <a:lnTo>
                    <a:pt x="142921" y="51650"/>
                  </a:lnTo>
                  <a:lnTo>
                    <a:pt x="90484" y="121531"/>
                  </a:lnTo>
                  <a:lnTo>
                    <a:pt x="145273" y="191411"/>
                  </a:lnTo>
                  <a:lnTo>
                    <a:pt x="116910" y="191411"/>
                  </a:lnTo>
                  <a:cubicBezTo>
                    <a:pt x="111514" y="191549"/>
                    <a:pt x="106395" y="188925"/>
                    <a:pt x="103213" y="184644"/>
                  </a:cubicBezTo>
                  <a:lnTo>
                    <a:pt x="72360" y="144732"/>
                  </a:lnTo>
                  <a:lnTo>
                    <a:pt x="41368" y="184644"/>
                  </a:lnTo>
                  <a:cubicBezTo>
                    <a:pt x="38186" y="188925"/>
                    <a:pt x="33067" y="191411"/>
                    <a:pt x="27671" y="191411"/>
                  </a:cubicBezTo>
                  <a:lnTo>
                    <a:pt x="0" y="191411"/>
                  </a:lnTo>
                  <a:lnTo>
                    <a:pt x="54512" y="121531"/>
                  </a:lnTo>
                  <a:close/>
                  <a:moveTo>
                    <a:pt x="389469" y="50408"/>
                  </a:moveTo>
                  <a:cubicBezTo>
                    <a:pt x="407040" y="50270"/>
                    <a:pt x="421290" y="55379"/>
                    <a:pt x="431944" y="65737"/>
                  </a:cubicBezTo>
                  <a:cubicBezTo>
                    <a:pt x="442597" y="76095"/>
                    <a:pt x="447993" y="91286"/>
                    <a:pt x="447993" y="111449"/>
                  </a:cubicBezTo>
                  <a:lnTo>
                    <a:pt x="447993" y="191549"/>
                  </a:lnTo>
                  <a:lnTo>
                    <a:pt x="432220" y="191549"/>
                  </a:lnTo>
                  <a:cubicBezTo>
                    <a:pt x="422812" y="191549"/>
                    <a:pt x="415203" y="183953"/>
                    <a:pt x="415203" y="174562"/>
                  </a:cubicBezTo>
                  <a:lnTo>
                    <a:pt x="415203" y="115730"/>
                  </a:lnTo>
                  <a:cubicBezTo>
                    <a:pt x="415203" y="103577"/>
                    <a:pt x="412297" y="94325"/>
                    <a:pt x="406486" y="88110"/>
                  </a:cubicBezTo>
                  <a:cubicBezTo>
                    <a:pt x="400676" y="81895"/>
                    <a:pt x="392513" y="78857"/>
                    <a:pt x="381859" y="78857"/>
                  </a:cubicBezTo>
                  <a:cubicBezTo>
                    <a:pt x="369822" y="78857"/>
                    <a:pt x="360276" y="82448"/>
                    <a:pt x="353358" y="89767"/>
                  </a:cubicBezTo>
                  <a:cubicBezTo>
                    <a:pt x="346302" y="96948"/>
                    <a:pt x="342843" y="107444"/>
                    <a:pt x="342843" y="120978"/>
                  </a:cubicBezTo>
                  <a:lnTo>
                    <a:pt x="342843" y="174562"/>
                  </a:lnTo>
                  <a:cubicBezTo>
                    <a:pt x="342843" y="183953"/>
                    <a:pt x="335234" y="191549"/>
                    <a:pt x="325826" y="191549"/>
                  </a:cubicBezTo>
                  <a:lnTo>
                    <a:pt x="310053" y="191549"/>
                  </a:lnTo>
                  <a:lnTo>
                    <a:pt x="310053" y="51927"/>
                  </a:lnTo>
                  <a:lnTo>
                    <a:pt x="324165" y="51927"/>
                  </a:lnTo>
                  <a:cubicBezTo>
                    <a:pt x="333573" y="51927"/>
                    <a:pt x="341183" y="59523"/>
                    <a:pt x="341183" y="68914"/>
                  </a:cubicBezTo>
                  <a:lnTo>
                    <a:pt x="341183" y="70018"/>
                  </a:lnTo>
                  <a:cubicBezTo>
                    <a:pt x="346579" y="63527"/>
                    <a:pt x="353358" y="58694"/>
                    <a:pt x="361659" y="55379"/>
                  </a:cubicBezTo>
                  <a:cubicBezTo>
                    <a:pt x="369822" y="52065"/>
                    <a:pt x="379092" y="50408"/>
                    <a:pt x="389469" y="50408"/>
                  </a:cubicBezTo>
                  <a:close/>
                  <a:moveTo>
                    <a:pt x="719722" y="50269"/>
                  </a:moveTo>
                  <a:lnTo>
                    <a:pt x="719722" y="81342"/>
                  </a:lnTo>
                  <a:cubicBezTo>
                    <a:pt x="716955" y="80790"/>
                    <a:pt x="714326" y="80514"/>
                    <a:pt x="712113" y="80514"/>
                  </a:cubicBezTo>
                  <a:cubicBezTo>
                    <a:pt x="699384" y="80514"/>
                    <a:pt x="689422" y="84243"/>
                    <a:pt x="682228" y="91700"/>
                  </a:cubicBezTo>
                  <a:cubicBezTo>
                    <a:pt x="675033" y="99158"/>
                    <a:pt x="671436" y="109792"/>
                    <a:pt x="671436" y="123740"/>
                  </a:cubicBezTo>
                  <a:lnTo>
                    <a:pt x="671436" y="174424"/>
                  </a:lnTo>
                  <a:cubicBezTo>
                    <a:pt x="671436" y="183815"/>
                    <a:pt x="663827" y="191411"/>
                    <a:pt x="654419" y="191411"/>
                  </a:cubicBezTo>
                  <a:lnTo>
                    <a:pt x="638646" y="191411"/>
                  </a:lnTo>
                  <a:lnTo>
                    <a:pt x="638646" y="51926"/>
                  </a:lnTo>
                  <a:lnTo>
                    <a:pt x="669776" y="51926"/>
                  </a:lnTo>
                  <a:lnTo>
                    <a:pt x="669776" y="72366"/>
                  </a:lnTo>
                  <a:cubicBezTo>
                    <a:pt x="679322" y="57589"/>
                    <a:pt x="695925" y="50269"/>
                    <a:pt x="719722" y="50269"/>
                  </a:cubicBezTo>
                  <a:close/>
                  <a:moveTo>
                    <a:pt x="208500" y="50269"/>
                  </a:moveTo>
                  <a:cubicBezTo>
                    <a:pt x="217632" y="50269"/>
                    <a:pt x="225933" y="51788"/>
                    <a:pt x="233543" y="54964"/>
                  </a:cubicBezTo>
                  <a:cubicBezTo>
                    <a:pt x="241152" y="58141"/>
                    <a:pt x="247793" y="62698"/>
                    <a:pt x="253327" y="68775"/>
                  </a:cubicBezTo>
                  <a:cubicBezTo>
                    <a:pt x="253327" y="59384"/>
                    <a:pt x="260937" y="51788"/>
                    <a:pt x="270345" y="51788"/>
                  </a:cubicBezTo>
                  <a:lnTo>
                    <a:pt x="285979" y="51788"/>
                  </a:lnTo>
                  <a:lnTo>
                    <a:pt x="285979" y="51926"/>
                  </a:lnTo>
                  <a:lnTo>
                    <a:pt x="285979" y="191549"/>
                  </a:lnTo>
                  <a:lnTo>
                    <a:pt x="271867" y="191549"/>
                  </a:lnTo>
                  <a:cubicBezTo>
                    <a:pt x="262459" y="191549"/>
                    <a:pt x="254849" y="183953"/>
                    <a:pt x="254849" y="174562"/>
                  </a:cubicBezTo>
                  <a:lnTo>
                    <a:pt x="254849" y="173457"/>
                  </a:lnTo>
                  <a:cubicBezTo>
                    <a:pt x="249453" y="180086"/>
                    <a:pt x="242812" y="185058"/>
                    <a:pt x="234788" y="188372"/>
                  </a:cubicBezTo>
                  <a:cubicBezTo>
                    <a:pt x="226902" y="191687"/>
                    <a:pt x="218047" y="193344"/>
                    <a:pt x="208500" y="193344"/>
                  </a:cubicBezTo>
                  <a:cubicBezTo>
                    <a:pt x="194941" y="193344"/>
                    <a:pt x="182628" y="190444"/>
                    <a:pt x="171975" y="184506"/>
                  </a:cubicBezTo>
                  <a:cubicBezTo>
                    <a:pt x="161183" y="178567"/>
                    <a:pt x="152882" y="170143"/>
                    <a:pt x="146794" y="159371"/>
                  </a:cubicBezTo>
                  <a:cubicBezTo>
                    <a:pt x="140706" y="148599"/>
                    <a:pt x="137801" y="136031"/>
                    <a:pt x="137801" y="121669"/>
                  </a:cubicBezTo>
                  <a:cubicBezTo>
                    <a:pt x="137801" y="107306"/>
                    <a:pt x="140845" y="94876"/>
                    <a:pt x="146794" y="84104"/>
                  </a:cubicBezTo>
                  <a:cubicBezTo>
                    <a:pt x="152882" y="73332"/>
                    <a:pt x="161183" y="65046"/>
                    <a:pt x="171975" y="59108"/>
                  </a:cubicBezTo>
                  <a:cubicBezTo>
                    <a:pt x="182766" y="53169"/>
                    <a:pt x="194941" y="50269"/>
                    <a:pt x="208500" y="50269"/>
                  </a:cubicBezTo>
                  <a:close/>
                  <a:moveTo>
                    <a:pt x="580675" y="0"/>
                  </a:moveTo>
                  <a:lnTo>
                    <a:pt x="613327" y="0"/>
                  </a:lnTo>
                  <a:lnTo>
                    <a:pt x="613327" y="191550"/>
                  </a:lnTo>
                  <a:lnTo>
                    <a:pt x="598938" y="191550"/>
                  </a:lnTo>
                  <a:cubicBezTo>
                    <a:pt x="589530" y="191550"/>
                    <a:pt x="581920" y="183954"/>
                    <a:pt x="581920" y="174563"/>
                  </a:cubicBezTo>
                  <a:lnTo>
                    <a:pt x="581920" y="173458"/>
                  </a:lnTo>
                  <a:cubicBezTo>
                    <a:pt x="576525" y="180087"/>
                    <a:pt x="569884" y="185059"/>
                    <a:pt x="561859" y="188373"/>
                  </a:cubicBezTo>
                  <a:cubicBezTo>
                    <a:pt x="553973" y="191688"/>
                    <a:pt x="545118" y="193345"/>
                    <a:pt x="535571" y="193345"/>
                  </a:cubicBezTo>
                  <a:cubicBezTo>
                    <a:pt x="522151" y="193345"/>
                    <a:pt x="509976" y="190445"/>
                    <a:pt x="499322" y="184507"/>
                  </a:cubicBezTo>
                  <a:cubicBezTo>
                    <a:pt x="488531" y="178568"/>
                    <a:pt x="480091" y="170144"/>
                    <a:pt x="474003" y="159234"/>
                  </a:cubicBezTo>
                  <a:cubicBezTo>
                    <a:pt x="467916" y="148323"/>
                    <a:pt x="464872" y="135756"/>
                    <a:pt x="464872" y="121669"/>
                  </a:cubicBezTo>
                  <a:cubicBezTo>
                    <a:pt x="464872" y="107583"/>
                    <a:pt x="467916" y="95015"/>
                    <a:pt x="474003" y="84243"/>
                  </a:cubicBezTo>
                  <a:cubicBezTo>
                    <a:pt x="480091" y="73471"/>
                    <a:pt x="488531" y="65047"/>
                    <a:pt x="499322" y="59108"/>
                  </a:cubicBezTo>
                  <a:cubicBezTo>
                    <a:pt x="510114" y="53170"/>
                    <a:pt x="522151" y="50270"/>
                    <a:pt x="535571" y="50270"/>
                  </a:cubicBezTo>
                  <a:cubicBezTo>
                    <a:pt x="544841" y="50270"/>
                    <a:pt x="553281" y="51789"/>
                    <a:pt x="561029" y="54965"/>
                  </a:cubicBezTo>
                  <a:cubicBezTo>
                    <a:pt x="568777" y="58142"/>
                    <a:pt x="575279" y="62837"/>
                    <a:pt x="580675" y="69052"/>
                  </a:cubicBezTo>
                  <a:close/>
                </a:path>
              </a:pathLst>
            </a:custGeom>
            <a:solidFill>
              <a:schemeClr val="tx2"/>
            </a:solidFill>
            <a:ln w="9510" cap="flat">
              <a:noFill/>
              <a:prstDash val="solid"/>
              <a:miter/>
            </a:ln>
          </p:spPr>
          <p:txBody>
            <a:bodyPr wrap="square" rtlCol="0" anchor="ctr">
              <a:noAutofit/>
            </a:bodyPr>
            <a:lstStyle/>
            <a:p>
              <a:endParaRPr lang="en-US"/>
            </a:p>
          </p:txBody>
        </p:sp>
        <p:grpSp>
          <p:nvGrpSpPr>
            <p:cNvPr id="14" name="Group 13">
              <a:extLst>
                <a:ext uri="{FF2B5EF4-FFF2-40B4-BE49-F238E27FC236}">
                  <a16:creationId xmlns:a16="http://schemas.microsoft.com/office/drawing/2014/main" id="{63128E09-A042-CB48-B067-157831E4FC71}"/>
                </a:ext>
              </a:extLst>
            </p:cNvPr>
            <p:cNvGrpSpPr/>
            <p:nvPr userDrawn="1"/>
          </p:nvGrpSpPr>
          <p:grpSpPr>
            <a:xfrm>
              <a:off x="11082099" y="267640"/>
              <a:ext cx="156756" cy="139761"/>
              <a:chOff x="11082099" y="267640"/>
              <a:chExt cx="156756" cy="139761"/>
            </a:xfrm>
          </p:grpSpPr>
          <p:sp>
            <p:nvSpPr>
              <p:cNvPr id="15" name="Freeform 14">
                <a:extLst>
                  <a:ext uri="{FF2B5EF4-FFF2-40B4-BE49-F238E27FC236}">
                    <a16:creationId xmlns:a16="http://schemas.microsoft.com/office/drawing/2014/main" id="{E92C4451-ECED-714C-B2EE-1043DEC6B58C}"/>
                  </a:ext>
                </a:extLst>
              </p:cNvPr>
              <p:cNvSpPr/>
              <p:nvPr/>
            </p:nvSpPr>
            <p:spPr>
              <a:xfrm>
                <a:off x="11082099" y="272749"/>
                <a:ext cx="70699" cy="60489"/>
              </a:xfrm>
              <a:custGeom>
                <a:avLst/>
                <a:gdLst>
                  <a:gd name="connsiteX0" fmla="*/ 246570 w 486475"/>
                  <a:gd name="connsiteY0" fmla="*/ 0 h 416222"/>
                  <a:gd name="connsiteX1" fmla="*/ 225625 w 486475"/>
                  <a:gd name="connsiteY1" fmla="*/ 26608 h 416222"/>
                  <a:gd name="connsiteX2" fmla="*/ 0 w 486475"/>
                  <a:gd name="connsiteY2" fmla="*/ 416223 h 416222"/>
                  <a:gd name="connsiteX3" fmla="*/ 486475 w 486475"/>
                  <a:gd name="connsiteY3" fmla="*/ 416223 h 416222"/>
                  <a:gd name="connsiteX4" fmla="*/ 246570 w 486475"/>
                  <a:gd name="connsiteY4" fmla="*/ 0 h 416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475" h="416222">
                    <a:moveTo>
                      <a:pt x="246570" y="0"/>
                    </a:moveTo>
                    <a:cubicBezTo>
                      <a:pt x="238954" y="7602"/>
                      <a:pt x="231338" y="16155"/>
                      <a:pt x="225625" y="26608"/>
                    </a:cubicBezTo>
                    <a:lnTo>
                      <a:pt x="0" y="416223"/>
                    </a:lnTo>
                    <a:lnTo>
                      <a:pt x="486475" y="416223"/>
                    </a:lnTo>
                    <a:lnTo>
                      <a:pt x="246570" y="0"/>
                    </a:lnTo>
                    <a:close/>
                  </a:path>
                </a:pathLst>
              </a:custGeom>
              <a:solidFill>
                <a:srgbClr val="DF1E26"/>
              </a:solidFill>
              <a:ln w="9510" cap="flat">
                <a:noFill/>
                <a:prstDash val="solid"/>
                <a:miter/>
              </a:ln>
            </p:spPr>
            <p:txBody>
              <a:bodyPr rtlCol="0" anchor="ctr"/>
              <a:lstStyle/>
              <a:p>
                <a:endParaRPr lang="en-US"/>
              </a:p>
            </p:txBody>
          </p:sp>
          <p:sp>
            <p:nvSpPr>
              <p:cNvPr id="16" name="Freeform 15">
                <a:extLst>
                  <a:ext uri="{FF2B5EF4-FFF2-40B4-BE49-F238E27FC236}">
                    <a16:creationId xmlns:a16="http://schemas.microsoft.com/office/drawing/2014/main" id="{28C471D9-1A74-EE4E-8EF3-7D2F809A0C71}"/>
                  </a:ext>
                </a:extLst>
              </p:cNvPr>
              <p:cNvSpPr/>
              <p:nvPr/>
            </p:nvSpPr>
            <p:spPr>
              <a:xfrm>
                <a:off x="11125542" y="267640"/>
                <a:ext cx="69869" cy="61180"/>
              </a:xfrm>
              <a:custGeom>
                <a:avLst/>
                <a:gdLst>
                  <a:gd name="connsiteX0" fmla="*/ 480763 w 480763"/>
                  <a:gd name="connsiteY0" fmla="*/ 4751 h 420973"/>
                  <a:gd name="connsiteX1" fmla="*/ 447443 w 480763"/>
                  <a:gd name="connsiteY1" fmla="*/ 0 h 420973"/>
                  <a:gd name="connsiteX2" fmla="*/ 33320 w 480763"/>
                  <a:gd name="connsiteY2" fmla="*/ 0 h 420973"/>
                  <a:gd name="connsiteX3" fmla="*/ 0 w 480763"/>
                  <a:gd name="connsiteY3" fmla="*/ 4751 h 420973"/>
                  <a:gd name="connsiteX4" fmla="*/ 240858 w 480763"/>
                  <a:gd name="connsiteY4" fmla="*/ 420974 h 420973"/>
                  <a:gd name="connsiteX5" fmla="*/ 480763 w 480763"/>
                  <a:gd name="connsiteY5" fmla="*/ 4751 h 420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0763" h="420973">
                    <a:moveTo>
                      <a:pt x="480763" y="4751"/>
                    </a:moveTo>
                    <a:cubicBezTo>
                      <a:pt x="470291" y="1901"/>
                      <a:pt x="458867" y="0"/>
                      <a:pt x="447443" y="0"/>
                    </a:cubicBezTo>
                    <a:lnTo>
                      <a:pt x="33320" y="0"/>
                    </a:lnTo>
                    <a:cubicBezTo>
                      <a:pt x="21896" y="0"/>
                      <a:pt x="10472" y="1901"/>
                      <a:pt x="0" y="4751"/>
                    </a:cubicBezTo>
                    <a:lnTo>
                      <a:pt x="240858" y="420974"/>
                    </a:lnTo>
                    <a:lnTo>
                      <a:pt x="480763" y="4751"/>
                    </a:lnTo>
                    <a:close/>
                  </a:path>
                </a:pathLst>
              </a:custGeom>
              <a:solidFill>
                <a:srgbClr val="EF3834"/>
              </a:solidFill>
              <a:ln w="9510"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4259CB7D-4411-3849-8A5A-42306DA446D2}"/>
                  </a:ext>
                </a:extLst>
              </p:cNvPr>
              <p:cNvSpPr/>
              <p:nvPr/>
            </p:nvSpPr>
            <p:spPr>
              <a:xfrm>
                <a:off x="11082237" y="341939"/>
                <a:ext cx="70838" cy="60489"/>
              </a:xfrm>
              <a:custGeom>
                <a:avLst/>
                <a:gdLst>
                  <a:gd name="connsiteX0" fmla="*/ 0 w 487427"/>
                  <a:gd name="connsiteY0" fmla="*/ 0 h 416222"/>
                  <a:gd name="connsiteX1" fmla="*/ 225625 w 487427"/>
                  <a:gd name="connsiteY1" fmla="*/ 389615 h 416222"/>
                  <a:gd name="connsiteX2" fmla="*/ 246570 w 487427"/>
                  <a:gd name="connsiteY2" fmla="*/ 416222 h 416222"/>
                  <a:gd name="connsiteX3" fmla="*/ 487427 w 487427"/>
                  <a:gd name="connsiteY3" fmla="*/ 0 h 416222"/>
                  <a:gd name="connsiteX4" fmla="*/ 0 w 487427"/>
                  <a:gd name="connsiteY4" fmla="*/ 0 h 416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7427" h="416222">
                    <a:moveTo>
                      <a:pt x="0" y="0"/>
                    </a:moveTo>
                    <a:lnTo>
                      <a:pt x="225625" y="389615"/>
                    </a:lnTo>
                    <a:cubicBezTo>
                      <a:pt x="231338" y="399118"/>
                      <a:pt x="238002" y="408620"/>
                      <a:pt x="246570" y="416222"/>
                    </a:cubicBezTo>
                    <a:lnTo>
                      <a:pt x="487427" y="0"/>
                    </a:lnTo>
                    <a:lnTo>
                      <a:pt x="0" y="0"/>
                    </a:lnTo>
                    <a:close/>
                  </a:path>
                </a:pathLst>
              </a:custGeom>
              <a:solidFill>
                <a:srgbClr val="F0534C"/>
              </a:solidFill>
              <a:ln w="9510"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2C841797-094E-C947-8164-81F1E26E05FC}"/>
                  </a:ext>
                </a:extLst>
              </p:cNvPr>
              <p:cNvSpPr/>
              <p:nvPr/>
            </p:nvSpPr>
            <p:spPr>
              <a:xfrm>
                <a:off x="11168017" y="341939"/>
                <a:ext cx="70838" cy="60489"/>
              </a:xfrm>
              <a:custGeom>
                <a:avLst/>
                <a:gdLst>
                  <a:gd name="connsiteX0" fmla="*/ 261802 w 487427"/>
                  <a:gd name="connsiteY0" fmla="*/ 389615 h 416222"/>
                  <a:gd name="connsiteX1" fmla="*/ 487427 w 487427"/>
                  <a:gd name="connsiteY1" fmla="*/ 0 h 416222"/>
                  <a:gd name="connsiteX2" fmla="*/ 0 w 487427"/>
                  <a:gd name="connsiteY2" fmla="*/ 0 h 416222"/>
                  <a:gd name="connsiteX3" fmla="*/ 240858 w 487427"/>
                  <a:gd name="connsiteY3" fmla="*/ 416222 h 416222"/>
                  <a:gd name="connsiteX4" fmla="*/ 261802 w 487427"/>
                  <a:gd name="connsiteY4" fmla="*/ 389615 h 416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7427" h="416222">
                    <a:moveTo>
                      <a:pt x="261802" y="389615"/>
                    </a:moveTo>
                    <a:lnTo>
                      <a:pt x="487427" y="0"/>
                    </a:lnTo>
                    <a:lnTo>
                      <a:pt x="0" y="0"/>
                    </a:lnTo>
                    <a:lnTo>
                      <a:pt x="240858" y="416222"/>
                    </a:lnTo>
                    <a:cubicBezTo>
                      <a:pt x="248474" y="407670"/>
                      <a:pt x="256090" y="399118"/>
                      <a:pt x="261802" y="389615"/>
                    </a:cubicBezTo>
                  </a:path>
                </a:pathLst>
              </a:custGeom>
              <a:solidFill>
                <a:srgbClr val="F26F62"/>
              </a:solidFill>
              <a:ln w="9510"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B995A5DE-F697-D84D-826E-F4E3D38B0EDC}"/>
                  </a:ext>
                </a:extLst>
              </p:cNvPr>
              <p:cNvSpPr/>
              <p:nvPr/>
            </p:nvSpPr>
            <p:spPr>
              <a:xfrm>
                <a:off x="11125542" y="346221"/>
                <a:ext cx="70008" cy="61180"/>
              </a:xfrm>
              <a:custGeom>
                <a:avLst/>
                <a:gdLst>
                  <a:gd name="connsiteX0" fmla="*/ 0 w 481715"/>
                  <a:gd name="connsiteY0" fmla="*/ 416223 h 420973"/>
                  <a:gd name="connsiteX1" fmla="*/ 33320 w 481715"/>
                  <a:gd name="connsiteY1" fmla="*/ 420974 h 420973"/>
                  <a:gd name="connsiteX2" fmla="*/ 448395 w 481715"/>
                  <a:gd name="connsiteY2" fmla="*/ 420974 h 420973"/>
                  <a:gd name="connsiteX3" fmla="*/ 481715 w 481715"/>
                  <a:gd name="connsiteY3" fmla="*/ 416223 h 420973"/>
                  <a:gd name="connsiteX4" fmla="*/ 240858 w 481715"/>
                  <a:gd name="connsiteY4" fmla="*/ 0 h 420973"/>
                  <a:gd name="connsiteX5" fmla="*/ 0 w 481715"/>
                  <a:gd name="connsiteY5" fmla="*/ 416223 h 420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1715" h="420973">
                    <a:moveTo>
                      <a:pt x="0" y="416223"/>
                    </a:moveTo>
                    <a:cubicBezTo>
                      <a:pt x="10472" y="419073"/>
                      <a:pt x="21896" y="420974"/>
                      <a:pt x="33320" y="420974"/>
                    </a:cubicBezTo>
                    <a:lnTo>
                      <a:pt x="448395" y="420974"/>
                    </a:lnTo>
                    <a:cubicBezTo>
                      <a:pt x="459819" y="420974"/>
                      <a:pt x="471243" y="419073"/>
                      <a:pt x="481715" y="416223"/>
                    </a:cubicBezTo>
                    <a:lnTo>
                      <a:pt x="240858" y="0"/>
                    </a:lnTo>
                    <a:lnTo>
                      <a:pt x="0" y="416223"/>
                    </a:lnTo>
                    <a:close/>
                  </a:path>
                </a:pathLst>
              </a:custGeom>
              <a:solidFill>
                <a:srgbClr val="F58C7F"/>
              </a:solidFill>
              <a:ln w="9510"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FE792F93-412F-DC4E-B851-635ADB29190C}"/>
                  </a:ext>
                </a:extLst>
              </p:cNvPr>
              <p:cNvSpPr/>
              <p:nvPr/>
            </p:nvSpPr>
            <p:spPr>
              <a:xfrm>
                <a:off x="11168017" y="272749"/>
                <a:ext cx="70699" cy="60489"/>
              </a:xfrm>
              <a:custGeom>
                <a:avLst/>
                <a:gdLst>
                  <a:gd name="connsiteX0" fmla="*/ 486475 w 486475"/>
                  <a:gd name="connsiteY0" fmla="*/ 416223 h 416222"/>
                  <a:gd name="connsiteX1" fmla="*/ 260850 w 486475"/>
                  <a:gd name="connsiteY1" fmla="*/ 26608 h 416222"/>
                  <a:gd name="connsiteX2" fmla="*/ 239906 w 486475"/>
                  <a:gd name="connsiteY2" fmla="*/ 0 h 416222"/>
                  <a:gd name="connsiteX3" fmla="*/ 0 w 486475"/>
                  <a:gd name="connsiteY3" fmla="*/ 416223 h 416222"/>
                  <a:gd name="connsiteX4" fmla="*/ 486475 w 486475"/>
                  <a:gd name="connsiteY4" fmla="*/ 416223 h 416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475" h="416222">
                    <a:moveTo>
                      <a:pt x="486475" y="416223"/>
                    </a:moveTo>
                    <a:lnTo>
                      <a:pt x="260850" y="26608"/>
                    </a:lnTo>
                    <a:cubicBezTo>
                      <a:pt x="255138" y="17105"/>
                      <a:pt x="248474" y="7602"/>
                      <a:pt x="239906" y="0"/>
                    </a:cubicBezTo>
                    <a:lnTo>
                      <a:pt x="0" y="416223"/>
                    </a:lnTo>
                    <a:lnTo>
                      <a:pt x="486475" y="416223"/>
                    </a:lnTo>
                    <a:close/>
                  </a:path>
                </a:pathLst>
              </a:custGeom>
              <a:solidFill>
                <a:srgbClr val="F0534C"/>
              </a:solidFill>
              <a:ln w="9510" cap="flat">
                <a:noFill/>
                <a:prstDash val="solid"/>
                <a:miter/>
              </a:ln>
            </p:spPr>
            <p:txBody>
              <a:bodyPr rtlCol="0" anchor="ctr"/>
              <a:lstStyle/>
              <a:p>
                <a:endParaRPr lang="en-US"/>
              </a:p>
            </p:txBody>
          </p:sp>
        </p:grpSp>
      </p:grpSp>
      <p:sp>
        <p:nvSpPr>
          <p:cNvPr id="21" name="Text Placeholder 7">
            <a:extLst>
              <a:ext uri="{FF2B5EF4-FFF2-40B4-BE49-F238E27FC236}">
                <a16:creationId xmlns:a16="http://schemas.microsoft.com/office/drawing/2014/main" id="{C7C7CD11-628B-F541-AB2A-19CDF12B222B}"/>
              </a:ext>
            </a:extLst>
          </p:cNvPr>
          <p:cNvSpPr>
            <a:spLocks noGrp="1"/>
          </p:cNvSpPr>
          <p:nvPr>
            <p:ph type="body" sz="quarter" idx="24"/>
          </p:nvPr>
        </p:nvSpPr>
        <p:spPr>
          <a:xfrm>
            <a:off x="228600" y="502920"/>
            <a:ext cx="5865812" cy="233718"/>
          </a:xfrm>
          <a:prstGeom prst="rect">
            <a:avLst/>
          </a:prstGeom>
        </p:spPr>
        <p:txBody>
          <a:bodyPr wrap="square">
            <a:spAutoFit/>
          </a:bodyPr>
          <a:lstStyle>
            <a:lvl1pPr marL="0" marR="0" indent="0" algn="l" defTabSz="182742" rtl="0" eaLnBrk="1" fontAlgn="auto" latinLnBrk="0" hangingPunct="1">
              <a:lnSpc>
                <a:spcPct val="120000"/>
              </a:lnSpc>
              <a:spcBef>
                <a:spcPts val="0"/>
              </a:spcBef>
              <a:spcAft>
                <a:spcPts val="0"/>
              </a:spcAft>
              <a:buClrTx/>
              <a:buSzTx/>
              <a:buFont typeface="Arial" panose="020B0604020202020204" pitchFamily="34" charset="0"/>
              <a:buNone/>
              <a:tabLst/>
              <a:defRPr lang="en-US"/>
            </a:lvl1pPr>
            <a:lvl4pPr marL="182880" marR="0" indent="-182880" algn="l" defTabSz="182880" rtl="0" eaLnBrk="1" fontAlgn="auto" latinLnBrk="0" hangingPunct="1">
              <a:lnSpc>
                <a:spcPct val="100000"/>
              </a:lnSpc>
              <a:spcBef>
                <a:spcPts val="0"/>
              </a:spcBef>
              <a:spcAft>
                <a:spcPts val="600"/>
              </a:spcAft>
              <a:buClr>
                <a:schemeClr val="tx2"/>
              </a:buClr>
              <a:buSzPct val="100000"/>
              <a:buFont typeface="Arial" panose="020B0604020202020204" pitchFamily="34" charset="0"/>
              <a:buChar char="•"/>
              <a:tabLst>
                <a:tab pos="182880" algn="l"/>
                <a:tab pos="365760" algn="l"/>
                <a:tab pos="548640" algn="l"/>
              </a:tabLst>
              <a:defRPr/>
            </a:lvl4pPr>
          </a:lstStyle>
          <a:p>
            <a:pPr lvl="0"/>
            <a:r>
              <a:rPr lang="en-US"/>
              <a:t>Click to edit Master text styles</a:t>
            </a:r>
          </a:p>
        </p:txBody>
      </p:sp>
      <p:sp>
        <p:nvSpPr>
          <p:cNvPr id="22" name="Text Placeholder 7">
            <a:extLst>
              <a:ext uri="{FF2B5EF4-FFF2-40B4-BE49-F238E27FC236}">
                <a16:creationId xmlns:a16="http://schemas.microsoft.com/office/drawing/2014/main" id="{9A67D497-E6B0-5948-8E9E-9ED3382FDBCD}"/>
              </a:ext>
            </a:extLst>
          </p:cNvPr>
          <p:cNvSpPr>
            <a:spLocks noGrp="1"/>
          </p:cNvSpPr>
          <p:nvPr>
            <p:ph type="body" sz="quarter" idx="28" hasCustomPrompt="1"/>
          </p:nvPr>
        </p:nvSpPr>
        <p:spPr>
          <a:xfrm>
            <a:off x="10148986" y="6632886"/>
            <a:ext cx="1821776" cy="92333"/>
          </a:xfrm>
        </p:spPr>
        <p:txBody>
          <a:bodyPr anchor="b" anchorCtr="0">
            <a:spAutoFit/>
          </a:bodyPr>
          <a:lstStyle>
            <a:lvl1pPr algn="r">
              <a:lnSpc>
                <a:spcPct val="100000"/>
              </a:lnSpc>
              <a:defRPr sz="600">
                <a:solidFill>
                  <a:schemeClr val="tx2">
                    <a:lumMod val="50000"/>
                    <a:lumOff val="50000"/>
                  </a:schemeClr>
                </a:solidFill>
              </a:defRPr>
            </a:lvl1pPr>
          </a:lstStyle>
          <a:p>
            <a:pPr lvl="0"/>
            <a:r>
              <a:rPr lang="en-US"/>
              <a:t>Source Info</a:t>
            </a:r>
          </a:p>
        </p:txBody>
      </p:sp>
    </p:spTree>
    <p:extLst>
      <p:ext uri="{BB962C8B-B14F-4D97-AF65-F5344CB8AC3E}">
        <p14:creationId xmlns:p14="http://schemas.microsoft.com/office/powerpoint/2010/main" val="4073136250"/>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Services 2">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2A8DF780-6025-1F42-8D6E-72E595483D61}"/>
              </a:ext>
            </a:extLst>
          </p:cNvPr>
          <p:cNvSpPr>
            <a:spLocks noGrp="1"/>
          </p:cNvSpPr>
          <p:nvPr>
            <p:ph type="pic" sz="quarter" idx="29"/>
          </p:nvPr>
        </p:nvSpPr>
        <p:spPr>
          <a:xfrm>
            <a:off x="0" y="8313"/>
            <a:ext cx="6094413" cy="6858000"/>
          </a:xfrm>
          <a:blipFill>
            <a:blip r:embed="rId2" cstate="email">
              <a:extLst>
                <a:ext uri="{28A0092B-C50C-407E-A947-70E740481C1C}">
                  <a14:useLocalDpi xmlns:a14="http://schemas.microsoft.com/office/drawing/2010/main"/>
                </a:ext>
              </a:extLst>
            </a:blip>
            <a:stretch>
              <a:fillRect b="1"/>
            </a:stretch>
          </a:blipFill>
        </p:spPr>
        <p:txBody>
          <a:bodyPr/>
          <a:lstStyle>
            <a:lvl1pPr>
              <a:defRPr>
                <a:noFill/>
              </a:defRPr>
            </a:lvl1pPr>
          </a:lstStyle>
          <a:p>
            <a:r>
              <a:rPr lang="en-US"/>
              <a:t>Click icon to add picture</a:t>
            </a:r>
          </a:p>
        </p:txBody>
      </p:sp>
      <p:sp>
        <p:nvSpPr>
          <p:cNvPr id="2" name="Footer Placeholder 1">
            <a:extLst>
              <a:ext uri="{FF2B5EF4-FFF2-40B4-BE49-F238E27FC236}">
                <a16:creationId xmlns:a16="http://schemas.microsoft.com/office/drawing/2014/main" id="{7CF534F1-1A77-004D-BBDB-CCD9C53BEED2}"/>
              </a:ext>
            </a:extLst>
          </p:cNvPr>
          <p:cNvSpPr>
            <a:spLocks noGrp="1"/>
          </p:cNvSpPr>
          <p:nvPr>
            <p:ph type="ftr" sz="quarter" idx="26"/>
          </p:nvPr>
        </p:nvSpPr>
        <p:spPr/>
        <p:txBody>
          <a:bodyPr/>
          <a:lstStyle>
            <a:lvl1pPr>
              <a:defRPr>
                <a:solidFill>
                  <a:schemeClr val="tx2">
                    <a:lumMod val="50000"/>
                    <a:lumOff val="50000"/>
                    <a:alpha val="60000"/>
                  </a:schemeClr>
                </a:solidFill>
              </a:defRPr>
            </a:lvl1pPr>
          </a:lstStyle>
          <a:p>
            <a:r>
              <a:rPr lang="en-US" kern="0"/>
              <a:t>© 2021 Xandr Inc. Xandr℠, the Kite logo, AT&amp;T, the Globe logo and other marks are trademarks and service marks of AT&amp;T Intellectual Property and/or AT&amp;T affiliated companies. All other marks contained herein are the property of their respective owners.</a:t>
            </a:r>
          </a:p>
        </p:txBody>
      </p:sp>
      <p:sp>
        <p:nvSpPr>
          <p:cNvPr id="3" name="Slide Number Placeholder 2">
            <a:extLst>
              <a:ext uri="{FF2B5EF4-FFF2-40B4-BE49-F238E27FC236}">
                <a16:creationId xmlns:a16="http://schemas.microsoft.com/office/drawing/2014/main" id="{51239EF2-45F8-864B-B4FC-2ECA089FDF0C}"/>
              </a:ext>
            </a:extLst>
          </p:cNvPr>
          <p:cNvSpPr>
            <a:spLocks noGrp="1"/>
          </p:cNvSpPr>
          <p:nvPr>
            <p:ph type="sldNum" sz="quarter" idx="27"/>
          </p:nvPr>
        </p:nvSpPr>
        <p:spPr/>
        <p:txBody>
          <a:bodyPr/>
          <a:lstStyle>
            <a:lvl1pPr>
              <a:defRPr>
                <a:solidFill>
                  <a:schemeClr val="tx2">
                    <a:lumMod val="50000"/>
                    <a:lumOff val="50000"/>
                    <a:alpha val="60000"/>
                  </a:schemeClr>
                </a:solidFill>
              </a:defRPr>
            </a:lvl1pPr>
          </a:lstStyle>
          <a:p>
            <a:fld id="{B039CED7-89A6-0D48-93AF-800B78660EBD}" type="slidenum">
              <a:rPr lang="en-US"/>
              <a:pPr/>
              <a:t>‹#›</a:t>
            </a:fld>
            <a:endParaRPr lang="en-US"/>
          </a:p>
        </p:txBody>
      </p:sp>
      <p:grpSp>
        <p:nvGrpSpPr>
          <p:cNvPr id="10" name="Group 9">
            <a:extLst>
              <a:ext uri="{FF2B5EF4-FFF2-40B4-BE49-F238E27FC236}">
                <a16:creationId xmlns:a16="http://schemas.microsoft.com/office/drawing/2014/main" id="{B25E6D92-FFA2-314F-98D1-E3EDA25AF140}"/>
              </a:ext>
            </a:extLst>
          </p:cNvPr>
          <p:cNvGrpSpPr>
            <a:grpSpLocks noChangeAspect="1"/>
          </p:cNvGrpSpPr>
          <p:nvPr userDrawn="1"/>
        </p:nvGrpSpPr>
        <p:grpSpPr>
          <a:xfrm>
            <a:off x="11082099" y="215851"/>
            <a:ext cx="886025" cy="193345"/>
            <a:chOff x="11082099" y="215851"/>
            <a:chExt cx="886025" cy="193345"/>
          </a:xfrm>
        </p:grpSpPr>
        <p:sp>
          <p:nvSpPr>
            <p:cNvPr id="11" name="Freeform 10">
              <a:extLst>
                <a:ext uri="{FF2B5EF4-FFF2-40B4-BE49-F238E27FC236}">
                  <a16:creationId xmlns:a16="http://schemas.microsoft.com/office/drawing/2014/main" id="{AFFCEC0E-107E-F449-AA04-01A224FD4FA4}"/>
                </a:ext>
              </a:extLst>
            </p:cNvPr>
            <p:cNvSpPr/>
            <p:nvPr/>
          </p:nvSpPr>
          <p:spPr>
            <a:xfrm>
              <a:off x="11248402" y="215851"/>
              <a:ext cx="719722" cy="193345"/>
            </a:xfrm>
            <a:custGeom>
              <a:avLst/>
              <a:gdLst>
                <a:gd name="connsiteX0" fmla="*/ 212098 w 719722"/>
                <a:gd name="connsiteY0" fmla="*/ 78028 h 193345"/>
                <a:gd name="connsiteX1" fmla="*/ 182351 w 719722"/>
                <a:gd name="connsiteY1" fmla="*/ 90043 h 193345"/>
                <a:gd name="connsiteX2" fmla="*/ 170730 w 719722"/>
                <a:gd name="connsiteY2" fmla="*/ 121669 h 193345"/>
                <a:gd name="connsiteX3" fmla="*/ 182351 w 719722"/>
                <a:gd name="connsiteY3" fmla="*/ 153294 h 193345"/>
                <a:gd name="connsiteX4" fmla="*/ 212098 w 719722"/>
                <a:gd name="connsiteY4" fmla="*/ 165309 h 193345"/>
                <a:gd name="connsiteX5" fmla="*/ 241982 w 719722"/>
                <a:gd name="connsiteY5" fmla="*/ 153294 h 193345"/>
                <a:gd name="connsiteX6" fmla="*/ 253742 w 719722"/>
                <a:gd name="connsiteY6" fmla="*/ 121669 h 193345"/>
                <a:gd name="connsiteX7" fmla="*/ 241982 w 719722"/>
                <a:gd name="connsiteY7" fmla="*/ 90043 h 193345"/>
                <a:gd name="connsiteX8" fmla="*/ 212098 w 719722"/>
                <a:gd name="connsiteY8" fmla="*/ 78028 h 193345"/>
                <a:gd name="connsiteX9" fmla="*/ 539445 w 719722"/>
                <a:gd name="connsiteY9" fmla="*/ 77891 h 193345"/>
                <a:gd name="connsiteX10" fmla="*/ 518277 w 719722"/>
                <a:gd name="connsiteY10" fmla="*/ 83277 h 193345"/>
                <a:gd name="connsiteX11" fmla="*/ 503335 w 719722"/>
                <a:gd name="connsiteY11" fmla="*/ 98606 h 193345"/>
                <a:gd name="connsiteX12" fmla="*/ 497801 w 719722"/>
                <a:gd name="connsiteY12" fmla="*/ 121669 h 193345"/>
                <a:gd name="connsiteX13" fmla="*/ 503335 w 719722"/>
                <a:gd name="connsiteY13" fmla="*/ 144733 h 193345"/>
                <a:gd name="connsiteX14" fmla="*/ 518277 w 719722"/>
                <a:gd name="connsiteY14" fmla="*/ 160062 h 193345"/>
                <a:gd name="connsiteX15" fmla="*/ 539445 w 719722"/>
                <a:gd name="connsiteY15" fmla="*/ 165448 h 193345"/>
                <a:gd name="connsiteX16" fmla="*/ 560614 w 719722"/>
                <a:gd name="connsiteY16" fmla="*/ 160062 h 193345"/>
                <a:gd name="connsiteX17" fmla="*/ 575556 w 719722"/>
                <a:gd name="connsiteY17" fmla="*/ 144733 h 193345"/>
                <a:gd name="connsiteX18" fmla="*/ 581090 w 719722"/>
                <a:gd name="connsiteY18" fmla="*/ 121669 h 193345"/>
                <a:gd name="connsiteX19" fmla="*/ 575556 w 719722"/>
                <a:gd name="connsiteY19" fmla="*/ 98606 h 193345"/>
                <a:gd name="connsiteX20" fmla="*/ 560614 w 719722"/>
                <a:gd name="connsiteY20" fmla="*/ 83277 h 193345"/>
                <a:gd name="connsiteX21" fmla="*/ 539445 w 719722"/>
                <a:gd name="connsiteY21" fmla="*/ 77891 h 193345"/>
                <a:gd name="connsiteX22" fmla="*/ 2352 w 719722"/>
                <a:gd name="connsiteY22" fmla="*/ 51650 h 193345"/>
                <a:gd name="connsiteX23" fmla="*/ 30300 w 719722"/>
                <a:gd name="connsiteY23" fmla="*/ 51650 h 193345"/>
                <a:gd name="connsiteX24" fmla="*/ 43997 w 719722"/>
                <a:gd name="connsiteY24" fmla="*/ 58417 h 193345"/>
                <a:gd name="connsiteX25" fmla="*/ 73190 w 719722"/>
                <a:gd name="connsiteY25" fmla="*/ 99020 h 193345"/>
                <a:gd name="connsiteX26" fmla="*/ 102383 w 719722"/>
                <a:gd name="connsiteY26" fmla="*/ 58417 h 193345"/>
                <a:gd name="connsiteX27" fmla="*/ 116080 w 719722"/>
                <a:gd name="connsiteY27" fmla="*/ 51650 h 193345"/>
                <a:gd name="connsiteX28" fmla="*/ 142921 w 719722"/>
                <a:gd name="connsiteY28" fmla="*/ 51650 h 193345"/>
                <a:gd name="connsiteX29" fmla="*/ 90484 w 719722"/>
                <a:gd name="connsiteY29" fmla="*/ 121531 h 193345"/>
                <a:gd name="connsiteX30" fmla="*/ 145273 w 719722"/>
                <a:gd name="connsiteY30" fmla="*/ 191411 h 193345"/>
                <a:gd name="connsiteX31" fmla="*/ 116910 w 719722"/>
                <a:gd name="connsiteY31" fmla="*/ 191411 h 193345"/>
                <a:gd name="connsiteX32" fmla="*/ 103213 w 719722"/>
                <a:gd name="connsiteY32" fmla="*/ 184644 h 193345"/>
                <a:gd name="connsiteX33" fmla="*/ 72360 w 719722"/>
                <a:gd name="connsiteY33" fmla="*/ 144732 h 193345"/>
                <a:gd name="connsiteX34" fmla="*/ 41368 w 719722"/>
                <a:gd name="connsiteY34" fmla="*/ 184644 h 193345"/>
                <a:gd name="connsiteX35" fmla="*/ 27671 w 719722"/>
                <a:gd name="connsiteY35" fmla="*/ 191411 h 193345"/>
                <a:gd name="connsiteX36" fmla="*/ 0 w 719722"/>
                <a:gd name="connsiteY36" fmla="*/ 191411 h 193345"/>
                <a:gd name="connsiteX37" fmla="*/ 54512 w 719722"/>
                <a:gd name="connsiteY37" fmla="*/ 121531 h 193345"/>
                <a:gd name="connsiteX38" fmla="*/ 389469 w 719722"/>
                <a:gd name="connsiteY38" fmla="*/ 50408 h 193345"/>
                <a:gd name="connsiteX39" fmla="*/ 431944 w 719722"/>
                <a:gd name="connsiteY39" fmla="*/ 65737 h 193345"/>
                <a:gd name="connsiteX40" fmla="*/ 447993 w 719722"/>
                <a:gd name="connsiteY40" fmla="*/ 111449 h 193345"/>
                <a:gd name="connsiteX41" fmla="*/ 447993 w 719722"/>
                <a:gd name="connsiteY41" fmla="*/ 191549 h 193345"/>
                <a:gd name="connsiteX42" fmla="*/ 432220 w 719722"/>
                <a:gd name="connsiteY42" fmla="*/ 191549 h 193345"/>
                <a:gd name="connsiteX43" fmla="*/ 415203 w 719722"/>
                <a:gd name="connsiteY43" fmla="*/ 174562 h 193345"/>
                <a:gd name="connsiteX44" fmla="*/ 415203 w 719722"/>
                <a:gd name="connsiteY44" fmla="*/ 115730 h 193345"/>
                <a:gd name="connsiteX45" fmla="*/ 406486 w 719722"/>
                <a:gd name="connsiteY45" fmla="*/ 88110 h 193345"/>
                <a:gd name="connsiteX46" fmla="*/ 381859 w 719722"/>
                <a:gd name="connsiteY46" fmla="*/ 78857 h 193345"/>
                <a:gd name="connsiteX47" fmla="*/ 353358 w 719722"/>
                <a:gd name="connsiteY47" fmla="*/ 89767 h 193345"/>
                <a:gd name="connsiteX48" fmla="*/ 342843 w 719722"/>
                <a:gd name="connsiteY48" fmla="*/ 120978 h 193345"/>
                <a:gd name="connsiteX49" fmla="*/ 342843 w 719722"/>
                <a:gd name="connsiteY49" fmla="*/ 174562 h 193345"/>
                <a:gd name="connsiteX50" fmla="*/ 325826 w 719722"/>
                <a:gd name="connsiteY50" fmla="*/ 191549 h 193345"/>
                <a:gd name="connsiteX51" fmla="*/ 310053 w 719722"/>
                <a:gd name="connsiteY51" fmla="*/ 191549 h 193345"/>
                <a:gd name="connsiteX52" fmla="*/ 310053 w 719722"/>
                <a:gd name="connsiteY52" fmla="*/ 51927 h 193345"/>
                <a:gd name="connsiteX53" fmla="*/ 324165 w 719722"/>
                <a:gd name="connsiteY53" fmla="*/ 51927 h 193345"/>
                <a:gd name="connsiteX54" fmla="*/ 341183 w 719722"/>
                <a:gd name="connsiteY54" fmla="*/ 68914 h 193345"/>
                <a:gd name="connsiteX55" fmla="*/ 341183 w 719722"/>
                <a:gd name="connsiteY55" fmla="*/ 70018 h 193345"/>
                <a:gd name="connsiteX56" fmla="*/ 361659 w 719722"/>
                <a:gd name="connsiteY56" fmla="*/ 55379 h 193345"/>
                <a:gd name="connsiteX57" fmla="*/ 389469 w 719722"/>
                <a:gd name="connsiteY57" fmla="*/ 50408 h 193345"/>
                <a:gd name="connsiteX58" fmla="*/ 719722 w 719722"/>
                <a:gd name="connsiteY58" fmla="*/ 50269 h 193345"/>
                <a:gd name="connsiteX59" fmla="*/ 719722 w 719722"/>
                <a:gd name="connsiteY59" fmla="*/ 81342 h 193345"/>
                <a:gd name="connsiteX60" fmla="*/ 712113 w 719722"/>
                <a:gd name="connsiteY60" fmla="*/ 80514 h 193345"/>
                <a:gd name="connsiteX61" fmla="*/ 682228 w 719722"/>
                <a:gd name="connsiteY61" fmla="*/ 91700 h 193345"/>
                <a:gd name="connsiteX62" fmla="*/ 671436 w 719722"/>
                <a:gd name="connsiteY62" fmla="*/ 123740 h 193345"/>
                <a:gd name="connsiteX63" fmla="*/ 671436 w 719722"/>
                <a:gd name="connsiteY63" fmla="*/ 174424 h 193345"/>
                <a:gd name="connsiteX64" fmla="*/ 654419 w 719722"/>
                <a:gd name="connsiteY64" fmla="*/ 191411 h 193345"/>
                <a:gd name="connsiteX65" fmla="*/ 638646 w 719722"/>
                <a:gd name="connsiteY65" fmla="*/ 191411 h 193345"/>
                <a:gd name="connsiteX66" fmla="*/ 638646 w 719722"/>
                <a:gd name="connsiteY66" fmla="*/ 51926 h 193345"/>
                <a:gd name="connsiteX67" fmla="*/ 669776 w 719722"/>
                <a:gd name="connsiteY67" fmla="*/ 51926 h 193345"/>
                <a:gd name="connsiteX68" fmla="*/ 669776 w 719722"/>
                <a:gd name="connsiteY68" fmla="*/ 72366 h 193345"/>
                <a:gd name="connsiteX69" fmla="*/ 719722 w 719722"/>
                <a:gd name="connsiteY69" fmla="*/ 50269 h 193345"/>
                <a:gd name="connsiteX70" fmla="*/ 208500 w 719722"/>
                <a:gd name="connsiteY70" fmla="*/ 50269 h 193345"/>
                <a:gd name="connsiteX71" fmla="*/ 233543 w 719722"/>
                <a:gd name="connsiteY71" fmla="*/ 54964 h 193345"/>
                <a:gd name="connsiteX72" fmla="*/ 253327 w 719722"/>
                <a:gd name="connsiteY72" fmla="*/ 68775 h 193345"/>
                <a:gd name="connsiteX73" fmla="*/ 270345 w 719722"/>
                <a:gd name="connsiteY73" fmla="*/ 51788 h 193345"/>
                <a:gd name="connsiteX74" fmla="*/ 285979 w 719722"/>
                <a:gd name="connsiteY74" fmla="*/ 51788 h 193345"/>
                <a:gd name="connsiteX75" fmla="*/ 285979 w 719722"/>
                <a:gd name="connsiteY75" fmla="*/ 51926 h 193345"/>
                <a:gd name="connsiteX76" fmla="*/ 285979 w 719722"/>
                <a:gd name="connsiteY76" fmla="*/ 191549 h 193345"/>
                <a:gd name="connsiteX77" fmla="*/ 271867 w 719722"/>
                <a:gd name="connsiteY77" fmla="*/ 191549 h 193345"/>
                <a:gd name="connsiteX78" fmla="*/ 254849 w 719722"/>
                <a:gd name="connsiteY78" fmla="*/ 174562 h 193345"/>
                <a:gd name="connsiteX79" fmla="*/ 254849 w 719722"/>
                <a:gd name="connsiteY79" fmla="*/ 173457 h 193345"/>
                <a:gd name="connsiteX80" fmla="*/ 234788 w 719722"/>
                <a:gd name="connsiteY80" fmla="*/ 188372 h 193345"/>
                <a:gd name="connsiteX81" fmla="*/ 208500 w 719722"/>
                <a:gd name="connsiteY81" fmla="*/ 193344 h 193345"/>
                <a:gd name="connsiteX82" fmla="*/ 171975 w 719722"/>
                <a:gd name="connsiteY82" fmla="*/ 184506 h 193345"/>
                <a:gd name="connsiteX83" fmla="*/ 146794 w 719722"/>
                <a:gd name="connsiteY83" fmla="*/ 159371 h 193345"/>
                <a:gd name="connsiteX84" fmla="*/ 137801 w 719722"/>
                <a:gd name="connsiteY84" fmla="*/ 121669 h 193345"/>
                <a:gd name="connsiteX85" fmla="*/ 146794 w 719722"/>
                <a:gd name="connsiteY85" fmla="*/ 84104 h 193345"/>
                <a:gd name="connsiteX86" fmla="*/ 171975 w 719722"/>
                <a:gd name="connsiteY86" fmla="*/ 59108 h 193345"/>
                <a:gd name="connsiteX87" fmla="*/ 208500 w 719722"/>
                <a:gd name="connsiteY87" fmla="*/ 50269 h 193345"/>
                <a:gd name="connsiteX88" fmla="*/ 580675 w 719722"/>
                <a:gd name="connsiteY88" fmla="*/ 0 h 193345"/>
                <a:gd name="connsiteX89" fmla="*/ 613327 w 719722"/>
                <a:gd name="connsiteY89" fmla="*/ 0 h 193345"/>
                <a:gd name="connsiteX90" fmla="*/ 613327 w 719722"/>
                <a:gd name="connsiteY90" fmla="*/ 191550 h 193345"/>
                <a:gd name="connsiteX91" fmla="*/ 598938 w 719722"/>
                <a:gd name="connsiteY91" fmla="*/ 191550 h 193345"/>
                <a:gd name="connsiteX92" fmla="*/ 581920 w 719722"/>
                <a:gd name="connsiteY92" fmla="*/ 174563 h 193345"/>
                <a:gd name="connsiteX93" fmla="*/ 581920 w 719722"/>
                <a:gd name="connsiteY93" fmla="*/ 173458 h 193345"/>
                <a:gd name="connsiteX94" fmla="*/ 561859 w 719722"/>
                <a:gd name="connsiteY94" fmla="*/ 188373 h 193345"/>
                <a:gd name="connsiteX95" fmla="*/ 535571 w 719722"/>
                <a:gd name="connsiteY95" fmla="*/ 193345 h 193345"/>
                <a:gd name="connsiteX96" fmla="*/ 499322 w 719722"/>
                <a:gd name="connsiteY96" fmla="*/ 184507 h 193345"/>
                <a:gd name="connsiteX97" fmla="*/ 474003 w 719722"/>
                <a:gd name="connsiteY97" fmla="*/ 159234 h 193345"/>
                <a:gd name="connsiteX98" fmla="*/ 464872 w 719722"/>
                <a:gd name="connsiteY98" fmla="*/ 121669 h 193345"/>
                <a:gd name="connsiteX99" fmla="*/ 474003 w 719722"/>
                <a:gd name="connsiteY99" fmla="*/ 84243 h 193345"/>
                <a:gd name="connsiteX100" fmla="*/ 499322 w 719722"/>
                <a:gd name="connsiteY100" fmla="*/ 59108 h 193345"/>
                <a:gd name="connsiteX101" fmla="*/ 535571 w 719722"/>
                <a:gd name="connsiteY101" fmla="*/ 50270 h 193345"/>
                <a:gd name="connsiteX102" fmla="*/ 561029 w 719722"/>
                <a:gd name="connsiteY102" fmla="*/ 54965 h 193345"/>
                <a:gd name="connsiteX103" fmla="*/ 580675 w 719722"/>
                <a:gd name="connsiteY103" fmla="*/ 69052 h 193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l="l" t="t" r="r" b="b"/>
              <a:pathLst>
                <a:path w="719722" h="193345">
                  <a:moveTo>
                    <a:pt x="212098" y="78028"/>
                  </a:moveTo>
                  <a:cubicBezTo>
                    <a:pt x="200061" y="78028"/>
                    <a:pt x="190099" y="82033"/>
                    <a:pt x="182351" y="90043"/>
                  </a:cubicBezTo>
                  <a:cubicBezTo>
                    <a:pt x="174603" y="98053"/>
                    <a:pt x="170730" y="108549"/>
                    <a:pt x="170730" y="121669"/>
                  </a:cubicBezTo>
                  <a:cubicBezTo>
                    <a:pt x="170730" y="134788"/>
                    <a:pt x="174603" y="145284"/>
                    <a:pt x="182351" y="153294"/>
                  </a:cubicBezTo>
                  <a:cubicBezTo>
                    <a:pt x="190099" y="161304"/>
                    <a:pt x="200061" y="165309"/>
                    <a:pt x="212098" y="165309"/>
                  </a:cubicBezTo>
                  <a:cubicBezTo>
                    <a:pt x="224134" y="165447"/>
                    <a:pt x="234096" y="161442"/>
                    <a:pt x="241982" y="153294"/>
                  </a:cubicBezTo>
                  <a:cubicBezTo>
                    <a:pt x="249868" y="145284"/>
                    <a:pt x="253742" y="134788"/>
                    <a:pt x="253742" y="121669"/>
                  </a:cubicBezTo>
                  <a:cubicBezTo>
                    <a:pt x="253742" y="108549"/>
                    <a:pt x="249868" y="98053"/>
                    <a:pt x="241982" y="90043"/>
                  </a:cubicBezTo>
                  <a:cubicBezTo>
                    <a:pt x="234096" y="82033"/>
                    <a:pt x="224134" y="78028"/>
                    <a:pt x="212098" y="78028"/>
                  </a:cubicBezTo>
                  <a:close/>
                  <a:moveTo>
                    <a:pt x="539445" y="77891"/>
                  </a:moveTo>
                  <a:cubicBezTo>
                    <a:pt x="531559" y="77891"/>
                    <a:pt x="524503" y="79686"/>
                    <a:pt x="518277" y="83277"/>
                  </a:cubicBezTo>
                  <a:cubicBezTo>
                    <a:pt x="512051" y="86867"/>
                    <a:pt x="507070" y="91977"/>
                    <a:pt x="503335" y="98606"/>
                  </a:cubicBezTo>
                  <a:cubicBezTo>
                    <a:pt x="499599" y="105235"/>
                    <a:pt x="497801" y="112969"/>
                    <a:pt x="497801" y="121669"/>
                  </a:cubicBezTo>
                  <a:cubicBezTo>
                    <a:pt x="497801" y="130370"/>
                    <a:pt x="499599" y="138104"/>
                    <a:pt x="503335" y="144733"/>
                  </a:cubicBezTo>
                  <a:cubicBezTo>
                    <a:pt x="507070" y="151362"/>
                    <a:pt x="511913" y="156471"/>
                    <a:pt x="518277" y="160062"/>
                  </a:cubicBezTo>
                  <a:cubicBezTo>
                    <a:pt x="524503" y="163653"/>
                    <a:pt x="531698" y="165448"/>
                    <a:pt x="539445" y="165448"/>
                  </a:cubicBezTo>
                  <a:cubicBezTo>
                    <a:pt x="547193" y="165448"/>
                    <a:pt x="554388" y="163653"/>
                    <a:pt x="560614" y="160062"/>
                  </a:cubicBezTo>
                  <a:cubicBezTo>
                    <a:pt x="566840" y="156471"/>
                    <a:pt x="571821" y="151362"/>
                    <a:pt x="575556" y="144733"/>
                  </a:cubicBezTo>
                  <a:cubicBezTo>
                    <a:pt x="579292" y="138104"/>
                    <a:pt x="581090" y="130370"/>
                    <a:pt x="581090" y="121669"/>
                  </a:cubicBezTo>
                  <a:cubicBezTo>
                    <a:pt x="581090" y="112969"/>
                    <a:pt x="579292" y="105235"/>
                    <a:pt x="575556" y="98606"/>
                  </a:cubicBezTo>
                  <a:cubicBezTo>
                    <a:pt x="571821" y="91977"/>
                    <a:pt x="566840" y="86867"/>
                    <a:pt x="560614" y="83277"/>
                  </a:cubicBezTo>
                  <a:cubicBezTo>
                    <a:pt x="554388" y="79686"/>
                    <a:pt x="547193" y="77891"/>
                    <a:pt x="539445" y="77891"/>
                  </a:cubicBezTo>
                  <a:close/>
                  <a:moveTo>
                    <a:pt x="2352" y="51650"/>
                  </a:moveTo>
                  <a:lnTo>
                    <a:pt x="30300" y="51650"/>
                  </a:lnTo>
                  <a:cubicBezTo>
                    <a:pt x="35696" y="51650"/>
                    <a:pt x="40676" y="54136"/>
                    <a:pt x="43997" y="58417"/>
                  </a:cubicBezTo>
                  <a:lnTo>
                    <a:pt x="73190" y="99020"/>
                  </a:lnTo>
                  <a:lnTo>
                    <a:pt x="102383" y="58417"/>
                  </a:lnTo>
                  <a:cubicBezTo>
                    <a:pt x="105565" y="54136"/>
                    <a:pt x="110684" y="51650"/>
                    <a:pt x="116080" y="51650"/>
                  </a:cubicBezTo>
                  <a:lnTo>
                    <a:pt x="142921" y="51650"/>
                  </a:lnTo>
                  <a:lnTo>
                    <a:pt x="90484" y="121531"/>
                  </a:lnTo>
                  <a:lnTo>
                    <a:pt x="145273" y="191411"/>
                  </a:lnTo>
                  <a:lnTo>
                    <a:pt x="116910" y="191411"/>
                  </a:lnTo>
                  <a:cubicBezTo>
                    <a:pt x="111514" y="191549"/>
                    <a:pt x="106395" y="188925"/>
                    <a:pt x="103213" y="184644"/>
                  </a:cubicBezTo>
                  <a:lnTo>
                    <a:pt x="72360" y="144732"/>
                  </a:lnTo>
                  <a:lnTo>
                    <a:pt x="41368" y="184644"/>
                  </a:lnTo>
                  <a:cubicBezTo>
                    <a:pt x="38186" y="188925"/>
                    <a:pt x="33067" y="191411"/>
                    <a:pt x="27671" y="191411"/>
                  </a:cubicBezTo>
                  <a:lnTo>
                    <a:pt x="0" y="191411"/>
                  </a:lnTo>
                  <a:lnTo>
                    <a:pt x="54512" y="121531"/>
                  </a:lnTo>
                  <a:close/>
                  <a:moveTo>
                    <a:pt x="389469" y="50408"/>
                  </a:moveTo>
                  <a:cubicBezTo>
                    <a:pt x="407040" y="50270"/>
                    <a:pt x="421290" y="55379"/>
                    <a:pt x="431944" y="65737"/>
                  </a:cubicBezTo>
                  <a:cubicBezTo>
                    <a:pt x="442597" y="76095"/>
                    <a:pt x="447993" y="91286"/>
                    <a:pt x="447993" y="111449"/>
                  </a:cubicBezTo>
                  <a:lnTo>
                    <a:pt x="447993" y="191549"/>
                  </a:lnTo>
                  <a:lnTo>
                    <a:pt x="432220" y="191549"/>
                  </a:lnTo>
                  <a:cubicBezTo>
                    <a:pt x="422812" y="191549"/>
                    <a:pt x="415203" y="183953"/>
                    <a:pt x="415203" y="174562"/>
                  </a:cubicBezTo>
                  <a:lnTo>
                    <a:pt x="415203" y="115730"/>
                  </a:lnTo>
                  <a:cubicBezTo>
                    <a:pt x="415203" y="103577"/>
                    <a:pt x="412297" y="94325"/>
                    <a:pt x="406486" y="88110"/>
                  </a:cubicBezTo>
                  <a:cubicBezTo>
                    <a:pt x="400676" y="81895"/>
                    <a:pt x="392513" y="78857"/>
                    <a:pt x="381859" y="78857"/>
                  </a:cubicBezTo>
                  <a:cubicBezTo>
                    <a:pt x="369822" y="78857"/>
                    <a:pt x="360276" y="82448"/>
                    <a:pt x="353358" y="89767"/>
                  </a:cubicBezTo>
                  <a:cubicBezTo>
                    <a:pt x="346302" y="96948"/>
                    <a:pt x="342843" y="107444"/>
                    <a:pt x="342843" y="120978"/>
                  </a:cubicBezTo>
                  <a:lnTo>
                    <a:pt x="342843" y="174562"/>
                  </a:lnTo>
                  <a:cubicBezTo>
                    <a:pt x="342843" y="183953"/>
                    <a:pt x="335234" y="191549"/>
                    <a:pt x="325826" y="191549"/>
                  </a:cubicBezTo>
                  <a:lnTo>
                    <a:pt x="310053" y="191549"/>
                  </a:lnTo>
                  <a:lnTo>
                    <a:pt x="310053" y="51927"/>
                  </a:lnTo>
                  <a:lnTo>
                    <a:pt x="324165" y="51927"/>
                  </a:lnTo>
                  <a:cubicBezTo>
                    <a:pt x="333573" y="51927"/>
                    <a:pt x="341183" y="59523"/>
                    <a:pt x="341183" y="68914"/>
                  </a:cubicBezTo>
                  <a:lnTo>
                    <a:pt x="341183" y="70018"/>
                  </a:lnTo>
                  <a:cubicBezTo>
                    <a:pt x="346579" y="63527"/>
                    <a:pt x="353358" y="58694"/>
                    <a:pt x="361659" y="55379"/>
                  </a:cubicBezTo>
                  <a:cubicBezTo>
                    <a:pt x="369822" y="52065"/>
                    <a:pt x="379092" y="50408"/>
                    <a:pt x="389469" y="50408"/>
                  </a:cubicBezTo>
                  <a:close/>
                  <a:moveTo>
                    <a:pt x="719722" y="50269"/>
                  </a:moveTo>
                  <a:lnTo>
                    <a:pt x="719722" y="81342"/>
                  </a:lnTo>
                  <a:cubicBezTo>
                    <a:pt x="716955" y="80790"/>
                    <a:pt x="714326" y="80514"/>
                    <a:pt x="712113" y="80514"/>
                  </a:cubicBezTo>
                  <a:cubicBezTo>
                    <a:pt x="699384" y="80514"/>
                    <a:pt x="689422" y="84243"/>
                    <a:pt x="682228" y="91700"/>
                  </a:cubicBezTo>
                  <a:cubicBezTo>
                    <a:pt x="675033" y="99158"/>
                    <a:pt x="671436" y="109792"/>
                    <a:pt x="671436" y="123740"/>
                  </a:cubicBezTo>
                  <a:lnTo>
                    <a:pt x="671436" y="174424"/>
                  </a:lnTo>
                  <a:cubicBezTo>
                    <a:pt x="671436" y="183815"/>
                    <a:pt x="663827" y="191411"/>
                    <a:pt x="654419" y="191411"/>
                  </a:cubicBezTo>
                  <a:lnTo>
                    <a:pt x="638646" y="191411"/>
                  </a:lnTo>
                  <a:lnTo>
                    <a:pt x="638646" y="51926"/>
                  </a:lnTo>
                  <a:lnTo>
                    <a:pt x="669776" y="51926"/>
                  </a:lnTo>
                  <a:lnTo>
                    <a:pt x="669776" y="72366"/>
                  </a:lnTo>
                  <a:cubicBezTo>
                    <a:pt x="679322" y="57589"/>
                    <a:pt x="695925" y="50269"/>
                    <a:pt x="719722" y="50269"/>
                  </a:cubicBezTo>
                  <a:close/>
                  <a:moveTo>
                    <a:pt x="208500" y="50269"/>
                  </a:moveTo>
                  <a:cubicBezTo>
                    <a:pt x="217632" y="50269"/>
                    <a:pt x="225933" y="51788"/>
                    <a:pt x="233543" y="54964"/>
                  </a:cubicBezTo>
                  <a:cubicBezTo>
                    <a:pt x="241152" y="58141"/>
                    <a:pt x="247793" y="62698"/>
                    <a:pt x="253327" y="68775"/>
                  </a:cubicBezTo>
                  <a:cubicBezTo>
                    <a:pt x="253327" y="59384"/>
                    <a:pt x="260937" y="51788"/>
                    <a:pt x="270345" y="51788"/>
                  </a:cubicBezTo>
                  <a:lnTo>
                    <a:pt x="285979" y="51788"/>
                  </a:lnTo>
                  <a:lnTo>
                    <a:pt x="285979" y="51926"/>
                  </a:lnTo>
                  <a:lnTo>
                    <a:pt x="285979" y="191549"/>
                  </a:lnTo>
                  <a:lnTo>
                    <a:pt x="271867" y="191549"/>
                  </a:lnTo>
                  <a:cubicBezTo>
                    <a:pt x="262459" y="191549"/>
                    <a:pt x="254849" y="183953"/>
                    <a:pt x="254849" y="174562"/>
                  </a:cubicBezTo>
                  <a:lnTo>
                    <a:pt x="254849" y="173457"/>
                  </a:lnTo>
                  <a:cubicBezTo>
                    <a:pt x="249453" y="180086"/>
                    <a:pt x="242812" y="185058"/>
                    <a:pt x="234788" y="188372"/>
                  </a:cubicBezTo>
                  <a:cubicBezTo>
                    <a:pt x="226902" y="191687"/>
                    <a:pt x="218047" y="193344"/>
                    <a:pt x="208500" y="193344"/>
                  </a:cubicBezTo>
                  <a:cubicBezTo>
                    <a:pt x="194941" y="193344"/>
                    <a:pt x="182628" y="190444"/>
                    <a:pt x="171975" y="184506"/>
                  </a:cubicBezTo>
                  <a:cubicBezTo>
                    <a:pt x="161183" y="178567"/>
                    <a:pt x="152882" y="170143"/>
                    <a:pt x="146794" y="159371"/>
                  </a:cubicBezTo>
                  <a:cubicBezTo>
                    <a:pt x="140706" y="148599"/>
                    <a:pt x="137801" y="136031"/>
                    <a:pt x="137801" y="121669"/>
                  </a:cubicBezTo>
                  <a:cubicBezTo>
                    <a:pt x="137801" y="107306"/>
                    <a:pt x="140845" y="94876"/>
                    <a:pt x="146794" y="84104"/>
                  </a:cubicBezTo>
                  <a:cubicBezTo>
                    <a:pt x="152882" y="73332"/>
                    <a:pt x="161183" y="65046"/>
                    <a:pt x="171975" y="59108"/>
                  </a:cubicBezTo>
                  <a:cubicBezTo>
                    <a:pt x="182766" y="53169"/>
                    <a:pt x="194941" y="50269"/>
                    <a:pt x="208500" y="50269"/>
                  </a:cubicBezTo>
                  <a:close/>
                  <a:moveTo>
                    <a:pt x="580675" y="0"/>
                  </a:moveTo>
                  <a:lnTo>
                    <a:pt x="613327" y="0"/>
                  </a:lnTo>
                  <a:lnTo>
                    <a:pt x="613327" y="191550"/>
                  </a:lnTo>
                  <a:lnTo>
                    <a:pt x="598938" y="191550"/>
                  </a:lnTo>
                  <a:cubicBezTo>
                    <a:pt x="589530" y="191550"/>
                    <a:pt x="581920" y="183954"/>
                    <a:pt x="581920" y="174563"/>
                  </a:cubicBezTo>
                  <a:lnTo>
                    <a:pt x="581920" y="173458"/>
                  </a:lnTo>
                  <a:cubicBezTo>
                    <a:pt x="576525" y="180087"/>
                    <a:pt x="569884" y="185059"/>
                    <a:pt x="561859" y="188373"/>
                  </a:cubicBezTo>
                  <a:cubicBezTo>
                    <a:pt x="553973" y="191688"/>
                    <a:pt x="545118" y="193345"/>
                    <a:pt x="535571" y="193345"/>
                  </a:cubicBezTo>
                  <a:cubicBezTo>
                    <a:pt x="522151" y="193345"/>
                    <a:pt x="509976" y="190445"/>
                    <a:pt x="499322" y="184507"/>
                  </a:cubicBezTo>
                  <a:cubicBezTo>
                    <a:pt x="488531" y="178568"/>
                    <a:pt x="480091" y="170144"/>
                    <a:pt x="474003" y="159234"/>
                  </a:cubicBezTo>
                  <a:cubicBezTo>
                    <a:pt x="467916" y="148323"/>
                    <a:pt x="464872" y="135756"/>
                    <a:pt x="464872" y="121669"/>
                  </a:cubicBezTo>
                  <a:cubicBezTo>
                    <a:pt x="464872" y="107583"/>
                    <a:pt x="467916" y="95015"/>
                    <a:pt x="474003" y="84243"/>
                  </a:cubicBezTo>
                  <a:cubicBezTo>
                    <a:pt x="480091" y="73471"/>
                    <a:pt x="488531" y="65047"/>
                    <a:pt x="499322" y="59108"/>
                  </a:cubicBezTo>
                  <a:cubicBezTo>
                    <a:pt x="510114" y="53170"/>
                    <a:pt x="522151" y="50270"/>
                    <a:pt x="535571" y="50270"/>
                  </a:cubicBezTo>
                  <a:cubicBezTo>
                    <a:pt x="544841" y="50270"/>
                    <a:pt x="553281" y="51789"/>
                    <a:pt x="561029" y="54965"/>
                  </a:cubicBezTo>
                  <a:cubicBezTo>
                    <a:pt x="568777" y="58142"/>
                    <a:pt x="575279" y="62837"/>
                    <a:pt x="580675" y="69052"/>
                  </a:cubicBezTo>
                  <a:close/>
                </a:path>
              </a:pathLst>
            </a:custGeom>
            <a:solidFill>
              <a:schemeClr val="tx2"/>
            </a:solidFill>
            <a:ln w="9510" cap="flat">
              <a:noFill/>
              <a:prstDash val="solid"/>
              <a:miter/>
            </a:ln>
          </p:spPr>
          <p:txBody>
            <a:bodyPr wrap="square" rtlCol="0" anchor="ctr">
              <a:noAutofit/>
            </a:bodyPr>
            <a:lstStyle/>
            <a:p>
              <a:endParaRPr lang="en-US"/>
            </a:p>
          </p:txBody>
        </p:sp>
        <p:grpSp>
          <p:nvGrpSpPr>
            <p:cNvPr id="12" name="Group 11">
              <a:extLst>
                <a:ext uri="{FF2B5EF4-FFF2-40B4-BE49-F238E27FC236}">
                  <a16:creationId xmlns:a16="http://schemas.microsoft.com/office/drawing/2014/main" id="{A1BC4B85-1D12-DD49-8223-2C94577723BC}"/>
                </a:ext>
              </a:extLst>
            </p:cNvPr>
            <p:cNvGrpSpPr/>
            <p:nvPr userDrawn="1"/>
          </p:nvGrpSpPr>
          <p:grpSpPr>
            <a:xfrm>
              <a:off x="11082099" y="267640"/>
              <a:ext cx="156756" cy="139761"/>
              <a:chOff x="11082099" y="267640"/>
              <a:chExt cx="156756" cy="139761"/>
            </a:xfrm>
          </p:grpSpPr>
          <p:sp>
            <p:nvSpPr>
              <p:cNvPr id="13" name="Freeform 12">
                <a:extLst>
                  <a:ext uri="{FF2B5EF4-FFF2-40B4-BE49-F238E27FC236}">
                    <a16:creationId xmlns:a16="http://schemas.microsoft.com/office/drawing/2014/main" id="{3BA8B1FD-AEB6-224D-9974-F635BF7538E9}"/>
                  </a:ext>
                </a:extLst>
              </p:cNvPr>
              <p:cNvSpPr/>
              <p:nvPr/>
            </p:nvSpPr>
            <p:spPr>
              <a:xfrm>
                <a:off x="11082099" y="272749"/>
                <a:ext cx="70699" cy="60489"/>
              </a:xfrm>
              <a:custGeom>
                <a:avLst/>
                <a:gdLst>
                  <a:gd name="connsiteX0" fmla="*/ 246570 w 486475"/>
                  <a:gd name="connsiteY0" fmla="*/ 0 h 416222"/>
                  <a:gd name="connsiteX1" fmla="*/ 225625 w 486475"/>
                  <a:gd name="connsiteY1" fmla="*/ 26608 h 416222"/>
                  <a:gd name="connsiteX2" fmla="*/ 0 w 486475"/>
                  <a:gd name="connsiteY2" fmla="*/ 416223 h 416222"/>
                  <a:gd name="connsiteX3" fmla="*/ 486475 w 486475"/>
                  <a:gd name="connsiteY3" fmla="*/ 416223 h 416222"/>
                  <a:gd name="connsiteX4" fmla="*/ 246570 w 486475"/>
                  <a:gd name="connsiteY4" fmla="*/ 0 h 416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475" h="416222">
                    <a:moveTo>
                      <a:pt x="246570" y="0"/>
                    </a:moveTo>
                    <a:cubicBezTo>
                      <a:pt x="238954" y="7602"/>
                      <a:pt x="231338" y="16155"/>
                      <a:pt x="225625" y="26608"/>
                    </a:cubicBezTo>
                    <a:lnTo>
                      <a:pt x="0" y="416223"/>
                    </a:lnTo>
                    <a:lnTo>
                      <a:pt x="486475" y="416223"/>
                    </a:lnTo>
                    <a:lnTo>
                      <a:pt x="246570" y="0"/>
                    </a:lnTo>
                    <a:close/>
                  </a:path>
                </a:pathLst>
              </a:custGeom>
              <a:solidFill>
                <a:srgbClr val="DF1E26"/>
              </a:solidFill>
              <a:ln w="9510" cap="flat">
                <a:noFill/>
                <a:prstDash val="solid"/>
                <a:miter/>
              </a:ln>
            </p:spPr>
            <p:txBody>
              <a:bodyPr rtlCol="0" anchor="ctr"/>
              <a:lstStyle/>
              <a:p>
                <a:endParaRPr lang="en-US"/>
              </a:p>
            </p:txBody>
          </p:sp>
          <p:sp>
            <p:nvSpPr>
              <p:cNvPr id="14" name="Freeform 13">
                <a:extLst>
                  <a:ext uri="{FF2B5EF4-FFF2-40B4-BE49-F238E27FC236}">
                    <a16:creationId xmlns:a16="http://schemas.microsoft.com/office/drawing/2014/main" id="{948CE3FF-5F6A-8342-977C-262B815536A3}"/>
                  </a:ext>
                </a:extLst>
              </p:cNvPr>
              <p:cNvSpPr/>
              <p:nvPr/>
            </p:nvSpPr>
            <p:spPr>
              <a:xfrm>
                <a:off x="11125542" y="267640"/>
                <a:ext cx="69869" cy="61180"/>
              </a:xfrm>
              <a:custGeom>
                <a:avLst/>
                <a:gdLst>
                  <a:gd name="connsiteX0" fmla="*/ 480763 w 480763"/>
                  <a:gd name="connsiteY0" fmla="*/ 4751 h 420973"/>
                  <a:gd name="connsiteX1" fmla="*/ 447443 w 480763"/>
                  <a:gd name="connsiteY1" fmla="*/ 0 h 420973"/>
                  <a:gd name="connsiteX2" fmla="*/ 33320 w 480763"/>
                  <a:gd name="connsiteY2" fmla="*/ 0 h 420973"/>
                  <a:gd name="connsiteX3" fmla="*/ 0 w 480763"/>
                  <a:gd name="connsiteY3" fmla="*/ 4751 h 420973"/>
                  <a:gd name="connsiteX4" fmla="*/ 240858 w 480763"/>
                  <a:gd name="connsiteY4" fmla="*/ 420974 h 420973"/>
                  <a:gd name="connsiteX5" fmla="*/ 480763 w 480763"/>
                  <a:gd name="connsiteY5" fmla="*/ 4751 h 420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0763" h="420973">
                    <a:moveTo>
                      <a:pt x="480763" y="4751"/>
                    </a:moveTo>
                    <a:cubicBezTo>
                      <a:pt x="470291" y="1901"/>
                      <a:pt x="458867" y="0"/>
                      <a:pt x="447443" y="0"/>
                    </a:cubicBezTo>
                    <a:lnTo>
                      <a:pt x="33320" y="0"/>
                    </a:lnTo>
                    <a:cubicBezTo>
                      <a:pt x="21896" y="0"/>
                      <a:pt x="10472" y="1901"/>
                      <a:pt x="0" y="4751"/>
                    </a:cubicBezTo>
                    <a:lnTo>
                      <a:pt x="240858" y="420974"/>
                    </a:lnTo>
                    <a:lnTo>
                      <a:pt x="480763" y="4751"/>
                    </a:lnTo>
                    <a:close/>
                  </a:path>
                </a:pathLst>
              </a:custGeom>
              <a:solidFill>
                <a:srgbClr val="EF3834"/>
              </a:solidFill>
              <a:ln w="9510" cap="flat">
                <a:noFill/>
                <a:prstDash val="solid"/>
                <a:miter/>
              </a:ln>
            </p:spPr>
            <p:txBody>
              <a:bodyPr rtlCol="0" anchor="ctr"/>
              <a:lstStyle/>
              <a:p>
                <a:endParaRPr lang="en-US"/>
              </a:p>
            </p:txBody>
          </p:sp>
          <p:sp>
            <p:nvSpPr>
              <p:cNvPr id="15" name="Freeform 14">
                <a:extLst>
                  <a:ext uri="{FF2B5EF4-FFF2-40B4-BE49-F238E27FC236}">
                    <a16:creationId xmlns:a16="http://schemas.microsoft.com/office/drawing/2014/main" id="{517A028B-AF1E-4E44-824D-4A0C0E85195A}"/>
                  </a:ext>
                </a:extLst>
              </p:cNvPr>
              <p:cNvSpPr/>
              <p:nvPr/>
            </p:nvSpPr>
            <p:spPr>
              <a:xfrm>
                <a:off x="11082237" y="341939"/>
                <a:ext cx="70838" cy="60489"/>
              </a:xfrm>
              <a:custGeom>
                <a:avLst/>
                <a:gdLst>
                  <a:gd name="connsiteX0" fmla="*/ 0 w 487427"/>
                  <a:gd name="connsiteY0" fmla="*/ 0 h 416222"/>
                  <a:gd name="connsiteX1" fmla="*/ 225625 w 487427"/>
                  <a:gd name="connsiteY1" fmla="*/ 389615 h 416222"/>
                  <a:gd name="connsiteX2" fmla="*/ 246570 w 487427"/>
                  <a:gd name="connsiteY2" fmla="*/ 416222 h 416222"/>
                  <a:gd name="connsiteX3" fmla="*/ 487427 w 487427"/>
                  <a:gd name="connsiteY3" fmla="*/ 0 h 416222"/>
                  <a:gd name="connsiteX4" fmla="*/ 0 w 487427"/>
                  <a:gd name="connsiteY4" fmla="*/ 0 h 416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7427" h="416222">
                    <a:moveTo>
                      <a:pt x="0" y="0"/>
                    </a:moveTo>
                    <a:lnTo>
                      <a:pt x="225625" y="389615"/>
                    </a:lnTo>
                    <a:cubicBezTo>
                      <a:pt x="231338" y="399118"/>
                      <a:pt x="238002" y="408620"/>
                      <a:pt x="246570" y="416222"/>
                    </a:cubicBezTo>
                    <a:lnTo>
                      <a:pt x="487427" y="0"/>
                    </a:lnTo>
                    <a:lnTo>
                      <a:pt x="0" y="0"/>
                    </a:lnTo>
                    <a:close/>
                  </a:path>
                </a:pathLst>
              </a:custGeom>
              <a:solidFill>
                <a:srgbClr val="F0534C"/>
              </a:solidFill>
              <a:ln w="9510" cap="flat">
                <a:noFill/>
                <a:prstDash val="solid"/>
                <a:miter/>
              </a:ln>
            </p:spPr>
            <p:txBody>
              <a:bodyPr rtlCol="0" anchor="ctr"/>
              <a:lstStyle/>
              <a:p>
                <a:endParaRPr lang="en-US"/>
              </a:p>
            </p:txBody>
          </p:sp>
          <p:sp>
            <p:nvSpPr>
              <p:cNvPr id="16" name="Freeform 15">
                <a:extLst>
                  <a:ext uri="{FF2B5EF4-FFF2-40B4-BE49-F238E27FC236}">
                    <a16:creationId xmlns:a16="http://schemas.microsoft.com/office/drawing/2014/main" id="{BB19242E-3429-064B-82C9-E640FBD74F70}"/>
                  </a:ext>
                </a:extLst>
              </p:cNvPr>
              <p:cNvSpPr/>
              <p:nvPr/>
            </p:nvSpPr>
            <p:spPr>
              <a:xfrm>
                <a:off x="11168017" y="341939"/>
                <a:ext cx="70838" cy="60489"/>
              </a:xfrm>
              <a:custGeom>
                <a:avLst/>
                <a:gdLst>
                  <a:gd name="connsiteX0" fmla="*/ 261802 w 487427"/>
                  <a:gd name="connsiteY0" fmla="*/ 389615 h 416222"/>
                  <a:gd name="connsiteX1" fmla="*/ 487427 w 487427"/>
                  <a:gd name="connsiteY1" fmla="*/ 0 h 416222"/>
                  <a:gd name="connsiteX2" fmla="*/ 0 w 487427"/>
                  <a:gd name="connsiteY2" fmla="*/ 0 h 416222"/>
                  <a:gd name="connsiteX3" fmla="*/ 240858 w 487427"/>
                  <a:gd name="connsiteY3" fmla="*/ 416222 h 416222"/>
                  <a:gd name="connsiteX4" fmla="*/ 261802 w 487427"/>
                  <a:gd name="connsiteY4" fmla="*/ 389615 h 416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7427" h="416222">
                    <a:moveTo>
                      <a:pt x="261802" y="389615"/>
                    </a:moveTo>
                    <a:lnTo>
                      <a:pt x="487427" y="0"/>
                    </a:lnTo>
                    <a:lnTo>
                      <a:pt x="0" y="0"/>
                    </a:lnTo>
                    <a:lnTo>
                      <a:pt x="240858" y="416222"/>
                    </a:lnTo>
                    <a:cubicBezTo>
                      <a:pt x="248474" y="407670"/>
                      <a:pt x="256090" y="399118"/>
                      <a:pt x="261802" y="389615"/>
                    </a:cubicBezTo>
                  </a:path>
                </a:pathLst>
              </a:custGeom>
              <a:solidFill>
                <a:srgbClr val="F26F62"/>
              </a:solidFill>
              <a:ln w="9510"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F5015C72-84FE-AA4D-BFDB-69AF88E10D1C}"/>
                  </a:ext>
                </a:extLst>
              </p:cNvPr>
              <p:cNvSpPr/>
              <p:nvPr/>
            </p:nvSpPr>
            <p:spPr>
              <a:xfrm>
                <a:off x="11125542" y="346221"/>
                <a:ext cx="70008" cy="61180"/>
              </a:xfrm>
              <a:custGeom>
                <a:avLst/>
                <a:gdLst>
                  <a:gd name="connsiteX0" fmla="*/ 0 w 481715"/>
                  <a:gd name="connsiteY0" fmla="*/ 416223 h 420973"/>
                  <a:gd name="connsiteX1" fmla="*/ 33320 w 481715"/>
                  <a:gd name="connsiteY1" fmla="*/ 420974 h 420973"/>
                  <a:gd name="connsiteX2" fmla="*/ 448395 w 481715"/>
                  <a:gd name="connsiteY2" fmla="*/ 420974 h 420973"/>
                  <a:gd name="connsiteX3" fmla="*/ 481715 w 481715"/>
                  <a:gd name="connsiteY3" fmla="*/ 416223 h 420973"/>
                  <a:gd name="connsiteX4" fmla="*/ 240858 w 481715"/>
                  <a:gd name="connsiteY4" fmla="*/ 0 h 420973"/>
                  <a:gd name="connsiteX5" fmla="*/ 0 w 481715"/>
                  <a:gd name="connsiteY5" fmla="*/ 416223 h 420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1715" h="420973">
                    <a:moveTo>
                      <a:pt x="0" y="416223"/>
                    </a:moveTo>
                    <a:cubicBezTo>
                      <a:pt x="10472" y="419073"/>
                      <a:pt x="21896" y="420974"/>
                      <a:pt x="33320" y="420974"/>
                    </a:cubicBezTo>
                    <a:lnTo>
                      <a:pt x="448395" y="420974"/>
                    </a:lnTo>
                    <a:cubicBezTo>
                      <a:pt x="459819" y="420974"/>
                      <a:pt x="471243" y="419073"/>
                      <a:pt x="481715" y="416223"/>
                    </a:cubicBezTo>
                    <a:lnTo>
                      <a:pt x="240858" y="0"/>
                    </a:lnTo>
                    <a:lnTo>
                      <a:pt x="0" y="416223"/>
                    </a:lnTo>
                    <a:close/>
                  </a:path>
                </a:pathLst>
              </a:custGeom>
              <a:solidFill>
                <a:srgbClr val="F58C7F"/>
              </a:solidFill>
              <a:ln w="9510"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57AB5DE9-56DB-4E49-B6BE-0C7E117BD460}"/>
                  </a:ext>
                </a:extLst>
              </p:cNvPr>
              <p:cNvSpPr/>
              <p:nvPr/>
            </p:nvSpPr>
            <p:spPr>
              <a:xfrm>
                <a:off x="11168017" y="272749"/>
                <a:ext cx="70699" cy="60489"/>
              </a:xfrm>
              <a:custGeom>
                <a:avLst/>
                <a:gdLst>
                  <a:gd name="connsiteX0" fmla="*/ 486475 w 486475"/>
                  <a:gd name="connsiteY0" fmla="*/ 416223 h 416222"/>
                  <a:gd name="connsiteX1" fmla="*/ 260850 w 486475"/>
                  <a:gd name="connsiteY1" fmla="*/ 26608 h 416222"/>
                  <a:gd name="connsiteX2" fmla="*/ 239906 w 486475"/>
                  <a:gd name="connsiteY2" fmla="*/ 0 h 416222"/>
                  <a:gd name="connsiteX3" fmla="*/ 0 w 486475"/>
                  <a:gd name="connsiteY3" fmla="*/ 416223 h 416222"/>
                  <a:gd name="connsiteX4" fmla="*/ 486475 w 486475"/>
                  <a:gd name="connsiteY4" fmla="*/ 416223 h 416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475" h="416222">
                    <a:moveTo>
                      <a:pt x="486475" y="416223"/>
                    </a:moveTo>
                    <a:lnTo>
                      <a:pt x="260850" y="26608"/>
                    </a:lnTo>
                    <a:cubicBezTo>
                      <a:pt x="255138" y="17105"/>
                      <a:pt x="248474" y="7602"/>
                      <a:pt x="239906" y="0"/>
                    </a:cubicBezTo>
                    <a:lnTo>
                      <a:pt x="0" y="416223"/>
                    </a:lnTo>
                    <a:lnTo>
                      <a:pt x="486475" y="416223"/>
                    </a:lnTo>
                    <a:close/>
                  </a:path>
                </a:pathLst>
              </a:custGeom>
              <a:solidFill>
                <a:srgbClr val="F0534C"/>
              </a:solidFill>
              <a:ln w="9510" cap="flat">
                <a:noFill/>
                <a:prstDash val="solid"/>
                <a:miter/>
              </a:ln>
            </p:spPr>
            <p:txBody>
              <a:bodyPr rtlCol="0" anchor="ctr"/>
              <a:lstStyle/>
              <a:p>
                <a:endParaRPr lang="en-US"/>
              </a:p>
            </p:txBody>
          </p:sp>
        </p:grpSp>
      </p:grpSp>
      <p:sp>
        <p:nvSpPr>
          <p:cNvPr id="18" name="Title 1">
            <a:extLst>
              <a:ext uri="{FF2B5EF4-FFF2-40B4-BE49-F238E27FC236}">
                <a16:creationId xmlns:a16="http://schemas.microsoft.com/office/drawing/2014/main" id="{348D62BD-B013-3143-941B-3F46E225345C}"/>
              </a:ext>
            </a:extLst>
          </p:cNvPr>
          <p:cNvSpPr>
            <a:spLocks noGrp="1"/>
          </p:cNvSpPr>
          <p:nvPr>
            <p:ph type="title"/>
          </p:nvPr>
        </p:nvSpPr>
        <p:spPr>
          <a:xfrm>
            <a:off x="228600" y="201168"/>
            <a:ext cx="5865812" cy="274320"/>
          </a:xfrm>
        </p:spPr>
        <p:txBody>
          <a:bodyPr/>
          <a:lstStyle/>
          <a:p>
            <a:r>
              <a:rPr lang="en-US"/>
              <a:t>Click to edit Master title style</a:t>
            </a:r>
          </a:p>
        </p:txBody>
      </p:sp>
      <p:sp>
        <p:nvSpPr>
          <p:cNvPr id="24" name="Text Placeholder 7">
            <a:extLst>
              <a:ext uri="{FF2B5EF4-FFF2-40B4-BE49-F238E27FC236}">
                <a16:creationId xmlns:a16="http://schemas.microsoft.com/office/drawing/2014/main" id="{DDE8B605-19D5-BF4D-905C-827450942E32}"/>
              </a:ext>
            </a:extLst>
          </p:cNvPr>
          <p:cNvSpPr>
            <a:spLocks noGrp="1"/>
          </p:cNvSpPr>
          <p:nvPr>
            <p:ph type="body" sz="quarter" idx="28" hasCustomPrompt="1"/>
          </p:nvPr>
        </p:nvSpPr>
        <p:spPr>
          <a:xfrm>
            <a:off x="10148986" y="6632886"/>
            <a:ext cx="1821776" cy="92333"/>
          </a:xfrm>
        </p:spPr>
        <p:txBody>
          <a:bodyPr anchor="b" anchorCtr="0">
            <a:spAutoFit/>
          </a:bodyPr>
          <a:lstStyle>
            <a:lvl1pPr algn="r">
              <a:lnSpc>
                <a:spcPct val="100000"/>
              </a:lnSpc>
              <a:defRPr sz="600">
                <a:solidFill>
                  <a:schemeClr val="tx2">
                    <a:lumMod val="50000"/>
                    <a:lumOff val="50000"/>
                  </a:schemeClr>
                </a:solidFill>
              </a:defRPr>
            </a:lvl1pPr>
          </a:lstStyle>
          <a:p>
            <a:pPr lvl="0"/>
            <a:r>
              <a:rPr lang="en-US"/>
              <a:t>Source Info</a:t>
            </a:r>
          </a:p>
        </p:txBody>
      </p:sp>
      <p:sp>
        <p:nvSpPr>
          <p:cNvPr id="5" name="Text Placeholder 4">
            <a:extLst>
              <a:ext uri="{FF2B5EF4-FFF2-40B4-BE49-F238E27FC236}">
                <a16:creationId xmlns:a16="http://schemas.microsoft.com/office/drawing/2014/main" id="{454FCFDF-5944-894B-BB23-61472FECEF35}"/>
              </a:ext>
            </a:extLst>
          </p:cNvPr>
          <p:cNvSpPr>
            <a:spLocks noGrp="1"/>
          </p:cNvSpPr>
          <p:nvPr>
            <p:ph type="body" sz="quarter" idx="30"/>
          </p:nvPr>
        </p:nvSpPr>
        <p:spPr>
          <a:xfrm>
            <a:off x="7923213" y="1600200"/>
            <a:ext cx="3657600" cy="914400"/>
          </a:xfrm>
        </p:spPr>
        <p:txBody>
          <a:bodyPr/>
          <a:lstStyle>
            <a:lvl1pPr>
              <a:defRPr sz="1200"/>
            </a:lvl1pPr>
          </a:lstStyle>
          <a:p>
            <a:pPr lvl="0"/>
            <a:r>
              <a:rPr lang="en-US"/>
              <a:t>Click to edit Master text styles</a:t>
            </a:r>
          </a:p>
        </p:txBody>
      </p:sp>
      <p:sp>
        <p:nvSpPr>
          <p:cNvPr id="20" name="Text Placeholder 4">
            <a:extLst>
              <a:ext uri="{FF2B5EF4-FFF2-40B4-BE49-F238E27FC236}">
                <a16:creationId xmlns:a16="http://schemas.microsoft.com/office/drawing/2014/main" id="{9F4BE613-A830-5345-A32B-6AB3A60DC98F}"/>
              </a:ext>
            </a:extLst>
          </p:cNvPr>
          <p:cNvSpPr>
            <a:spLocks noGrp="1"/>
          </p:cNvSpPr>
          <p:nvPr>
            <p:ph type="body" sz="quarter" idx="31"/>
          </p:nvPr>
        </p:nvSpPr>
        <p:spPr>
          <a:xfrm>
            <a:off x="7923213" y="2522913"/>
            <a:ext cx="3657600" cy="914400"/>
          </a:xfrm>
        </p:spPr>
        <p:txBody>
          <a:bodyPr/>
          <a:lstStyle>
            <a:lvl1pPr>
              <a:defRPr sz="1200"/>
            </a:lvl1pPr>
          </a:lstStyle>
          <a:p>
            <a:pPr lvl="0"/>
            <a:r>
              <a:rPr lang="en-US"/>
              <a:t>Click to edit Master text styles</a:t>
            </a:r>
          </a:p>
        </p:txBody>
      </p:sp>
      <p:sp>
        <p:nvSpPr>
          <p:cNvPr id="22" name="Text Placeholder 4">
            <a:extLst>
              <a:ext uri="{FF2B5EF4-FFF2-40B4-BE49-F238E27FC236}">
                <a16:creationId xmlns:a16="http://schemas.microsoft.com/office/drawing/2014/main" id="{9D1BF9B0-7010-7B4A-BEC0-263AF5138444}"/>
              </a:ext>
            </a:extLst>
          </p:cNvPr>
          <p:cNvSpPr>
            <a:spLocks noGrp="1"/>
          </p:cNvSpPr>
          <p:nvPr>
            <p:ph type="body" sz="quarter" idx="32"/>
          </p:nvPr>
        </p:nvSpPr>
        <p:spPr>
          <a:xfrm>
            <a:off x="7923213" y="3445626"/>
            <a:ext cx="3657600" cy="914400"/>
          </a:xfrm>
        </p:spPr>
        <p:txBody>
          <a:bodyPr/>
          <a:lstStyle>
            <a:lvl1pPr>
              <a:defRPr sz="1200"/>
            </a:lvl1pPr>
          </a:lstStyle>
          <a:p>
            <a:pPr lvl="0"/>
            <a:r>
              <a:rPr lang="en-US"/>
              <a:t>Click to edit Master text styles</a:t>
            </a:r>
          </a:p>
        </p:txBody>
      </p:sp>
      <p:sp>
        <p:nvSpPr>
          <p:cNvPr id="23" name="Text Placeholder 4">
            <a:extLst>
              <a:ext uri="{FF2B5EF4-FFF2-40B4-BE49-F238E27FC236}">
                <a16:creationId xmlns:a16="http://schemas.microsoft.com/office/drawing/2014/main" id="{B2D44CA8-B160-E246-971B-E6F0286E27D9}"/>
              </a:ext>
            </a:extLst>
          </p:cNvPr>
          <p:cNvSpPr>
            <a:spLocks noGrp="1"/>
          </p:cNvSpPr>
          <p:nvPr>
            <p:ph type="body" sz="quarter" idx="33"/>
          </p:nvPr>
        </p:nvSpPr>
        <p:spPr>
          <a:xfrm>
            <a:off x="7923213" y="4368338"/>
            <a:ext cx="3657600" cy="914400"/>
          </a:xfrm>
        </p:spPr>
        <p:txBody>
          <a:bodyPr/>
          <a:lstStyle>
            <a:lvl1pPr>
              <a:defRPr sz="1200"/>
            </a:lvl1pPr>
          </a:lstStyle>
          <a:p>
            <a:pPr lvl="0"/>
            <a:r>
              <a:rPr lang="en-US"/>
              <a:t>Click to edit Master text styles</a:t>
            </a:r>
          </a:p>
        </p:txBody>
      </p:sp>
      <p:sp>
        <p:nvSpPr>
          <p:cNvPr id="21" name="Text Placeholder 7">
            <a:extLst>
              <a:ext uri="{FF2B5EF4-FFF2-40B4-BE49-F238E27FC236}">
                <a16:creationId xmlns:a16="http://schemas.microsoft.com/office/drawing/2014/main" id="{AEEC399E-FC7C-7B42-819A-FF957DCC3D0E}"/>
              </a:ext>
            </a:extLst>
          </p:cNvPr>
          <p:cNvSpPr>
            <a:spLocks noGrp="1"/>
          </p:cNvSpPr>
          <p:nvPr>
            <p:ph type="body" sz="quarter" idx="24"/>
          </p:nvPr>
        </p:nvSpPr>
        <p:spPr>
          <a:xfrm>
            <a:off x="228600" y="502920"/>
            <a:ext cx="5865812" cy="233718"/>
          </a:xfrm>
          <a:prstGeom prst="rect">
            <a:avLst/>
          </a:prstGeom>
        </p:spPr>
        <p:txBody>
          <a:bodyPr wrap="square">
            <a:spAutoFit/>
          </a:bodyPr>
          <a:lstStyle>
            <a:lvl1pPr marL="0" marR="0" indent="0" algn="l" defTabSz="182742" rtl="0" eaLnBrk="1" fontAlgn="auto" latinLnBrk="0" hangingPunct="1">
              <a:lnSpc>
                <a:spcPct val="120000"/>
              </a:lnSpc>
              <a:spcBef>
                <a:spcPts val="0"/>
              </a:spcBef>
              <a:spcAft>
                <a:spcPts val="0"/>
              </a:spcAft>
              <a:buClrTx/>
              <a:buSzTx/>
              <a:buFont typeface="Arial" panose="020B0604020202020204" pitchFamily="34" charset="0"/>
              <a:buNone/>
              <a:tabLst/>
              <a:defRPr lang="en-US"/>
            </a:lvl1pPr>
            <a:lvl4pPr marL="182880" marR="0" indent="-182880" algn="l" defTabSz="182880" rtl="0" eaLnBrk="1" fontAlgn="auto" latinLnBrk="0" hangingPunct="1">
              <a:lnSpc>
                <a:spcPct val="100000"/>
              </a:lnSpc>
              <a:spcBef>
                <a:spcPts val="0"/>
              </a:spcBef>
              <a:spcAft>
                <a:spcPts val="600"/>
              </a:spcAft>
              <a:buClr>
                <a:schemeClr val="tx2"/>
              </a:buClr>
              <a:buSzPct val="100000"/>
              <a:buFont typeface="Arial" panose="020B0604020202020204" pitchFamily="34" charset="0"/>
              <a:buChar char="•"/>
              <a:tabLst>
                <a:tab pos="182880" algn="l"/>
                <a:tab pos="365760" algn="l"/>
                <a:tab pos="548640" algn="l"/>
              </a:tabLst>
              <a:defRPr/>
            </a:lvl4pPr>
          </a:lstStyle>
          <a:p>
            <a:pPr lvl="0"/>
            <a:r>
              <a:rPr lang="en-US"/>
              <a:t>Click to edit Master text styles</a:t>
            </a:r>
          </a:p>
        </p:txBody>
      </p:sp>
    </p:spTree>
    <p:extLst>
      <p:ext uri="{BB962C8B-B14F-4D97-AF65-F5344CB8AC3E}">
        <p14:creationId xmlns:p14="http://schemas.microsoft.com/office/powerpoint/2010/main" val="27691520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Divider 3">
    <p:bg>
      <p:bgRef idx="1001">
        <a:schemeClr val="bg2"/>
      </p:bgRef>
    </p:bg>
    <p:spTree>
      <p:nvGrpSpPr>
        <p:cNvPr id="1" name=""/>
        <p:cNvGrpSpPr/>
        <p:nvPr/>
      </p:nvGrpSpPr>
      <p:grpSpPr>
        <a:xfrm>
          <a:off x="0" y="0"/>
          <a:ext cx="0" cy="0"/>
          <a:chOff x="0" y="0"/>
          <a:chExt cx="0" cy="0"/>
        </a:xfrm>
      </p:grpSpPr>
      <p:pic>
        <p:nvPicPr>
          <p:cNvPr id="15" name="Graphic 14">
            <a:extLst>
              <a:ext uri="{FF2B5EF4-FFF2-40B4-BE49-F238E27FC236}">
                <a16:creationId xmlns:a16="http://schemas.microsoft.com/office/drawing/2014/main" id="{CF898159-B44D-6F44-BA35-E5D6616D7964}"/>
              </a:ext>
            </a:extLst>
          </p:cNvPr>
          <p:cNvPicPr>
            <a:picLocks noChangeAspect="1"/>
          </p:cNvPicPr>
          <p:nvPr userDrawn="1"/>
        </p:nvPicPr>
        <p:blipFill>
          <a:blip r:embed="rId2">
            <a:alphaModFix amt="50000"/>
            <a:extLst>
              <a:ext uri="{96DAC541-7B7A-43D3-8B79-37D633B846F1}">
                <asvg:svgBlip xmlns:asvg="http://schemas.microsoft.com/office/drawing/2016/SVG/main" r:embed="rId3"/>
              </a:ext>
            </a:extLst>
          </a:blip>
          <a:stretch>
            <a:fillRect/>
          </a:stretch>
        </p:blipFill>
        <p:spPr>
          <a:xfrm>
            <a:off x="0" y="1714"/>
            <a:ext cx="12188952" cy="6856286"/>
          </a:xfrm>
          <a:prstGeom prst="rect">
            <a:avLst/>
          </a:prstGeom>
        </p:spPr>
      </p:pic>
      <p:sp>
        <p:nvSpPr>
          <p:cNvPr id="5" name="SUBTITLE"/>
          <p:cNvSpPr>
            <a:spLocks noGrp="1"/>
          </p:cNvSpPr>
          <p:nvPr>
            <p:ph type="body" sz="quarter" idx="17" hasCustomPrompt="1"/>
          </p:nvPr>
        </p:nvSpPr>
        <p:spPr>
          <a:xfrm>
            <a:off x="608015" y="3659589"/>
            <a:ext cx="7548674" cy="300467"/>
          </a:xfrm>
          <a:prstGeom prst="rect">
            <a:avLst/>
          </a:prstGeom>
        </p:spPr>
        <p:txBody>
          <a:bodyPr wrap="square" anchor="t" anchorCtr="0">
            <a:spAutoFit/>
          </a:bodyPr>
          <a:lstStyle>
            <a:lvl1pPr>
              <a:defRPr sz="1800" b="0" i="0">
                <a:solidFill>
                  <a:schemeClr val="tx2"/>
                </a:solidFill>
                <a:latin typeface="Century Gothic" panose="020B0502020202020204" pitchFamily="34" charset="0"/>
              </a:defRPr>
            </a:lvl1pPr>
          </a:lstStyle>
          <a:p>
            <a:pPr lvl="0"/>
            <a:r>
              <a:rPr lang="en-US" dirty="0"/>
              <a:t>Subtitle</a:t>
            </a:r>
          </a:p>
        </p:txBody>
      </p:sp>
      <p:sp>
        <p:nvSpPr>
          <p:cNvPr id="16" name="TITLE">
            <a:extLst>
              <a:ext uri="{FF2B5EF4-FFF2-40B4-BE49-F238E27FC236}">
                <a16:creationId xmlns:a16="http://schemas.microsoft.com/office/drawing/2014/main" id="{8A9A6CBF-023F-BA44-A43B-C7986C727129}"/>
              </a:ext>
            </a:extLst>
          </p:cNvPr>
          <p:cNvSpPr>
            <a:spLocks noGrp="1"/>
          </p:cNvSpPr>
          <p:nvPr>
            <p:ph type="title" hasCustomPrompt="1"/>
          </p:nvPr>
        </p:nvSpPr>
        <p:spPr>
          <a:xfrm>
            <a:off x="608013" y="2904724"/>
            <a:ext cx="7548676" cy="664797"/>
          </a:xfrm>
          <a:prstGeom prst="rect">
            <a:avLst/>
          </a:prstGeom>
        </p:spPr>
        <p:txBody>
          <a:bodyPr wrap="square" anchor="b" anchorCtr="0">
            <a:spAutoFit/>
          </a:bodyPr>
          <a:lstStyle>
            <a:lvl1pPr>
              <a:lnSpc>
                <a:spcPct val="90000"/>
              </a:lnSpc>
              <a:defRPr sz="4800" b="0" i="0" spc="-30" baseline="0">
                <a:solidFill>
                  <a:schemeClr val="tx2"/>
                </a:solidFill>
                <a:latin typeface="Times New Roman" panose="02020603050405020304" pitchFamily="18" charset="0"/>
                <a:cs typeface="Times New Roman" panose="02020603050405020304" pitchFamily="18" charset="0"/>
              </a:defRPr>
            </a:lvl1pPr>
          </a:lstStyle>
          <a:p>
            <a:r>
              <a:rPr lang="en-US" dirty="0"/>
              <a:t>Section Title</a:t>
            </a:r>
          </a:p>
        </p:txBody>
      </p:sp>
      <p:sp>
        <p:nvSpPr>
          <p:cNvPr id="6" name="Picture Placeholder 10">
            <a:extLst>
              <a:ext uri="{FF2B5EF4-FFF2-40B4-BE49-F238E27FC236}">
                <a16:creationId xmlns:a16="http://schemas.microsoft.com/office/drawing/2014/main" id="{A4AF6184-A326-9946-8AE8-6244EAE9CC25}"/>
              </a:ext>
            </a:extLst>
          </p:cNvPr>
          <p:cNvSpPr>
            <a:spLocks noGrp="1" noChangeAspect="1"/>
          </p:cNvSpPr>
          <p:nvPr>
            <p:ph type="pic" sz="quarter" idx="25"/>
          </p:nvPr>
        </p:nvSpPr>
        <p:spPr>
          <a:xfrm>
            <a:off x="504158" y="4459026"/>
            <a:ext cx="1546465" cy="548640"/>
          </a:xfrm>
          <a: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l="-3543" r="1842"/>
            </a:stretch>
          </a:blipFill>
        </p:spPr>
        <p:txBody>
          <a:bodyPr/>
          <a:lstStyle>
            <a:lvl1pPr>
              <a:defRPr sz="800">
                <a:noFill/>
              </a:defRPr>
            </a:lvl1pPr>
          </a:lstStyle>
          <a:p>
            <a:r>
              <a:rPr lang="en-US"/>
              <a:t>Click icon to add picture</a:t>
            </a:r>
          </a:p>
        </p:txBody>
      </p:sp>
    </p:spTree>
    <p:extLst>
      <p:ext uri="{BB962C8B-B14F-4D97-AF65-F5344CB8AC3E}">
        <p14:creationId xmlns:p14="http://schemas.microsoft.com/office/powerpoint/2010/main" val="2066757356"/>
      </p:ext>
    </p:extLst>
  </p:cSld>
  <p:clrMapOvr>
    <a:overrideClrMapping bg1="dk1" tx1="lt1" bg2="dk2" tx2="lt2" accent1="accent1" accent2="accent2" accent3="accent3" accent4="accent4" accent5="accent5" accent6="accent6" hlink="hlink" folHlink="folHlink"/>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Challenges">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B83AB9-9709-BE47-9771-99940127B205}"/>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Footer Placeholder 2">
            <a:extLst>
              <a:ext uri="{FF2B5EF4-FFF2-40B4-BE49-F238E27FC236}">
                <a16:creationId xmlns:a16="http://schemas.microsoft.com/office/drawing/2014/main" id="{8FFDC473-BB2C-AB4B-AE1B-6EA7294D46F8}"/>
              </a:ext>
            </a:extLst>
          </p:cNvPr>
          <p:cNvSpPr>
            <a:spLocks noGrp="1"/>
          </p:cNvSpPr>
          <p:nvPr>
            <p:ph type="ftr" sz="quarter" idx="10"/>
          </p:nvPr>
        </p:nvSpPr>
        <p:spPr/>
        <p:txBody>
          <a:bodyPr/>
          <a:lstStyle/>
          <a:p>
            <a:r>
              <a:rPr lang="en-US" kern="0"/>
              <a:t>© 2021 Xandr Inc. Xandr℠, the Kite logo, AT&amp;T, the Globe logo and other marks are trademarks and service marks of AT&amp;T Intellectual Property and/or AT&amp;T affiliated companies. All other marks contained herein are the property of their respective owners.</a:t>
            </a:r>
          </a:p>
        </p:txBody>
      </p:sp>
      <p:sp>
        <p:nvSpPr>
          <p:cNvPr id="4" name="Slide Number Placeholder 3">
            <a:extLst>
              <a:ext uri="{FF2B5EF4-FFF2-40B4-BE49-F238E27FC236}">
                <a16:creationId xmlns:a16="http://schemas.microsoft.com/office/drawing/2014/main" id="{9DD48741-0DE6-BC4F-AFE0-95B9F36E57FB}"/>
              </a:ext>
            </a:extLst>
          </p:cNvPr>
          <p:cNvSpPr>
            <a:spLocks noGrp="1"/>
          </p:cNvSpPr>
          <p:nvPr>
            <p:ph type="sldNum" sz="quarter" idx="11"/>
          </p:nvPr>
        </p:nvSpPr>
        <p:spPr/>
        <p:txBody>
          <a:bodyPr/>
          <a:lstStyle/>
          <a:p>
            <a:fld id="{B039CED7-89A6-0D48-93AF-800B78660EBD}" type="slidenum">
              <a:rPr lang="en-US"/>
              <a:pPr/>
              <a:t>‹#›</a:t>
            </a:fld>
            <a:endParaRPr lang="en-US"/>
          </a:p>
        </p:txBody>
      </p:sp>
      <p:grpSp>
        <p:nvGrpSpPr>
          <p:cNvPr id="29" name="Group 28">
            <a:extLst>
              <a:ext uri="{FF2B5EF4-FFF2-40B4-BE49-F238E27FC236}">
                <a16:creationId xmlns:a16="http://schemas.microsoft.com/office/drawing/2014/main" id="{6F878AE0-F698-C140-A88F-CE0E11D20249}"/>
              </a:ext>
            </a:extLst>
          </p:cNvPr>
          <p:cNvGrpSpPr>
            <a:grpSpLocks noChangeAspect="1"/>
          </p:cNvGrpSpPr>
          <p:nvPr userDrawn="1"/>
        </p:nvGrpSpPr>
        <p:grpSpPr>
          <a:xfrm>
            <a:off x="11082099" y="215851"/>
            <a:ext cx="886025" cy="193345"/>
            <a:chOff x="11082099" y="215851"/>
            <a:chExt cx="886025" cy="193345"/>
          </a:xfrm>
          <a:solidFill>
            <a:schemeClr val="tx2"/>
          </a:solidFill>
        </p:grpSpPr>
        <p:sp>
          <p:nvSpPr>
            <p:cNvPr id="30" name="Freeform 29">
              <a:extLst>
                <a:ext uri="{FF2B5EF4-FFF2-40B4-BE49-F238E27FC236}">
                  <a16:creationId xmlns:a16="http://schemas.microsoft.com/office/drawing/2014/main" id="{C14F7C83-7C26-E749-80CD-360D16DC1808}"/>
                </a:ext>
              </a:extLst>
            </p:cNvPr>
            <p:cNvSpPr/>
            <p:nvPr/>
          </p:nvSpPr>
          <p:spPr>
            <a:xfrm>
              <a:off x="11248402" y="215851"/>
              <a:ext cx="719722" cy="193345"/>
            </a:xfrm>
            <a:custGeom>
              <a:avLst/>
              <a:gdLst>
                <a:gd name="connsiteX0" fmla="*/ 212098 w 719722"/>
                <a:gd name="connsiteY0" fmla="*/ 78028 h 193345"/>
                <a:gd name="connsiteX1" fmla="*/ 182351 w 719722"/>
                <a:gd name="connsiteY1" fmla="*/ 90043 h 193345"/>
                <a:gd name="connsiteX2" fmla="*/ 170730 w 719722"/>
                <a:gd name="connsiteY2" fmla="*/ 121669 h 193345"/>
                <a:gd name="connsiteX3" fmla="*/ 182351 w 719722"/>
                <a:gd name="connsiteY3" fmla="*/ 153294 h 193345"/>
                <a:gd name="connsiteX4" fmla="*/ 212098 w 719722"/>
                <a:gd name="connsiteY4" fmla="*/ 165309 h 193345"/>
                <a:gd name="connsiteX5" fmla="*/ 241982 w 719722"/>
                <a:gd name="connsiteY5" fmla="*/ 153294 h 193345"/>
                <a:gd name="connsiteX6" fmla="*/ 253742 w 719722"/>
                <a:gd name="connsiteY6" fmla="*/ 121669 h 193345"/>
                <a:gd name="connsiteX7" fmla="*/ 241982 w 719722"/>
                <a:gd name="connsiteY7" fmla="*/ 90043 h 193345"/>
                <a:gd name="connsiteX8" fmla="*/ 212098 w 719722"/>
                <a:gd name="connsiteY8" fmla="*/ 78028 h 193345"/>
                <a:gd name="connsiteX9" fmla="*/ 539445 w 719722"/>
                <a:gd name="connsiteY9" fmla="*/ 77891 h 193345"/>
                <a:gd name="connsiteX10" fmla="*/ 518277 w 719722"/>
                <a:gd name="connsiteY10" fmla="*/ 83277 h 193345"/>
                <a:gd name="connsiteX11" fmla="*/ 503335 w 719722"/>
                <a:gd name="connsiteY11" fmla="*/ 98606 h 193345"/>
                <a:gd name="connsiteX12" fmla="*/ 497801 w 719722"/>
                <a:gd name="connsiteY12" fmla="*/ 121669 h 193345"/>
                <a:gd name="connsiteX13" fmla="*/ 503335 w 719722"/>
                <a:gd name="connsiteY13" fmla="*/ 144733 h 193345"/>
                <a:gd name="connsiteX14" fmla="*/ 518277 w 719722"/>
                <a:gd name="connsiteY14" fmla="*/ 160062 h 193345"/>
                <a:gd name="connsiteX15" fmla="*/ 539445 w 719722"/>
                <a:gd name="connsiteY15" fmla="*/ 165448 h 193345"/>
                <a:gd name="connsiteX16" fmla="*/ 560614 w 719722"/>
                <a:gd name="connsiteY16" fmla="*/ 160062 h 193345"/>
                <a:gd name="connsiteX17" fmla="*/ 575556 w 719722"/>
                <a:gd name="connsiteY17" fmla="*/ 144733 h 193345"/>
                <a:gd name="connsiteX18" fmla="*/ 581090 w 719722"/>
                <a:gd name="connsiteY18" fmla="*/ 121669 h 193345"/>
                <a:gd name="connsiteX19" fmla="*/ 575556 w 719722"/>
                <a:gd name="connsiteY19" fmla="*/ 98606 h 193345"/>
                <a:gd name="connsiteX20" fmla="*/ 560614 w 719722"/>
                <a:gd name="connsiteY20" fmla="*/ 83277 h 193345"/>
                <a:gd name="connsiteX21" fmla="*/ 539445 w 719722"/>
                <a:gd name="connsiteY21" fmla="*/ 77891 h 193345"/>
                <a:gd name="connsiteX22" fmla="*/ 2352 w 719722"/>
                <a:gd name="connsiteY22" fmla="*/ 51650 h 193345"/>
                <a:gd name="connsiteX23" fmla="*/ 30300 w 719722"/>
                <a:gd name="connsiteY23" fmla="*/ 51650 h 193345"/>
                <a:gd name="connsiteX24" fmla="*/ 43997 w 719722"/>
                <a:gd name="connsiteY24" fmla="*/ 58417 h 193345"/>
                <a:gd name="connsiteX25" fmla="*/ 73190 w 719722"/>
                <a:gd name="connsiteY25" fmla="*/ 99020 h 193345"/>
                <a:gd name="connsiteX26" fmla="*/ 102383 w 719722"/>
                <a:gd name="connsiteY26" fmla="*/ 58417 h 193345"/>
                <a:gd name="connsiteX27" fmla="*/ 116080 w 719722"/>
                <a:gd name="connsiteY27" fmla="*/ 51650 h 193345"/>
                <a:gd name="connsiteX28" fmla="*/ 142921 w 719722"/>
                <a:gd name="connsiteY28" fmla="*/ 51650 h 193345"/>
                <a:gd name="connsiteX29" fmla="*/ 90484 w 719722"/>
                <a:gd name="connsiteY29" fmla="*/ 121531 h 193345"/>
                <a:gd name="connsiteX30" fmla="*/ 145273 w 719722"/>
                <a:gd name="connsiteY30" fmla="*/ 191411 h 193345"/>
                <a:gd name="connsiteX31" fmla="*/ 116910 w 719722"/>
                <a:gd name="connsiteY31" fmla="*/ 191411 h 193345"/>
                <a:gd name="connsiteX32" fmla="*/ 103213 w 719722"/>
                <a:gd name="connsiteY32" fmla="*/ 184644 h 193345"/>
                <a:gd name="connsiteX33" fmla="*/ 72360 w 719722"/>
                <a:gd name="connsiteY33" fmla="*/ 144732 h 193345"/>
                <a:gd name="connsiteX34" fmla="*/ 41368 w 719722"/>
                <a:gd name="connsiteY34" fmla="*/ 184644 h 193345"/>
                <a:gd name="connsiteX35" fmla="*/ 27671 w 719722"/>
                <a:gd name="connsiteY35" fmla="*/ 191411 h 193345"/>
                <a:gd name="connsiteX36" fmla="*/ 0 w 719722"/>
                <a:gd name="connsiteY36" fmla="*/ 191411 h 193345"/>
                <a:gd name="connsiteX37" fmla="*/ 54512 w 719722"/>
                <a:gd name="connsiteY37" fmla="*/ 121531 h 193345"/>
                <a:gd name="connsiteX38" fmla="*/ 389469 w 719722"/>
                <a:gd name="connsiteY38" fmla="*/ 50408 h 193345"/>
                <a:gd name="connsiteX39" fmla="*/ 431944 w 719722"/>
                <a:gd name="connsiteY39" fmla="*/ 65737 h 193345"/>
                <a:gd name="connsiteX40" fmla="*/ 447993 w 719722"/>
                <a:gd name="connsiteY40" fmla="*/ 111449 h 193345"/>
                <a:gd name="connsiteX41" fmla="*/ 447993 w 719722"/>
                <a:gd name="connsiteY41" fmla="*/ 191549 h 193345"/>
                <a:gd name="connsiteX42" fmla="*/ 432220 w 719722"/>
                <a:gd name="connsiteY42" fmla="*/ 191549 h 193345"/>
                <a:gd name="connsiteX43" fmla="*/ 415203 w 719722"/>
                <a:gd name="connsiteY43" fmla="*/ 174562 h 193345"/>
                <a:gd name="connsiteX44" fmla="*/ 415203 w 719722"/>
                <a:gd name="connsiteY44" fmla="*/ 115730 h 193345"/>
                <a:gd name="connsiteX45" fmla="*/ 406486 w 719722"/>
                <a:gd name="connsiteY45" fmla="*/ 88110 h 193345"/>
                <a:gd name="connsiteX46" fmla="*/ 381859 w 719722"/>
                <a:gd name="connsiteY46" fmla="*/ 78857 h 193345"/>
                <a:gd name="connsiteX47" fmla="*/ 353358 w 719722"/>
                <a:gd name="connsiteY47" fmla="*/ 89767 h 193345"/>
                <a:gd name="connsiteX48" fmla="*/ 342843 w 719722"/>
                <a:gd name="connsiteY48" fmla="*/ 120978 h 193345"/>
                <a:gd name="connsiteX49" fmla="*/ 342843 w 719722"/>
                <a:gd name="connsiteY49" fmla="*/ 174562 h 193345"/>
                <a:gd name="connsiteX50" fmla="*/ 325826 w 719722"/>
                <a:gd name="connsiteY50" fmla="*/ 191549 h 193345"/>
                <a:gd name="connsiteX51" fmla="*/ 310053 w 719722"/>
                <a:gd name="connsiteY51" fmla="*/ 191549 h 193345"/>
                <a:gd name="connsiteX52" fmla="*/ 310053 w 719722"/>
                <a:gd name="connsiteY52" fmla="*/ 51927 h 193345"/>
                <a:gd name="connsiteX53" fmla="*/ 324165 w 719722"/>
                <a:gd name="connsiteY53" fmla="*/ 51927 h 193345"/>
                <a:gd name="connsiteX54" fmla="*/ 341183 w 719722"/>
                <a:gd name="connsiteY54" fmla="*/ 68914 h 193345"/>
                <a:gd name="connsiteX55" fmla="*/ 341183 w 719722"/>
                <a:gd name="connsiteY55" fmla="*/ 70018 h 193345"/>
                <a:gd name="connsiteX56" fmla="*/ 361659 w 719722"/>
                <a:gd name="connsiteY56" fmla="*/ 55379 h 193345"/>
                <a:gd name="connsiteX57" fmla="*/ 389469 w 719722"/>
                <a:gd name="connsiteY57" fmla="*/ 50408 h 193345"/>
                <a:gd name="connsiteX58" fmla="*/ 719722 w 719722"/>
                <a:gd name="connsiteY58" fmla="*/ 50269 h 193345"/>
                <a:gd name="connsiteX59" fmla="*/ 719722 w 719722"/>
                <a:gd name="connsiteY59" fmla="*/ 81342 h 193345"/>
                <a:gd name="connsiteX60" fmla="*/ 712113 w 719722"/>
                <a:gd name="connsiteY60" fmla="*/ 80514 h 193345"/>
                <a:gd name="connsiteX61" fmla="*/ 682228 w 719722"/>
                <a:gd name="connsiteY61" fmla="*/ 91700 h 193345"/>
                <a:gd name="connsiteX62" fmla="*/ 671436 w 719722"/>
                <a:gd name="connsiteY62" fmla="*/ 123740 h 193345"/>
                <a:gd name="connsiteX63" fmla="*/ 671436 w 719722"/>
                <a:gd name="connsiteY63" fmla="*/ 174424 h 193345"/>
                <a:gd name="connsiteX64" fmla="*/ 654419 w 719722"/>
                <a:gd name="connsiteY64" fmla="*/ 191411 h 193345"/>
                <a:gd name="connsiteX65" fmla="*/ 638646 w 719722"/>
                <a:gd name="connsiteY65" fmla="*/ 191411 h 193345"/>
                <a:gd name="connsiteX66" fmla="*/ 638646 w 719722"/>
                <a:gd name="connsiteY66" fmla="*/ 51926 h 193345"/>
                <a:gd name="connsiteX67" fmla="*/ 669776 w 719722"/>
                <a:gd name="connsiteY67" fmla="*/ 51926 h 193345"/>
                <a:gd name="connsiteX68" fmla="*/ 669776 w 719722"/>
                <a:gd name="connsiteY68" fmla="*/ 72366 h 193345"/>
                <a:gd name="connsiteX69" fmla="*/ 719722 w 719722"/>
                <a:gd name="connsiteY69" fmla="*/ 50269 h 193345"/>
                <a:gd name="connsiteX70" fmla="*/ 208500 w 719722"/>
                <a:gd name="connsiteY70" fmla="*/ 50269 h 193345"/>
                <a:gd name="connsiteX71" fmla="*/ 233543 w 719722"/>
                <a:gd name="connsiteY71" fmla="*/ 54964 h 193345"/>
                <a:gd name="connsiteX72" fmla="*/ 253327 w 719722"/>
                <a:gd name="connsiteY72" fmla="*/ 68775 h 193345"/>
                <a:gd name="connsiteX73" fmla="*/ 270345 w 719722"/>
                <a:gd name="connsiteY73" fmla="*/ 51788 h 193345"/>
                <a:gd name="connsiteX74" fmla="*/ 285979 w 719722"/>
                <a:gd name="connsiteY74" fmla="*/ 51788 h 193345"/>
                <a:gd name="connsiteX75" fmla="*/ 285979 w 719722"/>
                <a:gd name="connsiteY75" fmla="*/ 51926 h 193345"/>
                <a:gd name="connsiteX76" fmla="*/ 285979 w 719722"/>
                <a:gd name="connsiteY76" fmla="*/ 191549 h 193345"/>
                <a:gd name="connsiteX77" fmla="*/ 271867 w 719722"/>
                <a:gd name="connsiteY77" fmla="*/ 191549 h 193345"/>
                <a:gd name="connsiteX78" fmla="*/ 254849 w 719722"/>
                <a:gd name="connsiteY78" fmla="*/ 174562 h 193345"/>
                <a:gd name="connsiteX79" fmla="*/ 254849 w 719722"/>
                <a:gd name="connsiteY79" fmla="*/ 173457 h 193345"/>
                <a:gd name="connsiteX80" fmla="*/ 234788 w 719722"/>
                <a:gd name="connsiteY80" fmla="*/ 188372 h 193345"/>
                <a:gd name="connsiteX81" fmla="*/ 208500 w 719722"/>
                <a:gd name="connsiteY81" fmla="*/ 193344 h 193345"/>
                <a:gd name="connsiteX82" fmla="*/ 171975 w 719722"/>
                <a:gd name="connsiteY82" fmla="*/ 184506 h 193345"/>
                <a:gd name="connsiteX83" fmla="*/ 146794 w 719722"/>
                <a:gd name="connsiteY83" fmla="*/ 159371 h 193345"/>
                <a:gd name="connsiteX84" fmla="*/ 137801 w 719722"/>
                <a:gd name="connsiteY84" fmla="*/ 121669 h 193345"/>
                <a:gd name="connsiteX85" fmla="*/ 146794 w 719722"/>
                <a:gd name="connsiteY85" fmla="*/ 84104 h 193345"/>
                <a:gd name="connsiteX86" fmla="*/ 171975 w 719722"/>
                <a:gd name="connsiteY86" fmla="*/ 59108 h 193345"/>
                <a:gd name="connsiteX87" fmla="*/ 208500 w 719722"/>
                <a:gd name="connsiteY87" fmla="*/ 50269 h 193345"/>
                <a:gd name="connsiteX88" fmla="*/ 580675 w 719722"/>
                <a:gd name="connsiteY88" fmla="*/ 0 h 193345"/>
                <a:gd name="connsiteX89" fmla="*/ 613327 w 719722"/>
                <a:gd name="connsiteY89" fmla="*/ 0 h 193345"/>
                <a:gd name="connsiteX90" fmla="*/ 613327 w 719722"/>
                <a:gd name="connsiteY90" fmla="*/ 191550 h 193345"/>
                <a:gd name="connsiteX91" fmla="*/ 598938 w 719722"/>
                <a:gd name="connsiteY91" fmla="*/ 191550 h 193345"/>
                <a:gd name="connsiteX92" fmla="*/ 581920 w 719722"/>
                <a:gd name="connsiteY92" fmla="*/ 174563 h 193345"/>
                <a:gd name="connsiteX93" fmla="*/ 581920 w 719722"/>
                <a:gd name="connsiteY93" fmla="*/ 173458 h 193345"/>
                <a:gd name="connsiteX94" fmla="*/ 561859 w 719722"/>
                <a:gd name="connsiteY94" fmla="*/ 188373 h 193345"/>
                <a:gd name="connsiteX95" fmla="*/ 535571 w 719722"/>
                <a:gd name="connsiteY95" fmla="*/ 193345 h 193345"/>
                <a:gd name="connsiteX96" fmla="*/ 499322 w 719722"/>
                <a:gd name="connsiteY96" fmla="*/ 184507 h 193345"/>
                <a:gd name="connsiteX97" fmla="*/ 474003 w 719722"/>
                <a:gd name="connsiteY97" fmla="*/ 159234 h 193345"/>
                <a:gd name="connsiteX98" fmla="*/ 464872 w 719722"/>
                <a:gd name="connsiteY98" fmla="*/ 121669 h 193345"/>
                <a:gd name="connsiteX99" fmla="*/ 474003 w 719722"/>
                <a:gd name="connsiteY99" fmla="*/ 84243 h 193345"/>
                <a:gd name="connsiteX100" fmla="*/ 499322 w 719722"/>
                <a:gd name="connsiteY100" fmla="*/ 59108 h 193345"/>
                <a:gd name="connsiteX101" fmla="*/ 535571 w 719722"/>
                <a:gd name="connsiteY101" fmla="*/ 50270 h 193345"/>
                <a:gd name="connsiteX102" fmla="*/ 561029 w 719722"/>
                <a:gd name="connsiteY102" fmla="*/ 54965 h 193345"/>
                <a:gd name="connsiteX103" fmla="*/ 580675 w 719722"/>
                <a:gd name="connsiteY103" fmla="*/ 69052 h 193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l="l" t="t" r="r" b="b"/>
              <a:pathLst>
                <a:path w="719722" h="193345">
                  <a:moveTo>
                    <a:pt x="212098" y="78028"/>
                  </a:moveTo>
                  <a:cubicBezTo>
                    <a:pt x="200061" y="78028"/>
                    <a:pt x="190099" y="82033"/>
                    <a:pt x="182351" y="90043"/>
                  </a:cubicBezTo>
                  <a:cubicBezTo>
                    <a:pt x="174603" y="98053"/>
                    <a:pt x="170730" y="108549"/>
                    <a:pt x="170730" y="121669"/>
                  </a:cubicBezTo>
                  <a:cubicBezTo>
                    <a:pt x="170730" y="134788"/>
                    <a:pt x="174603" y="145284"/>
                    <a:pt x="182351" y="153294"/>
                  </a:cubicBezTo>
                  <a:cubicBezTo>
                    <a:pt x="190099" y="161304"/>
                    <a:pt x="200061" y="165309"/>
                    <a:pt x="212098" y="165309"/>
                  </a:cubicBezTo>
                  <a:cubicBezTo>
                    <a:pt x="224134" y="165447"/>
                    <a:pt x="234096" y="161442"/>
                    <a:pt x="241982" y="153294"/>
                  </a:cubicBezTo>
                  <a:cubicBezTo>
                    <a:pt x="249868" y="145284"/>
                    <a:pt x="253742" y="134788"/>
                    <a:pt x="253742" y="121669"/>
                  </a:cubicBezTo>
                  <a:cubicBezTo>
                    <a:pt x="253742" y="108549"/>
                    <a:pt x="249868" y="98053"/>
                    <a:pt x="241982" y="90043"/>
                  </a:cubicBezTo>
                  <a:cubicBezTo>
                    <a:pt x="234096" y="82033"/>
                    <a:pt x="224134" y="78028"/>
                    <a:pt x="212098" y="78028"/>
                  </a:cubicBezTo>
                  <a:close/>
                  <a:moveTo>
                    <a:pt x="539445" y="77891"/>
                  </a:moveTo>
                  <a:cubicBezTo>
                    <a:pt x="531559" y="77891"/>
                    <a:pt x="524503" y="79686"/>
                    <a:pt x="518277" y="83277"/>
                  </a:cubicBezTo>
                  <a:cubicBezTo>
                    <a:pt x="512051" y="86867"/>
                    <a:pt x="507070" y="91977"/>
                    <a:pt x="503335" y="98606"/>
                  </a:cubicBezTo>
                  <a:cubicBezTo>
                    <a:pt x="499599" y="105235"/>
                    <a:pt x="497801" y="112969"/>
                    <a:pt x="497801" y="121669"/>
                  </a:cubicBezTo>
                  <a:cubicBezTo>
                    <a:pt x="497801" y="130370"/>
                    <a:pt x="499599" y="138104"/>
                    <a:pt x="503335" y="144733"/>
                  </a:cubicBezTo>
                  <a:cubicBezTo>
                    <a:pt x="507070" y="151362"/>
                    <a:pt x="511913" y="156471"/>
                    <a:pt x="518277" y="160062"/>
                  </a:cubicBezTo>
                  <a:cubicBezTo>
                    <a:pt x="524503" y="163653"/>
                    <a:pt x="531698" y="165448"/>
                    <a:pt x="539445" y="165448"/>
                  </a:cubicBezTo>
                  <a:cubicBezTo>
                    <a:pt x="547193" y="165448"/>
                    <a:pt x="554388" y="163653"/>
                    <a:pt x="560614" y="160062"/>
                  </a:cubicBezTo>
                  <a:cubicBezTo>
                    <a:pt x="566840" y="156471"/>
                    <a:pt x="571821" y="151362"/>
                    <a:pt x="575556" y="144733"/>
                  </a:cubicBezTo>
                  <a:cubicBezTo>
                    <a:pt x="579292" y="138104"/>
                    <a:pt x="581090" y="130370"/>
                    <a:pt x="581090" y="121669"/>
                  </a:cubicBezTo>
                  <a:cubicBezTo>
                    <a:pt x="581090" y="112969"/>
                    <a:pt x="579292" y="105235"/>
                    <a:pt x="575556" y="98606"/>
                  </a:cubicBezTo>
                  <a:cubicBezTo>
                    <a:pt x="571821" y="91977"/>
                    <a:pt x="566840" y="86867"/>
                    <a:pt x="560614" y="83277"/>
                  </a:cubicBezTo>
                  <a:cubicBezTo>
                    <a:pt x="554388" y="79686"/>
                    <a:pt x="547193" y="77891"/>
                    <a:pt x="539445" y="77891"/>
                  </a:cubicBezTo>
                  <a:close/>
                  <a:moveTo>
                    <a:pt x="2352" y="51650"/>
                  </a:moveTo>
                  <a:lnTo>
                    <a:pt x="30300" y="51650"/>
                  </a:lnTo>
                  <a:cubicBezTo>
                    <a:pt x="35696" y="51650"/>
                    <a:pt x="40676" y="54136"/>
                    <a:pt x="43997" y="58417"/>
                  </a:cubicBezTo>
                  <a:lnTo>
                    <a:pt x="73190" y="99020"/>
                  </a:lnTo>
                  <a:lnTo>
                    <a:pt x="102383" y="58417"/>
                  </a:lnTo>
                  <a:cubicBezTo>
                    <a:pt x="105565" y="54136"/>
                    <a:pt x="110684" y="51650"/>
                    <a:pt x="116080" y="51650"/>
                  </a:cubicBezTo>
                  <a:lnTo>
                    <a:pt x="142921" y="51650"/>
                  </a:lnTo>
                  <a:lnTo>
                    <a:pt x="90484" y="121531"/>
                  </a:lnTo>
                  <a:lnTo>
                    <a:pt x="145273" y="191411"/>
                  </a:lnTo>
                  <a:lnTo>
                    <a:pt x="116910" y="191411"/>
                  </a:lnTo>
                  <a:cubicBezTo>
                    <a:pt x="111514" y="191549"/>
                    <a:pt x="106395" y="188925"/>
                    <a:pt x="103213" y="184644"/>
                  </a:cubicBezTo>
                  <a:lnTo>
                    <a:pt x="72360" y="144732"/>
                  </a:lnTo>
                  <a:lnTo>
                    <a:pt x="41368" y="184644"/>
                  </a:lnTo>
                  <a:cubicBezTo>
                    <a:pt x="38186" y="188925"/>
                    <a:pt x="33067" y="191411"/>
                    <a:pt x="27671" y="191411"/>
                  </a:cubicBezTo>
                  <a:lnTo>
                    <a:pt x="0" y="191411"/>
                  </a:lnTo>
                  <a:lnTo>
                    <a:pt x="54512" y="121531"/>
                  </a:lnTo>
                  <a:close/>
                  <a:moveTo>
                    <a:pt x="389469" y="50408"/>
                  </a:moveTo>
                  <a:cubicBezTo>
                    <a:pt x="407040" y="50270"/>
                    <a:pt x="421290" y="55379"/>
                    <a:pt x="431944" y="65737"/>
                  </a:cubicBezTo>
                  <a:cubicBezTo>
                    <a:pt x="442597" y="76095"/>
                    <a:pt x="447993" y="91286"/>
                    <a:pt x="447993" y="111449"/>
                  </a:cubicBezTo>
                  <a:lnTo>
                    <a:pt x="447993" y="191549"/>
                  </a:lnTo>
                  <a:lnTo>
                    <a:pt x="432220" y="191549"/>
                  </a:lnTo>
                  <a:cubicBezTo>
                    <a:pt x="422812" y="191549"/>
                    <a:pt x="415203" y="183953"/>
                    <a:pt x="415203" y="174562"/>
                  </a:cubicBezTo>
                  <a:lnTo>
                    <a:pt x="415203" y="115730"/>
                  </a:lnTo>
                  <a:cubicBezTo>
                    <a:pt x="415203" y="103577"/>
                    <a:pt x="412297" y="94325"/>
                    <a:pt x="406486" y="88110"/>
                  </a:cubicBezTo>
                  <a:cubicBezTo>
                    <a:pt x="400676" y="81895"/>
                    <a:pt x="392513" y="78857"/>
                    <a:pt x="381859" y="78857"/>
                  </a:cubicBezTo>
                  <a:cubicBezTo>
                    <a:pt x="369822" y="78857"/>
                    <a:pt x="360276" y="82448"/>
                    <a:pt x="353358" y="89767"/>
                  </a:cubicBezTo>
                  <a:cubicBezTo>
                    <a:pt x="346302" y="96948"/>
                    <a:pt x="342843" y="107444"/>
                    <a:pt x="342843" y="120978"/>
                  </a:cubicBezTo>
                  <a:lnTo>
                    <a:pt x="342843" y="174562"/>
                  </a:lnTo>
                  <a:cubicBezTo>
                    <a:pt x="342843" y="183953"/>
                    <a:pt x="335234" y="191549"/>
                    <a:pt x="325826" y="191549"/>
                  </a:cubicBezTo>
                  <a:lnTo>
                    <a:pt x="310053" y="191549"/>
                  </a:lnTo>
                  <a:lnTo>
                    <a:pt x="310053" y="51927"/>
                  </a:lnTo>
                  <a:lnTo>
                    <a:pt x="324165" y="51927"/>
                  </a:lnTo>
                  <a:cubicBezTo>
                    <a:pt x="333573" y="51927"/>
                    <a:pt x="341183" y="59523"/>
                    <a:pt x="341183" y="68914"/>
                  </a:cubicBezTo>
                  <a:lnTo>
                    <a:pt x="341183" y="70018"/>
                  </a:lnTo>
                  <a:cubicBezTo>
                    <a:pt x="346579" y="63527"/>
                    <a:pt x="353358" y="58694"/>
                    <a:pt x="361659" y="55379"/>
                  </a:cubicBezTo>
                  <a:cubicBezTo>
                    <a:pt x="369822" y="52065"/>
                    <a:pt x="379092" y="50408"/>
                    <a:pt x="389469" y="50408"/>
                  </a:cubicBezTo>
                  <a:close/>
                  <a:moveTo>
                    <a:pt x="719722" y="50269"/>
                  </a:moveTo>
                  <a:lnTo>
                    <a:pt x="719722" y="81342"/>
                  </a:lnTo>
                  <a:cubicBezTo>
                    <a:pt x="716955" y="80790"/>
                    <a:pt x="714326" y="80514"/>
                    <a:pt x="712113" y="80514"/>
                  </a:cubicBezTo>
                  <a:cubicBezTo>
                    <a:pt x="699384" y="80514"/>
                    <a:pt x="689422" y="84243"/>
                    <a:pt x="682228" y="91700"/>
                  </a:cubicBezTo>
                  <a:cubicBezTo>
                    <a:pt x="675033" y="99158"/>
                    <a:pt x="671436" y="109792"/>
                    <a:pt x="671436" y="123740"/>
                  </a:cubicBezTo>
                  <a:lnTo>
                    <a:pt x="671436" y="174424"/>
                  </a:lnTo>
                  <a:cubicBezTo>
                    <a:pt x="671436" y="183815"/>
                    <a:pt x="663827" y="191411"/>
                    <a:pt x="654419" y="191411"/>
                  </a:cubicBezTo>
                  <a:lnTo>
                    <a:pt x="638646" y="191411"/>
                  </a:lnTo>
                  <a:lnTo>
                    <a:pt x="638646" y="51926"/>
                  </a:lnTo>
                  <a:lnTo>
                    <a:pt x="669776" y="51926"/>
                  </a:lnTo>
                  <a:lnTo>
                    <a:pt x="669776" y="72366"/>
                  </a:lnTo>
                  <a:cubicBezTo>
                    <a:pt x="679322" y="57589"/>
                    <a:pt x="695925" y="50269"/>
                    <a:pt x="719722" y="50269"/>
                  </a:cubicBezTo>
                  <a:close/>
                  <a:moveTo>
                    <a:pt x="208500" y="50269"/>
                  </a:moveTo>
                  <a:cubicBezTo>
                    <a:pt x="217632" y="50269"/>
                    <a:pt x="225933" y="51788"/>
                    <a:pt x="233543" y="54964"/>
                  </a:cubicBezTo>
                  <a:cubicBezTo>
                    <a:pt x="241152" y="58141"/>
                    <a:pt x="247793" y="62698"/>
                    <a:pt x="253327" y="68775"/>
                  </a:cubicBezTo>
                  <a:cubicBezTo>
                    <a:pt x="253327" y="59384"/>
                    <a:pt x="260937" y="51788"/>
                    <a:pt x="270345" y="51788"/>
                  </a:cubicBezTo>
                  <a:lnTo>
                    <a:pt x="285979" y="51788"/>
                  </a:lnTo>
                  <a:lnTo>
                    <a:pt x="285979" y="51926"/>
                  </a:lnTo>
                  <a:lnTo>
                    <a:pt x="285979" y="191549"/>
                  </a:lnTo>
                  <a:lnTo>
                    <a:pt x="271867" y="191549"/>
                  </a:lnTo>
                  <a:cubicBezTo>
                    <a:pt x="262459" y="191549"/>
                    <a:pt x="254849" y="183953"/>
                    <a:pt x="254849" y="174562"/>
                  </a:cubicBezTo>
                  <a:lnTo>
                    <a:pt x="254849" y="173457"/>
                  </a:lnTo>
                  <a:cubicBezTo>
                    <a:pt x="249453" y="180086"/>
                    <a:pt x="242812" y="185058"/>
                    <a:pt x="234788" y="188372"/>
                  </a:cubicBezTo>
                  <a:cubicBezTo>
                    <a:pt x="226902" y="191687"/>
                    <a:pt x="218047" y="193344"/>
                    <a:pt x="208500" y="193344"/>
                  </a:cubicBezTo>
                  <a:cubicBezTo>
                    <a:pt x="194941" y="193344"/>
                    <a:pt x="182628" y="190444"/>
                    <a:pt x="171975" y="184506"/>
                  </a:cubicBezTo>
                  <a:cubicBezTo>
                    <a:pt x="161183" y="178567"/>
                    <a:pt x="152882" y="170143"/>
                    <a:pt x="146794" y="159371"/>
                  </a:cubicBezTo>
                  <a:cubicBezTo>
                    <a:pt x="140706" y="148599"/>
                    <a:pt x="137801" y="136031"/>
                    <a:pt x="137801" y="121669"/>
                  </a:cubicBezTo>
                  <a:cubicBezTo>
                    <a:pt x="137801" y="107306"/>
                    <a:pt x="140845" y="94876"/>
                    <a:pt x="146794" y="84104"/>
                  </a:cubicBezTo>
                  <a:cubicBezTo>
                    <a:pt x="152882" y="73332"/>
                    <a:pt x="161183" y="65046"/>
                    <a:pt x="171975" y="59108"/>
                  </a:cubicBezTo>
                  <a:cubicBezTo>
                    <a:pt x="182766" y="53169"/>
                    <a:pt x="194941" y="50269"/>
                    <a:pt x="208500" y="50269"/>
                  </a:cubicBezTo>
                  <a:close/>
                  <a:moveTo>
                    <a:pt x="580675" y="0"/>
                  </a:moveTo>
                  <a:lnTo>
                    <a:pt x="613327" y="0"/>
                  </a:lnTo>
                  <a:lnTo>
                    <a:pt x="613327" y="191550"/>
                  </a:lnTo>
                  <a:lnTo>
                    <a:pt x="598938" y="191550"/>
                  </a:lnTo>
                  <a:cubicBezTo>
                    <a:pt x="589530" y="191550"/>
                    <a:pt x="581920" y="183954"/>
                    <a:pt x="581920" y="174563"/>
                  </a:cubicBezTo>
                  <a:lnTo>
                    <a:pt x="581920" y="173458"/>
                  </a:lnTo>
                  <a:cubicBezTo>
                    <a:pt x="576525" y="180087"/>
                    <a:pt x="569884" y="185059"/>
                    <a:pt x="561859" y="188373"/>
                  </a:cubicBezTo>
                  <a:cubicBezTo>
                    <a:pt x="553973" y="191688"/>
                    <a:pt x="545118" y="193345"/>
                    <a:pt x="535571" y="193345"/>
                  </a:cubicBezTo>
                  <a:cubicBezTo>
                    <a:pt x="522151" y="193345"/>
                    <a:pt x="509976" y="190445"/>
                    <a:pt x="499322" y="184507"/>
                  </a:cubicBezTo>
                  <a:cubicBezTo>
                    <a:pt x="488531" y="178568"/>
                    <a:pt x="480091" y="170144"/>
                    <a:pt x="474003" y="159234"/>
                  </a:cubicBezTo>
                  <a:cubicBezTo>
                    <a:pt x="467916" y="148323"/>
                    <a:pt x="464872" y="135756"/>
                    <a:pt x="464872" y="121669"/>
                  </a:cubicBezTo>
                  <a:cubicBezTo>
                    <a:pt x="464872" y="107583"/>
                    <a:pt x="467916" y="95015"/>
                    <a:pt x="474003" y="84243"/>
                  </a:cubicBezTo>
                  <a:cubicBezTo>
                    <a:pt x="480091" y="73471"/>
                    <a:pt x="488531" y="65047"/>
                    <a:pt x="499322" y="59108"/>
                  </a:cubicBezTo>
                  <a:cubicBezTo>
                    <a:pt x="510114" y="53170"/>
                    <a:pt x="522151" y="50270"/>
                    <a:pt x="535571" y="50270"/>
                  </a:cubicBezTo>
                  <a:cubicBezTo>
                    <a:pt x="544841" y="50270"/>
                    <a:pt x="553281" y="51789"/>
                    <a:pt x="561029" y="54965"/>
                  </a:cubicBezTo>
                  <a:cubicBezTo>
                    <a:pt x="568777" y="58142"/>
                    <a:pt x="575279" y="62837"/>
                    <a:pt x="580675" y="69052"/>
                  </a:cubicBezTo>
                  <a:close/>
                </a:path>
              </a:pathLst>
            </a:custGeom>
            <a:grpFill/>
            <a:ln w="9510" cap="flat">
              <a:noFill/>
              <a:prstDash val="solid"/>
              <a:miter/>
            </a:ln>
          </p:spPr>
          <p:txBody>
            <a:bodyPr wrap="square" rtlCol="0" anchor="ctr">
              <a:noAutofit/>
            </a:bodyPr>
            <a:lstStyle/>
            <a:p>
              <a:endParaRPr lang="en-US"/>
            </a:p>
          </p:txBody>
        </p:sp>
        <p:grpSp>
          <p:nvGrpSpPr>
            <p:cNvPr id="31" name="Group 30">
              <a:extLst>
                <a:ext uri="{FF2B5EF4-FFF2-40B4-BE49-F238E27FC236}">
                  <a16:creationId xmlns:a16="http://schemas.microsoft.com/office/drawing/2014/main" id="{F0974DD5-687F-2543-8145-AC6169B82F7D}"/>
                </a:ext>
              </a:extLst>
            </p:cNvPr>
            <p:cNvGrpSpPr/>
            <p:nvPr userDrawn="1"/>
          </p:nvGrpSpPr>
          <p:grpSpPr>
            <a:xfrm>
              <a:off x="11082099" y="267640"/>
              <a:ext cx="156756" cy="139761"/>
              <a:chOff x="11082099" y="267640"/>
              <a:chExt cx="156756" cy="139761"/>
            </a:xfrm>
            <a:grpFill/>
          </p:grpSpPr>
          <p:sp>
            <p:nvSpPr>
              <p:cNvPr id="32" name="Freeform 31">
                <a:extLst>
                  <a:ext uri="{FF2B5EF4-FFF2-40B4-BE49-F238E27FC236}">
                    <a16:creationId xmlns:a16="http://schemas.microsoft.com/office/drawing/2014/main" id="{77114B75-43B6-BF47-AC89-D8C2B9D6DB6F}"/>
                  </a:ext>
                </a:extLst>
              </p:cNvPr>
              <p:cNvSpPr/>
              <p:nvPr/>
            </p:nvSpPr>
            <p:spPr>
              <a:xfrm>
                <a:off x="11082099" y="272749"/>
                <a:ext cx="70699" cy="60489"/>
              </a:xfrm>
              <a:custGeom>
                <a:avLst/>
                <a:gdLst>
                  <a:gd name="connsiteX0" fmla="*/ 246570 w 486475"/>
                  <a:gd name="connsiteY0" fmla="*/ 0 h 416222"/>
                  <a:gd name="connsiteX1" fmla="*/ 225625 w 486475"/>
                  <a:gd name="connsiteY1" fmla="*/ 26608 h 416222"/>
                  <a:gd name="connsiteX2" fmla="*/ 0 w 486475"/>
                  <a:gd name="connsiteY2" fmla="*/ 416223 h 416222"/>
                  <a:gd name="connsiteX3" fmla="*/ 486475 w 486475"/>
                  <a:gd name="connsiteY3" fmla="*/ 416223 h 416222"/>
                  <a:gd name="connsiteX4" fmla="*/ 246570 w 486475"/>
                  <a:gd name="connsiteY4" fmla="*/ 0 h 416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475" h="416222">
                    <a:moveTo>
                      <a:pt x="246570" y="0"/>
                    </a:moveTo>
                    <a:cubicBezTo>
                      <a:pt x="238954" y="7602"/>
                      <a:pt x="231338" y="16155"/>
                      <a:pt x="225625" y="26608"/>
                    </a:cubicBezTo>
                    <a:lnTo>
                      <a:pt x="0" y="416223"/>
                    </a:lnTo>
                    <a:lnTo>
                      <a:pt x="486475" y="416223"/>
                    </a:lnTo>
                    <a:lnTo>
                      <a:pt x="246570" y="0"/>
                    </a:lnTo>
                    <a:close/>
                  </a:path>
                </a:pathLst>
              </a:custGeom>
              <a:grpFill/>
              <a:ln w="9510" cap="flat">
                <a:noFill/>
                <a:prstDash val="solid"/>
                <a:miter/>
              </a:ln>
            </p:spPr>
            <p:txBody>
              <a:bodyPr rtlCol="0" anchor="ctr"/>
              <a:lstStyle/>
              <a:p>
                <a:endParaRPr lang="en-US"/>
              </a:p>
            </p:txBody>
          </p:sp>
          <p:sp>
            <p:nvSpPr>
              <p:cNvPr id="33" name="Freeform 32">
                <a:extLst>
                  <a:ext uri="{FF2B5EF4-FFF2-40B4-BE49-F238E27FC236}">
                    <a16:creationId xmlns:a16="http://schemas.microsoft.com/office/drawing/2014/main" id="{9463F570-0354-C644-96FB-9D02DA8F038F}"/>
                  </a:ext>
                </a:extLst>
              </p:cNvPr>
              <p:cNvSpPr/>
              <p:nvPr/>
            </p:nvSpPr>
            <p:spPr>
              <a:xfrm>
                <a:off x="11125542" y="267640"/>
                <a:ext cx="69869" cy="61180"/>
              </a:xfrm>
              <a:custGeom>
                <a:avLst/>
                <a:gdLst>
                  <a:gd name="connsiteX0" fmla="*/ 480763 w 480763"/>
                  <a:gd name="connsiteY0" fmla="*/ 4751 h 420973"/>
                  <a:gd name="connsiteX1" fmla="*/ 447443 w 480763"/>
                  <a:gd name="connsiteY1" fmla="*/ 0 h 420973"/>
                  <a:gd name="connsiteX2" fmla="*/ 33320 w 480763"/>
                  <a:gd name="connsiteY2" fmla="*/ 0 h 420973"/>
                  <a:gd name="connsiteX3" fmla="*/ 0 w 480763"/>
                  <a:gd name="connsiteY3" fmla="*/ 4751 h 420973"/>
                  <a:gd name="connsiteX4" fmla="*/ 240858 w 480763"/>
                  <a:gd name="connsiteY4" fmla="*/ 420974 h 420973"/>
                  <a:gd name="connsiteX5" fmla="*/ 480763 w 480763"/>
                  <a:gd name="connsiteY5" fmla="*/ 4751 h 420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0763" h="420973">
                    <a:moveTo>
                      <a:pt x="480763" y="4751"/>
                    </a:moveTo>
                    <a:cubicBezTo>
                      <a:pt x="470291" y="1901"/>
                      <a:pt x="458867" y="0"/>
                      <a:pt x="447443" y="0"/>
                    </a:cubicBezTo>
                    <a:lnTo>
                      <a:pt x="33320" y="0"/>
                    </a:lnTo>
                    <a:cubicBezTo>
                      <a:pt x="21896" y="0"/>
                      <a:pt x="10472" y="1901"/>
                      <a:pt x="0" y="4751"/>
                    </a:cubicBezTo>
                    <a:lnTo>
                      <a:pt x="240858" y="420974"/>
                    </a:lnTo>
                    <a:lnTo>
                      <a:pt x="480763" y="4751"/>
                    </a:lnTo>
                    <a:close/>
                  </a:path>
                </a:pathLst>
              </a:custGeom>
              <a:grpFill/>
              <a:ln w="9510" cap="flat">
                <a:noFill/>
                <a:prstDash val="solid"/>
                <a:miter/>
              </a:ln>
            </p:spPr>
            <p:txBody>
              <a:bodyPr rtlCol="0" anchor="ctr"/>
              <a:lstStyle/>
              <a:p>
                <a:endParaRPr lang="en-US"/>
              </a:p>
            </p:txBody>
          </p:sp>
          <p:sp>
            <p:nvSpPr>
              <p:cNvPr id="34" name="Freeform 33">
                <a:extLst>
                  <a:ext uri="{FF2B5EF4-FFF2-40B4-BE49-F238E27FC236}">
                    <a16:creationId xmlns:a16="http://schemas.microsoft.com/office/drawing/2014/main" id="{D47EB231-85D8-3343-9987-23BF3104155F}"/>
                  </a:ext>
                </a:extLst>
              </p:cNvPr>
              <p:cNvSpPr/>
              <p:nvPr/>
            </p:nvSpPr>
            <p:spPr>
              <a:xfrm>
                <a:off x="11082237" y="341939"/>
                <a:ext cx="70838" cy="60489"/>
              </a:xfrm>
              <a:custGeom>
                <a:avLst/>
                <a:gdLst>
                  <a:gd name="connsiteX0" fmla="*/ 0 w 487427"/>
                  <a:gd name="connsiteY0" fmla="*/ 0 h 416222"/>
                  <a:gd name="connsiteX1" fmla="*/ 225625 w 487427"/>
                  <a:gd name="connsiteY1" fmla="*/ 389615 h 416222"/>
                  <a:gd name="connsiteX2" fmla="*/ 246570 w 487427"/>
                  <a:gd name="connsiteY2" fmla="*/ 416222 h 416222"/>
                  <a:gd name="connsiteX3" fmla="*/ 487427 w 487427"/>
                  <a:gd name="connsiteY3" fmla="*/ 0 h 416222"/>
                  <a:gd name="connsiteX4" fmla="*/ 0 w 487427"/>
                  <a:gd name="connsiteY4" fmla="*/ 0 h 416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7427" h="416222">
                    <a:moveTo>
                      <a:pt x="0" y="0"/>
                    </a:moveTo>
                    <a:lnTo>
                      <a:pt x="225625" y="389615"/>
                    </a:lnTo>
                    <a:cubicBezTo>
                      <a:pt x="231338" y="399118"/>
                      <a:pt x="238002" y="408620"/>
                      <a:pt x="246570" y="416222"/>
                    </a:cubicBezTo>
                    <a:lnTo>
                      <a:pt x="487427" y="0"/>
                    </a:lnTo>
                    <a:lnTo>
                      <a:pt x="0" y="0"/>
                    </a:lnTo>
                    <a:close/>
                  </a:path>
                </a:pathLst>
              </a:custGeom>
              <a:grpFill/>
              <a:ln w="9510" cap="flat">
                <a:noFill/>
                <a:prstDash val="solid"/>
                <a:miter/>
              </a:ln>
            </p:spPr>
            <p:txBody>
              <a:bodyPr rtlCol="0" anchor="ctr"/>
              <a:lstStyle/>
              <a:p>
                <a:endParaRPr lang="en-US"/>
              </a:p>
            </p:txBody>
          </p:sp>
          <p:sp>
            <p:nvSpPr>
              <p:cNvPr id="35" name="Freeform 34">
                <a:extLst>
                  <a:ext uri="{FF2B5EF4-FFF2-40B4-BE49-F238E27FC236}">
                    <a16:creationId xmlns:a16="http://schemas.microsoft.com/office/drawing/2014/main" id="{0A0B31BB-E3C9-A54A-8C4E-22C3966B0E5E}"/>
                  </a:ext>
                </a:extLst>
              </p:cNvPr>
              <p:cNvSpPr/>
              <p:nvPr/>
            </p:nvSpPr>
            <p:spPr>
              <a:xfrm>
                <a:off x="11168017" y="341939"/>
                <a:ext cx="70838" cy="60489"/>
              </a:xfrm>
              <a:custGeom>
                <a:avLst/>
                <a:gdLst>
                  <a:gd name="connsiteX0" fmla="*/ 261802 w 487427"/>
                  <a:gd name="connsiteY0" fmla="*/ 389615 h 416222"/>
                  <a:gd name="connsiteX1" fmla="*/ 487427 w 487427"/>
                  <a:gd name="connsiteY1" fmla="*/ 0 h 416222"/>
                  <a:gd name="connsiteX2" fmla="*/ 0 w 487427"/>
                  <a:gd name="connsiteY2" fmla="*/ 0 h 416222"/>
                  <a:gd name="connsiteX3" fmla="*/ 240858 w 487427"/>
                  <a:gd name="connsiteY3" fmla="*/ 416222 h 416222"/>
                  <a:gd name="connsiteX4" fmla="*/ 261802 w 487427"/>
                  <a:gd name="connsiteY4" fmla="*/ 389615 h 416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7427" h="416222">
                    <a:moveTo>
                      <a:pt x="261802" y="389615"/>
                    </a:moveTo>
                    <a:lnTo>
                      <a:pt x="487427" y="0"/>
                    </a:lnTo>
                    <a:lnTo>
                      <a:pt x="0" y="0"/>
                    </a:lnTo>
                    <a:lnTo>
                      <a:pt x="240858" y="416222"/>
                    </a:lnTo>
                    <a:cubicBezTo>
                      <a:pt x="248474" y="407670"/>
                      <a:pt x="256090" y="399118"/>
                      <a:pt x="261802" y="389615"/>
                    </a:cubicBezTo>
                  </a:path>
                </a:pathLst>
              </a:custGeom>
              <a:grpFill/>
              <a:ln w="9510" cap="flat">
                <a:noFill/>
                <a:prstDash val="solid"/>
                <a:miter/>
              </a:ln>
            </p:spPr>
            <p:txBody>
              <a:bodyPr rtlCol="0" anchor="ctr"/>
              <a:lstStyle/>
              <a:p>
                <a:endParaRPr lang="en-US"/>
              </a:p>
            </p:txBody>
          </p:sp>
          <p:sp>
            <p:nvSpPr>
              <p:cNvPr id="36" name="Freeform 35">
                <a:extLst>
                  <a:ext uri="{FF2B5EF4-FFF2-40B4-BE49-F238E27FC236}">
                    <a16:creationId xmlns:a16="http://schemas.microsoft.com/office/drawing/2014/main" id="{95100B1A-D3C3-124C-A8D2-68E23A2BFC7D}"/>
                  </a:ext>
                </a:extLst>
              </p:cNvPr>
              <p:cNvSpPr/>
              <p:nvPr/>
            </p:nvSpPr>
            <p:spPr>
              <a:xfrm>
                <a:off x="11125542" y="346221"/>
                <a:ext cx="70008" cy="61180"/>
              </a:xfrm>
              <a:custGeom>
                <a:avLst/>
                <a:gdLst>
                  <a:gd name="connsiteX0" fmla="*/ 0 w 481715"/>
                  <a:gd name="connsiteY0" fmla="*/ 416223 h 420973"/>
                  <a:gd name="connsiteX1" fmla="*/ 33320 w 481715"/>
                  <a:gd name="connsiteY1" fmla="*/ 420974 h 420973"/>
                  <a:gd name="connsiteX2" fmla="*/ 448395 w 481715"/>
                  <a:gd name="connsiteY2" fmla="*/ 420974 h 420973"/>
                  <a:gd name="connsiteX3" fmla="*/ 481715 w 481715"/>
                  <a:gd name="connsiteY3" fmla="*/ 416223 h 420973"/>
                  <a:gd name="connsiteX4" fmla="*/ 240858 w 481715"/>
                  <a:gd name="connsiteY4" fmla="*/ 0 h 420973"/>
                  <a:gd name="connsiteX5" fmla="*/ 0 w 481715"/>
                  <a:gd name="connsiteY5" fmla="*/ 416223 h 420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1715" h="420973">
                    <a:moveTo>
                      <a:pt x="0" y="416223"/>
                    </a:moveTo>
                    <a:cubicBezTo>
                      <a:pt x="10472" y="419073"/>
                      <a:pt x="21896" y="420974"/>
                      <a:pt x="33320" y="420974"/>
                    </a:cubicBezTo>
                    <a:lnTo>
                      <a:pt x="448395" y="420974"/>
                    </a:lnTo>
                    <a:cubicBezTo>
                      <a:pt x="459819" y="420974"/>
                      <a:pt x="471243" y="419073"/>
                      <a:pt x="481715" y="416223"/>
                    </a:cubicBezTo>
                    <a:lnTo>
                      <a:pt x="240858" y="0"/>
                    </a:lnTo>
                    <a:lnTo>
                      <a:pt x="0" y="416223"/>
                    </a:lnTo>
                    <a:close/>
                  </a:path>
                </a:pathLst>
              </a:custGeom>
              <a:grpFill/>
              <a:ln w="9510" cap="flat">
                <a:noFill/>
                <a:prstDash val="solid"/>
                <a:miter/>
              </a:ln>
            </p:spPr>
            <p:txBody>
              <a:bodyPr rtlCol="0" anchor="ctr"/>
              <a:lstStyle/>
              <a:p>
                <a:endParaRPr lang="en-US"/>
              </a:p>
            </p:txBody>
          </p:sp>
          <p:sp>
            <p:nvSpPr>
              <p:cNvPr id="37" name="Freeform 36">
                <a:extLst>
                  <a:ext uri="{FF2B5EF4-FFF2-40B4-BE49-F238E27FC236}">
                    <a16:creationId xmlns:a16="http://schemas.microsoft.com/office/drawing/2014/main" id="{2FF3ED25-C0D0-3148-8DF9-4B74106E62CC}"/>
                  </a:ext>
                </a:extLst>
              </p:cNvPr>
              <p:cNvSpPr/>
              <p:nvPr/>
            </p:nvSpPr>
            <p:spPr>
              <a:xfrm>
                <a:off x="11168017" y="272749"/>
                <a:ext cx="70699" cy="60489"/>
              </a:xfrm>
              <a:custGeom>
                <a:avLst/>
                <a:gdLst>
                  <a:gd name="connsiteX0" fmla="*/ 486475 w 486475"/>
                  <a:gd name="connsiteY0" fmla="*/ 416223 h 416222"/>
                  <a:gd name="connsiteX1" fmla="*/ 260850 w 486475"/>
                  <a:gd name="connsiteY1" fmla="*/ 26608 h 416222"/>
                  <a:gd name="connsiteX2" fmla="*/ 239906 w 486475"/>
                  <a:gd name="connsiteY2" fmla="*/ 0 h 416222"/>
                  <a:gd name="connsiteX3" fmla="*/ 0 w 486475"/>
                  <a:gd name="connsiteY3" fmla="*/ 416223 h 416222"/>
                  <a:gd name="connsiteX4" fmla="*/ 486475 w 486475"/>
                  <a:gd name="connsiteY4" fmla="*/ 416223 h 416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475" h="416222">
                    <a:moveTo>
                      <a:pt x="486475" y="416223"/>
                    </a:moveTo>
                    <a:lnTo>
                      <a:pt x="260850" y="26608"/>
                    </a:lnTo>
                    <a:cubicBezTo>
                      <a:pt x="255138" y="17105"/>
                      <a:pt x="248474" y="7602"/>
                      <a:pt x="239906" y="0"/>
                    </a:cubicBezTo>
                    <a:lnTo>
                      <a:pt x="0" y="416223"/>
                    </a:lnTo>
                    <a:lnTo>
                      <a:pt x="486475" y="416223"/>
                    </a:lnTo>
                    <a:close/>
                  </a:path>
                </a:pathLst>
              </a:custGeom>
              <a:grpFill/>
              <a:ln w="9510" cap="flat">
                <a:noFill/>
                <a:prstDash val="solid"/>
                <a:miter/>
              </a:ln>
            </p:spPr>
            <p:txBody>
              <a:bodyPr rtlCol="0" anchor="ctr"/>
              <a:lstStyle/>
              <a:p>
                <a:endParaRPr lang="en-US"/>
              </a:p>
            </p:txBody>
          </p:sp>
        </p:grpSp>
      </p:grpSp>
      <p:sp>
        <p:nvSpPr>
          <p:cNvPr id="40" name="&quot;No&quot; Symbol 39">
            <a:extLst>
              <a:ext uri="{FF2B5EF4-FFF2-40B4-BE49-F238E27FC236}">
                <a16:creationId xmlns:a16="http://schemas.microsoft.com/office/drawing/2014/main" id="{6825F74D-5536-CA47-A028-4E5562885389}"/>
              </a:ext>
            </a:extLst>
          </p:cNvPr>
          <p:cNvSpPr>
            <a:spLocks noChangeAspect="1"/>
          </p:cNvSpPr>
          <p:nvPr/>
        </p:nvSpPr>
        <p:spPr>
          <a:xfrm>
            <a:off x="938679" y="2037260"/>
            <a:ext cx="2996267" cy="2996267"/>
          </a:xfrm>
          <a:prstGeom prst="noSmoking">
            <a:avLst>
              <a:gd name="adj" fmla="val 6285"/>
            </a:avLst>
          </a:prstGeom>
          <a:solidFill>
            <a:schemeClr val="tx2">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defTabSz="913852">
              <a:spcBef>
                <a:spcPts val="0"/>
              </a:spcBef>
              <a:spcAft>
                <a:spcPts val="0"/>
              </a:spcAft>
            </a:pPr>
            <a:endParaRPr lang="en-US" sz="1798">
              <a:solidFill>
                <a:srgbClr val="FC5047"/>
              </a:solidFill>
              <a:latin typeface="Century Gothic"/>
            </a:endParaRPr>
          </a:p>
        </p:txBody>
      </p:sp>
      <p:sp>
        <p:nvSpPr>
          <p:cNvPr id="43" name="&quot;No&quot; Symbol 42">
            <a:extLst>
              <a:ext uri="{FF2B5EF4-FFF2-40B4-BE49-F238E27FC236}">
                <a16:creationId xmlns:a16="http://schemas.microsoft.com/office/drawing/2014/main" id="{1989EB1C-FA6C-E347-96AC-7830C366570E}"/>
              </a:ext>
            </a:extLst>
          </p:cNvPr>
          <p:cNvSpPr>
            <a:spLocks noChangeAspect="1"/>
          </p:cNvSpPr>
          <p:nvPr/>
        </p:nvSpPr>
        <p:spPr>
          <a:xfrm>
            <a:off x="4596281" y="2037260"/>
            <a:ext cx="2996267" cy="2996267"/>
          </a:xfrm>
          <a:prstGeom prst="noSmoking">
            <a:avLst>
              <a:gd name="adj" fmla="val 6285"/>
            </a:avLst>
          </a:prstGeom>
          <a:solidFill>
            <a:schemeClr val="accent1">
              <a:lumMod val="20000"/>
              <a:lumOff val="80000"/>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defTabSz="913852">
              <a:spcBef>
                <a:spcPts val="0"/>
              </a:spcBef>
              <a:spcAft>
                <a:spcPts val="0"/>
              </a:spcAft>
            </a:pPr>
            <a:endParaRPr lang="en-US" sz="1798">
              <a:solidFill>
                <a:srgbClr val="FC5047"/>
              </a:solidFill>
              <a:latin typeface="Century Gothic"/>
            </a:endParaRPr>
          </a:p>
        </p:txBody>
      </p:sp>
      <p:sp>
        <p:nvSpPr>
          <p:cNvPr id="46" name="&quot;No&quot; Symbol 45">
            <a:extLst>
              <a:ext uri="{FF2B5EF4-FFF2-40B4-BE49-F238E27FC236}">
                <a16:creationId xmlns:a16="http://schemas.microsoft.com/office/drawing/2014/main" id="{5BF3489D-8045-6F4A-BF53-5EC53E269C19}"/>
              </a:ext>
            </a:extLst>
          </p:cNvPr>
          <p:cNvSpPr>
            <a:spLocks noChangeAspect="1"/>
          </p:cNvSpPr>
          <p:nvPr/>
        </p:nvSpPr>
        <p:spPr>
          <a:xfrm>
            <a:off x="8271025" y="2037260"/>
            <a:ext cx="2996267" cy="2996267"/>
          </a:xfrm>
          <a:prstGeom prst="noSmoking">
            <a:avLst>
              <a:gd name="adj" fmla="val 6285"/>
            </a:avLst>
          </a:prstGeom>
          <a:solidFill>
            <a:schemeClr val="accent1">
              <a:lumMod val="20000"/>
              <a:lumOff val="80000"/>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defTabSz="913852">
              <a:spcBef>
                <a:spcPts val="0"/>
              </a:spcBef>
              <a:spcAft>
                <a:spcPts val="0"/>
              </a:spcAft>
            </a:pPr>
            <a:endParaRPr lang="en-US" sz="1798">
              <a:solidFill>
                <a:srgbClr val="FC5047"/>
              </a:solidFill>
              <a:latin typeface="Century Gothic"/>
            </a:endParaRPr>
          </a:p>
        </p:txBody>
      </p:sp>
      <p:sp>
        <p:nvSpPr>
          <p:cNvPr id="49" name="Text Placeholder 48">
            <a:extLst>
              <a:ext uri="{FF2B5EF4-FFF2-40B4-BE49-F238E27FC236}">
                <a16:creationId xmlns:a16="http://schemas.microsoft.com/office/drawing/2014/main" id="{EC6A284E-4587-544C-A9FB-47445D784760}"/>
              </a:ext>
            </a:extLst>
          </p:cNvPr>
          <p:cNvSpPr>
            <a:spLocks noGrp="1"/>
          </p:cNvSpPr>
          <p:nvPr>
            <p:ph type="body" sz="quarter" idx="12"/>
          </p:nvPr>
        </p:nvSpPr>
        <p:spPr>
          <a:xfrm>
            <a:off x="1522413" y="2528889"/>
            <a:ext cx="2292350" cy="2185988"/>
          </a:xfrm>
        </p:spPr>
        <p:txBody>
          <a:bodyPr/>
          <a:lstStyle/>
          <a:p>
            <a:pPr lvl="0"/>
            <a:r>
              <a:rPr lang="en-US"/>
              <a:t>Click to edit Master text styles</a:t>
            </a:r>
          </a:p>
        </p:txBody>
      </p:sp>
      <p:sp>
        <p:nvSpPr>
          <p:cNvPr id="50" name="Text Placeholder 48">
            <a:extLst>
              <a:ext uri="{FF2B5EF4-FFF2-40B4-BE49-F238E27FC236}">
                <a16:creationId xmlns:a16="http://schemas.microsoft.com/office/drawing/2014/main" id="{7309A701-87CF-C848-9B4E-F3C2AB4D743D}"/>
              </a:ext>
            </a:extLst>
          </p:cNvPr>
          <p:cNvSpPr>
            <a:spLocks noGrp="1"/>
          </p:cNvSpPr>
          <p:nvPr>
            <p:ph type="body" sz="quarter" idx="13"/>
          </p:nvPr>
        </p:nvSpPr>
        <p:spPr>
          <a:xfrm>
            <a:off x="5195270" y="2528889"/>
            <a:ext cx="2292350" cy="2185988"/>
          </a:xfrm>
        </p:spPr>
        <p:txBody>
          <a:bodyPr/>
          <a:lstStyle/>
          <a:p>
            <a:pPr lvl="0"/>
            <a:r>
              <a:rPr lang="en-US"/>
              <a:t>Click to edit Master text styles</a:t>
            </a:r>
          </a:p>
        </p:txBody>
      </p:sp>
      <p:sp>
        <p:nvSpPr>
          <p:cNvPr id="51" name="Text Placeholder 48">
            <a:extLst>
              <a:ext uri="{FF2B5EF4-FFF2-40B4-BE49-F238E27FC236}">
                <a16:creationId xmlns:a16="http://schemas.microsoft.com/office/drawing/2014/main" id="{953F3C1B-D07B-DF46-ABB8-B834ED25613B}"/>
              </a:ext>
            </a:extLst>
          </p:cNvPr>
          <p:cNvSpPr>
            <a:spLocks noGrp="1"/>
          </p:cNvSpPr>
          <p:nvPr>
            <p:ph type="body" sz="quarter" idx="14"/>
          </p:nvPr>
        </p:nvSpPr>
        <p:spPr>
          <a:xfrm>
            <a:off x="8868126" y="2528889"/>
            <a:ext cx="2292350" cy="2185988"/>
          </a:xfrm>
        </p:spPr>
        <p:txBody>
          <a:bodyPr/>
          <a:lstStyle/>
          <a:p>
            <a:pPr lvl="0"/>
            <a:r>
              <a:rPr lang="en-US"/>
              <a:t>Click to edit Master text styles</a:t>
            </a:r>
          </a:p>
        </p:txBody>
      </p:sp>
      <p:sp>
        <p:nvSpPr>
          <p:cNvPr id="52" name="Text Placeholder 7">
            <a:extLst>
              <a:ext uri="{FF2B5EF4-FFF2-40B4-BE49-F238E27FC236}">
                <a16:creationId xmlns:a16="http://schemas.microsoft.com/office/drawing/2014/main" id="{B2A1895B-093F-3B4C-A722-C2729204378A}"/>
              </a:ext>
            </a:extLst>
          </p:cNvPr>
          <p:cNvSpPr>
            <a:spLocks noGrp="1"/>
          </p:cNvSpPr>
          <p:nvPr>
            <p:ph type="body" sz="quarter" idx="24"/>
          </p:nvPr>
        </p:nvSpPr>
        <p:spPr>
          <a:xfrm>
            <a:off x="228600" y="502920"/>
            <a:ext cx="5865812" cy="233718"/>
          </a:xfrm>
          <a:prstGeom prst="rect">
            <a:avLst/>
          </a:prstGeom>
        </p:spPr>
        <p:txBody>
          <a:bodyPr wrap="square">
            <a:spAutoFit/>
          </a:bodyPr>
          <a:lstStyle>
            <a:lvl1pPr marL="0" marR="0" indent="0" algn="l" defTabSz="182742" rtl="0" eaLnBrk="1" fontAlgn="auto" latinLnBrk="0" hangingPunct="1">
              <a:lnSpc>
                <a:spcPct val="120000"/>
              </a:lnSpc>
              <a:spcBef>
                <a:spcPts val="0"/>
              </a:spcBef>
              <a:spcAft>
                <a:spcPts val="0"/>
              </a:spcAft>
              <a:buClrTx/>
              <a:buSzTx/>
              <a:buFont typeface="Arial" panose="020B0604020202020204" pitchFamily="34" charset="0"/>
              <a:buNone/>
              <a:tabLst/>
              <a:defRPr lang="en-US"/>
            </a:lvl1pPr>
            <a:lvl4pPr marL="182880" marR="0" indent="-182880" algn="l" defTabSz="182880" rtl="0" eaLnBrk="1" fontAlgn="auto" latinLnBrk="0" hangingPunct="1">
              <a:lnSpc>
                <a:spcPct val="100000"/>
              </a:lnSpc>
              <a:spcBef>
                <a:spcPts val="0"/>
              </a:spcBef>
              <a:spcAft>
                <a:spcPts val="600"/>
              </a:spcAft>
              <a:buClr>
                <a:schemeClr val="tx2"/>
              </a:buClr>
              <a:buSzPct val="100000"/>
              <a:buFont typeface="Arial" panose="020B0604020202020204" pitchFamily="34" charset="0"/>
              <a:buChar char="•"/>
              <a:tabLst>
                <a:tab pos="182880" algn="l"/>
                <a:tab pos="365760" algn="l"/>
                <a:tab pos="548640" algn="l"/>
              </a:tabLst>
              <a:defRPr/>
            </a:lvl4pPr>
          </a:lstStyle>
          <a:p>
            <a:pPr lvl="0"/>
            <a:r>
              <a:rPr lang="en-US"/>
              <a:t>Click to edit Master text styles</a:t>
            </a:r>
          </a:p>
        </p:txBody>
      </p:sp>
      <p:sp>
        <p:nvSpPr>
          <p:cNvPr id="21" name="Text Placeholder 7">
            <a:extLst>
              <a:ext uri="{FF2B5EF4-FFF2-40B4-BE49-F238E27FC236}">
                <a16:creationId xmlns:a16="http://schemas.microsoft.com/office/drawing/2014/main" id="{1E89850A-1D11-6047-9689-8FC8211B5336}"/>
              </a:ext>
            </a:extLst>
          </p:cNvPr>
          <p:cNvSpPr>
            <a:spLocks noGrp="1"/>
          </p:cNvSpPr>
          <p:nvPr>
            <p:ph type="body" sz="quarter" idx="28" hasCustomPrompt="1"/>
          </p:nvPr>
        </p:nvSpPr>
        <p:spPr>
          <a:xfrm>
            <a:off x="10148986" y="6632886"/>
            <a:ext cx="1821776" cy="92333"/>
          </a:xfrm>
        </p:spPr>
        <p:txBody>
          <a:bodyPr anchor="b" anchorCtr="0">
            <a:spAutoFit/>
          </a:bodyPr>
          <a:lstStyle>
            <a:lvl1pPr algn="r">
              <a:lnSpc>
                <a:spcPct val="100000"/>
              </a:lnSpc>
              <a:defRPr sz="600">
                <a:solidFill>
                  <a:schemeClr val="tx2">
                    <a:lumMod val="50000"/>
                    <a:lumOff val="50000"/>
                  </a:schemeClr>
                </a:solidFill>
              </a:defRPr>
            </a:lvl1pPr>
          </a:lstStyle>
          <a:p>
            <a:pPr lvl="0"/>
            <a:r>
              <a:rPr lang="en-US"/>
              <a:t>Source Info</a:t>
            </a:r>
          </a:p>
        </p:txBody>
      </p:sp>
    </p:spTree>
    <p:extLst>
      <p:ext uri="{BB962C8B-B14F-4D97-AF65-F5344CB8AC3E}">
        <p14:creationId xmlns:p14="http://schemas.microsoft.com/office/powerpoint/2010/main" val="3273306777"/>
      </p:ext>
    </p:extLst>
  </p:cSld>
  <p:clrMapOvr>
    <a:overrideClrMapping bg1="dk1" tx1="lt1" bg2="dk2" tx2="lt2" accent1="accent1" accent2="accent2" accent3="accent3" accent4="accent4" accent5="accent5" accent6="accent6" hlink="hlink" folHlink="folHlink"/>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Myth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C0DF8B-F754-2642-849E-1B6DA8EBB4A9}"/>
              </a:ext>
            </a:extLst>
          </p:cNvPr>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7055DC41-2070-3B4D-8B60-12A18D5D9FAF}"/>
              </a:ext>
            </a:extLst>
          </p:cNvPr>
          <p:cNvSpPr>
            <a:spLocks noGrp="1"/>
          </p:cNvSpPr>
          <p:nvPr>
            <p:ph type="ftr" sz="quarter" idx="10"/>
          </p:nvPr>
        </p:nvSpPr>
        <p:spPr/>
        <p:txBody>
          <a:bodyPr/>
          <a:lstStyle/>
          <a:p>
            <a:r>
              <a:rPr lang="en-US" kern="0"/>
              <a:t>© 2021 Xandr Inc. Xandr℠, the Kite logo, AT&amp;T, the Globe logo and other marks are trademarks and service marks of AT&amp;T Intellectual Property and/or AT&amp;T affiliated companies. All other marks contained herein are the property of their respective owners.</a:t>
            </a:r>
          </a:p>
        </p:txBody>
      </p:sp>
      <p:sp>
        <p:nvSpPr>
          <p:cNvPr id="4" name="Slide Number Placeholder 3">
            <a:extLst>
              <a:ext uri="{FF2B5EF4-FFF2-40B4-BE49-F238E27FC236}">
                <a16:creationId xmlns:a16="http://schemas.microsoft.com/office/drawing/2014/main" id="{9589BCEA-1260-2640-A2C1-52310ADD2C08}"/>
              </a:ext>
            </a:extLst>
          </p:cNvPr>
          <p:cNvSpPr>
            <a:spLocks noGrp="1"/>
          </p:cNvSpPr>
          <p:nvPr>
            <p:ph type="sldNum" sz="quarter" idx="11"/>
          </p:nvPr>
        </p:nvSpPr>
        <p:spPr/>
        <p:txBody>
          <a:bodyPr/>
          <a:lstStyle/>
          <a:p>
            <a:fld id="{B039CED7-89A6-0D48-93AF-800B78660EBD}" type="slidenum">
              <a:rPr lang="en-US"/>
              <a:pPr/>
              <a:t>‹#›</a:t>
            </a:fld>
            <a:endParaRPr lang="en-US"/>
          </a:p>
        </p:txBody>
      </p:sp>
      <p:sp>
        <p:nvSpPr>
          <p:cNvPr id="35" name="Text Placeholder 34">
            <a:extLst>
              <a:ext uri="{FF2B5EF4-FFF2-40B4-BE49-F238E27FC236}">
                <a16:creationId xmlns:a16="http://schemas.microsoft.com/office/drawing/2014/main" id="{32B39C0F-C53D-5248-A27E-1C449FFD7DE3}"/>
              </a:ext>
            </a:extLst>
          </p:cNvPr>
          <p:cNvSpPr>
            <a:spLocks noGrp="1"/>
          </p:cNvSpPr>
          <p:nvPr>
            <p:ph type="body" sz="quarter" idx="12"/>
          </p:nvPr>
        </p:nvSpPr>
        <p:spPr>
          <a:xfrm>
            <a:off x="5180013" y="1608139"/>
            <a:ext cx="3057525" cy="503237"/>
          </a:xfrm>
          <a:solidFill>
            <a:schemeClr val="bg1"/>
          </a:solidFill>
          <a:ln w="3175">
            <a:solidFill>
              <a:schemeClr val="bg1"/>
            </a:solidFill>
          </a:ln>
        </p:spPr>
        <p:txBody>
          <a:bodyPr lIns="182880" anchor="ctr" anchorCtr="0"/>
          <a:lstStyle>
            <a:lvl1pPr>
              <a:defRPr sz="1600" b="1">
                <a:solidFill>
                  <a:schemeClr val="bg2"/>
                </a:solidFill>
              </a:defRPr>
            </a:lvl1pPr>
          </a:lstStyle>
          <a:p>
            <a:pPr lvl="0"/>
            <a:r>
              <a:rPr lang="en-US"/>
              <a:t>Click to edit Master text styles</a:t>
            </a:r>
          </a:p>
        </p:txBody>
      </p:sp>
      <p:sp>
        <p:nvSpPr>
          <p:cNvPr id="36" name="Text Placeholder 34">
            <a:extLst>
              <a:ext uri="{FF2B5EF4-FFF2-40B4-BE49-F238E27FC236}">
                <a16:creationId xmlns:a16="http://schemas.microsoft.com/office/drawing/2014/main" id="{BAD08DA7-45F3-7F47-BC28-FC5BBC8E7B7F}"/>
              </a:ext>
            </a:extLst>
          </p:cNvPr>
          <p:cNvSpPr>
            <a:spLocks noGrp="1"/>
          </p:cNvSpPr>
          <p:nvPr>
            <p:ph type="body" sz="quarter" idx="13"/>
          </p:nvPr>
        </p:nvSpPr>
        <p:spPr>
          <a:xfrm>
            <a:off x="5180013" y="2110991"/>
            <a:ext cx="3057525" cy="1535873"/>
          </a:xfrm>
          <a:ln w="3175">
            <a:solidFill>
              <a:schemeClr val="bg1"/>
            </a:solidFill>
          </a:ln>
        </p:spPr>
        <p:txBody>
          <a:bodyPr lIns="182880" tIns="91440" rIns="91440" anchor="t" anchorCtr="0"/>
          <a:lstStyle>
            <a:lvl1pPr>
              <a:defRPr sz="1400"/>
            </a:lvl1pPr>
          </a:lstStyle>
          <a:p>
            <a:pPr lvl="0"/>
            <a:r>
              <a:rPr lang="en-US"/>
              <a:t>Click to edit Master text styles</a:t>
            </a:r>
          </a:p>
        </p:txBody>
      </p:sp>
      <p:sp>
        <p:nvSpPr>
          <p:cNvPr id="37" name="Text Placeholder 34">
            <a:extLst>
              <a:ext uri="{FF2B5EF4-FFF2-40B4-BE49-F238E27FC236}">
                <a16:creationId xmlns:a16="http://schemas.microsoft.com/office/drawing/2014/main" id="{B413ECD9-6194-FB44-A7AB-BEE6442D98BF}"/>
              </a:ext>
            </a:extLst>
          </p:cNvPr>
          <p:cNvSpPr>
            <a:spLocks noGrp="1"/>
          </p:cNvSpPr>
          <p:nvPr>
            <p:ph type="body" sz="quarter" idx="14"/>
          </p:nvPr>
        </p:nvSpPr>
        <p:spPr>
          <a:xfrm>
            <a:off x="8524346" y="1608139"/>
            <a:ext cx="3057525" cy="503237"/>
          </a:xfrm>
          <a:solidFill>
            <a:schemeClr val="tx2"/>
          </a:solidFill>
          <a:ln w="3175">
            <a:solidFill>
              <a:schemeClr val="tx2"/>
            </a:solidFill>
          </a:ln>
        </p:spPr>
        <p:txBody>
          <a:bodyPr lIns="182880" anchor="ctr" anchorCtr="0"/>
          <a:lstStyle>
            <a:lvl1pPr>
              <a:defRPr sz="1600" b="1">
                <a:solidFill>
                  <a:schemeClr val="bg2"/>
                </a:solidFill>
              </a:defRPr>
            </a:lvl1pPr>
          </a:lstStyle>
          <a:p>
            <a:pPr lvl="0"/>
            <a:r>
              <a:rPr lang="en-US"/>
              <a:t>Click to edit Master text styles</a:t>
            </a:r>
          </a:p>
        </p:txBody>
      </p:sp>
      <p:sp>
        <p:nvSpPr>
          <p:cNvPr id="38" name="Text Placeholder 34">
            <a:extLst>
              <a:ext uri="{FF2B5EF4-FFF2-40B4-BE49-F238E27FC236}">
                <a16:creationId xmlns:a16="http://schemas.microsoft.com/office/drawing/2014/main" id="{573225D7-CF1B-B44B-8F7E-B9658409CB06}"/>
              </a:ext>
            </a:extLst>
          </p:cNvPr>
          <p:cNvSpPr>
            <a:spLocks noGrp="1"/>
          </p:cNvSpPr>
          <p:nvPr>
            <p:ph type="body" sz="quarter" idx="15"/>
          </p:nvPr>
        </p:nvSpPr>
        <p:spPr>
          <a:xfrm>
            <a:off x="8524346" y="2110991"/>
            <a:ext cx="3057525" cy="1535873"/>
          </a:xfrm>
          <a:ln w="3175">
            <a:solidFill>
              <a:schemeClr val="tx2"/>
            </a:solidFill>
          </a:ln>
        </p:spPr>
        <p:txBody>
          <a:bodyPr lIns="182880" tIns="91440" rIns="91440" anchor="t" anchorCtr="0"/>
          <a:lstStyle>
            <a:lvl1pPr>
              <a:defRPr sz="1400"/>
            </a:lvl1pPr>
          </a:lstStyle>
          <a:p>
            <a:pPr lvl="0"/>
            <a:r>
              <a:rPr lang="en-US"/>
              <a:t>Click to edit Master text styles</a:t>
            </a:r>
          </a:p>
        </p:txBody>
      </p:sp>
      <p:sp>
        <p:nvSpPr>
          <p:cNvPr id="39" name="Text Placeholder 34">
            <a:extLst>
              <a:ext uri="{FF2B5EF4-FFF2-40B4-BE49-F238E27FC236}">
                <a16:creationId xmlns:a16="http://schemas.microsoft.com/office/drawing/2014/main" id="{FFD688EA-7635-FC40-BE6E-C08F4F450F1E}"/>
              </a:ext>
            </a:extLst>
          </p:cNvPr>
          <p:cNvSpPr>
            <a:spLocks noGrp="1"/>
          </p:cNvSpPr>
          <p:nvPr>
            <p:ph type="body" sz="quarter" idx="16"/>
          </p:nvPr>
        </p:nvSpPr>
        <p:spPr>
          <a:xfrm>
            <a:off x="5180013" y="3936473"/>
            <a:ext cx="3057525" cy="503237"/>
          </a:xfrm>
          <a:solidFill>
            <a:schemeClr val="accent4"/>
          </a:solidFill>
          <a:ln w="3175">
            <a:solidFill>
              <a:schemeClr val="accent4"/>
            </a:solidFill>
          </a:ln>
        </p:spPr>
        <p:txBody>
          <a:bodyPr lIns="182880" anchor="ctr" anchorCtr="0"/>
          <a:lstStyle>
            <a:lvl1pPr>
              <a:defRPr sz="1600" b="1">
                <a:solidFill>
                  <a:schemeClr val="bg2"/>
                </a:solidFill>
              </a:defRPr>
            </a:lvl1pPr>
          </a:lstStyle>
          <a:p>
            <a:pPr lvl="0"/>
            <a:r>
              <a:rPr lang="en-US"/>
              <a:t>Click to edit Master text styles</a:t>
            </a:r>
          </a:p>
        </p:txBody>
      </p:sp>
      <p:sp>
        <p:nvSpPr>
          <p:cNvPr id="40" name="Text Placeholder 34">
            <a:extLst>
              <a:ext uri="{FF2B5EF4-FFF2-40B4-BE49-F238E27FC236}">
                <a16:creationId xmlns:a16="http://schemas.microsoft.com/office/drawing/2014/main" id="{4A45538D-3C22-C246-86F9-323764D7BC06}"/>
              </a:ext>
            </a:extLst>
          </p:cNvPr>
          <p:cNvSpPr>
            <a:spLocks noGrp="1"/>
          </p:cNvSpPr>
          <p:nvPr>
            <p:ph type="body" sz="quarter" idx="17"/>
          </p:nvPr>
        </p:nvSpPr>
        <p:spPr>
          <a:xfrm>
            <a:off x="5180013" y="4439325"/>
            <a:ext cx="3057525" cy="1535873"/>
          </a:xfrm>
          <a:ln w="3175">
            <a:solidFill>
              <a:schemeClr val="accent4"/>
            </a:solidFill>
          </a:ln>
        </p:spPr>
        <p:txBody>
          <a:bodyPr lIns="182880" tIns="91440" rIns="91440" anchor="t" anchorCtr="0"/>
          <a:lstStyle>
            <a:lvl1pPr>
              <a:defRPr sz="1400"/>
            </a:lvl1pPr>
          </a:lstStyle>
          <a:p>
            <a:pPr lvl="0"/>
            <a:r>
              <a:rPr lang="en-US"/>
              <a:t>Click to edit Master text styles</a:t>
            </a:r>
          </a:p>
        </p:txBody>
      </p:sp>
      <p:sp>
        <p:nvSpPr>
          <p:cNvPr id="41" name="Text Placeholder 34">
            <a:extLst>
              <a:ext uri="{FF2B5EF4-FFF2-40B4-BE49-F238E27FC236}">
                <a16:creationId xmlns:a16="http://schemas.microsoft.com/office/drawing/2014/main" id="{6C81F919-E305-9F4D-A758-ADF50F7F5D15}"/>
              </a:ext>
            </a:extLst>
          </p:cNvPr>
          <p:cNvSpPr>
            <a:spLocks noGrp="1"/>
          </p:cNvSpPr>
          <p:nvPr>
            <p:ph type="body" sz="quarter" idx="18"/>
          </p:nvPr>
        </p:nvSpPr>
        <p:spPr>
          <a:xfrm>
            <a:off x="8524346" y="3936473"/>
            <a:ext cx="3057525" cy="503237"/>
          </a:xfrm>
          <a:solidFill>
            <a:schemeClr val="accent1"/>
          </a:solidFill>
          <a:ln w="3175">
            <a:solidFill>
              <a:schemeClr val="accent1"/>
            </a:solidFill>
          </a:ln>
        </p:spPr>
        <p:txBody>
          <a:bodyPr lIns="182880" anchor="ctr" anchorCtr="0"/>
          <a:lstStyle>
            <a:lvl1pPr>
              <a:defRPr sz="1600" b="1">
                <a:solidFill>
                  <a:schemeClr val="bg2"/>
                </a:solidFill>
              </a:defRPr>
            </a:lvl1pPr>
          </a:lstStyle>
          <a:p>
            <a:pPr lvl="0"/>
            <a:r>
              <a:rPr lang="en-US"/>
              <a:t>Click to edit Master text styles</a:t>
            </a:r>
          </a:p>
        </p:txBody>
      </p:sp>
      <p:sp>
        <p:nvSpPr>
          <p:cNvPr id="42" name="Text Placeholder 34">
            <a:extLst>
              <a:ext uri="{FF2B5EF4-FFF2-40B4-BE49-F238E27FC236}">
                <a16:creationId xmlns:a16="http://schemas.microsoft.com/office/drawing/2014/main" id="{33E8BC9B-8E7E-BF44-8DCE-C0CCBF51491F}"/>
              </a:ext>
            </a:extLst>
          </p:cNvPr>
          <p:cNvSpPr>
            <a:spLocks noGrp="1"/>
          </p:cNvSpPr>
          <p:nvPr>
            <p:ph type="body" sz="quarter" idx="19"/>
          </p:nvPr>
        </p:nvSpPr>
        <p:spPr>
          <a:xfrm>
            <a:off x="8524346" y="4439325"/>
            <a:ext cx="3057525" cy="1535873"/>
          </a:xfrm>
          <a:ln w="3175">
            <a:solidFill>
              <a:schemeClr val="accent1"/>
            </a:solidFill>
          </a:ln>
        </p:spPr>
        <p:txBody>
          <a:bodyPr lIns="182880" tIns="91440" rIns="91440" anchor="t" anchorCtr="0"/>
          <a:lstStyle>
            <a:lvl1pPr>
              <a:defRPr sz="1400"/>
            </a:lvl1pPr>
          </a:lstStyle>
          <a:p>
            <a:pPr lvl="0"/>
            <a:r>
              <a:rPr lang="en-US"/>
              <a:t>Click to edit Master text styles</a:t>
            </a:r>
          </a:p>
        </p:txBody>
      </p:sp>
      <p:sp>
        <p:nvSpPr>
          <p:cNvPr id="44" name="Text Placeholder 43">
            <a:extLst>
              <a:ext uri="{FF2B5EF4-FFF2-40B4-BE49-F238E27FC236}">
                <a16:creationId xmlns:a16="http://schemas.microsoft.com/office/drawing/2014/main" id="{4FECCBD2-741F-424F-96B2-CAFF2C69B061}"/>
              </a:ext>
            </a:extLst>
          </p:cNvPr>
          <p:cNvSpPr>
            <a:spLocks noGrp="1"/>
          </p:cNvSpPr>
          <p:nvPr>
            <p:ph type="body" sz="quarter" idx="20"/>
          </p:nvPr>
        </p:nvSpPr>
        <p:spPr>
          <a:xfrm>
            <a:off x="606954" y="1608138"/>
            <a:ext cx="3649663" cy="2684462"/>
          </a:xfrm>
        </p:spPr>
        <p:txBody>
          <a:bodyPr/>
          <a:lstStyle/>
          <a:p>
            <a:pPr lvl="0"/>
            <a:r>
              <a:rPr lang="en-US"/>
              <a:t>Click to edit Master text styles</a:t>
            </a:r>
          </a:p>
        </p:txBody>
      </p:sp>
      <p:sp>
        <p:nvSpPr>
          <p:cNvPr id="45" name="Text Placeholder 7">
            <a:extLst>
              <a:ext uri="{FF2B5EF4-FFF2-40B4-BE49-F238E27FC236}">
                <a16:creationId xmlns:a16="http://schemas.microsoft.com/office/drawing/2014/main" id="{70E05C3B-789F-1C4D-AD28-8D53A0132C60}"/>
              </a:ext>
            </a:extLst>
          </p:cNvPr>
          <p:cNvSpPr>
            <a:spLocks noGrp="1"/>
          </p:cNvSpPr>
          <p:nvPr>
            <p:ph type="body" sz="quarter" idx="24"/>
          </p:nvPr>
        </p:nvSpPr>
        <p:spPr>
          <a:xfrm>
            <a:off x="228600" y="502920"/>
            <a:ext cx="5865812" cy="233718"/>
          </a:xfrm>
          <a:prstGeom prst="rect">
            <a:avLst/>
          </a:prstGeom>
        </p:spPr>
        <p:txBody>
          <a:bodyPr wrap="square">
            <a:spAutoFit/>
          </a:bodyPr>
          <a:lstStyle>
            <a:lvl1pPr marL="0" marR="0" indent="0" algn="l" defTabSz="182742" rtl="0" eaLnBrk="1" fontAlgn="auto" latinLnBrk="0" hangingPunct="1">
              <a:lnSpc>
                <a:spcPct val="120000"/>
              </a:lnSpc>
              <a:spcBef>
                <a:spcPts val="0"/>
              </a:spcBef>
              <a:spcAft>
                <a:spcPts val="0"/>
              </a:spcAft>
              <a:buClrTx/>
              <a:buSzTx/>
              <a:buFont typeface="Arial" panose="020B0604020202020204" pitchFamily="34" charset="0"/>
              <a:buNone/>
              <a:tabLst/>
              <a:defRPr lang="en-US"/>
            </a:lvl1pPr>
            <a:lvl4pPr marL="182880" marR="0" indent="-182880" algn="l" defTabSz="182880" rtl="0" eaLnBrk="1" fontAlgn="auto" latinLnBrk="0" hangingPunct="1">
              <a:lnSpc>
                <a:spcPct val="100000"/>
              </a:lnSpc>
              <a:spcBef>
                <a:spcPts val="0"/>
              </a:spcBef>
              <a:spcAft>
                <a:spcPts val="600"/>
              </a:spcAft>
              <a:buClr>
                <a:schemeClr val="tx2"/>
              </a:buClr>
              <a:buSzPct val="100000"/>
              <a:buFont typeface="Arial" panose="020B0604020202020204" pitchFamily="34" charset="0"/>
              <a:buChar char="•"/>
              <a:tabLst>
                <a:tab pos="182880" algn="l"/>
                <a:tab pos="365760" algn="l"/>
                <a:tab pos="548640" algn="l"/>
              </a:tabLst>
              <a:defRPr/>
            </a:lvl4pPr>
          </a:lstStyle>
          <a:p>
            <a:pPr lvl="0"/>
            <a:r>
              <a:rPr lang="en-US"/>
              <a:t>Click to edit Master text styles</a:t>
            </a:r>
          </a:p>
        </p:txBody>
      </p:sp>
      <p:grpSp>
        <p:nvGrpSpPr>
          <p:cNvPr id="46" name="Group 45">
            <a:extLst>
              <a:ext uri="{FF2B5EF4-FFF2-40B4-BE49-F238E27FC236}">
                <a16:creationId xmlns:a16="http://schemas.microsoft.com/office/drawing/2014/main" id="{7E3F2486-CBC0-4F47-9F69-B94B120F7D85}"/>
              </a:ext>
            </a:extLst>
          </p:cNvPr>
          <p:cNvGrpSpPr>
            <a:grpSpLocks noChangeAspect="1"/>
          </p:cNvGrpSpPr>
          <p:nvPr userDrawn="1"/>
        </p:nvGrpSpPr>
        <p:grpSpPr>
          <a:xfrm>
            <a:off x="11082099" y="215851"/>
            <a:ext cx="886025" cy="193345"/>
            <a:chOff x="11082099" y="215851"/>
            <a:chExt cx="886025" cy="193345"/>
          </a:xfrm>
        </p:grpSpPr>
        <p:sp>
          <p:nvSpPr>
            <p:cNvPr id="47" name="Freeform 46">
              <a:extLst>
                <a:ext uri="{FF2B5EF4-FFF2-40B4-BE49-F238E27FC236}">
                  <a16:creationId xmlns:a16="http://schemas.microsoft.com/office/drawing/2014/main" id="{84C524FF-84BE-2D49-BB70-EB131DE00776}"/>
                </a:ext>
              </a:extLst>
            </p:cNvPr>
            <p:cNvSpPr/>
            <p:nvPr/>
          </p:nvSpPr>
          <p:spPr>
            <a:xfrm>
              <a:off x="11248402" y="215851"/>
              <a:ext cx="719722" cy="193345"/>
            </a:xfrm>
            <a:custGeom>
              <a:avLst/>
              <a:gdLst>
                <a:gd name="connsiteX0" fmla="*/ 212098 w 719722"/>
                <a:gd name="connsiteY0" fmla="*/ 78028 h 193345"/>
                <a:gd name="connsiteX1" fmla="*/ 182351 w 719722"/>
                <a:gd name="connsiteY1" fmla="*/ 90043 h 193345"/>
                <a:gd name="connsiteX2" fmla="*/ 170730 w 719722"/>
                <a:gd name="connsiteY2" fmla="*/ 121669 h 193345"/>
                <a:gd name="connsiteX3" fmla="*/ 182351 w 719722"/>
                <a:gd name="connsiteY3" fmla="*/ 153294 h 193345"/>
                <a:gd name="connsiteX4" fmla="*/ 212098 w 719722"/>
                <a:gd name="connsiteY4" fmla="*/ 165309 h 193345"/>
                <a:gd name="connsiteX5" fmla="*/ 241982 w 719722"/>
                <a:gd name="connsiteY5" fmla="*/ 153294 h 193345"/>
                <a:gd name="connsiteX6" fmla="*/ 253742 w 719722"/>
                <a:gd name="connsiteY6" fmla="*/ 121669 h 193345"/>
                <a:gd name="connsiteX7" fmla="*/ 241982 w 719722"/>
                <a:gd name="connsiteY7" fmla="*/ 90043 h 193345"/>
                <a:gd name="connsiteX8" fmla="*/ 212098 w 719722"/>
                <a:gd name="connsiteY8" fmla="*/ 78028 h 193345"/>
                <a:gd name="connsiteX9" fmla="*/ 539445 w 719722"/>
                <a:gd name="connsiteY9" fmla="*/ 77891 h 193345"/>
                <a:gd name="connsiteX10" fmla="*/ 518277 w 719722"/>
                <a:gd name="connsiteY10" fmla="*/ 83277 h 193345"/>
                <a:gd name="connsiteX11" fmla="*/ 503335 w 719722"/>
                <a:gd name="connsiteY11" fmla="*/ 98606 h 193345"/>
                <a:gd name="connsiteX12" fmla="*/ 497801 w 719722"/>
                <a:gd name="connsiteY12" fmla="*/ 121669 h 193345"/>
                <a:gd name="connsiteX13" fmla="*/ 503335 w 719722"/>
                <a:gd name="connsiteY13" fmla="*/ 144733 h 193345"/>
                <a:gd name="connsiteX14" fmla="*/ 518277 w 719722"/>
                <a:gd name="connsiteY14" fmla="*/ 160062 h 193345"/>
                <a:gd name="connsiteX15" fmla="*/ 539445 w 719722"/>
                <a:gd name="connsiteY15" fmla="*/ 165448 h 193345"/>
                <a:gd name="connsiteX16" fmla="*/ 560614 w 719722"/>
                <a:gd name="connsiteY16" fmla="*/ 160062 h 193345"/>
                <a:gd name="connsiteX17" fmla="*/ 575556 w 719722"/>
                <a:gd name="connsiteY17" fmla="*/ 144733 h 193345"/>
                <a:gd name="connsiteX18" fmla="*/ 581090 w 719722"/>
                <a:gd name="connsiteY18" fmla="*/ 121669 h 193345"/>
                <a:gd name="connsiteX19" fmla="*/ 575556 w 719722"/>
                <a:gd name="connsiteY19" fmla="*/ 98606 h 193345"/>
                <a:gd name="connsiteX20" fmla="*/ 560614 w 719722"/>
                <a:gd name="connsiteY20" fmla="*/ 83277 h 193345"/>
                <a:gd name="connsiteX21" fmla="*/ 539445 w 719722"/>
                <a:gd name="connsiteY21" fmla="*/ 77891 h 193345"/>
                <a:gd name="connsiteX22" fmla="*/ 2352 w 719722"/>
                <a:gd name="connsiteY22" fmla="*/ 51650 h 193345"/>
                <a:gd name="connsiteX23" fmla="*/ 30300 w 719722"/>
                <a:gd name="connsiteY23" fmla="*/ 51650 h 193345"/>
                <a:gd name="connsiteX24" fmla="*/ 43997 w 719722"/>
                <a:gd name="connsiteY24" fmla="*/ 58417 h 193345"/>
                <a:gd name="connsiteX25" fmla="*/ 73190 w 719722"/>
                <a:gd name="connsiteY25" fmla="*/ 99020 h 193345"/>
                <a:gd name="connsiteX26" fmla="*/ 102383 w 719722"/>
                <a:gd name="connsiteY26" fmla="*/ 58417 h 193345"/>
                <a:gd name="connsiteX27" fmla="*/ 116080 w 719722"/>
                <a:gd name="connsiteY27" fmla="*/ 51650 h 193345"/>
                <a:gd name="connsiteX28" fmla="*/ 142921 w 719722"/>
                <a:gd name="connsiteY28" fmla="*/ 51650 h 193345"/>
                <a:gd name="connsiteX29" fmla="*/ 90484 w 719722"/>
                <a:gd name="connsiteY29" fmla="*/ 121531 h 193345"/>
                <a:gd name="connsiteX30" fmla="*/ 145273 w 719722"/>
                <a:gd name="connsiteY30" fmla="*/ 191411 h 193345"/>
                <a:gd name="connsiteX31" fmla="*/ 116910 w 719722"/>
                <a:gd name="connsiteY31" fmla="*/ 191411 h 193345"/>
                <a:gd name="connsiteX32" fmla="*/ 103213 w 719722"/>
                <a:gd name="connsiteY32" fmla="*/ 184644 h 193345"/>
                <a:gd name="connsiteX33" fmla="*/ 72360 w 719722"/>
                <a:gd name="connsiteY33" fmla="*/ 144732 h 193345"/>
                <a:gd name="connsiteX34" fmla="*/ 41368 w 719722"/>
                <a:gd name="connsiteY34" fmla="*/ 184644 h 193345"/>
                <a:gd name="connsiteX35" fmla="*/ 27671 w 719722"/>
                <a:gd name="connsiteY35" fmla="*/ 191411 h 193345"/>
                <a:gd name="connsiteX36" fmla="*/ 0 w 719722"/>
                <a:gd name="connsiteY36" fmla="*/ 191411 h 193345"/>
                <a:gd name="connsiteX37" fmla="*/ 54512 w 719722"/>
                <a:gd name="connsiteY37" fmla="*/ 121531 h 193345"/>
                <a:gd name="connsiteX38" fmla="*/ 389469 w 719722"/>
                <a:gd name="connsiteY38" fmla="*/ 50408 h 193345"/>
                <a:gd name="connsiteX39" fmla="*/ 431944 w 719722"/>
                <a:gd name="connsiteY39" fmla="*/ 65737 h 193345"/>
                <a:gd name="connsiteX40" fmla="*/ 447993 w 719722"/>
                <a:gd name="connsiteY40" fmla="*/ 111449 h 193345"/>
                <a:gd name="connsiteX41" fmla="*/ 447993 w 719722"/>
                <a:gd name="connsiteY41" fmla="*/ 191549 h 193345"/>
                <a:gd name="connsiteX42" fmla="*/ 432220 w 719722"/>
                <a:gd name="connsiteY42" fmla="*/ 191549 h 193345"/>
                <a:gd name="connsiteX43" fmla="*/ 415203 w 719722"/>
                <a:gd name="connsiteY43" fmla="*/ 174562 h 193345"/>
                <a:gd name="connsiteX44" fmla="*/ 415203 w 719722"/>
                <a:gd name="connsiteY44" fmla="*/ 115730 h 193345"/>
                <a:gd name="connsiteX45" fmla="*/ 406486 w 719722"/>
                <a:gd name="connsiteY45" fmla="*/ 88110 h 193345"/>
                <a:gd name="connsiteX46" fmla="*/ 381859 w 719722"/>
                <a:gd name="connsiteY46" fmla="*/ 78857 h 193345"/>
                <a:gd name="connsiteX47" fmla="*/ 353358 w 719722"/>
                <a:gd name="connsiteY47" fmla="*/ 89767 h 193345"/>
                <a:gd name="connsiteX48" fmla="*/ 342843 w 719722"/>
                <a:gd name="connsiteY48" fmla="*/ 120978 h 193345"/>
                <a:gd name="connsiteX49" fmla="*/ 342843 w 719722"/>
                <a:gd name="connsiteY49" fmla="*/ 174562 h 193345"/>
                <a:gd name="connsiteX50" fmla="*/ 325826 w 719722"/>
                <a:gd name="connsiteY50" fmla="*/ 191549 h 193345"/>
                <a:gd name="connsiteX51" fmla="*/ 310053 w 719722"/>
                <a:gd name="connsiteY51" fmla="*/ 191549 h 193345"/>
                <a:gd name="connsiteX52" fmla="*/ 310053 w 719722"/>
                <a:gd name="connsiteY52" fmla="*/ 51927 h 193345"/>
                <a:gd name="connsiteX53" fmla="*/ 324165 w 719722"/>
                <a:gd name="connsiteY53" fmla="*/ 51927 h 193345"/>
                <a:gd name="connsiteX54" fmla="*/ 341183 w 719722"/>
                <a:gd name="connsiteY54" fmla="*/ 68914 h 193345"/>
                <a:gd name="connsiteX55" fmla="*/ 341183 w 719722"/>
                <a:gd name="connsiteY55" fmla="*/ 70018 h 193345"/>
                <a:gd name="connsiteX56" fmla="*/ 361659 w 719722"/>
                <a:gd name="connsiteY56" fmla="*/ 55379 h 193345"/>
                <a:gd name="connsiteX57" fmla="*/ 389469 w 719722"/>
                <a:gd name="connsiteY57" fmla="*/ 50408 h 193345"/>
                <a:gd name="connsiteX58" fmla="*/ 719722 w 719722"/>
                <a:gd name="connsiteY58" fmla="*/ 50269 h 193345"/>
                <a:gd name="connsiteX59" fmla="*/ 719722 w 719722"/>
                <a:gd name="connsiteY59" fmla="*/ 81342 h 193345"/>
                <a:gd name="connsiteX60" fmla="*/ 712113 w 719722"/>
                <a:gd name="connsiteY60" fmla="*/ 80514 h 193345"/>
                <a:gd name="connsiteX61" fmla="*/ 682228 w 719722"/>
                <a:gd name="connsiteY61" fmla="*/ 91700 h 193345"/>
                <a:gd name="connsiteX62" fmla="*/ 671436 w 719722"/>
                <a:gd name="connsiteY62" fmla="*/ 123740 h 193345"/>
                <a:gd name="connsiteX63" fmla="*/ 671436 w 719722"/>
                <a:gd name="connsiteY63" fmla="*/ 174424 h 193345"/>
                <a:gd name="connsiteX64" fmla="*/ 654419 w 719722"/>
                <a:gd name="connsiteY64" fmla="*/ 191411 h 193345"/>
                <a:gd name="connsiteX65" fmla="*/ 638646 w 719722"/>
                <a:gd name="connsiteY65" fmla="*/ 191411 h 193345"/>
                <a:gd name="connsiteX66" fmla="*/ 638646 w 719722"/>
                <a:gd name="connsiteY66" fmla="*/ 51926 h 193345"/>
                <a:gd name="connsiteX67" fmla="*/ 669776 w 719722"/>
                <a:gd name="connsiteY67" fmla="*/ 51926 h 193345"/>
                <a:gd name="connsiteX68" fmla="*/ 669776 w 719722"/>
                <a:gd name="connsiteY68" fmla="*/ 72366 h 193345"/>
                <a:gd name="connsiteX69" fmla="*/ 719722 w 719722"/>
                <a:gd name="connsiteY69" fmla="*/ 50269 h 193345"/>
                <a:gd name="connsiteX70" fmla="*/ 208500 w 719722"/>
                <a:gd name="connsiteY70" fmla="*/ 50269 h 193345"/>
                <a:gd name="connsiteX71" fmla="*/ 233543 w 719722"/>
                <a:gd name="connsiteY71" fmla="*/ 54964 h 193345"/>
                <a:gd name="connsiteX72" fmla="*/ 253327 w 719722"/>
                <a:gd name="connsiteY72" fmla="*/ 68775 h 193345"/>
                <a:gd name="connsiteX73" fmla="*/ 270345 w 719722"/>
                <a:gd name="connsiteY73" fmla="*/ 51788 h 193345"/>
                <a:gd name="connsiteX74" fmla="*/ 285979 w 719722"/>
                <a:gd name="connsiteY74" fmla="*/ 51788 h 193345"/>
                <a:gd name="connsiteX75" fmla="*/ 285979 w 719722"/>
                <a:gd name="connsiteY75" fmla="*/ 51926 h 193345"/>
                <a:gd name="connsiteX76" fmla="*/ 285979 w 719722"/>
                <a:gd name="connsiteY76" fmla="*/ 191549 h 193345"/>
                <a:gd name="connsiteX77" fmla="*/ 271867 w 719722"/>
                <a:gd name="connsiteY77" fmla="*/ 191549 h 193345"/>
                <a:gd name="connsiteX78" fmla="*/ 254849 w 719722"/>
                <a:gd name="connsiteY78" fmla="*/ 174562 h 193345"/>
                <a:gd name="connsiteX79" fmla="*/ 254849 w 719722"/>
                <a:gd name="connsiteY79" fmla="*/ 173457 h 193345"/>
                <a:gd name="connsiteX80" fmla="*/ 234788 w 719722"/>
                <a:gd name="connsiteY80" fmla="*/ 188372 h 193345"/>
                <a:gd name="connsiteX81" fmla="*/ 208500 w 719722"/>
                <a:gd name="connsiteY81" fmla="*/ 193344 h 193345"/>
                <a:gd name="connsiteX82" fmla="*/ 171975 w 719722"/>
                <a:gd name="connsiteY82" fmla="*/ 184506 h 193345"/>
                <a:gd name="connsiteX83" fmla="*/ 146794 w 719722"/>
                <a:gd name="connsiteY83" fmla="*/ 159371 h 193345"/>
                <a:gd name="connsiteX84" fmla="*/ 137801 w 719722"/>
                <a:gd name="connsiteY84" fmla="*/ 121669 h 193345"/>
                <a:gd name="connsiteX85" fmla="*/ 146794 w 719722"/>
                <a:gd name="connsiteY85" fmla="*/ 84104 h 193345"/>
                <a:gd name="connsiteX86" fmla="*/ 171975 w 719722"/>
                <a:gd name="connsiteY86" fmla="*/ 59108 h 193345"/>
                <a:gd name="connsiteX87" fmla="*/ 208500 w 719722"/>
                <a:gd name="connsiteY87" fmla="*/ 50269 h 193345"/>
                <a:gd name="connsiteX88" fmla="*/ 580675 w 719722"/>
                <a:gd name="connsiteY88" fmla="*/ 0 h 193345"/>
                <a:gd name="connsiteX89" fmla="*/ 613327 w 719722"/>
                <a:gd name="connsiteY89" fmla="*/ 0 h 193345"/>
                <a:gd name="connsiteX90" fmla="*/ 613327 w 719722"/>
                <a:gd name="connsiteY90" fmla="*/ 191550 h 193345"/>
                <a:gd name="connsiteX91" fmla="*/ 598938 w 719722"/>
                <a:gd name="connsiteY91" fmla="*/ 191550 h 193345"/>
                <a:gd name="connsiteX92" fmla="*/ 581920 w 719722"/>
                <a:gd name="connsiteY92" fmla="*/ 174563 h 193345"/>
                <a:gd name="connsiteX93" fmla="*/ 581920 w 719722"/>
                <a:gd name="connsiteY93" fmla="*/ 173458 h 193345"/>
                <a:gd name="connsiteX94" fmla="*/ 561859 w 719722"/>
                <a:gd name="connsiteY94" fmla="*/ 188373 h 193345"/>
                <a:gd name="connsiteX95" fmla="*/ 535571 w 719722"/>
                <a:gd name="connsiteY95" fmla="*/ 193345 h 193345"/>
                <a:gd name="connsiteX96" fmla="*/ 499322 w 719722"/>
                <a:gd name="connsiteY96" fmla="*/ 184507 h 193345"/>
                <a:gd name="connsiteX97" fmla="*/ 474003 w 719722"/>
                <a:gd name="connsiteY97" fmla="*/ 159234 h 193345"/>
                <a:gd name="connsiteX98" fmla="*/ 464872 w 719722"/>
                <a:gd name="connsiteY98" fmla="*/ 121669 h 193345"/>
                <a:gd name="connsiteX99" fmla="*/ 474003 w 719722"/>
                <a:gd name="connsiteY99" fmla="*/ 84243 h 193345"/>
                <a:gd name="connsiteX100" fmla="*/ 499322 w 719722"/>
                <a:gd name="connsiteY100" fmla="*/ 59108 h 193345"/>
                <a:gd name="connsiteX101" fmla="*/ 535571 w 719722"/>
                <a:gd name="connsiteY101" fmla="*/ 50270 h 193345"/>
                <a:gd name="connsiteX102" fmla="*/ 561029 w 719722"/>
                <a:gd name="connsiteY102" fmla="*/ 54965 h 193345"/>
                <a:gd name="connsiteX103" fmla="*/ 580675 w 719722"/>
                <a:gd name="connsiteY103" fmla="*/ 69052 h 193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l="l" t="t" r="r" b="b"/>
              <a:pathLst>
                <a:path w="719722" h="193345">
                  <a:moveTo>
                    <a:pt x="212098" y="78028"/>
                  </a:moveTo>
                  <a:cubicBezTo>
                    <a:pt x="200061" y="78028"/>
                    <a:pt x="190099" y="82033"/>
                    <a:pt x="182351" y="90043"/>
                  </a:cubicBezTo>
                  <a:cubicBezTo>
                    <a:pt x="174603" y="98053"/>
                    <a:pt x="170730" y="108549"/>
                    <a:pt x="170730" y="121669"/>
                  </a:cubicBezTo>
                  <a:cubicBezTo>
                    <a:pt x="170730" y="134788"/>
                    <a:pt x="174603" y="145284"/>
                    <a:pt x="182351" y="153294"/>
                  </a:cubicBezTo>
                  <a:cubicBezTo>
                    <a:pt x="190099" y="161304"/>
                    <a:pt x="200061" y="165309"/>
                    <a:pt x="212098" y="165309"/>
                  </a:cubicBezTo>
                  <a:cubicBezTo>
                    <a:pt x="224134" y="165447"/>
                    <a:pt x="234096" y="161442"/>
                    <a:pt x="241982" y="153294"/>
                  </a:cubicBezTo>
                  <a:cubicBezTo>
                    <a:pt x="249868" y="145284"/>
                    <a:pt x="253742" y="134788"/>
                    <a:pt x="253742" y="121669"/>
                  </a:cubicBezTo>
                  <a:cubicBezTo>
                    <a:pt x="253742" y="108549"/>
                    <a:pt x="249868" y="98053"/>
                    <a:pt x="241982" y="90043"/>
                  </a:cubicBezTo>
                  <a:cubicBezTo>
                    <a:pt x="234096" y="82033"/>
                    <a:pt x="224134" y="78028"/>
                    <a:pt x="212098" y="78028"/>
                  </a:cubicBezTo>
                  <a:close/>
                  <a:moveTo>
                    <a:pt x="539445" y="77891"/>
                  </a:moveTo>
                  <a:cubicBezTo>
                    <a:pt x="531559" y="77891"/>
                    <a:pt x="524503" y="79686"/>
                    <a:pt x="518277" y="83277"/>
                  </a:cubicBezTo>
                  <a:cubicBezTo>
                    <a:pt x="512051" y="86867"/>
                    <a:pt x="507070" y="91977"/>
                    <a:pt x="503335" y="98606"/>
                  </a:cubicBezTo>
                  <a:cubicBezTo>
                    <a:pt x="499599" y="105235"/>
                    <a:pt x="497801" y="112969"/>
                    <a:pt x="497801" y="121669"/>
                  </a:cubicBezTo>
                  <a:cubicBezTo>
                    <a:pt x="497801" y="130370"/>
                    <a:pt x="499599" y="138104"/>
                    <a:pt x="503335" y="144733"/>
                  </a:cubicBezTo>
                  <a:cubicBezTo>
                    <a:pt x="507070" y="151362"/>
                    <a:pt x="511913" y="156471"/>
                    <a:pt x="518277" y="160062"/>
                  </a:cubicBezTo>
                  <a:cubicBezTo>
                    <a:pt x="524503" y="163653"/>
                    <a:pt x="531698" y="165448"/>
                    <a:pt x="539445" y="165448"/>
                  </a:cubicBezTo>
                  <a:cubicBezTo>
                    <a:pt x="547193" y="165448"/>
                    <a:pt x="554388" y="163653"/>
                    <a:pt x="560614" y="160062"/>
                  </a:cubicBezTo>
                  <a:cubicBezTo>
                    <a:pt x="566840" y="156471"/>
                    <a:pt x="571821" y="151362"/>
                    <a:pt x="575556" y="144733"/>
                  </a:cubicBezTo>
                  <a:cubicBezTo>
                    <a:pt x="579292" y="138104"/>
                    <a:pt x="581090" y="130370"/>
                    <a:pt x="581090" y="121669"/>
                  </a:cubicBezTo>
                  <a:cubicBezTo>
                    <a:pt x="581090" y="112969"/>
                    <a:pt x="579292" y="105235"/>
                    <a:pt x="575556" y="98606"/>
                  </a:cubicBezTo>
                  <a:cubicBezTo>
                    <a:pt x="571821" y="91977"/>
                    <a:pt x="566840" y="86867"/>
                    <a:pt x="560614" y="83277"/>
                  </a:cubicBezTo>
                  <a:cubicBezTo>
                    <a:pt x="554388" y="79686"/>
                    <a:pt x="547193" y="77891"/>
                    <a:pt x="539445" y="77891"/>
                  </a:cubicBezTo>
                  <a:close/>
                  <a:moveTo>
                    <a:pt x="2352" y="51650"/>
                  </a:moveTo>
                  <a:lnTo>
                    <a:pt x="30300" y="51650"/>
                  </a:lnTo>
                  <a:cubicBezTo>
                    <a:pt x="35696" y="51650"/>
                    <a:pt x="40676" y="54136"/>
                    <a:pt x="43997" y="58417"/>
                  </a:cubicBezTo>
                  <a:lnTo>
                    <a:pt x="73190" y="99020"/>
                  </a:lnTo>
                  <a:lnTo>
                    <a:pt x="102383" y="58417"/>
                  </a:lnTo>
                  <a:cubicBezTo>
                    <a:pt x="105565" y="54136"/>
                    <a:pt x="110684" y="51650"/>
                    <a:pt x="116080" y="51650"/>
                  </a:cubicBezTo>
                  <a:lnTo>
                    <a:pt x="142921" y="51650"/>
                  </a:lnTo>
                  <a:lnTo>
                    <a:pt x="90484" y="121531"/>
                  </a:lnTo>
                  <a:lnTo>
                    <a:pt x="145273" y="191411"/>
                  </a:lnTo>
                  <a:lnTo>
                    <a:pt x="116910" y="191411"/>
                  </a:lnTo>
                  <a:cubicBezTo>
                    <a:pt x="111514" y="191549"/>
                    <a:pt x="106395" y="188925"/>
                    <a:pt x="103213" y="184644"/>
                  </a:cubicBezTo>
                  <a:lnTo>
                    <a:pt x="72360" y="144732"/>
                  </a:lnTo>
                  <a:lnTo>
                    <a:pt x="41368" y="184644"/>
                  </a:lnTo>
                  <a:cubicBezTo>
                    <a:pt x="38186" y="188925"/>
                    <a:pt x="33067" y="191411"/>
                    <a:pt x="27671" y="191411"/>
                  </a:cubicBezTo>
                  <a:lnTo>
                    <a:pt x="0" y="191411"/>
                  </a:lnTo>
                  <a:lnTo>
                    <a:pt x="54512" y="121531"/>
                  </a:lnTo>
                  <a:close/>
                  <a:moveTo>
                    <a:pt x="389469" y="50408"/>
                  </a:moveTo>
                  <a:cubicBezTo>
                    <a:pt x="407040" y="50270"/>
                    <a:pt x="421290" y="55379"/>
                    <a:pt x="431944" y="65737"/>
                  </a:cubicBezTo>
                  <a:cubicBezTo>
                    <a:pt x="442597" y="76095"/>
                    <a:pt x="447993" y="91286"/>
                    <a:pt x="447993" y="111449"/>
                  </a:cubicBezTo>
                  <a:lnTo>
                    <a:pt x="447993" y="191549"/>
                  </a:lnTo>
                  <a:lnTo>
                    <a:pt x="432220" y="191549"/>
                  </a:lnTo>
                  <a:cubicBezTo>
                    <a:pt x="422812" y="191549"/>
                    <a:pt x="415203" y="183953"/>
                    <a:pt x="415203" y="174562"/>
                  </a:cubicBezTo>
                  <a:lnTo>
                    <a:pt x="415203" y="115730"/>
                  </a:lnTo>
                  <a:cubicBezTo>
                    <a:pt x="415203" y="103577"/>
                    <a:pt x="412297" y="94325"/>
                    <a:pt x="406486" y="88110"/>
                  </a:cubicBezTo>
                  <a:cubicBezTo>
                    <a:pt x="400676" y="81895"/>
                    <a:pt x="392513" y="78857"/>
                    <a:pt x="381859" y="78857"/>
                  </a:cubicBezTo>
                  <a:cubicBezTo>
                    <a:pt x="369822" y="78857"/>
                    <a:pt x="360276" y="82448"/>
                    <a:pt x="353358" y="89767"/>
                  </a:cubicBezTo>
                  <a:cubicBezTo>
                    <a:pt x="346302" y="96948"/>
                    <a:pt x="342843" y="107444"/>
                    <a:pt x="342843" y="120978"/>
                  </a:cubicBezTo>
                  <a:lnTo>
                    <a:pt x="342843" y="174562"/>
                  </a:lnTo>
                  <a:cubicBezTo>
                    <a:pt x="342843" y="183953"/>
                    <a:pt x="335234" y="191549"/>
                    <a:pt x="325826" y="191549"/>
                  </a:cubicBezTo>
                  <a:lnTo>
                    <a:pt x="310053" y="191549"/>
                  </a:lnTo>
                  <a:lnTo>
                    <a:pt x="310053" y="51927"/>
                  </a:lnTo>
                  <a:lnTo>
                    <a:pt x="324165" y="51927"/>
                  </a:lnTo>
                  <a:cubicBezTo>
                    <a:pt x="333573" y="51927"/>
                    <a:pt x="341183" y="59523"/>
                    <a:pt x="341183" y="68914"/>
                  </a:cubicBezTo>
                  <a:lnTo>
                    <a:pt x="341183" y="70018"/>
                  </a:lnTo>
                  <a:cubicBezTo>
                    <a:pt x="346579" y="63527"/>
                    <a:pt x="353358" y="58694"/>
                    <a:pt x="361659" y="55379"/>
                  </a:cubicBezTo>
                  <a:cubicBezTo>
                    <a:pt x="369822" y="52065"/>
                    <a:pt x="379092" y="50408"/>
                    <a:pt x="389469" y="50408"/>
                  </a:cubicBezTo>
                  <a:close/>
                  <a:moveTo>
                    <a:pt x="719722" y="50269"/>
                  </a:moveTo>
                  <a:lnTo>
                    <a:pt x="719722" y="81342"/>
                  </a:lnTo>
                  <a:cubicBezTo>
                    <a:pt x="716955" y="80790"/>
                    <a:pt x="714326" y="80514"/>
                    <a:pt x="712113" y="80514"/>
                  </a:cubicBezTo>
                  <a:cubicBezTo>
                    <a:pt x="699384" y="80514"/>
                    <a:pt x="689422" y="84243"/>
                    <a:pt x="682228" y="91700"/>
                  </a:cubicBezTo>
                  <a:cubicBezTo>
                    <a:pt x="675033" y="99158"/>
                    <a:pt x="671436" y="109792"/>
                    <a:pt x="671436" y="123740"/>
                  </a:cubicBezTo>
                  <a:lnTo>
                    <a:pt x="671436" y="174424"/>
                  </a:lnTo>
                  <a:cubicBezTo>
                    <a:pt x="671436" y="183815"/>
                    <a:pt x="663827" y="191411"/>
                    <a:pt x="654419" y="191411"/>
                  </a:cubicBezTo>
                  <a:lnTo>
                    <a:pt x="638646" y="191411"/>
                  </a:lnTo>
                  <a:lnTo>
                    <a:pt x="638646" y="51926"/>
                  </a:lnTo>
                  <a:lnTo>
                    <a:pt x="669776" y="51926"/>
                  </a:lnTo>
                  <a:lnTo>
                    <a:pt x="669776" y="72366"/>
                  </a:lnTo>
                  <a:cubicBezTo>
                    <a:pt x="679322" y="57589"/>
                    <a:pt x="695925" y="50269"/>
                    <a:pt x="719722" y="50269"/>
                  </a:cubicBezTo>
                  <a:close/>
                  <a:moveTo>
                    <a:pt x="208500" y="50269"/>
                  </a:moveTo>
                  <a:cubicBezTo>
                    <a:pt x="217632" y="50269"/>
                    <a:pt x="225933" y="51788"/>
                    <a:pt x="233543" y="54964"/>
                  </a:cubicBezTo>
                  <a:cubicBezTo>
                    <a:pt x="241152" y="58141"/>
                    <a:pt x="247793" y="62698"/>
                    <a:pt x="253327" y="68775"/>
                  </a:cubicBezTo>
                  <a:cubicBezTo>
                    <a:pt x="253327" y="59384"/>
                    <a:pt x="260937" y="51788"/>
                    <a:pt x="270345" y="51788"/>
                  </a:cubicBezTo>
                  <a:lnTo>
                    <a:pt x="285979" y="51788"/>
                  </a:lnTo>
                  <a:lnTo>
                    <a:pt x="285979" y="51926"/>
                  </a:lnTo>
                  <a:lnTo>
                    <a:pt x="285979" y="191549"/>
                  </a:lnTo>
                  <a:lnTo>
                    <a:pt x="271867" y="191549"/>
                  </a:lnTo>
                  <a:cubicBezTo>
                    <a:pt x="262459" y="191549"/>
                    <a:pt x="254849" y="183953"/>
                    <a:pt x="254849" y="174562"/>
                  </a:cubicBezTo>
                  <a:lnTo>
                    <a:pt x="254849" y="173457"/>
                  </a:lnTo>
                  <a:cubicBezTo>
                    <a:pt x="249453" y="180086"/>
                    <a:pt x="242812" y="185058"/>
                    <a:pt x="234788" y="188372"/>
                  </a:cubicBezTo>
                  <a:cubicBezTo>
                    <a:pt x="226902" y="191687"/>
                    <a:pt x="218047" y="193344"/>
                    <a:pt x="208500" y="193344"/>
                  </a:cubicBezTo>
                  <a:cubicBezTo>
                    <a:pt x="194941" y="193344"/>
                    <a:pt x="182628" y="190444"/>
                    <a:pt x="171975" y="184506"/>
                  </a:cubicBezTo>
                  <a:cubicBezTo>
                    <a:pt x="161183" y="178567"/>
                    <a:pt x="152882" y="170143"/>
                    <a:pt x="146794" y="159371"/>
                  </a:cubicBezTo>
                  <a:cubicBezTo>
                    <a:pt x="140706" y="148599"/>
                    <a:pt x="137801" y="136031"/>
                    <a:pt x="137801" y="121669"/>
                  </a:cubicBezTo>
                  <a:cubicBezTo>
                    <a:pt x="137801" y="107306"/>
                    <a:pt x="140845" y="94876"/>
                    <a:pt x="146794" y="84104"/>
                  </a:cubicBezTo>
                  <a:cubicBezTo>
                    <a:pt x="152882" y="73332"/>
                    <a:pt x="161183" y="65046"/>
                    <a:pt x="171975" y="59108"/>
                  </a:cubicBezTo>
                  <a:cubicBezTo>
                    <a:pt x="182766" y="53169"/>
                    <a:pt x="194941" y="50269"/>
                    <a:pt x="208500" y="50269"/>
                  </a:cubicBezTo>
                  <a:close/>
                  <a:moveTo>
                    <a:pt x="580675" y="0"/>
                  </a:moveTo>
                  <a:lnTo>
                    <a:pt x="613327" y="0"/>
                  </a:lnTo>
                  <a:lnTo>
                    <a:pt x="613327" y="191550"/>
                  </a:lnTo>
                  <a:lnTo>
                    <a:pt x="598938" y="191550"/>
                  </a:lnTo>
                  <a:cubicBezTo>
                    <a:pt x="589530" y="191550"/>
                    <a:pt x="581920" y="183954"/>
                    <a:pt x="581920" y="174563"/>
                  </a:cubicBezTo>
                  <a:lnTo>
                    <a:pt x="581920" y="173458"/>
                  </a:lnTo>
                  <a:cubicBezTo>
                    <a:pt x="576525" y="180087"/>
                    <a:pt x="569884" y="185059"/>
                    <a:pt x="561859" y="188373"/>
                  </a:cubicBezTo>
                  <a:cubicBezTo>
                    <a:pt x="553973" y="191688"/>
                    <a:pt x="545118" y="193345"/>
                    <a:pt x="535571" y="193345"/>
                  </a:cubicBezTo>
                  <a:cubicBezTo>
                    <a:pt x="522151" y="193345"/>
                    <a:pt x="509976" y="190445"/>
                    <a:pt x="499322" y="184507"/>
                  </a:cubicBezTo>
                  <a:cubicBezTo>
                    <a:pt x="488531" y="178568"/>
                    <a:pt x="480091" y="170144"/>
                    <a:pt x="474003" y="159234"/>
                  </a:cubicBezTo>
                  <a:cubicBezTo>
                    <a:pt x="467916" y="148323"/>
                    <a:pt x="464872" y="135756"/>
                    <a:pt x="464872" y="121669"/>
                  </a:cubicBezTo>
                  <a:cubicBezTo>
                    <a:pt x="464872" y="107583"/>
                    <a:pt x="467916" y="95015"/>
                    <a:pt x="474003" y="84243"/>
                  </a:cubicBezTo>
                  <a:cubicBezTo>
                    <a:pt x="480091" y="73471"/>
                    <a:pt x="488531" y="65047"/>
                    <a:pt x="499322" y="59108"/>
                  </a:cubicBezTo>
                  <a:cubicBezTo>
                    <a:pt x="510114" y="53170"/>
                    <a:pt x="522151" y="50270"/>
                    <a:pt x="535571" y="50270"/>
                  </a:cubicBezTo>
                  <a:cubicBezTo>
                    <a:pt x="544841" y="50270"/>
                    <a:pt x="553281" y="51789"/>
                    <a:pt x="561029" y="54965"/>
                  </a:cubicBezTo>
                  <a:cubicBezTo>
                    <a:pt x="568777" y="58142"/>
                    <a:pt x="575279" y="62837"/>
                    <a:pt x="580675" y="69052"/>
                  </a:cubicBezTo>
                  <a:close/>
                </a:path>
              </a:pathLst>
            </a:custGeom>
            <a:solidFill>
              <a:schemeClr val="tx2"/>
            </a:solidFill>
            <a:ln w="9510" cap="flat">
              <a:noFill/>
              <a:prstDash val="solid"/>
              <a:miter/>
            </a:ln>
          </p:spPr>
          <p:txBody>
            <a:bodyPr wrap="square" rtlCol="0" anchor="ctr">
              <a:noAutofit/>
            </a:bodyPr>
            <a:lstStyle/>
            <a:p>
              <a:endParaRPr lang="en-US"/>
            </a:p>
          </p:txBody>
        </p:sp>
        <p:grpSp>
          <p:nvGrpSpPr>
            <p:cNvPr id="48" name="Group 47">
              <a:extLst>
                <a:ext uri="{FF2B5EF4-FFF2-40B4-BE49-F238E27FC236}">
                  <a16:creationId xmlns:a16="http://schemas.microsoft.com/office/drawing/2014/main" id="{24CA5212-FA87-864F-BC1D-63699D2AE5B1}"/>
                </a:ext>
              </a:extLst>
            </p:cNvPr>
            <p:cNvGrpSpPr/>
            <p:nvPr userDrawn="1"/>
          </p:nvGrpSpPr>
          <p:grpSpPr>
            <a:xfrm>
              <a:off x="11082099" y="267640"/>
              <a:ext cx="156756" cy="139761"/>
              <a:chOff x="11082099" y="267640"/>
              <a:chExt cx="156756" cy="139761"/>
            </a:xfrm>
          </p:grpSpPr>
          <p:sp>
            <p:nvSpPr>
              <p:cNvPr id="49" name="Freeform 48">
                <a:extLst>
                  <a:ext uri="{FF2B5EF4-FFF2-40B4-BE49-F238E27FC236}">
                    <a16:creationId xmlns:a16="http://schemas.microsoft.com/office/drawing/2014/main" id="{F0A0FCC8-F2EC-5A44-818F-B5D2E2FCEC67}"/>
                  </a:ext>
                </a:extLst>
              </p:cNvPr>
              <p:cNvSpPr/>
              <p:nvPr/>
            </p:nvSpPr>
            <p:spPr>
              <a:xfrm>
                <a:off x="11082099" y="272749"/>
                <a:ext cx="70699" cy="60489"/>
              </a:xfrm>
              <a:custGeom>
                <a:avLst/>
                <a:gdLst>
                  <a:gd name="connsiteX0" fmla="*/ 246570 w 486475"/>
                  <a:gd name="connsiteY0" fmla="*/ 0 h 416222"/>
                  <a:gd name="connsiteX1" fmla="*/ 225625 w 486475"/>
                  <a:gd name="connsiteY1" fmla="*/ 26608 h 416222"/>
                  <a:gd name="connsiteX2" fmla="*/ 0 w 486475"/>
                  <a:gd name="connsiteY2" fmla="*/ 416223 h 416222"/>
                  <a:gd name="connsiteX3" fmla="*/ 486475 w 486475"/>
                  <a:gd name="connsiteY3" fmla="*/ 416223 h 416222"/>
                  <a:gd name="connsiteX4" fmla="*/ 246570 w 486475"/>
                  <a:gd name="connsiteY4" fmla="*/ 0 h 416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475" h="416222">
                    <a:moveTo>
                      <a:pt x="246570" y="0"/>
                    </a:moveTo>
                    <a:cubicBezTo>
                      <a:pt x="238954" y="7602"/>
                      <a:pt x="231338" y="16155"/>
                      <a:pt x="225625" y="26608"/>
                    </a:cubicBezTo>
                    <a:lnTo>
                      <a:pt x="0" y="416223"/>
                    </a:lnTo>
                    <a:lnTo>
                      <a:pt x="486475" y="416223"/>
                    </a:lnTo>
                    <a:lnTo>
                      <a:pt x="246570" y="0"/>
                    </a:lnTo>
                    <a:close/>
                  </a:path>
                </a:pathLst>
              </a:custGeom>
              <a:solidFill>
                <a:srgbClr val="DF1E26"/>
              </a:solidFill>
              <a:ln w="9510" cap="flat">
                <a:noFill/>
                <a:prstDash val="solid"/>
                <a:miter/>
              </a:ln>
            </p:spPr>
            <p:txBody>
              <a:bodyPr rtlCol="0" anchor="ctr"/>
              <a:lstStyle/>
              <a:p>
                <a:endParaRPr lang="en-US"/>
              </a:p>
            </p:txBody>
          </p:sp>
          <p:sp>
            <p:nvSpPr>
              <p:cNvPr id="50" name="Freeform 49">
                <a:extLst>
                  <a:ext uri="{FF2B5EF4-FFF2-40B4-BE49-F238E27FC236}">
                    <a16:creationId xmlns:a16="http://schemas.microsoft.com/office/drawing/2014/main" id="{5440D1AC-A2E1-D546-82BC-DC1424CF5964}"/>
                  </a:ext>
                </a:extLst>
              </p:cNvPr>
              <p:cNvSpPr/>
              <p:nvPr/>
            </p:nvSpPr>
            <p:spPr>
              <a:xfrm>
                <a:off x="11125542" y="267640"/>
                <a:ext cx="69869" cy="61180"/>
              </a:xfrm>
              <a:custGeom>
                <a:avLst/>
                <a:gdLst>
                  <a:gd name="connsiteX0" fmla="*/ 480763 w 480763"/>
                  <a:gd name="connsiteY0" fmla="*/ 4751 h 420973"/>
                  <a:gd name="connsiteX1" fmla="*/ 447443 w 480763"/>
                  <a:gd name="connsiteY1" fmla="*/ 0 h 420973"/>
                  <a:gd name="connsiteX2" fmla="*/ 33320 w 480763"/>
                  <a:gd name="connsiteY2" fmla="*/ 0 h 420973"/>
                  <a:gd name="connsiteX3" fmla="*/ 0 w 480763"/>
                  <a:gd name="connsiteY3" fmla="*/ 4751 h 420973"/>
                  <a:gd name="connsiteX4" fmla="*/ 240858 w 480763"/>
                  <a:gd name="connsiteY4" fmla="*/ 420974 h 420973"/>
                  <a:gd name="connsiteX5" fmla="*/ 480763 w 480763"/>
                  <a:gd name="connsiteY5" fmla="*/ 4751 h 420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0763" h="420973">
                    <a:moveTo>
                      <a:pt x="480763" y="4751"/>
                    </a:moveTo>
                    <a:cubicBezTo>
                      <a:pt x="470291" y="1901"/>
                      <a:pt x="458867" y="0"/>
                      <a:pt x="447443" y="0"/>
                    </a:cubicBezTo>
                    <a:lnTo>
                      <a:pt x="33320" y="0"/>
                    </a:lnTo>
                    <a:cubicBezTo>
                      <a:pt x="21896" y="0"/>
                      <a:pt x="10472" y="1901"/>
                      <a:pt x="0" y="4751"/>
                    </a:cubicBezTo>
                    <a:lnTo>
                      <a:pt x="240858" y="420974"/>
                    </a:lnTo>
                    <a:lnTo>
                      <a:pt x="480763" y="4751"/>
                    </a:lnTo>
                    <a:close/>
                  </a:path>
                </a:pathLst>
              </a:custGeom>
              <a:solidFill>
                <a:srgbClr val="EF3834"/>
              </a:solidFill>
              <a:ln w="9510" cap="flat">
                <a:noFill/>
                <a:prstDash val="solid"/>
                <a:miter/>
              </a:ln>
            </p:spPr>
            <p:txBody>
              <a:bodyPr rtlCol="0" anchor="ctr"/>
              <a:lstStyle/>
              <a:p>
                <a:endParaRPr lang="en-US"/>
              </a:p>
            </p:txBody>
          </p:sp>
          <p:sp>
            <p:nvSpPr>
              <p:cNvPr id="51" name="Freeform 50">
                <a:extLst>
                  <a:ext uri="{FF2B5EF4-FFF2-40B4-BE49-F238E27FC236}">
                    <a16:creationId xmlns:a16="http://schemas.microsoft.com/office/drawing/2014/main" id="{68103196-A09D-F24F-BB87-6A562309B8F7}"/>
                  </a:ext>
                </a:extLst>
              </p:cNvPr>
              <p:cNvSpPr/>
              <p:nvPr/>
            </p:nvSpPr>
            <p:spPr>
              <a:xfrm>
                <a:off x="11082237" y="341939"/>
                <a:ext cx="70838" cy="60489"/>
              </a:xfrm>
              <a:custGeom>
                <a:avLst/>
                <a:gdLst>
                  <a:gd name="connsiteX0" fmla="*/ 0 w 487427"/>
                  <a:gd name="connsiteY0" fmla="*/ 0 h 416222"/>
                  <a:gd name="connsiteX1" fmla="*/ 225625 w 487427"/>
                  <a:gd name="connsiteY1" fmla="*/ 389615 h 416222"/>
                  <a:gd name="connsiteX2" fmla="*/ 246570 w 487427"/>
                  <a:gd name="connsiteY2" fmla="*/ 416222 h 416222"/>
                  <a:gd name="connsiteX3" fmla="*/ 487427 w 487427"/>
                  <a:gd name="connsiteY3" fmla="*/ 0 h 416222"/>
                  <a:gd name="connsiteX4" fmla="*/ 0 w 487427"/>
                  <a:gd name="connsiteY4" fmla="*/ 0 h 416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7427" h="416222">
                    <a:moveTo>
                      <a:pt x="0" y="0"/>
                    </a:moveTo>
                    <a:lnTo>
                      <a:pt x="225625" y="389615"/>
                    </a:lnTo>
                    <a:cubicBezTo>
                      <a:pt x="231338" y="399118"/>
                      <a:pt x="238002" y="408620"/>
                      <a:pt x="246570" y="416222"/>
                    </a:cubicBezTo>
                    <a:lnTo>
                      <a:pt x="487427" y="0"/>
                    </a:lnTo>
                    <a:lnTo>
                      <a:pt x="0" y="0"/>
                    </a:lnTo>
                    <a:close/>
                  </a:path>
                </a:pathLst>
              </a:custGeom>
              <a:solidFill>
                <a:srgbClr val="F0534C"/>
              </a:solidFill>
              <a:ln w="9510" cap="flat">
                <a:noFill/>
                <a:prstDash val="solid"/>
                <a:miter/>
              </a:ln>
            </p:spPr>
            <p:txBody>
              <a:bodyPr rtlCol="0" anchor="ctr"/>
              <a:lstStyle/>
              <a:p>
                <a:endParaRPr lang="en-US"/>
              </a:p>
            </p:txBody>
          </p:sp>
          <p:sp>
            <p:nvSpPr>
              <p:cNvPr id="52" name="Freeform 51">
                <a:extLst>
                  <a:ext uri="{FF2B5EF4-FFF2-40B4-BE49-F238E27FC236}">
                    <a16:creationId xmlns:a16="http://schemas.microsoft.com/office/drawing/2014/main" id="{1F0FDA77-6F66-9540-AAC9-AA8B9086515C}"/>
                  </a:ext>
                </a:extLst>
              </p:cNvPr>
              <p:cNvSpPr/>
              <p:nvPr/>
            </p:nvSpPr>
            <p:spPr>
              <a:xfrm>
                <a:off x="11168017" y="341939"/>
                <a:ext cx="70838" cy="60489"/>
              </a:xfrm>
              <a:custGeom>
                <a:avLst/>
                <a:gdLst>
                  <a:gd name="connsiteX0" fmla="*/ 261802 w 487427"/>
                  <a:gd name="connsiteY0" fmla="*/ 389615 h 416222"/>
                  <a:gd name="connsiteX1" fmla="*/ 487427 w 487427"/>
                  <a:gd name="connsiteY1" fmla="*/ 0 h 416222"/>
                  <a:gd name="connsiteX2" fmla="*/ 0 w 487427"/>
                  <a:gd name="connsiteY2" fmla="*/ 0 h 416222"/>
                  <a:gd name="connsiteX3" fmla="*/ 240858 w 487427"/>
                  <a:gd name="connsiteY3" fmla="*/ 416222 h 416222"/>
                  <a:gd name="connsiteX4" fmla="*/ 261802 w 487427"/>
                  <a:gd name="connsiteY4" fmla="*/ 389615 h 416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7427" h="416222">
                    <a:moveTo>
                      <a:pt x="261802" y="389615"/>
                    </a:moveTo>
                    <a:lnTo>
                      <a:pt x="487427" y="0"/>
                    </a:lnTo>
                    <a:lnTo>
                      <a:pt x="0" y="0"/>
                    </a:lnTo>
                    <a:lnTo>
                      <a:pt x="240858" y="416222"/>
                    </a:lnTo>
                    <a:cubicBezTo>
                      <a:pt x="248474" y="407670"/>
                      <a:pt x="256090" y="399118"/>
                      <a:pt x="261802" y="389615"/>
                    </a:cubicBezTo>
                  </a:path>
                </a:pathLst>
              </a:custGeom>
              <a:solidFill>
                <a:srgbClr val="F26F62"/>
              </a:solidFill>
              <a:ln w="9510" cap="flat">
                <a:noFill/>
                <a:prstDash val="solid"/>
                <a:miter/>
              </a:ln>
            </p:spPr>
            <p:txBody>
              <a:bodyPr rtlCol="0" anchor="ctr"/>
              <a:lstStyle/>
              <a:p>
                <a:endParaRPr lang="en-US"/>
              </a:p>
            </p:txBody>
          </p:sp>
          <p:sp>
            <p:nvSpPr>
              <p:cNvPr id="53" name="Freeform 52">
                <a:extLst>
                  <a:ext uri="{FF2B5EF4-FFF2-40B4-BE49-F238E27FC236}">
                    <a16:creationId xmlns:a16="http://schemas.microsoft.com/office/drawing/2014/main" id="{425472D8-FC52-3046-9FA4-546021C28CCF}"/>
                  </a:ext>
                </a:extLst>
              </p:cNvPr>
              <p:cNvSpPr/>
              <p:nvPr/>
            </p:nvSpPr>
            <p:spPr>
              <a:xfrm>
                <a:off x="11125542" y="346221"/>
                <a:ext cx="70008" cy="61180"/>
              </a:xfrm>
              <a:custGeom>
                <a:avLst/>
                <a:gdLst>
                  <a:gd name="connsiteX0" fmla="*/ 0 w 481715"/>
                  <a:gd name="connsiteY0" fmla="*/ 416223 h 420973"/>
                  <a:gd name="connsiteX1" fmla="*/ 33320 w 481715"/>
                  <a:gd name="connsiteY1" fmla="*/ 420974 h 420973"/>
                  <a:gd name="connsiteX2" fmla="*/ 448395 w 481715"/>
                  <a:gd name="connsiteY2" fmla="*/ 420974 h 420973"/>
                  <a:gd name="connsiteX3" fmla="*/ 481715 w 481715"/>
                  <a:gd name="connsiteY3" fmla="*/ 416223 h 420973"/>
                  <a:gd name="connsiteX4" fmla="*/ 240858 w 481715"/>
                  <a:gd name="connsiteY4" fmla="*/ 0 h 420973"/>
                  <a:gd name="connsiteX5" fmla="*/ 0 w 481715"/>
                  <a:gd name="connsiteY5" fmla="*/ 416223 h 420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1715" h="420973">
                    <a:moveTo>
                      <a:pt x="0" y="416223"/>
                    </a:moveTo>
                    <a:cubicBezTo>
                      <a:pt x="10472" y="419073"/>
                      <a:pt x="21896" y="420974"/>
                      <a:pt x="33320" y="420974"/>
                    </a:cubicBezTo>
                    <a:lnTo>
                      <a:pt x="448395" y="420974"/>
                    </a:lnTo>
                    <a:cubicBezTo>
                      <a:pt x="459819" y="420974"/>
                      <a:pt x="471243" y="419073"/>
                      <a:pt x="481715" y="416223"/>
                    </a:cubicBezTo>
                    <a:lnTo>
                      <a:pt x="240858" y="0"/>
                    </a:lnTo>
                    <a:lnTo>
                      <a:pt x="0" y="416223"/>
                    </a:lnTo>
                    <a:close/>
                  </a:path>
                </a:pathLst>
              </a:custGeom>
              <a:solidFill>
                <a:srgbClr val="F58C7F"/>
              </a:solidFill>
              <a:ln w="9510" cap="flat">
                <a:noFill/>
                <a:prstDash val="solid"/>
                <a:miter/>
              </a:ln>
            </p:spPr>
            <p:txBody>
              <a:bodyPr rtlCol="0" anchor="ctr"/>
              <a:lstStyle/>
              <a:p>
                <a:endParaRPr lang="en-US"/>
              </a:p>
            </p:txBody>
          </p:sp>
          <p:sp>
            <p:nvSpPr>
              <p:cNvPr id="54" name="Freeform 53">
                <a:extLst>
                  <a:ext uri="{FF2B5EF4-FFF2-40B4-BE49-F238E27FC236}">
                    <a16:creationId xmlns:a16="http://schemas.microsoft.com/office/drawing/2014/main" id="{08B70F83-F3D5-3D41-BFD2-DF3215BE5E54}"/>
                  </a:ext>
                </a:extLst>
              </p:cNvPr>
              <p:cNvSpPr/>
              <p:nvPr/>
            </p:nvSpPr>
            <p:spPr>
              <a:xfrm>
                <a:off x="11168017" y="272749"/>
                <a:ext cx="70699" cy="60489"/>
              </a:xfrm>
              <a:custGeom>
                <a:avLst/>
                <a:gdLst>
                  <a:gd name="connsiteX0" fmla="*/ 486475 w 486475"/>
                  <a:gd name="connsiteY0" fmla="*/ 416223 h 416222"/>
                  <a:gd name="connsiteX1" fmla="*/ 260850 w 486475"/>
                  <a:gd name="connsiteY1" fmla="*/ 26608 h 416222"/>
                  <a:gd name="connsiteX2" fmla="*/ 239906 w 486475"/>
                  <a:gd name="connsiteY2" fmla="*/ 0 h 416222"/>
                  <a:gd name="connsiteX3" fmla="*/ 0 w 486475"/>
                  <a:gd name="connsiteY3" fmla="*/ 416223 h 416222"/>
                  <a:gd name="connsiteX4" fmla="*/ 486475 w 486475"/>
                  <a:gd name="connsiteY4" fmla="*/ 416223 h 416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475" h="416222">
                    <a:moveTo>
                      <a:pt x="486475" y="416223"/>
                    </a:moveTo>
                    <a:lnTo>
                      <a:pt x="260850" y="26608"/>
                    </a:lnTo>
                    <a:cubicBezTo>
                      <a:pt x="255138" y="17105"/>
                      <a:pt x="248474" y="7602"/>
                      <a:pt x="239906" y="0"/>
                    </a:cubicBezTo>
                    <a:lnTo>
                      <a:pt x="0" y="416223"/>
                    </a:lnTo>
                    <a:lnTo>
                      <a:pt x="486475" y="416223"/>
                    </a:lnTo>
                    <a:close/>
                  </a:path>
                </a:pathLst>
              </a:custGeom>
              <a:solidFill>
                <a:srgbClr val="F0534C"/>
              </a:solidFill>
              <a:ln w="9510" cap="flat">
                <a:noFill/>
                <a:prstDash val="solid"/>
                <a:miter/>
              </a:ln>
            </p:spPr>
            <p:txBody>
              <a:bodyPr rtlCol="0" anchor="ctr"/>
              <a:lstStyle/>
              <a:p>
                <a:endParaRPr lang="en-US"/>
              </a:p>
            </p:txBody>
          </p:sp>
        </p:grpSp>
      </p:grpSp>
      <p:sp>
        <p:nvSpPr>
          <p:cNvPr id="24" name="Text Placeholder 7">
            <a:extLst>
              <a:ext uri="{FF2B5EF4-FFF2-40B4-BE49-F238E27FC236}">
                <a16:creationId xmlns:a16="http://schemas.microsoft.com/office/drawing/2014/main" id="{3884A739-B4A8-8C41-B69A-EFDF0B1FC0FF}"/>
              </a:ext>
            </a:extLst>
          </p:cNvPr>
          <p:cNvSpPr>
            <a:spLocks noGrp="1"/>
          </p:cNvSpPr>
          <p:nvPr>
            <p:ph type="body" sz="quarter" idx="28" hasCustomPrompt="1"/>
          </p:nvPr>
        </p:nvSpPr>
        <p:spPr>
          <a:xfrm>
            <a:off x="10148986" y="6632886"/>
            <a:ext cx="1821776" cy="92333"/>
          </a:xfrm>
        </p:spPr>
        <p:txBody>
          <a:bodyPr anchor="b" anchorCtr="0">
            <a:spAutoFit/>
          </a:bodyPr>
          <a:lstStyle>
            <a:lvl1pPr algn="r">
              <a:lnSpc>
                <a:spcPct val="100000"/>
              </a:lnSpc>
              <a:defRPr sz="600">
                <a:solidFill>
                  <a:schemeClr val="tx2">
                    <a:lumMod val="50000"/>
                    <a:lumOff val="50000"/>
                  </a:schemeClr>
                </a:solidFill>
              </a:defRPr>
            </a:lvl1pPr>
          </a:lstStyle>
          <a:p>
            <a:pPr lvl="0"/>
            <a:r>
              <a:rPr lang="en-US"/>
              <a:t>Source Info</a:t>
            </a:r>
          </a:p>
        </p:txBody>
      </p:sp>
    </p:spTree>
    <p:extLst>
      <p:ext uri="{BB962C8B-B14F-4D97-AF65-F5344CB8AC3E}">
        <p14:creationId xmlns:p14="http://schemas.microsoft.com/office/powerpoint/2010/main" val="3831877609"/>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908EE400-88EA-F64E-8247-E95A27AA2178}"/>
              </a:ext>
            </a:extLst>
          </p:cNvPr>
          <p:cNvSpPr>
            <a:spLocks noGrp="1"/>
          </p:cNvSpPr>
          <p:nvPr>
            <p:ph type="ftr" sz="quarter" idx="10"/>
          </p:nvPr>
        </p:nvSpPr>
        <p:spPr/>
        <p:txBody>
          <a:bodyPr/>
          <a:lstStyle/>
          <a:p>
            <a:r>
              <a:rPr lang="en-US" kern="0"/>
              <a:t>© 2021 Xandr Inc. Xandr℠, the Kite logo, AT&amp;T, the Globe logo and other marks are trademarks and service marks of AT&amp;T Intellectual Property and/or AT&amp;T affiliated companies. All other marks contained herein are the property of their respective owners.</a:t>
            </a:r>
          </a:p>
        </p:txBody>
      </p:sp>
      <p:sp>
        <p:nvSpPr>
          <p:cNvPr id="4" name="Slide Number Placeholder 3">
            <a:extLst>
              <a:ext uri="{FF2B5EF4-FFF2-40B4-BE49-F238E27FC236}">
                <a16:creationId xmlns:a16="http://schemas.microsoft.com/office/drawing/2014/main" id="{1F43E445-732C-5B42-9D4B-46920D635086}"/>
              </a:ext>
            </a:extLst>
          </p:cNvPr>
          <p:cNvSpPr>
            <a:spLocks noGrp="1"/>
          </p:cNvSpPr>
          <p:nvPr>
            <p:ph type="sldNum" sz="quarter" idx="11"/>
          </p:nvPr>
        </p:nvSpPr>
        <p:spPr/>
        <p:txBody>
          <a:bodyPr/>
          <a:lstStyle/>
          <a:p>
            <a:fld id="{B039CED7-89A6-0D48-93AF-800B78660EBD}" type="slidenum">
              <a:rPr lang="en-US"/>
              <a:pPr/>
              <a:t>‹#›</a:t>
            </a:fld>
            <a:endParaRPr lang="en-US"/>
          </a:p>
        </p:txBody>
      </p:sp>
      <p:sp>
        <p:nvSpPr>
          <p:cNvPr id="2" name="Title 1">
            <a:extLst>
              <a:ext uri="{FF2B5EF4-FFF2-40B4-BE49-F238E27FC236}">
                <a16:creationId xmlns:a16="http://schemas.microsoft.com/office/drawing/2014/main" id="{B50B7FE5-6570-7C47-A2CE-DCF65803403D}"/>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grpSp>
        <p:nvGrpSpPr>
          <p:cNvPr id="15" name="Group 14">
            <a:extLst>
              <a:ext uri="{FF2B5EF4-FFF2-40B4-BE49-F238E27FC236}">
                <a16:creationId xmlns:a16="http://schemas.microsoft.com/office/drawing/2014/main" id="{E144F2D3-2B4B-8445-AC00-57AB4AEF894A}"/>
              </a:ext>
            </a:extLst>
          </p:cNvPr>
          <p:cNvGrpSpPr>
            <a:grpSpLocks noChangeAspect="1"/>
          </p:cNvGrpSpPr>
          <p:nvPr userDrawn="1"/>
        </p:nvGrpSpPr>
        <p:grpSpPr>
          <a:xfrm>
            <a:off x="11082099" y="215851"/>
            <a:ext cx="886025" cy="193345"/>
            <a:chOff x="11082099" y="215851"/>
            <a:chExt cx="886025" cy="193345"/>
          </a:xfrm>
          <a:solidFill>
            <a:schemeClr val="bg2"/>
          </a:solidFill>
        </p:grpSpPr>
        <p:sp>
          <p:nvSpPr>
            <p:cNvPr id="16" name="Freeform 15">
              <a:extLst>
                <a:ext uri="{FF2B5EF4-FFF2-40B4-BE49-F238E27FC236}">
                  <a16:creationId xmlns:a16="http://schemas.microsoft.com/office/drawing/2014/main" id="{56B90139-2001-D74F-950E-CFFA65B134EF}"/>
                </a:ext>
              </a:extLst>
            </p:cNvPr>
            <p:cNvSpPr/>
            <p:nvPr/>
          </p:nvSpPr>
          <p:spPr>
            <a:xfrm>
              <a:off x="11248402" y="215851"/>
              <a:ext cx="719722" cy="193345"/>
            </a:xfrm>
            <a:custGeom>
              <a:avLst/>
              <a:gdLst>
                <a:gd name="connsiteX0" fmla="*/ 212098 w 719722"/>
                <a:gd name="connsiteY0" fmla="*/ 78028 h 193345"/>
                <a:gd name="connsiteX1" fmla="*/ 182351 w 719722"/>
                <a:gd name="connsiteY1" fmla="*/ 90043 h 193345"/>
                <a:gd name="connsiteX2" fmla="*/ 170730 w 719722"/>
                <a:gd name="connsiteY2" fmla="*/ 121669 h 193345"/>
                <a:gd name="connsiteX3" fmla="*/ 182351 w 719722"/>
                <a:gd name="connsiteY3" fmla="*/ 153294 h 193345"/>
                <a:gd name="connsiteX4" fmla="*/ 212098 w 719722"/>
                <a:gd name="connsiteY4" fmla="*/ 165309 h 193345"/>
                <a:gd name="connsiteX5" fmla="*/ 241982 w 719722"/>
                <a:gd name="connsiteY5" fmla="*/ 153294 h 193345"/>
                <a:gd name="connsiteX6" fmla="*/ 253742 w 719722"/>
                <a:gd name="connsiteY6" fmla="*/ 121669 h 193345"/>
                <a:gd name="connsiteX7" fmla="*/ 241982 w 719722"/>
                <a:gd name="connsiteY7" fmla="*/ 90043 h 193345"/>
                <a:gd name="connsiteX8" fmla="*/ 212098 w 719722"/>
                <a:gd name="connsiteY8" fmla="*/ 78028 h 193345"/>
                <a:gd name="connsiteX9" fmla="*/ 539445 w 719722"/>
                <a:gd name="connsiteY9" fmla="*/ 77891 h 193345"/>
                <a:gd name="connsiteX10" fmla="*/ 518277 w 719722"/>
                <a:gd name="connsiteY10" fmla="*/ 83277 h 193345"/>
                <a:gd name="connsiteX11" fmla="*/ 503335 w 719722"/>
                <a:gd name="connsiteY11" fmla="*/ 98606 h 193345"/>
                <a:gd name="connsiteX12" fmla="*/ 497801 w 719722"/>
                <a:gd name="connsiteY12" fmla="*/ 121669 h 193345"/>
                <a:gd name="connsiteX13" fmla="*/ 503335 w 719722"/>
                <a:gd name="connsiteY13" fmla="*/ 144733 h 193345"/>
                <a:gd name="connsiteX14" fmla="*/ 518277 w 719722"/>
                <a:gd name="connsiteY14" fmla="*/ 160062 h 193345"/>
                <a:gd name="connsiteX15" fmla="*/ 539445 w 719722"/>
                <a:gd name="connsiteY15" fmla="*/ 165448 h 193345"/>
                <a:gd name="connsiteX16" fmla="*/ 560614 w 719722"/>
                <a:gd name="connsiteY16" fmla="*/ 160062 h 193345"/>
                <a:gd name="connsiteX17" fmla="*/ 575556 w 719722"/>
                <a:gd name="connsiteY17" fmla="*/ 144733 h 193345"/>
                <a:gd name="connsiteX18" fmla="*/ 581090 w 719722"/>
                <a:gd name="connsiteY18" fmla="*/ 121669 h 193345"/>
                <a:gd name="connsiteX19" fmla="*/ 575556 w 719722"/>
                <a:gd name="connsiteY19" fmla="*/ 98606 h 193345"/>
                <a:gd name="connsiteX20" fmla="*/ 560614 w 719722"/>
                <a:gd name="connsiteY20" fmla="*/ 83277 h 193345"/>
                <a:gd name="connsiteX21" fmla="*/ 539445 w 719722"/>
                <a:gd name="connsiteY21" fmla="*/ 77891 h 193345"/>
                <a:gd name="connsiteX22" fmla="*/ 2352 w 719722"/>
                <a:gd name="connsiteY22" fmla="*/ 51650 h 193345"/>
                <a:gd name="connsiteX23" fmla="*/ 30300 w 719722"/>
                <a:gd name="connsiteY23" fmla="*/ 51650 h 193345"/>
                <a:gd name="connsiteX24" fmla="*/ 43997 w 719722"/>
                <a:gd name="connsiteY24" fmla="*/ 58417 h 193345"/>
                <a:gd name="connsiteX25" fmla="*/ 73190 w 719722"/>
                <a:gd name="connsiteY25" fmla="*/ 99020 h 193345"/>
                <a:gd name="connsiteX26" fmla="*/ 102383 w 719722"/>
                <a:gd name="connsiteY26" fmla="*/ 58417 h 193345"/>
                <a:gd name="connsiteX27" fmla="*/ 116080 w 719722"/>
                <a:gd name="connsiteY27" fmla="*/ 51650 h 193345"/>
                <a:gd name="connsiteX28" fmla="*/ 142921 w 719722"/>
                <a:gd name="connsiteY28" fmla="*/ 51650 h 193345"/>
                <a:gd name="connsiteX29" fmla="*/ 90484 w 719722"/>
                <a:gd name="connsiteY29" fmla="*/ 121531 h 193345"/>
                <a:gd name="connsiteX30" fmla="*/ 145273 w 719722"/>
                <a:gd name="connsiteY30" fmla="*/ 191411 h 193345"/>
                <a:gd name="connsiteX31" fmla="*/ 116910 w 719722"/>
                <a:gd name="connsiteY31" fmla="*/ 191411 h 193345"/>
                <a:gd name="connsiteX32" fmla="*/ 103213 w 719722"/>
                <a:gd name="connsiteY32" fmla="*/ 184644 h 193345"/>
                <a:gd name="connsiteX33" fmla="*/ 72360 w 719722"/>
                <a:gd name="connsiteY33" fmla="*/ 144732 h 193345"/>
                <a:gd name="connsiteX34" fmla="*/ 41368 w 719722"/>
                <a:gd name="connsiteY34" fmla="*/ 184644 h 193345"/>
                <a:gd name="connsiteX35" fmla="*/ 27671 w 719722"/>
                <a:gd name="connsiteY35" fmla="*/ 191411 h 193345"/>
                <a:gd name="connsiteX36" fmla="*/ 0 w 719722"/>
                <a:gd name="connsiteY36" fmla="*/ 191411 h 193345"/>
                <a:gd name="connsiteX37" fmla="*/ 54512 w 719722"/>
                <a:gd name="connsiteY37" fmla="*/ 121531 h 193345"/>
                <a:gd name="connsiteX38" fmla="*/ 389469 w 719722"/>
                <a:gd name="connsiteY38" fmla="*/ 50408 h 193345"/>
                <a:gd name="connsiteX39" fmla="*/ 431944 w 719722"/>
                <a:gd name="connsiteY39" fmla="*/ 65737 h 193345"/>
                <a:gd name="connsiteX40" fmla="*/ 447993 w 719722"/>
                <a:gd name="connsiteY40" fmla="*/ 111449 h 193345"/>
                <a:gd name="connsiteX41" fmla="*/ 447993 w 719722"/>
                <a:gd name="connsiteY41" fmla="*/ 191549 h 193345"/>
                <a:gd name="connsiteX42" fmla="*/ 432220 w 719722"/>
                <a:gd name="connsiteY42" fmla="*/ 191549 h 193345"/>
                <a:gd name="connsiteX43" fmla="*/ 415203 w 719722"/>
                <a:gd name="connsiteY43" fmla="*/ 174562 h 193345"/>
                <a:gd name="connsiteX44" fmla="*/ 415203 w 719722"/>
                <a:gd name="connsiteY44" fmla="*/ 115730 h 193345"/>
                <a:gd name="connsiteX45" fmla="*/ 406486 w 719722"/>
                <a:gd name="connsiteY45" fmla="*/ 88110 h 193345"/>
                <a:gd name="connsiteX46" fmla="*/ 381859 w 719722"/>
                <a:gd name="connsiteY46" fmla="*/ 78857 h 193345"/>
                <a:gd name="connsiteX47" fmla="*/ 353358 w 719722"/>
                <a:gd name="connsiteY47" fmla="*/ 89767 h 193345"/>
                <a:gd name="connsiteX48" fmla="*/ 342843 w 719722"/>
                <a:gd name="connsiteY48" fmla="*/ 120978 h 193345"/>
                <a:gd name="connsiteX49" fmla="*/ 342843 w 719722"/>
                <a:gd name="connsiteY49" fmla="*/ 174562 h 193345"/>
                <a:gd name="connsiteX50" fmla="*/ 325826 w 719722"/>
                <a:gd name="connsiteY50" fmla="*/ 191549 h 193345"/>
                <a:gd name="connsiteX51" fmla="*/ 310053 w 719722"/>
                <a:gd name="connsiteY51" fmla="*/ 191549 h 193345"/>
                <a:gd name="connsiteX52" fmla="*/ 310053 w 719722"/>
                <a:gd name="connsiteY52" fmla="*/ 51927 h 193345"/>
                <a:gd name="connsiteX53" fmla="*/ 324165 w 719722"/>
                <a:gd name="connsiteY53" fmla="*/ 51927 h 193345"/>
                <a:gd name="connsiteX54" fmla="*/ 341183 w 719722"/>
                <a:gd name="connsiteY54" fmla="*/ 68914 h 193345"/>
                <a:gd name="connsiteX55" fmla="*/ 341183 w 719722"/>
                <a:gd name="connsiteY55" fmla="*/ 70018 h 193345"/>
                <a:gd name="connsiteX56" fmla="*/ 361659 w 719722"/>
                <a:gd name="connsiteY56" fmla="*/ 55379 h 193345"/>
                <a:gd name="connsiteX57" fmla="*/ 389469 w 719722"/>
                <a:gd name="connsiteY57" fmla="*/ 50408 h 193345"/>
                <a:gd name="connsiteX58" fmla="*/ 719722 w 719722"/>
                <a:gd name="connsiteY58" fmla="*/ 50269 h 193345"/>
                <a:gd name="connsiteX59" fmla="*/ 719722 w 719722"/>
                <a:gd name="connsiteY59" fmla="*/ 81342 h 193345"/>
                <a:gd name="connsiteX60" fmla="*/ 712113 w 719722"/>
                <a:gd name="connsiteY60" fmla="*/ 80514 h 193345"/>
                <a:gd name="connsiteX61" fmla="*/ 682228 w 719722"/>
                <a:gd name="connsiteY61" fmla="*/ 91700 h 193345"/>
                <a:gd name="connsiteX62" fmla="*/ 671436 w 719722"/>
                <a:gd name="connsiteY62" fmla="*/ 123740 h 193345"/>
                <a:gd name="connsiteX63" fmla="*/ 671436 w 719722"/>
                <a:gd name="connsiteY63" fmla="*/ 174424 h 193345"/>
                <a:gd name="connsiteX64" fmla="*/ 654419 w 719722"/>
                <a:gd name="connsiteY64" fmla="*/ 191411 h 193345"/>
                <a:gd name="connsiteX65" fmla="*/ 638646 w 719722"/>
                <a:gd name="connsiteY65" fmla="*/ 191411 h 193345"/>
                <a:gd name="connsiteX66" fmla="*/ 638646 w 719722"/>
                <a:gd name="connsiteY66" fmla="*/ 51926 h 193345"/>
                <a:gd name="connsiteX67" fmla="*/ 669776 w 719722"/>
                <a:gd name="connsiteY67" fmla="*/ 51926 h 193345"/>
                <a:gd name="connsiteX68" fmla="*/ 669776 w 719722"/>
                <a:gd name="connsiteY68" fmla="*/ 72366 h 193345"/>
                <a:gd name="connsiteX69" fmla="*/ 719722 w 719722"/>
                <a:gd name="connsiteY69" fmla="*/ 50269 h 193345"/>
                <a:gd name="connsiteX70" fmla="*/ 208500 w 719722"/>
                <a:gd name="connsiteY70" fmla="*/ 50269 h 193345"/>
                <a:gd name="connsiteX71" fmla="*/ 233543 w 719722"/>
                <a:gd name="connsiteY71" fmla="*/ 54964 h 193345"/>
                <a:gd name="connsiteX72" fmla="*/ 253327 w 719722"/>
                <a:gd name="connsiteY72" fmla="*/ 68775 h 193345"/>
                <a:gd name="connsiteX73" fmla="*/ 270345 w 719722"/>
                <a:gd name="connsiteY73" fmla="*/ 51788 h 193345"/>
                <a:gd name="connsiteX74" fmla="*/ 285979 w 719722"/>
                <a:gd name="connsiteY74" fmla="*/ 51788 h 193345"/>
                <a:gd name="connsiteX75" fmla="*/ 285979 w 719722"/>
                <a:gd name="connsiteY75" fmla="*/ 51926 h 193345"/>
                <a:gd name="connsiteX76" fmla="*/ 285979 w 719722"/>
                <a:gd name="connsiteY76" fmla="*/ 191549 h 193345"/>
                <a:gd name="connsiteX77" fmla="*/ 271867 w 719722"/>
                <a:gd name="connsiteY77" fmla="*/ 191549 h 193345"/>
                <a:gd name="connsiteX78" fmla="*/ 254849 w 719722"/>
                <a:gd name="connsiteY78" fmla="*/ 174562 h 193345"/>
                <a:gd name="connsiteX79" fmla="*/ 254849 w 719722"/>
                <a:gd name="connsiteY79" fmla="*/ 173457 h 193345"/>
                <a:gd name="connsiteX80" fmla="*/ 234788 w 719722"/>
                <a:gd name="connsiteY80" fmla="*/ 188372 h 193345"/>
                <a:gd name="connsiteX81" fmla="*/ 208500 w 719722"/>
                <a:gd name="connsiteY81" fmla="*/ 193344 h 193345"/>
                <a:gd name="connsiteX82" fmla="*/ 171975 w 719722"/>
                <a:gd name="connsiteY82" fmla="*/ 184506 h 193345"/>
                <a:gd name="connsiteX83" fmla="*/ 146794 w 719722"/>
                <a:gd name="connsiteY83" fmla="*/ 159371 h 193345"/>
                <a:gd name="connsiteX84" fmla="*/ 137801 w 719722"/>
                <a:gd name="connsiteY84" fmla="*/ 121669 h 193345"/>
                <a:gd name="connsiteX85" fmla="*/ 146794 w 719722"/>
                <a:gd name="connsiteY85" fmla="*/ 84104 h 193345"/>
                <a:gd name="connsiteX86" fmla="*/ 171975 w 719722"/>
                <a:gd name="connsiteY86" fmla="*/ 59108 h 193345"/>
                <a:gd name="connsiteX87" fmla="*/ 208500 w 719722"/>
                <a:gd name="connsiteY87" fmla="*/ 50269 h 193345"/>
                <a:gd name="connsiteX88" fmla="*/ 580675 w 719722"/>
                <a:gd name="connsiteY88" fmla="*/ 0 h 193345"/>
                <a:gd name="connsiteX89" fmla="*/ 613327 w 719722"/>
                <a:gd name="connsiteY89" fmla="*/ 0 h 193345"/>
                <a:gd name="connsiteX90" fmla="*/ 613327 w 719722"/>
                <a:gd name="connsiteY90" fmla="*/ 191550 h 193345"/>
                <a:gd name="connsiteX91" fmla="*/ 598938 w 719722"/>
                <a:gd name="connsiteY91" fmla="*/ 191550 h 193345"/>
                <a:gd name="connsiteX92" fmla="*/ 581920 w 719722"/>
                <a:gd name="connsiteY92" fmla="*/ 174563 h 193345"/>
                <a:gd name="connsiteX93" fmla="*/ 581920 w 719722"/>
                <a:gd name="connsiteY93" fmla="*/ 173458 h 193345"/>
                <a:gd name="connsiteX94" fmla="*/ 561859 w 719722"/>
                <a:gd name="connsiteY94" fmla="*/ 188373 h 193345"/>
                <a:gd name="connsiteX95" fmla="*/ 535571 w 719722"/>
                <a:gd name="connsiteY95" fmla="*/ 193345 h 193345"/>
                <a:gd name="connsiteX96" fmla="*/ 499322 w 719722"/>
                <a:gd name="connsiteY96" fmla="*/ 184507 h 193345"/>
                <a:gd name="connsiteX97" fmla="*/ 474003 w 719722"/>
                <a:gd name="connsiteY97" fmla="*/ 159234 h 193345"/>
                <a:gd name="connsiteX98" fmla="*/ 464872 w 719722"/>
                <a:gd name="connsiteY98" fmla="*/ 121669 h 193345"/>
                <a:gd name="connsiteX99" fmla="*/ 474003 w 719722"/>
                <a:gd name="connsiteY99" fmla="*/ 84243 h 193345"/>
                <a:gd name="connsiteX100" fmla="*/ 499322 w 719722"/>
                <a:gd name="connsiteY100" fmla="*/ 59108 h 193345"/>
                <a:gd name="connsiteX101" fmla="*/ 535571 w 719722"/>
                <a:gd name="connsiteY101" fmla="*/ 50270 h 193345"/>
                <a:gd name="connsiteX102" fmla="*/ 561029 w 719722"/>
                <a:gd name="connsiteY102" fmla="*/ 54965 h 193345"/>
                <a:gd name="connsiteX103" fmla="*/ 580675 w 719722"/>
                <a:gd name="connsiteY103" fmla="*/ 69052 h 193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l="l" t="t" r="r" b="b"/>
              <a:pathLst>
                <a:path w="719722" h="193345">
                  <a:moveTo>
                    <a:pt x="212098" y="78028"/>
                  </a:moveTo>
                  <a:cubicBezTo>
                    <a:pt x="200061" y="78028"/>
                    <a:pt x="190099" y="82033"/>
                    <a:pt x="182351" y="90043"/>
                  </a:cubicBezTo>
                  <a:cubicBezTo>
                    <a:pt x="174603" y="98053"/>
                    <a:pt x="170730" y="108549"/>
                    <a:pt x="170730" y="121669"/>
                  </a:cubicBezTo>
                  <a:cubicBezTo>
                    <a:pt x="170730" y="134788"/>
                    <a:pt x="174603" y="145284"/>
                    <a:pt x="182351" y="153294"/>
                  </a:cubicBezTo>
                  <a:cubicBezTo>
                    <a:pt x="190099" y="161304"/>
                    <a:pt x="200061" y="165309"/>
                    <a:pt x="212098" y="165309"/>
                  </a:cubicBezTo>
                  <a:cubicBezTo>
                    <a:pt x="224134" y="165447"/>
                    <a:pt x="234096" y="161442"/>
                    <a:pt x="241982" y="153294"/>
                  </a:cubicBezTo>
                  <a:cubicBezTo>
                    <a:pt x="249868" y="145284"/>
                    <a:pt x="253742" y="134788"/>
                    <a:pt x="253742" y="121669"/>
                  </a:cubicBezTo>
                  <a:cubicBezTo>
                    <a:pt x="253742" y="108549"/>
                    <a:pt x="249868" y="98053"/>
                    <a:pt x="241982" y="90043"/>
                  </a:cubicBezTo>
                  <a:cubicBezTo>
                    <a:pt x="234096" y="82033"/>
                    <a:pt x="224134" y="78028"/>
                    <a:pt x="212098" y="78028"/>
                  </a:cubicBezTo>
                  <a:close/>
                  <a:moveTo>
                    <a:pt x="539445" y="77891"/>
                  </a:moveTo>
                  <a:cubicBezTo>
                    <a:pt x="531559" y="77891"/>
                    <a:pt x="524503" y="79686"/>
                    <a:pt x="518277" y="83277"/>
                  </a:cubicBezTo>
                  <a:cubicBezTo>
                    <a:pt x="512051" y="86867"/>
                    <a:pt x="507070" y="91977"/>
                    <a:pt x="503335" y="98606"/>
                  </a:cubicBezTo>
                  <a:cubicBezTo>
                    <a:pt x="499599" y="105235"/>
                    <a:pt x="497801" y="112969"/>
                    <a:pt x="497801" y="121669"/>
                  </a:cubicBezTo>
                  <a:cubicBezTo>
                    <a:pt x="497801" y="130370"/>
                    <a:pt x="499599" y="138104"/>
                    <a:pt x="503335" y="144733"/>
                  </a:cubicBezTo>
                  <a:cubicBezTo>
                    <a:pt x="507070" y="151362"/>
                    <a:pt x="511913" y="156471"/>
                    <a:pt x="518277" y="160062"/>
                  </a:cubicBezTo>
                  <a:cubicBezTo>
                    <a:pt x="524503" y="163653"/>
                    <a:pt x="531698" y="165448"/>
                    <a:pt x="539445" y="165448"/>
                  </a:cubicBezTo>
                  <a:cubicBezTo>
                    <a:pt x="547193" y="165448"/>
                    <a:pt x="554388" y="163653"/>
                    <a:pt x="560614" y="160062"/>
                  </a:cubicBezTo>
                  <a:cubicBezTo>
                    <a:pt x="566840" y="156471"/>
                    <a:pt x="571821" y="151362"/>
                    <a:pt x="575556" y="144733"/>
                  </a:cubicBezTo>
                  <a:cubicBezTo>
                    <a:pt x="579292" y="138104"/>
                    <a:pt x="581090" y="130370"/>
                    <a:pt x="581090" y="121669"/>
                  </a:cubicBezTo>
                  <a:cubicBezTo>
                    <a:pt x="581090" y="112969"/>
                    <a:pt x="579292" y="105235"/>
                    <a:pt x="575556" y="98606"/>
                  </a:cubicBezTo>
                  <a:cubicBezTo>
                    <a:pt x="571821" y="91977"/>
                    <a:pt x="566840" y="86867"/>
                    <a:pt x="560614" y="83277"/>
                  </a:cubicBezTo>
                  <a:cubicBezTo>
                    <a:pt x="554388" y="79686"/>
                    <a:pt x="547193" y="77891"/>
                    <a:pt x="539445" y="77891"/>
                  </a:cubicBezTo>
                  <a:close/>
                  <a:moveTo>
                    <a:pt x="2352" y="51650"/>
                  </a:moveTo>
                  <a:lnTo>
                    <a:pt x="30300" y="51650"/>
                  </a:lnTo>
                  <a:cubicBezTo>
                    <a:pt x="35696" y="51650"/>
                    <a:pt x="40676" y="54136"/>
                    <a:pt x="43997" y="58417"/>
                  </a:cubicBezTo>
                  <a:lnTo>
                    <a:pt x="73190" y="99020"/>
                  </a:lnTo>
                  <a:lnTo>
                    <a:pt x="102383" y="58417"/>
                  </a:lnTo>
                  <a:cubicBezTo>
                    <a:pt x="105565" y="54136"/>
                    <a:pt x="110684" y="51650"/>
                    <a:pt x="116080" y="51650"/>
                  </a:cubicBezTo>
                  <a:lnTo>
                    <a:pt x="142921" y="51650"/>
                  </a:lnTo>
                  <a:lnTo>
                    <a:pt x="90484" y="121531"/>
                  </a:lnTo>
                  <a:lnTo>
                    <a:pt x="145273" y="191411"/>
                  </a:lnTo>
                  <a:lnTo>
                    <a:pt x="116910" y="191411"/>
                  </a:lnTo>
                  <a:cubicBezTo>
                    <a:pt x="111514" y="191549"/>
                    <a:pt x="106395" y="188925"/>
                    <a:pt x="103213" y="184644"/>
                  </a:cubicBezTo>
                  <a:lnTo>
                    <a:pt x="72360" y="144732"/>
                  </a:lnTo>
                  <a:lnTo>
                    <a:pt x="41368" y="184644"/>
                  </a:lnTo>
                  <a:cubicBezTo>
                    <a:pt x="38186" y="188925"/>
                    <a:pt x="33067" y="191411"/>
                    <a:pt x="27671" y="191411"/>
                  </a:cubicBezTo>
                  <a:lnTo>
                    <a:pt x="0" y="191411"/>
                  </a:lnTo>
                  <a:lnTo>
                    <a:pt x="54512" y="121531"/>
                  </a:lnTo>
                  <a:close/>
                  <a:moveTo>
                    <a:pt x="389469" y="50408"/>
                  </a:moveTo>
                  <a:cubicBezTo>
                    <a:pt x="407040" y="50270"/>
                    <a:pt x="421290" y="55379"/>
                    <a:pt x="431944" y="65737"/>
                  </a:cubicBezTo>
                  <a:cubicBezTo>
                    <a:pt x="442597" y="76095"/>
                    <a:pt x="447993" y="91286"/>
                    <a:pt x="447993" y="111449"/>
                  </a:cubicBezTo>
                  <a:lnTo>
                    <a:pt x="447993" y="191549"/>
                  </a:lnTo>
                  <a:lnTo>
                    <a:pt x="432220" y="191549"/>
                  </a:lnTo>
                  <a:cubicBezTo>
                    <a:pt x="422812" y="191549"/>
                    <a:pt x="415203" y="183953"/>
                    <a:pt x="415203" y="174562"/>
                  </a:cubicBezTo>
                  <a:lnTo>
                    <a:pt x="415203" y="115730"/>
                  </a:lnTo>
                  <a:cubicBezTo>
                    <a:pt x="415203" y="103577"/>
                    <a:pt x="412297" y="94325"/>
                    <a:pt x="406486" y="88110"/>
                  </a:cubicBezTo>
                  <a:cubicBezTo>
                    <a:pt x="400676" y="81895"/>
                    <a:pt x="392513" y="78857"/>
                    <a:pt x="381859" y="78857"/>
                  </a:cubicBezTo>
                  <a:cubicBezTo>
                    <a:pt x="369822" y="78857"/>
                    <a:pt x="360276" y="82448"/>
                    <a:pt x="353358" y="89767"/>
                  </a:cubicBezTo>
                  <a:cubicBezTo>
                    <a:pt x="346302" y="96948"/>
                    <a:pt x="342843" y="107444"/>
                    <a:pt x="342843" y="120978"/>
                  </a:cubicBezTo>
                  <a:lnTo>
                    <a:pt x="342843" y="174562"/>
                  </a:lnTo>
                  <a:cubicBezTo>
                    <a:pt x="342843" y="183953"/>
                    <a:pt x="335234" y="191549"/>
                    <a:pt x="325826" y="191549"/>
                  </a:cubicBezTo>
                  <a:lnTo>
                    <a:pt x="310053" y="191549"/>
                  </a:lnTo>
                  <a:lnTo>
                    <a:pt x="310053" y="51927"/>
                  </a:lnTo>
                  <a:lnTo>
                    <a:pt x="324165" y="51927"/>
                  </a:lnTo>
                  <a:cubicBezTo>
                    <a:pt x="333573" y="51927"/>
                    <a:pt x="341183" y="59523"/>
                    <a:pt x="341183" y="68914"/>
                  </a:cubicBezTo>
                  <a:lnTo>
                    <a:pt x="341183" y="70018"/>
                  </a:lnTo>
                  <a:cubicBezTo>
                    <a:pt x="346579" y="63527"/>
                    <a:pt x="353358" y="58694"/>
                    <a:pt x="361659" y="55379"/>
                  </a:cubicBezTo>
                  <a:cubicBezTo>
                    <a:pt x="369822" y="52065"/>
                    <a:pt x="379092" y="50408"/>
                    <a:pt x="389469" y="50408"/>
                  </a:cubicBezTo>
                  <a:close/>
                  <a:moveTo>
                    <a:pt x="719722" y="50269"/>
                  </a:moveTo>
                  <a:lnTo>
                    <a:pt x="719722" y="81342"/>
                  </a:lnTo>
                  <a:cubicBezTo>
                    <a:pt x="716955" y="80790"/>
                    <a:pt x="714326" y="80514"/>
                    <a:pt x="712113" y="80514"/>
                  </a:cubicBezTo>
                  <a:cubicBezTo>
                    <a:pt x="699384" y="80514"/>
                    <a:pt x="689422" y="84243"/>
                    <a:pt x="682228" y="91700"/>
                  </a:cubicBezTo>
                  <a:cubicBezTo>
                    <a:pt x="675033" y="99158"/>
                    <a:pt x="671436" y="109792"/>
                    <a:pt x="671436" y="123740"/>
                  </a:cubicBezTo>
                  <a:lnTo>
                    <a:pt x="671436" y="174424"/>
                  </a:lnTo>
                  <a:cubicBezTo>
                    <a:pt x="671436" y="183815"/>
                    <a:pt x="663827" y="191411"/>
                    <a:pt x="654419" y="191411"/>
                  </a:cubicBezTo>
                  <a:lnTo>
                    <a:pt x="638646" y="191411"/>
                  </a:lnTo>
                  <a:lnTo>
                    <a:pt x="638646" y="51926"/>
                  </a:lnTo>
                  <a:lnTo>
                    <a:pt x="669776" y="51926"/>
                  </a:lnTo>
                  <a:lnTo>
                    <a:pt x="669776" y="72366"/>
                  </a:lnTo>
                  <a:cubicBezTo>
                    <a:pt x="679322" y="57589"/>
                    <a:pt x="695925" y="50269"/>
                    <a:pt x="719722" y="50269"/>
                  </a:cubicBezTo>
                  <a:close/>
                  <a:moveTo>
                    <a:pt x="208500" y="50269"/>
                  </a:moveTo>
                  <a:cubicBezTo>
                    <a:pt x="217632" y="50269"/>
                    <a:pt x="225933" y="51788"/>
                    <a:pt x="233543" y="54964"/>
                  </a:cubicBezTo>
                  <a:cubicBezTo>
                    <a:pt x="241152" y="58141"/>
                    <a:pt x="247793" y="62698"/>
                    <a:pt x="253327" y="68775"/>
                  </a:cubicBezTo>
                  <a:cubicBezTo>
                    <a:pt x="253327" y="59384"/>
                    <a:pt x="260937" y="51788"/>
                    <a:pt x="270345" y="51788"/>
                  </a:cubicBezTo>
                  <a:lnTo>
                    <a:pt x="285979" y="51788"/>
                  </a:lnTo>
                  <a:lnTo>
                    <a:pt x="285979" y="51926"/>
                  </a:lnTo>
                  <a:lnTo>
                    <a:pt x="285979" y="191549"/>
                  </a:lnTo>
                  <a:lnTo>
                    <a:pt x="271867" y="191549"/>
                  </a:lnTo>
                  <a:cubicBezTo>
                    <a:pt x="262459" y="191549"/>
                    <a:pt x="254849" y="183953"/>
                    <a:pt x="254849" y="174562"/>
                  </a:cubicBezTo>
                  <a:lnTo>
                    <a:pt x="254849" y="173457"/>
                  </a:lnTo>
                  <a:cubicBezTo>
                    <a:pt x="249453" y="180086"/>
                    <a:pt x="242812" y="185058"/>
                    <a:pt x="234788" y="188372"/>
                  </a:cubicBezTo>
                  <a:cubicBezTo>
                    <a:pt x="226902" y="191687"/>
                    <a:pt x="218047" y="193344"/>
                    <a:pt x="208500" y="193344"/>
                  </a:cubicBezTo>
                  <a:cubicBezTo>
                    <a:pt x="194941" y="193344"/>
                    <a:pt x="182628" y="190444"/>
                    <a:pt x="171975" y="184506"/>
                  </a:cubicBezTo>
                  <a:cubicBezTo>
                    <a:pt x="161183" y="178567"/>
                    <a:pt x="152882" y="170143"/>
                    <a:pt x="146794" y="159371"/>
                  </a:cubicBezTo>
                  <a:cubicBezTo>
                    <a:pt x="140706" y="148599"/>
                    <a:pt x="137801" y="136031"/>
                    <a:pt x="137801" y="121669"/>
                  </a:cubicBezTo>
                  <a:cubicBezTo>
                    <a:pt x="137801" y="107306"/>
                    <a:pt x="140845" y="94876"/>
                    <a:pt x="146794" y="84104"/>
                  </a:cubicBezTo>
                  <a:cubicBezTo>
                    <a:pt x="152882" y="73332"/>
                    <a:pt x="161183" y="65046"/>
                    <a:pt x="171975" y="59108"/>
                  </a:cubicBezTo>
                  <a:cubicBezTo>
                    <a:pt x="182766" y="53169"/>
                    <a:pt x="194941" y="50269"/>
                    <a:pt x="208500" y="50269"/>
                  </a:cubicBezTo>
                  <a:close/>
                  <a:moveTo>
                    <a:pt x="580675" y="0"/>
                  </a:moveTo>
                  <a:lnTo>
                    <a:pt x="613327" y="0"/>
                  </a:lnTo>
                  <a:lnTo>
                    <a:pt x="613327" y="191550"/>
                  </a:lnTo>
                  <a:lnTo>
                    <a:pt x="598938" y="191550"/>
                  </a:lnTo>
                  <a:cubicBezTo>
                    <a:pt x="589530" y="191550"/>
                    <a:pt x="581920" y="183954"/>
                    <a:pt x="581920" y="174563"/>
                  </a:cubicBezTo>
                  <a:lnTo>
                    <a:pt x="581920" y="173458"/>
                  </a:lnTo>
                  <a:cubicBezTo>
                    <a:pt x="576525" y="180087"/>
                    <a:pt x="569884" y="185059"/>
                    <a:pt x="561859" y="188373"/>
                  </a:cubicBezTo>
                  <a:cubicBezTo>
                    <a:pt x="553973" y="191688"/>
                    <a:pt x="545118" y="193345"/>
                    <a:pt x="535571" y="193345"/>
                  </a:cubicBezTo>
                  <a:cubicBezTo>
                    <a:pt x="522151" y="193345"/>
                    <a:pt x="509976" y="190445"/>
                    <a:pt x="499322" y="184507"/>
                  </a:cubicBezTo>
                  <a:cubicBezTo>
                    <a:pt x="488531" y="178568"/>
                    <a:pt x="480091" y="170144"/>
                    <a:pt x="474003" y="159234"/>
                  </a:cubicBezTo>
                  <a:cubicBezTo>
                    <a:pt x="467916" y="148323"/>
                    <a:pt x="464872" y="135756"/>
                    <a:pt x="464872" y="121669"/>
                  </a:cubicBezTo>
                  <a:cubicBezTo>
                    <a:pt x="464872" y="107583"/>
                    <a:pt x="467916" y="95015"/>
                    <a:pt x="474003" y="84243"/>
                  </a:cubicBezTo>
                  <a:cubicBezTo>
                    <a:pt x="480091" y="73471"/>
                    <a:pt x="488531" y="65047"/>
                    <a:pt x="499322" y="59108"/>
                  </a:cubicBezTo>
                  <a:cubicBezTo>
                    <a:pt x="510114" y="53170"/>
                    <a:pt x="522151" y="50270"/>
                    <a:pt x="535571" y="50270"/>
                  </a:cubicBezTo>
                  <a:cubicBezTo>
                    <a:pt x="544841" y="50270"/>
                    <a:pt x="553281" y="51789"/>
                    <a:pt x="561029" y="54965"/>
                  </a:cubicBezTo>
                  <a:cubicBezTo>
                    <a:pt x="568777" y="58142"/>
                    <a:pt x="575279" y="62837"/>
                    <a:pt x="580675" y="69052"/>
                  </a:cubicBezTo>
                  <a:close/>
                </a:path>
              </a:pathLst>
            </a:custGeom>
            <a:grpFill/>
            <a:ln w="9510" cap="flat">
              <a:noFill/>
              <a:prstDash val="solid"/>
              <a:miter/>
            </a:ln>
          </p:spPr>
          <p:txBody>
            <a:bodyPr wrap="square" rtlCol="0" anchor="ctr">
              <a:noAutofit/>
            </a:bodyPr>
            <a:lstStyle/>
            <a:p>
              <a:endParaRPr lang="en-US"/>
            </a:p>
          </p:txBody>
        </p:sp>
        <p:grpSp>
          <p:nvGrpSpPr>
            <p:cNvPr id="17" name="Group 16">
              <a:extLst>
                <a:ext uri="{FF2B5EF4-FFF2-40B4-BE49-F238E27FC236}">
                  <a16:creationId xmlns:a16="http://schemas.microsoft.com/office/drawing/2014/main" id="{C24572F3-2BD1-3E43-BAF1-C09AC6D0B70A}"/>
                </a:ext>
              </a:extLst>
            </p:cNvPr>
            <p:cNvGrpSpPr/>
            <p:nvPr userDrawn="1"/>
          </p:nvGrpSpPr>
          <p:grpSpPr>
            <a:xfrm>
              <a:off x="11082099" y="267640"/>
              <a:ext cx="156756" cy="139761"/>
              <a:chOff x="11082099" y="267640"/>
              <a:chExt cx="156756" cy="139761"/>
            </a:xfrm>
            <a:grpFill/>
          </p:grpSpPr>
          <p:sp>
            <p:nvSpPr>
              <p:cNvPr id="18" name="Freeform 17">
                <a:extLst>
                  <a:ext uri="{FF2B5EF4-FFF2-40B4-BE49-F238E27FC236}">
                    <a16:creationId xmlns:a16="http://schemas.microsoft.com/office/drawing/2014/main" id="{C71D8207-AF72-DF4C-936D-408352F999D0}"/>
                  </a:ext>
                </a:extLst>
              </p:cNvPr>
              <p:cNvSpPr/>
              <p:nvPr/>
            </p:nvSpPr>
            <p:spPr>
              <a:xfrm>
                <a:off x="11082099" y="272749"/>
                <a:ext cx="70699" cy="60489"/>
              </a:xfrm>
              <a:custGeom>
                <a:avLst/>
                <a:gdLst>
                  <a:gd name="connsiteX0" fmla="*/ 246570 w 486475"/>
                  <a:gd name="connsiteY0" fmla="*/ 0 h 416222"/>
                  <a:gd name="connsiteX1" fmla="*/ 225625 w 486475"/>
                  <a:gd name="connsiteY1" fmla="*/ 26608 h 416222"/>
                  <a:gd name="connsiteX2" fmla="*/ 0 w 486475"/>
                  <a:gd name="connsiteY2" fmla="*/ 416223 h 416222"/>
                  <a:gd name="connsiteX3" fmla="*/ 486475 w 486475"/>
                  <a:gd name="connsiteY3" fmla="*/ 416223 h 416222"/>
                  <a:gd name="connsiteX4" fmla="*/ 246570 w 486475"/>
                  <a:gd name="connsiteY4" fmla="*/ 0 h 416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475" h="416222">
                    <a:moveTo>
                      <a:pt x="246570" y="0"/>
                    </a:moveTo>
                    <a:cubicBezTo>
                      <a:pt x="238954" y="7602"/>
                      <a:pt x="231338" y="16155"/>
                      <a:pt x="225625" y="26608"/>
                    </a:cubicBezTo>
                    <a:lnTo>
                      <a:pt x="0" y="416223"/>
                    </a:lnTo>
                    <a:lnTo>
                      <a:pt x="486475" y="416223"/>
                    </a:lnTo>
                    <a:lnTo>
                      <a:pt x="246570" y="0"/>
                    </a:lnTo>
                    <a:close/>
                  </a:path>
                </a:pathLst>
              </a:custGeom>
              <a:grpFill/>
              <a:ln w="9510"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91C3E6A7-4E7A-274F-9E3B-EBE0EE04988C}"/>
                  </a:ext>
                </a:extLst>
              </p:cNvPr>
              <p:cNvSpPr/>
              <p:nvPr/>
            </p:nvSpPr>
            <p:spPr>
              <a:xfrm>
                <a:off x="11125542" y="267640"/>
                <a:ext cx="69869" cy="61180"/>
              </a:xfrm>
              <a:custGeom>
                <a:avLst/>
                <a:gdLst>
                  <a:gd name="connsiteX0" fmla="*/ 480763 w 480763"/>
                  <a:gd name="connsiteY0" fmla="*/ 4751 h 420973"/>
                  <a:gd name="connsiteX1" fmla="*/ 447443 w 480763"/>
                  <a:gd name="connsiteY1" fmla="*/ 0 h 420973"/>
                  <a:gd name="connsiteX2" fmla="*/ 33320 w 480763"/>
                  <a:gd name="connsiteY2" fmla="*/ 0 h 420973"/>
                  <a:gd name="connsiteX3" fmla="*/ 0 w 480763"/>
                  <a:gd name="connsiteY3" fmla="*/ 4751 h 420973"/>
                  <a:gd name="connsiteX4" fmla="*/ 240858 w 480763"/>
                  <a:gd name="connsiteY4" fmla="*/ 420974 h 420973"/>
                  <a:gd name="connsiteX5" fmla="*/ 480763 w 480763"/>
                  <a:gd name="connsiteY5" fmla="*/ 4751 h 420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0763" h="420973">
                    <a:moveTo>
                      <a:pt x="480763" y="4751"/>
                    </a:moveTo>
                    <a:cubicBezTo>
                      <a:pt x="470291" y="1901"/>
                      <a:pt x="458867" y="0"/>
                      <a:pt x="447443" y="0"/>
                    </a:cubicBezTo>
                    <a:lnTo>
                      <a:pt x="33320" y="0"/>
                    </a:lnTo>
                    <a:cubicBezTo>
                      <a:pt x="21896" y="0"/>
                      <a:pt x="10472" y="1901"/>
                      <a:pt x="0" y="4751"/>
                    </a:cubicBezTo>
                    <a:lnTo>
                      <a:pt x="240858" y="420974"/>
                    </a:lnTo>
                    <a:lnTo>
                      <a:pt x="480763" y="4751"/>
                    </a:lnTo>
                    <a:close/>
                  </a:path>
                </a:pathLst>
              </a:custGeom>
              <a:grpFill/>
              <a:ln w="9510"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ABCCABC3-83BD-494C-87BB-1F2E960F2DD5}"/>
                  </a:ext>
                </a:extLst>
              </p:cNvPr>
              <p:cNvSpPr/>
              <p:nvPr/>
            </p:nvSpPr>
            <p:spPr>
              <a:xfrm>
                <a:off x="11082237" y="341939"/>
                <a:ext cx="70838" cy="60489"/>
              </a:xfrm>
              <a:custGeom>
                <a:avLst/>
                <a:gdLst>
                  <a:gd name="connsiteX0" fmla="*/ 0 w 487427"/>
                  <a:gd name="connsiteY0" fmla="*/ 0 h 416222"/>
                  <a:gd name="connsiteX1" fmla="*/ 225625 w 487427"/>
                  <a:gd name="connsiteY1" fmla="*/ 389615 h 416222"/>
                  <a:gd name="connsiteX2" fmla="*/ 246570 w 487427"/>
                  <a:gd name="connsiteY2" fmla="*/ 416222 h 416222"/>
                  <a:gd name="connsiteX3" fmla="*/ 487427 w 487427"/>
                  <a:gd name="connsiteY3" fmla="*/ 0 h 416222"/>
                  <a:gd name="connsiteX4" fmla="*/ 0 w 487427"/>
                  <a:gd name="connsiteY4" fmla="*/ 0 h 416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7427" h="416222">
                    <a:moveTo>
                      <a:pt x="0" y="0"/>
                    </a:moveTo>
                    <a:lnTo>
                      <a:pt x="225625" y="389615"/>
                    </a:lnTo>
                    <a:cubicBezTo>
                      <a:pt x="231338" y="399118"/>
                      <a:pt x="238002" y="408620"/>
                      <a:pt x="246570" y="416222"/>
                    </a:cubicBezTo>
                    <a:lnTo>
                      <a:pt x="487427" y="0"/>
                    </a:lnTo>
                    <a:lnTo>
                      <a:pt x="0" y="0"/>
                    </a:lnTo>
                    <a:close/>
                  </a:path>
                </a:pathLst>
              </a:custGeom>
              <a:grpFill/>
              <a:ln w="9510"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86D54B37-9E34-124C-BAD2-3D90427F7E43}"/>
                  </a:ext>
                </a:extLst>
              </p:cNvPr>
              <p:cNvSpPr/>
              <p:nvPr/>
            </p:nvSpPr>
            <p:spPr>
              <a:xfrm>
                <a:off x="11168017" y="341939"/>
                <a:ext cx="70838" cy="60489"/>
              </a:xfrm>
              <a:custGeom>
                <a:avLst/>
                <a:gdLst>
                  <a:gd name="connsiteX0" fmla="*/ 261802 w 487427"/>
                  <a:gd name="connsiteY0" fmla="*/ 389615 h 416222"/>
                  <a:gd name="connsiteX1" fmla="*/ 487427 w 487427"/>
                  <a:gd name="connsiteY1" fmla="*/ 0 h 416222"/>
                  <a:gd name="connsiteX2" fmla="*/ 0 w 487427"/>
                  <a:gd name="connsiteY2" fmla="*/ 0 h 416222"/>
                  <a:gd name="connsiteX3" fmla="*/ 240858 w 487427"/>
                  <a:gd name="connsiteY3" fmla="*/ 416222 h 416222"/>
                  <a:gd name="connsiteX4" fmla="*/ 261802 w 487427"/>
                  <a:gd name="connsiteY4" fmla="*/ 389615 h 416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7427" h="416222">
                    <a:moveTo>
                      <a:pt x="261802" y="389615"/>
                    </a:moveTo>
                    <a:lnTo>
                      <a:pt x="487427" y="0"/>
                    </a:lnTo>
                    <a:lnTo>
                      <a:pt x="0" y="0"/>
                    </a:lnTo>
                    <a:lnTo>
                      <a:pt x="240858" y="416222"/>
                    </a:lnTo>
                    <a:cubicBezTo>
                      <a:pt x="248474" y="407670"/>
                      <a:pt x="256090" y="399118"/>
                      <a:pt x="261802" y="389615"/>
                    </a:cubicBezTo>
                  </a:path>
                </a:pathLst>
              </a:custGeom>
              <a:grpFill/>
              <a:ln w="9510"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BF03E4C5-A0DF-034E-A3D1-3A7D350A85F3}"/>
                  </a:ext>
                </a:extLst>
              </p:cNvPr>
              <p:cNvSpPr/>
              <p:nvPr/>
            </p:nvSpPr>
            <p:spPr>
              <a:xfrm>
                <a:off x="11125542" y="346221"/>
                <a:ext cx="70008" cy="61180"/>
              </a:xfrm>
              <a:custGeom>
                <a:avLst/>
                <a:gdLst>
                  <a:gd name="connsiteX0" fmla="*/ 0 w 481715"/>
                  <a:gd name="connsiteY0" fmla="*/ 416223 h 420973"/>
                  <a:gd name="connsiteX1" fmla="*/ 33320 w 481715"/>
                  <a:gd name="connsiteY1" fmla="*/ 420974 h 420973"/>
                  <a:gd name="connsiteX2" fmla="*/ 448395 w 481715"/>
                  <a:gd name="connsiteY2" fmla="*/ 420974 h 420973"/>
                  <a:gd name="connsiteX3" fmla="*/ 481715 w 481715"/>
                  <a:gd name="connsiteY3" fmla="*/ 416223 h 420973"/>
                  <a:gd name="connsiteX4" fmla="*/ 240858 w 481715"/>
                  <a:gd name="connsiteY4" fmla="*/ 0 h 420973"/>
                  <a:gd name="connsiteX5" fmla="*/ 0 w 481715"/>
                  <a:gd name="connsiteY5" fmla="*/ 416223 h 420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1715" h="420973">
                    <a:moveTo>
                      <a:pt x="0" y="416223"/>
                    </a:moveTo>
                    <a:cubicBezTo>
                      <a:pt x="10472" y="419073"/>
                      <a:pt x="21896" y="420974"/>
                      <a:pt x="33320" y="420974"/>
                    </a:cubicBezTo>
                    <a:lnTo>
                      <a:pt x="448395" y="420974"/>
                    </a:lnTo>
                    <a:cubicBezTo>
                      <a:pt x="459819" y="420974"/>
                      <a:pt x="471243" y="419073"/>
                      <a:pt x="481715" y="416223"/>
                    </a:cubicBezTo>
                    <a:lnTo>
                      <a:pt x="240858" y="0"/>
                    </a:lnTo>
                    <a:lnTo>
                      <a:pt x="0" y="416223"/>
                    </a:lnTo>
                    <a:close/>
                  </a:path>
                </a:pathLst>
              </a:custGeom>
              <a:grpFill/>
              <a:ln w="9510"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1E808D77-EDFC-3C41-9E51-7B6508E088B8}"/>
                  </a:ext>
                </a:extLst>
              </p:cNvPr>
              <p:cNvSpPr/>
              <p:nvPr/>
            </p:nvSpPr>
            <p:spPr>
              <a:xfrm>
                <a:off x="11168017" y="272749"/>
                <a:ext cx="70699" cy="60489"/>
              </a:xfrm>
              <a:custGeom>
                <a:avLst/>
                <a:gdLst>
                  <a:gd name="connsiteX0" fmla="*/ 486475 w 486475"/>
                  <a:gd name="connsiteY0" fmla="*/ 416223 h 416222"/>
                  <a:gd name="connsiteX1" fmla="*/ 260850 w 486475"/>
                  <a:gd name="connsiteY1" fmla="*/ 26608 h 416222"/>
                  <a:gd name="connsiteX2" fmla="*/ 239906 w 486475"/>
                  <a:gd name="connsiteY2" fmla="*/ 0 h 416222"/>
                  <a:gd name="connsiteX3" fmla="*/ 0 w 486475"/>
                  <a:gd name="connsiteY3" fmla="*/ 416223 h 416222"/>
                  <a:gd name="connsiteX4" fmla="*/ 486475 w 486475"/>
                  <a:gd name="connsiteY4" fmla="*/ 416223 h 416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475" h="416222">
                    <a:moveTo>
                      <a:pt x="486475" y="416223"/>
                    </a:moveTo>
                    <a:lnTo>
                      <a:pt x="260850" y="26608"/>
                    </a:lnTo>
                    <a:cubicBezTo>
                      <a:pt x="255138" y="17105"/>
                      <a:pt x="248474" y="7602"/>
                      <a:pt x="239906" y="0"/>
                    </a:cubicBezTo>
                    <a:lnTo>
                      <a:pt x="0" y="416223"/>
                    </a:lnTo>
                    <a:lnTo>
                      <a:pt x="486475" y="416223"/>
                    </a:lnTo>
                    <a:close/>
                  </a:path>
                </a:pathLst>
              </a:custGeom>
              <a:grpFill/>
              <a:ln w="9510" cap="flat">
                <a:noFill/>
                <a:prstDash val="solid"/>
                <a:miter/>
              </a:ln>
            </p:spPr>
            <p:txBody>
              <a:bodyPr rtlCol="0" anchor="ctr"/>
              <a:lstStyle/>
              <a:p>
                <a:endParaRPr lang="en-US"/>
              </a:p>
            </p:txBody>
          </p:sp>
        </p:grpSp>
      </p:grpSp>
      <p:sp>
        <p:nvSpPr>
          <p:cNvPr id="26" name="Text Placeholder 25">
            <a:extLst>
              <a:ext uri="{FF2B5EF4-FFF2-40B4-BE49-F238E27FC236}">
                <a16:creationId xmlns:a16="http://schemas.microsoft.com/office/drawing/2014/main" id="{C1C53C3F-3054-E646-B40D-C632E23B4D29}"/>
              </a:ext>
            </a:extLst>
          </p:cNvPr>
          <p:cNvSpPr>
            <a:spLocks noGrp="1"/>
          </p:cNvSpPr>
          <p:nvPr>
            <p:ph type="body" sz="quarter" idx="12"/>
          </p:nvPr>
        </p:nvSpPr>
        <p:spPr>
          <a:xfrm>
            <a:off x="1530350" y="1601788"/>
            <a:ext cx="3657600" cy="690562"/>
          </a:xfrm>
        </p:spPr>
        <p:txBody>
          <a:bodyPr/>
          <a:lstStyle/>
          <a:p>
            <a:pPr lvl="0"/>
            <a:r>
              <a:rPr lang="en-US"/>
              <a:t>Click to edit Master text styles</a:t>
            </a:r>
          </a:p>
        </p:txBody>
      </p:sp>
      <p:sp>
        <p:nvSpPr>
          <p:cNvPr id="27" name="Text Placeholder 25">
            <a:extLst>
              <a:ext uri="{FF2B5EF4-FFF2-40B4-BE49-F238E27FC236}">
                <a16:creationId xmlns:a16="http://schemas.microsoft.com/office/drawing/2014/main" id="{A024A547-4ECC-E745-A24F-DCFA96012DE0}"/>
              </a:ext>
            </a:extLst>
          </p:cNvPr>
          <p:cNvSpPr>
            <a:spLocks noGrp="1"/>
          </p:cNvSpPr>
          <p:nvPr>
            <p:ph type="body" sz="quarter" idx="13"/>
          </p:nvPr>
        </p:nvSpPr>
        <p:spPr>
          <a:xfrm>
            <a:off x="1530350" y="2530475"/>
            <a:ext cx="3657600" cy="690562"/>
          </a:xfrm>
        </p:spPr>
        <p:txBody>
          <a:bodyPr/>
          <a:lstStyle/>
          <a:p>
            <a:pPr lvl="0"/>
            <a:r>
              <a:rPr lang="en-US"/>
              <a:t>Click to edit Master text styles</a:t>
            </a:r>
          </a:p>
        </p:txBody>
      </p:sp>
      <p:sp>
        <p:nvSpPr>
          <p:cNvPr id="28" name="Text Placeholder 25">
            <a:extLst>
              <a:ext uri="{FF2B5EF4-FFF2-40B4-BE49-F238E27FC236}">
                <a16:creationId xmlns:a16="http://schemas.microsoft.com/office/drawing/2014/main" id="{A7C92EDC-0E15-4246-BF61-B1665AC4D033}"/>
              </a:ext>
            </a:extLst>
          </p:cNvPr>
          <p:cNvSpPr>
            <a:spLocks noGrp="1"/>
          </p:cNvSpPr>
          <p:nvPr>
            <p:ph type="body" sz="quarter" idx="14"/>
          </p:nvPr>
        </p:nvSpPr>
        <p:spPr>
          <a:xfrm>
            <a:off x="1530350" y="3459162"/>
            <a:ext cx="3657600" cy="690562"/>
          </a:xfrm>
        </p:spPr>
        <p:txBody>
          <a:bodyPr/>
          <a:lstStyle/>
          <a:p>
            <a:pPr lvl="0"/>
            <a:r>
              <a:rPr lang="en-US"/>
              <a:t>Click to edit Master text styles</a:t>
            </a:r>
          </a:p>
        </p:txBody>
      </p:sp>
      <p:sp>
        <p:nvSpPr>
          <p:cNvPr id="29" name="Text Placeholder 25">
            <a:extLst>
              <a:ext uri="{FF2B5EF4-FFF2-40B4-BE49-F238E27FC236}">
                <a16:creationId xmlns:a16="http://schemas.microsoft.com/office/drawing/2014/main" id="{970B85B6-5372-E240-850A-65876FF1BF88}"/>
              </a:ext>
            </a:extLst>
          </p:cNvPr>
          <p:cNvSpPr>
            <a:spLocks noGrp="1"/>
          </p:cNvSpPr>
          <p:nvPr>
            <p:ph type="body" sz="quarter" idx="15"/>
          </p:nvPr>
        </p:nvSpPr>
        <p:spPr>
          <a:xfrm>
            <a:off x="1530350" y="4367097"/>
            <a:ext cx="3657600" cy="690562"/>
          </a:xfrm>
        </p:spPr>
        <p:txBody>
          <a:bodyPr/>
          <a:lstStyle/>
          <a:p>
            <a:pPr lvl="0"/>
            <a:r>
              <a:rPr lang="en-US"/>
              <a:t>Click to edit Master text styles</a:t>
            </a:r>
          </a:p>
        </p:txBody>
      </p:sp>
      <p:sp>
        <p:nvSpPr>
          <p:cNvPr id="30" name="Text Placeholder 25">
            <a:extLst>
              <a:ext uri="{FF2B5EF4-FFF2-40B4-BE49-F238E27FC236}">
                <a16:creationId xmlns:a16="http://schemas.microsoft.com/office/drawing/2014/main" id="{394D7661-B238-6142-9261-8F413DB5C101}"/>
              </a:ext>
            </a:extLst>
          </p:cNvPr>
          <p:cNvSpPr>
            <a:spLocks noGrp="1"/>
          </p:cNvSpPr>
          <p:nvPr>
            <p:ph type="body" sz="quarter" idx="16"/>
          </p:nvPr>
        </p:nvSpPr>
        <p:spPr>
          <a:xfrm>
            <a:off x="7931148" y="1601788"/>
            <a:ext cx="3657600" cy="690562"/>
          </a:xfrm>
        </p:spPr>
        <p:txBody>
          <a:bodyPr/>
          <a:lstStyle>
            <a:lvl1pPr>
              <a:defRPr>
                <a:solidFill>
                  <a:schemeClr val="bg2"/>
                </a:solidFill>
              </a:defRPr>
            </a:lvl1pPr>
          </a:lstStyle>
          <a:p>
            <a:pPr lvl="0"/>
            <a:r>
              <a:rPr lang="en-US"/>
              <a:t>Click to edit Master text styles</a:t>
            </a:r>
          </a:p>
        </p:txBody>
      </p:sp>
      <p:sp>
        <p:nvSpPr>
          <p:cNvPr id="31" name="Text Placeholder 25">
            <a:extLst>
              <a:ext uri="{FF2B5EF4-FFF2-40B4-BE49-F238E27FC236}">
                <a16:creationId xmlns:a16="http://schemas.microsoft.com/office/drawing/2014/main" id="{C71009E3-06FD-1647-B21B-53BEFA97DB3D}"/>
              </a:ext>
            </a:extLst>
          </p:cNvPr>
          <p:cNvSpPr>
            <a:spLocks noGrp="1"/>
          </p:cNvSpPr>
          <p:nvPr>
            <p:ph type="body" sz="quarter" idx="17"/>
          </p:nvPr>
        </p:nvSpPr>
        <p:spPr>
          <a:xfrm>
            <a:off x="7931148" y="2530475"/>
            <a:ext cx="3657600" cy="690562"/>
          </a:xfrm>
        </p:spPr>
        <p:txBody>
          <a:bodyPr/>
          <a:lstStyle>
            <a:lvl1pPr>
              <a:defRPr>
                <a:solidFill>
                  <a:schemeClr val="bg2"/>
                </a:solidFill>
              </a:defRPr>
            </a:lvl1pPr>
          </a:lstStyle>
          <a:p>
            <a:pPr lvl="0"/>
            <a:r>
              <a:rPr lang="en-US"/>
              <a:t>Click to edit Master text styles</a:t>
            </a:r>
          </a:p>
        </p:txBody>
      </p:sp>
      <p:sp>
        <p:nvSpPr>
          <p:cNvPr id="32" name="Text Placeholder 25">
            <a:extLst>
              <a:ext uri="{FF2B5EF4-FFF2-40B4-BE49-F238E27FC236}">
                <a16:creationId xmlns:a16="http://schemas.microsoft.com/office/drawing/2014/main" id="{51D2603F-A93F-9743-8683-649E532C47FD}"/>
              </a:ext>
            </a:extLst>
          </p:cNvPr>
          <p:cNvSpPr>
            <a:spLocks noGrp="1"/>
          </p:cNvSpPr>
          <p:nvPr>
            <p:ph type="body" sz="quarter" idx="18"/>
          </p:nvPr>
        </p:nvSpPr>
        <p:spPr>
          <a:xfrm>
            <a:off x="7931148" y="3459162"/>
            <a:ext cx="3657600" cy="690562"/>
          </a:xfrm>
        </p:spPr>
        <p:txBody>
          <a:bodyPr/>
          <a:lstStyle>
            <a:lvl1pPr>
              <a:defRPr>
                <a:solidFill>
                  <a:schemeClr val="bg2"/>
                </a:solidFill>
              </a:defRPr>
            </a:lvl1pPr>
          </a:lstStyle>
          <a:p>
            <a:pPr lvl="0"/>
            <a:r>
              <a:rPr lang="en-US"/>
              <a:t>Click to edit Master text styles</a:t>
            </a:r>
          </a:p>
        </p:txBody>
      </p:sp>
      <p:sp>
        <p:nvSpPr>
          <p:cNvPr id="33" name="Text Placeholder 25">
            <a:extLst>
              <a:ext uri="{FF2B5EF4-FFF2-40B4-BE49-F238E27FC236}">
                <a16:creationId xmlns:a16="http://schemas.microsoft.com/office/drawing/2014/main" id="{907ED4CD-BC49-6F4F-8E1D-2E7C53AF4D79}"/>
              </a:ext>
            </a:extLst>
          </p:cNvPr>
          <p:cNvSpPr>
            <a:spLocks noGrp="1"/>
          </p:cNvSpPr>
          <p:nvPr>
            <p:ph type="body" sz="quarter" idx="19"/>
          </p:nvPr>
        </p:nvSpPr>
        <p:spPr>
          <a:xfrm>
            <a:off x="7931148" y="4367097"/>
            <a:ext cx="3657600" cy="690562"/>
          </a:xfrm>
        </p:spPr>
        <p:txBody>
          <a:bodyPr/>
          <a:lstStyle>
            <a:lvl1pPr>
              <a:defRPr>
                <a:solidFill>
                  <a:schemeClr val="bg2"/>
                </a:solidFill>
              </a:defRPr>
            </a:lvl1pPr>
          </a:lstStyle>
          <a:p>
            <a:pPr lvl="0"/>
            <a:r>
              <a:rPr lang="en-US"/>
              <a:t>Click to edit Master text styles</a:t>
            </a:r>
          </a:p>
        </p:txBody>
      </p:sp>
      <p:sp>
        <p:nvSpPr>
          <p:cNvPr id="34" name="Text Placeholder 7">
            <a:extLst>
              <a:ext uri="{FF2B5EF4-FFF2-40B4-BE49-F238E27FC236}">
                <a16:creationId xmlns:a16="http://schemas.microsoft.com/office/drawing/2014/main" id="{7C8E4868-79F3-C949-B812-1C61A6EB2989}"/>
              </a:ext>
            </a:extLst>
          </p:cNvPr>
          <p:cNvSpPr>
            <a:spLocks noGrp="1"/>
          </p:cNvSpPr>
          <p:nvPr>
            <p:ph type="body" sz="quarter" idx="24"/>
          </p:nvPr>
        </p:nvSpPr>
        <p:spPr>
          <a:xfrm>
            <a:off x="228600" y="502920"/>
            <a:ext cx="5865812" cy="233718"/>
          </a:xfrm>
          <a:prstGeom prst="rect">
            <a:avLst/>
          </a:prstGeom>
        </p:spPr>
        <p:txBody>
          <a:bodyPr wrap="square">
            <a:spAutoFit/>
          </a:bodyPr>
          <a:lstStyle>
            <a:lvl1pPr marL="0" marR="0" indent="0" algn="l" defTabSz="182742" rtl="0" eaLnBrk="1" fontAlgn="auto" latinLnBrk="0" hangingPunct="1">
              <a:lnSpc>
                <a:spcPct val="120000"/>
              </a:lnSpc>
              <a:spcBef>
                <a:spcPts val="0"/>
              </a:spcBef>
              <a:spcAft>
                <a:spcPts val="0"/>
              </a:spcAft>
              <a:buClrTx/>
              <a:buSzTx/>
              <a:buFont typeface="Arial" panose="020B0604020202020204" pitchFamily="34" charset="0"/>
              <a:buNone/>
              <a:tabLst/>
              <a:defRPr lang="en-US"/>
            </a:lvl1pPr>
            <a:lvl4pPr marL="182880" marR="0" indent="-182880" algn="l" defTabSz="182880" rtl="0" eaLnBrk="1" fontAlgn="auto" latinLnBrk="0" hangingPunct="1">
              <a:lnSpc>
                <a:spcPct val="100000"/>
              </a:lnSpc>
              <a:spcBef>
                <a:spcPts val="0"/>
              </a:spcBef>
              <a:spcAft>
                <a:spcPts val="600"/>
              </a:spcAft>
              <a:buClr>
                <a:schemeClr val="tx2"/>
              </a:buClr>
              <a:buSzPct val="100000"/>
              <a:buFont typeface="Arial" panose="020B0604020202020204" pitchFamily="34" charset="0"/>
              <a:buChar char="•"/>
              <a:tabLst>
                <a:tab pos="182880" algn="l"/>
                <a:tab pos="365760" algn="l"/>
                <a:tab pos="548640" algn="l"/>
              </a:tabLst>
              <a:defRPr/>
            </a:lvl4pPr>
          </a:lstStyle>
          <a:p>
            <a:pPr lvl="0"/>
            <a:r>
              <a:rPr lang="en-US"/>
              <a:t>Click to edit Master text styles</a:t>
            </a:r>
          </a:p>
        </p:txBody>
      </p:sp>
      <p:sp>
        <p:nvSpPr>
          <p:cNvPr id="24" name="Text Placeholder 7">
            <a:extLst>
              <a:ext uri="{FF2B5EF4-FFF2-40B4-BE49-F238E27FC236}">
                <a16:creationId xmlns:a16="http://schemas.microsoft.com/office/drawing/2014/main" id="{A0A42644-E4C7-4047-B9C7-A15B265CAC98}"/>
              </a:ext>
            </a:extLst>
          </p:cNvPr>
          <p:cNvSpPr>
            <a:spLocks noGrp="1"/>
          </p:cNvSpPr>
          <p:nvPr>
            <p:ph type="body" sz="quarter" idx="28" hasCustomPrompt="1"/>
          </p:nvPr>
        </p:nvSpPr>
        <p:spPr>
          <a:xfrm>
            <a:off x="10148986" y="6632886"/>
            <a:ext cx="1821776" cy="92333"/>
          </a:xfrm>
        </p:spPr>
        <p:txBody>
          <a:bodyPr anchor="b" anchorCtr="0">
            <a:spAutoFit/>
          </a:bodyPr>
          <a:lstStyle>
            <a:lvl1pPr algn="r">
              <a:lnSpc>
                <a:spcPct val="100000"/>
              </a:lnSpc>
              <a:defRPr sz="600">
                <a:solidFill>
                  <a:schemeClr val="bg2"/>
                </a:solidFill>
              </a:defRPr>
            </a:lvl1pPr>
          </a:lstStyle>
          <a:p>
            <a:pPr lvl="0"/>
            <a:r>
              <a:rPr lang="en-US"/>
              <a:t>Source Info</a:t>
            </a:r>
          </a:p>
        </p:txBody>
      </p:sp>
    </p:spTree>
    <p:extLst>
      <p:ext uri="{BB962C8B-B14F-4D97-AF65-F5344CB8AC3E}">
        <p14:creationId xmlns:p14="http://schemas.microsoft.com/office/powerpoint/2010/main" val="3036547950"/>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Devices">
    <p:spTree>
      <p:nvGrpSpPr>
        <p:cNvPr id="1" name=""/>
        <p:cNvGrpSpPr/>
        <p:nvPr/>
      </p:nvGrpSpPr>
      <p:grpSpPr>
        <a:xfrm>
          <a:off x="0" y="0"/>
          <a:ext cx="0" cy="0"/>
          <a:chOff x="0" y="0"/>
          <a:chExt cx="0" cy="0"/>
        </a:xfrm>
      </p:grpSpPr>
      <p:sp>
        <p:nvSpPr>
          <p:cNvPr id="10" name="Picture Placeholder 8">
            <a:extLst>
              <a:ext uri="{FF2B5EF4-FFF2-40B4-BE49-F238E27FC236}">
                <a16:creationId xmlns:a16="http://schemas.microsoft.com/office/drawing/2014/main" id="{EB2D70D8-8340-B241-90E2-394C830D03C6}"/>
              </a:ext>
            </a:extLst>
          </p:cNvPr>
          <p:cNvSpPr>
            <a:spLocks noGrp="1"/>
          </p:cNvSpPr>
          <p:nvPr>
            <p:ph type="pic" sz="quarter" idx="13"/>
          </p:nvPr>
        </p:nvSpPr>
        <p:spPr>
          <a:xfrm>
            <a:off x="2376049" y="1336755"/>
            <a:ext cx="7313295" cy="4114800"/>
          </a:xfrm>
          <a:prstGeom prst="roundRect">
            <a:avLst>
              <a:gd name="adj" fmla="val 2316"/>
            </a:avLst>
          </a:prstGeom>
          <a:blipFill dpi="0" rotWithShape="1">
            <a:blip r:embed="rId2">
              <a:extLst>
                <a:ext uri="{28A0092B-C50C-407E-A947-70E740481C1C}">
                  <a14:useLocalDpi xmlns:a14="http://schemas.microsoft.com/office/drawing/2010/main" val="0"/>
                </a:ext>
              </a:extLst>
            </a:blip>
            <a:srcRect/>
            <a:stretch>
              <a:fillRect/>
            </a:stretch>
          </a:blipFill>
          <a:ln w="38100">
            <a:solidFill>
              <a:schemeClr val="accent4">
                <a:lumMod val="20000"/>
                <a:lumOff val="80000"/>
              </a:schemeClr>
            </a:solidFill>
          </a:ln>
          <a:effectLst>
            <a:outerShdw blurRad="355600" dist="304800" dir="5400000" sx="94000" sy="94000" algn="t" rotWithShape="0">
              <a:prstClr val="black">
                <a:alpha val="40000"/>
              </a:prstClr>
            </a:outerShdw>
          </a:effectLst>
        </p:spPr>
        <p:txBody>
          <a:bodyPr/>
          <a:lstStyle>
            <a:lvl1pPr>
              <a:defRPr>
                <a:noFill/>
              </a:defRPr>
            </a:lvl1pPr>
          </a:lstStyle>
          <a:p>
            <a:r>
              <a:rPr lang="en-US"/>
              <a:t>Click icon to add picture</a:t>
            </a:r>
          </a:p>
        </p:txBody>
      </p:sp>
      <p:sp>
        <p:nvSpPr>
          <p:cNvPr id="2" name="Title 1">
            <a:extLst>
              <a:ext uri="{FF2B5EF4-FFF2-40B4-BE49-F238E27FC236}">
                <a16:creationId xmlns:a16="http://schemas.microsoft.com/office/drawing/2014/main" id="{09347156-EA4C-9D48-966A-4A0D5688CAEA}"/>
              </a:ext>
            </a:extLst>
          </p:cNvPr>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D95ABC0C-A870-EF42-8E86-4864ADDD5F3A}"/>
              </a:ext>
            </a:extLst>
          </p:cNvPr>
          <p:cNvSpPr>
            <a:spLocks noGrp="1"/>
          </p:cNvSpPr>
          <p:nvPr>
            <p:ph type="ftr" sz="quarter" idx="10"/>
          </p:nvPr>
        </p:nvSpPr>
        <p:spPr/>
        <p:txBody>
          <a:bodyPr/>
          <a:lstStyle/>
          <a:p>
            <a:r>
              <a:rPr lang="en-US" kern="0"/>
              <a:t>© 2021 Xandr Inc. Xandr℠, the Kite logo, AT&amp;T, the Globe logo and other marks are trademarks and service marks of AT&amp;T Intellectual Property and/or AT&amp;T affiliated companies. All other marks contained herein are the property of their respective owners.</a:t>
            </a:r>
          </a:p>
        </p:txBody>
      </p:sp>
      <p:sp>
        <p:nvSpPr>
          <p:cNvPr id="4" name="Slide Number Placeholder 3">
            <a:extLst>
              <a:ext uri="{FF2B5EF4-FFF2-40B4-BE49-F238E27FC236}">
                <a16:creationId xmlns:a16="http://schemas.microsoft.com/office/drawing/2014/main" id="{3E4EB307-84AF-6540-8CCE-EBFE616BA9BC}"/>
              </a:ext>
            </a:extLst>
          </p:cNvPr>
          <p:cNvSpPr>
            <a:spLocks noGrp="1"/>
          </p:cNvSpPr>
          <p:nvPr>
            <p:ph type="sldNum" sz="quarter" idx="11"/>
          </p:nvPr>
        </p:nvSpPr>
        <p:spPr/>
        <p:txBody>
          <a:bodyPr/>
          <a:lstStyle/>
          <a:p>
            <a:fld id="{B039CED7-89A6-0D48-93AF-800B78660EBD}" type="slidenum">
              <a:rPr lang="en-US"/>
              <a:pPr/>
              <a:t>‹#›</a:t>
            </a:fld>
            <a:endParaRPr lang="en-US"/>
          </a:p>
        </p:txBody>
      </p:sp>
      <p:sp>
        <p:nvSpPr>
          <p:cNvPr id="9" name="Picture Placeholder 8">
            <a:extLst>
              <a:ext uri="{FF2B5EF4-FFF2-40B4-BE49-F238E27FC236}">
                <a16:creationId xmlns:a16="http://schemas.microsoft.com/office/drawing/2014/main" id="{5EC267D3-8ED2-4D43-A6A9-042A3288FBC2}"/>
              </a:ext>
            </a:extLst>
          </p:cNvPr>
          <p:cNvSpPr>
            <a:spLocks noGrp="1"/>
          </p:cNvSpPr>
          <p:nvPr>
            <p:ph type="pic" sz="quarter" idx="12"/>
          </p:nvPr>
        </p:nvSpPr>
        <p:spPr>
          <a:xfrm>
            <a:off x="632370" y="2708355"/>
            <a:ext cx="1371243" cy="2743200"/>
          </a:xfrm>
          <a:prstGeom prst="roundRect">
            <a:avLst>
              <a:gd name="adj" fmla="val 6843"/>
            </a:avLst>
          </a:prstGeom>
          <a:blipFill dpi="0" rotWithShape="1">
            <a:blip r:embed="rId3">
              <a:extLst>
                <a:ext uri="{28A0092B-C50C-407E-A947-70E740481C1C}">
                  <a14:useLocalDpi xmlns:a14="http://schemas.microsoft.com/office/drawing/2010/main" val="0"/>
                </a:ext>
              </a:extLst>
            </a:blip>
            <a:srcRect/>
            <a:stretch>
              <a:fillRect/>
            </a:stretch>
          </a:blipFill>
          <a:ln w="38100">
            <a:solidFill>
              <a:schemeClr val="accent4">
                <a:lumMod val="20000"/>
                <a:lumOff val="80000"/>
              </a:schemeClr>
            </a:solidFill>
          </a:ln>
          <a:effectLst>
            <a:outerShdw blurRad="266700" dist="304800" dir="5400000" sx="91000" sy="91000" algn="t" rotWithShape="0">
              <a:prstClr val="black">
                <a:alpha val="40000"/>
              </a:prstClr>
            </a:outerShdw>
          </a:effectLst>
        </p:spPr>
        <p:txBody>
          <a:bodyPr/>
          <a:lstStyle>
            <a:lvl1pPr>
              <a:defRPr>
                <a:noFill/>
              </a:defRPr>
            </a:lvl1pPr>
          </a:lstStyle>
          <a:p>
            <a:r>
              <a:rPr lang="en-US"/>
              <a:t>Click icon to add picture</a:t>
            </a:r>
          </a:p>
        </p:txBody>
      </p:sp>
      <p:sp>
        <p:nvSpPr>
          <p:cNvPr id="11" name="Picture Placeholder 8">
            <a:extLst>
              <a:ext uri="{FF2B5EF4-FFF2-40B4-BE49-F238E27FC236}">
                <a16:creationId xmlns:a16="http://schemas.microsoft.com/office/drawing/2014/main" id="{F337B2B0-6804-5F46-A9AB-6248473BE2B2}"/>
              </a:ext>
            </a:extLst>
          </p:cNvPr>
          <p:cNvSpPr>
            <a:spLocks noGrp="1"/>
          </p:cNvSpPr>
          <p:nvPr>
            <p:ph type="pic" sz="quarter" idx="14"/>
          </p:nvPr>
        </p:nvSpPr>
        <p:spPr>
          <a:xfrm>
            <a:off x="6985646" y="2390700"/>
            <a:ext cx="4570809" cy="2862072"/>
          </a:xfrm>
          <a:prstGeom prst="roundRect">
            <a:avLst>
              <a:gd name="adj" fmla="val 2316"/>
            </a:avLst>
          </a:prstGeom>
          <a:blipFill dpi="0" rotWithShape="1">
            <a:blip r:embed="rId4">
              <a:extLst>
                <a:ext uri="{28A0092B-C50C-407E-A947-70E740481C1C}">
                  <a14:useLocalDpi xmlns:a14="http://schemas.microsoft.com/office/drawing/2010/main" val="0"/>
                </a:ext>
              </a:extLst>
            </a:blip>
            <a:srcRect/>
            <a:stretch>
              <a:fillRect/>
            </a:stretch>
          </a:blipFill>
          <a:ln w="38100">
            <a:solidFill>
              <a:schemeClr val="accent4">
                <a:lumMod val="20000"/>
                <a:lumOff val="80000"/>
              </a:schemeClr>
            </a:solidFill>
          </a:ln>
          <a:effectLst>
            <a:outerShdw blurRad="355600" dist="304800" dir="5400000" sx="94000" sy="94000" algn="t" rotWithShape="0">
              <a:prstClr val="black">
                <a:alpha val="40000"/>
              </a:prstClr>
            </a:outerShdw>
          </a:effectLst>
        </p:spPr>
        <p:txBody>
          <a:bodyPr/>
          <a:lstStyle>
            <a:lvl1pPr>
              <a:defRPr>
                <a:noFill/>
              </a:defRPr>
            </a:lvl1pPr>
          </a:lstStyle>
          <a:p>
            <a:r>
              <a:rPr lang="en-US"/>
              <a:t>Click icon to add picture</a:t>
            </a:r>
          </a:p>
        </p:txBody>
      </p:sp>
      <p:sp>
        <p:nvSpPr>
          <p:cNvPr id="12" name="Text Placeholder 7">
            <a:extLst>
              <a:ext uri="{FF2B5EF4-FFF2-40B4-BE49-F238E27FC236}">
                <a16:creationId xmlns:a16="http://schemas.microsoft.com/office/drawing/2014/main" id="{F19AAD45-D10A-8D4A-98F1-B9AA38D82868}"/>
              </a:ext>
            </a:extLst>
          </p:cNvPr>
          <p:cNvSpPr>
            <a:spLocks noGrp="1"/>
          </p:cNvSpPr>
          <p:nvPr>
            <p:ph type="body" sz="quarter" idx="24"/>
          </p:nvPr>
        </p:nvSpPr>
        <p:spPr>
          <a:xfrm>
            <a:off x="228600" y="502920"/>
            <a:ext cx="5865812" cy="233718"/>
          </a:xfrm>
          <a:prstGeom prst="rect">
            <a:avLst/>
          </a:prstGeom>
        </p:spPr>
        <p:txBody>
          <a:bodyPr wrap="square">
            <a:spAutoFit/>
          </a:bodyPr>
          <a:lstStyle>
            <a:lvl1pPr marL="0" marR="0" indent="0" algn="l" defTabSz="182687" rtl="0" eaLnBrk="1" fontAlgn="auto" latinLnBrk="0" hangingPunct="1">
              <a:lnSpc>
                <a:spcPct val="120000"/>
              </a:lnSpc>
              <a:spcBef>
                <a:spcPts val="0"/>
              </a:spcBef>
              <a:spcAft>
                <a:spcPts val="0"/>
              </a:spcAft>
              <a:buClrTx/>
              <a:buSzTx/>
              <a:buFont typeface="Arial" panose="020B0604020202020204" pitchFamily="34" charset="0"/>
              <a:buNone/>
              <a:tabLst/>
              <a:defRPr lang="en-US"/>
            </a:lvl1pPr>
            <a:lvl4pPr marL="182825" marR="0" indent="-182825" algn="l" defTabSz="182825" rtl="0" eaLnBrk="1" fontAlgn="auto" latinLnBrk="0" hangingPunct="1">
              <a:lnSpc>
                <a:spcPct val="100000"/>
              </a:lnSpc>
              <a:spcBef>
                <a:spcPts val="0"/>
              </a:spcBef>
              <a:spcAft>
                <a:spcPts val="600"/>
              </a:spcAft>
              <a:buClr>
                <a:schemeClr val="tx2"/>
              </a:buClr>
              <a:buSzPct val="100000"/>
              <a:buFont typeface="Arial" panose="020B0604020202020204" pitchFamily="34" charset="0"/>
              <a:buChar char="•"/>
              <a:tabLst>
                <a:tab pos="182825" algn="l"/>
                <a:tab pos="365650" algn="l"/>
                <a:tab pos="548475" algn="l"/>
              </a:tabLst>
              <a:defRPr/>
            </a:lvl4pPr>
          </a:lstStyle>
          <a:p>
            <a:pPr lvl="0"/>
            <a:r>
              <a:rPr lang="en-US"/>
              <a:t>Click to edit Master text styles</a:t>
            </a:r>
          </a:p>
        </p:txBody>
      </p:sp>
      <p:grpSp>
        <p:nvGrpSpPr>
          <p:cNvPr id="13" name="Group 12">
            <a:extLst>
              <a:ext uri="{FF2B5EF4-FFF2-40B4-BE49-F238E27FC236}">
                <a16:creationId xmlns:a16="http://schemas.microsoft.com/office/drawing/2014/main" id="{A3673D53-E398-254B-AEE7-E2E76BFDDEEA}"/>
              </a:ext>
            </a:extLst>
          </p:cNvPr>
          <p:cNvGrpSpPr>
            <a:grpSpLocks noChangeAspect="1"/>
          </p:cNvGrpSpPr>
          <p:nvPr userDrawn="1"/>
        </p:nvGrpSpPr>
        <p:grpSpPr>
          <a:xfrm>
            <a:off x="11082099" y="215853"/>
            <a:ext cx="886025" cy="193345"/>
            <a:chOff x="11082099" y="215851"/>
            <a:chExt cx="886025" cy="193345"/>
          </a:xfrm>
        </p:grpSpPr>
        <p:sp>
          <p:nvSpPr>
            <p:cNvPr id="14" name="Freeform 13">
              <a:extLst>
                <a:ext uri="{FF2B5EF4-FFF2-40B4-BE49-F238E27FC236}">
                  <a16:creationId xmlns:a16="http://schemas.microsoft.com/office/drawing/2014/main" id="{EFD82201-D4E1-6C4A-BE5E-E21997FAFE40}"/>
                </a:ext>
              </a:extLst>
            </p:cNvPr>
            <p:cNvSpPr/>
            <p:nvPr/>
          </p:nvSpPr>
          <p:spPr>
            <a:xfrm>
              <a:off x="11248402" y="215851"/>
              <a:ext cx="719722" cy="193345"/>
            </a:xfrm>
            <a:custGeom>
              <a:avLst/>
              <a:gdLst>
                <a:gd name="connsiteX0" fmla="*/ 212098 w 719722"/>
                <a:gd name="connsiteY0" fmla="*/ 78028 h 193345"/>
                <a:gd name="connsiteX1" fmla="*/ 182351 w 719722"/>
                <a:gd name="connsiteY1" fmla="*/ 90043 h 193345"/>
                <a:gd name="connsiteX2" fmla="*/ 170730 w 719722"/>
                <a:gd name="connsiteY2" fmla="*/ 121669 h 193345"/>
                <a:gd name="connsiteX3" fmla="*/ 182351 w 719722"/>
                <a:gd name="connsiteY3" fmla="*/ 153294 h 193345"/>
                <a:gd name="connsiteX4" fmla="*/ 212098 w 719722"/>
                <a:gd name="connsiteY4" fmla="*/ 165309 h 193345"/>
                <a:gd name="connsiteX5" fmla="*/ 241982 w 719722"/>
                <a:gd name="connsiteY5" fmla="*/ 153294 h 193345"/>
                <a:gd name="connsiteX6" fmla="*/ 253742 w 719722"/>
                <a:gd name="connsiteY6" fmla="*/ 121669 h 193345"/>
                <a:gd name="connsiteX7" fmla="*/ 241982 w 719722"/>
                <a:gd name="connsiteY7" fmla="*/ 90043 h 193345"/>
                <a:gd name="connsiteX8" fmla="*/ 212098 w 719722"/>
                <a:gd name="connsiteY8" fmla="*/ 78028 h 193345"/>
                <a:gd name="connsiteX9" fmla="*/ 539445 w 719722"/>
                <a:gd name="connsiteY9" fmla="*/ 77891 h 193345"/>
                <a:gd name="connsiteX10" fmla="*/ 518277 w 719722"/>
                <a:gd name="connsiteY10" fmla="*/ 83277 h 193345"/>
                <a:gd name="connsiteX11" fmla="*/ 503335 w 719722"/>
                <a:gd name="connsiteY11" fmla="*/ 98606 h 193345"/>
                <a:gd name="connsiteX12" fmla="*/ 497801 w 719722"/>
                <a:gd name="connsiteY12" fmla="*/ 121669 h 193345"/>
                <a:gd name="connsiteX13" fmla="*/ 503335 w 719722"/>
                <a:gd name="connsiteY13" fmla="*/ 144733 h 193345"/>
                <a:gd name="connsiteX14" fmla="*/ 518277 w 719722"/>
                <a:gd name="connsiteY14" fmla="*/ 160062 h 193345"/>
                <a:gd name="connsiteX15" fmla="*/ 539445 w 719722"/>
                <a:gd name="connsiteY15" fmla="*/ 165448 h 193345"/>
                <a:gd name="connsiteX16" fmla="*/ 560614 w 719722"/>
                <a:gd name="connsiteY16" fmla="*/ 160062 h 193345"/>
                <a:gd name="connsiteX17" fmla="*/ 575556 w 719722"/>
                <a:gd name="connsiteY17" fmla="*/ 144733 h 193345"/>
                <a:gd name="connsiteX18" fmla="*/ 581090 w 719722"/>
                <a:gd name="connsiteY18" fmla="*/ 121669 h 193345"/>
                <a:gd name="connsiteX19" fmla="*/ 575556 w 719722"/>
                <a:gd name="connsiteY19" fmla="*/ 98606 h 193345"/>
                <a:gd name="connsiteX20" fmla="*/ 560614 w 719722"/>
                <a:gd name="connsiteY20" fmla="*/ 83277 h 193345"/>
                <a:gd name="connsiteX21" fmla="*/ 539445 w 719722"/>
                <a:gd name="connsiteY21" fmla="*/ 77891 h 193345"/>
                <a:gd name="connsiteX22" fmla="*/ 2352 w 719722"/>
                <a:gd name="connsiteY22" fmla="*/ 51650 h 193345"/>
                <a:gd name="connsiteX23" fmla="*/ 30300 w 719722"/>
                <a:gd name="connsiteY23" fmla="*/ 51650 h 193345"/>
                <a:gd name="connsiteX24" fmla="*/ 43997 w 719722"/>
                <a:gd name="connsiteY24" fmla="*/ 58417 h 193345"/>
                <a:gd name="connsiteX25" fmla="*/ 73190 w 719722"/>
                <a:gd name="connsiteY25" fmla="*/ 99020 h 193345"/>
                <a:gd name="connsiteX26" fmla="*/ 102383 w 719722"/>
                <a:gd name="connsiteY26" fmla="*/ 58417 h 193345"/>
                <a:gd name="connsiteX27" fmla="*/ 116080 w 719722"/>
                <a:gd name="connsiteY27" fmla="*/ 51650 h 193345"/>
                <a:gd name="connsiteX28" fmla="*/ 142921 w 719722"/>
                <a:gd name="connsiteY28" fmla="*/ 51650 h 193345"/>
                <a:gd name="connsiteX29" fmla="*/ 90484 w 719722"/>
                <a:gd name="connsiteY29" fmla="*/ 121531 h 193345"/>
                <a:gd name="connsiteX30" fmla="*/ 145273 w 719722"/>
                <a:gd name="connsiteY30" fmla="*/ 191411 h 193345"/>
                <a:gd name="connsiteX31" fmla="*/ 116910 w 719722"/>
                <a:gd name="connsiteY31" fmla="*/ 191411 h 193345"/>
                <a:gd name="connsiteX32" fmla="*/ 103213 w 719722"/>
                <a:gd name="connsiteY32" fmla="*/ 184644 h 193345"/>
                <a:gd name="connsiteX33" fmla="*/ 72360 w 719722"/>
                <a:gd name="connsiteY33" fmla="*/ 144732 h 193345"/>
                <a:gd name="connsiteX34" fmla="*/ 41368 w 719722"/>
                <a:gd name="connsiteY34" fmla="*/ 184644 h 193345"/>
                <a:gd name="connsiteX35" fmla="*/ 27671 w 719722"/>
                <a:gd name="connsiteY35" fmla="*/ 191411 h 193345"/>
                <a:gd name="connsiteX36" fmla="*/ 0 w 719722"/>
                <a:gd name="connsiteY36" fmla="*/ 191411 h 193345"/>
                <a:gd name="connsiteX37" fmla="*/ 54512 w 719722"/>
                <a:gd name="connsiteY37" fmla="*/ 121531 h 193345"/>
                <a:gd name="connsiteX38" fmla="*/ 389469 w 719722"/>
                <a:gd name="connsiteY38" fmla="*/ 50408 h 193345"/>
                <a:gd name="connsiteX39" fmla="*/ 431944 w 719722"/>
                <a:gd name="connsiteY39" fmla="*/ 65737 h 193345"/>
                <a:gd name="connsiteX40" fmla="*/ 447993 w 719722"/>
                <a:gd name="connsiteY40" fmla="*/ 111449 h 193345"/>
                <a:gd name="connsiteX41" fmla="*/ 447993 w 719722"/>
                <a:gd name="connsiteY41" fmla="*/ 191549 h 193345"/>
                <a:gd name="connsiteX42" fmla="*/ 432220 w 719722"/>
                <a:gd name="connsiteY42" fmla="*/ 191549 h 193345"/>
                <a:gd name="connsiteX43" fmla="*/ 415203 w 719722"/>
                <a:gd name="connsiteY43" fmla="*/ 174562 h 193345"/>
                <a:gd name="connsiteX44" fmla="*/ 415203 w 719722"/>
                <a:gd name="connsiteY44" fmla="*/ 115730 h 193345"/>
                <a:gd name="connsiteX45" fmla="*/ 406486 w 719722"/>
                <a:gd name="connsiteY45" fmla="*/ 88110 h 193345"/>
                <a:gd name="connsiteX46" fmla="*/ 381859 w 719722"/>
                <a:gd name="connsiteY46" fmla="*/ 78857 h 193345"/>
                <a:gd name="connsiteX47" fmla="*/ 353358 w 719722"/>
                <a:gd name="connsiteY47" fmla="*/ 89767 h 193345"/>
                <a:gd name="connsiteX48" fmla="*/ 342843 w 719722"/>
                <a:gd name="connsiteY48" fmla="*/ 120978 h 193345"/>
                <a:gd name="connsiteX49" fmla="*/ 342843 w 719722"/>
                <a:gd name="connsiteY49" fmla="*/ 174562 h 193345"/>
                <a:gd name="connsiteX50" fmla="*/ 325826 w 719722"/>
                <a:gd name="connsiteY50" fmla="*/ 191549 h 193345"/>
                <a:gd name="connsiteX51" fmla="*/ 310053 w 719722"/>
                <a:gd name="connsiteY51" fmla="*/ 191549 h 193345"/>
                <a:gd name="connsiteX52" fmla="*/ 310053 w 719722"/>
                <a:gd name="connsiteY52" fmla="*/ 51927 h 193345"/>
                <a:gd name="connsiteX53" fmla="*/ 324165 w 719722"/>
                <a:gd name="connsiteY53" fmla="*/ 51927 h 193345"/>
                <a:gd name="connsiteX54" fmla="*/ 341183 w 719722"/>
                <a:gd name="connsiteY54" fmla="*/ 68914 h 193345"/>
                <a:gd name="connsiteX55" fmla="*/ 341183 w 719722"/>
                <a:gd name="connsiteY55" fmla="*/ 70018 h 193345"/>
                <a:gd name="connsiteX56" fmla="*/ 361659 w 719722"/>
                <a:gd name="connsiteY56" fmla="*/ 55379 h 193345"/>
                <a:gd name="connsiteX57" fmla="*/ 389469 w 719722"/>
                <a:gd name="connsiteY57" fmla="*/ 50408 h 193345"/>
                <a:gd name="connsiteX58" fmla="*/ 719722 w 719722"/>
                <a:gd name="connsiteY58" fmla="*/ 50269 h 193345"/>
                <a:gd name="connsiteX59" fmla="*/ 719722 w 719722"/>
                <a:gd name="connsiteY59" fmla="*/ 81342 h 193345"/>
                <a:gd name="connsiteX60" fmla="*/ 712113 w 719722"/>
                <a:gd name="connsiteY60" fmla="*/ 80514 h 193345"/>
                <a:gd name="connsiteX61" fmla="*/ 682228 w 719722"/>
                <a:gd name="connsiteY61" fmla="*/ 91700 h 193345"/>
                <a:gd name="connsiteX62" fmla="*/ 671436 w 719722"/>
                <a:gd name="connsiteY62" fmla="*/ 123740 h 193345"/>
                <a:gd name="connsiteX63" fmla="*/ 671436 w 719722"/>
                <a:gd name="connsiteY63" fmla="*/ 174424 h 193345"/>
                <a:gd name="connsiteX64" fmla="*/ 654419 w 719722"/>
                <a:gd name="connsiteY64" fmla="*/ 191411 h 193345"/>
                <a:gd name="connsiteX65" fmla="*/ 638646 w 719722"/>
                <a:gd name="connsiteY65" fmla="*/ 191411 h 193345"/>
                <a:gd name="connsiteX66" fmla="*/ 638646 w 719722"/>
                <a:gd name="connsiteY66" fmla="*/ 51926 h 193345"/>
                <a:gd name="connsiteX67" fmla="*/ 669776 w 719722"/>
                <a:gd name="connsiteY67" fmla="*/ 51926 h 193345"/>
                <a:gd name="connsiteX68" fmla="*/ 669776 w 719722"/>
                <a:gd name="connsiteY68" fmla="*/ 72366 h 193345"/>
                <a:gd name="connsiteX69" fmla="*/ 719722 w 719722"/>
                <a:gd name="connsiteY69" fmla="*/ 50269 h 193345"/>
                <a:gd name="connsiteX70" fmla="*/ 208500 w 719722"/>
                <a:gd name="connsiteY70" fmla="*/ 50269 h 193345"/>
                <a:gd name="connsiteX71" fmla="*/ 233543 w 719722"/>
                <a:gd name="connsiteY71" fmla="*/ 54964 h 193345"/>
                <a:gd name="connsiteX72" fmla="*/ 253327 w 719722"/>
                <a:gd name="connsiteY72" fmla="*/ 68775 h 193345"/>
                <a:gd name="connsiteX73" fmla="*/ 270345 w 719722"/>
                <a:gd name="connsiteY73" fmla="*/ 51788 h 193345"/>
                <a:gd name="connsiteX74" fmla="*/ 285979 w 719722"/>
                <a:gd name="connsiteY74" fmla="*/ 51788 h 193345"/>
                <a:gd name="connsiteX75" fmla="*/ 285979 w 719722"/>
                <a:gd name="connsiteY75" fmla="*/ 51926 h 193345"/>
                <a:gd name="connsiteX76" fmla="*/ 285979 w 719722"/>
                <a:gd name="connsiteY76" fmla="*/ 191549 h 193345"/>
                <a:gd name="connsiteX77" fmla="*/ 271867 w 719722"/>
                <a:gd name="connsiteY77" fmla="*/ 191549 h 193345"/>
                <a:gd name="connsiteX78" fmla="*/ 254849 w 719722"/>
                <a:gd name="connsiteY78" fmla="*/ 174562 h 193345"/>
                <a:gd name="connsiteX79" fmla="*/ 254849 w 719722"/>
                <a:gd name="connsiteY79" fmla="*/ 173457 h 193345"/>
                <a:gd name="connsiteX80" fmla="*/ 234788 w 719722"/>
                <a:gd name="connsiteY80" fmla="*/ 188372 h 193345"/>
                <a:gd name="connsiteX81" fmla="*/ 208500 w 719722"/>
                <a:gd name="connsiteY81" fmla="*/ 193344 h 193345"/>
                <a:gd name="connsiteX82" fmla="*/ 171975 w 719722"/>
                <a:gd name="connsiteY82" fmla="*/ 184506 h 193345"/>
                <a:gd name="connsiteX83" fmla="*/ 146794 w 719722"/>
                <a:gd name="connsiteY83" fmla="*/ 159371 h 193345"/>
                <a:gd name="connsiteX84" fmla="*/ 137801 w 719722"/>
                <a:gd name="connsiteY84" fmla="*/ 121669 h 193345"/>
                <a:gd name="connsiteX85" fmla="*/ 146794 w 719722"/>
                <a:gd name="connsiteY85" fmla="*/ 84104 h 193345"/>
                <a:gd name="connsiteX86" fmla="*/ 171975 w 719722"/>
                <a:gd name="connsiteY86" fmla="*/ 59108 h 193345"/>
                <a:gd name="connsiteX87" fmla="*/ 208500 w 719722"/>
                <a:gd name="connsiteY87" fmla="*/ 50269 h 193345"/>
                <a:gd name="connsiteX88" fmla="*/ 580675 w 719722"/>
                <a:gd name="connsiteY88" fmla="*/ 0 h 193345"/>
                <a:gd name="connsiteX89" fmla="*/ 613327 w 719722"/>
                <a:gd name="connsiteY89" fmla="*/ 0 h 193345"/>
                <a:gd name="connsiteX90" fmla="*/ 613327 w 719722"/>
                <a:gd name="connsiteY90" fmla="*/ 191550 h 193345"/>
                <a:gd name="connsiteX91" fmla="*/ 598938 w 719722"/>
                <a:gd name="connsiteY91" fmla="*/ 191550 h 193345"/>
                <a:gd name="connsiteX92" fmla="*/ 581920 w 719722"/>
                <a:gd name="connsiteY92" fmla="*/ 174563 h 193345"/>
                <a:gd name="connsiteX93" fmla="*/ 581920 w 719722"/>
                <a:gd name="connsiteY93" fmla="*/ 173458 h 193345"/>
                <a:gd name="connsiteX94" fmla="*/ 561859 w 719722"/>
                <a:gd name="connsiteY94" fmla="*/ 188373 h 193345"/>
                <a:gd name="connsiteX95" fmla="*/ 535571 w 719722"/>
                <a:gd name="connsiteY95" fmla="*/ 193345 h 193345"/>
                <a:gd name="connsiteX96" fmla="*/ 499322 w 719722"/>
                <a:gd name="connsiteY96" fmla="*/ 184507 h 193345"/>
                <a:gd name="connsiteX97" fmla="*/ 474003 w 719722"/>
                <a:gd name="connsiteY97" fmla="*/ 159234 h 193345"/>
                <a:gd name="connsiteX98" fmla="*/ 464872 w 719722"/>
                <a:gd name="connsiteY98" fmla="*/ 121669 h 193345"/>
                <a:gd name="connsiteX99" fmla="*/ 474003 w 719722"/>
                <a:gd name="connsiteY99" fmla="*/ 84243 h 193345"/>
                <a:gd name="connsiteX100" fmla="*/ 499322 w 719722"/>
                <a:gd name="connsiteY100" fmla="*/ 59108 h 193345"/>
                <a:gd name="connsiteX101" fmla="*/ 535571 w 719722"/>
                <a:gd name="connsiteY101" fmla="*/ 50270 h 193345"/>
                <a:gd name="connsiteX102" fmla="*/ 561029 w 719722"/>
                <a:gd name="connsiteY102" fmla="*/ 54965 h 193345"/>
                <a:gd name="connsiteX103" fmla="*/ 580675 w 719722"/>
                <a:gd name="connsiteY103" fmla="*/ 69052 h 193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l="l" t="t" r="r" b="b"/>
              <a:pathLst>
                <a:path w="719722" h="193345">
                  <a:moveTo>
                    <a:pt x="212098" y="78028"/>
                  </a:moveTo>
                  <a:cubicBezTo>
                    <a:pt x="200061" y="78028"/>
                    <a:pt x="190099" y="82033"/>
                    <a:pt x="182351" y="90043"/>
                  </a:cubicBezTo>
                  <a:cubicBezTo>
                    <a:pt x="174603" y="98053"/>
                    <a:pt x="170730" y="108549"/>
                    <a:pt x="170730" y="121669"/>
                  </a:cubicBezTo>
                  <a:cubicBezTo>
                    <a:pt x="170730" y="134788"/>
                    <a:pt x="174603" y="145284"/>
                    <a:pt x="182351" y="153294"/>
                  </a:cubicBezTo>
                  <a:cubicBezTo>
                    <a:pt x="190099" y="161304"/>
                    <a:pt x="200061" y="165309"/>
                    <a:pt x="212098" y="165309"/>
                  </a:cubicBezTo>
                  <a:cubicBezTo>
                    <a:pt x="224134" y="165447"/>
                    <a:pt x="234096" y="161442"/>
                    <a:pt x="241982" y="153294"/>
                  </a:cubicBezTo>
                  <a:cubicBezTo>
                    <a:pt x="249868" y="145284"/>
                    <a:pt x="253742" y="134788"/>
                    <a:pt x="253742" y="121669"/>
                  </a:cubicBezTo>
                  <a:cubicBezTo>
                    <a:pt x="253742" y="108549"/>
                    <a:pt x="249868" y="98053"/>
                    <a:pt x="241982" y="90043"/>
                  </a:cubicBezTo>
                  <a:cubicBezTo>
                    <a:pt x="234096" y="82033"/>
                    <a:pt x="224134" y="78028"/>
                    <a:pt x="212098" y="78028"/>
                  </a:cubicBezTo>
                  <a:close/>
                  <a:moveTo>
                    <a:pt x="539445" y="77891"/>
                  </a:moveTo>
                  <a:cubicBezTo>
                    <a:pt x="531559" y="77891"/>
                    <a:pt x="524503" y="79686"/>
                    <a:pt x="518277" y="83277"/>
                  </a:cubicBezTo>
                  <a:cubicBezTo>
                    <a:pt x="512051" y="86867"/>
                    <a:pt x="507070" y="91977"/>
                    <a:pt x="503335" y="98606"/>
                  </a:cubicBezTo>
                  <a:cubicBezTo>
                    <a:pt x="499599" y="105235"/>
                    <a:pt x="497801" y="112969"/>
                    <a:pt x="497801" y="121669"/>
                  </a:cubicBezTo>
                  <a:cubicBezTo>
                    <a:pt x="497801" y="130370"/>
                    <a:pt x="499599" y="138104"/>
                    <a:pt x="503335" y="144733"/>
                  </a:cubicBezTo>
                  <a:cubicBezTo>
                    <a:pt x="507070" y="151362"/>
                    <a:pt x="511913" y="156471"/>
                    <a:pt x="518277" y="160062"/>
                  </a:cubicBezTo>
                  <a:cubicBezTo>
                    <a:pt x="524503" y="163653"/>
                    <a:pt x="531698" y="165448"/>
                    <a:pt x="539445" y="165448"/>
                  </a:cubicBezTo>
                  <a:cubicBezTo>
                    <a:pt x="547193" y="165448"/>
                    <a:pt x="554388" y="163653"/>
                    <a:pt x="560614" y="160062"/>
                  </a:cubicBezTo>
                  <a:cubicBezTo>
                    <a:pt x="566840" y="156471"/>
                    <a:pt x="571821" y="151362"/>
                    <a:pt x="575556" y="144733"/>
                  </a:cubicBezTo>
                  <a:cubicBezTo>
                    <a:pt x="579292" y="138104"/>
                    <a:pt x="581090" y="130370"/>
                    <a:pt x="581090" y="121669"/>
                  </a:cubicBezTo>
                  <a:cubicBezTo>
                    <a:pt x="581090" y="112969"/>
                    <a:pt x="579292" y="105235"/>
                    <a:pt x="575556" y="98606"/>
                  </a:cubicBezTo>
                  <a:cubicBezTo>
                    <a:pt x="571821" y="91977"/>
                    <a:pt x="566840" y="86867"/>
                    <a:pt x="560614" y="83277"/>
                  </a:cubicBezTo>
                  <a:cubicBezTo>
                    <a:pt x="554388" y="79686"/>
                    <a:pt x="547193" y="77891"/>
                    <a:pt x="539445" y="77891"/>
                  </a:cubicBezTo>
                  <a:close/>
                  <a:moveTo>
                    <a:pt x="2352" y="51650"/>
                  </a:moveTo>
                  <a:lnTo>
                    <a:pt x="30300" y="51650"/>
                  </a:lnTo>
                  <a:cubicBezTo>
                    <a:pt x="35696" y="51650"/>
                    <a:pt x="40676" y="54136"/>
                    <a:pt x="43997" y="58417"/>
                  </a:cubicBezTo>
                  <a:lnTo>
                    <a:pt x="73190" y="99020"/>
                  </a:lnTo>
                  <a:lnTo>
                    <a:pt x="102383" y="58417"/>
                  </a:lnTo>
                  <a:cubicBezTo>
                    <a:pt x="105565" y="54136"/>
                    <a:pt x="110684" y="51650"/>
                    <a:pt x="116080" y="51650"/>
                  </a:cubicBezTo>
                  <a:lnTo>
                    <a:pt x="142921" y="51650"/>
                  </a:lnTo>
                  <a:lnTo>
                    <a:pt x="90484" y="121531"/>
                  </a:lnTo>
                  <a:lnTo>
                    <a:pt x="145273" y="191411"/>
                  </a:lnTo>
                  <a:lnTo>
                    <a:pt x="116910" y="191411"/>
                  </a:lnTo>
                  <a:cubicBezTo>
                    <a:pt x="111514" y="191549"/>
                    <a:pt x="106395" y="188925"/>
                    <a:pt x="103213" y="184644"/>
                  </a:cubicBezTo>
                  <a:lnTo>
                    <a:pt x="72360" y="144732"/>
                  </a:lnTo>
                  <a:lnTo>
                    <a:pt x="41368" y="184644"/>
                  </a:lnTo>
                  <a:cubicBezTo>
                    <a:pt x="38186" y="188925"/>
                    <a:pt x="33067" y="191411"/>
                    <a:pt x="27671" y="191411"/>
                  </a:cubicBezTo>
                  <a:lnTo>
                    <a:pt x="0" y="191411"/>
                  </a:lnTo>
                  <a:lnTo>
                    <a:pt x="54512" y="121531"/>
                  </a:lnTo>
                  <a:close/>
                  <a:moveTo>
                    <a:pt x="389469" y="50408"/>
                  </a:moveTo>
                  <a:cubicBezTo>
                    <a:pt x="407040" y="50270"/>
                    <a:pt x="421290" y="55379"/>
                    <a:pt x="431944" y="65737"/>
                  </a:cubicBezTo>
                  <a:cubicBezTo>
                    <a:pt x="442597" y="76095"/>
                    <a:pt x="447993" y="91286"/>
                    <a:pt x="447993" y="111449"/>
                  </a:cubicBezTo>
                  <a:lnTo>
                    <a:pt x="447993" y="191549"/>
                  </a:lnTo>
                  <a:lnTo>
                    <a:pt x="432220" y="191549"/>
                  </a:lnTo>
                  <a:cubicBezTo>
                    <a:pt x="422812" y="191549"/>
                    <a:pt x="415203" y="183953"/>
                    <a:pt x="415203" y="174562"/>
                  </a:cubicBezTo>
                  <a:lnTo>
                    <a:pt x="415203" y="115730"/>
                  </a:lnTo>
                  <a:cubicBezTo>
                    <a:pt x="415203" y="103577"/>
                    <a:pt x="412297" y="94325"/>
                    <a:pt x="406486" y="88110"/>
                  </a:cubicBezTo>
                  <a:cubicBezTo>
                    <a:pt x="400676" y="81895"/>
                    <a:pt x="392513" y="78857"/>
                    <a:pt x="381859" y="78857"/>
                  </a:cubicBezTo>
                  <a:cubicBezTo>
                    <a:pt x="369822" y="78857"/>
                    <a:pt x="360276" y="82448"/>
                    <a:pt x="353358" y="89767"/>
                  </a:cubicBezTo>
                  <a:cubicBezTo>
                    <a:pt x="346302" y="96948"/>
                    <a:pt x="342843" y="107444"/>
                    <a:pt x="342843" y="120978"/>
                  </a:cubicBezTo>
                  <a:lnTo>
                    <a:pt x="342843" y="174562"/>
                  </a:lnTo>
                  <a:cubicBezTo>
                    <a:pt x="342843" y="183953"/>
                    <a:pt x="335234" y="191549"/>
                    <a:pt x="325826" y="191549"/>
                  </a:cubicBezTo>
                  <a:lnTo>
                    <a:pt x="310053" y="191549"/>
                  </a:lnTo>
                  <a:lnTo>
                    <a:pt x="310053" y="51927"/>
                  </a:lnTo>
                  <a:lnTo>
                    <a:pt x="324165" y="51927"/>
                  </a:lnTo>
                  <a:cubicBezTo>
                    <a:pt x="333573" y="51927"/>
                    <a:pt x="341183" y="59523"/>
                    <a:pt x="341183" y="68914"/>
                  </a:cubicBezTo>
                  <a:lnTo>
                    <a:pt x="341183" y="70018"/>
                  </a:lnTo>
                  <a:cubicBezTo>
                    <a:pt x="346579" y="63527"/>
                    <a:pt x="353358" y="58694"/>
                    <a:pt x="361659" y="55379"/>
                  </a:cubicBezTo>
                  <a:cubicBezTo>
                    <a:pt x="369822" y="52065"/>
                    <a:pt x="379092" y="50408"/>
                    <a:pt x="389469" y="50408"/>
                  </a:cubicBezTo>
                  <a:close/>
                  <a:moveTo>
                    <a:pt x="719722" y="50269"/>
                  </a:moveTo>
                  <a:lnTo>
                    <a:pt x="719722" y="81342"/>
                  </a:lnTo>
                  <a:cubicBezTo>
                    <a:pt x="716955" y="80790"/>
                    <a:pt x="714326" y="80514"/>
                    <a:pt x="712113" y="80514"/>
                  </a:cubicBezTo>
                  <a:cubicBezTo>
                    <a:pt x="699384" y="80514"/>
                    <a:pt x="689422" y="84243"/>
                    <a:pt x="682228" y="91700"/>
                  </a:cubicBezTo>
                  <a:cubicBezTo>
                    <a:pt x="675033" y="99158"/>
                    <a:pt x="671436" y="109792"/>
                    <a:pt x="671436" y="123740"/>
                  </a:cubicBezTo>
                  <a:lnTo>
                    <a:pt x="671436" y="174424"/>
                  </a:lnTo>
                  <a:cubicBezTo>
                    <a:pt x="671436" y="183815"/>
                    <a:pt x="663827" y="191411"/>
                    <a:pt x="654419" y="191411"/>
                  </a:cubicBezTo>
                  <a:lnTo>
                    <a:pt x="638646" y="191411"/>
                  </a:lnTo>
                  <a:lnTo>
                    <a:pt x="638646" y="51926"/>
                  </a:lnTo>
                  <a:lnTo>
                    <a:pt x="669776" y="51926"/>
                  </a:lnTo>
                  <a:lnTo>
                    <a:pt x="669776" y="72366"/>
                  </a:lnTo>
                  <a:cubicBezTo>
                    <a:pt x="679322" y="57589"/>
                    <a:pt x="695925" y="50269"/>
                    <a:pt x="719722" y="50269"/>
                  </a:cubicBezTo>
                  <a:close/>
                  <a:moveTo>
                    <a:pt x="208500" y="50269"/>
                  </a:moveTo>
                  <a:cubicBezTo>
                    <a:pt x="217632" y="50269"/>
                    <a:pt x="225933" y="51788"/>
                    <a:pt x="233543" y="54964"/>
                  </a:cubicBezTo>
                  <a:cubicBezTo>
                    <a:pt x="241152" y="58141"/>
                    <a:pt x="247793" y="62698"/>
                    <a:pt x="253327" y="68775"/>
                  </a:cubicBezTo>
                  <a:cubicBezTo>
                    <a:pt x="253327" y="59384"/>
                    <a:pt x="260937" y="51788"/>
                    <a:pt x="270345" y="51788"/>
                  </a:cubicBezTo>
                  <a:lnTo>
                    <a:pt x="285979" y="51788"/>
                  </a:lnTo>
                  <a:lnTo>
                    <a:pt x="285979" y="51926"/>
                  </a:lnTo>
                  <a:lnTo>
                    <a:pt x="285979" y="191549"/>
                  </a:lnTo>
                  <a:lnTo>
                    <a:pt x="271867" y="191549"/>
                  </a:lnTo>
                  <a:cubicBezTo>
                    <a:pt x="262459" y="191549"/>
                    <a:pt x="254849" y="183953"/>
                    <a:pt x="254849" y="174562"/>
                  </a:cubicBezTo>
                  <a:lnTo>
                    <a:pt x="254849" y="173457"/>
                  </a:lnTo>
                  <a:cubicBezTo>
                    <a:pt x="249453" y="180086"/>
                    <a:pt x="242812" y="185058"/>
                    <a:pt x="234788" y="188372"/>
                  </a:cubicBezTo>
                  <a:cubicBezTo>
                    <a:pt x="226902" y="191687"/>
                    <a:pt x="218047" y="193344"/>
                    <a:pt x="208500" y="193344"/>
                  </a:cubicBezTo>
                  <a:cubicBezTo>
                    <a:pt x="194941" y="193344"/>
                    <a:pt x="182628" y="190444"/>
                    <a:pt x="171975" y="184506"/>
                  </a:cubicBezTo>
                  <a:cubicBezTo>
                    <a:pt x="161183" y="178567"/>
                    <a:pt x="152882" y="170143"/>
                    <a:pt x="146794" y="159371"/>
                  </a:cubicBezTo>
                  <a:cubicBezTo>
                    <a:pt x="140706" y="148599"/>
                    <a:pt x="137801" y="136031"/>
                    <a:pt x="137801" y="121669"/>
                  </a:cubicBezTo>
                  <a:cubicBezTo>
                    <a:pt x="137801" y="107306"/>
                    <a:pt x="140845" y="94876"/>
                    <a:pt x="146794" y="84104"/>
                  </a:cubicBezTo>
                  <a:cubicBezTo>
                    <a:pt x="152882" y="73332"/>
                    <a:pt x="161183" y="65046"/>
                    <a:pt x="171975" y="59108"/>
                  </a:cubicBezTo>
                  <a:cubicBezTo>
                    <a:pt x="182766" y="53169"/>
                    <a:pt x="194941" y="50269"/>
                    <a:pt x="208500" y="50269"/>
                  </a:cubicBezTo>
                  <a:close/>
                  <a:moveTo>
                    <a:pt x="580675" y="0"/>
                  </a:moveTo>
                  <a:lnTo>
                    <a:pt x="613327" y="0"/>
                  </a:lnTo>
                  <a:lnTo>
                    <a:pt x="613327" y="191550"/>
                  </a:lnTo>
                  <a:lnTo>
                    <a:pt x="598938" y="191550"/>
                  </a:lnTo>
                  <a:cubicBezTo>
                    <a:pt x="589530" y="191550"/>
                    <a:pt x="581920" y="183954"/>
                    <a:pt x="581920" y="174563"/>
                  </a:cubicBezTo>
                  <a:lnTo>
                    <a:pt x="581920" y="173458"/>
                  </a:lnTo>
                  <a:cubicBezTo>
                    <a:pt x="576525" y="180087"/>
                    <a:pt x="569884" y="185059"/>
                    <a:pt x="561859" y="188373"/>
                  </a:cubicBezTo>
                  <a:cubicBezTo>
                    <a:pt x="553973" y="191688"/>
                    <a:pt x="545118" y="193345"/>
                    <a:pt x="535571" y="193345"/>
                  </a:cubicBezTo>
                  <a:cubicBezTo>
                    <a:pt x="522151" y="193345"/>
                    <a:pt x="509976" y="190445"/>
                    <a:pt x="499322" y="184507"/>
                  </a:cubicBezTo>
                  <a:cubicBezTo>
                    <a:pt x="488531" y="178568"/>
                    <a:pt x="480091" y="170144"/>
                    <a:pt x="474003" y="159234"/>
                  </a:cubicBezTo>
                  <a:cubicBezTo>
                    <a:pt x="467916" y="148323"/>
                    <a:pt x="464872" y="135756"/>
                    <a:pt x="464872" y="121669"/>
                  </a:cubicBezTo>
                  <a:cubicBezTo>
                    <a:pt x="464872" y="107583"/>
                    <a:pt x="467916" y="95015"/>
                    <a:pt x="474003" y="84243"/>
                  </a:cubicBezTo>
                  <a:cubicBezTo>
                    <a:pt x="480091" y="73471"/>
                    <a:pt x="488531" y="65047"/>
                    <a:pt x="499322" y="59108"/>
                  </a:cubicBezTo>
                  <a:cubicBezTo>
                    <a:pt x="510114" y="53170"/>
                    <a:pt x="522151" y="50270"/>
                    <a:pt x="535571" y="50270"/>
                  </a:cubicBezTo>
                  <a:cubicBezTo>
                    <a:pt x="544841" y="50270"/>
                    <a:pt x="553281" y="51789"/>
                    <a:pt x="561029" y="54965"/>
                  </a:cubicBezTo>
                  <a:cubicBezTo>
                    <a:pt x="568777" y="58142"/>
                    <a:pt x="575279" y="62837"/>
                    <a:pt x="580675" y="69052"/>
                  </a:cubicBezTo>
                  <a:close/>
                </a:path>
              </a:pathLst>
            </a:custGeom>
            <a:solidFill>
              <a:schemeClr val="tx2"/>
            </a:solidFill>
            <a:ln w="9510" cap="flat">
              <a:noFill/>
              <a:prstDash val="solid"/>
              <a:miter/>
            </a:ln>
          </p:spPr>
          <p:txBody>
            <a:bodyPr wrap="square" rtlCol="0" anchor="ctr">
              <a:noAutofit/>
            </a:bodyPr>
            <a:lstStyle/>
            <a:p>
              <a:endParaRPr lang="en-US" sz="1799"/>
            </a:p>
          </p:txBody>
        </p:sp>
        <p:grpSp>
          <p:nvGrpSpPr>
            <p:cNvPr id="15" name="Group 14">
              <a:extLst>
                <a:ext uri="{FF2B5EF4-FFF2-40B4-BE49-F238E27FC236}">
                  <a16:creationId xmlns:a16="http://schemas.microsoft.com/office/drawing/2014/main" id="{D79E193F-13EB-B94D-829C-B1224F0FAEFE}"/>
                </a:ext>
              </a:extLst>
            </p:cNvPr>
            <p:cNvGrpSpPr/>
            <p:nvPr userDrawn="1"/>
          </p:nvGrpSpPr>
          <p:grpSpPr>
            <a:xfrm>
              <a:off x="11082099" y="267640"/>
              <a:ext cx="156756" cy="139761"/>
              <a:chOff x="11082099" y="267640"/>
              <a:chExt cx="156756" cy="139761"/>
            </a:xfrm>
          </p:grpSpPr>
          <p:sp>
            <p:nvSpPr>
              <p:cNvPr id="16" name="Freeform 15">
                <a:extLst>
                  <a:ext uri="{FF2B5EF4-FFF2-40B4-BE49-F238E27FC236}">
                    <a16:creationId xmlns:a16="http://schemas.microsoft.com/office/drawing/2014/main" id="{8C581C0F-4695-D548-8ED5-3617FD5B9328}"/>
                  </a:ext>
                </a:extLst>
              </p:cNvPr>
              <p:cNvSpPr/>
              <p:nvPr/>
            </p:nvSpPr>
            <p:spPr>
              <a:xfrm>
                <a:off x="11082099" y="272749"/>
                <a:ext cx="70699" cy="60489"/>
              </a:xfrm>
              <a:custGeom>
                <a:avLst/>
                <a:gdLst>
                  <a:gd name="connsiteX0" fmla="*/ 246570 w 486475"/>
                  <a:gd name="connsiteY0" fmla="*/ 0 h 416222"/>
                  <a:gd name="connsiteX1" fmla="*/ 225625 w 486475"/>
                  <a:gd name="connsiteY1" fmla="*/ 26608 h 416222"/>
                  <a:gd name="connsiteX2" fmla="*/ 0 w 486475"/>
                  <a:gd name="connsiteY2" fmla="*/ 416223 h 416222"/>
                  <a:gd name="connsiteX3" fmla="*/ 486475 w 486475"/>
                  <a:gd name="connsiteY3" fmla="*/ 416223 h 416222"/>
                  <a:gd name="connsiteX4" fmla="*/ 246570 w 486475"/>
                  <a:gd name="connsiteY4" fmla="*/ 0 h 416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475" h="416222">
                    <a:moveTo>
                      <a:pt x="246570" y="0"/>
                    </a:moveTo>
                    <a:cubicBezTo>
                      <a:pt x="238954" y="7602"/>
                      <a:pt x="231338" y="16155"/>
                      <a:pt x="225625" y="26608"/>
                    </a:cubicBezTo>
                    <a:lnTo>
                      <a:pt x="0" y="416223"/>
                    </a:lnTo>
                    <a:lnTo>
                      <a:pt x="486475" y="416223"/>
                    </a:lnTo>
                    <a:lnTo>
                      <a:pt x="246570" y="0"/>
                    </a:lnTo>
                    <a:close/>
                  </a:path>
                </a:pathLst>
              </a:custGeom>
              <a:solidFill>
                <a:srgbClr val="DF1E26"/>
              </a:solidFill>
              <a:ln w="9510" cap="flat">
                <a:noFill/>
                <a:prstDash val="solid"/>
                <a:miter/>
              </a:ln>
            </p:spPr>
            <p:txBody>
              <a:bodyPr rtlCol="0" anchor="ctr"/>
              <a:lstStyle/>
              <a:p>
                <a:endParaRPr lang="en-US" sz="1799"/>
              </a:p>
            </p:txBody>
          </p:sp>
          <p:sp>
            <p:nvSpPr>
              <p:cNvPr id="17" name="Freeform 16">
                <a:extLst>
                  <a:ext uri="{FF2B5EF4-FFF2-40B4-BE49-F238E27FC236}">
                    <a16:creationId xmlns:a16="http://schemas.microsoft.com/office/drawing/2014/main" id="{45188F19-26F0-ED4A-BFC0-FD285C26FE56}"/>
                  </a:ext>
                </a:extLst>
              </p:cNvPr>
              <p:cNvSpPr/>
              <p:nvPr/>
            </p:nvSpPr>
            <p:spPr>
              <a:xfrm>
                <a:off x="11125542" y="267640"/>
                <a:ext cx="69869" cy="61180"/>
              </a:xfrm>
              <a:custGeom>
                <a:avLst/>
                <a:gdLst>
                  <a:gd name="connsiteX0" fmla="*/ 480763 w 480763"/>
                  <a:gd name="connsiteY0" fmla="*/ 4751 h 420973"/>
                  <a:gd name="connsiteX1" fmla="*/ 447443 w 480763"/>
                  <a:gd name="connsiteY1" fmla="*/ 0 h 420973"/>
                  <a:gd name="connsiteX2" fmla="*/ 33320 w 480763"/>
                  <a:gd name="connsiteY2" fmla="*/ 0 h 420973"/>
                  <a:gd name="connsiteX3" fmla="*/ 0 w 480763"/>
                  <a:gd name="connsiteY3" fmla="*/ 4751 h 420973"/>
                  <a:gd name="connsiteX4" fmla="*/ 240858 w 480763"/>
                  <a:gd name="connsiteY4" fmla="*/ 420974 h 420973"/>
                  <a:gd name="connsiteX5" fmla="*/ 480763 w 480763"/>
                  <a:gd name="connsiteY5" fmla="*/ 4751 h 420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0763" h="420973">
                    <a:moveTo>
                      <a:pt x="480763" y="4751"/>
                    </a:moveTo>
                    <a:cubicBezTo>
                      <a:pt x="470291" y="1901"/>
                      <a:pt x="458867" y="0"/>
                      <a:pt x="447443" y="0"/>
                    </a:cubicBezTo>
                    <a:lnTo>
                      <a:pt x="33320" y="0"/>
                    </a:lnTo>
                    <a:cubicBezTo>
                      <a:pt x="21896" y="0"/>
                      <a:pt x="10472" y="1901"/>
                      <a:pt x="0" y="4751"/>
                    </a:cubicBezTo>
                    <a:lnTo>
                      <a:pt x="240858" y="420974"/>
                    </a:lnTo>
                    <a:lnTo>
                      <a:pt x="480763" y="4751"/>
                    </a:lnTo>
                    <a:close/>
                  </a:path>
                </a:pathLst>
              </a:custGeom>
              <a:solidFill>
                <a:srgbClr val="EF3834"/>
              </a:solidFill>
              <a:ln w="9510" cap="flat">
                <a:noFill/>
                <a:prstDash val="solid"/>
                <a:miter/>
              </a:ln>
            </p:spPr>
            <p:txBody>
              <a:bodyPr rtlCol="0" anchor="ctr"/>
              <a:lstStyle/>
              <a:p>
                <a:endParaRPr lang="en-US" sz="1799"/>
              </a:p>
            </p:txBody>
          </p:sp>
          <p:sp>
            <p:nvSpPr>
              <p:cNvPr id="18" name="Freeform 17">
                <a:extLst>
                  <a:ext uri="{FF2B5EF4-FFF2-40B4-BE49-F238E27FC236}">
                    <a16:creationId xmlns:a16="http://schemas.microsoft.com/office/drawing/2014/main" id="{FD300D3D-5A8A-E243-9A9E-1CFC795B18FE}"/>
                  </a:ext>
                </a:extLst>
              </p:cNvPr>
              <p:cNvSpPr/>
              <p:nvPr/>
            </p:nvSpPr>
            <p:spPr>
              <a:xfrm>
                <a:off x="11082237" y="341939"/>
                <a:ext cx="70838" cy="60489"/>
              </a:xfrm>
              <a:custGeom>
                <a:avLst/>
                <a:gdLst>
                  <a:gd name="connsiteX0" fmla="*/ 0 w 487427"/>
                  <a:gd name="connsiteY0" fmla="*/ 0 h 416222"/>
                  <a:gd name="connsiteX1" fmla="*/ 225625 w 487427"/>
                  <a:gd name="connsiteY1" fmla="*/ 389615 h 416222"/>
                  <a:gd name="connsiteX2" fmla="*/ 246570 w 487427"/>
                  <a:gd name="connsiteY2" fmla="*/ 416222 h 416222"/>
                  <a:gd name="connsiteX3" fmla="*/ 487427 w 487427"/>
                  <a:gd name="connsiteY3" fmla="*/ 0 h 416222"/>
                  <a:gd name="connsiteX4" fmla="*/ 0 w 487427"/>
                  <a:gd name="connsiteY4" fmla="*/ 0 h 416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7427" h="416222">
                    <a:moveTo>
                      <a:pt x="0" y="0"/>
                    </a:moveTo>
                    <a:lnTo>
                      <a:pt x="225625" y="389615"/>
                    </a:lnTo>
                    <a:cubicBezTo>
                      <a:pt x="231338" y="399118"/>
                      <a:pt x="238002" y="408620"/>
                      <a:pt x="246570" y="416222"/>
                    </a:cubicBezTo>
                    <a:lnTo>
                      <a:pt x="487427" y="0"/>
                    </a:lnTo>
                    <a:lnTo>
                      <a:pt x="0" y="0"/>
                    </a:lnTo>
                    <a:close/>
                  </a:path>
                </a:pathLst>
              </a:custGeom>
              <a:solidFill>
                <a:srgbClr val="F0534C"/>
              </a:solidFill>
              <a:ln w="9510" cap="flat">
                <a:noFill/>
                <a:prstDash val="solid"/>
                <a:miter/>
              </a:ln>
            </p:spPr>
            <p:txBody>
              <a:bodyPr rtlCol="0" anchor="ctr"/>
              <a:lstStyle/>
              <a:p>
                <a:endParaRPr lang="en-US" sz="1799"/>
              </a:p>
            </p:txBody>
          </p:sp>
          <p:sp>
            <p:nvSpPr>
              <p:cNvPr id="19" name="Freeform 18">
                <a:extLst>
                  <a:ext uri="{FF2B5EF4-FFF2-40B4-BE49-F238E27FC236}">
                    <a16:creationId xmlns:a16="http://schemas.microsoft.com/office/drawing/2014/main" id="{0DE9EA77-66EA-174D-B335-E42F0904D487}"/>
                  </a:ext>
                </a:extLst>
              </p:cNvPr>
              <p:cNvSpPr/>
              <p:nvPr/>
            </p:nvSpPr>
            <p:spPr>
              <a:xfrm>
                <a:off x="11168017" y="341939"/>
                <a:ext cx="70838" cy="60489"/>
              </a:xfrm>
              <a:custGeom>
                <a:avLst/>
                <a:gdLst>
                  <a:gd name="connsiteX0" fmla="*/ 261802 w 487427"/>
                  <a:gd name="connsiteY0" fmla="*/ 389615 h 416222"/>
                  <a:gd name="connsiteX1" fmla="*/ 487427 w 487427"/>
                  <a:gd name="connsiteY1" fmla="*/ 0 h 416222"/>
                  <a:gd name="connsiteX2" fmla="*/ 0 w 487427"/>
                  <a:gd name="connsiteY2" fmla="*/ 0 h 416222"/>
                  <a:gd name="connsiteX3" fmla="*/ 240858 w 487427"/>
                  <a:gd name="connsiteY3" fmla="*/ 416222 h 416222"/>
                  <a:gd name="connsiteX4" fmla="*/ 261802 w 487427"/>
                  <a:gd name="connsiteY4" fmla="*/ 389615 h 416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7427" h="416222">
                    <a:moveTo>
                      <a:pt x="261802" y="389615"/>
                    </a:moveTo>
                    <a:lnTo>
                      <a:pt x="487427" y="0"/>
                    </a:lnTo>
                    <a:lnTo>
                      <a:pt x="0" y="0"/>
                    </a:lnTo>
                    <a:lnTo>
                      <a:pt x="240858" y="416222"/>
                    </a:lnTo>
                    <a:cubicBezTo>
                      <a:pt x="248474" y="407670"/>
                      <a:pt x="256090" y="399118"/>
                      <a:pt x="261802" y="389615"/>
                    </a:cubicBezTo>
                  </a:path>
                </a:pathLst>
              </a:custGeom>
              <a:solidFill>
                <a:srgbClr val="F26F62"/>
              </a:solidFill>
              <a:ln w="9510" cap="flat">
                <a:noFill/>
                <a:prstDash val="solid"/>
                <a:miter/>
              </a:ln>
            </p:spPr>
            <p:txBody>
              <a:bodyPr rtlCol="0" anchor="ctr"/>
              <a:lstStyle/>
              <a:p>
                <a:endParaRPr lang="en-US" sz="1799"/>
              </a:p>
            </p:txBody>
          </p:sp>
          <p:sp>
            <p:nvSpPr>
              <p:cNvPr id="20" name="Freeform 19">
                <a:extLst>
                  <a:ext uri="{FF2B5EF4-FFF2-40B4-BE49-F238E27FC236}">
                    <a16:creationId xmlns:a16="http://schemas.microsoft.com/office/drawing/2014/main" id="{076AC821-7D48-B540-AD0D-A10E2A09E400}"/>
                  </a:ext>
                </a:extLst>
              </p:cNvPr>
              <p:cNvSpPr/>
              <p:nvPr/>
            </p:nvSpPr>
            <p:spPr>
              <a:xfrm>
                <a:off x="11125542" y="346221"/>
                <a:ext cx="70008" cy="61180"/>
              </a:xfrm>
              <a:custGeom>
                <a:avLst/>
                <a:gdLst>
                  <a:gd name="connsiteX0" fmla="*/ 0 w 481715"/>
                  <a:gd name="connsiteY0" fmla="*/ 416223 h 420973"/>
                  <a:gd name="connsiteX1" fmla="*/ 33320 w 481715"/>
                  <a:gd name="connsiteY1" fmla="*/ 420974 h 420973"/>
                  <a:gd name="connsiteX2" fmla="*/ 448395 w 481715"/>
                  <a:gd name="connsiteY2" fmla="*/ 420974 h 420973"/>
                  <a:gd name="connsiteX3" fmla="*/ 481715 w 481715"/>
                  <a:gd name="connsiteY3" fmla="*/ 416223 h 420973"/>
                  <a:gd name="connsiteX4" fmla="*/ 240858 w 481715"/>
                  <a:gd name="connsiteY4" fmla="*/ 0 h 420973"/>
                  <a:gd name="connsiteX5" fmla="*/ 0 w 481715"/>
                  <a:gd name="connsiteY5" fmla="*/ 416223 h 420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1715" h="420973">
                    <a:moveTo>
                      <a:pt x="0" y="416223"/>
                    </a:moveTo>
                    <a:cubicBezTo>
                      <a:pt x="10472" y="419073"/>
                      <a:pt x="21896" y="420974"/>
                      <a:pt x="33320" y="420974"/>
                    </a:cubicBezTo>
                    <a:lnTo>
                      <a:pt x="448395" y="420974"/>
                    </a:lnTo>
                    <a:cubicBezTo>
                      <a:pt x="459819" y="420974"/>
                      <a:pt x="471243" y="419073"/>
                      <a:pt x="481715" y="416223"/>
                    </a:cubicBezTo>
                    <a:lnTo>
                      <a:pt x="240858" y="0"/>
                    </a:lnTo>
                    <a:lnTo>
                      <a:pt x="0" y="416223"/>
                    </a:lnTo>
                    <a:close/>
                  </a:path>
                </a:pathLst>
              </a:custGeom>
              <a:solidFill>
                <a:srgbClr val="F58C7F"/>
              </a:solidFill>
              <a:ln w="9510" cap="flat">
                <a:noFill/>
                <a:prstDash val="solid"/>
                <a:miter/>
              </a:ln>
            </p:spPr>
            <p:txBody>
              <a:bodyPr rtlCol="0" anchor="ctr"/>
              <a:lstStyle/>
              <a:p>
                <a:endParaRPr lang="en-US" sz="1799"/>
              </a:p>
            </p:txBody>
          </p:sp>
          <p:sp>
            <p:nvSpPr>
              <p:cNvPr id="21" name="Freeform 20">
                <a:extLst>
                  <a:ext uri="{FF2B5EF4-FFF2-40B4-BE49-F238E27FC236}">
                    <a16:creationId xmlns:a16="http://schemas.microsoft.com/office/drawing/2014/main" id="{DC387FBD-41A1-5141-BE68-368CF94AFBC6}"/>
                  </a:ext>
                </a:extLst>
              </p:cNvPr>
              <p:cNvSpPr/>
              <p:nvPr/>
            </p:nvSpPr>
            <p:spPr>
              <a:xfrm>
                <a:off x="11168017" y="272749"/>
                <a:ext cx="70699" cy="60489"/>
              </a:xfrm>
              <a:custGeom>
                <a:avLst/>
                <a:gdLst>
                  <a:gd name="connsiteX0" fmla="*/ 486475 w 486475"/>
                  <a:gd name="connsiteY0" fmla="*/ 416223 h 416222"/>
                  <a:gd name="connsiteX1" fmla="*/ 260850 w 486475"/>
                  <a:gd name="connsiteY1" fmla="*/ 26608 h 416222"/>
                  <a:gd name="connsiteX2" fmla="*/ 239906 w 486475"/>
                  <a:gd name="connsiteY2" fmla="*/ 0 h 416222"/>
                  <a:gd name="connsiteX3" fmla="*/ 0 w 486475"/>
                  <a:gd name="connsiteY3" fmla="*/ 416223 h 416222"/>
                  <a:gd name="connsiteX4" fmla="*/ 486475 w 486475"/>
                  <a:gd name="connsiteY4" fmla="*/ 416223 h 416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475" h="416222">
                    <a:moveTo>
                      <a:pt x="486475" y="416223"/>
                    </a:moveTo>
                    <a:lnTo>
                      <a:pt x="260850" y="26608"/>
                    </a:lnTo>
                    <a:cubicBezTo>
                      <a:pt x="255138" y="17105"/>
                      <a:pt x="248474" y="7602"/>
                      <a:pt x="239906" y="0"/>
                    </a:cubicBezTo>
                    <a:lnTo>
                      <a:pt x="0" y="416223"/>
                    </a:lnTo>
                    <a:lnTo>
                      <a:pt x="486475" y="416223"/>
                    </a:lnTo>
                    <a:close/>
                  </a:path>
                </a:pathLst>
              </a:custGeom>
              <a:solidFill>
                <a:srgbClr val="F0534C"/>
              </a:solidFill>
              <a:ln w="9510" cap="flat">
                <a:noFill/>
                <a:prstDash val="solid"/>
                <a:miter/>
              </a:ln>
            </p:spPr>
            <p:txBody>
              <a:bodyPr rtlCol="0" anchor="ctr"/>
              <a:lstStyle/>
              <a:p>
                <a:endParaRPr lang="en-US" sz="1799"/>
              </a:p>
            </p:txBody>
          </p:sp>
        </p:grpSp>
      </p:grpSp>
      <p:sp>
        <p:nvSpPr>
          <p:cNvPr id="22" name="Text Placeholder 7">
            <a:extLst>
              <a:ext uri="{FF2B5EF4-FFF2-40B4-BE49-F238E27FC236}">
                <a16:creationId xmlns:a16="http://schemas.microsoft.com/office/drawing/2014/main" id="{2D4B87AA-5D18-4248-8A32-32ABDA7787BA}"/>
              </a:ext>
            </a:extLst>
          </p:cNvPr>
          <p:cNvSpPr>
            <a:spLocks noGrp="1"/>
          </p:cNvSpPr>
          <p:nvPr>
            <p:ph type="body" sz="quarter" idx="28" hasCustomPrompt="1"/>
          </p:nvPr>
        </p:nvSpPr>
        <p:spPr>
          <a:xfrm>
            <a:off x="10148986" y="6632886"/>
            <a:ext cx="1821776" cy="92333"/>
          </a:xfrm>
        </p:spPr>
        <p:txBody>
          <a:bodyPr anchor="b" anchorCtr="0">
            <a:spAutoFit/>
          </a:bodyPr>
          <a:lstStyle>
            <a:lvl1pPr algn="r">
              <a:lnSpc>
                <a:spcPct val="100000"/>
              </a:lnSpc>
              <a:defRPr sz="600">
                <a:solidFill>
                  <a:schemeClr val="tx2">
                    <a:lumMod val="50000"/>
                    <a:lumOff val="50000"/>
                  </a:schemeClr>
                </a:solidFill>
              </a:defRPr>
            </a:lvl1pPr>
          </a:lstStyle>
          <a:p>
            <a:pPr lvl="0"/>
            <a:r>
              <a:rPr lang="en-US"/>
              <a:t>Source Info</a:t>
            </a:r>
          </a:p>
        </p:txBody>
      </p:sp>
    </p:spTree>
    <p:extLst>
      <p:ext uri="{BB962C8B-B14F-4D97-AF65-F5344CB8AC3E}">
        <p14:creationId xmlns:p14="http://schemas.microsoft.com/office/powerpoint/2010/main" val="2176517546"/>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ablet-Display">
    <p:bg>
      <p:bgRef idx="1001">
        <a:schemeClr val="bg2"/>
      </p:bgRef>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F6450F37-2045-1A4C-B9C6-EA136729D17F}"/>
              </a:ext>
            </a:extLst>
          </p:cNvPr>
          <p:cNvSpPr>
            <a:spLocks noGrp="1" noChangeAspect="1"/>
          </p:cNvSpPr>
          <p:nvPr>
            <p:ph type="pic" sz="quarter" idx="12"/>
          </p:nvPr>
        </p:nvSpPr>
        <p:spPr>
          <a:xfrm>
            <a:off x="0" y="0"/>
            <a:ext cx="12188952" cy="6858000"/>
          </a:xfrm>
          <a:blipFill>
            <a:blip r:embed="rId2" cstate="email">
              <a:extLst>
                <a:ext uri="{28A0092B-C50C-407E-A947-70E740481C1C}">
                  <a14:useLocalDpi xmlns:a14="http://schemas.microsoft.com/office/drawing/2010/main"/>
                </a:ext>
              </a:extLst>
            </a:blip>
            <a:stretch>
              <a:fillRect/>
            </a:stretch>
          </a:blipFill>
        </p:spPr>
        <p:txBody>
          <a:bodyPr/>
          <a:lstStyle>
            <a:lvl1pPr>
              <a:defRPr sz="800">
                <a:noFill/>
              </a:defRPr>
            </a:lvl1pPr>
          </a:lstStyle>
          <a:p>
            <a:r>
              <a:rPr lang="en-US"/>
              <a:t>Click icon to add picture</a:t>
            </a:r>
          </a:p>
        </p:txBody>
      </p:sp>
      <p:sp>
        <p:nvSpPr>
          <p:cNvPr id="3" name="Footer Placeholder 2">
            <a:extLst>
              <a:ext uri="{FF2B5EF4-FFF2-40B4-BE49-F238E27FC236}">
                <a16:creationId xmlns:a16="http://schemas.microsoft.com/office/drawing/2014/main" id="{5C39AEB3-3DEA-BD47-85ED-6BA90A56388B}"/>
              </a:ext>
            </a:extLst>
          </p:cNvPr>
          <p:cNvSpPr>
            <a:spLocks noGrp="1"/>
          </p:cNvSpPr>
          <p:nvPr>
            <p:ph type="ftr" sz="quarter" idx="10"/>
          </p:nvPr>
        </p:nvSpPr>
        <p:spPr/>
        <p:txBody>
          <a:bodyPr/>
          <a:lstStyle>
            <a:lvl1pPr>
              <a:defRPr>
                <a:solidFill>
                  <a:schemeClr val="accent4"/>
                </a:solidFill>
              </a:defRPr>
            </a:lvl1pPr>
          </a:lstStyle>
          <a:p>
            <a:r>
              <a:rPr lang="en-US" kern="0"/>
              <a:t>© 2021 Xandr Inc. Xandr℠, the Kite logo, AT&amp;T, the Globe logo and other marks are trademarks and service marks of AT&amp;T Intellectual Property and/or AT&amp;T affiliated companies. All other marks contained herein are the property of their respective owners.</a:t>
            </a:r>
          </a:p>
        </p:txBody>
      </p:sp>
      <p:sp>
        <p:nvSpPr>
          <p:cNvPr id="4" name="Slide Number Placeholder 3">
            <a:extLst>
              <a:ext uri="{FF2B5EF4-FFF2-40B4-BE49-F238E27FC236}">
                <a16:creationId xmlns:a16="http://schemas.microsoft.com/office/drawing/2014/main" id="{3C00823F-94C4-B940-8632-A8642A79E209}"/>
              </a:ext>
            </a:extLst>
          </p:cNvPr>
          <p:cNvSpPr>
            <a:spLocks noGrp="1"/>
          </p:cNvSpPr>
          <p:nvPr>
            <p:ph type="sldNum" sz="quarter" idx="11"/>
          </p:nvPr>
        </p:nvSpPr>
        <p:spPr/>
        <p:txBody>
          <a:bodyPr/>
          <a:lstStyle>
            <a:lvl1pPr>
              <a:defRPr>
                <a:solidFill>
                  <a:schemeClr val="accent4"/>
                </a:solidFill>
              </a:defRPr>
            </a:lvl1pPr>
          </a:lstStyle>
          <a:p>
            <a:fld id="{B039CED7-89A6-0D48-93AF-800B78660EBD}" type="slidenum">
              <a:rPr lang="en-US"/>
              <a:pPr/>
              <a:t>‹#›</a:t>
            </a:fld>
            <a:endParaRPr lang="en-US"/>
          </a:p>
        </p:txBody>
      </p:sp>
      <p:sp>
        <p:nvSpPr>
          <p:cNvPr id="12" name="Picture Placeholder 11">
            <a:extLst>
              <a:ext uri="{FF2B5EF4-FFF2-40B4-BE49-F238E27FC236}">
                <a16:creationId xmlns:a16="http://schemas.microsoft.com/office/drawing/2014/main" id="{E6936DD7-6DA4-114F-9813-0F6833F84405}"/>
              </a:ext>
            </a:extLst>
          </p:cNvPr>
          <p:cNvSpPr>
            <a:spLocks noGrp="1" noChangeAspect="1"/>
          </p:cNvSpPr>
          <p:nvPr>
            <p:ph type="pic" sz="quarter" idx="13"/>
          </p:nvPr>
        </p:nvSpPr>
        <p:spPr>
          <a:xfrm>
            <a:off x="7904988" y="1049872"/>
            <a:ext cx="3364992" cy="4800322"/>
          </a:xfrm>
          <a:prstGeom prst="roundRect">
            <a:avLst>
              <a:gd name="adj" fmla="val 4828"/>
            </a:avLst>
          </a:prstGeom>
          <a:blipFill dpi="0" rotWithShape="1">
            <a:blip r:embed="rId3">
              <a:extLst>
                <a:ext uri="{28A0092B-C50C-407E-A947-70E740481C1C}">
                  <a14:useLocalDpi xmlns:a14="http://schemas.microsoft.com/office/drawing/2010/main" val="0"/>
                </a:ext>
              </a:extLst>
            </a:blip>
            <a:srcRect/>
            <a:stretch>
              <a:fillRect l="-943" t="-47" r="-2695" b="-10747"/>
            </a:stretch>
          </a:blipFill>
          <a:ln w="114300">
            <a:solidFill>
              <a:srgbClr val="FEFDFC"/>
            </a:solidFill>
          </a:ln>
          <a:effectLst>
            <a:outerShdw blurRad="127000" dist="177800" dir="5400000" sx="98000" sy="98000" algn="t" rotWithShape="0">
              <a:prstClr val="black">
                <a:alpha val="70000"/>
              </a:prstClr>
            </a:outerShdw>
          </a:effectLst>
        </p:spPr>
        <p:txBody>
          <a:bodyPr/>
          <a:lstStyle>
            <a:lvl1pPr>
              <a:defRPr sz="800">
                <a:noFill/>
              </a:defRPr>
            </a:lvl1pPr>
          </a:lstStyle>
          <a:p>
            <a:r>
              <a:rPr lang="en-US"/>
              <a:t>Click icon to add picture</a:t>
            </a:r>
          </a:p>
        </p:txBody>
      </p:sp>
      <p:sp>
        <p:nvSpPr>
          <p:cNvPr id="49" name="Picture Placeholder 10">
            <a:extLst>
              <a:ext uri="{FF2B5EF4-FFF2-40B4-BE49-F238E27FC236}">
                <a16:creationId xmlns:a16="http://schemas.microsoft.com/office/drawing/2014/main" id="{A53F0AD8-1F4C-DF4B-A5D6-8977A19E69C9}"/>
              </a:ext>
            </a:extLst>
          </p:cNvPr>
          <p:cNvSpPr>
            <a:spLocks noGrp="1" noChangeAspect="1"/>
          </p:cNvSpPr>
          <p:nvPr>
            <p:ph type="pic" sz="quarter" idx="26"/>
          </p:nvPr>
        </p:nvSpPr>
        <p:spPr>
          <a:xfrm>
            <a:off x="11028123" y="132781"/>
            <a:ext cx="1055485" cy="374455"/>
          </a:xfrm>
          <a:blipFill dpi="0" rotWithShape="1">
            <a:blip r:embed="rId4">
              <a:extLst>
                <a:ext uri="{96DAC541-7B7A-43D3-8B79-37D633B846F1}">
                  <asvg:svgBlip xmlns:asvg="http://schemas.microsoft.com/office/drawing/2016/SVG/main" r:embed="rId5"/>
                </a:ext>
              </a:extLst>
            </a:blip>
            <a:srcRect/>
            <a:stretch>
              <a:fillRect l="-4000" r="2000"/>
            </a:stretch>
          </a:blipFill>
        </p:spPr>
        <p:txBody>
          <a:bodyPr/>
          <a:lstStyle>
            <a:lvl1pPr>
              <a:defRPr sz="800">
                <a:noFill/>
              </a:defRPr>
            </a:lvl1pPr>
          </a:lstStyle>
          <a:p>
            <a:r>
              <a:rPr lang="en-US"/>
              <a:t>Click icon to add picture</a:t>
            </a:r>
          </a:p>
        </p:txBody>
      </p:sp>
      <p:sp>
        <p:nvSpPr>
          <p:cNvPr id="11" name="Title 1">
            <a:extLst>
              <a:ext uri="{FF2B5EF4-FFF2-40B4-BE49-F238E27FC236}">
                <a16:creationId xmlns:a16="http://schemas.microsoft.com/office/drawing/2014/main" id="{54619893-DA2C-724B-A77B-A6B8426F66BF}"/>
              </a:ext>
            </a:extLst>
          </p:cNvPr>
          <p:cNvSpPr>
            <a:spLocks noGrp="1"/>
          </p:cNvSpPr>
          <p:nvPr>
            <p:ph type="title"/>
          </p:nvPr>
        </p:nvSpPr>
        <p:spPr>
          <a:xfrm>
            <a:off x="228600" y="201168"/>
            <a:ext cx="5865812" cy="274320"/>
          </a:xfrm>
        </p:spPr>
        <p:txBody>
          <a:bodyPr/>
          <a:lstStyle/>
          <a:p>
            <a:r>
              <a:rPr lang="en-US"/>
              <a:t>Click to edit Master title style</a:t>
            </a:r>
          </a:p>
        </p:txBody>
      </p:sp>
      <p:sp>
        <p:nvSpPr>
          <p:cNvPr id="13" name="Text Placeholder 7">
            <a:extLst>
              <a:ext uri="{FF2B5EF4-FFF2-40B4-BE49-F238E27FC236}">
                <a16:creationId xmlns:a16="http://schemas.microsoft.com/office/drawing/2014/main" id="{7FF0F172-1E14-FF47-A6EC-3D2D2FE61ADE}"/>
              </a:ext>
            </a:extLst>
          </p:cNvPr>
          <p:cNvSpPr>
            <a:spLocks noGrp="1"/>
          </p:cNvSpPr>
          <p:nvPr>
            <p:ph type="body" sz="quarter" idx="24"/>
          </p:nvPr>
        </p:nvSpPr>
        <p:spPr>
          <a:xfrm>
            <a:off x="228600" y="502920"/>
            <a:ext cx="5865812" cy="233718"/>
          </a:xfrm>
          <a:prstGeom prst="rect">
            <a:avLst/>
          </a:prstGeom>
        </p:spPr>
        <p:txBody>
          <a:bodyPr wrap="square">
            <a:spAutoFit/>
          </a:bodyPr>
          <a:lstStyle>
            <a:lvl1pPr marL="0" marR="0" indent="0" algn="l" defTabSz="182742" rtl="0" eaLnBrk="1" fontAlgn="auto" latinLnBrk="0" hangingPunct="1">
              <a:lnSpc>
                <a:spcPct val="120000"/>
              </a:lnSpc>
              <a:spcBef>
                <a:spcPts val="0"/>
              </a:spcBef>
              <a:spcAft>
                <a:spcPts val="0"/>
              </a:spcAft>
              <a:buClrTx/>
              <a:buSzTx/>
              <a:buFont typeface="Arial" panose="020B0604020202020204" pitchFamily="34" charset="0"/>
              <a:buNone/>
              <a:tabLst/>
              <a:defRPr lang="en-US"/>
            </a:lvl1pPr>
            <a:lvl4pPr marL="182880" marR="0" indent="-182880" algn="l" defTabSz="182880" rtl="0" eaLnBrk="1" fontAlgn="auto" latinLnBrk="0" hangingPunct="1">
              <a:lnSpc>
                <a:spcPct val="100000"/>
              </a:lnSpc>
              <a:spcBef>
                <a:spcPts val="0"/>
              </a:spcBef>
              <a:spcAft>
                <a:spcPts val="600"/>
              </a:spcAft>
              <a:buClr>
                <a:schemeClr val="tx2"/>
              </a:buClr>
              <a:buSzPct val="100000"/>
              <a:buFont typeface="Arial" panose="020B0604020202020204" pitchFamily="34" charset="0"/>
              <a:buChar char="•"/>
              <a:tabLst>
                <a:tab pos="182880" algn="l"/>
                <a:tab pos="365760" algn="l"/>
                <a:tab pos="548640" algn="l"/>
              </a:tabLst>
              <a:defRPr/>
            </a:lvl4pPr>
          </a:lstStyle>
          <a:p>
            <a:pPr lvl="0"/>
            <a:r>
              <a:rPr lang="en-US"/>
              <a:t>Click to edit Master text styles</a:t>
            </a:r>
          </a:p>
        </p:txBody>
      </p:sp>
      <p:sp>
        <p:nvSpPr>
          <p:cNvPr id="17" name="Text Placeholder 7">
            <a:extLst>
              <a:ext uri="{FF2B5EF4-FFF2-40B4-BE49-F238E27FC236}">
                <a16:creationId xmlns:a16="http://schemas.microsoft.com/office/drawing/2014/main" id="{D083942E-C317-9446-8810-050F4E0EB570}"/>
              </a:ext>
            </a:extLst>
          </p:cNvPr>
          <p:cNvSpPr>
            <a:spLocks noGrp="1"/>
          </p:cNvSpPr>
          <p:nvPr>
            <p:ph type="body" sz="quarter" idx="28" hasCustomPrompt="1"/>
          </p:nvPr>
        </p:nvSpPr>
        <p:spPr>
          <a:xfrm>
            <a:off x="10148986" y="6632886"/>
            <a:ext cx="1821776" cy="92333"/>
          </a:xfrm>
        </p:spPr>
        <p:txBody>
          <a:bodyPr anchor="b" anchorCtr="0">
            <a:spAutoFit/>
          </a:bodyPr>
          <a:lstStyle>
            <a:lvl1pPr algn="r">
              <a:lnSpc>
                <a:spcPct val="100000"/>
              </a:lnSpc>
              <a:defRPr sz="600">
                <a:solidFill>
                  <a:schemeClr val="tx2">
                    <a:lumMod val="50000"/>
                    <a:lumOff val="50000"/>
                  </a:schemeClr>
                </a:solidFill>
              </a:defRPr>
            </a:lvl1pPr>
          </a:lstStyle>
          <a:p>
            <a:pPr lvl="0"/>
            <a:r>
              <a:rPr lang="en-US"/>
              <a:t>Source Info</a:t>
            </a:r>
          </a:p>
        </p:txBody>
      </p:sp>
      <p:sp>
        <p:nvSpPr>
          <p:cNvPr id="5" name="Text Placeholder 4">
            <a:extLst>
              <a:ext uri="{FF2B5EF4-FFF2-40B4-BE49-F238E27FC236}">
                <a16:creationId xmlns:a16="http://schemas.microsoft.com/office/drawing/2014/main" id="{7518DB2C-5880-EC46-86A3-F0E05BAC46C3}"/>
              </a:ext>
            </a:extLst>
          </p:cNvPr>
          <p:cNvSpPr>
            <a:spLocks noGrp="1"/>
          </p:cNvSpPr>
          <p:nvPr>
            <p:ph type="body" sz="quarter" idx="29"/>
          </p:nvPr>
        </p:nvSpPr>
        <p:spPr>
          <a:xfrm>
            <a:off x="608013" y="2514600"/>
            <a:ext cx="2743200" cy="2239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ext Placeholder 4">
            <a:extLst>
              <a:ext uri="{FF2B5EF4-FFF2-40B4-BE49-F238E27FC236}">
                <a16:creationId xmlns:a16="http://schemas.microsoft.com/office/drawing/2014/main" id="{D4B31DEC-8A1B-4F4A-9156-D977152C5657}"/>
              </a:ext>
            </a:extLst>
          </p:cNvPr>
          <p:cNvSpPr>
            <a:spLocks noGrp="1"/>
          </p:cNvSpPr>
          <p:nvPr>
            <p:ph type="body" sz="quarter" idx="30"/>
          </p:nvPr>
        </p:nvSpPr>
        <p:spPr>
          <a:xfrm>
            <a:off x="3351213" y="2514600"/>
            <a:ext cx="2743200" cy="2239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50310941"/>
      </p:ext>
    </p:extLst>
  </p:cSld>
  <p:clrMapOvr>
    <a:overrideClrMapping bg1="dk1" tx1="lt1" bg2="dk2" tx2="lt2" accent1="accent1" accent2="accent2" accent3="accent3" accent4="accent4" accent5="accent5" accent6="accent6" hlink="hlink" folHlink="folHlink"/>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Operatio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525D43-3676-8C4F-85D1-035B289C66C8}"/>
              </a:ext>
            </a:extLst>
          </p:cNvPr>
          <p:cNvSpPr>
            <a:spLocks noGrp="1"/>
          </p:cNvSpPr>
          <p:nvPr>
            <p:ph type="title" hasCustomPrompt="1"/>
          </p:nvPr>
        </p:nvSpPr>
        <p:spPr/>
        <p:txBody>
          <a:bodyPr/>
          <a:lstStyle/>
          <a:p>
            <a:r>
              <a:rPr lang="en-US"/>
              <a:t>Operations</a:t>
            </a:r>
          </a:p>
        </p:txBody>
      </p:sp>
      <p:sp>
        <p:nvSpPr>
          <p:cNvPr id="28" name="Freeform 27">
            <a:extLst>
              <a:ext uri="{FF2B5EF4-FFF2-40B4-BE49-F238E27FC236}">
                <a16:creationId xmlns:a16="http://schemas.microsoft.com/office/drawing/2014/main" id="{39D37029-4211-6F46-B5B9-876DCF0F35E7}"/>
              </a:ext>
            </a:extLst>
          </p:cNvPr>
          <p:cNvSpPr>
            <a:spLocks noChangeAspect="1"/>
          </p:cNvSpPr>
          <p:nvPr userDrawn="1"/>
        </p:nvSpPr>
        <p:spPr>
          <a:xfrm>
            <a:off x="7187606" y="1"/>
            <a:ext cx="3275011" cy="6856353"/>
          </a:xfrm>
          <a:custGeom>
            <a:avLst/>
            <a:gdLst>
              <a:gd name="connsiteX0" fmla="*/ 1309 w 3275011"/>
              <a:gd name="connsiteY0" fmla="*/ 0 h 6856353"/>
              <a:gd name="connsiteX1" fmla="*/ 2694067 w 3275011"/>
              <a:gd name="connsiteY1" fmla="*/ 0 h 6856353"/>
              <a:gd name="connsiteX2" fmla="*/ 2815206 w 3275011"/>
              <a:gd name="connsiteY2" fmla="*/ 359714 h 6856353"/>
              <a:gd name="connsiteX3" fmla="*/ 3275011 w 3275011"/>
              <a:gd name="connsiteY3" fmla="*/ 3425758 h 6856353"/>
              <a:gd name="connsiteX4" fmla="*/ 2815206 w 3275011"/>
              <a:gd name="connsiteY4" fmla="*/ 6493626 h 6856353"/>
              <a:gd name="connsiteX5" fmla="*/ 2693137 w 3275011"/>
              <a:gd name="connsiteY5" fmla="*/ 6856353 h 6856353"/>
              <a:gd name="connsiteX6" fmla="*/ 0 w 3275011"/>
              <a:gd name="connsiteY6" fmla="*/ 6856353 h 6856353"/>
              <a:gd name="connsiteX7" fmla="*/ 163390 w 3275011"/>
              <a:gd name="connsiteY7" fmla="*/ 6497843 h 6856353"/>
              <a:gd name="connsiteX8" fmla="*/ 782862 w 3275011"/>
              <a:gd name="connsiteY8" fmla="*/ 3427056 h 6856353"/>
              <a:gd name="connsiteX9" fmla="*/ 163390 w 3275011"/>
              <a:gd name="connsiteY9" fmla="*/ 356268 h 685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75011" h="6856353">
                <a:moveTo>
                  <a:pt x="1309" y="0"/>
                </a:moveTo>
                <a:lnTo>
                  <a:pt x="2694067" y="0"/>
                </a:lnTo>
                <a:lnTo>
                  <a:pt x="2815206" y="359714"/>
                </a:lnTo>
                <a:cubicBezTo>
                  <a:pt x="3120467" y="1347430"/>
                  <a:pt x="3275011" y="2374918"/>
                  <a:pt x="3275011" y="3425758"/>
                </a:cubicBezTo>
                <a:cubicBezTo>
                  <a:pt x="3275011" y="4477572"/>
                  <a:pt x="3120467" y="5505302"/>
                  <a:pt x="2815206" y="6493626"/>
                </a:cubicBezTo>
                <a:lnTo>
                  <a:pt x="2693137" y="6856353"/>
                </a:lnTo>
                <a:lnTo>
                  <a:pt x="0" y="6856353"/>
                </a:lnTo>
                <a:lnTo>
                  <a:pt x="163390" y="6497843"/>
                </a:lnTo>
                <a:cubicBezTo>
                  <a:pt x="574212" y="5524844"/>
                  <a:pt x="782862" y="4492165"/>
                  <a:pt x="782862" y="3427056"/>
                </a:cubicBezTo>
                <a:cubicBezTo>
                  <a:pt x="782862" y="2361944"/>
                  <a:pt x="574212" y="1329267"/>
                  <a:pt x="163390" y="356268"/>
                </a:cubicBezTo>
                <a:close/>
              </a:path>
            </a:pathLst>
          </a:custGeom>
          <a:solidFill>
            <a:srgbClr val="F0EBEB"/>
          </a:solidFill>
          <a:ln w="7317" cap="flat">
            <a:noFill/>
            <a:prstDash val="solid"/>
            <a:miter/>
          </a:ln>
        </p:spPr>
        <p:txBody>
          <a:bodyPr wrap="square" rtlCol="0" anchor="ctr">
            <a:noAutofit/>
          </a:bodyPr>
          <a:lstStyle/>
          <a:p>
            <a:pPr defTabSz="456788">
              <a:spcBef>
                <a:spcPts val="0"/>
              </a:spcBef>
              <a:spcAft>
                <a:spcPts val="0"/>
              </a:spcAft>
            </a:pPr>
            <a:endParaRPr lang="en-US" sz="1799">
              <a:solidFill>
                <a:srgbClr val="201F1F"/>
              </a:solidFill>
              <a:latin typeface="Century Gothic"/>
              <a:cs typeface="+mn-cs"/>
            </a:endParaRPr>
          </a:p>
        </p:txBody>
      </p:sp>
      <p:sp>
        <p:nvSpPr>
          <p:cNvPr id="6" name="Freeform 5">
            <a:extLst>
              <a:ext uri="{FF2B5EF4-FFF2-40B4-BE49-F238E27FC236}">
                <a16:creationId xmlns:a16="http://schemas.microsoft.com/office/drawing/2014/main" id="{F2032E1B-1BC4-CB44-B870-220A8DDDC530}"/>
              </a:ext>
            </a:extLst>
          </p:cNvPr>
          <p:cNvSpPr>
            <a:spLocks noChangeAspect="1"/>
          </p:cNvSpPr>
          <p:nvPr userDrawn="1"/>
        </p:nvSpPr>
        <p:spPr>
          <a:xfrm>
            <a:off x="2254347" y="412053"/>
            <a:ext cx="2993688" cy="6033894"/>
          </a:xfrm>
          <a:custGeom>
            <a:avLst/>
            <a:gdLst>
              <a:gd name="connsiteX0" fmla="*/ 1690740 w 1690739"/>
              <a:gd name="connsiteY0" fmla="*/ 1702777 h 3407751"/>
              <a:gd name="connsiteX1" fmla="*/ 1141798 w 1690739"/>
              <a:gd name="connsiteY1" fmla="*/ 3407752 h 3407751"/>
              <a:gd name="connsiteX2" fmla="*/ 0 w 1690739"/>
              <a:gd name="connsiteY2" fmla="*/ 2582741 h 3407751"/>
              <a:gd name="connsiteX3" fmla="*/ 283986 w 1690739"/>
              <a:gd name="connsiteY3" fmla="*/ 1702777 h 3407751"/>
              <a:gd name="connsiteX4" fmla="*/ 1464 w 1690739"/>
              <a:gd name="connsiteY4" fmla="*/ 825012 h 3407751"/>
              <a:gd name="connsiteX5" fmla="*/ 1143994 w 1690739"/>
              <a:gd name="connsiteY5" fmla="*/ 0 h 3407751"/>
              <a:gd name="connsiteX6" fmla="*/ 1690740 w 1690739"/>
              <a:gd name="connsiteY6" fmla="*/ 1702777 h 3407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90739" h="3407751">
                <a:moveTo>
                  <a:pt x="1690740" y="1702777"/>
                </a:moveTo>
                <a:cubicBezTo>
                  <a:pt x="1690740" y="2323367"/>
                  <a:pt x="1498244" y="2914650"/>
                  <a:pt x="1141798" y="3407752"/>
                </a:cubicBezTo>
                <a:lnTo>
                  <a:pt x="0" y="2582741"/>
                </a:lnTo>
                <a:cubicBezTo>
                  <a:pt x="178589" y="2335091"/>
                  <a:pt x="283986" y="2031023"/>
                  <a:pt x="283986" y="1702777"/>
                </a:cubicBezTo>
                <a:cubicBezTo>
                  <a:pt x="283986" y="1375264"/>
                  <a:pt x="179321" y="1072662"/>
                  <a:pt x="1464" y="825012"/>
                </a:cubicBezTo>
                <a:lnTo>
                  <a:pt x="1143994" y="0"/>
                </a:lnTo>
                <a:cubicBezTo>
                  <a:pt x="1498976" y="493102"/>
                  <a:pt x="1690740" y="1083652"/>
                  <a:pt x="1690740" y="1702777"/>
                </a:cubicBezTo>
                <a:close/>
              </a:path>
            </a:pathLst>
          </a:custGeom>
          <a:solidFill>
            <a:srgbClr val="D7D5D5"/>
          </a:solidFill>
          <a:ln w="7317" cap="flat">
            <a:noFill/>
            <a:prstDash val="solid"/>
            <a:miter/>
          </a:ln>
        </p:spPr>
        <p:txBody>
          <a:bodyPr rtlCol="0" anchor="ctr"/>
          <a:lstStyle/>
          <a:p>
            <a:pPr defTabSz="456788">
              <a:spcBef>
                <a:spcPts val="0"/>
              </a:spcBef>
              <a:spcAft>
                <a:spcPts val="0"/>
              </a:spcAft>
            </a:pPr>
            <a:endParaRPr lang="en-US" sz="1799">
              <a:solidFill>
                <a:srgbClr val="201F1F"/>
              </a:solidFill>
              <a:latin typeface="Century Gothic"/>
              <a:cs typeface="+mn-cs"/>
            </a:endParaRPr>
          </a:p>
        </p:txBody>
      </p:sp>
      <p:sp>
        <p:nvSpPr>
          <p:cNvPr id="30" name="Freeform 29">
            <a:extLst>
              <a:ext uri="{FF2B5EF4-FFF2-40B4-BE49-F238E27FC236}">
                <a16:creationId xmlns:a16="http://schemas.microsoft.com/office/drawing/2014/main" id="{7D7A7231-B9A5-724C-85AF-CE700B138B9C}"/>
              </a:ext>
            </a:extLst>
          </p:cNvPr>
          <p:cNvSpPr>
            <a:spLocks noChangeAspect="1"/>
          </p:cNvSpPr>
          <p:nvPr userDrawn="1"/>
        </p:nvSpPr>
        <p:spPr>
          <a:xfrm>
            <a:off x="4369367" y="0"/>
            <a:ext cx="3486158" cy="6858000"/>
          </a:xfrm>
          <a:custGeom>
            <a:avLst/>
            <a:gdLst>
              <a:gd name="connsiteX0" fmla="*/ 479924 w 3486158"/>
              <a:gd name="connsiteY0" fmla="*/ 0 h 6858000"/>
              <a:gd name="connsiteX1" fmla="*/ 2693081 w 3486158"/>
              <a:gd name="connsiteY1" fmla="*/ 0 h 6858000"/>
              <a:gd name="connsiteX2" fmla="*/ 2694787 w 3486158"/>
              <a:gd name="connsiteY2" fmla="*/ 3251 h 6858000"/>
              <a:gd name="connsiteX3" fmla="*/ 2875757 w 3486158"/>
              <a:gd name="connsiteY3" fmla="*/ 401674 h 6858000"/>
              <a:gd name="connsiteX4" fmla="*/ 3486158 w 3486158"/>
              <a:gd name="connsiteY4" fmla="*/ 3427056 h 6858000"/>
              <a:gd name="connsiteX5" fmla="*/ 2875757 w 3486158"/>
              <a:gd name="connsiteY5" fmla="*/ 6452436 h 6858000"/>
              <a:gd name="connsiteX6" fmla="*/ 2693836 w 3486158"/>
              <a:gd name="connsiteY6" fmla="*/ 6851286 h 6858000"/>
              <a:gd name="connsiteX7" fmla="*/ 2690306 w 3486158"/>
              <a:gd name="connsiteY7" fmla="*/ 6858000 h 6858000"/>
              <a:gd name="connsiteX8" fmla="*/ 477328 w 3486158"/>
              <a:gd name="connsiteY8" fmla="*/ 6858000 h 6858000"/>
              <a:gd name="connsiteX9" fmla="*/ 0 w 3486158"/>
              <a:gd name="connsiteY9" fmla="*/ 6513411 h 6858000"/>
              <a:gd name="connsiteX10" fmla="*/ 579298 w 3486158"/>
              <a:gd name="connsiteY10" fmla="*/ 5482032 h 6858000"/>
              <a:gd name="connsiteX11" fmla="*/ 994009 w 3486158"/>
              <a:gd name="connsiteY11" fmla="*/ 3427056 h 6858000"/>
              <a:gd name="connsiteX12" fmla="*/ 579298 w 3486158"/>
              <a:gd name="connsiteY12" fmla="*/ 1372080 h 6858000"/>
              <a:gd name="connsiteX13" fmla="*/ 2592 w 3486158"/>
              <a:gd name="connsiteY13" fmla="*/ 34459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486158" h="6858000">
                <a:moveTo>
                  <a:pt x="479924" y="0"/>
                </a:moveTo>
                <a:lnTo>
                  <a:pt x="2693081" y="0"/>
                </a:lnTo>
                <a:lnTo>
                  <a:pt x="2694787" y="3251"/>
                </a:lnTo>
                <a:cubicBezTo>
                  <a:pt x="2758715" y="133937"/>
                  <a:pt x="2819058" y="266751"/>
                  <a:pt x="2875757" y="401674"/>
                </a:cubicBezTo>
                <a:cubicBezTo>
                  <a:pt x="3281394" y="1360404"/>
                  <a:pt x="3486158" y="2378809"/>
                  <a:pt x="3486158" y="3427056"/>
                </a:cubicBezTo>
                <a:cubicBezTo>
                  <a:pt x="3486158" y="4476598"/>
                  <a:pt x="3281394" y="5495004"/>
                  <a:pt x="2875757" y="6452436"/>
                </a:cubicBezTo>
                <a:cubicBezTo>
                  <a:pt x="2818735" y="6587359"/>
                  <a:pt x="2758067" y="6720336"/>
                  <a:pt x="2693836" y="6851286"/>
                </a:cubicBezTo>
                <a:lnTo>
                  <a:pt x="2690306" y="6858000"/>
                </a:lnTo>
                <a:lnTo>
                  <a:pt x="477328" y="6858000"/>
                </a:lnTo>
                <a:lnTo>
                  <a:pt x="0" y="6513411"/>
                </a:lnTo>
                <a:cubicBezTo>
                  <a:pt x="230683" y="6192970"/>
                  <a:pt x="425078" y="5849176"/>
                  <a:pt x="579298" y="5482032"/>
                </a:cubicBezTo>
                <a:cubicBezTo>
                  <a:pt x="854045" y="4830770"/>
                  <a:pt x="994009" y="4139291"/>
                  <a:pt x="994009" y="3427056"/>
                </a:cubicBezTo>
                <a:cubicBezTo>
                  <a:pt x="994009" y="2714820"/>
                  <a:pt x="854045" y="2023341"/>
                  <a:pt x="579298" y="1372080"/>
                </a:cubicBezTo>
                <a:cubicBezTo>
                  <a:pt x="425078" y="1007530"/>
                  <a:pt x="231979" y="663736"/>
                  <a:pt x="2592" y="344592"/>
                </a:cubicBezTo>
                <a:close/>
              </a:path>
            </a:pathLst>
          </a:custGeom>
          <a:solidFill>
            <a:srgbClr val="E4E0E0"/>
          </a:solidFill>
          <a:ln w="7317" cap="flat">
            <a:noFill/>
            <a:prstDash val="solid"/>
            <a:miter/>
          </a:ln>
        </p:spPr>
        <p:txBody>
          <a:bodyPr wrap="square" rtlCol="0" anchor="ctr">
            <a:noAutofit/>
          </a:bodyPr>
          <a:lstStyle/>
          <a:p>
            <a:pPr defTabSz="456788">
              <a:spcBef>
                <a:spcPts val="0"/>
              </a:spcBef>
              <a:spcAft>
                <a:spcPts val="0"/>
              </a:spcAft>
            </a:pPr>
            <a:endParaRPr lang="en-US" sz="1799">
              <a:solidFill>
                <a:srgbClr val="201F1F"/>
              </a:solidFill>
              <a:latin typeface="Century Gothic"/>
              <a:cs typeface="+mn-cs"/>
            </a:endParaRPr>
          </a:p>
        </p:txBody>
      </p:sp>
      <p:sp>
        <p:nvSpPr>
          <p:cNvPr id="8" name="Arc 7">
            <a:extLst>
              <a:ext uri="{FF2B5EF4-FFF2-40B4-BE49-F238E27FC236}">
                <a16:creationId xmlns:a16="http://schemas.microsoft.com/office/drawing/2014/main" id="{D362A9D9-4493-824B-BB75-D602FE4C8C65}"/>
              </a:ext>
            </a:extLst>
          </p:cNvPr>
          <p:cNvSpPr>
            <a:spLocks noChangeAspect="1"/>
          </p:cNvSpPr>
          <p:nvPr userDrawn="1"/>
        </p:nvSpPr>
        <p:spPr>
          <a:xfrm>
            <a:off x="-2461317" y="876379"/>
            <a:ext cx="5105244" cy="5105242"/>
          </a:xfrm>
          <a:prstGeom prst="arc">
            <a:avLst>
              <a:gd name="adj1" fmla="val 19449871"/>
              <a:gd name="adj2" fmla="val 2138379"/>
            </a:avLst>
          </a:prstGeom>
          <a:ln w="38100" cmpd="sng">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defTabSz="456788">
              <a:spcBef>
                <a:spcPts val="0"/>
              </a:spcBef>
              <a:spcAft>
                <a:spcPts val="0"/>
              </a:spcAft>
            </a:pPr>
            <a:endParaRPr lang="en-US" sz="1799">
              <a:solidFill>
                <a:srgbClr val="FC5047"/>
              </a:solidFill>
              <a:latin typeface="Century Gothic"/>
            </a:endParaRPr>
          </a:p>
        </p:txBody>
      </p:sp>
      <p:cxnSp>
        <p:nvCxnSpPr>
          <p:cNvPr id="19" name="Straight Arrow Connector 18">
            <a:extLst>
              <a:ext uri="{FF2B5EF4-FFF2-40B4-BE49-F238E27FC236}">
                <a16:creationId xmlns:a16="http://schemas.microsoft.com/office/drawing/2014/main" id="{71FB289F-1596-F340-913D-400734EDC892}"/>
              </a:ext>
            </a:extLst>
          </p:cNvPr>
          <p:cNvCxnSpPr>
            <a:cxnSpLocks/>
          </p:cNvCxnSpPr>
          <p:nvPr userDrawn="1"/>
        </p:nvCxnSpPr>
        <p:spPr>
          <a:xfrm flipV="1">
            <a:off x="2643927" y="3441501"/>
            <a:ext cx="8104429" cy="26439"/>
          </a:xfrm>
          <a:prstGeom prst="straightConnector1">
            <a:avLst/>
          </a:prstGeom>
          <a:ln w="381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32" name="Text Placeholder 31">
            <a:extLst>
              <a:ext uri="{FF2B5EF4-FFF2-40B4-BE49-F238E27FC236}">
                <a16:creationId xmlns:a16="http://schemas.microsoft.com/office/drawing/2014/main" id="{FA34D509-D6E4-9348-A984-8E88BD295049}"/>
              </a:ext>
            </a:extLst>
          </p:cNvPr>
          <p:cNvSpPr>
            <a:spLocks noGrp="1"/>
          </p:cNvSpPr>
          <p:nvPr>
            <p:ph type="body" sz="quarter" idx="12" hasCustomPrompt="1"/>
          </p:nvPr>
        </p:nvSpPr>
        <p:spPr>
          <a:xfrm>
            <a:off x="228599" y="2837330"/>
            <a:ext cx="2025651" cy="1251604"/>
          </a:xfrm>
        </p:spPr>
        <p:txBody>
          <a:bodyPr anchor="ctr" anchorCtr="0"/>
          <a:lstStyle>
            <a:lvl1pPr>
              <a:lnSpc>
                <a:spcPct val="90000"/>
              </a:lnSpc>
              <a:defRPr sz="2800" spc="-30" baseline="0">
                <a:solidFill>
                  <a:schemeClr val="tx1"/>
                </a:solidFill>
                <a:latin typeface="+mj-lt"/>
              </a:defRPr>
            </a:lvl1pPr>
          </a:lstStyle>
          <a:p>
            <a:pPr lvl="0"/>
            <a:r>
              <a:rPr lang="en-US"/>
              <a:t>Insert Headline</a:t>
            </a:r>
          </a:p>
        </p:txBody>
      </p:sp>
      <p:sp>
        <p:nvSpPr>
          <p:cNvPr id="33" name="Text Placeholder 31">
            <a:extLst>
              <a:ext uri="{FF2B5EF4-FFF2-40B4-BE49-F238E27FC236}">
                <a16:creationId xmlns:a16="http://schemas.microsoft.com/office/drawing/2014/main" id="{83A86B8E-F13C-E941-B059-CAAE5A77FB8F}"/>
              </a:ext>
            </a:extLst>
          </p:cNvPr>
          <p:cNvSpPr>
            <a:spLocks noGrp="1"/>
          </p:cNvSpPr>
          <p:nvPr>
            <p:ph type="body" sz="quarter" idx="13" hasCustomPrompt="1"/>
          </p:nvPr>
        </p:nvSpPr>
        <p:spPr>
          <a:xfrm>
            <a:off x="2952462" y="2760227"/>
            <a:ext cx="2025651" cy="404321"/>
          </a:xfrm>
        </p:spPr>
        <p:txBody>
          <a:bodyPr anchor="b" anchorCtr="0"/>
          <a:lstStyle>
            <a:lvl1pPr>
              <a:lnSpc>
                <a:spcPct val="100000"/>
              </a:lnSpc>
              <a:defRPr sz="1600" b="1" spc="0" baseline="0">
                <a:solidFill>
                  <a:schemeClr val="bg1"/>
                </a:solidFill>
                <a:latin typeface="+mn-lt"/>
              </a:defRPr>
            </a:lvl1pPr>
          </a:lstStyle>
          <a:p>
            <a:pPr lvl="0"/>
            <a:r>
              <a:rPr lang="en-US"/>
              <a:t>Insert Subtitle</a:t>
            </a:r>
          </a:p>
        </p:txBody>
      </p:sp>
      <p:sp>
        <p:nvSpPr>
          <p:cNvPr id="34" name="Text Placeholder 31">
            <a:extLst>
              <a:ext uri="{FF2B5EF4-FFF2-40B4-BE49-F238E27FC236}">
                <a16:creationId xmlns:a16="http://schemas.microsoft.com/office/drawing/2014/main" id="{3E0366C8-6B91-FA48-B210-9CCD7D404F69}"/>
              </a:ext>
            </a:extLst>
          </p:cNvPr>
          <p:cNvSpPr>
            <a:spLocks noGrp="1"/>
          </p:cNvSpPr>
          <p:nvPr>
            <p:ph type="body" sz="quarter" idx="14"/>
          </p:nvPr>
        </p:nvSpPr>
        <p:spPr>
          <a:xfrm>
            <a:off x="2952462" y="3664321"/>
            <a:ext cx="2025651" cy="404321"/>
          </a:xfrm>
        </p:spPr>
        <p:txBody>
          <a:bodyPr anchor="t" anchorCtr="0"/>
          <a:lstStyle>
            <a:lvl1pPr>
              <a:lnSpc>
                <a:spcPct val="100000"/>
              </a:lnSpc>
              <a:defRPr sz="1400" b="0" spc="0" baseline="0">
                <a:solidFill>
                  <a:schemeClr val="tx2"/>
                </a:solidFill>
                <a:latin typeface="+mn-lt"/>
              </a:defRPr>
            </a:lvl1pPr>
          </a:lstStyle>
          <a:p>
            <a:pPr lvl="0"/>
            <a:r>
              <a:rPr lang="en-US"/>
              <a:t>Click to edit Master text styles</a:t>
            </a:r>
          </a:p>
        </p:txBody>
      </p:sp>
      <p:sp>
        <p:nvSpPr>
          <p:cNvPr id="35" name="Text Placeholder 31">
            <a:extLst>
              <a:ext uri="{FF2B5EF4-FFF2-40B4-BE49-F238E27FC236}">
                <a16:creationId xmlns:a16="http://schemas.microsoft.com/office/drawing/2014/main" id="{53757ADB-BF8C-FA4B-99B0-E645353C877B}"/>
              </a:ext>
            </a:extLst>
          </p:cNvPr>
          <p:cNvSpPr>
            <a:spLocks noGrp="1"/>
          </p:cNvSpPr>
          <p:nvPr>
            <p:ph type="body" sz="quarter" idx="15" hasCustomPrompt="1"/>
          </p:nvPr>
        </p:nvSpPr>
        <p:spPr>
          <a:xfrm>
            <a:off x="5601533" y="2760227"/>
            <a:ext cx="2025651" cy="404321"/>
          </a:xfrm>
        </p:spPr>
        <p:txBody>
          <a:bodyPr anchor="b" anchorCtr="0"/>
          <a:lstStyle>
            <a:lvl1pPr>
              <a:lnSpc>
                <a:spcPct val="100000"/>
              </a:lnSpc>
              <a:defRPr sz="1600" b="1" spc="0" baseline="0">
                <a:solidFill>
                  <a:schemeClr val="bg1"/>
                </a:solidFill>
                <a:latin typeface="+mn-lt"/>
              </a:defRPr>
            </a:lvl1pPr>
          </a:lstStyle>
          <a:p>
            <a:pPr lvl="0"/>
            <a:r>
              <a:rPr lang="en-US"/>
              <a:t>Insert Subtitle</a:t>
            </a:r>
          </a:p>
        </p:txBody>
      </p:sp>
      <p:sp>
        <p:nvSpPr>
          <p:cNvPr id="36" name="Text Placeholder 31">
            <a:extLst>
              <a:ext uri="{FF2B5EF4-FFF2-40B4-BE49-F238E27FC236}">
                <a16:creationId xmlns:a16="http://schemas.microsoft.com/office/drawing/2014/main" id="{5B6E2B74-A1C8-F846-82FE-7C51BCBDBABF}"/>
              </a:ext>
            </a:extLst>
          </p:cNvPr>
          <p:cNvSpPr>
            <a:spLocks noGrp="1"/>
          </p:cNvSpPr>
          <p:nvPr>
            <p:ph type="body" sz="quarter" idx="16"/>
          </p:nvPr>
        </p:nvSpPr>
        <p:spPr>
          <a:xfrm>
            <a:off x="5601533" y="3664321"/>
            <a:ext cx="2025651" cy="404321"/>
          </a:xfrm>
        </p:spPr>
        <p:txBody>
          <a:bodyPr anchor="t" anchorCtr="0"/>
          <a:lstStyle>
            <a:lvl1pPr>
              <a:lnSpc>
                <a:spcPct val="100000"/>
              </a:lnSpc>
              <a:defRPr sz="1400" b="0" spc="0" baseline="0">
                <a:solidFill>
                  <a:schemeClr val="tx2"/>
                </a:solidFill>
                <a:latin typeface="+mn-lt"/>
              </a:defRPr>
            </a:lvl1pPr>
          </a:lstStyle>
          <a:p>
            <a:pPr lvl="0"/>
            <a:r>
              <a:rPr lang="en-US"/>
              <a:t>Click to edit Master text styles</a:t>
            </a:r>
          </a:p>
        </p:txBody>
      </p:sp>
      <p:sp>
        <p:nvSpPr>
          <p:cNvPr id="37" name="Text Placeholder 31">
            <a:extLst>
              <a:ext uri="{FF2B5EF4-FFF2-40B4-BE49-F238E27FC236}">
                <a16:creationId xmlns:a16="http://schemas.microsoft.com/office/drawing/2014/main" id="{6136D9F7-EC38-874C-BA77-D8EFB9CCE6C6}"/>
              </a:ext>
            </a:extLst>
          </p:cNvPr>
          <p:cNvSpPr>
            <a:spLocks noGrp="1"/>
          </p:cNvSpPr>
          <p:nvPr>
            <p:ph type="body" sz="quarter" idx="17" hasCustomPrompt="1"/>
          </p:nvPr>
        </p:nvSpPr>
        <p:spPr>
          <a:xfrm>
            <a:off x="8223709" y="2760227"/>
            <a:ext cx="2025651" cy="404321"/>
          </a:xfrm>
        </p:spPr>
        <p:txBody>
          <a:bodyPr anchor="b" anchorCtr="0"/>
          <a:lstStyle>
            <a:lvl1pPr>
              <a:lnSpc>
                <a:spcPct val="100000"/>
              </a:lnSpc>
              <a:defRPr sz="1600" b="1" spc="0" baseline="0">
                <a:solidFill>
                  <a:schemeClr val="bg1"/>
                </a:solidFill>
                <a:latin typeface="+mn-lt"/>
              </a:defRPr>
            </a:lvl1pPr>
          </a:lstStyle>
          <a:p>
            <a:pPr lvl="0"/>
            <a:r>
              <a:rPr lang="en-US"/>
              <a:t>Insert Subtitle</a:t>
            </a:r>
          </a:p>
        </p:txBody>
      </p:sp>
      <p:sp>
        <p:nvSpPr>
          <p:cNvPr id="38" name="Text Placeholder 31">
            <a:extLst>
              <a:ext uri="{FF2B5EF4-FFF2-40B4-BE49-F238E27FC236}">
                <a16:creationId xmlns:a16="http://schemas.microsoft.com/office/drawing/2014/main" id="{05E806C6-9ADC-A640-8B5A-3CD133A94A29}"/>
              </a:ext>
            </a:extLst>
          </p:cNvPr>
          <p:cNvSpPr>
            <a:spLocks noGrp="1"/>
          </p:cNvSpPr>
          <p:nvPr>
            <p:ph type="body" sz="quarter" idx="18"/>
          </p:nvPr>
        </p:nvSpPr>
        <p:spPr>
          <a:xfrm>
            <a:off x="8223709" y="3664321"/>
            <a:ext cx="2025651" cy="404321"/>
          </a:xfrm>
        </p:spPr>
        <p:txBody>
          <a:bodyPr anchor="t" anchorCtr="0"/>
          <a:lstStyle>
            <a:lvl1pPr>
              <a:lnSpc>
                <a:spcPct val="100000"/>
              </a:lnSpc>
              <a:defRPr sz="1400" b="0" spc="0" baseline="0">
                <a:solidFill>
                  <a:schemeClr val="tx2"/>
                </a:solidFill>
                <a:latin typeface="+mn-lt"/>
              </a:defRPr>
            </a:lvl1pPr>
          </a:lstStyle>
          <a:p>
            <a:pPr lvl="0"/>
            <a:r>
              <a:rPr lang="en-US"/>
              <a:t>Click to edit Master text styles</a:t>
            </a:r>
          </a:p>
        </p:txBody>
      </p:sp>
      <p:grpSp>
        <p:nvGrpSpPr>
          <p:cNvPr id="39" name="Group 38">
            <a:extLst>
              <a:ext uri="{FF2B5EF4-FFF2-40B4-BE49-F238E27FC236}">
                <a16:creationId xmlns:a16="http://schemas.microsoft.com/office/drawing/2014/main" id="{0380C00F-8D72-9A42-B025-57BB8F28981A}"/>
              </a:ext>
            </a:extLst>
          </p:cNvPr>
          <p:cNvGrpSpPr>
            <a:grpSpLocks noChangeAspect="1"/>
          </p:cNvGrpSpPr>
          <p:nvPr userDrawn="1"/>
        </p:nvGrpSpPr>
        <p:grpSpPr>
          <a:xfrm>
            <a:off x="11082099" y="215851"/>
            <a:ext cx="886025" cy="193345"/>
            <a:chOff x="11082099" y="215851"/>
            <a:chExt cx="886025" cy="193345"/>
          </a:xfrm>
        </p:grpSpPr>
        <p:sp>
          <p:nvSpPr>
            <p:cNvPr id="40" name="Freeform 39">
              <a:extLst>
                <a:ext uri="{FF2B5EF4-FFF2-40B4-BE49-F238E27FC236}">
                  <a16:creationId xmlns:a16="http://schemas.microsoft.com/office/drawing/2014/main" id="{C8644960-A421-2C40-90BD-1BCCD96CE4A6}"/>
                </a:ext>
              </a:extLst>
            </p:cNvPr>
            <p:cNvSpPr/>
            <p:nvPr/>
          </p:nvSpPr>
          <p:spPr>
            <a:xfrm>
              <a:off x="11248402" y="215851"/>
              <a:ext cx="719722" cy="193345"/>
            </a:xfrm>
            <a:custGeom>
              <a:avLst/>
              <a:gdLst>
                <a:gd name="connsiteX0" fmla="*/ 212098 w 719722"/>
                <a:gd name="connsiteY0" fmla="*/ 78028 h 193345"/>
                <a:gd name="connsiteX1" fmla="*/ 182351 w 719722"/>
                <a:gd name="connsiteY1" fmla="*/ 90043 h 193345"/>
                <a:gd name="connsiteX2" fmla="*/ 170730 w 719722"/>
                <a:gd name="connsiteY2" fmla="*/ 121669 h 193345"/>
                <a:gd name="connsiteX3" fmla="*/ 182351 w 719722"/>
                <a:gd name="connsiteY3" fmla="*/ 153294 h 193345"/>
                <a:gd name="connsiteX4" fmla="*/ 212098 w 719722"/>
                <a:gd name="connsiteY4" fmla="*/ 165309 h 193345"/>
                <a:gd name="connsiteX5" fmla="*/ 241982 w 719722"/>
                <a:gd name="connsiteY5" fmla="*/ 153294 h 193345"/>
                <a:gd name="connsiteX6" fmla="*/ 253742 w 719722"/>
                <a:gd name="connsiteY6" fmla="*/ 121669 h 193345"/>
                <a:gd name="connsiteX7" fmla="*/ 241982 w 719722"/>
                <a:gd name="connsiteY7" fmla="*/ 90043 h 193345"/>
                <a:gd name="connsiteX8" fmla="*/ 212098 w 719722"/>
                <a:gd name="connsiteY8" fmla="*/ 78028 h 193345"/>
                <a:gd name="connsiteX9" fmla="*/ 539445 w 719722"/>
                <a:gd name="connsiteY9" fmla="*/ 77891 h 193345"/>
                <a:gd name="connsiteX10" fmla="*/ 518277 w 719722"/>
                <a:gd name="connsiteY10" fmla="*/ 83277 h 193345"/>
                <a:gd name="connsiteX11" fmla="*/ 503335 w 719722"/>
                <a:gd name="connsiteY11" fmla="*/ 98606 h 193345"/>
                <a:gd name="connsiteX12" fmla="*/ 497801 w 719722"/>
                <a:gd name="connsiteY12" fmla="*/ 121669 h 193345"/>
                <a:gd name="connsiteX13" fmla="*/ 503335 w 719722"/>
                <a:gd name="connsiteY13" fmla="*/ 144733 h 193345"/>
                <a:gd name="connsiteX14" fmla="*/ 518277 w 719722"/>
                <a:gd name="connsiteY14" fmla="*/ 160062 h 193345"/>
                <a:gd name="connsiteX15" fmla="*/ 539445 w 719722"/>
                <a:gd name="connsiteY15" fmla="*/ 165448 h 193345"/>
                <a:gd name="connsiteX16" fmla="*/ 560614 w 719722"/>
                <a:gd name="connsiteY16" fmla="*/ 160062 h 193345"/>
                <a:gd name="connsiteX17" fmla="*/ 575556 w 719722"/>
                <a:gd name="connsiteY17" fmla="*/ 144733 h 193345"/>
                <a:gd name="connsiteX18" fmla="*/ 581090 w 719722"/>
                <a:gd name="connsiteY18" fmla="*/ 121669 h 193345"/>
                <a:gd name="connsiteX19" fmla="*/ 575556 w 719722"/>
                <a:gd name="connsiteY19" fmla="*/ 98606 h 193345"/>
                <a:gd name="connsiteX20" fmla="*/ 560614 w 719722"/>
                <a:gd name="connsiteY20" fmla="*/ 83277 h 193345"/>
                <a:gd name="connsiteX21" fmla="*/ 539445 w 719722"/>
                <a:gd name="connsiteY21" fmla="*/ 77891 h 193345"/>
                <a:gd name="connsiteX22" fmla="*/ 2352 w 719722"/>
                <a:gd name="connsiteY22" fmla="*/ 51650 h 193345"/>
                <a:gd name="connsiteX23" fmla="*/ 30300 w 719722"/>
                <a:gd name="connsiteY23" fmla="*/ 51650 h 193345"/>
                <a:gd name="connsiteX24" fmla="*/ 43997 w 719722"/>
                <a:gd name="connsiteY24" fmla="*/ 58417 h 193345"/>
                <a:gd name="connsiteX25" fmla="*/ 73190 w 719722"/>
                <a:gd name="connsiteY25" fmla="*/ 99020 h 193345"/>
                <a:gd name="connsiteX26" fmla="*/ 102383 w 719722"/>
                <a:gd name="connsiteY26" fmla="*/ 58417 h 193345"/>
                <a:gd name="connsiteX27" fmla="*/ 116080 w 719722"/>
                <a:gd name="connsiteY27" fmla="*/ 51650 h 193345"/>
                <a:gd name="connsiteX28" fmla="*/ 142921 w 719722"/>
                <a:gd name="connsiteY28" fmla="*/ 51650 h 193345"/>
                <a:gd name="connsiteX29" fmla="*/ 90484 w 719722"/>
                <a:gd name="connsiteY29" fmla="*/ 121531 h 193345"/>
                <a:gd name="connsiteX30" fmla="*/ 145273 w 719722"/>
                <a:gd name="connsiteY30" fmla="*/ 191411 h 193345"/>
                <a:gd name="connsiteX31" fmla="*/ 116910 w 719722"/>
                <a:gd name="connsiteY31" fmla="*/ 191411 h 193345"/>
                <a:gd name="connsiteX32" fmla="*/ 103213 w 719722"/>
                <a:gd name="connsiteY32" fmla="*/ 184644 h 193345"/>
                <a:gd name="connsiteX33" fmla="*/ 72360 w 719722"/>
                <a:gd name="connsiteY33" fmla="*/ 144732 h 193345"/>
                <a:gd name="connsiteX34" fmla="*/ 41368 w 719722"/>
                <a:gd name="connsiteY34" fmla="*/ 184644 h 193345"/>
                <a:gd name="connsiteX35" fmla="*/ 27671 w 719722"/>
                <a:gd name="connsiteY35" fmla="*/ 191411 h 193345"/>
                <a:gd name="connsiteX36" fmla="*/ 0 w 719722"/>
                <a:gd name="connsiteY36" fmla="*/ 191411 h 193345"/>
                <a:gd name="connsiteX37" fmla="*/ 54512 w 719722"/>
                <a:gd name="connsiteY37" fmla="*/ 121531 h 193345"/>
                <a:gd name="connsiteX38" fmla="*/ 389469 w 719722"/>
                <a:gd name="connsiteY38" fmla="*/ 50408 h 193345"/>
                <a:gd name="connsiteX39" fmla="*/ 431944 w 719722"/>
                <a:gd name="connsiteY39" fmla="*/ 65737 h 193345"/>
                <a:gd name="connsiteX40" fmla="*/ 447993 w 719722"/>
                <a:gd name="connsiteY40" fmla="*/ 111449 h 193345"/>
                <a:gd name="connsiteX41" fmla="*/ 447993 w 719722"/>
                <a:gd name="connsiteY41" fmla="*/ 191549 h 193345"/>
                <a:gd name="connsiteX42" fmla="*/ 432220 w 719722"/>
                <a:gd name="connsiteY42" fmla="*/ 191549 h 193345"/>
                <a:gd name="connsiteX43" fmla="*/ 415203 w 719722"/>
                <a:gd name="connsiteY43" fmla="*/ 174562 h 193345"/>
                <a:gd name="connsiteX44" fmla="*/ 415203 w 719722"/>
                <a:gd name="connsiteY44" fmla="*/ 115730 h 193345"/>
                <a:gd name="connsiteX45" fmla="*/ 406486 w 719722"/>
                <a:gd name="connsiteY45" fmla="*/ 88110 h 193345"/>
                <a:gd name="connsiteX46" fmla="*/ 381859 w 719722"/>
                <a:gd name="connsiteY46" fmla="*/ 78857 h 193345"/>
                <a:gd name="connsiteX47" fmla="*/ 353358 w 719722"/>
                <a:gd name="connsiteY47" fmla="*/ 89767 h 193345"/>
                <a:gd name="connsiteX48" fmla="*/ 342843 w 719722"/>
                <a:gd name="connsiteY48" fmla="*/ 120978 h 193345"/>
                <a:gd name="connsiteX49" fmla="*/ 342843 w 719722"/>
                <a:gd name="connsiteY49" fmla="*/ 174562 h 193345"/>
                <a:gd name="connsiteX50" fmla="*/ 325826 w 719722"/>
                <a:gd name="connsiteY50" fmla="*/ 191549 h 193345"/>
                <a:gd name="connsiteX51" fmla="*/ 310053 w 719722"/>
                <a:gd name="connsiteY51" fmla="*/ 191549 h 193345"/>
                <a:gd name="connsiteX52" fmla="*/ 310053 w 719722"/>
                <a:gd name="connsiteY52" fmla="*/ 51927 h 193345"/>
                <a:gd name="connsiteX53" fmla="*/ 324165 w 719722"/>
                <a:gd name="connsiteY53" fmla="*/ 51927 h 193345"/>
                <a:gd name="connsiteX54" fmla="*/ 341183 w 719722"/>
                <a:gd name="connsiteY54" fmla="*/ 68914 h 193345"/>
                <a:gd name="connsiteX55" fmla="*/ 341183 w 719722"/>
                <a:gd name="connsiteY55" fmla="*/ 70018 h 193345"/>
                <a:gd name="connsiteX56" fmla="*/ 361659 w 719722"/>
                <a:gd name="connsiteY56" fmla="*/ 55379 h 193345"/>
                <a:gd name="connsiteX57" fmla="*/ 389469 w 719722"/>
                <a:gd name="connsiteY57" fmla="*/ 50408 h 193345"/>
                <a:gd name="connsiteX58" fmla="*/ 719722 w 719722"/>
                <a:gd name="connsiteY58" fmla="*/ 50269 h 193345"/>
                <a:gd name="connsiteX59" fmla="*/ 719722 w 719722"/>
                <a:gd name="connsiteY59" fmla="*/ 81342 h 193345"/>
                <a:gd name="connsiteX60" fmla="*/ 712113 w 719722"/>
                <a:gd name="connsiteY60" fmla="*/ 80514 h 193345"/>
                <a:gd name="connsiteX61" fmla="*/ 682228 w 719722"/>
                <a:gd name="connsiteY61" fmla="*/ 91700 h 193345"/>
                <a:gd name="connsiteX62" fmla="*/ 671436 w 719722"/>
                <a:gd name="connsiteY62" fmla="*/ 123740 h 193345"/>
                <a:gd name="connsiteX63" fmla="*/ 671436 w 719722"/>
                <a:gd name="connsiteY63" fmla="*/ 174424 h 193345"/>
                <a:gd name="connsiteX64" fmla="*/ 654419 w 719722"/>
                <a:gd name="connsiteY64" fmla="*/ 191411 h 193345"/>
                <a:gd name="connsiteX65" fmla="*/ 638646 w 719722"/>
                <a:gd name="connsiteY65" fmla="*/ 191411 h 193345"/>
                <a:gd name="connsiteX66" fmla="*/ 638646 w 719722"/>
                <a:gd name="connsiteY66" fmla="*/ 51926 h 193345"/>
                <a:gd name="connsiteX67" fmla="*/ 669776 w 719722"/>
                <a:gd name="connsiteY67" fmla="*/ 51926 h 193345"/>
                <a:gd name="connsiteX68" fmla="*/ 669776 w 719722"/>
                <a:gd name="connsiteY68" fmla="*/ 72366 h 193345"/>
                <a:gd name="connsiteX69" fmla="*/ 719722 w 719722"/>
                <a:gd name="connsiteY69" fmla="*/ 50269 h 193345"/>
                <a:gd name="connsiteX70" fmla="*/ 208500 w 719722"/>
                <a:gd name="connsiteY70" fmla="*/ 50269 h 193345"/>
                <a:gd name="connsiteX71" fmla="*/ 233543 w 719722"/>
                <a:gd name="connsiteY71" fmla="*/ 54964 h 193345"/>
                <a:gd name="connsiteX72" fmla="*/ 253327 w 719722"/>
                <a:gd name="connsiteY72" fmla="*/ 68775 h 193345"/>
                <a:gd name="connsiteX73" fmla="*/ 270345 w 719722"/>
                <a:gd name="connsiteY73" fmla="*/ 51788 h 193345"/>
                <a:gd name="connsiteX74" fmla="*/ 285979 w 719722"/>
                <a:gd name="connsiteY74" fmla="*/ 51788 h 193345"/>
                <a:gd name="connsiteX75" fmla="*/ 285979 w 719722"/>
                <a:gd name="connsiteY75" fmla="*/ 51926 h 193345"/>
                <a:gd name="connsiteX76" fmla="*/ 285979 w 719722"/>
                <a:gd name="connsiteY76" fmla="*/ 191549 h 193345"/>
                <a:gd name="connsiteX77" fmla="*/ 271867 w 719722"/>
                <a:gd name="connsiteY77" fmla="*/ 191549 h 193345"/>
                <a:gd name="connsiteX78" fmla="*/ 254849 w 719722"/>
                <a:gd name="connsiteY78" fmla="*/ 174562 h 193345"/>
                <a:gd name="connsiteX79" fmla="*/ 254849 w 719722"/>
                <a:gd name="connsiteY79" fmla="*/ 173457 h 193345"/>
                <a:gd name="connsiteX80" fmla="*/ 234788 w 719722"/>
                <a:gd name="connsiteY80" fmla="*/ 188372 h 193345"/>
                <a:gd name="connsiteX81" fmla="*/ 208500 w 719722"/>
                <a:gd name="connsiteY81" fmla="*/ 193344 h 193345"/>
                <a:gd name="connsiteX82" fmla="*/ 171975 w 719722"/>
                <a:gd name="connsiteY82" fmla="*/ 184506 h 193345"/>
                <a:gd name="connsiteX83" fmla="*/ 146794 w 719722"/>
                <a:gd name="connsiteY83" fmla="*/ 159371 h 193345"/>
                <a:gd name="connsiteX84" fmla="*/ 137801 w 719722"/>
                <a:gd name="connsiteY84" fmla="*/ 121669 h 193345"/>
                <a:gd name="connsiteX85" fmla="*/ 146794 w 719722"/>
                <a:gd name="connsiteY85" fmla="*/ 84104 h 193345"/>
                <a:gd name="connsiteX86" fmla="*/ 171975 w 719722"/>
                <a:gd name="connsiteY86" fmla="*/ 59108 h 193345"/>
                <a:gd name="connsiteX87" fmla="*/ 208500 w 719722"/>
                <a:gd name="connsiteY87" fmla="*/ 50269 h 193345"/>
                <a:gd name="connsiteX88" fmla="*/ 580675 w 719722"/>
                <a:gd name="connsiteY88" fmla="*/ 0 h 193345"/>
                <a:gd name="connsiteX89" fmla="*/ 613327 w 719722"/>
                <a:gd name="connsiteY89" fmla="*/ 0 h 193345"/>
                <a:gd name="connsiteX90" fmla="*/ 613327 w 719722"/>
                <a:gd name="connsiteY90" fmla="*/ 191550 h 193345"/>
                <a:gd name="connsiteX91" fmla="*/ 598938 w 719722"/>
                <a:gd name="connsiteY91" fmla="*/ 191550 h 193345"/>
                <a:gd name="connsiteX92" fmla="*/ 581920 w 719722"/>
                <a:gd name="connsiteY92" fmla="*/ 174563 h 193345"/>
                <a:gd name="connsiteX93" fmla="*/ 581920 w 719722"/>
                <a:gd name="connsiteY93" fmla="*/ 173458 h 193345"/>
                <a:gd name="connsiteX94" fmla="*/ 561859 w 719722"/>
                <a:gd name="connsiteY94" fmla="*/ 188373 h 193345"/>
                <a:gd name="connsiteX95" fmla="*/ 535571 w 719722"/>
                <a:gd name="connsiteY95" fmla="*/ 193345 h 193345"/>
                <a:gd name="connsiteX96" fmla="*/ 499322 w 719722"/>
                <a:gd name="connsiteY96" fmla="*/ 184507 h 193345"/>
                <a:gd name="connsiteX97" fmla="*/ 474003 w 719722"/>
                <a:gd name="connsiteY97" fmla="*/ 159234 h 193345"/>
                <a:gd name="connsiteX98" fmla="*/ 464872 w 719722"/>
                <a:gd name="connsiteY98" fmla="*/ 121669 h 193345"/>
                <a:gd name="connsiteX99" fmla="*/ 474003 w 719722"/>
                <a:gd name="connsiteY99" fmla="*/ 84243 h 193345"/>
                <a:gd name="connsiteX100" fmla="*/ 499322 w 719722"/>
                <a:gd name="connsiteY100" fmla="*/ 59108 h 193345"/>
                <a:gd name="connsiteX101" fmla="*/ 535571 w 719722"/>
                <a:gd name="connsiteY101" fmla="*/ 50270 h 193345"/>
                <a:gd name="connsiteX102" fmla="*/ 561029 w 719722"/>
                <a:gd name="connsiteY102" fmla="*/ 54965 h 193345"/>
                <a:gd name="connsiteX103" fmla="*/ 580675 w 719722"/>
                <a:gd name="connsiteY103" fmla="*/ 69052 h 193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l="l" t="t" r="r" b="b"/>
              <a:pathLst>
                <a:path w="719722" h="193345">
                  <a:moveTo>
                    <a:pt x="212098" y="78028"/>
                  </a:moveTo>
                  <a:cubicBezTo>
                    <a:pt x="200061" y="78028"/>
                    <a:pt x="190099" y="82033"/>
                    <a:pt x="182351" y="90043"/>
                  </a:cubicBezTo>
                  <a:cubicBezTo>
                    <a:pt x="174603" y="98053"/>
                    <a:pt x="170730" y="108549"/>
                    <a:pt x="170730" y="121669"/>
                  </a:cubicBezTo>
                  <a:cubicBezTo>
                    <a:pt x="170730" y="134788"/>
                    <a:pt x="174603" y="145284"/>
                    <a:pt x="182351" y="153294"/>
                  </a:cubicBezTo>
                  <a:cubicBezTo>
                    <a:pt x="190099" y="161304"/>
                    <a:pt x="200061" y="165309"/>
                    <a:pt x="212098" y="165309"/>
                  </a:cubicBezTo>
                  <a:cubicBezTo>
                    <a:pt x="224134" y="165447"/>
                    <a:pt x="234096" y="161442"/>
                    <a:pt x="241982" y="153294"/>
                  </a:cubicBezTo>
                  <a:cubicBezTo>
                    <a:pt x="249868" y="145284"/>
                    <a:pt x="253742" y="134788"/>
                    <a:pt x="253742" y="121669"/>
                  </a:cubicBezTo>
                  <a:cubicBezTo>
                    <a:pt x="253742" y="108549"/>
                    <a:pt x="249868" y="98053"/>
                    <a:pt x="241982" y="90043"/>
                  </a:cubicBezTo>
                  <a:cubicBezTo>
                    <a:pt x="234096" y="82033"/>
                    <a:pt x="224134" y="78028"/>
                    <a:pt x="212098" y="78028"/>
                  </a:cubicBezTo>
                  <a:close/>
                  <a:moveTo>
                    <a:pt x="539445" y="77891"/>
                  </a:moveTo>
                  <a:cubicBezTo>
                    <a:pt x="531559" y="77891"/>
                    <a:pt x="524503" y="79686"/>
                    <a:pt x="518277" y="83277"/>
                  </a:cubicBezTo>
                  <a:cubicBezTo>
                    <a:pt x="512051" y="86867"/>
                    <a:pt x="507070" y="91977"/>
                    <a:pt x="503335" y="98606"/>
                  </a:cubicBezTo>
                  <a:cubicBezTo>
                    <a:pt x="499599" y="105235"/>
                    <a:pt x="497801" y="112969"/>
                    <a:pt x="497801" y="121669"/>
                  </a:cubicBezTo>
                  <a:cubicBezTo>
                    <a:pt x="497801" y="130370"/>
                    <a:pt x="499599" y="138104"/>
                    <a:pt x="503335" y="144733"/>
                  </a:cubicBezTo>
                  <a:cubicBezTo>
                    <a:pt x="507070" y="151362"/>
                    <a:pt x="511913" y="156471"/>
                    <a:pt x="518277" y="160062"/>
                  </a:cubicBezTo>
                  <a:cubicBezTo>
                    <a:pt x="524503" y="163653"/>
                    <a:pt x="531698" y="165448"/>
                    <a:pt x="539445" y="165448"/>
                  </a:cubicBezTo>
                  <a:cubicBezTo>
                    <a:pt x="547193" y="165448"/>
                    <a:pt x="554388" y="163653"/>
                    <a:pt x="560614" y="160062"/>
                  </a:cubicBezTo>
                  <a:cubicBezTo>
                    <a:pt x="566840" y="156471"/>
                    <a:pt x="571821" y="151362"/>
                    <a:pt x="575556" y="144733"/>
                  </a:cubicBezTo>
                  <a:cubicBezTo>
                    <a:pt x="579292" y="138104"/>
                    <a:pt x="581090" y="130370"/>
                    <a:pt x="581090" y="121669"/>
                  </a:cubicBezTo>
                  <a:cubicBezTo>
                    <a:pt x="581090" y="112969"/>
                    <a:pt x="579292" y="105235"/>
                    <a:pt x="575556" y="98606"/>
                  </a:cubicBezTo>
                  <a:cubicBezTo>
                    <a:pt x="571821" y="91977"/>
                    <a:pt x="566840" y="86867"/>
                    <a:pt x="560614" y="83277"/>
                  </a:cubicBezTo>
                  <a:cubicBezTo>
                    <a:pt x="554388" y="79686"/>
                    <a:pt x="547193" y="77891"/>
                    <a:pt x="539445" y="77891"/>
                  </a:cubicBezTo>
                  <a:close/>
                  <a:moveTo>
                    <a:pt x="2352" y="51650"/>
                  </a:moveTo>
                  <a:lnTo>
                    <a:pt x="30300" y="51650"/>
                  </a:lnTo>
                  <a:cubicBezTo>
                    <a:pt x="35696" y="51650"/>
                    <a:pt x="40676" y="54136"/>
                    <a:pt x="43997" y="58417"/>
                  </a:cubicBezTo>
                  <a:lnTo>
                    <a:pt x="73190" y="99020"/>
                  </a:lnTo>
                  <a:lnTo>
                    <a:pt x="102383" y="58417"/>
                  </a:lnTo>
                  <a:cubicBezTo>
                    <a:pt x="105565" y="54136"/>
                    <a:pt x="110684" y="51650"/>
                    <a:pt x="116080" y="51650"/>
                  </a:cubicBezTo>
                  <a:lnTo>
                    <a:pt x="142921" y="51650"/>
                  </a:lnTo>
                  <a:lnTo>
                    <a:pt x="90484" y="121531"/>
                  </a:lnTo>
                  <a:lnTo>
                    <a:pt x="145273" y="191411"/>
                  </a:lnTo>
                  <a:lnTo>
                    <a:pt x="116910" y="191411"/>
                  </a:lnTo>
                  <a:cubicBezTo>
                    <a:pt x="111514" y="191549"/>
                    <a:pt x="106395" y="188925"/>
                    <a:pt x="103213" y="184644"/>
                  </a:cubicBezTo>
                  <a:lnTo>
                    <a:pt x="72360" y="144732"/>
                  </a:lnTo>
                  <a:lnTo>
                    <a:pt x="41368" y="184644"/>
                  </a:lnTo>
                  <a:cubicBezTo>
                    <a:pt x="38186" y="188925"/>
                    <a:pt x="33067" y="191411"/>
                    <a:pt x="27671" y="191411"/>
                  </a:cubicBezTo>
                  <a:lnTo>
                    <a:pt x="0" y="191411"/>
                  </a:lnTo>
                  <a:lnTo>
                    <a:pt x="54512" y="121531"/>
                  </a:lnTo>
                  <a:close/>
                  <a:moveTo>
                    <a:pt x="389469" y="50408"/>
                  </a:moveTo>
                  <a:cubicBezTo>
                    <a:pt x="407040" y="50270"/>
                    <a:pt x="421290" y="55379"/>
                    <a:pt x="431944" y="65737"/>
                  </a:cubicBezTo>
                  <a:cubicBezTo>
                    <a:pt x="442597" y="76095"/>
                    <a:pt x="447993" y="91286"/>
                    <a:pt x="447993" y="111449"/>
                  </a:cubicBezTo>
                  <a:lnTo>
                    <a:pt x="447993" y="191549"/>
                  </a:lnTo>
                  <a:lnTo>
                    <a:pt x="432220" y="191549"/>
                  </a:lnTo>
                  <a:cubicBezTo>
                    <a:pt x="422812" y="191549"/>
                    <a:pt x="415203" y="183953"/>
                    <a:pt x="415203" y="174562"/>
                  </a:cubicBezTo>
                  <a:lnTo>
                    <a:pt x="415203" y="115730"/>
                  </a:lnTo>
                  <a:cubicBezTo>
                    <a:pt x="415203" y="103577"/>
                    <a:pt x="412297" y="94325"/>
                    <a:pt x="406486" y="88110"/>
                  </a:cubicBezTo>
                  <a:cubicBezTo>
                    <a:pt x="400676" y="81895"/>
                    <a:pt x="392513" y="78857"/>
                    <a:pt x="381859" y="78857"/>
                  </a:cubicBezTo>
                  <a:cubicBezTo>
                    <a:pt x="369822" y="78857"/>
                    <a:pt x="360276" y="82448"/>
                    <a:pt x="353358" y="89767"/>
                  </a:cubicBezTo>
                  <a:cubicBezTo>
                    <a:pt x="346302" y="96948"/>
                    <a:pt x="342843" y="107444"/>
                    <a:pt x="342843" y="120978"/>
                  </a:cubicBezTo>
                  <a:lnTo>
                    <a:pt x="342843" y="174562"/>
                  </a:lnTo>
                  <a:cubicBezTo>
                    <a:pt x="342843" y="183953"/>
                    <a:pt x="335234" y="191549"/>
                    <a:pt x="325826" y="191549"/>
                  </a:cubicBezTo>
                  <a:lnTo>
                    <a:pt x="310053" y="191549"/>
                  </a:lnTo>
                  <a:lnTo>
                    <a:pt x="310053" y="51927"/>
                  </a:lnTo>
                  <a:lnTo>
                    <a:pt x="324165" y="51927"/>
                  </a:lnTo>
                  <a:cubicBezTo>
                    <a:pt x="333573" y="51927"/>
                    <a:pt x="341183" y="59523"/>
                    <a:pt x="341183" y="68914"/>
                  </a:cubicBezTo>
                  <a:lnTo>
                    <a:pt x="341183" y="70018"/>
                  </a:lnTo>
                  <a:cubicBezTo>
                    <a:pt x="346579" y="63527"/>
                    <a:pt x="353358" y="58694"/>
                    <a:pt x="361659" y="55379"/>
                  </a:cubicBezTo>
                  <a:cubicBezTo>
                    <a:pt x="369822" y="52065"/>
                    <a:pt x="379092" y="50408"/>
                    <a:pt x="389469" y="50408"/>
                  </a:cubicBezTo>
                  <a:close/>
                  <a:moveTo>
                    <a:pt x="719722" y="50269"/>
                  </a:moveTo>
                  <a:lnTo>
                    <a:pt x="719722" y="81342"/>
                  </a:lnTo>
                  <a:cubicBezTo>
                    <a:pt x="716955" y="80790"/>
                    <a:pt x="714326" y="80514"/>
                    <a:pt x="712113" y="80514"/>
                  </a:cubicBezTo>
                  <a:cubicBezTo>
                    <a:pt x="699384" y="80514"/>
                    <a:pt x="689422" y="84243"/>
                    <a:pt x="682228" y="91700"/>
                  </a:cubicBezTo>
                  <a:cubicBezTo>
                    <a:pt x="675033" y="99158"/>
                    <a:pt x="671436" y="109792"/>
                    <a:pt x="671436" y="123740"/>
                  </a:cubicBezTo>
                  <a:lnTo>
                    <a:pt x="671436" y="174424"/>
                  </a:lnTo>
                  <a:cubicBezTo>
                    <a:pt x="671436" y="183815"/>
                    <a:pt x="663827" y="191411"/>
                    <a:pt x="654419" y="191411"/>
                  </a:cubicBezTo>
                  <a:lnTo>
                    <a:pt x="638646" y="191411"/>
                  </a:lnTo>
                  <a:lnTo>
                    <a:pt x="638646" y="51926"/>
                  </a:lnTo>
                  <a:lnTo>
                    <a:pt x="669776" y="51926"/>
                  </a:lnTo>
                  <a:lnTo>
                    <a:pt x="669776" y="72366"/>
                  </a:lnTo>
                  <a:cubicBezTo>
                    <a:pt x="679322" y="57589"/>
                    <a:pt x="695925" y="50269"/>
                    <a:pt x="719722" y="50269"/>
                  </a:cubicBezTo>
                  <a:close/>
                  <a:moveTo>
                    <a:pt x="208500" y="50269"/>
                  </a:moveTo>
                  <a:cubicBezTo>
                    <a:pt x="217632" y="50269"/>
                    <a:pt x="225933" y="51788"/>
                    <a:pt x="233543" y="54964"/>
                  </a:cubicBezTo>
                  <a:cubicBezTo>
                    <a:pt x="241152" y="58141"/>
                    <a:pt x="247793" y="62698"/>
                    <a:pt x="253327" y="68775"/>
                  </a:cubicBezTo>
                  <a:cubicBezTo>
                    <a:pt x="253327" y="59384"/>
                    <a:pt x="260937" y="51788"/>
                    <a:pt x="270345" y="51788"/>
                  </a:cubicBezTo>
                  <a:lnTo>
                    <a:pt x="285979" y="51788"/>
                  </a:lnTo>
                  <a:lnTo>
                    <a:pt x="285979" y="51926"/>
                  </a:lnTo>
                  <a:lnTo>
                    <a:pt x="285979" y="191549"/>
                  </a:lnTo>
                  <a:lnTo>
                    <a:pt x="271867" y="191549"/>
                  </a:lnTo>
                  <a:cubicBezTo>
                    <a:pt x="262459" y="191549"/>
                    <a:pt x="254849" y="183953"/>
                    <a:pt x="254849" y="174562"/>
                  </a:cubicBezTo>
                  <a:lnTo>
                    <a:pt x="254849" y="173457"/>
                  </a:lnTo>
                  <a:cubicBezTo>
                    <a:pt x="249453" y="180086"/>
                    <a:pt x="242812" y="185058"/>
                    <a:pt x="234788" y="188372"/>
                  </a:cubicBezTo>
                  <a:cubicBezTo>
                    <a:pt x="226902" y="191687"/>
                    <a:pt x="218047" y="193344"/>
                    <a:pt x="208500" y="193344"/>
                  </a:cubicBezTo>
                  <a:cubicBezTo>
                    <a:pt x="194941" y="193344"/>
                    <a:pt x="182628" y="190444"/>
                    <a:pt x="171975" y="184506"/>
                  </a:cubicBezTo>
                  <a:cubicBezTo>
                    <a:pt x="161183" y="178567"/>
                    <a:pt x="152882" y="170143"/>
                    <a:pt x="146794" y="159371"/>
                  </a:cubicBezTo>
                  <a:cubicBezTo>
                    <a:pt x="140706" y="148599"/>
                    <a:pt x="137801" y="136031"/>
                    <a:pt x="137801" y="121669"/>
                  </a:cubicBezTo>
                  <a:cubicBezTo>
                    <a:pt x="137801" y="107306"/>
                    <a:pt x="140845" y="94876"/>
                    <a:pt x="146794" y="84104"/>
                  </a:cubicBezTo>
                  <a:cubicBezTo>
                    <a:pt x="152882" y="73332"/>
                    <a:pt x="161183" y="65046"/>
                    <a:pt x="171975" y="59108"/>
                  </a:cubicBezTo>
                  <a:cubicBezTo>
                    <a:pt x="182766" y="53169"/>
                    <a:pt x="194941" y="50269"/>
                    <a:pt x="208500" y="50269"/>
                  </a:cubicBezTo>
                  <a:close/>
                  <a:moveTo>
                    <a:pt x="580675" y="0"/>
                  </a:moveTo>
                  <a:lnTo>
                    <a:pt x="613327" y="0"/>
                  </a:lnTo>
                  <a:lnTo>
                    <a:pt x="613327" y="191550"/>
                  </a:lnTo>
                  <a:lnTo>
                    <a:pt x="598938" y="191550"/>
                  </a:lnTo>
                  <a:cubicBezTo>
                    <a:pt x="589530" y="191550"/>
                    <a:pt x="581920" y="183954"/>
                    <a:pt x="581920" y="174563"/>
                  </a:cubicBezTo>
                  <a:lnTo>
                    <a:pt x="581920" y="173458"/>
                  </a:lnTo>
                  <a:cubicBezTo>
                    <a:pt x="576525" y="180087"/>
                    <a:pt x="569884" y="185059"/>
                    <a:pt x="561859" y="188373"/>
                  </a:cubicBezTo>
                  <a:cubicBezTo>
                    <a:pt x="553973" y="191688"/>
                    <a:pt x="545118" y="193345"/>
                    <a:pt x="535571" y="193345"/>
                  </a:cubicBezTo>
                  <a:cubicBezTo>
                    <a:pt x="522151" y="193345"/>
                    <a:pt x="509976" y="190445"/>
                    <a:pt x="499322" y="184507"/>
                  </a:cubicBezTo>
                  <a:cubicBezTo>
                    <a:pt x="488531" y="178568"/>
                    <a:pt x="480091" y="170144"/>
                    <a:pt x="474003" y="159234"/>
                  </a:cubicBezTo>
                  <a:cubicBezTo>
                    <a:pt x="467916" y="148323"/>
                    <a:pt x="464872" y="135756"/>
                    <a:pt x="464872" y="121669"/>
                  </a:cubicBezTo>
                  <a:cubicBezTo>
                    <a:pt x="464872" y="107583"/>
                    <a:pt x="467916" y="95015"/>
                    <a:pt x="474003" y="84243"/>
                  </a:cubicBezTo>
                  <a:cubicBezTo>
                    <a:pt x="480091" y="73471"/>
                    <a:pt x="488531" y="65047"/>
                    <a:pt x="499322" y="59108"/>
                  </a:cubicBezTo>
                  <a:cubicBezTo>
                    <a:pt x="510114" y="53170"/>
                    <a:pt x="522151" y="50270"/>
                    <a:pt x="535571" y="50270"/>
                  </a:cubicBezTo>
                  <a:cubicBezTo>
                    <a:pt x="544841" y="50270"/>
                    <a:pt x="553281" y="51789"/>
                    <a:pt x="561029" y="54965"/>
                  </a:cubicBezTo>
                  <a:cubicBezTo>
                    <a:pt x="568777" y="58142"/>
                    <a:pt x="575279" y="62837"/>
                    <a:pt x="580675" y="69052"/>
                  </a:cubicBezTo>
                  <a:close/>
                </a:path>
              </a:pathLst>
            </a:custGeom>
            <a:solidFill>
              <a:schemeClr val="tx2"/>
            </a:solidFill>
            <a:ln w="9510" cap="flat">
              <a:noFill/>
              <a:prstDash val="solid"/>
              <a:miter/>
            </a:ln>
          </p:spPr>
          <p:txBody>
            <a:bodyPr wrap="square" rtlCol="0" anchor="ctr">
              <a:noAutofit/>
            </a:bodyPr>
            <a:lstStyle/>
            <a:p>
              <a:endParaRPr lang="en-US"/>
            </a:p>
          </p:txBody>
        </p:sp>
        <p:grpSp>
          <p:nvGrpSpPr>
            <p:cNvPr id="41" name="Group 40">
              <a:extLst>
                <a:ext uri="{FF2B5EF4-FFF2-40B4-BE49-F238E27FC236}">
                  <a16:creationId xmlns:a16="http://schemas.microsoft.com/office/drawing/2014/main" id="{6ECA3BB6-8C34-7743-830C-803A8B1FCE97}"/>
                </a:ext>
              </a:extLst>
            </p:cNvPr>
            <p:cNvGrpSpPr/>
            <p:nvPr userDrawn="1"/>
          </p:nvGrpSpPr>
          <p:grpSpPr>
            <a:xfrm>
              <a:off x="11082099" y="267640"/>
              <a:ext cx="156756" cy="139761"/>
              <a:chOff x="11082099" y="267640"/>
              <a:chExt cx="156756" cy="139761"/>
            </a:xfrm>
          </p:grpSpPr>
          <p:sp>
            <p:nvSpPr>
              <p:cNvPr id="42" name="Freeform 41">
                <a:extLst>
                  <a:ext uri="{FF2B5EF4-FFF2-40B4-BE49-F238E27FC236}">
                    <a16:creationId xmlns:a16="http://schemas.microsoft.com/office/drawing/2014/main" id="{2F65448D-09A1-B044-BEFE-46417BE7AC18}"/>
                  </a:ext>
                </a:extLst>
              </p:cNvPr>
              <p:cNvSpPr/>
              <p:nvPr/>
            </p:nvSpPr>
            <p:spPr>
              <a:xfrm>
                <a:off x="11082099" y="272749"/>
                <a:ext cx="70699" cy="60489"/>
              </a:xfrm>
              <a:custGeom>
                <a:avLst/>
                <a:gdLst>
                  <a:gd name="connsiteX0" fmla="*/ 246570 w 486475"/>
                  <a:gd name="connsiteY0" fmla="*/ 0 h 416222"/>
                  <a:gd name="connsiteX1" fmla="*/ 225625 w 486475"/>
                  <a:gd name="connsiteY1" fmla="*/ 26608 h 416222"/>
                  <a:gd name="connsiteX2" fmla="*/ 0 w 486475"/>
                  <a:gd name="connsiteY2" fmla="*/ 416223 h 416222"/>
                  <a:gd name="connsiteX3" fmla="*/ 486475 w 486475"/>
                  <a:gd name="connsiteY3" fmla="*/ 416223 h 416222"/>
                  <a:gd name="connsiteX4" fmla="*/ 246570 w 486475"/>
                  <a:gd name="connsiteY4" fmla="*/ 0 h 416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475" h="416222">
                    <a:moveTo>
                      <a:pt x="246570" y="0"/>
                    </a:moveTo>
                    <a:cubicBezTo>
                      <a:pt x="238954" y="7602"/>
                      <a:pt x="231338" y="16155"/>
                      <a:pt x="225625" y="26608"/>
                    </a:cubicBezTo>
                    <a:lnTo>
                      <a:pt x="0" y="416223"/>
                    </a:lnTo>
                    <a:lnTo>
                      <a:pt x="486475" y="416223"/>
                    </a:lnTo>
                    <a:lnTo>
                      <a:pt x="246570" y="0"/>
                    </a:lnTo>
                    <a:close/>
                  </a:path>
                </a:pathLst>
              </a:custGeom>
              <a:solidFill>
                <a:srgbClr val="DF1E26"/>
              </a:solidFill>
              <a:ln w="9510" cap="flat">
                <a:noFill/>
                <a:prstDash val="solid"/>
                <a:miter/>
              </a:ln>
            </p:spPr>
            <p:txBody>
              <a:bodyPr rtlCol="0" anchor="ctr"/>
              <a:lstStyle/>
              <a:p>
                <a:endParaRPr lang="en-US"/>
              </a:p>
            </p:txBody>
          </p:sp>
          <p:sp>
            <p:nvSpPr>
              <p:cNvPr id="43" name="Freeform 42">
                <a:extLst>
                  <a:ext uri="{FF2B5EF4-FFF2-40B4-BE49-F238E27FC236}">
                    <a16:creationId xmlns:a16="http://schemas.microsoft.com/office/drawing/2014/main" id="{60577CAF-3DFC-FB42-B88B-6857018A6CFF}"/>
                  </a:ext>
                </a:extLst>
              </p:cNvPr>
              <p:cNvSpPr/>
              <p:nvPr/>
            </p:nvSpPr>
            <p:spPr>
              <a:xfrm>
                <a:off x="11125542" y="267640"/>
                <a:ext cx="69869" cy="61180"/>
              </a:xfrm>
              <a:custGeom>
                <a:avLst/>
                <a:gdLst>
                  <a:gd name="connsiteX0" fmla="*/ 480763 w 480763"/>
                  <a:gd name="connsiteY0" fmla="*/ 4751 h 420973"/>
                  <a:gd name="connsiteX1" fmla="*/ 447443 w 480763"/>
                  <a:gd name="connsiteY1" fmla="*/ 0 h 420973"/>
                  <a:gd name="connsiteX2" fmla="*/ 33320 w 480763"/>
                  <a:gd name="connsiteY2" fmla="*/ 0 h 420973"/>
                  <a:gd name="connsiteX3" fmla="*/ 0 w 480763"/>
                  <a:gd name="connsiteY3" fmla="*/ 4751 h 420973"/>
                  <a:gd name="connsiteX4" fmla="*/ 240858 w 480763"/>
                  <a:gd name="connsiteY4" fmla="*/ 420974 h 420973"/>
                  <a:gd name="connsiteX5" fmla="*/ 480763 w 480763"/>
                  <a:gd name="connsiteY5" fmla="*/ 4751 h 420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0763" h="420973">
                    <a:moveTo>
                      <a:pt x="480763" y="4751"/>
                    </a:moveTo>
                    <a:cubicBezTo>
                      <a:pt x="470291" y="1901"/>
                      <a:pt x="458867" y="0"/>
                      <a:pt x="447443" y="0"/>
                    </a:cubicBezTo>
                    <a:lnTo>
                      <a:pt x="33320" y="0"/>
                    </a:lnTo>
                    <a:cubicBezTo>
                      <a:pt x="21896" y="0"/>
                      <a:pt x="10472" y="1901"/>
                      <a:pt x="0" y="4751"/>
                    </a:cubicBezTo>
                    <a:lnTo>
                      <a:pt x="240858" y="420974"/>
                    </a:lnTo>
                    <a:lnTo>
                      <a:pt x="480763" y="4751"/>
                    </a:lnTo>
                    <a:close/>
                  </a:path>
                </a:pathLst>
              </a:custGeom>
              <a:solidFill>
                <a:srgbClr val="EF3834"/>
              </a:solidFill>
              <a:ln w="9510" cap="flat">
                <a:noFill/>
                <a:prstDash val="solid"/>
                <a:miter/>
              </a:ln>
            </p:spPr>
            <p:txBody>
              <a:bodyPr rtlCol="0" anchor="ctr"/>
              <a:lstStyle/>
              <a:p>
                <a:endParaRPr lang="en-US"/>
              </a:p>
            </p:txBody>
          </p:sp>
          <p:sp>
            <p:nvSpPr>
              <p:cNvPr id="44" name="Freeform 43">
                <a:extLst>
                  <a:ext uri="{FF2B5EF4-FFF2-40B4-BE49-F238E27FC236}">
                    <a16:creationId xmlns:a16="http://schemas.microsoft.com/office/drawing/2014/main" id="{742CFA1A-3998-B44C-AA49-5460D04E4D4A}"/>
                  </a:ext>
                </a:extLst>
              </p:cNvPr>
              <p:cNvSpPr/>
              <p:nvPr/>
            </p:nvSpPr>
            <p:spPr>
              <a:xfrm>
                <a:off x="11082237" y="341939"/>
                <a:ext cx="70838" cy="60489"/>
              </a:xfrm>
              <a:custGeom>
                <a:avLst/>
                <a:gdLst>
                  <a:gd name="connsiteX0" fmla="*/ 0 w 487427"/>
                  <a:gd name="connsiteY0" fmla="*/ 0 h 416222"/>
                  <a:gd name="connsiteX1" fmla="*/ 225625 w 487427"/>
                  <a:gd name="connsiteY1" fmla="*/ 389615 h 416222"/>
                  <a:gd name="connsiteX2" fmla="*/ 246570 w 487427"/>
                  <a:gd name="connsiteY2" fmla="*/ 416222 h 416222"/>
                  <a:gd name="connsiteX3" fmla="*/ 487427 w 487427"/>
                  <a:gd name="connsiteY3" fmla="*/ 0 h 416222"/>
                  <a:gd name="connsiteX4" fmla="*/ 0 w 487427"/>
                  <a:gd name="connsiteY4" fmla="*/ 0 h 416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7427" h="416222">
                    <a:moveTo>
                      <a:pt x="0" y="0"/>
                    </a:moveTo>
                    <a:lnTo>
                      <a:pt x="225625" y="389615"/>
                    </a:lnTo>
                    <a:cubicBezTo>
                      <a:pt x="231338" y="399118"/>
                      <a:pt x="238002" y="408620"/>
                      <a:pt x="246570" y="416222"/>
                    </a:cubicBezTo>
                    <a:lnTo>
                      <a:pt x="487427" y="0"/>
                    </a:lnTo>
                    <a:lnTo>
                      <a:pt x="0" y="0"/>
                    </a:lnTo>
                    <a:close/>
                  </a:path>
                </a:pathLst>
              </a:custGeom>
              <a:solidFill>
                <a:srgbClr val="F0534C"/>
              </a:solidFill>
              <a:ln w="9510" cap="flat">
                <a:noFill/>
                <a:prstDash val="solid"/>
                <a:miter/>
              </a:ln>
            </p:spPr>
            <p:txBody>
              <a:bodyPr rtlCol="0" anchor="ctr"/>
              <a:lstStyle/>
              <a:p>
                <a:endParaRPr lang="en-US"/>
              </a:p>
            </p:txBody>
          </p:sp>
          <p:sp>
            <p:nvSpPr>
              <p:cNvPr id="45" name="Freeform 44">
                <a:extLst>
                  <a:ext uri="{FF2B5EF4-FFF2-40B4-BE49-F238E27FC236}">
                    <a16:creationId xmlns:a16="http://schemas.microsoft.com/office/drawing/2014/main" id="{13B77DC0-4502-DC42-82B8-7CC7DA3B5808}"/>
                  </a:ext>
                </a:extLst>
              </p:cNvPr>
              <p:cNvSpPr/>
              <p:nvPr/>
            </p:nvSpPr>
            <p:spPr>
              <a:xfrm>
                <a:off x="11168017" y="341939"/>
                <a:ext cx="70838" cy="60489"/>
              </a:xfrm>
              <a:custGeom>
                <a:avLst/>
                <a:gdLst>
                  <a:gd name="connsiteX0" fmla="*/ 261802 w 487427"/>
                  <a:gd name="connsiteY0" fmla="*/ 389615 h 416222"/>
                  <a:gd name="connsiteX1" fmla="*/ 487427 w 487427"/>
                  <a:gd name="connsiteY1" fmla="*/ 0 h 416222"/>
                  <a:gd name="connsiteX2" fmla="*/ 0 w 487427"/>
                  <a:gd name="connsiteY2" fmla="*/ 0 h 416222"/>
                  <a:gd name="connsiteX3" fmla="*/ 240858 w 487427"/>
                  <a:gd name="connsiteY3" fmla="*/ 416222 h 416222"/>
                  <a:gd name="connsiteX4" fmla="*/ 261802 w 487427"/>
                  <a:gd name="connsiteY4" fmla="*/ 389615 h 416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7427" h="416222">
                    <a:moveTo>
                      <a:pt x="261802" y="389615"/>
                    </a:moveTo>
                    <a:lnTo>
                      <a:pt x="487427" y="0"/>
                    </a:lnTo>
                    <a:lnTo>
                      <a:pt x="0" y="0"/>
                    </a:lnTo>
                    <a:lnTo>
                      <a:pt x="240858" y="416222"/>
                    </a:lnTo>
                    <a:cubicBezTo>
                      <a:pt x="248474" y="407670"/>
                      <a:pt x="256090" y="399118"/>
                      <a:pt x="261802" y="389615"/>
                    </a:cubicBezTo>
                  </a:path>
                </a:pathLst>
              </a:custGeom>
              <a:solidFill>
                <a:srgbClr val="F26F62"/>
              </a:solidFill>
              <a:ln w="9510" cap="flat">
                <a:noFill/>
                <a:prstDash val="solid"/>
                <a:miter/>
              </a:ln>
            </p:spPr>
            <p:txBody>
              <a:bodyPr rtlCol="0" anchor="ctr"/>
              <a:lstStyle/>
              <a:p>
                <a:endParaRPr lang="en-US"/>
              </a:p>
            </p:txBody>
          </p:sp>
          <p:sp>
            <p:nvSpPr>
              <p:cNvPr id="46" name="Freeform 45">
                <a:extLst>
                  <a:ext uri="{FF2B5EF4-FFF2-40B4-BE49-F238E27FC236}">
                    <a16:creationId xmlns:a16="http://schemas.microsoft.com/office/drawing/2014/main" id="{D3631C44-BD15-AC47-B4C5-88F36BB2D650}"/>
                  </a:ext>
                </a:extLst>
              </p:cNvPr>
              <p:cNvSpPr/>
              <p:nvPr/>
            </p:nvSpPr>
            <p:spPr>
              <a:xfrm>
                <a:off x="11125542" y="346221"/>
                <a:ext cx="70008" cy="61180"/>
              </a:xfrm>
              <a:custGeom>
                <a:avLst/>
                <a:gdLst>
                  <a:gd name="connsiteX0" fmla="*/ 0 w 481715"/>
                  <a:gd name="connsiteY0" fmla="*/ 416223 h 420973"/>
                  <a:gd name="connsiteX1" fmla="*/ 33320 w 481715"/>
                  <a:gd name="connsiteY1" fmla="*/ 420974 h 420973"/>
                  <a:gd name="connsiteX2" fmla="*/ 448395 w 481715"/>
                  <a:gd name="connsiteY2" fmla="*/ 420974 h 420973"/>
                  <a:gd name="connsiteX3" fmla="*/ 481715 w 481715"/>
                  <a:gd name="connsiteY3" fmla="*/ 416223 h 420973"/>
                  <a:gd name="connsiteX4" fmla="*/ 240858 w 481715"/>
                  <a:gd name="connsiteY4" fmla="*/ 0 h 420973"/>
                  <a:gd name="connsiteX5" fmla="*/ 0 w 481715"/>
                  <a:gd name="connsiteY5" fmla="*/ 416223 h 420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1715" h="420973">
                    <a:moveTo>
                      <a:pt x="0" y="416223"/>
                    </a:moveTo>
                    <a:cubicBezTo>
                      <a:pt x="10472" y="419073"/>
                      <a:pt x="21896" y="420974"/>
                      <a:pt x="33320" y="420974"/>
                    </a:cubicBezTo>
                    <a:lnTo>
                      <a:pt x="448395" y="420974"/>
                    </a:lnTo>
                    <a:cubicBezTo>
                      <a:pt x="459819" y="420974"/>
                      <a:pt x="471243" y="419073"/>
                      <a:pt x="481715" y="416223"/>
                    </a:cubicBezTo>
                    <a:lnTo>
                      <a:pt x="240858" y="0"/>
                    </a:lnTo>
                    <a:lnTo>
                      <a:pt x="0" y="416223"/>
                    </a:lnTo>
                    <a:close/>
                  </a:path>
                </a:pathLst>
              </a:custGeom>
              <a:solidFill>
                <a:srgbClr val="F58C7F"/>
              </a:solidFill>
              <a:ln w="9510" cap="flat">
                <a:noFill/>
                <a:prstDash val="solid"/>
                <a:miter/>
              </a:ln>
            </p:spPr>
            <p:txBody>
              <a:bodyPr rtlCol="0" anchor="ctr"/>
              <a:lstStyle/>
              <a:p>
                <a:endParaRPr lang="en-US"/>
              </a:p>
            </p:txBody>
          </p:sp>
          <p:sp>
            <p:nvSpPr>
              <p:cNvPr id="47" name="Freeform 46">
                <a:extLst>
                  <a:ext uri="{FF2B5EF4-FFF2-40B4-BE49-F238E27FC236}">
                    <a16:creationId xmlns:a16="http://schemas.microsoft.com/office/drawing/2014/main" id="{83D3490F-88B1-CD4E-8986-4076046546A3}"/>
                  </a:ext>
                </a:extLst>
              </p:cNvPr>
              <p:cNvSpPr/>
              <p:nvPr/>
            </p:nvSpPr>
            <p:spPr>
              <a:xfrm>
                <a:off x="11168017" y="272749"/>
                <a:ext cx="70699" cy="60489"/>
              </a:xfrm>
              <a:custGeom>
                <a:avLst/>
                <a:gdLst>
                  <a:gd name="connsiteX0" fmla="*/ 486475 w 486475"/>
                  <a:gd name="connsiteY0" fmla="*/ 416223 h 416222"/>
                  <a:gd name="connsiteX1" fmla="*/ 260850 w 486475"/>
                  <a:gd name="connsiteY1" fmla="*/ 26608 h 416222"/>
                  <a:gd name="connsiteX2" fmla="*/ 239906 w 486475"/>
                  <a:gd name="connsiteY2" fmla="*/ 0 h 416222"/>
                  <a:gd name="connsiteX3" fmla="*/ 0 w 486475"/>
                  <a:gd name="connsiteY3" fmla="*/ 416223 h 416222"/>
                  <a:gd name="connsiteX4" fmla="*/ 486475 w 486475"/>
                  <a:gd name="connsiteY4" fmla="*/ 416223 h 416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475" h="416222">
                    <a:moveTo>
                      <a:pt x="486475" y="416223"/>
                    </a:moveTo>
                    <a:lnTo>
                      <a:pt x="260850" y="26608"/>
                    </a:lnTo>
                    <a:cubicBezTo>
                      <a:pt x="255138" y="17105"/>
                      <a:pt x="248474" y="7602"/>
                      <a:pt x="239906" y="0"/>
                    </a:cubicBezTo>
                    <a:lnTo>
                      <a:pt x="0" y="416223"/>
                    </a:lnTo>
                    <a:lnTo>
                      <a:pt x="486475" y="416223"/>
                    </a:lnTo>
                    <a:close/>
                  </a:path>
                </a:pathLst>
              </a:custGeom>
              <a:solidFill>
                <a:srgbClr val="F0534C"/>
              </a:solidFill>
              <a:ln w="9510" cap="flat">
                <a:noFill/>
                <a:prstDash val="solid"/>
                <a:miter/>
              </a:ln>
            </p:spPr>
            <p:txBody>
              <a:bodyPr rtlCol="0" anchor="ctr"/>
              <a:lstStyle/>
              <a:p>
                <a:endParaRPr lang="en-US"/>
              </a:p>
            </p:txBody>
          </p:sp>
        </p:grpSp>
      </p:grpSp>
      <p:sp>
        <p:nvSpPr>
          <p:cNvPr id="27" name="Text Placeholder 7">
            <a:extLst>
              <a:ext uri="{FF2B5EF4-FFF2-40B4-BE49-F238E27FC236}">
                <a16:creationId xmlns:a16="http://schemas.microsoft.com/office/drawing/2014/main" id="{63EDA510-6E56-0641-B044-2C7D551E6FE8}"/>
              </a:ext>
            </a:extLst>
          </p:cNvPr>
          <p:cNvSpPr>
            <a:spLocks noGrp="1"/>
          </p:cNvSpPr>
          <p:nvPr>
            <p:ph type="body" sz="quarter" idx="24"/>
          </p:nvPr>
        </p:nvSpPr>
        <p:spPr>
          <a:xfrm>
            <a:off x="228600" y="502920"/>
            <a:ext cx="5865812" cy="233718"/>
          </a:xfrm>
          <a:prstGeom prst="rect">
            <a:avLst/>
          </a:prstGeom>
        </p:spPr>
        <p:txBody>
          <a:bodyPr wrap="square">
            <a:spAutoFit/>
          </a:bodyPr>
          <a:lstStyle>
            <a:lvl1pPr marL="0" marR="0" indent="0" algn="l" defTabSz="182742" rtl="0" eaLnBrk="1" fontAlgn="auto" latinLnBrk="0" hangingPunct="1">
              <a:lnSpc>
                <a:spcPct val="120000"/>
              </a:lnSpc>
              <a:spcBef>
                <a:spcPts val="0"/>
              </a:spcBef>
              <a:spcAft>
                <a:spcPts val="0"/>
              </a:spcAft>
              <a:buClrTx/>
              <a:buSzTx/>
              <a:buFont typeface="Arial" panose="020B0604020202020204" pitchFamily="34" charset="0"/>
              <a:buNone/>
              <a:tabLst/>
              <a:defRPr lang="en-US"/>
            </a:lvl1pPr>
            <a:lvl4pPr marL="182880" marR="0" indent="-182880" algn="l" defTabSz="182880" rtl="0" eaLnBrk="1" fontAlgn="auto" latinLnBrk="0" hangingPunct="1">
              <a:lnSpc>
                <a:spcPct val="100000"/>
              </a:lnSpc>
              <a:spcBef>
                <a:spcPts val="0"/>
              </a:spcBef>
              <a:spcAft>
                <a:spcPts val="600"/>
              </a:spcAft>
              <a:buClr>
                <a:schemeClr val="tx2"/>
              </a:buClr>
              <a:buSzPct val="100000"/>
              <a:buFont typeface="Arial" panose="020B0604020202020204" pitchFamily="34" charset="0"/>
              <a:buChar char="•"/>
              <a:tabLst>
                <a:tab pos="182880" algn="l"/>
                <a:tab pos="365760" algn="l"/>
                <a:tab pos="548640" algn="l"/>
              </a:tabLst>
              <a:defRPr/>
            </a:lvl4pPr>
          </a:lstStyle>
          <a:p>
            <a:pPr lvl="0"/>
            <a:r>
              <a:rPr lang="en-US"/>
              <a:t>Click to edit Master text styles</a:t>
            </a:r>
          </a:p>
        </p:txBody>
      </p:sp>
      <p:sp>
        <p:nvSpPr>
          <p:cNvPr id="29" name="Text Placeholder 7">
            <a:extLst>
              <a:ext uri="{FF2B5EF4-FFF2-40B4-BE49-F238E27FC236}">
                <a16:creationId xmlns:a16="http://schemas.microsoft.com/office/drawing/2014/main" id="{87ADB40D-475F-1C4C-AF0A-C2EE6B3AC7C7}"/>
              </a:ext>
            </a:extLst>
          </p:cNvPr>
          <p:cNvSpPr>
            <a:spLocks noGrp="1"/>
          </p:cNvSpPr>
          <p:nvPr>
            <p:ph type="body" sz="quarter" idx="28" hasCustomPrompt="1"/>
          </p:nvPr>
        </p:nvSpPr>
        <p:spPr>
          <a:xfrm>
            <a:off x="10148986" y="6632886"/>
            <a:ext cx="1821776" cy="92333"/>
          </a:xfrm>
        </p:spPr>
        <p:txBody>
          <a:bodyPr anchor="b" anchorCtr="0">
            <a:spAutoFit/>
          </a:bodyPr>
          <a:lstStyle>
            <a:lvl1pPr algn="r">
              <a:lnSpc>
                <a:spcPct val="100000"/>
              </a:lnSpc>
              <a:defRPr sz="600">
                <a:solidFill>
                  <a:schemeClr val="tx2">
                    <a:lumMod val="50000"/>
                    <a:lumOff val="50000"/>
                  </a:schemeClr>
                </a:solidFill>
              </a:defRPr>
            </a:lvl1pPr>
          </a:lstStyle>
          <a:p>
            <a:pPr lvl="0"/>
            <a:r>
              <a:rPr lang="en-US"/>
              <a:t>Source Info</a:t>
            </a:r>
          </a:p>
        </p:txBody>
      </p:sp>
      <p:sp>
        <p:nvSpPr>
          <p:cNvPr id="3" name="Footer Placeholder 2">
            <a:extLst>
              <a:ext uri="{FF2B5EF4-FFF2-40B4-BE49-F238E27FC236}">
                <a16:creationId xmlns:a16="http://schemas.microsoft.com/office/drawing/2014/main" id="{EFA26E66-391A-C142-950E-C0B055FF25D4}"/>
              </a:ext>
            </a:extLst>
          </p:cNvPr>
          <p:cNvSpPr>
            <a:spLocks noGrp="1"/>
          </p:cNvSpPr>
          <p:nvPr>
            <p:ph type="ftr" sz="quarter" idx="10"/>
          </p:nvPr>
        </p:nvSpPr>
        <p:spPr/>
        <p:txBody>
          <a:bodyPr/>
          <a:lstStyle/>
          <a:p>
            <a:r>
              <a:rPr lang="en-US" kern="0"/>
              <a:t>© 2021 Xandr Inc. Xandr℠, the Kite logo, AT&amp;T, the Globe logo and other marks are trademarks and service marks of AT&amp;T Intellectual Property and/or AT&amp;T affiliated companies. All other marks contained herein are the property of their respective owners.</a:t>
            </a:r>
          </a:p>
        </p:txBody>
      </p:sp>
      <p:sp>
        <p:nvSpPr>
          <p:cNvPr id="4" name="Slide Number Placeholder 3">
            <a:extLst>
              <a:ext uri="{FF2B5EF4-FFF2-40B4-BE49-F238E27FC236}">
                <a16:creationId xmlns:a16="http://schemas.microsoft.com/office/drawing/2014/main" id="{6BB85693-DCEC-8D4D-AFE4-79BCDD567C86}"/>
              </a:ext>
            </a:extLst>
          </p:cNvPr>
          <p:cNvSpPr>
            <a:spLocks noGrp="1"/>
          </p:cNvSpPr>
          <p:nvPr>
            <p:ph type="sldNum" sz="quarter" idx="11"/>
          </p:nvPr>
        </p:nvSpPr>
        <p:spPr/>
        <p:txBody>
          <a:bodyPr/>
          <a:lstStyle/>
          <a:p>
            <a:fld id="{B039CED7-89A6-0D48-93AF-800B78660EBD}" type="slidenum">
              <a:rPr lang="en-US"/>
              <a:pPr/>
              <a:t>‹#›</a:t>
            </a:fld>
            <a:endParaRPr lang="en-US"/>
          </a:p>
        </p:txBody>
      </p:sp>
    </p:spTree>
    <p:extLst>
      <p:ext uri="{BB962C8B-B14F-4D97-AF65-F5344CB8AC3E}">
        <p14:creationId xmlns:p14="http://schemas.microsoft.com/office/powerpoint/2010/main" val="213421800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Overview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2FCC98-E06A-D042-8238-CD147A8DCD6B}"/>
              </a:ext>
            </a:extLst>
          </p:cNvPr>
          <p:cNvSpPr>
            <a:spLocks noGrp="1"/>
          </p:cNvSpPr>
          <p:nvPr>
            <p:ph type="title" hasCustomPrompt="1"/>
          </p:nvPr>
        </p:nvSpPr>
        <p:spPr/>
        <p:txBody>
          <a:bodyPr/>
          <a:lstStyle/>
          <a:p>
            <a:r>
              <a:rPr lang="en-US"/>
              <a:t>Overview</a:t>
            </a:r>
          </a:p>
        </p:txBody>
      </p:sp>
      <p:sp>
        <p:nvSpPr>
          <p:cNvPr id="3" name="Footer Placeholder 2">
            <a:extLst>
              <a:ext uri="{FF2B5EF4-FFF2-40B4-BE49-F238E27FC236}">
                <a16:creationId xmlns:a16="http://schemas.microsoft.com/office/drawing/2014/main" id="{CA596F9D-6161-334D-8510-D082E8423D68}"/>
              </a:ext>
            </a:extLst>
          </p:cNvPr>
          <p:cNvSpPr>
            <a:spLocks noGrp="1"/>
          </p:cNvSpPr>
          <p:nvPr>
            <p:ph type="ftr" sz="quarter" idx="10"/>
          </p:nvPr>
        </p:nvSpPr>
        <p:spPr/>
        <p:txBody>
          <a:bodyPr/>
          <a:lstStyle/>
          <a:p>
            <a:r>
              <a:rPr lang="en-US" kern="0"/>
              <a:t>© 2021 Xandr Inc. Xandr℠, the Kite logo, AT&amp;T, the Globe logo and other marks are trademarks and service marks of AT&amp;T Intellectual Property and/or AT&amp;T affiliated companies. All other marks contained herein are the property of their respective owners.</a:t>
            </a:r>
          </a:p>
        </p:txBody>
      </p:sp>
      <p:sp>
        <p:nvSpPr>
          <p:cNvPr id="4" name="Slide Number Placeholder 3">
            <a:extLst>
              <a:ext uri="{FF2B5EF4-FFF2-40B4-BE49-F238E27FC236}">
                <a16:creationId xmlns:a16="http://schemas.microsoft.com/office/drawing/2014/main" id="{0F52DE9F-4D21-DD49-AD81-D2E9FBD4C693}"/>
              </a:ext>
            </a:extLst>
          </p:cNvPr>
          <p:cNvSpPr>
            <a:spLocks noGrp="1"/>
          </p:cNvSpPr>
          <p:nvPr>
            <p:ph type="sldNum" sz="quarter" idx="11"/>
          </p:nvPr>
        </p:nvSpPr>
        <p:spPr/>
        <p:txBody>
          <a:bodyPr/>
          <a:lstStyle/>
          <a:p>
            <a:fld id="{B039CED7-89A6-0D48-93AF-800B78660EBD}" type="slidenum">
              <a:rPr lang="en-US"/>
              <a:pPr/>
              <a:t>‹#›</a:t>
            </a:fld>
            <a:endParaRPr lang="en-US"/>
          </a:p>
        </p:txBody>
      </p:sp>
      <p:sp>
        <p:nvSpPr>
          <p:cNvPr id="5" name="Freeform 4">
            <a:extLst>
              <a:ext uri="{FF2B5EF4-FFF2-40B4-BE49-F238E27FC236}">
                <a16:creationId xmlns:a16="http://schemas.microsoft.com/office/drawing/2014/main" id="{349ED512-A4D3-3744-926F-3D7C2254D94F}"/>
              </a:ext>
            </a:extLst>
          </p:cNvPr>
          <p:cNvSpPr/>
          <p:nvPr userDrawn="1"/>
        </p:nvSpPr>
        <p:spPr>
          <a:xfrm>
            <a:off x="3276709" y="3832076"/>
            <a:ext cx="8912116" cy="2334308"/>
          </a:xfrm>
          <a:custGeom>
            <a:avLst/>
            <a:gdLst>
              <a:gd name="connsiteX0" fmla="*/ 1985912 w 8914437"/>
              <a:gd name="connsiteY0" fmla="*/ 1100475 h 2334916"/>
              <a:gd name="connsiteX1" fmla="*/ 8914437 w 8914437"/>
              <a:gd name="connsiteY1" fmla="*/ 1100476 h 2334916"/>
              <a:gd name="connsiteX2" fmla="*/ 8914437 w 8914437"/>
              <a:gd name="connsiteY2" fmla="*/ 2334915 h 2334916"/>
              <a:gd name="connsiteX3" fmla="*/ 1516163 w 8914437"/>
              <a:gd name="connsiteY3" fmla="*/ 2334914 h 2334916"/>
              <a:gd name="connsiteX4" fmla="*/ 1516160 w 8914437"/>
              <a:gd name="connsiteY4" fmla="*/ 2334916 h 2334916"/>
              <a:gd name="connsiteX5" fmla="*/ 1481331 w 8914437"/>
              <a:gd name="connsiteY5" fmla="*/ 2334916 h 2334916"/>
              <a:gd name="connsiteX6" fmla="*/ 223621 w 8914437"/>
              <a:gd name="connsiteY6" fmla="*/ 1100476 h 2334916"/>
              <a:gd name="connsiteX7" fmla="*/ 1985913 w 8914437"/>
              <a:gd name="connsiteY7" fmla="*/ 1100477 h 2334916"/>
              <a:gd name="connsiteX8" fmla="*/ 864693 w 8914437"/>
              <a:gd name="connsiteY8" fmla="*/ 0 h 2334916"/>
              <a:gd name="connsiteX9" fmla="*/ 1985912 w 8914437"/>
              <a:gd name="connsiteY9" fmla="*/ 1100475 h 2334916"/>
              <a:gd name="connsiteX10" fmla="*/ 223620 w 8914437"/>
              <a:gd name="connsiteY10" fmla="*/ 1100475 h 2334916"/>
              <a:gd name="connsiteX11" fmla="*/ 0 w 8914437"/>
              <a:gd name="connsiteY11" fmla="*/ 880993 h 2334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914437" h="2334916">
                <a:moveTo>
                  <a:pt x="1985912" y="1100475"/>
                </a:moveTo>
                <a:lnTo>
                  <a:pt x="8914437" y="1100476"/>
                </a:lnTo>
                <a:lnTo>
                  <a:pt x="8914437" y="2334915"/>
                </a:lnTo>
                <a:lnTo>
                  <a:pt x="1516163" y="2334914"/>
                </a:lnTo>
                <a:lnTo>
                  <a:pt x="1516160" y="2334916"/>
                </a:lnTo>
                <a:lnTo>
                  <a:pt x="1481331" y="2334916"/>
                </a:lnTo>
                <a:lnTo>
                  <a:pt x="223621" y="1100476"/>
                </a:lnTo>
                <a:lnTo>
                  <a:pt x="1985913" y="1100477"/>
                </a:lnTo>
                <a:close/>
                <a:moveTo>
                  <a:pt x="864693" y="0"/>
                </a:moveTo>
                <a:lnTo>
                  <a:pt x="1985912" y="1100475"/>
                </a:lnTo>
                <a:lnTo>
                  <a:pt x="223620" y="1100475"/>
                </a:lnTo>
                <a:lnTo>
                  <a:pt x="0" y="880993"/>
                </a:lnTo>
                <a:close/>
              </a:path>
            </a:pathLst>
          </a:custGeom>
          <a:solidFill>
            <a:schemeClr val="tx2">
              <a:lumMod val="25000"/>
              <a:lumOff val="75000"/>
            </a:schemeClr>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defTabSz="456925"/>
            <a:endParaRPr lang="en-US">
              <a:solidFill>
                <a:srgbClr val="FCF7F7"/>
              </a:solidFill>
              <a:latin typeface="Century Gothic"/>
            </a:endParaRPr>
          </a:p>
        </p:txBody>
      </p:sp>
      <p:sp>
        <p:nvSpPr>
          <p:cNvPr id="6" name="Freeform 5">
            <a:extLst>
              <a:ext uri="{FF2B5EF4-FFF2-40B4-BE49-F238E27FC236}">
                <a16:creationId xmlns:a16="http://schemas.microsoft.com/office/drawing/2014/main" id="{6E073662-DED1-304E-AC63-44D30D78310A}"/>
              </a:ext>
            </a:extLst>
          </p:cNvPr>
          <p:cNvSpPr/>
          <p:nvPr userDrawn="1"/>
        </p:nvSpPr>
        <p:spPr>
          <a:xfrm>
            <a:off x="4132979" y="2959496"/>
            <a:ext cx="8055846" cy="1980640"/>
          </a:xfrm>
          <a:custGeom>
            <a:avLst/>
            <a:gdLst>
              <a:gd name="connsiteX0" fmla="*/ 1625486 w 8057944"/>
              <a:gd name="connsiteY0" fmla="*/ 746716 h 1981156"/>
              <a:gd name="connsiteX1" fmla="*/ 8057944 w 8057944"/>
              <a:gd name="connsiteY1" fmla="*/ 746716 h 1981156"/>
              <a:gd name="connsiteX2" fmla="*/ 8057944 w 8057944"/>
              <a:gd name="connsiteY2" fmla="*/ 1981156 h 1981156"/>
              <a:gd name="connsiteX3" fmla="*/ 1863374 w 8057944"/>
              <a:gd name="connsiteY3" fmla="*/ 1981156 h 1981156"/>
              <a:gd name="connsiteX4" fmla="*/ 2363763 w 8057944"/>
              <a:gd name="connsiteY4" fmla="*/ 1471334 h 1981156"/>
              <a:gd name="connsiteX5" fmla="*/ 864693 w 8057944"/>
              <a:gd name="connsiteY5" fmla="*/ 0 h 1981156"/>
              <a:gd name="connsiteX6" fmla="*/ 1625485 w 8057944"/>
              <a:gd name="connsiteY6" fmla="*/ 746716 h 1981156"/>
              <a:gd name="connsiteX7" fmla="*/ 2363762 w 8057944"/>
              <a:gd name="connsiteY7" fmla="*/ 1471334 h 1981156"/>
              <a:gd name="connsiteX8" fmla="*/ 1863373 w 8057944"/>
              <a:gd name="connsiteY8" fmla="*/ 1981156 h 1981156"/>
              <a:gd name="connsiteX9" fmla="*/ 1120902 w 8057944"/>
              <a:gd name="connsiteY9" fmla="*/ 1981156 h 1981156"/>
              <a:gd name="connsiteX10" fmla="*/ 0 w 8057944"/>
              <a:gd name="connsiteY10" fmla="*/ 880993 h 1981156"/>
              <a:gd name="connsiteX11" fmla="*/ 131793 w 8057944"/>
              <a:gd name="connsiteY11" fmla="*/ 746716 h 1981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057944" h="1981156">
                <a:moveTo>
                  <a:pt x="1625486" y="746716"/>
                </a:moveTo>
                <a:lnTo>
                  <a:pt x="8057944" y="746716"/>
                </a:lnTo>
                <a:lnTo>
                  <a:pt x="8057944" y="1981156"/>
                </a:lnTo>
                <a:lnTo>
                  <a:pt x="1863374" y="1981156"/>
                </a:lnTo>
                <a:lnTo>
                  <a:pt x="2363763" y="1471334"/>
                </a:lnTo>
                <a:close/>
                <a:moveTo>
                  <a:pt x="864693" y="0"/>
                </a:moveTo>
                <a:lnTo>
                  <a:pt x="1625485" y="746716"/>
                </a:lnTo>
                <a:lnTo>
                  <a:pt x="2363762" y="1471334"/>
                </a:lnTo>
                <a:lnTo>
                  <a:pt x="1863373" y="1981156"/>
                </a:lnTo>
                <a:lnTo>
                  <a:pt x="1120902" y="1981156"/>
                </a:lnTo>
                <a:lnTo>
                  <a:pt x="0" y="880993"/>
                </a:lnTo>
                <a:lnTo>
                  <a:pt x="131793" y="746716"/>
                </a:lnTo>
                <a:close/>
              </a:path>
            </a:pathLst>
          </a:custGeom>
          <a:solidFill>
            <a:schemeClr val="accent4">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defTabSz="456925"/>
            <a:endParaRPr lang="en-US">
              <a:solidFill>
                <a:srgbClr val="FCF7F7"/>
              </a:solidFill>
              <a:latin typeface="Century Gothic"/>
            </a:endParaRPr>
          </a:p>
        </p:txBody>
      </p:sp>
      <p:sp>
        <p:nvSpPr>
          <p:cNvPr id="7" name="Freeform 6">
            <a:extLst>
              <a:ext uri="{FF2B5EF4-FFF2-40B4-BE49-F238E27FC236}">
                <a16:creationId xmlns:a16="http://schemas.microsoft.com/office/drawing/2014/main" id="{8E30CB70-34ED-0546-9250-A0826ED4B51D}"/>
              </a:ext>
            </a:extLst>
          </p:cNvPr>
          <p:cNvSpPr/>
          <p:nvPr userDrawn="1"/>
        </p:nvSpPr>
        <p:spPr>
          <a:xfrm>
            <a:off x="4997447" y="2084544"/>
            <a:ext cx="7191378" cy="1627284"/>
          </a:xfrm>
          <a:custGeom>
            <a:avLst/>
            <a:gdLst>
              <a:gd name="connsiteX0" fmla="*/ 864693 w 7193251"/>
              <a:gd name="connsiteY0" fmla="*/ 0 h 1627708"/>
              <a:gd name="connsiteX1" fmla="*/ 1265375 w 7193251"/>
              <a:gd name="connsiteY1" fmla="*/ 393268 h 1627708"/>
              <a:gd name="connsiteX2" fmla="*/ 1265376 w 7193251"/>
              <a:gd name="connsiteY2" fmla="*/ 393268 h 1627708"/>
              <a:gd name="connsiteX3" fmla="*/ 7193251 w 7193251"/>
              <a:gd name="connsiteY3" fmla="*/ 393268 h 1627708"/>
              <a:gd name="connsiteX4" fmla="*/ 7193251 w 7193251"/>
              <a:gd name="connsiteY4" fmla="*/ 1627708 h 1627708"/>
              <a:gd name="connsiteX5" fmla="*/ 2210280 w 7193251"/>
              <a:gd name="connsiteY5" fmla="*/ 1627708 h 1627708"/>
              <a:gd name="connsiteX6" fmla="*/ 760793 w 7193251"/>
              <a:gd name="connsiteY6" fmla="*/ 1627708 h 1627708"/>
              <a:gd name="connsiteX7" fmla="*/ 0 w 7193251"/>
              <a:gd name="connsiteY7" fmla="*/ 880992 h 1627708"/>
              <a:gd name="connsiteX8" fmla="*/ 478700 w 7193251"/>
              <a:gd name="connsiteY8" fmla="*/ 393268 h 1627708"/>
              <a:gd name="connsiteX9" fmla="*/ 478701 w 7193251"/>
              <a:gd name="connsiteY9" fmla="*/ 393268 h 1627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193251" h="1627708">
                <a:moveTo>
                  <a:pt x="864693" y="0"/>
                </a:moveTo>
                <a:lnTo>
                  <a:pt x="1265375" y="393268"/>
                </a:lnTo>
                <a:lnTo>
                  <a:pt x="1265376" y="393268"/>
                </a:lnTo>
                <a:lnTo>
                  <a:pt x="7193251" y="393268"/>
                </a:lnTo>
                <a:lnTo>
                  <a:pt x="7193251" y="1627708"/>
                </a:lnTo>
                <a:lnTo>
                  <a:pt x="2210280" y="1627708"/>
                </a:lnTo>
                <a:lnTo>
                  <a:pt x="760793" y="1627708"/>
                </a:lnTo>
                <a:lnTo>
                  <a:pt x="0" y="880992"/>
                </a:lnTo>
                <a:lnTo>
                  <a:pt x="478700" y="393268"/>
                </a:lnTo>
                <a:lnTo>
                  <a:pt x="478701" y="393268"/>
                </a:lnTo>
                <a:close/>
              </a:path>
            </a:pathLst>
          </a:custGeom>
          <a:solidFill>
            <a:schemeClr val="accent4">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defTabSz="456925"/>
            <a:endParaRPr lang="en-US">
              <a:solidFill>
                <a:srgbClr val="FCF7F7"/>
              </a:solidFill>
              <a:latin typeface="Century Gothic"/>
            </a:endParaRPr>
          </a:p>
        </p:txBody>
      </p:sp>
      <p:grpSp>
        <p:nvGrpSpPr>
          <p:cNvPr id="8" name="Group 7">
            <a:extLst>
              <a:ext uri="{FF2B5EF4-FFF2-40B4-BE49-F238E27FC236}">
                <a16:creationId xmlns:a16="http://schemas.microsoft.com/office/drawing/2014/main" id="{87444542-9780-9C46-A1A9-EA15AF52D1B1}"/>
              </a:ext>
            </a:extLst>
          </p:cNvPr>
          <p:cNvGrpSpPr>
            <a:grpSpLocks noChangeAspect="1"/>
          </p:cNvGrpSpPr>
          <p:nvPr userDrawn="1"/>
        </p:nvGrpSpPr>
        <p:grpSpPr>
          <a:xfrm>
            <a:off x="-1209415" y="530230"/>
            <a:ext cx="7014275" cy="4979934"/>
            <a:chOff x="-324426" y="210312"/>
            <a:chExt cx="12874845" cy="9140776"/>
          </a:xfrm>
        </p:grpSpPr>
        <p:sp>
          <p:nvSpPr>
            <p:cNvPr id="9" name="Freeform 8">
              <a:extLst>
                <a:ext uri="{FF2B5EF4-FFF2-40B4-BE49-F238E27FC236}">
                  <a16:creationId xmlns:a16="http://schemas.microsoft.com/office/drawing/2014/main" id="{D664393E-36AD-CB43-9FF8-D3904402C5B8}"/>
                </a:ext>
              </a:extLst>
            </p:cNvPr>
            <p:cNvSpPr>
              <a:spLocks noChangeAspect="1"/>
            </p:cNvSpPr>
            <p:nvPr/>
          </p:nvSpPr>
          <p:spPr>
            <a:xfrm flipV="1">
              <a:off x="2895105" y="4782311"/>
              <a:ext cx="6435778" cy="2965209"/>
            </a:xfrm>
            <a:custGeom>
              <a:avLst/>
              <a:gdLst>
                <a:gd name="connsiteX0" fmla="*/ 3217889 w 6435778"/>
                <a:gd name="connsiteY0" fmla="*/ 2965208 h 2965208"/>
                <a:gd name="connsiteX1" fmla="*/ 6291999 w 6435778"/>
                <a:gd name="connsiteY1" fmla="*/ 1777485 h 2965208"/>
                <a:gd name="connsiteX2" fmla="*/ 6435778 w 6435778"/>
                <a:gd name="connsiteY2" fmla="*/ 1640404 h 2965208"/>
                <a:gd name="connsiteX3" fmla="*/ 4808563 w 6435778"/>
                <a:gd name="connsiteY3" fmla="*/ 0 h 2965208"/>
                <a:gd name="connsiteX4" fmla="*/ 4656409 w 6435778"/>
                <a:gd name="connsiteY4" fmla="*/ 138287 h 2965208"/>
                <a:gd name="connsiteX5" fmla="*/ 3217889 w 6435778"/>
                <a:gd name="connsiteY5" fmla="*/ 654702 h 2965208"/>
                <a:gd name="connsiteX6" fmla="*/ 1779369 w 6435778"/>
                <a:gd name="connsiteY6" fmla="*/ 138287 h 2965208"/>
                <a:gd name="connsiteX7" fmla="*/ 1627215 w 6435778"/>
                <a:gd name="connsiteY7" fmla="*/ 0 h 2965208"/>
                <a:gd name="connsiteX8" fmla="*/ 0 w 6435778"/>
                <a:gd name="connsiteY8" fmla="*/ 1640404 h 2965208"/>
                <a:gd name="connsiteX9" fmla="*/ 143779 w 6435778"/>
                <a:gd name="connsiteY9" fmla="*/ 1777485 h 2965208"/>
                <a:gd name="connsiteX10" fmla="*/ 3217889 w 6435778"/>
                <a:gd name="connsiteY10" fmla="*/ 2965208 h 2965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435778" h="2965208">
                  <a:moveTo>
                    <a:pt x="3217889" y="2965208"/>
                  </a:moveTo>
                  <a:cubicBezTo>
                    <a:pt x="4401505" y="2965208"/>
                    <a:pt x="5480070" y="2515438"/>
                    <a:pt x="6291999" y="1777485"/>
                  </a:cubicBezTo>
                  <a:lnTo>
                    <a:pt x="6435778" y="1640404"/>
                  </a:lnTo>
                  <a:lnTo>
                    <a:pt x="4808563" y="0"/>
                  </a:lnTo>
                  <a:lnTo>
                    <a:pt x="4656409" y="138287"/>
                  </a:lnTo>
                  <a:cubicBezTo>
                    <a:pt x="4265490" y="460902"/>
                    <a:pt x="3764322" y="654702"/>
                    <a:pt x="3217889" y="654702"/>
                  </a:cubicBezTo>
                  <a:cubicBezTo>
                    <a:pt x="2671457" y="654702"/>
                    <a:pt x="2170288" y="460902"/>
                    <a:pt x="1779369" y="138287"/>
                  </a:cubicBezTo>
                  <a:lnTo>
                    <a:pt x="1627215" y="0"/>
                  </a:lnTo>
                  <a:lnTo>
                    <a:pt x="0" y="1640404"/>
                  </a:lnTo>
                  <a:lnTo>
                    <a:pt x="143779" y="1777485"/>
                  </a:lnTo>
                  <a:cubicBezTo>
                    <a:pt x="955708" y="2515438"/>
                    <a:pt x="2034274" y="2965208"/>
                    <a:pt x="3217889" y="2965208"/>
                  </a:cubicBezTo>
                  <a:close/>
                </a:path>
              </a:pathLst>
            </a:custGeom>
            <a:solidFill>
              <a:srgbClr val="FC5047"/>
            </a:solidFill>
            <a:ln>
              <a:noFill/>
            </a:ln>
            <a:effectLst>
              <a:outerShdw blurRad="63500" dist="38100" dir="5400000" algn="t" rotWithShape="0">
                <a:prstClr val="black">
                  <a:alpha val="50000"/>
                </a:prstClr>
              </a:outerShdw>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defTabSz="456925"/>
              <a:endParaRPr lang="en-US" sz="1200">
                <a:solidFill>
                  <a:srgbClr val="FCF7F7"/>
                </a:solidFill>
                <a:latin typeface="Century Gothic"/>
              </a:endParaRPr>
            </a:p>
          </p:txBody>
        </p:sp>
        <p:sp>
          <p:nvSpPr>
            <p:cNvPr id="10" name="Freeform 9">
              <a:extLst>
                <a:ext uri="{FF2B5EF4-FFF2-40B4-BE49-F238E27FC236}">
                  <a16:creationId xmlns:a16="http://schemas.microsoft.com/office/drawing/2014/main" id="{F3BF1A02-083C-DA46-BF4C-53CFE2C140FA}"/>
                </a:ext>
              </a:extLst>
            </p:cNvPr>
            <p:cNvSpPr>
              <a:spLocks noChangeAspect="1"/>
            </p:cNvSpPr>
            <p:nvPr/>
          </p:nvSpPr>
          <p:spPr>
            <a:xfrm flipV="1">
              <a:off x="1285342" y="2496312"/>
              <a:ext cx="9655312" cy="3610805"/>
            </a:xfrm>
            <a:custGeom>
              <a:avLst/>
              <a:gdLst>
                <a:gd name="connsiteX0" fmla="*/ 4827655 w 9655311"/>
                <a:gd name="connsiteY0" fmla="*/ 3610804 h 3610804"/>
                <a:gd name="connsiteX1" fmla="*/ 9438819 w 9655311"/>
                <a:gd name="connsiteY1" fmla="*/ 1829220 h 3610804"/>
                <a:gd name="connsiteX2" fmla="*/ 9655311 w 9655311"/>
                <a:gd name="connsiteY2" fmla="*/ 1622815 h 3610804"/>
                <a:gd name="connsiteX3" fmla="*/ 8045544 w 9655311"/>
                <a:gd name="connsiteY3" fmla="*/ 0 h 3610804"/>
                <a:gd name="connsiteX4" fmla="*/ 7901765 w 9655311"/>
                <a:gd name="connsiteY4" fmla="*/ 137081 h 3610804"/>
                <a:gd name="connsiteX5" fmla="*/ 4827655 w 9655311"/>
                <a:gd name="connsiteY5" fmla="*/ 1324804 h 3610804"/>
                <a:gd name="connsiteX6" fmla="*/ 1753545 w 9655311"/>
                <a:gd name="connsiteY6" fmla="*/ 137081 h 3610804"/>
                <a:gd name="connsiteX7" fmla="*/ 1609766 w 9655311"/>
                <a:gd name="connsiteY7" fmla="*/ 0 h 3610804"/>
                <a:gd name="connsiteX8" fmla="*/ 0 w 9655311"/>
                <a:gd name="connsiteY8" fmla="*/ 1622815 h 3610804"/>
                <a:gd name="connsiteX9" fmla="*/ 216491 w 9655311"/>
                <a:gd name="connsiteY9" fmla="*/ 1829220 h 3610804"/>
                <a:gd name="connsiteX10" fmla="*/ 4827655 w 9655311"/>
                <a:gd name="connsiteY10" fmla="*/ 3610804 h 3610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655311" h="3610804">
                  <a:moveTo>
                    <a:pt x="4827655" y="3610804"/>
                  </a:moveTo>
                  <a:cubicBezTo>
                    <a:pt x="6603078" y="3610804"/>
                    <a:pt x="8220927" y="2936149"/>
                    <a:pt x="9438819" y="1829220"/>
                  </a:cubicBezTo>
                  <a:lnTo>
                    <a:pt x="9655311" y="1622815"/>
                  </a:lnTo>
                  <a:lnTo>
                    <a:pt x="8045544" y="0"/>
                  </a:lnTo>
                  <a:lnTo>
                    <a:pt x="7901765" y="137081"/>
                  </a:lnTo>
                  <a:cubicBezTo>
                    <a:pt x="7089836" y="875034"/>
                    <a:pt x="6011271" y="1324804"/>
                    <a:pt x="4827655" y="1324804"/>
                  </a:cubicBezTo>
                  <a:cubicBezTo>
                    <a:pt x="3644040" y="1324804"/>
                    <a:pt x="2565474" y="875034"/>
                    <a:pt x="1753545" y="137081"/>
                  </a:cubicBezTo>
                  <a:lnTo>
                    <a:pt x="1609766" y="0"/>
                  </a:lnTo>
                  <a:lnTo>
                    <a:pt x="0" y="1622815"/>
                  </a:lnTo>
                  <a:lnTo>
                    <a:pt x="216491" y="1829220"/>
                  </a:lnTo>
                  <a:cubicBezTo>
                    <a:pt x="1434383" y="2936149"/>
                    <a:pt x="3052232" y="3610804"/>
                    <a:pt x="4827655" y="3610804"/>
                  </a:cubicBezTo>
                  <a:close/>
                </a:path>
              </a:pathLst>
            </a:custGeom>
            <a:solidFill>
              <a:srgbClr val="FC5047"/>
            </a:solidFill>
            <a:ln>
              <a:noFill/>
            </a:ln>
            <a:effectLst>
              <a:outerShdw blurRad="419100" dist="228600" dir="5400000" sx="97000" sy="97000" algn="t"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defTabSz="456925"/>
              <a:endParaRPr lang="en-US" sz="1200">
                <a:solidFill>
                  <a:srgbClr val="FCF7F7"/>
                </a:solidFill>
                <a:latin typeface="Century Gothic"/>
              </a:endParaRPr>
            </a:p>
          </p:txBody>
        </p:sp>
        <p:sp>
          <p:nvSpPr>
            <p:cNvPr id="11" name="Freeform 10">
              <a:extLst>
                <a:ext uri="{FF2B5EF4-FFF2-40B4-BE49-F238E27FC236}">
                  <a16:creationId xmlns:a16="http://schemas.microsoft.com/office/drawing/2014/main" id="{E5748D8C-5F8E-524B-9ADF-EDED5E52EC14}"/>
                </a:ext>
              </a:extLst>
            </p:cNvPr>
            <p:cNvSpPr>
              <a:spLocks noChangeAspect="1"/>
            </p:cNvSpPr>
            <p:nvPr/>
          </p:nvSpPr>
          <p:spPr>
            <a:xfrm flipV="1">
              <a:off x="4522321" y="7092819"/>
              <a:ext cx="3181347" cy="2258269"/>
            </a:xfrm>
            <a:custGeom>
              <a:avLst/>
              <a:gdLst>
                <a:gd name="connsiteX0" fmla="*/ 1590674 w 3181348"/>
                <a:gd name="connsiteY0" fmla="*/ 2258269 h 2258269"/>
                <a:gd name="connsiteX1" fmla="*/ 3029194 w 3181348"/>
                <a:gd name="connsiteY1" fmla="*/ 1741854 h 2258269"/>
                <a:gd name="connsiteX2" fmla="*/ 3181348 w 3181348"/>
                <a:gd name="connsiteY2" fmla="*/ 1603567 h 2258269"/>
                <a:gd name="connsiteX3" fmla="*/ 1590674 w 3181348"/>
                <a:gd name="connsiteY3" fmla="*/ 0 h 2258269"/>
                <a:gd name="connsiteX4" fmla="*/ 0 w 3181348"/>
                <a:gd name="connsiteY4" fmla="*/ 1603567 h 2258269"/>
                <a:gd name="connsiteX5" fmla="*/ 152154 w 3181348"/>
                <a:gd name="connsiteY5" fmla="*/ 1741854 h 2258269"/>
                <a:gd name="connsiteX6" fmla="*/ 1590674 w 3181348"/>
                <a:gd name="connsiteY6" fmla="*/ 2258269 h 2258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81348" h="2258269">
                  <a:moveTo>
                    <a:pt x="1590674" y="2258269"/>
                  </a:moveTo>
                  <a:cubicBezTo>
                    <a:pt x="2137107" y="2258269"/>
                    <a:pt x="2638275" y="2064469"/>
                    <a:pt x="3029194" y="1741854"/>
                  </a:cubicBezTo>
                  <a:lnTo>
                    <a:pt x="3181348" y="1603567"/>
                  </a:lnTo>
                  <a:lnTo>
                    <a:pt x="1590674" y="0"/>
                  </a:lnTo>
                  <a:lnTo>
                    <a:pt x="0" y="1603567"/>
                  </a:lnTo>
                  <a:lnTo>
                    <a:pt x="152154" y="1741854"/>
                  </a:lnTo>
                  <a:cubicBezTo>
                    <a:pt x="543073" y="2064469"/>
                    <a:pt x="1044242" y="2258269"/>
                    <a:pt x="1590674" y="2258269"/>
                  </a:cubicBezTo>
                  <a:close/>
                </a:path>
              </a:pathLst>
            </a:cu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defTabSz="456925"/>
              <a:endParaRPr lang="en-US" sz="1200">
                <a:solidFill>
                  <a:srgbClr val="FCF7F7"/>
                </a:solidFill>
                <a:latin typeface="Century Gothic"/>
              </a:endParaRPr>
            </a:p>
          </p:txBody>
        </p:sp>
        <p:sp>
          <p:nvSpPr>
            <p:cNvPr id="12" name="Freeform 11">
              <a:extLst>
                <a:ext uri="{FF2B5EF4-FFF2-40B4-BE49-F238E27FC236}">
                  <a16:creationId xmlns:a16="http://schemas.microsoft.com/office/drawing/2014/main" id="{F57AC39E-7099-E54B-B1B5-74625BE3B58D}"/>
                </a:ext>
              </a:extLst>
            </p:cNvPr>
            <p:cNvSpPr>
              <a:spLocks noChangeAspect="1"/>
            </p:cNvSpPr>
            <p:nvPr/>
          </p:nvSpPr>
          <p:spPr>
            <a:xfrm flipV="1">
              <a:off x="-324426" y="210312"/>
              <a:ext cx="12874845" cy="4273989"/>
            </a:xfrm>
            <a:custGeom>
              <a:avLst/>
              <a:gdLst>
                <a:gd name="connsiteX0" fmla="*/ 6437422 w 12874845"/>
                <a:gd name="connsiteY0" fmla="*/ 4273989 h 4273989"/>
                <a:gd name="connsiteX1" fmla="*/ 12585641 w 12874845"/>
                <a:gd name="connsiteY1" fmla="*/ 1898544 h 4273989"/>
                <a:gd name="connsiteX2" fmla="*/ 12874845 w 12874845"/>
                <a:gd name="connsiteY2" fmla="*/ 1622814 h 4273989"/>
                <a:gd name="connsiteX3" fmla="*/ 11265078 w 12874845"/>
                <a:gd name="connsiteY3" fmla="*/ 0 h 4273989"/>
                <a:gd name="connsiteX4" fmla="*/ 11048586 w 12874845"/>
                <a:gd name="connsiteY4" fmla="*/ 206405 h 4273989"/>
                <a:gd name="connsiteX5" fmla="*/ 6437422 w 12874845"/>
                <a:gd name="connsiteY5" fmla="*/ 1987989 h 4273989"/>
                <a:gd name="connsiteX6" fmla="*/ 1826258 w 12874845"/>
                <a:gd name="connsiteY6" fmla="*/ 206405 h 4273989"/>
                <a:gd name="connsiteX7" fmla="*/ 1609767 w 12874845"/>
                <a:gd name="connsiteY7" fmla="*/ 0 h 4273989"/>
                <a:gd name="connsiteX8" fmla="*/ 0 w 12874845"/>
                <a:gd name="connsiteY8" fmla="*/ 1622814 h 4273989"/>
                <a:gd name="connsiteX9" fmla="*/ 289203 w 12874845"/>
                <a:gd name="connsiteY9" fmla="*/ 1898544 h 4273989"/>
                <a:gd name="connsiteX10" fmla="*/ 6437422 w 12874845"/>
                <a:gd name="connsiteY10" fmla="*/ 4273989 h 4273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874845" h="4273989">
                  <a:moveTo>
                    <a:pt x="6437422" y="4273989"/>
                  </a:moveTo>
                  <a:cubicBezTo>
                    <a:pt x="8804653" y="4273989"/>
                    <a:pt x="10961784" y="3374449"/>
                    <a:pt x="12585641" y="1898544"/>
                  </a:cubicBezTo>
                  <a:lnTo>
                    <a:pt x="12874845" y="1622814"/>
                  </a:lnTo>
                  <a:lnTo>
                    <a:pt x="11265078" y="0"/>
                  </a:lnTo>
                  <a:lnTo>
                    <a:pt x="11048586" y="206405"/>
                  </a:lnTo>
                  <a:cubicBezTo>
                    <a:pt x="9830694" y="1313334"/>
                    <a:pt x="8212845" y="1987989"/>
                    <a:pt x="6437422" y="1987989"/>
                  </a:cubicBezTo>
                  <a:cubicBezTo>
                    <a:pt x="4661999" y="1987989"/>
                    <a:pt x="3044150" y="1313334"/>
                    <a:pt x="1826258" y="206405"/>
                  </a:cubicBezTo>
                  <a:lnTo>
                    <a:pt x="1609767" y="0"/>
                  </a:lnTo>
                  <a:lnTo>
                    <a:pt x="0" y="1622814"/>
                  </a:lnTo>
                  <a:lnTo>
                    <a:pt x="289203" y="1898544"/>
                  </a:lnTo>
                  <a:cubicBezTo>
                    <a:pt x="1913060" y="3374449"/>
                    <a:pt x="4070192" y="4273989"/>
                    <a:pt x="6437422" y="4273989"/>
                  </a:cubicBezTo>
                  <a:close/>
                </a:path>
              </a:pathLst>
            </a:custGeom>
            <a:solidFill>
              <a:srgbClr val="FC5047"/>
            </a:solidFill>
            <a:ln>
              <a:noFill/>
            </a:ln>
            <a:effectLst>
              <a:outerShdw blurRad="444500" dist="254000" dir="5400000" sx="99000" sy="99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defTabSz="456925"/>
              <a:endParaRPr lang="en-US" sz="1200">
                <a:solidFill>
                  <a:srgbClr val="FCF7F7"/>
                </a:solidFill>
                <a:latin typeface="Century Gothic"/>
              </a:endParaRPr>
            </a:p>
          </p:txBody>
        </p:sp>
      </p:grpSp>
      <p:grpSp>
        <p:nvGrpSpPr>
          <p:cNvPr id="13" name="Group 12">
            <a:extLst>
              <a:ext uri="{FF2B5EF4-FFF2-40B4-BE49-F238E27FC236}">
                <a16:creationId xmlns:a16="http://schemas.microsoft.com/office/drawing/2014/main" id="{A230F9F9-13E7-D04B-B57A-3A1DD1E41B0D}"/>
              </a:ext>
            </a:extLst>
          </p:cNvPr>
          <p:cNvGrpSpPr>
            <a:grpSpLocks noChangeAspect="1"/>
          </p:cNvGrpSpPr>
          <p:nvPr userDrawn="1"/>
        </p:nvGrpSpPr>
        <p:grpSpPr>
          <a:xfrm>
            <a:off x="11082099" y="215851"/>
            <a:ext cx="886025" cy="193345"/>
            <a:chOff x="11082099" y="215851"/>
            <a:chExt cx="886025" cy="193345"/>
          </a:xfrm>
        </p:grpSpPr>
        <p:sp>
          <p:nvSpPr>
            <p:cNvPr id="14" name="Freeform 13">
              <a:extLst>
                <a:ext uri="{FF2B5EF4-FFF2-40B4-BE49-F238E27FC236}">
                  <a16:creationId xmlns:a16="http://schemas.microsoft.com/office/drawing/2014/main" id="{BCCC42BA-39BA-AB4A-83B9-483A86F5ABAC}"/>
                </a:ext>
              </a:extLst>
            </p:cNvPr>
            <p:cNvSpPr/>
            <p:nvPr/>
          </p:nvSpPr>
          <p:spPr>
            <a:xfrm>
              <a:off x="11248402" y="215851"/>
              <a:ext cx="719722" cy="193345"/>
            </a:xfrm>
            <a:custGeom>
              <a:avLst/>
              <a:gdLst>
                <a:gd name="connsiteX0" fmla="*/ 212098 w 719722"/>
                <a:gd name="connsiteY0" fmla="*/ 78028 h 193345"/>
                <a:gd name="connsiteX1" fmla="*/ 182351 w 719722"/>
                <a:gd name="connsiteY1" fmla="*/ 90043 h 193345"/>
                <a:gd name="connsiteX2" fmla="*/ 170730 w 719722"/>
                <a:gd name="connsiteY2" fmla="*/ 121669 h 193345"/>
                <a:gd name="connsiteX3" fmla="*/ 182351 w 719722"/>
                <a:gd name="connsiteY3" fmla="*/ 153294 h 193345"/>
                <a:gd name="connsiteX4" fmla="*/ 212098 w 719722"/>
                <a:gd name="connsiteY4" fmla="*/ 165309 h 193345"/>
                <a:gd name="connsiteX5" fmla="*/ 241982 w 719722"/>
                <a:gd name="connsiteY5" fmla="*/ 153294 h 193345"/>
                <a:gd name="connsiteX6" fmla="*/ 253742 w 719722"/>
                <a:gd name="connsiteY6" fmla="*/ 121669 h 193345"/>
                <a:gd name="connsiteX7" fmla="*/ 241982 w 719722"/>
                <a:gd name="connsiteY7" fmla="*/ 90043 h 193345"/>
                <a:gd name="connsiteX8" fmla="*/ 212098 w 719722"/>
                <a:gd name="connsiteY8" fmla="*/ 78028 h 193345"/>
                <a:gd name="connsiteX9" fmla="*/ 539445 w 719722"/>
                <a:gd name="connsiteY9" fmla="*/ 77891 h 193345"/>
                <a:gd name="connsiteX10" fmla="*/ 518277 w 719722"/>
                <a:gd name="connsiteY10" fmla="*/ 83277 h 193345"/>
                <a:gd name="connsiteX11" fmla="*/ 503335 w 719722"/>
                <a:gd name="connsiteY11" fmla="*/ 98606 h 193345"/>
                <a:gd name="connsiteX12" fmla="*/ 497801 w 719722"/>
                <a:gd name="connsiteY12" fmla="*/ 121669 h 193345"/>
                <a:gd name="connsiteX13" fmla="*/ 503335 w 719722"/>
                <a:gd name="connsiteY13" fmla="*/ 144733 h 193345"/>
                <a:gd name="connsiteX14" fmla="*/ 518277 w 719722"/>
                <a:gd name="connsiteY14" fmla="*/ 160062 h 193345"/>
                <a:gd name="connsiteX15" fmla="*/ 539445 w 719722"/>
                <a:gd name="connsiteY15" fmla="*/ 165448 h 193345"/>
                <a:gd name="connsiteX16" fmla="*/ 560614 w 719722"/>
                <a:gd name="connsiteY16" fmla="*/ 160062 h 193345"/>
                <a:gd name="connsiteX17" fmla="*/ 575556 w 719722"/>
                <a:gd name="connsiteY17" fmla="*/ 144733 h 193345"/>
                <a:gd name="connsiteX18" fmla="*/ 581090 w 719722"/>
                <a:gd name="connsiteY18" fmla="*/ 121669 h 193345"/>
                <a:gd name="connsiteX19" fmla="*/ 575556 w 719722"/>
                <a:gd name="connsiteY19" fmla="*/ 98606 h 193345"/>
                <a:gd name="connsiteX20" fmla="*/ 560614 w 719722"/>
                <a:gd name="connsiteY20" fmla="*/ 83277 h 193345"/>
                <a:gd name="connsiteX21" fmla="*/ 539445 w 719722"/>
                <a:gd name="connsiteY21" fmla="*/ 77891 h 193345"/>
                <a:gd name="connsiteX22" fmla="*/ 2352 w 719722"/>
                <a:gd name="connsiteY22" fmla="*/ 51650 h 193345"/>
                <a:gd name="connsiteX23" fmla="*/ 30300 w 719722"/>
                <a:gd name="connsiteY23" fmla="*/ 51650 h 193345"/>
                <a:gd name="connsiteX24" fmla="*/ 43997 w 719722"/>
                <a:gd name="connsiteY24" fmla="*/ 58417 h 193345"/>
                <a:gd name="connsiteX25" fmla="*/ 73190 w 719722"/>
                <a:gd name="connsiteY25" fmla="*/ 99020 h 193345"/>
                <a:gd name="connsiteX26" fmla="*/ 102383 w 719722"/>
                <a:gd name="connsiteY26" fmla="*/ 58417 h 193345"/>
                <a:gd name="connsiteX27" fmla="*/ 116080 w 719722"/>
                <a:gd name="connsiteY27" fmla="*/ 51650 h 193345"/>
                <a:gd name="connsiteX28" fmla="*/ 142921 w 719722"/>
                <a:gd name="connsiteY28" fmla="*/ 51650 h 193345"/>
                <a:gd name="connsiteX29" fmla="*/ 90484 w 719722"/>
                <a:gd name="connsiteY29" fmla="*/ 121531 h 193345"/>
                <a:gd name="connsiteX30" fmla="*/ 145273 w 719722"/>
                <a:gd name="connsiteY30" fmla="*/ 191411 h 193345"/>
                <a:gd name="connsiteX31" fmla="*/ 116910 w 719722"/>
                <a:gd name="connsiteY31" fmla="*/ 191411 h 193345"/>
                <a:gd name="connsiteX32" fmla="*/ 103213 w 719722"/>
                <a:gd name="connsiteY32" fmla="*/ 184644 h 193345"/>
                <a:gd name="connsiteX33" fmla="*/ 72360 w 719722"/>
                <a:gd name="connsiteY33" fmla="*/ 144732 h 193345"/>
                <a:gd name="connsiteX34" fmla="*/ 41368 w 719722"/>
                <a:gd name="connsiteY34" fmla="*/ 184644 h 193345"/>
                <a:gd name="connsiteX35" fmla="*/ 27671 w 719722"/>
                <a:gd name="connsiteY35" fmla="*/ 191411 h 193345"/>
                <a:gd name="connsiteX36" fmla="*/ 0 w 719722"/>
                <a:gd name="connsiteY36" fmla="*/ 191411 h 193345"/>
                <a:gd name="connsiteX37" fmla="*/ 54512 w 719722"/>
                <a:gd name="connsiteY37" fmla="*/ 121531 h 193345"/>
                <a:gd name="connsiteX38" fmla="*/ 389469 w 719722"/>
                <a:gd name="connsiteY38" fmla="*/ 50408 h 193345"/>
                <a:gd name="connsiteX39" fmla="*/ 431944 w 719722"/>
                <a:gd name="connsiteY39" fmla="*/ 65737 h 193345"/>
                <a:gd name="connsiteX40" fmla="*/ 447993 w 719722"/>
                <a:gd name="connsiteY40" fmla="*/ 111449 h 193345"/>
                <a:gd name="connsiteX41" fmla="*/ 447993 w 719722"/>
                <a:gd name="connsiteY41" fmla="*/ 191549 h 193345"/>
                <a:gd name="connsiteX42" fmla="*/ 432220 w 719722"/>
                <a:gd name="connsiteY42" fmla="*/ 191549 h 193345"/>
                <a:gd name="connsiteX43" fmla="*/ 415203 w 719722"/>
                <a:gd name="connsiteY43" fmla="*/ 174562 h 193345"/>
                <a:gd name="connsiteX44" fmla="*/ 415203 w 719722"/>
                <a:gd name="connsiteY44" fmla="*/ 115730 h 193345"/>
                <a:gd name="connsiteX45" fmla="*/ 406486 w 719722"/>
                <a:gd name="connsiteY45" fmla="*/ 88110 h 193345"/>
                <a:gd name="connsiteX46" fmla="*/ 381859 w 719722"/>
                <a:gd name="connsiteY46" fmla="*/ 78857 h 193345"/>
                <a:gd name="connsiteX47" fmla="*/ 353358 w 719722"/>
                <a:gd name="connsiteY47" fmla="*/ 89767 h 193345"/>
                <a:gd name="connsiteX48" fmla="*/ 342843 w 719722"/>
                <a:gd name="connsiteY48" fmla="*/ 120978 h 193345"/>
                <a:gd name="connsiteX49" fmla="*/ 342843 w 719722"/>
                <a:gd name="connsiteY49" fmla="*/ 174562 h 193345"/>
                <a:gd name="connsiteX50" fmla="*/ 325826 w 719722"/>
                <a:gd name="connsiteY50" fmla="*/ 191549 h 193345"/>
                <a:gd name="connsiteX51" fmla="*/ 310053 w 719722"/>
                <a:gd name="connsiteY51" fmla="*/ 191549 h 193345"/>
                <a:gd name="connsiteX52" fmla="*/ 310053 w 719722"/>
                <a:gd name="connsiteY52" fmla="*/ 51927 h 193345"/>
                <a:gd name="connsiteX53" fmla="*/ 324165 w 719722"/>
                <a:gd name="connsiteY53" fmla="*/ 51927 h 193345"/>
                <a:gd name="connsiteX54" fmla="*/ 341183 w 719722"/>
                <a:gd name="connsiteY54" fmla="*/ 68914 h 193345"/>
                <a:gd name="connsiteX55" fmla="*/ 341183 w 719722"/>
                <a:gd name="connsiteY55" fmla="*/ 70018 h 193345"/>
                <a:gd name="connsiteX56" fmla="*/ 361659 w 719722"/>
                <a:gd name="connsiteY56" fmla="*/ 55379 h 193345"/>
                <a:gd name="connsiteX57" fmla="*/ 389469 w 719722"/>
                <a:gd name="connsiteY57" fmla="*/ 50408 h 193345"/>
                <a:gd name="connsiteX58" fmla="*/ 719722 w 719722"/>
                <a:gd name="connsiteY58" fmla="*/ 50269 h 193345"/>
                <a:gd name="connsiteX59" fmla="*/ 719722 w 719722"/>
                <a:gd name="connsiteY59" fmla="*/ 81342 h 193345"/>
                <a:gd name="connsiteX60" fmla="*/ 712113 w 719722"/>
                <a:gd name="connsiteY60" fmla="*/ 80514 h 193345"/>
                <a:gd name="connsiteX61" fmla="*/ 682228 w 719722"/>
                <a:gd name="connsiteY61" fmla="*/ 91700 h 193345"/>
                <a:gd name="connsiteX62" fmla="*/ 671436 w 719722"/>
                <a:gd name="connsiteY62" fmla="*/ 123740 h 193345"/>
                <a:gd name="connsiteX63" fmla="*/ 671436 w 719722"/>
                <a:gd name="connsiteY63" fmla="*/ 174424 h 193345"/>
                <a:gd name="connsiteX64" fmla="*/ 654419 w 719722"/>
                <a:gd name="connsiteY64" fmla="*/ 191411 h 193345"/>
                <a:gd name="connsiteX65" fmla="*/ 638646 w 719722"/>
                <a:gd name="connsiteY65" fmla="*/ 191411 h 193345"/>
                <a:gd name="connsiteX66" fmla="*/ 638646 w 719722"/>
                <a:gd name="connsiteY66" fmla="*/ 51926 h 193345"/>
                <a:gd name="connsiteX67" fmla="*/ 669776 w 719722"/>
                <a:gd name="connsiteY67" fmla="*/ 51926 h 193345"/>
                <a:gd name="connsiteX68" fmla="*/ 669776 w 719722"/>
                <a:gd name="connsiteY68" fmla="*/ 72366 h 193345"/>
                <a:gd name="connsiteX69" fmla="*/ 719722 w 719722"/>
                <a:gd name="connsiteY69" fmla="*/ 50269 h 193345"/>
                <a:gd name="connsiteX70" fmla="*/ 208500 w 719722"/>
                <a:gd name="connsiteY70" fmla="*/ 50269 h 193345"/>
                <a:gd name="connsiteX71" fmla="*/ 233543 w 719722"/>
                <a:gd name="connsiteY71" fmla="*/ 54964 h 193345"/>
                <a:gd name="connsiteX72" fmla="*/ 253327 w 719722"/>
                <a:gd name="connsiteY72" fmla="*/ 68775 h 193345"/>
                <a:gd name="connsiteX73" fmla="*/ 270345 w 719722"/>
                <a:gd name="connsiteY73" fmla="*/ 51788 h 193345"/>
                <a:gd name="connsiteX74" fmla="*/ 285979 w 719722"/>
                <a:gd name="connsiteY74" fmla="*/ 51788 h 193345"/>
                <a:gd name="connsiteX75" fmla="*/ 285979 w 719722"/>
                <a:gd name="connsiteY75" fmla="*/ 51926 h 193345"/>
                <a:gd name="connsiteX76" fmla="*/ 285979 w 719722"/>
                <a:gd name="connsiteY76" fmla="*/ 191549 h 193345"/>
                <a:gd name="connsiteX77" fmla="*/ 271867 w 719722"/>
                <a:gd name="connsiteY77" fmla="*/ 191549 h 193345"/>
                <a:gd name="connsiteX78" fmla="*/ 254849 w 719722"/>
                <a:gd name="connsiteY78" fmla="*/ 174562 h 193345"/>
                <a:gd name="connsiteX79" fmla="*/ 254849 w 719722"/>
                <a:gd name="connsiteY79" fmla="*/ 173457 h 193345"/>
                <a:gd name="connsiteX80" fmla="*/ 234788 w 719722"/>
                <a:gd name="connsiteY80" fmla="*/ 188372 h 193345"/>
                <a:gd name="connsiteX81" fmla="*/ 208500 w 719722"/>
                <a:gd name="connsiteY81" fmla="*/ 193344 h 193345"/>
                <a:gd name="connsiteX82" fmla="*/ 171975 w 719722"/>
                <a:gd name="connsiteY82" fmla="*/ 184506 h 193345"/>
                <a:gd name="connsiteX83" fmla="*/ 146794 w 719722"/>
                <a:gd name="connsiteY83" fmla="*/ 159371 h 193345"/>
                <a:gd name="connsiteX84" fmla="*/ 137801 w 719722"/>
                <a:gd name="connsiteY84" fmla="*/ 121669 h 193345"/>
                <a:gd name="connsiteX85" fmla="*/ 146794 w 719722"/>
                <a:gd name="connsiteY85" fmla="*/ 84104 h 193345"/>
                <a:gd name="connsiteX86" fmla="*/ 171975 w 719722"/>
                <a:gd name="connsiteY86" fmla="*/ 59108 h 193345"/>
                <a:gd name="connsiteX87" fmla="*/ 208500 w 719722"/>
                <a:gd name="connsiteY87" fmla="*/ 50269 h 193345"/>
                <a:gd name="connsiteX88" fmla="*/ 580675 w 719722"/>
                <a:gd name="connsiteY88" fmla="*/ 0 h 193345"/>
                <a:gd name="connsiteX89" fmla="*/ 613327 w 719722"/>
                <a:gd name="connsiteY89" fmla="*/ 0 h 193345"/>
                <a:gd name="connsiteX90" fmla="*/ 613327 w 719722"/>
                <a:gd name="connsiteY90" fmla="*/ 191550 h 193345"/>
                <a:gd name="connsiteX91" fmla="*/ 598938 w 719722"/>
                <a:gd name="connsiteY91" fmla="*/ 191550 h 193345"/>
                <a:gd name="connsiteX92" fmla="*/ 581920 w 719722"/>
                <a:gd name="connsiteY92" fmla="*/ 174563 h 193345"/>
                <a:gd name="connsiteX93" fmla="*/ 581920 w 719722"/>
                <a:gd name="connsiteY93" fmla="*/ 173458 h 193345"/>
                <a:gd name="connsiteX94" fmla="*/ 561859 w 719722"/>
                <a:gd name="connsiteY94" fmla="*/ 188373 h 193345"/>
                <a:gd name="connsiteX95" fmla="*/ 535571 w 719722"/>
                <a:gd name="connsiteY95" fmla="*/ 193345 h 193345"/>
                <a:gd name="connsiteX96" fmla="*/ 499322 w 719722"/>
                <a:gd name="connsiteY96" fmla="*/ 184507 h 193345"/>
                <a:gd name="connsiteX97" fmla="*/ 474003 w 719722"/>
                <a:gd name="connsiteY97" fmla="*/ 159234 h 193345"/>
                <a:gd name="connsiteX98" fmla="*/ 464872 w 719722"/>
                <a:gd name="connsiteY98" fmla="*/ 121669 h 193345"/>
                <a:gd name="connsiteX99" fmla="*/ 474003 w 719722"/>
                <a:gd name="connsiteY99" fmla="*/ 84243 h 193345"/>
                <a:gd name="connsiteX100" fmla="*/ 499322 w 719722"/>
                <a:gd name="connsiteY100" fmla="*/ 59108 h 193345"/>
                <a:gd name="connsiteX101" fmla="*/ 535571 w 719722"/>
                <a:gd name="connsiteY101" fmla="*/ 50270 h 193345"/>
                <a:gd name="connsiteX102" fmla="*/ 561029 w 719722"/>
                <a:gd name="connsiteY102" fmla="*/ 54965 h 193345"/>
                <a:gd name="connsiteX103" fmla="*/ 580675 w 719722"/>
                <a:gd name="connsiteY103" fmla="*/ 69052 h 193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l="l" t="t" r="r" b="b"/>
              <a:pathLst>
                <a:path w="719722" h="193345">
                  <a:moveTo>
                    <a:pt x="212098" y="78028"/>
                  </a:moveTo>
                  <a:cubicBezTo>
                    <a:pt x="200061" y="78028"/>
                    <a:pt x="190099" y="82033"/>
                    <a:pt x="182351" y="90043"/>
                  </a:cubicBezTo>
                  <a:cubicBezTo>
                    <a:pt x="174603" y="98053"/>
                    <a:pt x="170730" y="108549"/>
                    <a:pt x="170730" y="121669"/>
                  </a:cubicBezTo>
                  <a:cubicBezTo>
                    <a:pt x="170730" y="134788"/>
                    <a:pt x="174603" y="145284"/>
                    <a:pt x="182351" y="153294"/>
                  </a:cubicBezTo>
                  <a:cubicBezTo>
                    <a:pt x="190099" y="161304"/>
                    <a:pt x="200061" y="165309"/>
                    <a:pt x="212098" y="165309"/>
                  </a:cubicBezTo>
                  <a:cubicBezTo>
                    <a:pt x="224134" y="165447"/>
                    <a:pt x="234096" y="161442"/>
                    <a:pt x="241982" y="153294"/>
                  </a:cubicBezTo>
                  <a:cubicBezTo>
                    <a:pt x="249868" y="145284"/>
                    <a:pt x="253742" y="134788"/>
                    <a:pt x="253742" y="121669"/>
                  </a:cubicBezTo>
                  <a:cubicBezTo>
                    <a:pt x="253742" y="108549"/>
                    <a:pt x="249868" y="98053"/>
                    <a:pt x="241982" y="90043"/>
                  </a:cubicBezTo>
                  <a:cubicBezTo>
                    <a:pt x="234096" y="82033"/>
                    <a:pt x="224134" y="78028"/>
                    <a:pt x="212098" y="78028"/>
                  </a:cubicBezTo>
                  <a:close/>
                  <a:moveTo>
                    <a:pt x="539445" y="77891"/>
                  </a:moveTo>
                  <a:cubicBezTo>
                    <a:pt x="531559" y="77891"/>
                    <a:pt x="524503" y="79686"/>
                    <a:pt x="518277" y="83277"/>
                  </a:cubicBezTo>
                  <a:cubicBezTo>
                    <a:pt x="512051" y="86867"/>
                    <a:pt x="507070" y="91977"/>
                    <a:pt x="503335" y="98606"/>
                  </a:cubicBezTo>
                  <a:cubicBezTo>
                    <a:pt x="499599" y="105235"/>
                    <a:pt x="497801" y="112969"/>
                    <a:pt x="497801" y="121669"/>
                  </a:cubicBezTo>
                  <a:cubicBezTo>
                    <a:pt x="497801" y="130370"/>
                    <a:pt x="499599" y="138104"/>
                    <a:pt x="503335" y="144733"/>
                  </a:cubicBezTo>
                  <a:cubicBezTo>
                    <a:pt x="507070" y="151362"/>
                    <a:pt x="511913" y="156471"/>
                    <a:pt x="518277" y="160062"/>
                  </a:cubicBezTo>
                  <a:cubicBezTo>
                    <a:pt x="524503" y="163653"/>
                    <a:pt x="531698" y="165448"/>
                    <a:pt x="539445" y="165448"/>
                  </a:cubicBezTo>
                  <a:cubicBezTo>
                    <a:pt x="547193" y="165448"/>
                    <a:pt x="554388" y="163653"/>
                    <a:pt x="560614" y="160062"/>
                  </a:cubicBezTo>
                  <a:cubicBezTo>
                    <a:pt x="566840" y="156471"/>
                    <a:pt x="571821" y="151362"/>
                    <a:pt x="575556" y="144733"/>
                  </a:cubicBezTo>
                  <a:cubicBezTo>
                    <a:pt x="579292" y="138104"/>
                    <a:pt x="581090" y="130370"/>
                    <a:pt x="581090" y="121669"/>
                  </a:cubicBezTo>
                  <a:cubicBezTo>
                    <a:pt x="581090" y="112969"/>
                    <a:pt x="579292" y="105235"/>
                    <a:pt x="575556" y="98606"/>
                  </a:cubicBezTo>
                  <a:cubicBezTo>
                    <a:pt x="571821" y="91977"/>
                    <a:pt x="566840" y="86867"/>
                    <a:pt x="560614" y="83277"/>
                  </a:cubicBezTo>
                  <a:cubicBezTo>
                    <a:pt x="554388" y="79686"/>
                    <a:pt x="547193" y="77891"/>
                    <a:pt x="539445" y="77891"/>
                  </a:cubicBezTo>
                  <a:close/>
                  <a:moveTo>
                    <a:pt x="2352" y="51650"/>
                  </a:moveTo>
                  <a:lnTo>
                    <a:pt x="30300" y="51650"/>
                  </a:lnTo>
                  <a:cubicBezTo>
                    <a:pt x="35696" y="51650"/>
                    <a:pt x="40676" y="54136"/>
                    <a:pt x="43997" y="58417"/>
                  </a:cubicBezTo>
                  <a:lnTo>
                    <a:pt x="73190" y="99020"/>
                  </a:lnTo>
                  <a:lnTo>
                    <a:pt x="102383" y="58417"/>
                  </a:lnTo>
                  <a:cubicBezTo>
                    <a:pt x="105565" y="54136"/>
                    <a:pt x="110684" y="51650"/>
                    <a:pt x="116080" y="51650"/>
                  </a:cubicBezTo>
                  <a:lnTo>
                    <a:pt x="142921" y="51650"/>
                  </a:lnTo>
                  <a:lnTo>
                    <a:pt x="90484" y="121531"/>
                  </a:lnTo>
                  <a:lnTo>
                    <a:pt x="145273" y="191411"/>
                  </a:lnTo>
                  <a:lnTo>
                    <a:pt x="116910" y="191411"/>
                  </a:lnTo>
                  <a:cubicBezTo>
                    <a:pt x="111514" y="191549"/>
                    <a:pt x="106395" y="188925"/>
                    <a:pt x="103213" y="184644"/>
                  </a:cubicBezTo>
                  <a:lnTo>
                    <a:pt x="72360" y="144732"/>
                  </a:lnTo>
                  <a:lnTo>
                    <a:pt x="41368" y="184644"/>
                  </a:lnTo>
                  <a:cubicBezTo>
                    <a:pt x="38186" y="188925"/>
                    <a:pt x="33067" y="191411"/>
                    <a:pt x="27671" y="191411"/>
                  </a:cubicBezTo>
                  <a:lnTo>
                    <a:pt x="0" y="191411"/>
                  </a:lnTo>
                  <a:lnTo>
                    <a:pt x="54512" y="121531"/>
                  </a:lnTo>
                  <a:close/>
                  <a:moveTo>
                    <a:pt x="389469" y="50408"/>
                  </a:moveTo>
                  <a:cubicBezTo>
                    <a:pt x="407040" y="50270"/>
                    <a:pt x="421290" y="55379"/>
                    <a:pt x="431944" y="65737"/>
                  </a:cubicBezTo>
                  <a:cubicBezTo>
                    <a:pt x="442597" y="76095"/>
                    <a:pt x="447993" y="91286"/>
                    <a:pt x="447993" y="111449"/>
                  </a:cubicBezTo>
                  <a:lnTo>
                    <a:pt x="447993" y="191549"/>
                  </a:lnTo>
                  <a:lnTo>
                    <a:pt x="432220" y="191549"/>
                  </a:lnTo>
                  <a:cubicBezTo>
                    <a:pt x="422812" y="191549"/>
                    <a:pt x="415203" y="183953"/>
                    <a:pt x="415203" y="174562"/>
                  </a:cubicBezTo>
                  <a:lnTo>
                    <a:pt x="415203" y="115730"/>
                  </a:lnTo>
                  <a:cubicBezTo>
                    <a:pt x="415203" y="103577"/>
                    <a:pt x="412297" y="94325"/>
                    <a:pt x="406486" y="88110"/>
                  </a:cubicBezTo>
                  <a:cubicBezTo>
                    <a:pt x="400676" y="81895"/>
                    <a:pt x="392513" y="78857"/>
                    <a:pt x="381859" y="78857"/>
                  </a:cubicBezTo>
                  <a:cubicBezTo>
                    <a:pt x="369822" y="78857"/>
                    <a:pt x="360276" y="82448"/>
                    <a:pt x="353358" y="89767"/>
                  </a:cubicBezTo>
                  <a:cubicBezTo>
                    <a:pt x="346302" y="96948"/>
                    <a:pt x="342843" y="107444"/>
                    <a:pt x="342843" y="120978"/>
                  </a:cubicBezTo>
                  <a:lnTo>
                    <a:pt x="342843" y="174562"/>
                  </a:lnTo>
                  <a:cubicBezTo>
                    <a:pt x="342843" y="183953"/>
                    <a:pt x="335234" y="191549"/>
                    <a:pt x="325826" y="191549"/>
                  </a:cubicBezTo>
                  <a:lnTo>
                    <a:pt x="310053" y="191549"/>
                  </a:lnTo>
                  <a:lnTo>
                    <a:pt x="310053" y="51927"/>
                  </a:lnTo>
                  <a:lnTo>
                    <a:pt x="324165" y="51927"/>
                  </a:lnTo>
                  <a:cubicBezTo>
                    <a:pt x="333573" y="51927"/>
                    <a:pt x="341183" y="59523"/>
                    <a:pt x="341183" y="68914"/>
                  </a:cubicBezTo>
                  <a:lnTo>
                    <a:pt x="341183" y="70018"/>
                  </a:lnTo>
                  <a:cubicBezTo>
                    <a:pt x="346579" y="63527"/>
                    <a:pt x="353358" y="58694"/>
                    <a:pt x="361659" y="55379"/>
                  </a:cubicBezTo>
                  <a:cubicBezTo>
                    <a:pt x="369822" y="52065"/>
                    <a:pt x="379092" y="50408"/>
                    <a:pt x="389469" y="50408"/>
                  </a:cubicBezTo>
                  <a:close/>
                  <a:moveTo>
                    <a:pt x="719722" y="50269"/>
                  </a:moveTo>
                  <a:lnTo>
                    <a:pt x="719722" y="81342"/>
                  </a:lnTo>
                  <a:cubicBezTo>
                    <a:pt x="716955" y="80790"/>
                    <a:pt x="714326" y="80514"/>
                    <a:pt x="712113" y="80514"/>
                  </a:cubicBezTo>
                  <a:cubicBezTo>
                    <a:pt x="699384" y="80514"/>
                    <a:pt x="689422" y="84243"/>
                    <a:pt x="682228" y="91700"/>
                  </a:cubicBezTo>
                  <a:cubicBezTo>
                    <a:pt x="675033" y="99158"/>
                    <a:pt x="671436" y="109792"/>
                    <a:pt x="671436" y="123740"/>
                  </a:cubicBezTo>
                  <a:lnTo>
                    <a:pt x="671436" y="174424"/>
                  </a:lnTo>
                  <a:cubicBezTo>
                    <a:pt x="671436" y="183815"/>
                    <a:pt x="663827" y="191411"/>
                    <a:pt x="654419" y="191411"/>
                  </a:cubicBezTo>
                  <a:lnTo>
                    <a:pt x="638646" y="191411"/>
                  </a:lnTo>
                  <a:lnTo>
                    <a:pt x="638646" y="51926"/>
                  </a:lnTo>
                  <a:lnTo>
                    <a:pt x="669776" y="51926"/>
                  </a:lnTo>
                  <a:lnTo>
                    <a:pt x="669776" y="72366"/>
                  </a:lnTo>
                  <a:cubicBezTo>
                    <a:pt x="679322" y="57589"/>
                    <a:pt x="695925" y="50269"/>
                    <a:pt x="719722" y="50269"/>
                  </a:cubicBezTo>
                  <a:close/>
                  <a:moveTo>
                    <a:pt x="208500" y="50269"/>
                  </a:moveTo>
                  <a:cubicBezTo>
                    <a:pt x="217632" y="50269"/>
                    <a:pt x="225933" y="51788"/>
                    <a:pt x="233543" y="54964"/>
                  </a:cubicBezTo>
                  <a:cubicBezTo>
                    <a:pt x="241152" y="58141"/>
                    <a:pt x="247793" y="62698"/>
                    <a:pt x="253327" y="68775"/>
                  </a:cubicBezTo>
                  <a:cubicBezTo>
                    <a:pt x="253327" y="59384"/>
                    <a:pt x="260937" y="51788"/>
                    <a:pt x="270345" y="51788"/>
                  </a:cubicBezTo>
                  <a:lnTo>
                    <a:pt x="285979" y="51788"/>
                  </a:lnTo>
                  <a:lnTo>
                    <a:pt x="285979" y="51926"/>
                  </a:lnTo>
                  <a:lnTo>
                    <a:pt x="285979" y="191549"/>
                  </a:lnTo>
                  <a:lnTo>
                    <a:pt x="271867" y="191549"/>
                  </a:lnTo>
                  <a:cubicBezTo>
                    <a:pt x="262459" y="191549"/>
                    <a:pt x="254849" y="183953"/>
                    <a:pt x="254849" y="174562"/>
                  </a:cubicBezTo>
                  <a:lnTo>
                    <a:pt x="254849" y="173457"/>
                  </a:lnTo>
                  <a:cubicBezTo>
                    <a:pt x="249453" y="180086"/>
                    <a:pt x="242812" y="185058"/>
                    <a:pt x="234788" y="188372"/>
                  </a:cubicBezTo>
                  <a:cubicBezTo>
                    <a:pt x="226902" y="191687"/>
                    <a:pt x="218047" y="193344"/>
                    <a:pt x="208500" y="193344"/>
                  </a:cubicBezTo>
                  <a:cubicBezTo>
                    <a:pt x="194941" y="193344"/>
                    <a:pt x="182628" y="190444"/>
                    <a:pt x="171975" y="184506"/>
                  </a:cubicBezTo>
                  <a:cubicBezTo>
                    <a:pt x="161183" y="178567"/>
                    <a:pt x="152882" y="170143"/>
                    <a:pt x="146794" y="159371"/>
                  </a:cubicBezTo>
                  <a:cubicBezTo>
                    <a:pt x="140706" y="148599"/>
                    <a:pt x="137801" y="136031"/>
                    <a:pt x="137801" y="121669"/>
                  </a:cubicBezTo>
                  <a:cubicBezTo>
                    <a:pt x="137801" y="107306"/>
                    <a:pt x="140845" y="94876"/>
                    <a:pt x="146794" y="84104"/>
                  </a:cubicBezTo>
                  <a:cubicBezTo>
                    <a:pt x="152882" y="73332"/>
                    <a:pt x="161183" y="65046"/>
                    <a:pt x="171975" y="59108"/>
                  </a:cubicBezTo>
                  <a:cubicBezTo>
                    <a:pt x="182766" y="53169"/>
                    <a:pt x="194941" y="50269"/>
                    <a:pt x="208500" y="50269"/>
                  </a:cubicBezTo>
                  <a:close/>
                  <a:moveTo>
                    <a:pt x="580675" y="0"/>
                  </a:moveTo>
                  <a:lnTo>
                    <a:pt x="613327" y="0"/>
                  </a:lnTo>
                  <a:lnTo>
                    <a:pt x="613327" y="191550"/>
                  </a:lnTo>
                  <a:lnTo>
                    <a:pt x="598938" y="191550"/>
                  </a:lnTo>
                  <a:cubicBezTo>
                    <a:pt x="589530" y="191550"/>
                    <a:pt x="581920" y="183954"/>
                    <a:pt x="581920" y="174563"/>
                  </a:cubicBezTo>
                  <a:lnTo>
                    <a:pt x="581920" y="173458"/>
                  </a:lnTo>
                  <a:cubicBezTo>
                    <a:pt x="576525" y="180087"/>
                    <a:pt x="569884" y="185059"/>
                    <a:pt x="561859" y="188373"/>
                  </a:cubicBezTo>
                  <a:cubicBezTo>
                    <a:pt x="553973" y="191688"/>
                    <a:pt x="545118" y="193345"/>
                    <a:pt x="535571" y="193345"/>
                  </a:cubicBezTo>
                  <a:cubicBezTo>
                    <a:pt x="522151" y="193345"/>
                    <a:pt x="509976" y="190445"/>
                    <a:pt x="499322" y="184507"/>
                  </a:cubicBezTo>
                  <a:cubicBezTo>
                    <a:pt x="488531" y="178568"/>
                    <a:pt x="480091" y="170144"/>
                    <a:pt x="474003" y="159234"/>
                  </a:cubicBezTo>
                  <a:cubicBezTo>
                    <a:pt x="467916" y="148323"/>
                    <a:pt x="464872" y="135756"/>
                    <a:pt x="464872" y="121669"/>
                  </a:cubicBezTo>
                  <a:cubicBezTo>
                    <a:pt x="464872" y="107583"/>
                    <a:pt x="467916" y="95015"/>
                    <a:pt x="474003" y="84243"/>
                  </a:cubicBezTo>
                  <a:cubicBezTo>
                    <a:pt x="480091" y="73471"/>
                    <a:pt x="488531" y="65047"/>
                    <a:pt x="499322" y="59108"/>
                  </a:cubicBezTo>
                  <a:cubicBezTo>
                    <a:pt x="510114" y="53170"/>
                    <a:pt x="522151" y="50270"/>
                    <a:pt x="535571" y="50270"/>
                  </a:cubicBezTo>
                  <a:cubicBezTo>
                    <a:pt x="544841" y="50270"/>
                    <a:pt x="553281" y="51789"/>
                    <a:pt x="561029" y="54965"/>
                  </a:cubicBezTo>
                  <a:cubicBezTo>
                    <a:pt x="568777" y="58142"/>
                    <a:pt x="575279" y="62837"/>
                    <a:pt x="580675" y="69052"/>
                  </a:cubicBezTo>
                  <a:close/>
                </a:path>
              </a:pathLst>
            </a:custGeom>
            <a:solidFill>
              <a:schemeClr val="tx2"/>
            </a:solidFill>
            <a:ln w="9510" cap="flat">
              <a:noFill/>
              <a:prstDash val="solid"/>
              <a:miter/>
            </a:ln>
          </p:spPr>
          <p:txBody>
            <a:bodyPr wrap="square" rtlCol="0" anchor="ctr">
              <a:noAutofit/>
            </a:bodyPr>
            <a:lstStyle/>
            <a:p>
              <a:endParaRPr lang="en-US"/>
            </a:p>
          </p:txBody>
        </p:sp>
        <p:grpSp>
          <p:nvGrpSpPr>
            <p:cNvPr id="15" name="Group 14">
              <a:extLst>
                <a:ext uri="{FF2B5EF4-FFF2-40B4-BE49-F238E27FC236}">
                  <a16:creationId xmlns:a16="http://schemas.microsoft.com/office/drawing/2014/main" id="{65CA46A1-7809-AA43-B7C7-CE8D8900527B}"/>
                </a:ext>
              </a:extLst>
            </p:cNvPr>
            <p:cNvGrpSpPr/>
            <p:nvPr userDrawn="1"/>
          </p:nvGrpSpPr>
          <p:grpSpPr>
            <a:xfrm>
              <a:off x="11082099" y="267640"/>
              <a:ext cx="156756" cy="139761"/>
              <a:chOff x="11082099" y="267640"/>
              <a:chExt cx="156756" cy="139761"/>
            </a:xfrm>
          </p:grpSpPr>
          <p:sp>
            <p:nvSpPr>
              <p:cNvPr id="16" name="Freeform 15">
                <a:extLst>
                  <a:ext uri="{FF2B5EF4-FFF2-40B4-BE49-F238E27FC236}">
                    <a16:creationId xmlns:a16="http://schemas.microsoft.com/office/drawing/2014/main" id="{AE448C64-4087-7541-AE83-5B50E0C20208}"/>
                  </a:ext>
                </a:extLst>
              </p:cNvPr>
              <p:cNvSpPr/>
              <p:nvPr/>
            </p:nvSpPr>
            <p:spPr>
              <a:xfrm>
                <a:off x="11082099" y="272749"/>
                <a:ext cx="70699" cy="60489"/>
              </a:xfrm>
              <a:custGeom>
                <a:avLst/>
                <a:gdLst>
                  <a:gd name="connsiteX0" fmla="*/ 246570 w 486475"/>
                  <a:gd name="connsiteY0" fmla="*/ 0 h 416222"/>
                  <a:gd name="connsiteX1" fmla="*/ 225625 w 486475"/>
                  <a:gd name="connsiteY1" fmla="*/ 26608 h 416222"/>
                  <a:gd name="connsiteX2" fmla="*/ 0 w 486475"/>
                  <a:gd name="connsiteY2" fmla="*/ 416223 h 416222"/>
                  <a:gd name="connsiteX3" fmla="*/ 486475 w 486475"/>
                  <a:gd name="connsiteY3" fmla="*/ 416223 h 416222"/>
                  <a:gd name="connsiteX4" fmla="*/ 246570 w 486475"/>
                  <a:gd name="connsiteY4" fmla="*/ 0 h 416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475" h="416222">
                    <a:moveTo>
                      <a:pt x="246570" y="0"/>
                    </a:moveTo>
                    <a:cubicBezTo>
                      <a:pt x="238954" y="7602"/>
                      <a:pt x="231338" y="16155"/>
                      <a:pt x="225625" y="26608"/>
                    </a:cubicBezTo>
                    <a:lnTo>
                      <a:pt x="0" y="416223"/>
                    </a:lnTo>
                    <a:lnTo>
                      <a:pt x="486475" y="416223"/>
                    </a:lnTo>
                    <a:lnTo>
                      <a:pt x="246570" y="0"/>
                    </a:lnTo>
                    <a:close/>
                  </a:path>
                </a:pathLst>
              </a:custGeom>
              <a:solidFill>
                <a:srgbClr val="DF1E26"/>
              </a:solidFill>
              <a:ln w="9510"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BFFB8B8E-6D19-1F4D-8602-42E7E359C668}"/>
                  </a:ext>
                </a:extLst>
              </p:cNvPr>
              <p:cNvSpPr/>
              <p:nvPr/>
            </p:nvSpPr>
            <p:spPr>
              <a:xfrm>
                <a:off x="11125542" y="267640"/>
                <a:ext cx="69869" cy="61180"/>
              </a:xfrm>
              <a:custGeom>
                <a:avLst/>
                <a:gdLst>
                  <a:gd name="connsiteX0" fmla="*/ 480763 w 480763"/>
                  <a:gd name="connsiteY0" fmla="*/ 4751 h 420973"/>
                  <a:gd name="connsiteX1" fmla="*/ 447443 w 480763"/>
                  <a:gd name="connsiteY1" fmla="*/ 0 h 420973"/>
                  <a:gd name="connsiteX2" fmla="*/ 33320 w 480763"/>
                  <a:gd name="connsiteY2" fmla="*/ 0 h 420973"/>
                  <a:gd name="connsiteX3" fmla="*/ 0 w 480763"/>
                  <a:gd name="connsiteY3" fmla="*/ 4751 h 420973"/>
                  <a:gd name="connsiteX4" fmla="*/ 240858 w 480763"/>
                  <a:gd name="connsiteY4" fmla="*/ 420974 h 420973"/>
                  <a:gd name="connsiteX5" fmla="*/ 480763 w 480763"/>
                  <a:gd name="connsiteY5" fmla="*/ 4751 h 420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0763" h="420973">
                    <a:moveTo>
                      <a:pt x="480763" y="4751"/>
                    </a:moveTo>
                    <a:cubicBezTo>
                      <a:pt x="470291" y="1901"/>
                      <a:pt x="458867" y="0"/>
                      <a:pt x="447443" y="0"/>
                    </a:cubicBezTo>
                    <a:lnTo>
                      <a:pt x="33320" y="0"/>
                    </a:lnTo>
                    <a:cubicBezTo>
                      <a:pt x="21896" y="0"/>
                      <a:pt x="10472" y="1901"/>
                      <a:pt x="0" y="4751"/>
                    </a:cubicBezTo>
                    <a:lnTo>
                      <a:pt x="240858" y="420974"/>
                    </a:lnTo>
                    <a:lnTo>
                      <a:pt x="480763" y="4751"/>
                    </a:lnTo>
                    <a:close/>
                  </a:path>
                </a:pathLst>
              </a:custGeom>
              <a:solidFill>
                <a:srgbClr val="EF3834"/>
              </a:solidFill>
              <a:ln w="9510"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2DE7FBEE-C96D-7543-B168-2DDCE9600A21}"/>
                  </a:ext>
                </a:extLst>
              </p:cNvPr>
              <p:cNvSpPr/>
              <p:nvPr/>
            </p:nvSpPr>
            <p:spPr>
              <a:xfrm>
                <a:off x="11082237" y="341939"/>
                <a:ext cx="70838" cy="60489"/>
              </a:xfrm>
              <a:custGeom>
                <a:avLst/>
                <a:gdLst>
                  <a:gd name="connsiteX0" fmla="*/ 0 w 487427"/>
                  <a:gd name="connsiteY0" fmla="*/ 0 h 416222"/>
                  <a:gd name="connsiteX1" fmla="*/ 225625 w 487427"/>
                  <a:gd name="connsiteY1" fmla="*/ 389615 h 416222"/>
                  <a:gd name="connsiteX2" fmla="*/ 246570 w 487427"/>
                  <a:gd name="connsiteY2" fmla="*/ 416222 h 416222"/>
                  <a:gd name="connsiteX3" fmla="*/ 487427 w 487427"/>
                  <a:gd name="connsiteY3" fmla="*/ 0 h 416222"/>
                  <a:gd name="connsiteX4" fmla="*/ 0 w 487427"/>
                  <a:gd name="connsiteY4" fmla="*/ 0 h 416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7427" h="416222">
                    <a:moveTo>
                      <a:pt x="0" y="0"/>
                    </a:moveTo>
                    <a:lnTo>
                      <a:pt x="225625" y="389615"/>
                    </a:lnTo>
                    <a:cubicBezTo>
                      <a:pt x="231338" y="399118"/>
                      <a:pt x="238002" y="408620"/>
                      <a:pt x="246570" y="416222"/>
                    </a:cubicBezTo>
                    <a:lnTo>
                      <a:pt x="487427" y="0"/>
                    </a:lnTo>
                    <a:lnTo>
                      <a:pt x="0" y="0"/>
                    </a:lnTo>
                    <a:close/>
                  </a:path>
                </a:pathLst>
              </a:custGeom>
              <a:solidFill>
                <a:srgbClr val="F0534C"/>
              </a:solidFill>
              <a:ln w="9510"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62BF87D1-AB6A-6C45-9EB1-6F116383460A}"/>
                  </a:ext>
                </a:extLst>
              </p:cNvPr>
              <p:cNvSpPr/>
              <p:nvPr/>
            </p:nvSpPr>
            <p:spPr>
              <a:xfrm>
                <a:off x="11168017" y="341939"/>
                <a:ext cx="70838" cy="60489"/>
              </a:xfrm>
              <a:custGeom>
                <a:avLst/>
                <a:gdLst>
                  <a:gd name="connsiteX0" fmla="*/ 261802 w 487427"/>
                  <a:gd name="connsiteY0" fmla="*/ 389615 h 416222"/>
                  <a:gd name="connsiteX1" fmla="*/ 487427 w 487427"/>
                  <a:gd name="connsiteY1" fmla="*/ 0 h 416222"/>
                  <a:gd name="connsiteX2" fmla="*/ 0 w 487427"/>
                  <a:gd name="connsiteY2" fmla="*/ 0 h 416222"/>
                  <a:gd name="connsiteX3" fmla="*/ 240858 w 487427"/>
                  <a:gd name="connsiteY3" fmla="*/ 416222 h 416222"/>
                  <a:gd name="connsiteX4" fmla="*/ 261802 w 487427"/>
                  <a:gd name="connsiteY4" fmla="*/ 389615 h 416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7427" h="416222">
                    <a:moveTo>
                      <a:pt x="261802" y="389615"/>
                    </a:moveTo>
                    <a:lnTo>
                      <a:pt x="487427" y="0"/>
                    </a:lnTo>
                    <a:lnTo>
                      <a:pt x="0" y="0"/>
                    </a:lnTo>
                    <a:lnTo>
                      <a:pt x="240858" y="416222"/>
                    </a:lnTo>
                    <a:cubicBezTo>
                      <a:pt x="248474" y="407670"/>
                      <a:pt x="256090" y="399118"/>
                      <a:pt x="261802" y="389615"/>
                    </a:cubicBezTo>
                  </a:path>
                </a:pathLst>
              </a:custGeom>
              <a:solidFill>
                <a:srgbClr val="F26F62"/>
              </a:solidFill>
              <a:ln w="9510"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E1A28210-C513-5E46-B5E0-91249AED8733}"/>
                  </a:ext>
                </a:extLst>
              </p:cNvPr>
              <p:cNvSpPr/>
              <p:nvPr/>
            </p:nvSpPr>
            <p:spPr>
              <a:xfrm>
                <a:off x="11125542" y="346221"/>
                <a:ext cx="70008" cy="61180"/>
              </a:xfrm>
              <a:custGeom>
                <a:avLst/>
                <a:gdLst>
                  <a:gd name="connsiteX0" fmla="*/ 0 w 481715"/>
                  <a:gd name="connsiteY0" fmla="*/ 416223 h 420973"/>
                  <a:gd name="connsiteX1" fmla="*/ 33320 w 481715"/>
                  <a:gd name="connsiteY1" fmla="*/ 420974 h 420973"/>
                  <a:gd name="connsiteX2" fmla="*/ 448395 w 481715"/>
                  <a:gd name="connsiteY2" fmla="*/ 420974 h 420973"/>
                  <a:gd name="connsiteX3" fmla="*/ 481715 w 481715"/>
                  <a:gd name="connsiteY3" fmla="*/ 416223 h 420973"/>
                  <a:gd name="connsiteX4" fmla="*/ 240858 w 481715"/>
                  <a:gd name="connsiteY4" fmla="*/ 0 h 420973"/>
                  <a:gd name="connsiteX5" fmla="*/ 0 w 481715"/>
                  <a:gd name="connsiteY5" fmla="*/ 416223 h 420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1715" h="420973">
                    <a:moveTo>
                      <a:pt x="0" y="416223"/>
                    </a:moveTo>
                    <a:cubicBezTo>
                      <a:pt x="10472" y="419073"/>
                      <a:pt x="21896" y="420974"/>
                      <a:pt x="33320" y="420974"/>
                    </a:cubicBezTo>
                    <a:lnTo>
                      <a:pt x="448395" y="420974"/>
                    </a:lnTo>
                    <a:cubicBezTo>
                      <a:pt x="459819" y="420974"/>
                      <a:pt x="471243" y="419073"/>
                      <a:pt x="481715" y="416223"/>
                    </a:cubicBezTo>
                    <a:lnTo>
                      <a:pt x="240858" y="0"/>
                    </a:lnTo>
                    <a:lnTo>
                      <a:pt x="0" y="416223"/>
                    </a:lnTo>
                    <a:close/>
                  </a:path>
                </a:pathLst>
              </a:custGeom>
              <a:solidFill>
                <a:srgbClr val="F58C7F"/>
              </a:solidFill>
              <a:ln w="9510"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5028D276-4236-F54D-84B2-5CDBF1B30401}"/>
                  </a:ext>
                </a:extLst>
              </p:cNvPr>
              <p:cNvSpPr/>
              <p:nvPr/>
            </p:nvSpPr>
            <p:spPr>
              <a:xfrm>
                <a:off x="11168017" y="272749"/>
                <a:ext cx="70699" cy="60489"/>
              </a:xfrm>
              <a:custGeom>
                <a:avLst/>
                <a:gdLst>
                  <a:gd name="connsiteX0" fmla="*/ 486475 w 486475"/>
                  <a:gd name="connsiteY0" fmla="*/ 416223 h 416222"/>
                  <a:gd name="connsiteX1" fmla="*/ 260850 w 486475"/>
                  <a:gd name="connsiteY1" fmla="*/ 26608 h 416222"/>
                  <a:gd name="connsiteX2" fmla="*/ 239906 w 486475"/>
                  <a:gd name="connsiteY2" fmla="*/ 0 h 416222"/>
                  <a:gd name="connsiteX3" fmla="*/ 0 w 486475"/>
                  <a:gd name="connsiteY3" fmla="*/ 416223 h 416222"/>
                  <a:gd name="connsiteX4" fmla="*/ 486475 w 486475"/>
                  <a:gd name="connsiteY4" fmla="*/ 416223 h 416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475" h="416222">
                    <a:moveTo>
                      <a:pt x="486475" y="416223"/>
                    </a:moveTo>
                    <a:lnTo>
                      <a:pt x="260850" y="26608"/>
                    </a:lnTo>
                    <a:cubicBezTo>
                      <a:pt x="255138" y="17105"/>
                      <a:pt x="248474" y="7602"/>
                      <a:pt x="239906" y="0"/>
                    </a:cubicBezTo>
                    <a:lnTo>
                      <a:pt x="0" y="416223"/>
                    </a:lnTo>
                    <a:lnTo>
                      <a:pt x="486475" y="416223"/>
                    </a:lnTo>
                    <a:close/>
                  </a:path>
                </a:pathLst>
              </a:custGeom>
              <a:solidFill>
                <a:srgbClr val="F0534C"/>
              </a:solidFill>
              <a:ln w="9510" cap="flat">
                <a:noFill/>
                <a:prstDash val="solid"/>
                <a:miter/>
              </a:ln>
            </p:spPr>
            <p:txBody>
              <a:bodyPr rtlCol="0" anchor="ctr"/>
              <a:lstStyle/>
              <a:p>
                <a:endParaRPr lang="en-US"/>
              </a:p>
            </p:txBody>
          </p:sp>
        </p:grpSp>
      </p:grpSp>
      <p:sp>
        <p:nvSpPr>
          <p:cNvPr id="23" name="Text Placeholder 22">
            <a:extLst>
              <a:ext uri="{FF2B5EF4-FFF2-40B4-BE49-F238E27FC236}">
                <a16:creationId xmlns:a16="http://schemas.microsoft.com/office/drawing/2014/main" id="{D7BE34A7-A3A5-0E4A-957B-EE6A2B11174D}"/>
              </a:ext>
            </a:extLst>
          </p:cNvPr>
          <p:cNvSpPr>
            <a:spLocks noGrp="1"/>
          </p:cNvSpPr>
          <p:nvPr>
            <p:ph type="body" sz="quarter" idx="12" hasCustomPrompt="1"/>
          </p:nvPr>
        </p:nvSpPr>
        <p:spPr>
          <a:xfrm>
            <a:off x="1145659" y="1093403"/>
            <a:ext cx="2304124" cy="356685"/>
          </a:xfrm>
        </p:spPr>
        <p:txBody>
          <a:bodyPr/>
          <a:lstStyle>
            <a:lvl1pPr algn="ctr">
              <a:defRPr sz="1600" b="1">
                <a:solidFill>
                  <a:schemeClr val="bg2"/>
                </a:solidFill>
              </a:defRPr>
            </a:lvl1pPr>
          </a:lstStyle>
          <a:p>
            <a:pPr lvl="0"/>
            <a:r>
              <a:rPr lang="en-US"/>
              <a:t>Insert Subtitle</a:t>
            </a:r>
          </a:p>
        </p:txBody>
      </p:sp>
      <p:sp>
        <p:nvSpPr>
          <p:cNvPr id="24" name="Freeform 23">
            <a:extLst>
              <a:ext uri="{FF2B5EF4-FFF2-40B4-BE49-F238E27FC236}">
                <a16:creationId xmlns:a16="http://schemas.microsoft.com/office/drawing/2014/main" id="{669A3253-3E95-B046-8E14-AE72749946E7}"/>
              </a:ext>
            </a:extLst>
          </p:cNvPr>
          <p:cNvSpPr>
            <a:spLocks noChangeAspect="1"/>
          </p:cNvSpPr>
          <p:nvPr userDrawn="1"/>
        </p:nvSpPr>
        <p:spPr>
          <a:xfrm>
            <a:off x="1812376" y="4948747"/>
            <a:ext cx="971449" cy="983522"/>
          </a:xfrm>
          <a:custGeom>
            <a:avLst/>
            <a:gdLst>
              <a:gd name="connsiteX0" fmla="*/ 1430655 w 1893570"/>
              <a:gd name="connsiteY0" fmla="*/ 134834 h 1917106"/>
              <a:gd name="connsiteX1" fmla="*/ 946785 w 1893570"/>
              <a:gd name="connsiteY1" fmla="*/ 0 h 1917106"/>
              <a:gd name="connsiteX2" fmla="*/ 455295 w 1893570"/>
              <a:gd name="connsiteY2" fmla="*/ 139581 h 1917106"/>
              <a:gd name="connsiteX3" fmla="*/ 388620 w 1893570"/>
              <a:gd name="connsiteY3" fmla="*/ 214594 h 1917106"/>
              <a:gd name="connsiteX4" fmla="*/ 905828 w 1893570"/>
              <a:gd name="connsiteY4" fmla="*/ 382662 h 1917106"/>
              <a:gd name="connsiteX5" fmla="*/ 1487805 w 1893570"/>
              <a:gd name="connsiteY5" fmla="*/ 195604 h 1917106"/>
              <a:gd name="connsiteX6" fmla="*/ 1430655 w 1893570"/>
              <a:gd name="connsiteY6" fmla="*/ 134834 h 1917106"/>
              <a:gd name="connsiteX7" fmla="*/ 1571625 w 1893570"/>
              <a:gd name="connsiteY7" fmla="*/ 241181 h 1917106"/>
              <a:gd name="connsiteX8" fmla="*/ 1577340 w 1893570"/>
              <a:gd name="connsiteY8" fmla="*/ 263021 h 1917106"/>
              <a:gd name="connsiteX9" fmla="*/ 742950 w 1893570"/>
              <a:gd name="connsiteY9" fmla="*/ 558325 h 1917106"/>
              <a:gd name="connsiteX10" fmla="*/ 296228 w 1893570"/>
              <a:gd name="connsiteY10" fmla="*/ 326639 h 1917106"/>
              <a:gd name="connsiteX11" fmla="*/ 335280 w 1893570"/>
              <a:gd name="connsiteY11" fmla="*/ 227888 h 1917106"/>
              <a:gd name="connsiteX12" fmla="*/ 333375 w 1893570"/>
              <a:gd name="connsiteY12" fmla="*/ 226938 h 1917106"/>
              <a:gd name="connsiteX13" fmla="*/ 200025 w 1893570"/>
              <a:gd name="connsiteY13" fmla="*/ 367469 h 1917106"/>
              <a:gd name="connsiteX14" fmla="*/ 169545 w 1893570"/>
              <a:gd name="connsiteY14" fmla="*/ 425391 h 1917106"/>
              <a:gd name="connsiteX15" fmla="*/ 1062990 w 1893570"/>
              <a:gd name="connsiteY15" fmla="*/ 747282 h 1917106"/>
              <a:gd name="connsiteX16" fmla="*/ 1727835 w 1893570"/>
              <a:gd name="connsiteY16" fmla="*/ 461473 h 1917106"/>
              <a:gd name="connsiteX17" fmla="*/ 1662113 w 1893570"/>
              <a:gd name="connsiteY17" fmla="*/ 331387 h 1917106"/>
              <a:gd name="connsiteX18" fmla="*/ 1572578 w 1893570"/>
              <a:gd name="connsiteY18" fmla="*/ 239282 h 1917106"/>
              <a:gd name="connsiteX19" fmla="*/ 1571625 w 1893570"/>
              <a:gd name="connsiteY19" fmla="*/ 241181 h 1917106"/>
              <a:gd name="connsiteX20" fmla="*/ 91440 w 1893570"/>
              <a:gd name="connsiteY20" fmla="*/ 546931 h 1917106"/>
              <a:gd name="connsiteX21" fmla="*/ 23813 w 1893570"/>
              <a:gd name="connsiteY21" fmla="*/ 745383 h 1917106"/>
              <a:gd name="connsiteX22" fmla="*/ 28575 w 1893570"/>
              <a:gd name="connsiteY22" fmla="*/ 791910 h 1917106"/>
              <a:gd name="connsiteX23" fmla="*/ 1065848 w 1893570"/>
              <a:gd name="connsiteY23" fmla="*/ 1116651 h 1917106"/>
              <a:gd name="connsiteX24" fmla="*/ 1861185 w 1893570"/>
              <a:gd name="connsiteY24" fmla="*/ 822295 h 1917106"/>
              <a:gd name="connsiteX25" fmla="*/ 1859280 w 1893570"/>
              <a:gd name="connsiteY25" fmla="*/ 700755 h 1917106"/>
              <a:gd name="connsiteX26" fmla="*/ 1797368 w 1893570"/>
              <a:gd name="connsiteY26" fmla="*/ 534587 h 1917106"/>
              <a:gd name="connsiteX27" fmla="*/ 1795463 w 1893570"/>
              <a:gd name="connsiteY27" fmla="*/ 535536 h 1917106"/>
              <a:gd name="connsiteX28" fmla="*/ 772478 w 1893570"/>
              <a:gd name="connsiteY28" fmla="*/ 944785 h 1917106"/>
              <a:gd name="connsiteX29" fmla="*/ 84773 w 1893570"/>
              <a:gd name="connsiteY29" fmla="*/ 602953 h 1917106"/>
              <a:gd name="connsiteX30" fmla="*/ 93345 w 1893570"/>
              <a:gd name="connsiteY30" fmla="*/ 546931 h 1917106"/>
              <a:gd name="connsiteX31" fmla="*/ 91440 w 1893570"/>
              <a:gd name="connsiteY31" fmla="*/ 546931 h 1917106"/>
              <a:gd name="connsiteX32" fmla="*/ 756285 w 1893570"/>
              <a:gd name="connsiteY32" fmla="*/ 1342639 h 1917106"/>
              <a:gd name="connsiteX33" fmla="*/ 1905 w 1893570"/>
              <a:gd name="connsiteY33" fmla="*/ 958079 h 1917106"/>
              <a:gd name="connsiteX34" fmla="*/ 0 w 1893570"/>
              <a:gd name="connsiteY34" fmla="*/ 958079 h 1917106"/>
              <a:gd name="connsiteX35" fmla="*/ 14288 w 1893570"/>
              <a:gd name="connsiteY35" fmla="*/ 1123297 h 1917106"/>
              <a:gd name="connsiteX36" fmla="*/ 61913 w 1893570"/>
              <a:gd name="connsiteY36" fmla="*/ 1206856 h 1917106"/>
              <a:gd name="connsiteX37" fmla="*/ 978218 w 1893570"/>
              <a:gd name="connsiteY37" fmla="*/ 1504060 h 1917106"/>
              <a:gd name="connsiteX38" fmla="*/ 1858328 w 1893570"/>
              <a:gd name="connsiteY38" fmla="*/ 1194512 h 1917106"/>
              <a:gd name="connsiteX39" fmla="*/ 1893570 w 1893570"/>
              <a:gd name="connsiteY39" fmla="*/ 958079 h 1917106"/>
              <a:gd name="connsiteX40" fmla="*/ 1892618 w 1893570"/>
              <a:gd name="connsiteY40" fmla="*/ 905854 h 1917106"/>
              <a:gd name="connsiteX41" fmla="*/ 1890713 w 1893570"/>
              <a:gd name="connsiteY41" fmla="*/ 905854 h 1917106"/>
              <a:gd name="connsiteX42" fmla="*/ 756285 w 1893570"/>
              <a:gd name="connsiteY42" fmla="*/ 1342639 h 1917106"/>
              <a:gd name="connsiteX43" fmla="*/ 1010603 w 1893570"/>
              <a:gd name="connsiteY43" fmla="*/ 1764232 h 1917106"/>
              <a:gd name="connsiteX44" fmla="*/ 1652588 w 1893570"/>
              <a:gd name="connsiteY44" fmla="*/ 1572426 h 1917106"/>
              <a:gd name="connsiteX45" fmla="*/ 1769745 w 1893570"/>
              <a:gd name="connsiteY45" fmla="*/ 1429047 h 1917106"/>
              <a:gd name="connsiteX46" fmla="*/ 1826895 w 1893570"/>
              <a:gd name="connsiteY46" fmla="*/ 1309406 h 1917106"/>
              <a:gd name="connsiteX47" fmla="*/ 1824990 w 1893570"/>
              <a:gd name="connsiteY47" fmla="*/ 1308456 h 1917106"/>
              <a:gd name="connsiteX48" fmla="*/ 844868 w 1893570"/>
              <a:gd name="connsiteY48" fmla="*/ 1653136 h 1917106"/>
              <a:gd name="connsiteX49" fmla="*/ 93345 w 1893570"/>
              <a:gd name="connsiteY49" fmla="*/ 1369226 h 1917106"/>
              <a:gd name="connsiteX50" fmla="*/ 91440 w 1893570"/>
              <a:gd name="connsiteY50" fmla="*/ 1370176 h 1917106"/>
              <a:gd name="connsiteX51" fmla="*/ 1010603 w 1893570"/>
              <a:gd name="connsiteY51" fmla="*/ 1764232 h 1917106"/>
              <a:gd name="connsiteX52" fmla="*/ 365760 w 1893570"/>
              <a:gd name="connsiteY52" fmla="*/ 1715806 h 1917106"/>
              <a:gd name="connsiteX53" fmla="*/ 946785 w 1893570"/>
              <a:gd name="connsiteY53" fmla="*/ 1917107 h 1917106"/>
              <a:gd name="connsiteX54" fmla="*/ 1570673 w 1893570"/>
              <a:gd name="connsiteY54" fmla="*/ 1679723 h 1917106"/>
              <a:gd name="connsiteX55" fmla="*/ 1569720 w 1893570"/>
              <a:gd name="connsiteY55" fmla="*/ 1677824 h 1917106"/>
              <a:gd name="connsiteX56" fmla="*/ 946785 w 1893570"/>
              <a:gd name="connsiteY56" fmla="*/ 1838295 h 1917106"/>
              <a:gd name="connsiteX57" fmla="*/ 367665 w 1893570"/>
              <a:gd name="connsiteY57" fmla="*/ 1713907 h 1917106"/>
              <a:gd name="connsiteX58" fmla="*/ 365760 w 1893570"/>
              <a:gd name="connsiteY58" fmla="*/ 1715806 h 1917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1893570" h="1917106">
                <a:moveTo>
                  <a:pt x="1430655" y="134834"/>
                </a:moveTo>
                <a:cubicBezTo>
                  <a:pt x="1288733" y="48426"/>
                  <a:pt x="1123950" y="0"/>
                  <a:pt x="946785" y="0"/>
                </a:cubicBezTo>
                <a:cubicBezTo>
                  <a:pt x="767715" y="0"/>
                  <a:pt x="598170" y="50325"/>
                  <a:pt x="455295" y="139581"/>
                </a:cubicBezTo>
                <a:cubicBezTo>
                  <a:pt x="412432" y="166168"/>
                  <a:pt x="388620" y="188007"/>
                  <a:pt x="388620" y="214594"/>
                </a:cubicBezTo>
                <a:cubicBezTo>
                  <a:pt x="388620" y="295305"/>
                  <a:pt x="575310" y="382662"/>
                  <a:pt x="905828" y="382662"/>
                </a:cubicBezTo>
                <a:cubicBezTo>
                  <a:pt x="1233488" y="382662"/>
                  <a:pt x="1487805" y="287708"/>
                  <a:pt x="1487805" y="195604"/>
                </a:cubicBezTo>
                <a:cubicBezTo>
                  <a:pt x="1487805" y="173764"/>
                  <a:pt x="1469708" y="157622"/>
                  <a:pt x="1430655" y="134834"/>
                </a:cubicBezTo>
                <a:close/>
                <a:moveTo>
                  <a:pt x="1571625" y="241181"/>
                </a:moveTo>
                <a:cubicBezTo>
                  <a:pt x="1575435" y="247828"/>
                  <a:pt x="1577340" y="254475"/>
                  <a:pt x="1577340" y="263021"/>
                </a:cubicBezTo>
                <a:cubicBezTo>
                  <a:pt x="1577340" y="369368"/>
                  <a:pt x="1255395" y="558325"/>
                  <a:pt x="742950" y="558325"/>
                </a:cubicBezTo>
                <a:cubicBezTo>
                  <a:pt x="366713" y="558325"/>
                  <a:pt x="296228" y="416845"/>
                  <a:pt x="296228" y="326639"/>
                </a:cubicBezTo>
                <a:cubicBezTo>
                  <a:pt x="296228" y="294355"/>
                  <a:pt x="308610" y="261121"/>
                  <a:pt x="335280" y="227888"/>
                </a:cubicBezTo>
                <a:cubicBezTo>
                  <a:pt x="337185" y="225989"/>
                  <a:pt x="335280" y="225039"/>
                  <a:pt x="333375" y="226938"/>
                </a:cubicBezTo>
                <a:cubicBezTo>
                  <a:pt x="284798" y="268718"/>
                  <a:pt x="240030" y="316194"/>
                  <a:pt x="200025" y="367469"/>
                </a:cubicBezTo>
                <a:cubicBezTo>
                  <a:pt x="180975" y="391207"/>
                  <a:pt x="169545" y="413047"/>
                  <a:pt x="169545" y="425391"/>
                </a:cubicBezTo>
                <a:cubicBezTo>
                  <a:pt x="169545" y="611499"/>
                  <a:pt x="631508" y="747282"/>
                  <a:pt x="1062990" y="747282"/>
                </a:cubicBezTo>
                <a:cubicBezTo>
                  <a:pt x="1523048" y="747282"/>
                  <a:pt x="1727835" y="595357"/>
                  <a:pt x="1727835" y="461473"/>
                </a:cubicBezTo>
                <a:cubicBezTo>
                  <a:pt x="1727835" y="413996"/>
                  <a:pt x="1709738" y="385510"/>
                  <a:pt x="1662113" y="331387"/>
                </a:cubicBezTo>
                <a:cubicBezTo>
                  <a:pt x="1631633" y="296254"/>
                  <a:pt x="1603058" y="267768"/>
                  <a:pt x="1572578" y="239282"/>
                </a:cubicBezTo>
                <a:cubicBezTo>
                  <a:pt x="1571625" y="239282"/>
                  <a:pt x="1570673" y="240232"/>
                  <a:pt x="1571625" y="241181"/>
                </a:cubicBezTo>
                <a:close/>
                <a:moveTo>
                  <a:pt x="91440" y="546931"/>
                </a:moveTo>
                <a:cubicBezTo>
                  <a:pt x="63818" y="602953"/>
                  <a:pt x="33338" y="696957"/>
                  <a:pt x="23813" y="745383"/>
                </a:cubicBezTo>
                <a:cubicBezTo>
                  <a:pt x="20002" y="766273"/>
                  <a:pt x="21908" y="776718"/>
                  <a:pt x="28575" y="791910"/>
                </a:cubicBezTo>
                <a:cubicBezTo>
                  <a:pt x="86677" y="916299"/>
                  <a:pt x="380048" y="1116651"/>
                  <a:pt x="1065848" y="1116651"/>
                </a:cubicBezTo>
                <a:cubicBezTo>
                  <a:pt x="1483995" y="1116651"/>
                  <a:pt x="1808798" y="1012202"/>
                  <a:pt x="1861185" y="822295"/>
                </a:cubicBezTo>
                <a:cubicBezTo>
                  <a:pt x="1870710" y="787163"/>
                  <a:pt x="1871663" y="750131"/>
                  <a:pt x="1859280" y="700755"/>
                </a:cubicBezTo>
                <a:cubicBezTo>
                  <a:pt x="1844993" y="645682"/>
                  <a:pt x="1819275" y="580164"/>
                  <a:pt x="1797368" y="534587"/>
                </a:cubicBezTo>
                <a:cubicBezTo>
                  <a:pt x="1796415" y="532688"/>
                  <a:pt x="1795463" y="533637"/>
                  <a:pt x="1795463" y="535536"/>
                </a:cubicBezTo>
                <a:cubicBezTo>
                  <a:pt x="1804035" y="784314"/>
                  <a:pt x="1118235" y="944785"/>
                  <a:pt x="772478" y="944785"/>
                </a:cubicBezTo>
                <a:cubicBezTo>
                  <a:pt x="398145" y="944785"/>
                  <a:pt x="84773" y="793809"/>
                  <a:pt x="84773" y="602953"/>
                </a:cubicBezTo>
                <a:cubicBezTo>
                  <a:pt x="84773" y="584912"/>
                  <a:pt x="88583" y="565921"/>
                  <a:pt x="93345" y="546931"/>
                </a:cubicBezTo>
                <a:cubicBezTo>
                  <a:pt x="93345" y="545981"/>
                  <a:pt x="92393" y="545981"/>
                  <a:pt x="91440" y="546931"/>
                </a:cubicBezTo>
                <a:close/>
                <a:moveTo>
                  <a:pt x="756285" y="1342639"/>
                </a:moveTo>
                <a:cubicBezTo>
                  <a:pt x="271463" y="1342639"/>
                  <a:pt x="42863" y="1113802"/>
                  <a:pt x="1905" y="958079"/>
                </a:cubicBezTo>
                <a:cubicBezTo>
                  <a:pt x="952" y="956180"/>
                  <a:pt x="0" y="956180"/>
                  <a:pt x="0" y="958079"/>
                </a:cubicBezTo>
                <a:cubicBezTo>
                  <a:pt x="0" y="1010303"/>
                  <a:pt x="4763" y="1078669"/>
                  <a:pt x="14288" y="1123297"/>
                </a:cubicBezTo>
                <a:cubicBezTo>
                  <a:pt x="18097" y="1145136"/>
                  <a:pt x="36195" y="1179320"/>
                  <a:pt x="61913" y="1206856"/>
                </a:cubicBezTo>
                <a:cubicBezTo>
                  <a:pt x="179070" y="1330295"/>
                  <a:pt x="471488" y="1504060"/>
                  <a:pt x="978218" y="1504060"/>
                </a:cubicBezTo>
                <a:cubicBezTo>
                  <a:pt x="1668780" y="1504060"/>
                  <a:pt x="1825943" y="1271424"/>
                  <a:pt x="1858328" y="1194512"/>
                </a:cubicBezTo>
                <a:cubicBezTo>
                  <a:pt x="1881188" y="1139439"/>
                  <a:pt x="1893570" y="1040688"/>
                  <a:pt x="1893570" y="958079"/>
                </a:cubicBezTo>
                <a:cubicBezTo>
                  <a:pt x="1893570" y="938138"/>
                  <a:pt x="1892618" y="921996"/>
                  <a:pt x="1892618" y="905854"/>
                </a:cubicBezTo>
                <a:cubicBezTo>
                  <a:pt x="1892618" y="903006"/>
                  <a:pt x="1890713" y="903006"/>
                  <a:pt x="1890713" y="905854"/>
                </a:cubicBezTo>
                <a:cubicBezTo>
                  <a:pt x="1855470" y="1093862"/>
                  <a:pt x="1265873" y="1342639"/>
                  <a:pt x="756285" y="1342639"/>
                </a:cubicBezTo>
                <a:close/>
                <a:moveTo>
                  <a:pt x="1010603" y="1764232"/>
                </a:moveTo>
                <a:cubicBezTo>
                  <a:pt x="1243965" y="1764232"/>
                  <a:pt x="1499235" y="1699664"/>
                  <a:pt x="1652588" y="1572426"/>
                </a:cubicBezTo>
                <a:cubicBezTo>
                  <a:pt x="1694498" y="1538243"/>
                  <a:pt x="1734503" y="1491716"/>
                  <a:pt x="1769745" y="1429047"/>
                </a:cubicBezTo>
                <a:cubicBezTo>
                  <a:pt x="1790700" y="1392965"/>
                  <a:pt x="1810703" y="1351185"/>
                  <a:pt x="1826895" y="1309406"/>
                </a:cubicBezTo>
                <a:cubicBezTo>
                  <a:pt x="1827848" y="1307507"/>
                  <a:pt x="1825943" y="1306557"/>
                  <a:pt x="1824990" y="1308456"/>
                </a:cubicBezTo>
                <a:cubicBezTo>
                  <a:pt x="1682115" y="1521151"/>
                  <a:pt x="1270635" y="1653136"/>
                  <a:pt x="844868" y="1653136"/>
                </a:cubicBezTo>
                <a:cubicBezTo>
                  <a:pt x="543878" y="1653136"/>
                  <a:pt x="220028" y="1555335"/>
                  <a:pt x="93345" y="1369226"/>
                </a:cubicBezTo>
                <a:cubicBezTo>
                  <a:pt x="92393" y="1367327"/>
                  <a:pt x="90487" y="1368277"/>
                  <a:pt x="91440" y="1370176"/>
                </a:cubicBezTo>
                <a:cubicBezTo>
                  <a:pt x="210503" y="1625600"/>
                  <a:pt x="568643" y="1764232"/>
                  <a:pt x="1010603" y="1764232"/>
                </a:cubicBezTo>
                <a:close/>
                <a:moveTo>
                  <a:pt x="365760" y="1715806"/>
                </a:moveTo>
                <a:cubicBezTo>
                  <a:pt x="526733" y="1842094"/>
                  <a:pt x="727710" y="1917107"/>
                  <a:pt x="946785" y="1917107"/>
                </a:cubicBezTo>
                <a:cubicBezTo>
                  <a:pt x="1185863" y="1917107"/>
                  <a:pt x="1403985" y="1826901"/>
                  <a:pt x="1570673" y="1679723"/>
                </a:cubicBezTo>
                <a:cubicBezTo>
                  <a:pt x="1572578" y="1677824"/>
                  <a:pt x="1571625" y="1676875"/>
                  <a:pt x="1569720" y="1677824"/>
                </a:cubicBezTo>
                <a:cubicBezTo>
                  <a:pt x="1495425" y="1728150"/>
                  <a:pt x="1282065" y="1838295"/>
                  <a:pt x="946785" y="1838295"/>
                </a:cubicBezTo>
                <a:cubicBezTo>
                  <a:pt x="655320" y="1838295"/>
                  <a:pt x="471488" y="1772778"/>
                  <a:pt x="367665" y="1713907"/>
                </a:cubicBezTo>
                <a:cubicBezTo>
                  <a:pt x="365760" y="1712957"/>
                  <a:pt x="364807" y="1713907"/>
                  <a:pt x="365760" y="1715806"/>
                </a:cubicBezTo>
                <a:close/>
              </a:path>
            </a:pathLst>
          </a:custGeom>
          <a:solidFill>
            <a:srgbClr val="32A8E2"/>
          </a:solidFill>
          <a:ln w="9525" cap="flat">
            <a:noFill/>
            <a:prstDash val="solid"/>
            <a:miter/>
          </a:ln>
        </p:spPr>
        <p:txBody>
          <a:bodyPr rtlCol="0" anchor="ctr"/>
          <a:lstStyle/>
          <a:p>
            <a:pPr defTabSz="456925"/>
            <a:endParaRPr lang="en-US">
              <a:solidFill>
                <a:srgbClr val="FCF7F7"/>
              </a:solidFill>
              <a:latin typeface="Century Gothic"/>
            </a:endParaRPr>
          </a:p>
        </p:txBody>
      </p:sp>
      <p:sp>
        <p:nvSpPr>
          <p:cNvPr id="25" name="Text Placeholder 22">
            <a:extLst>
              <a:ext uri="{FF2B5EF4-FFF2-40B4-BE49-F238E27FC236}">
                <a16:creationId xmlns:a16="http://schemas.microsoft.com/office/drawing/2014/main" id="{56AE5AAD-F280-E647-8ACF-D3A77772E794}"/>
              </a:ext>
            </a:extLst>
          </p:cNvPr>
          <p:cNvSpPr>
            <a:spLocks noGrp="1"/>
          </p:cNvSpPr>
          <p:nvPr>
            <p:ph type="body" sz="quarter" idx="13" hasCustomPrompt="1"/>
          </p:nvPr>
        </p:nvSpPr>
        <p:spPr>
          <a:xfrm>
            <a:off x="1145659" y="2290436"/>
            <a:ext cx="2304124" cy="356685"/>
          </a:xfrm>
        </p:spPr>
        <p:txBody>
          <a:bodyPr/>
          <a:lstStyle>
            <a:lvl1pPr algn="ctr">
              <a:defRPr sz="1600" b="1">
                <a:solidFill>
                  <a:schemeClr val="bg2"/>
                </a:solidFill>
              </a:defRPr>
            </a:lvl1pPr>
          </a:lstStyle>
          <a:p>
            <a:pPr lvl="0"/>
            <a:r>
              <a:rPr lang="en-US"/>
              <a:t>Insert Subtitle</a:t>
            </a:r>
          </a:p>
        </p:txBody>
      </p:sp>
      <p:sp>
        <p:nvSpPr>
          <p:cNvPr id="26" name="Text Placeholder 22">
            <a:extLst>
              <a:ext uri="{FF2B5EF4-FFF2-40B4-BE49-F238E27FC236}">
                <a16:creationId xmlns:a16="http://schemas.microsoft.com/office/drawing/2014/main" id="{C1E9E5A0-E6A9-B14C-9B98-A25CD3E7CA98}"/>
              </a:ext>
            </a:extLst>
          </p:cNvPr>
          <p:cNvSpPr>
            <a:spLocks noGrp="1"/>
          </p:cNvSpPr>
          <p:nvPr>
            <p:ph type="body" sz="quarter" idx="14" hasCustomPrompt="1"/>
          </p:nvPr>
        </p:nvSpPr>
        <p:spPr>
          <a:xfrm>
            <a:off x="1145659" y="3570596"/>
            <a:ext cx="2304124" cy="356685"/>
          </a:xfrm>
        </p:spPr>
        <p:txBody>
          <a:bodyPr/>
          <a:lstStyle>
            <a:lvl1pPr algn="ctr">
              <a:defRPr sz="1600" b="1">
                <a:solidFill>
                  <a:schemeClr val="bg2"/>
                </a:solidFill>
              </a:defRPr>
            </a:lvl1pPr>
          </a:lstStyle>
          <a:p>
            <a:pPr lvl="0"/>
            <a:r>
              <a:rPr lang="en-US"/>
              <a:t>Insert Subtitle</a:t>
            </a:r>
          </a:p>
        </p:txBody>
      </p:sp>
      <p:sp>
        <p:nvSpPr>
          <p:cNvPr id="27" name="Text Placeholder 22">
            <a:extLst>
              <a:ext uri="{FF2B5EF4-FFF2-40B4-BE49-F238E27FC236}">
                <a16:creationId xmlns:a16="http://schemas.microsoft.com/office/drawing/2014/main" id="{6B47EDCB-8046-6D41-A94D-8B95F44F09D6}"/>
              </a:ext>
            </a:extLst>
          </p:cNvPr>
          <p:cNvSpPr>
            <a:spLocks noGrp="1"/>
          </p:cNvSpPr>
          <p:nvPr>
            <p:ph type="body" sz="quarter" idx="15" hasCustomPrompt="1"/>
          </p:nvPr>
        </p:nvSpPr>
        <p:spPr>
          <a:xfrm>
            <a:off x="6289012" y="1796736"/>
            <a:ext cx="5679112" cy="468945"/>
          </a:xfrm>
        </p:spPr>
        <p:txBody>
          <a:bodyPr/>
          <a:lstStyle>
            <a:lvl1pPr algn="l">
              <a:lnSpc>
                <a:spcPct val="90000"/>
              </a:lnSpc>
              <a:defRPr sz="4000" b="0" spc="-30" baseline="0">
                <a:solidFill>
                  <a:schemeClr val="tx1"/>
                </a:solidFill>
                <a:latin typeface="+mj-lt"/>
              </a:defRPr>
            </a:lvl1pPr>
          </a:lstStyle>
          <a:p>
            <a:pPr lvl="0"/>
            <a:r>
              <a:rPr lang="en-US"/>
              <a:t>Insert Title</a:t>
            </a:r>
          </a:p>
        </p:txBody>
      </p:sp>
      <p:sp>
        <p:nvSpPr>
          <p:cNvPr id="28" name="Text Placeholder 22">
            <a:extLst>
              <a:ext uri="{FF2B5EF4-FFF2-40B4-BE49-F238E27FC236}">
                <a16:creationId xmlns:a16="http://schemas.microsoft.com/office/drawing/2014/main" id="{96D1C8D1-F553-3B47-9BB0-1B711FAF188D}"/>
              </a:ext>
            </a:extLst>
          </p:cNvPr>
          <p:cNvSpPr>
            <a:spLocks noGrp="1"/>
          </p:cNvSpPr>
          <p:nvPr>
            <p:ph type="body" sz="quarter" idx="16"/>
          </p:nvPr>
        </p:nvSpPr>
        <p:spPr>
          <a:xfrm>
            <a:off x="6289012" y="2611384"/>
            <a:ext cx="5679112" cy="468945"/>
          </a:xfrm>
        </p:spPr>
        <p:txBody>
          <a:bodyPr/>
          <a:lstStyle>
            <a:lvl1pPr algn="l">
              <a:lnSpc>
                <a:spcPct val="100000"/>
              </a:lnSpc>
              <a:defRPr sz="1200" b="0" spc="0" baseline="0">
                <a:solidFill>
                  <a:schemeClr val="tx2"/>
                </a:solidFill>
                <a:latin typeface="+mn-lt"/>
              </a:defRPr>
            </a:lvl1pPr>
          </a:lstStyle>
          <a:p>
            <a:pPr lvl="0"/>
            <a:r>
              <a:rPr lang="en-US"/>
              <a:t>Click to edit Master text styles</a:t>
            </a:r>
          </a:p>
        </p:txBody>
      </p:sp>
      <p:sp>
        <p:nvSpPr>
          <p:cNvPr id="29" name="Text Placeholder 22">
            <a:extLst>
              <a:ext uri="{FF2B5EF4-FFF2-40B4-BE49-F238E27FC236}">
                <a16:creationId xmlns:a16="http://schemas.microsoft.com/office/drawing/2014/main" id="{94145BF1-47D1-934F-A294-506F12197353}"/>
              </a:ext>
            </a:extLst>
          </p:cNvPr>
          <p:cNvSpPr>
            <a:spLocks noGrp="1"/>
          </p:cNvSpPr>
          <p:nvPr>
            <p:ph type="body" sz="quarter" idx="17"/>
          </p:nvPr>
        </p:nvSpPr>
        <p:spPr>
          <a:xfrm>
            <a:off x="6289012" y="3825043"/>
            <a:ext cx="5679112" cy="468945"/>
          </a:xfrm>
        </p:spPr>
        <p:txBody>
          <a:bodyPr/>
          <a:lstStyle>
            <a:lvl1pPr algn="l">
              <a:lnSpc>
                <a:spcPct val="100000"/>
              </a:lnSpc>
              <a:defRPr sz="1200" b="0" spc="0" baseline="0">
                <a:solidFill>
                  <a:schemeClr val="tx2"/>
                </a:solidFill>
                <a:latin typeface="+mn-lt"/>
              </a:defRPr>
            </a:lvl1pPr>
          </a:lstStyle>
          <a:p>
            <a:pPr lvl="0"/>
            <a:r>
              <a:rPr lang="en-US"/>
              <a:t>Click to edit Master text styles</a:t>
            </a:r>
          </a:p>
        </p:txBody>
      </p:sp>
      <p:sp>
        <p:nvSpPr>
          <p:cNvPr id="30" name="Text Placeholder 22">
            <a:extLst>
              <a:ext uri="{FF2B5EF4-FFF2-40B4-BE49-F238E27FC236}">
                <a16:creationId xmlns:a16="http://schemas.microsoft.com/office/drawing/2014/main" id="{4686F3F7-8E48-9E46-9F5E-6F730DE338B1}"/>
              </a:ext>
            </a:extLst>
          </p:cNvPr>
          <p:cNvSpPr>
            <a:spLocks noGrp="1"/>
          </p:cNvSpPr>
          <p:nvPr>
            <p:ph type="body" sz="quarter" idx="18"/>
          </p:nvPr>
        </p:nvSpPr>
        <p:spPr>
          <a:xfrm>
            <a:off x="6289012" y="5055326"/>
            <a:ext cx="5679112" cy="468945"/>
          </a:xfrm>
        </p:spPr>
        <p:txBody>
          <a:bodyPr/>
          <a:lstStyle>
            <a:lvl1pPr algn="l">
              <a:lnSpc>
                <a:spcPct val="100000"/>
              </a:lnSpc>
              <a:defRPr sz="1200" b="0" spc="0" baseline="0">
                <a:solidFill>
                  <a:schemeClr val="tx2"/>
                </a:solidFill>
                <a:latin typeface="+mn-lt"/>
              </a:defRPr>
            </a:lvl1pPr>
          </a:lstStyle>
          <a:p>
            <a:pPr lvl="0"/>
            <a:r>
              <a:rPr lang="en-US"/>
              <a:t>Click to edit Master text styles</a:t>
            </a:r>
          </a:p>
        </p:txBody>
      </p:sp>
      <p:sp>
        <p:nvSpPr>
          <p:cNvPr id="31" name="Text Placeholder 7">
            <a:extLst>
              <a:ext uri="{FF2B5EF4-FFF2-40B4-BE49-F238E27FC236}">
                <a16:creationId xmlns:a16="http://schemas.microsoft.com/office/drawing/2014/main" id="{370DEFF0-475C-2D4A-B608-18C5FF9603C5}"/>
              </a:ext>
            </a:extLst>
          </p:cNvPr>
          <p:cNvSpPr>
            <a:spLocks noGrp="1"/>
          </p:cNvSpPr>
          <p:nvPr>
            <p:ph type="body" sz="quarter" idx="28" hasCustomPrompt="1"/>
          </p:nvPr>
        </p:nvSpPr>
        <p:spPr>
          <a:xfrm>
            <a:off x="10148986" y="6632886"/>
            <a:ext cx="1821776" cy="92333"/>
          </a:xfrm>
        </p:spPr>
        <p:txBody>
          <a:bodyPr anchor="b" anchorCtr="0">
            <a:spAutoFit/>
          </a:bodyPr>
          <a:lstStyle>
            <a:lvl1pPr algn="r">
              <a:lnSpc>
                <a:spcPct val="100000"/>
              </a:lnSpc>
              <a:defRPr sz="600">
                <a:solidFill>
                  <a:schemeClr val="tx2">
                    <a:lumMod val="50000"/>
                    <a:lumOff val="50000"/>
                  </a:schemeClr>
                </a:solidFill>
              </a:defRPr>
            </a:lvl1pPr>
          </a:lstStyle>
          <a:p>
            <a:pPr lvl="0"/>
            <a:r>
              <a:rPr lang="en-US"/>
              <a:t>Source Info</a:t>
            </a:r>
          </a:p>
        </p:txBody>
      </p:sp>
    </p:spTree>
    <p:extLst>
      <p:ext uri="{BB962C8B-B14F-4D97-AF65-F5344CB8AC3E}">
        <p14:creationId xmlns:p14="http://schemas.microsoft.com/office/powerpoint/2010/main" val="1916555239"/>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Overview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33222-BE2B-CA49-B1B7-82A677FB03D6}"/>
              </a:ext>
            </a:extLst>
          </p:cNvPr>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DC4E9B60-0F4F-424F-8115-7BF4B685AA9C}"/>
              </a:ext>
            </a:extLst>
          </p:cNvPr>
          <p:cNvSpPr>
            <a:spLocks noGrp="1"/>
          </p:cNvSpPr>
          <p:nvPr>
            <p:ph type="ftr" sz="quarter" idx="10"/>
          </p:nvPr>
        </p:nvSpPr>
        <p:spPr/>
        <p:txBody>
          <a:bodyPr/>
          <a:lstStyle/>
          <a:p>
            <a:r>
              <a:rPr lang="en-US" kern="0"/>
              <a:t>© 2020 Xandr Inc. Xandr℠, the Kite logo, AT&amp;T, the Globe logo and other marks are trademarks and service marks of AT&amp;T Intellectual Property and/or AT&amp;T affiliated companies. All other marks contained herein are the property of their respective owners.</a:t>
            </a:r>
          </a:p>
        </p:txBody>
      </p:sp>
      <p:sp>
        <p:nvSpPr>
          <p:cNvPr id="4" name="Slide Number Placeholder 3">
            <a:extLst>
              <a:ext uri="{FF2B5EF4-FFF2-40B4-BE49-F238E27FC236}">
                <a16:creationId xmlns:a16="http://schemas.microsoft.com/office/drawing/2014/main" id="{333C2525-67E1-D446-ABCA-95A6CD52C6B9}"/>
              </a:ext>
            </a:extLst>
          </p:cNvPr>
          <p:cNvSpPr>
            <a:spLocks noGrp="1"/>
          </p:cNvSpPr>
          <p:nvPr>
            <p:ph type="sldNum" sz="quarter" idx="11"/>
          </p:nvPr>
        </p:nvSpPr>
        <p:spPr/>
        <p:txBody>
          <a:bodyPr/>
          <a:lstStyle/>
          <a:p>
            <a:fld id="{B039CED7-89A6-0D48-93AF-800B78660EBD}" type="slidenum">
              <a:rPr lang="en-US"/>
              <a:pPr/>
              <a:t>‹#›</a:t>
            </a:fld>
            <a:endParaRPr lang="en-US"/>
          </a:p>
        </p:txBody>
      </p:sp>
      <p:grpSp>
        <p:nvGrpSpPr>
          <p:cNvPr id="5" name="Group 4">
            <a:extLst>
              <a:ext uri="{FF2B5EF4-FFF2-40B4-BE49-F238E27FC236}">
                <a16:creationId xmlns:a16="http://schemas.microsoft.com/office/drawing/2014/main" id="{3075740E-A21A-244E-85D3-B48FED5C0666}"/>
              </a:ext>
            </a:extLst>
          </p:cNvPr>
          <p:cNvGrpSpPr>
            <a:grpSpLocks/>
          </p:cNvGrpSpPr>
          <p:nvPr userDrawn="1"/>
        </p:nvGrpSpPr>
        <p:grpSpPr>
          <a:xfrm>
            <a:off x="0" y="2310474"/>
            <a:ext cx="3143794" cy="2768346"/>
            <a:chOff x="-571504" y="2592179"/>
            <a:chExt cx="3139340" cy="2111408"/>
          </a:xfrm>
        </p:grpSpPr>
        <p:sp>
          <p:nvSpPr>
            <p:cNvPr id="6" name="Text Placeholder 2">
              <a:extLst>
                <a:ext uri="{FF2B5EF4-FFF2-40B4-BE49-F238E27FC236}">
                  <a16:creationId xmlns:a16="http://schemas.microsoft.com/office/drawing/2014/main" id="{C7A6166C-0B19-6941-A1EF-3765D3B5489D}"/>
                </a:ext>
              </a:extLst>
            </p:cNvPr>
            <p:cNvSpPr txBox="1">
              <a:spLocks/>
            </p:cNvSpPr>
            <p:nvPr/>
          </p:nvSpPr>
          <p:spPr>
            <a:xfrm>
              <a:off x="-571504" y="2592179"/>
              <a:ext cx="3137239" cy="707804"/>
            </a:xfrm>
            <a:prstGeom prst="rect">
              <a:avLst/>
            </a:prstGeom>
            <a:solidFill>
              <a:schemeClr val="tx1"/>
            </a:solidFill>
          </p:spPr>
          <p:txBody>
            <a:bodyPr vert="horz" wrap="none" lIns="603347" tIns="0" rIns="0" bIns="0" rtlCol="0" anchor="ctr" anchorCtr="0">
              <a:noAutofit/>
            </a:bodyPr>
            <a:lstStyle>
              <a:lvl1pPr marL="0" marR="0" indent="0" algn="l" defTabSz="182742" rtl="0" eaLnBrk="1" fontAlgn="auto" latinLnBrk="0" hangingPunct="1">
                <a:lnSpc>
                  <a:spcPct val="120000"/>
                </a:lnSpc>
                <a:spcBef>
                  <a:spcPts val="0"/>
                </a:spcBef>
                <a:spcAft>
                  <a:spcPts val="0"/>
                </a:spcAft>
                <a:buClrTx/>
                <a:buSzTx/>
                <a:buFont typeface="Arial" panose="020B0604020202020204" pitchFamily="34" charset="0"/>
                <a:buNone/>
                <a:tabLst/>
                <a:defRPr lang="en-US" sz="1400" b="0" i="0" kern="0" baseline="0">
                  <a:solidFill>
                    <a:schemeClr val="tx2"/>
                  </a:solidFill>
                  <a:latin typeface="+mn-lt"/>
                  <a:ea typeface="+mn-ea"/>
                  <a:cs typeface="Times New Roman" panose="02020603050405020304" pitchFamily="18" charset="0"/>
                </a:defRPr>
              </a:lvl1pPr>
              <a:lvl2pPr marL="0" indent="0" algn="l" defTabSz="457062" rtl="0" eaLnBrk="1" latinLnBrk="0" hangingPunct="1">
                <a:lnSpc>
                  <a:spcPct val="90000"/>
                </a:lnSpc>
                <a:spcBef>
                  <a:spcPts val="0"/>
                </a:spcBef>
                <a:spcAft>
                  <a:spcPts val="0"/>
                </a:spcAft>
                <a:buClr>
                  <a:schemeClr val="tx2"/>
                </a:buClr>
                <a:buFont typeface="+mj-lt"/>
                <a:buNone/>
                <a:defRPr sz="2800" b="0" i="0" kern="0" cap="none" spc="-30" baseline="0">
                  <a:solidFill>
                    <a:schemeClr val="tx1"/>
                  </a:solidFill>
                  <a:latin typeface="+mj-lt"/>
                  <a:ea typeface="+mn-ea"/>
                  <a:cs typeface="+mn-cs"/>
                </a:defRPr>
              </a:lvl2pPr>
              <a:lvl3pPr marL="0" indent="0" algn="l" defTabSz="457062" rtl="0" eaLnBrk="1" latinLnBrk="0" hangingPunct="1">
                <a:lnSpc>
                  <a:spcPct val="100000"/>
                </a:lnSpc>
                <a:spcBef>
                  <a:spcPts val="0"/>
                </a:spcBef>
                <a:spcAft>
                  <a:spcPts val="600"/>
                </a:spcAft>
                <a:buClrTx/>
                <a:buFont typeface="Arial" panose="020B0604020202020204" pitchFamily="34" charset="0"/>
                <a:buNone/>
                <a:defRPr sz="1600" b="1" i="0" kern="0" spc="0" baseline="0">
                  <a:solidFill>
                    <a:schemeClr val="tx1"/>
                  </a:solidFill>
                  <a:latin typeface="Century Gothic" panose="020B0502020202020204" pitchFamily="34" charset="0"/>
                  <a:ea typeface="+mn-ea"/>
                  <a:cs typeface="+mn-cs"/>
                </a:defRPr>
              </a:lvl3pPr>
              <a:lvl4pPr marL="182880" marR="0" indent="-182880" algn="l" defTabSz="182880" rtl="0" eaLnBrk="1" fontAlgn="auto" latinLnBrk="0" hangingPunct="1">
                <a:lnSpc>
                  <a:spcPct val="100000"/>
                </a:lnSpc>
                <a:spcBef>
                  <a:spcPts val="0"/>
                </a:spcBef>
                <a:spcAft>
                  <a:spcPts val="600"/>
                </a:spcAft>
                <a:buClr>
                  <a:schemeClr val="tx2"/>
                </a:buClr>
                <a:buSzPct val="100000"/>
                <a:buFont typeface="Arial" panose="020B0604020202020204" pitchFamily="34" charset="0"/>
                <a:buChar char="•"/>
                <a:tabLst>
                  <a:tab pos="182880" algn="l"/>
                  <a:tab pos="365760" algn="l"/>
                  <a:tab pos="548640" algn="l"/>
                </a:tabLst>
                <a:defRPr sz="1400" b="0" i="0" kern="1200" spc="0">
                  <a:solidFill>
                    <a:schemeClr val="tx2"/>
                  </a:solidFill>
                  <a:latin typeface="Century Gothic" panose="020B0502020202020204" pitchFamily="34" charset="0"/>
                  <a:ea typeface="+mn-ea"/>
                  <a:cs typeface="+mn-cs"/>
                </a:defRPr>
              </a:lvl4pPr>
              <a:lvl5pPr marL="365760" indent="-182880" algn="l" defTabSz="457062" rtl="0" eaLnBrk="1" latinLnBrk="0" hangingPunct="1">
                <a:lnSpc>
                  <a:spcPct val="100000"/>
                </a:lnSpc>
                <a:spcBef>
                  <a:spcPts val="0"/>
                </a:spcBef>
                <a:spcAft>
                  <a:spcPts val="600"/>
                </a:spcAft>
                <a:buClr>
                  <a:schemeClr val="tx2"/>
                </a:buClr>
                <a:buFont typeface="Arial" panose="020B0604020202020204" pitchFamily="34" charset="0"/>
                <a:buChar char="•"/>
                <a:tabLst/>
                <a:defRPr sz="1400" b="0" i="0" kern="1200" spc="0">
                  <a:solidFill>
                    <a:schemeClr val="tx2"/>
                  </a:solidFill>
                  <a:latin typeface="Century Gothic" panose="020B0502020202020204" pitchFamily="34" charset="0"/>
                  <a:ea typeface="+mn-ea"/>
                  <a:cs typeface="+mn-cs"/>
                </a:defRPr>
              </a:lvl5pPr>
              <a:lvl6pPr marL="548640" indent="-182880" algn="l" defTabSz="457062" rtl="0" eaLnBrk="1" latinLnBrk="0" hangingPunct="1">
                <a:lnSpc>
                  <a:spcPct val="100000"/>
                </a:lnSpc>
                <a:spcBef>
                  <a:spcPts val="0"/>
                </a:spcBef>
                <a:spcAft>
                  <a:spcPts val="600"/>
                </a:spcAft>
                <a:buClr>
                  <a:schemeClr val="tx2"/>
                </a:buClr>
                <a:buFont typeface="Arial" panose="020B0604020202020204" pitchFamily="34" charset="0"/>
                <a:buChar char="•"/>
                <a:tabLst/>
                <a:defRPr sz="1400" b="0" i="0" kern="1200" spc="0" baseline="0">
                  <a:solidFill>
                    <a:schemeClr val="tx2"/>
                  </a:solidFill>
                  <a:latin typeface="Century Gothic" panose="020B0502020202020204" pitchFamily="34" charset="0"/>
                  <a:ea typeface="+mn-ea"/>
                  <a:cs typeface="+mn-cs"/>
                </a:defRPr>
              </a:lvl6pPr>
              <a:lvl7pPr marL="0" indent="0" algn="l" defTabSz="457062" rtl="0" eaLnBrk="1" latinLnBrk="0" hangingPunct="1">
                <a:lnSpc>
                  <a:spcPct val="100000"/>
                </a:lnSpc>
                <a:spcBef>
                  <a:spcPts val="0"/>
                </a:spcBef>
                <a:spcAft>
                  <a:spcPts val="0"/>
                </a:spcAft>
                <a:buClr>
                  <a:schemeClr val="tx2"/>
                </a:buClr>
                <a:buFont typeface="Arial" panose="020B0604020202020204" pitchFamily="34" charset="0"/>
                <a:buNone/>
                <a:defRPr sz="600" b="0" i="0" kern="900" spc="0" baseline="0">
                  <a:solidFill>
                    <a:schemeClr val="tx2"/>
                  </a:solidFill>
                  <a:latin typeface="+mn-lt"/>
                  <a:ea typeface="+mn-ea"/>
                  <a:cs typeface="Times New Roman" panose="02020603050405020304" pitchFamily="18" charset="0"/>
                </a:defRPr>
              </a:lvl7pPr>
              <a:lvl8pPr marL="0" indent="0" algn="l" defTabSz="182880" rtl="0" eaLnBrk="1" latinLnBrk="0" hangingPunct="1">
                <a:lnSpc>
                  <a:spcPct val="100000"/>
                </a:lnSpc>
                <a:spcBef>
                  <a:spcPts val="0"/>
                </a:spcBef>
                <a:spcAft>
                  <a:spcPts val="0"/>
                </a:spcAft>
                <a:buFont typeface="Arial" panose="020B0604020202020204" pitchFamily="34" charset="0"/>
                <a:buNone/>
                <a:tabLst/>
                <a:defRPr sz="1200" kern="1200">
                  <a:solidFill>
                    <a:schemeClr val="tx2"/>
                  </a:solidFill>
                  <a:latin typeface="+mn-lt"/>
                  <a:ea typeface="+mn-ea"/>
                  <a:cs typeface="+mn-cs"/>
                </a:defRPr>
              </a:lvl8pPr>
              <a:lvl9pPr marL="0" indent="0" algn="l" defTabSz="182880" rtl="0" eaLnBrk="1" latinLnBrk="0" hangingPunct="1">
                <a:lnSpc>
                  <a:spcPct val="100000"/>
                </a:lnSpc>
                <a:spcBef>
                  <a:spcPts val="0"/>
                </a:spcBef>
                <a:spcAft>
                  <a:spcPts val="0"/>
                </a:spcAft>
                <a:buFont typeface="Arial" panose="020B0604020202020204" pitchFamily="34" charset="0"/>
                <a:buNone/>
                <a:defRPr sz="1000" b="1" kern="1200">
                  <a:solidFill>
                    <a:schemeClr val="tx2"/>
                  </a:solidFill>
                  <a:latin typeface="+mn-lt"/>
                  <a:ea typeface="+mn-ea"/>
                  <a:cs typeface="+mn-cs"/>
                </a:defRPr>
              </a:lvl9pPr>
            </a:lstStyle>
            <a:p>
              <a:pPr marL="0" marR="0" lvl="1" indent="0" algn="l" defTabSz="182825" rtl="0" eaLnBrk="1" fontAlgn="ctr" latinLnBrk="0" hangingPunct="1">
                <a:lnSpc>
                  <a:spcPct val="90000"/>
                </a:lnSpc>
                <a:spcBef>
                  <a:spcPts val="0"/>
                </a:spcBef>
                <a:spcAft>
                  <a:spcPts val="0"/>
                </a:spcAft>
                <a:buClr>
                  <a:srgbClr val="201F1F"/>
                </a:buClr>
                <a:buSzTx/>
                <a:buFont typeface="+mj-lt"/>
                <a:buNone/>
                <a:tabLst/>
                <a:defRPr/>
              </a:pPr>
              <a:endParaRPr kumimoji="0" lang="en-US" sz="2799" b="0" i="0" u="none" strike="noStrike" kern="0" cap="none" spc="-30" normalizeH="0" baseline="0" noProof="0">
                <a:ln>
                  <a:noFill/>
                </a:ln>
                <a:solidFill>
                  <a:srgbClr val="FCF7F7"/>
                </a:solidFill>
                <a:effectLst/>
                <a:uLnTx/>
                <a:uFillTx/>
                <a:latin typeface="Times New Roman"/>
                <a:ea typeface="+mn-ea"/>
                <a:cs typeface="+mn-cs"/>
              </a:endParaRPr>
            </a:p>
          </p:txBody>
        </p:sp>
        <p:sp>
          <p:nvSpPr>
            <p:cNvPr id="7" name="Text Placeholder 2">
              <a:extLst>
                <a:ext uri="{FF2B5EF4-FFF2-40B4-BE49-F238E27FC236}">
                  <a16:creationId xmlns:a16="http://schemas.microsoft.com/office/drawing/2014/main" id="{A0C2B6E6-578A-D045-8686-4F2889938D08}"/>
                </a:ext>
              </a:extLst>
            </p:cNvPr>
            <p:cNvSpPr txBox="1">
              <a:spLocks/>
            </p:cNvSpPr>
            <p:nvPr/>
          </p:nvSpPr>
          <p:spPr>
            <a:xfrm>
              <a:off x="-571504" y="3288903"/>
              <a:ext cx="3139340" cy="707804"/>
            </a:xfrm>
            <a:prstGeom prst="rect">
              <a:avLst/>
            </a:prstGeom>
            <a:solidFill>
              <a:schemeClr val="tx2"/>
            </a:solidFill>
          </p:spPr>
          <p:txBody>
            <a:bodyPr vert="horz" wrap="none" lIns="603347" tIns="0" rIns="0" bIns="0" rtlCol="0" anchor="ctr" anchorCtr="0">
              <a:noAutofit/>
            </a:bodyPr>
            <a:lstStyle>
              <a:lvl1pPr marL="0" marR="0" indent="0" algn="l" defTabSz="182742" rtl="0" eaLnBrk="1" fontAlgn="auto" latinLnBrk="0" hangingPunct="1">
                <a:lnSpc>
                  <a:spcPct val="120000"/>
                </a:lnSpc>
                <a:spcBef>
                  <a:spcPts val="0"/>
                </a:spcBef>
                <a:spcAft>
                  <a:spcPts val="0"/>
                </a:spcAft>
                <a:buClrTx/>
                <a:buSzTx/>
                <a:buFont typeface="Arial" panose="020B0604020202020204" pitchFamily="34" charset="0"/>
                <a:buNone/>
                <a:tabLst/>
                <a:defRPr lang="en-US" sz="1400" b="0" i="0" kern="0" baseline="0">
                  <a:solidFill>
                    <a:schemeClr val="tx2"/>
                  </a:solidFill>
                  <a:latin typeface="+mn-lt"/>
                  <a:ea typeface="+mn-ea"/>
                  <a:cs typeface="Times New Roman" panose="02020603050405020304" pitchFamily="18" charset="0"/>
                </a:defRPr>
              </a:lvl1pPr>
              <a:lvl2pPr marL="0" indent="0" algn="l" defTabSz="457062" rtl="0" eaLnBrk="1" latinLnBrk="0" hangingPunct="1">
                <a:lnSpc>
                  <a:spcPct val="90000"/>
                </a:lnSpc>
                <a:spcBef>
                  <a:spcPts val="0"/>
                </a:spcBef>
                <a:spcAft>
                  <a:spcPts val="0"/>
                </a:spcAft>
                <a:buClr>
                  <a:schemeClr val="tx2"/>
                </a:buClr>
                <a:buFont typeface="+mj-lt"/>
                <a:buNone/>
                <a:defRPr sz="2800" b="0" i="0" kern="0" cap="none" spc="-30" baseline="0">
                  <a:solidFill>
                    <a:schemeClr val="tx1"/>
                  </a:solidFill>
                  <a:latin typeface="+mj-lt"/>
                  <a:ea typeface="+mn-ea"/>
                  <a:cs typeface="+mn-cs"/>
                </a:defRPr>
              </a:lvl2pPr>
              <a:lvl3pPr marL="0" indent="0" algn="l" defTabSz="457062" rtl="0" eaLnBrk="1" latinLnBrk="0" hangingPunct="1">
                <a:lnSpc>
                  <a:spcPct val="100000"/>
                </a:lnSpc>
                <a:spcBef>
                  <a:spcPts val="0"/>
                </a:spcBef>
                <a:spcAft>
                  <a:spcPts val="600"/>
                </a:spcAft>
                <a:buClrTx/>
                <a:buFont typeface="Arial" panose="020B0604020202020204" pitchFamily="34" charset="0"/>
                <a:buNone/>
                <a:defRPr sz="1600" b="1" i="0" kern="0" spc="0" baseline="0">
                  <a:solidFill>
                    <a:schemeClr val="tx1"/>
                  </a:solidFill>
                  <a:latin typeface="Century Gothic" panose="020B0502020202020204" pitchFamily="34" charset="0"/>
                  <a:ea typeface="+mn-ea"/>
                  <a:cs typeface="+mn-cs"/>
                </a:defRPr>
              </a:lvl3pPr>
              <a:lvl4pPr marL="182880" marR="0" indent="-182880" algn="l" defTabSz="182880" rtl="0" eaLnBrk="1" fontAlgn="auto" latinLnBrk="0" hangingPunct="1">
                <a:lnSpc>
                  <a:spcPct val="100000"/>
                </a:lnSpc>
                <a:spcBef>
                  <a:spcPts val="0"/>
                </a:spcBef>
                <a:spcAft>
                  <a:spcPts val="600"/>
                </a:spcAft>
                <a:buClr>
                  <a:schemeClr val="tx2"/>
                </a:buClr>
                <a:buSzPct val="100000"/>
                <a:buFont typeface="Arial" panose="020B0604020202020204" pitchFamily="34" charset="0"/>
                <a:buChar char="•"/>
                <a:tabLst>
                  <a:tab pos="182880" algn="l"/>
                  <a:tab pos="365760" algn="l"/>
                  <a:tab pos="548640" algn="l"/>
                </a:tabLst>
                <a:defRPr sz="1400" b="0" i="0" kern="1200" spc="0">
                  <a:solidFill>
                    <a:schemeClr val="tx2"/>
                  </a:solidFill>
                  <a:latin typeface="Century Gothic" panose="020B0502020202020204" pitchFamily="34" charset="0"/>
                  <a:ea typeface="+mn-ea"/>
                  <a:cs typeface="+mn-cs"/>
                </a:defRPr>
              </a:lvl4pPr>
              <a:lvl5pPr marL="365760" indent="-182880" algn="l" defTabSz="457062" rtl="0" eaLnBrk="1" latinLnBrk="0" hangingPunct="1">
                <a:lnSpc>
                  <a:spcPct val="100000"/>
                </a:lnSpc>
                <a:spcBef>
                  <a:spcPts val="0"/>
                </a:spcBef>
                <a:spcAft>
                  <a:spcPts val="600"/>
                </a:spcAft>
                <a:buClr>
                  <a:schemeClr val="tx2"/>
                </a:buClr>
                <a:buFont typeface="Arial" panose="020B0604020202020204" pitchFamily="34" charset="0"/>
                <a:buChar char="•"/>
                <a:tabLst/>
                <a:defRPr sz="1400" b="0" i="0" kern="1200" spc="0">
                  <a:solidFill>
                    <a:schemeClr val="tx2"/>
                  </a:solidFill>
                  <a:latin typeface="Century Gothic" panose="020B0502020202020204" pitchFamily="34" charset="0"/>
                  <a:ea typeface="+mn-ea"/>
                  <a:cs typeface="+mn-cs"/>
                </a:defRPr>
              </a:lvl5pPr>
              <a:lvl6pPr marL="548640" indent="-182880" algn="l" defTabSz="457062" rtl="0" eaLnBrk="1" latinLnBrk="0" hangingPunct="1">
                <a:lnSpc>
                  <a:spcPct val="100000"/>
                </a:lnSpc>
                <a:spcBef>
                  <a:spcPts val="0"/>
                </a:spcBef>
                <a:spcAft>
                  <a:spcPts val="600"/>
                </a:spcAft>
                <a:buClr>
                  <a:schemeClr val="tx2"/>
                </a:buClr>
                <a:buFont typeface="Arial" panose="020B0604020202020204" pitchFamily="34" charset="0"/>
                <a:buChar char="•"/>
                <a:tabLst/>
                <a:defRPr sz="1400" b="0" i="0" kern="1200" spc="0" baseline="0">
                  <a:solidFill>
                    <a:schemeClr val="tx2"/>
                  </a:solidFill>
                  <a:latin typeface="Century Gothic" panose="020B0502020202020204" pitchFamily="34" charset="0"/>
                  <a:ea typeface="+mn-ea"/>
                  <a:cs typeface="+mn-cs"/>
                </a:defRPr>
              </a:lvl6pPr>
              <a:lvl7pPr marL="0" indent="0" algn="l" defTabSz="457062" rtl="0" eaLnBrk="1" latinLnBrk="0" hangingPunct="1">
                <a:lnSpc>
                  <a:spcPct val="100000"/>
                </a:lnSpc>
                <a:spcBef>
                  <a:spcPts val="0"/>
                </a:spcBef>
                <a:spcAft>
                  <a:spcPts val="0"/>
                </a:spcAft>
                <a:buClr>
                  <a:schemeClr val="tx2"/>
                </a:buClr>
                <a:buFont typeface="Arial" panose="020B0604020202020204" pitchFamily="34" charset="0"/>
                <a:buNone/>
                <a:defRPr sz="600" b="0" i="0" kern="900" spc="0" baseline="0">
                  <a:solidFill>
                    <a:schemeClr val="tx2"/>
                  </a:solidFill>
                  <a:latin typeface="+mn-lt"/>
                  <a:ea typeface="+mn-ea"/>
                  <a:cs typeface="Times New Roman" panose="02020603050405020304" pitchFamily="18" charset="0"/>
                </a:defRPr>
              </a:lvl7pPr>
              <a:lvl8pPr marL="0" indent="0" algn="l" defTabSz="182880" rtl="0" eaLnBrk="1" latinLnBrk="0" hangingPunct="1">
                <a:lnSpc>
                  <a:spcPct val="100000"/>
                </a:lnSpc>
                <a:spcBef>
                  <a:spcPts val="0"/>
                </a:spcBef>
                <a:spcAft>
                  <a:spcPts val="0"/>
                </a:spcAft>
                <a:buFont typeface="Arial" panose="020B0604020202020204" pitchFamily="34" charset="0"/>
                <a:buNone/>
                <a:tabLst/>
                <a:defRPr sz="1200" kern="1200">
                  <a:solidFill>
                    <a:schemeClr val="tx2"/>
                  </a:solidFill>
                  <a:latin typeface="+mn-lt"/>
                  <a:ea typeface="+mn-ea"/>
                  <a:cs typeface="+mn-cs"/>
                </a:defRPr>
              </a:lvl8pPr>
              <a:lvl9pPr marL="0" indent="0" algn="l" defTabSz="182880" rtl="0" eaLnBrk="1" latinLnBrk="0" hangingPunct="1">
                <a:lnSpc>
                  <a:spcPct val="100000"/>
                </a:lnSpc>
                <a:spcBef>
                  <a:spcPts val="0"/>
                </a:spcBef>
                <a:spcAft>
                  <a:spcPts val="0"/>
                </a:spcAft>
                <a:buFont typeface="Arial" panose="020B0604020202020204" pitchFamily="34" charset="0"/>
                <a:buNone/>
                <a:defRPr sz="1000" b="1" kern="1200">
                  <a:solidFill>
                    <a:schemeClr val="tx2"/>
                  </a:solidFill>
                  <a:latin typeface="+mn-lt"/>
                  <a:ea typeface="+mn-ea"/>
                  <a:cs typeface="+mn-cs"/>
                </a:defRPr>
              </a:lvl9pPr>
            </a:lstStyle>
            <a:p>
              <a:pPr marL="0" marR="0" lvl="1" indent="0" algn="l" defTabSz="182825" rtl="0" eaLnBrk="1" fontAlgn="ctr" latinLnBrk="0" hangingPunct="1">
                <a:lnSpc>
                  <a:spcPct val="90000"/>
                </a:lnSpc>
                <a:spcBef>
                  <a:spcPts val="0"/>
                </a:spcBef>
                <a:spcAft>
                  <a:spcPts val="0"/>
                </a:spcAft>
                <a:buClr>
                  <a:srgbClr val="201F1F"/>
                </a:buClr>
                <a:buSzTx/>
                <a:buFont typeface="+mj-lt"/>
                <a:buNone/>
                <a:tabLst/>
                <a:defRPr/>
              </a:pPr>
              <a:endParaRPr kumimoji="0" lang="en-US" sz="2799" b="0" i="0" u="none" strike="noStrike" kern="0" cap="none" spc="-30" normalizeH="0" baseline="0" noProof="0">
                <a:ln>
                  <a:noFill/>
                </a:ln>
                <a:solidFill>
                  <a:srgbClr val="FCF7F7"/>
                </a:solidFill>
                <a:effectLst/>
                <a:uLnTx/>
                <a:uFillTx/>
                <a:latin typeface="Times New Roman"/>
                <a:ea typeface="+mn-ea"/>
                <a:cs typeface="+mn-cs"/>
              </a:endParaRPr>
            </a:p>
          </p:txBody>
        </p:sp>
        <p:sp>
          <p:nvSpPr>
            <p:cNvPr id="8" name="Text Placeholder 2">
              <a:extLst>
                <a:ext uri="{FF2B5EF4-FFF2-40B4-BE49-F238E27FC236}">
                  <a16:creationId xmlns:a16="http://schemas.microsoft.com/office/drawing/2014/main" id="{1EBF0EE3-F8A1-DF46-A83E-76B2ADB70F4E}"/>
                </a:ext>
              </a:extLst>
            </p:cNvPr>
            <p:cNvSpPr txBox="1">
              <a:spLocks/>
            </p:cNvSpPr>
            <p:nvPr/>
          </p:nvSpPr>
          <p:spPr>
            <a:xfrm>
              <a:off x="-571504" y="3995783"/>
              <a:ext cx="3139340" cy="707804"/>
            </a:xfrm>
            <a:prstGeom prst="rect">
              <a:avLst/>
            </a:prstGeom>
            <a:solidFill>
              <a:schemeClr val="accent4"/>
            </a:solidFill>
          </p:spPr>
          <p:txBody>
            <a:bodyPr vert="horz" wrap="none" lIns="603347" tIns="0" rIns="0" bIns="0" rtlCol="0" anchor="ctr" anchorCtr="0">
              <a:noAutofit/>
            </a:bodyPr>
            <a:lstStyle>
              <a:lvl1pPr marL="0" marR="0" indent="0" algn="l" defTabSz="182742" rtl="0" eaLnBrk="1" fontAlgn="auto" latinLnBrk="0" hangingPunct="1">
                <a:lnSpc>
                  <a:spcPct val="120000"/>
                </a:lnSpc>
                <a:spcBef>
                  <a:spcPts val="0"/>
                </a:spcBef>
                <a:spcAft>
                  <a:spcPts val="0"/>
                </a:spcAft>
                <a:buClrTx/>
                <a:buSzTx/>
                <a:buFont typeface="Arial" panose="020B0604020202020204" pitchFamily="34" charset="0"/>
                <a:buNone/>
                <a:tabLst/>
                <a:defRPr lang="en-US" sz="1400" b="0" i="0" kern="0" baseline="0">
                  <a:solidFill>
                    <a:schemeClr val="tx2"/>
                  </a:solidFill>
                  <a:latin typeface="+mn-lt"/>
                  <a:ea typeface="+mn-ea"/>
                  <a:cs typeface="Times New Roman" panose="02020603050405020304" pitchFamily="18" charset="0"/>
                </a:defRPr>
              </a:lvl1pPr>
              <a:lvl2pPr marL="0" indent="0" algn="l" defTabSz="457062" rtl="0" eaLnBrk="1" latinLnBrk="0" hangingPunct="1">
                <a:lnSpc>
                  <a:spcPct val="90000"/>
                </a:lnSpc>
                <a:spcBef>
                  <a:spcPts val="0"/>
                </a:spcBef>
                <a:spcAft>
                  <a:spcPts val="0"/>
                </a:spcAft>
                <a:buClr>
                  <a:schemeClr val="tx2"/>
                </a:buClr>
                <a:buFont typeface="+mj-lt"/>
                <a:buNone/>
                <a:defRPr sz="2800" b="0" i="0" kern="0" cap="none" spc="-30" baseline="0">
                  <a:solidFill>
                    <a:schemeClr val="tx1"/>
                  </a:solidFill>
                  <a:latin typeface="+mj-lt"/>
                  <a:ea typeface="+mn-ea"/>
                  <a:cs typeface="+mn-cs"/>
                </a:defRPr>
              </a:lvl2pPr>
              <a:lvl3pPr marL="0" indent="0" algn="l" defTabSz="457062" rtl="0" eaLnBrk="1" latinLnBrk="0" hangingPunct="1">
                <a:lnSpc>
                  <a:spcPct val="100000"/>
                </a:lnSpc>
                <a:spcBef>
                  <a:spcPts val="0"/>
                </a:spcBef>
                <a:spcAft>
                  <a:spcPts val="600"/>
                </a:spcAft>
                <a:buClrTx/>
                <a:buFont typeface="Arial" panose="020B0604020202020204" pitchFamily="34" charset="0"/>
                <a:buNone/>
                <a:defRPr sz="1600" b="1" i="0" kern="0" spc="0" baseline="0">
                  <a:solidFill>
                    <a:schemeClr val="tx1"/>
                  </a:solidFill>
                  <a:latin typeface="Century Gothic" panose="020B0502020202020204" pitchFamily="34" charset="0"/>
                  <a:ea typeface="+mn-ea"/>
                  <a:cs typeface="+mn-cs"/>
                </a:defRPr>
              </a:lvl3pPr>
              <a:lvl4pPr marL="182880" marR="0" indent="-182880" algn="l" defTabSz="182880" rtl="0" eaLnBrk="1" fontAlgn="auto" latinLnBrk="0" hangingPunct="1">
                <a:lnSpc>
                  <a:spcPct val="100000"/>
                </a:lnSpc>
                <a:spcBef>
                  <a:spcPts val="0"/>
                </a:spcBef>
                <a:spcAft>
                  <a:spcPts val="600"/>
                </a:spcAft>
                <a:buClr>
                  <a:schemeClr val="tx2"/>
                </a:buClr>
                <a:buSzPct val="100000"/>
                <a:buFont typeface="Arial" panose="020B0604020202020204" pitchFamily="34" charset="0"/>
                <a:buChar char="•"/>
                <a:tabLst>
                  <a:tab pos="182880" algn="l"/>
                  <a:tab pos="365760" algn="l"/>
                  <a:tab pos="548640" algn="l"/>
                </a:tabLst>
                <a:defRPr sz="1400" b="0" i="0" kern="1200" spc="0">
                  <a:solidFill>
                    <a:schemeClr val="tx2"/>
                  </a:solidFill>
                  <a:latin typeface="Century Gothic" panose="020B0502020202020204" pitchFamily="34" charset="0"/>
                  <a:ea typeface="+mn-ea"/>
                  <a:cs typeface="+mn-cs"/>
                </a:defRPr>
              </a:lvl4pPr>
              <a:lvl5pPr marL="365760" indent="-182880" algn="l" defTabSz="457062" rtl="0" eaLnBrk="1" latinLnBrk="0" hangingPunct="1">
                <a:lnSpc>
                  <a:spcPct val="100000"/>
                </a:lnSpc>
                <a:spcBef>
                  <a:spcPts val="0"/>
                </a:spcBef>
                <a:spcAft>
                  <a:spcPts val="600"/>
                </a:spcAft>
                <a:buClr>
                  <a:schemeClr val="tx2"/>
                </a:buClr>
                <a:buFont typeface="Arial" panose="020B0604020202020204" pitchFamily="34" charset="0"/>
                <a:buChar char="•"/>
                <a:tabLst/>
                <a:defRPr sz="1400" b="0" i="0" kern="1200" spc="0">
                  <a:solidFill>
                    <a:schemeClr val="tx2"/>
                  </a:solidFill>
                  <a:latin typeface="Century Gothic" panose="020B0502020202020204" pitchFamily="34" charset="0"/>
                  <a:ea typeface="+mn-ea"/>
                  <a:cs typeface="+mn-cs"/>
                </a:defRPr>
              </a:lvl5pPr>
              <a:lvl6pPr marL="548640" indent="-182880" algn="l" defTabSz="457062" rtl="0" eaLnBrk="1" latinLnBrk="0" hangingPunct="1">
                <a:lnSpc>
                  <a:spcPct val="100000"/>
                </a:lnSpc>
                <a:spcBef>
                  <a:spcPts val="0"/>
                </a:spcBef>
                <a:spcAft>
                  <a:spcPts val="600"/>
                </a:spcAft>
                <a:buClr>
                  <a:schemeClr val="tx2"/>
                </a:buClr>
                <a:buFont typeface="Arial" panose="020B0604020202020204" pitchFamily="34" charset="0"/>
                <a:buChar char="•"/>
                <a:tabLst/>
                <a:defRPr sz="1400" b="0" i="0" kern="1200" spc="0" baseline="0">
                  <a:solidFill>
                    <a:schemeClr val="tx2"/>
                  </a:solidFill>
                  <a:latin typeface="Century Gothic" panose="020B0502020202020204" pitchFamily="34" charset="0"/>
                  <a:ea typeface="+mn-ea"/>
                  <a:cs typeface="+mn-cs"/>
                </a:defRPr>
              </a:lvl6pPr>
              <a:lvl7pPr marL="0" indent="0" algn="l" defTabSz="457062" rtl="0" eaLnBrk="1" latinLnBrk="0" hangingPunct="1">
                <a:lnSpc>
                  <a:spcPct val="100000"/>
                </a:lnSpc>
                <a:spcBef>
                  <a:spcPts val="0"/>
                </a:spcBef>
                <a:spcAft>
                  <a:spcPts val="0"/>
                </a:spcAft>
                <a:buClr>
                  <a:schemeClr val="tx2"/>
                </a:buClr>
                <a:buFont typeface="Arial" panose="020B0604020202020204" pitchFamily="34" charset="0"/>
                <a:buNone/>
                <a:defRPr sz="600" b="0" i="0" kern="900" spc="0" baseline="0">
                  <a:solidFill>
                    <a:schemeClr val="tx2"/>
                  </a:solidFill>
                  <a:latin typeface="+mn-lt"/>
                  <a:ea typeface="+mn-ea"/>
                  <a:cs typeface="Times New Roman" panose="02020603050405020304" pitchFamily="18" charset="0"/>
                </a:defRPr>
              </a:lvl7pPr>
              <a:lvl8pPr marL="0" indent="0" algn="l" defTabSz="182880" rtl="0" eaLnBrk="1" latinLnBrk="0" hangingPunct="1">
                <a:lnSpc>
                  <a:spcPct val="100000"/>
                </a:lnSpc>
                <a:spcBef>
                  <a:spcPts val="0"/>
                </a:spcBef>
                <a:spcAft>
                  <a:spcPts val="0"/>
                </a:spcAft>
                <a:buFont typeface="Arial" panose="020B0604020202020204" pitchFamily="34" charset="0"/>
                <a:buNone/>
                <a:tabLst/>
                <a:defRPr sz="1200" kern="1200">
                  <a:solidFill>
                    <a:schemeClr val="tx2"/>
                  </a:solidFill>
                  <a:latin typeface="+mn-lt"/>
                  <a:ea typeface="+mn-ea"/>
                  <a:cs typeface="+mn-cs"/>
                </a:defRPr>
              </a:lvl8pPr>
              <a:lvl9pPr marL="0" indent="0" algn="l" defTabSz="182880" rtl="0" eaLnBrk="1" latinLnBrk="0" hangingPunct="1">
                <a:lnSpc>
                  <a:spcPct val="100000"/>
                </a:lnSpc>
                <a:spcBef>
                  <a:spcPts val="0"/>
                </a:spcBef>
                <a:spcAft>
                  <a:spcPts val="0"/>
                </a:spcAft>
                <a:buFont typeface="Arial" panose="020B0604020202020204" pitchFamily="34" charset="0"/>
                <a:buNone/>
                <a:defRPr sz="1000" b="1" kern="1200">
                  <a:solidFill>
                    <a:schemeClr val="tx2"/>
                  </a:solidFill>
                  <a:latin typeface="+mn-lt"/>
                  <a:ea typeface="+mn-ea"/>
                  <a:cs typeface="+mn-cs"/>
                </a:defRPr>
              </a:lvl9pPr>
            </a:lstStyle>
            <a:p>
              <a:pPr marL="0" marR="0" lvl="1" indent="0" algn="l" defTabSz="182825" rtl="0" eaLnBrk="1" fontAlgn="ctr" latinLnBrk="0" hangingPunct="1">
                <a:lnSpc>
                  <a:spcPct val="90000"/>
                </a:lnSpc>
                <a:spcBef>
                  <a:spcPts val="0"/>
                </a:spcBef>
                <a:spcAft>
                  <a:spcPts val="0"/>
                </a:spcAft>
                <a:buClr>
                  <a:srgbClr val="201F1F"/>
                </a:buClr>
                <a:buSzTx/>
                <a:buFont typeface="+mj-lt"/>
                <a:buNone/>
                <a:tabLst/>
                <a:defRPr/>
              </a:pPr>
              <a:endParaRPr kumimoji="0" lang="en-US" sz="2799" b="0" i="0" u="none" strike="noStrike" kern="0" cap="none" spc="-30" normalizeH="0" baseline="0" noProof="0">
                <a:ln>
                  <a:noFill/>
                </a:ln>
                <a:solidFill>
                  <a:srgbClr val="FCF7F7"/>
                </a:solidFill>
                <a:effectLst/>
                <a:uLnTx/>
                <a:uFillTx/>
                <a:latin typeface="Times New Roman"/>
                <a:ea typeface="+mn-ea"/>
                <a:cs typeface="+mn-cs"/>
              </a:endParaRPr>
            </a:p>
          </p:txBody>
        </p:sp>
      </p:grpSp>
      <p:grpSp>
        <p:nvGrpSpPr>
          <p:cNvPr id="9" name="Group 8">
            <a:extLst>
              <a:ext uri="{FF2B5EF4-FFF2-40B4-BE49-F238E27FC236}">
                <a16:creationId xmlns:a16="http://schemas.microsoft.com/office/drawing/2014/main" id="{4E2D2EBE-8B5A-104F-B768-AB7DAE68C662}"/>
              </a:ext>
            </a:extLst>
          </p:cNvPr>
          <p:cNvGrpSpPr/>
          <p:nvPr userDrawn="1"/>
        </p:nvGrpSpPr>
        <p:grpSpPr>
          <a:xfrm>
            <a:off x="3353963" y="1222535"/>
            <a:ext cx="8834862" cy="4936474"/>
            <a:chOff x="3440471" y="1519288"/>
            <a:chExt cx="8752068" cy="4162408"/>
          </a:xfrm>
        </p:grpSpPr>
        <p:sp>
          <p:nvSpPr>
            <p:cNvPr id="10" name="Rectangle 9">
              <a:extLst>
                <a:ext uri="{FF2B5EF4-FFF2-40B4-BE49-F238E27FC236}">
                  <a16:creationId xmlns:a16="http://schemas.microsoft.com/office/drawing/2014/main" id="{622526C0-A292-0944-918B-8D4F2D8296AD}"/>
                </a:ext>
              </a:extLst>
            </p:cNvPr>
            <p:cNvSpPr>
              <a:spLocks/>
            </p:cNvSpPr>
            <p:nvPr/>
          </p:nvSpPr>
          <p:spPr>
            <a:xfrm>
              <a:off x="3440471" y="4294227"/>
              <a:ext cx="8752068" cy="138746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913686" tIns="0" rIns="0" bIns="91416" rtlCol="0" anchor="ctr" anchorCtr="0"/>
            <a:lstStyle/>
            <a:p>
              <a:pPr marL="0" marR="0" lvl="0" indent="0" algn="l" defTabSz="456651"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3197" b="0" i="0" u="none" strike="noStrike" kern="1200" cap="none" spc="0" normalizeH="0" baseline="0" noProof="0">
                <a:ln>
                  <a:noFill/>
                </a:ln>
                <a:solidFill>
                  <a:srgbClr val="FCF7F7"/>
                </a:solidFill>
                <a:effectLst/>
                <a:uLnTx/>
                <a:uFillTx/>
                <a:latin typeface="Times New Roman"/>
                <a:ea typeface="+mn-ea"/>
                <a:cs typeface="+mn-cs"/>
              </a:endParaRPr>
            </a:p>
          </p:txBody>
        </p:sp>
        <p:sp>
          <p:nvSpPr>
            <p:cNvPr id="11" name="Rectangle 10">
              <a:extLst>
                <a:ext uri="{FF2B5EF4-FFF2-40B4-BE49-F238E27FC236}">
                  <a16:creationId xmlns:a16="http://schemas.microsoft.com/office/drawing/2014/main" id="{2B0A2EBB-D768-CC49-AB83-59F4440BE17F}"/>
                </a:ext>
              </a:extLst>
            </p:cNvPr>
            <p:cNvSpPr>
              <a:spLocks/>
            </p:cNvSpPr>
            <p:nvPr/>
          </p:nvSpPr>
          <p:spPr>
            <a:xfrm>
              <a:off x="3444491" y="2906757"/>
              <a:ext cx="8748048" cy="1387469"/>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3686" tIns="0" rIns="0" bIns="91416" rtlCol="0" anchor="ctr" anchorCtr="0"/>
            <a:lstStyle/>
            <a:p>
              <a:pPr marL="0" marR="0" lvl="0" indent="0" algn="l" defTabSz="456651"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3197" b="0" i="0" u="none" strike="noStrike" kern="1200" cap="none" spc="0" normalizeH="0" baseline="0" noProof="0">
                <a:ln>
                  <a:noFill/>
                </a:ln>
                <a:solidFill>
                  <a:srgbClr val="FCF7F7"/>
                </a:solidFill>
                <a:effectLst/>
                <a:uLnTx/>
                <a:uFillTx/>
                <a:latin typeface="Times New Roman"/>
                <a:ea typeface="+mn-ea"/>
                <a:cs typeface="+mn-cs"/>
              </a:endParaRPr>
            </a:p>
          </p:txBody>
        </p:sp>
        <p:sp>
          <p:nvSpPr>
            <p:cNvPr id="12" name="Rectangle 11">
              <a:extLst>
                <a:ext uri="{FF2B5EF4-FFF2-40B4-BE49-F238E27FC236}">
                  <a16:creationId xmlns:a16="http://schemas.microsoft.com/office/drawing/2014/main" id="{75EB72B3-8584-5C45-A75F-EC113E0A644B}"/>
                </a:ext>
              </a:extLst>
            </p:cNvPr>
            <p:cNvSpPr>
              <a:spLocks/>
            </p:cNvSpPr>
            <p:nvPr/>
          </p:nvSpPr>
          <p:spPr>
            <a:xfrm>
              <a:off x="3444491" y="1519288"/>
              <a:ext cx="8748048" cy="1387469"/>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913686" tIns="0" rIns="0" bIns="91416" rtlCol="0" anchor="ctr" anchorCtr="0"/>
            <a:lstStyle/>
            <a:p>
              <a:pPr marL="0" marR="0" lvl="0" indent="0" algn="l" defTabSz="456651"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3197" b="0" i="0" u="none" strike="noStrike" kern="1200" cap="none" spc="0" normalizeH="0" baseline="0" noProof="0">
                <a:ln>
                  <a:noFill/>
                </a:ln>
                <a:solidFill>
                  <a:srgbClr val="FCF7F7"/>
                </a:solidFill>
                <a:effectLst/>
                <a:uLnTx/>
                <a:uFillTx/>
                <a:latin typeface="Times New Roman"/>
                <a:ea typeface="+mn-ea"/>
                <a:cs typeface="+mn-cs"/>
              </a:endParaRPr>
            </a:p>
          </p:txBody>
        </p:sp>
      </p:grpSp>
      <p:grpSp>
        <p:nvGrpSpPr>
          <p:cNvPr id="13" name="Group 12">
            <a:extLst>
              <a:ext uri="{FF2B5EF4-FFF2-40B4-BE49-F238E27FC236}">
                <a16:creationId xmlns:a16="http://schemas.microsoft.com/office/drawing/2014/main" id="{70787092-D18A-BE4A-89DD-21949C2B73CD}"/>
              </a:ext>
            </a:extLst>
          </p:cNvPr>
          <p:cNvGrpSpPr/>
          <p:nvPr userDrawn="1"/>
        </p:nvGrpSpPr>
        <p:grpSpPr>
          <a:xfrm>
            <a:off x="2935224" y="1224120"/>
            <a:ext cx="422797" cy="4933303"/>
            <a:chOff x="2916249" y="915986"/>
            <a:chExt cx="428542" cy="4934588"/>
          </a:xfrm>
        </p:grpSpPr>
        <p:sp>
          <p:nvSpPr>
            <p:cNvPr id="14" name="Parallelogram 13">
              <a:extLst>
                <a:ext uri="{FF2B5EF4-FFF2-40B4-BE49-F238E27FC236}">
                  <a16:creationId xmlns:a16="http://schemas.microsoft.com/office/drawing/2014/main" id="{74DBA3B8-EF10-0A4C-98B8-A70AF258AB28}"/>
                </a:ext>
              </a:extLst>
            </p:cNvPr>
            <p:cNvSpPr/>
            <p:nvPr/>
          </p:nvSpPr>
          <p:spPr>
            <a:xfrm rot="5400000" flipV="1">
              <a:off x="1656580" y="2175659"/>
              <a:ext cx="2947883" cy="428538"/>
            </a:xfrm>
            <a:prstGeom prst="parallelogram">
              <a:avLst>
                <a:gd name="adj" fmla="val 259149"/>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marL="0" marR="0" lvl="0" indent="0" algn="ctr" defTabSz="914126"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799" b="0" i="0" u="none" strike="noStrike" kern="1200" cap="none" spc="0" normalizeH="0" baseline="0" noProof="0">
                <a:ln>
                  <a:noFill/>
                </a:ln>
                <a:solidFill>
                  <a:srgbClr val="FCF7F7"/>
                </a:solidFill>
                <a:effectLst/>
                <a:uLnTx/>
                <a:uFillTx/>
                <a:latin typeface="Century Gothic"/>
                <a:ea typeface="+mn-ea"/>
                <a:cs typeface="+mn-cs"/>
              </a:endParaRPr>
            </a:p>
          </p:txBody>
        </p:sp>
        <p:sp>
          <p:nvSpPr>
            <p:cNvPr id="15" name="Parallelogram 14">
              <a:extLst>
                <a:ext uri="{FF2B5EF4-FFF2-40B4-BE49-F238E27FC236}">
                  <a16:creationId xmlns:a16="http://schemas.microsoft.com/office/drawing/2014/main" id="{E5271EC0-50AC-414C-AE67-AD890062A65C}"/>
                </a:ext>
              </a:extLst>
            </p:cNvPr>
            <p:cNvSpPr/>
            <p:nvPr/>
          </p:nvSpPr>
          <p:spPr>
            <a:xfrm rot="16200000">
              <a:off x="1656576" y="4162363"/>
              <a:ext cx="2947885" cy="428538"/>
            </a:xfrm>
            <a:prstGeom prst="parallelogram">
              <a:avLst>
                <a:gd name="adj" fmla="val 256473"/>
              </a:avLst>
            </a:prstGeom>
            <a:solidFill>
              <a:schemeClr val="tx2">
                <a:lumMod val="50000"/>
                <a:lumOff val="50000"/>
              </a:schemeClr>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marL="0" marR="0" lvl="0" indent="0" algn="ctr" defTabSz="914126"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799" b="0" i="0" u="none" strike="noStrike" kern="1200" cap="none" spc="0" normalizeH="0" baseline="0" noProof="0">
                <a:ln>
                  <a:noFill/>
                </a:ln>
                <a:solidFill>
                  <a:srgbClr val="FCF7F7"/>
                </a:solidFill>
                <a:effectLst/>
                <a:uLnTx/>
                <a:uFillTx/>
                <a:latin typeface="Century Gothic"/>
                <a:ea typeface="+mn-ea"/>
                <a:cs typeface="+mn-cs"/>
              </a:endParaRPr>
            </a:p>
          </p:txBody>
        </p:sp>
        <p:sp>
          <p:nvSpPr>
            <p:cNvPr id="16" name="Trapezoid 15">
              <a:extLst>
                <a:ext uri="{FF2B5EF4-FFF2-40B4-BE49-F238E27FC236}">
                  <a16:creationId xmlns:a16="http://schemas.microsoft.com/office/drawing/2014/main" id="{30ED23C4-17B2-4E43-A1A9-92457DD692EB}"/>
                </a:ext>
              </a:extLst>
            </p:cNvPr>
            <p:cNvSpPr/>
            <p:nvPr/>
          </p:nvSpPr>
          <p:spPr>
            <a:xfrm rot="16200000">
              <a:off x="2307558" y="3169009"/>
              <a:ext cx="1645919" cy="428538"/>
            </a:xfrm>
            <a:prstGeom prst="trapezoid">
              <a:avLst>
                <a:gd name="adj" fmla="val 86259"/>
              </a:avLst>
            </a:prstGeom>
            <a:solidFill>
              <a:srgbClr val="160E13"/>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marL="0" marR="0" lvl="0" indent="0" algn="ctr" defTabSz="914126"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799" b="0" i="0" u="none" strike="noStrike" kern="1200" cap="none" spc="0" normalizeH="0" baseline="0" noProof="0">
                <a:ln>
                  <a:noFill/>
                </a:ln>
                <a:solidFill>
                  <a:srgbClr val="FCF7F7"/>
                </a:solidFill>
                <a:effectLst/>
                <a:uLnTx/>
                <a:uFillTx/>
                <a:latin typeface="Century Gothic"/>
                <a:ea typeface="+mn-ea"/>
                <a:cs typeface="+mn-cs"/>
              </a:endParaRPr>
            </a:p>
          </p:txBody>
        </p:sp>
      </p:grpSp>
      <p:sp>
        <p:nvSpPr>
          <p:cNvPr id="17" name="Text Placeholder 7">
            <a:extLst>
              <a:ext uri="{FF2B5EF4-FFF2-40B4-BE49-F238E27FC236}">
                <a16:creationId xmlns:a16="http://schemas.microsoft.com/office/drawing/2014/main" id="{9B29A16C-9FA4-FD49-9D5D-4622ADF4BFD4}"/>
              </a:ext>
            </a:extLst>
          </p:cNvPr>
          <p:cNvSpPr>
            <a:spLocks noGrp="1"/>
          </p:cNvSpPr>
          <p:nvPr>
            <p:ph type="body" sz="quarter" idx="24"/>
          </p:nvPr>
        </p:nvSpPr>
        <p:spPr>
          <a:xfrm>
            <a:off x="228600" y="502920"/>
            <a:ext cx="5865812" cy="233718"/>
          </a:xfrm>
          <a:prstGeom prst="rect">
            <a:avLst/>
          </a:prstGeom>
        </p:spPr>
        <p:txBody>
          <a:bodyPr wrap="square">
            <a:spAutoFit/>
          </a:bodyPr>
          <a:lstStyle>
            <a:lvl1pPr marL="0" marR="0" indent="0" algn="l" defTabSz="182742" rtl="0" eaLnBrk="1" fontAlgn="auto" latinLnBrk="0" hangingPunct="1">
              <a:lnSpc>
                <a:spcPct val="120000"/>
              </a:lnSpc>
              <a:spcBef>
                <a:spcPts val="0"/>
              </a:spcBef>
              <a:spcAft>
                <a:spcPts val="0"/>
              </a:spcAft>
              <a:buClrTx/>
              <a:buSzTx/>
              <a:buFont typeface="Arial" panose="020B0604020202020204" pitchFamily="34" charset="0"/>
              <a:buNone/>
              <a:tabLst/>
              <a:defRPr lang="en-US"/>
            </a:lvl1pPr>
            <a:lvl4pPr marL="182880" marR="0" indent="-182880" algn="l" defTabSz="182880" rtl="0" eaLnBrk="1" fontAlgn="auto" latinLnBrk="0" hangingPunct="1">
              <a:lnSpc>
                <a:spcPct val="100000"/>
              </a:lnSpc>
              <a:spcBef>
                <a:spcPts val="0"/>
              </a:spcBef>
              <a:spcAft>
                <a:spcPts val="600"/>
              </a:spcAft>
              <a:buClr>
                <a:schemeClr val="tx2"/>
              </a:buClr>
              <a:buSzPct val="100000"/>
              <a:buFont typeface="Arial" panose="020B0604020202020204" pitchFamily="34" charset="0"/>
              <a:buChar char="•"/>
              <a:tabLst>
                <a:tab pos="182880" algn="l"/>
                <a:tab pos="365760" algn="l"/>
                <a:tab pos="548640" algn="l"/>
              </a:tabLst>
              <a:defRPr/>
            </a:lvl4pPr>
          </a:lstStyle>
          <a:p>
            <a:pPr lvl="0"/>
            <a:r>
              <a:rPr lang="en-US"/>
              <a:t>Click to edit Master text styles</a:t>
            </a:r>
          </a:p>
        </p:txBody>
      </p:sp>
      <p:sp>
        <p:nvSpPr>
          <p:cNvPr id="18" name="Text Placeholder 7">
            <a:extLst>
              <a:ext uri="{FF2B5EF4-FFF2-40B4-BE49-F238E27FC236}">
                <a16:creationId xmlns:a16="http://schemas.microsoft.com/office/drawing/2014/main" id="{43309B94-81C8-2543-A3D2-DB6931FF7024}"/>
              </a:ext>
            </a:extLst>
          </p:cNvPr>
          <p:cNvSpPr>
            <a:spLocks noGrp="1"/>
          </p:cNvSpPr>
          <p:nvPr>
            <p:ph type="body" sz="quarter" idx="28" hasCustomPrompt="1"/>
          </p:nvPr>
        </p:nvSpPr>
        <p:spPr>
          <a:xfrm>
            <a:off x="10148986" y="6632886"/>
            <a:ext cx="1821776" cy="92333"/>
          </a:xfrm>
        </p:spPr>
        <p:txBody>
          <a:bodyPr anchor="b" anchorCtr="0">
            <a:spAutoFit/>
          </a:bodyPr>
          <a:lstStyle>
            <a:lvl1pPr algn="r">
              <a:lnSpc>
                <a:spcPct val="100000"/>
              </a:lnSpc>
              <a:defRPr sz="600">
                <a:solidFill>
                  <a:schemeClr val="tx2">
                    <a:lumMod val="50000"/>
                    <a:lumOff val="50000"/>
                  </a:schemeClr>
                </a:solidFill>
              </a:defRPr>
            </a:lvl1pPr>
          </a:lstStyle>
          <a:p>
            <a:pPr lvl="0"/>
            <a:r>
              <a:rPr lang="en-US"/>
              <a:t>Source Info</a:t>
            </a:r>
          </a:p>
        </p:txBody>
      </p:sp>
      <p:sp>
        <p:nvSpPr>
          <p:cNvPr id="19" name="Text Placeholder 7">
            <a:extLst>
              <a:ext uri="{FF2B5EF4-FFF2-40B4-BE49-F238E27FC236}">
                <a16:creationId xmlns:a16="http://schemas.microsoft.com/office/drawing/2014/main" id="{44828EF0-717D-D849-BCCE-563EC584FA8E}"/>
              </a:ext>
            </a:extLst>
          </p:cNvPr>
          <p:cNvSpPr>
            <a:spLocks noGrp="1"/>
          </p:cNvSpPr>
          <p:nvPr>
            <p:ph type="body" sz="quarter" idx="29"/>
          </p:nvPr>
        </p:nvSpPr>
        <p:spPr>
          <a:xfrm>
            <a:off x="609598" y="2655961"/>
            <a:ext cx="2109298" cy="246221"/>
          </a:xfrm>
          <a:prstGeom prst="rect">
            <a:avLst/>
          </a:prstGeom>
        </p:spPr>
        <p:txBody>
          <a:bodyPr wrap="square" anchor="ctr" anchorCtr="0">
            <a:spAutoFit/>
          </a:bodyPr>
          <a:lstStyle>
            <a:lvl1pPr marL="0" marR="0" indent="0" algn="l" defTabSz="182742" rtl="0" eaLnBrk="1" fontAlgn="auto" latinLnBrk="0" hangingPunct="1">
              <a:lnSpc>
                <a:spcPct val="100000"/>
              </a:lnSpc>
              <a:spcBef>
                <a:spcPts val="0"/>
              </a:spcBef>
              <a:spcAft>
                <a:spcPts val="0"/>
              </a:spcAft>
              <a:buClrTx/>
              <a:buSzTx/>
              <a:buFont typeface="Arial" panose="020B0604020202020204" pitchFamily="34" charset="0"/>
              <a:buNone/>
              <a:tabLst/>
              <a:defRPr lang="en-US" sz="1600" b="1">
                <a:solidFill>
                  <a:schemeClr val="bg2"/>
                </a:solidFill>
              </a:defRPr>
            </a:lvl1pPr>
            <a:lvl4pPr marL="182880" marR="0" indent="-182880" algn="l" defTabSz="182880" rtl="0" eaLnBrk="1" fontAlgn="auto" latinLnBrk="0" hangingPunct="1">
              <a:lnSpc>
                <a:spcPct val="100000"/>
              </a:lnSpc>
              <a:spcBef>
                <a:spcPts val="0"/>
              </a:spcBef>
              <a:spcAft>
                <a:spcPts val="600"/>
              </a:spcAft>
              <a:buClr>
                <a:schemeClr val="tx2"/>
              </a:buClr>
              <a:buSzPct val="100000"/>
              <a:buFont typeface="Arial" panose="020B0604020202020204" pitchFamily="34" charset="0"/>
              <a:buChar char="•"/>
              <a:tabLst>
                <a:tab pos="182880" algn="l"/>
                <a:tab pos="365760" algn="l"/>
                <a:tab pos="548640" algn="l"/>
              </a:tabLst>
              <a:defRPr/>
            </a:lvl4pPr>
          </a:lstStyle>
          <a:p>
            <a:pPr lvl="0"/>
            <a:r>
              <a:rPr lang="en-US"/>
              <a:t>Click to edit Master text styles</a:t>
            </a:r>
          </a:p>
        </p:txBody>
      </p:sp>
      <p:sp>
        <p:nvSpPr>
          <p:cNvPr id="20" name="Text Placeholder 7">
            <a:extLst>
              <a:ext uri="{FF2B5EF4-FFF2-40B4-BE49-F238E27FC236}">
                <a16:creationId xmlns:a16="http://schemas.microsoft.com/office/drawing/2014/main" id="{BDB78224-010B-C34E-A712-21AA4B7695F5}"/>
              </a:ext>
            </a:extLst>
          </p:cNvPr>
          <p:cNvSpPr>
            <a:spLocks noGrp="1"/>
          </p:cNvSpPr>
          <p:nvPr>
            <p:ph type="body" sz="quarter" idx="30"/>
          </p:nvPr>
        </p:nvSpPr>
        <p:spPr>
          <a:xfrm>
            <a:off x="609598" y="3579325"/>
            <a:ext cx="2109298" cy="246221"/>
          </a:xfrm>
          <a:prstGeom prst="rect">
            <a:avLst/>
          </a:prstGeom>
        </p:spPr>
        <p:txBody>
          <a:bodyPr wrap="square" anchor="ctr" anchorCtr="0">
            <a:spAutoFit/>
          </a:bodyPr>
          <a:lstStyle>
            <a:lvl1pPr marL="0" marR="0" indent="0" algn="l" defTabSz="182742" rtl="0" eaLnBrk="1" fontAlgn="auto" latinLnBrk="0" hangingPunct="1">
              <a:lnSpc>
                <a:spcPct val="100000"/>
              </a:lnSpc>
              <a:spcBef>
                <a:spcPts val="0"/>
              </a:spcBef>
              <a:spcAft>
                <a:spcPts val="0"/>
              </a:spcAft>
              <a:buClrTx/>
              <a:buSzTx/>
              <a:buFont typeface="Arial" panose="020B0604020202020204" pitchFamily="34" charset="0"/>
              <a:buNone/>
              <a:tabLst/>
              <a:defRPr lang="en-US" sz="1600" b="1">
                <a:solidFill>
                  <a:schemeClr val="bg2"/>
                </a:solidFill>
              </a:defRPr>
            </a:lvl1pPr>
            <a:lvl4pPr marL="182880" marR="0" indent="-182880" algn="l" defTabSz="182880" rtl="0" eaLnBrk="1" fontAlgn="auto" latinLnBrk="0" hangingPunct="1">
              <a:lnSpc>
                <a:spcPct val="100000"/>
              </a:lnSpc>
              <a:spcBef>
                <a:spcPts val="0"/>
              </a:spcBef>
              <a:spcAft>
                <a:spcPts val="600"/>
              </a:spcAft>
              <a:buClr>
                <a:schemeClr val="tx2"/>
              </a:buClr>
              <a:buSzPct val="100000"/>
              <a:buFont typeface="Arial" panose="020B0604020202020204" pitchFamily="34" charset="0"/>
              <a:buChar char="•"/>
              <a:tabLst>
                <a:tab pos="182880" algn="l"/>
                <a:tab pos="365760" algn="l"/>
                <a:tab pos="548640" algn="l"/>
              </a:tabLst>
              <a:defRPr/>
            </a:lvl4pPr>
          </a:lstStyle>
          <a:p>
            <a:pPr lvl="0"/>
            <a:r>
              <a:rPr lang="en-US"/>
              <a:t>Click to edit Master text styles</a:t>
            </a:r>
          </a:p>
        </p:txBody>
      </p:sp>
      <p:sp>
        <p:nvSpPr>
          <p:cNvPr id="21" name="Text Placeholder 7">
            <a:extLst>
              <a:ext uri="{FF2B5EF4-FFF2-40B4-BE49-F238E27FC236}">
                <a16:creationId xmlns:a16="http://schemas.microsoft.com/office/drawing/2014/main" id="{0DC59ABF-D7C3-3D40-8E79-6ED4DEE7452B}"/>
              </a:ext>
            </a:extLst>
          </p:cNvPr>
          <p:cNvSpPr>
            <a:spLocks noGrp="1"/>
          </p:cNvSpPr>
          <p:nvPr>
            <p:ph type="body" sz="quarter" idx="31"/>
          </p:nvPr>
        </p:nvSpPr>
        <p:spPr>
          <a:xfrm>
            <a:off x="609598" y="4493725"/>
            <a:ext cx="2109298" cy="246221"/>
          </a:xfrm>
          <a:prstGeom prst="rect">
            <a:avLst/>
          </a:prstGeom>
        </p:spPr>
        <p:txBody>
          <a:bodyPr wrap="square" anchor="ctr" anchorCtr="0">
            <a:spAutoFit/>
          </a:bodyPr>
          <a:lstStyle>
            <a:lvl1pPr marL="0" marR="0" indent="0" algn="l" defTabSz="182742" rtl="0" eaLnBrk="1" fontAlgn="auto" latinLnBrk="0" hangingPunct="1">
              <a:lnSpc>
                <a:spcPct val="100000"/>
              </a:lnSpc>
              <a:spcBef>
                <a:spcPts val="0"/>
              </a:spcBef>
              <a:spcAft>
                <a:spcPts val="0"/>
              </a:spcAft>
              <a:buClrTx/>
              <a:buSzTx/>
              <a:buFont typeface="Arial" panose="020B0604020202020204" pitchFamily="34" charset="0"/>
              <a:buNone/>
              <a:tabLst/>
              <a:defRPr lang="en-US" sz="1600" b="1">
                <a:solidFill>
                  <a:schemeClr val="bg2"/>
                </a:solidFill>
              </a:defRPr>
            </a:lvl1pPr>
            <a:lvl4pPr marL="182880" marR="0" indent="-182880" algn="l" defTabSz="182880" rtl="0" eaLnBrk="1" fontAlgn="auto" latinLnBrk="0" hangingPunct="1">
              <a:lnSpc>
                <a:spcPct val="100000"/>
              </a:lnSpc>
              <a:spcBef>
                <a:spcPts val="0"/>
              </a:spcBef>
              <a:spcAft>
                <a:spcPts val="600"/>
              </a:spcAft>
              <a:buClr>
                <a:schemeClr val="tx2"/>
              </a:buClr>
              <a:buSzPct val="100000"/>
              <a:buFont typeface="Arial" panose="020B0604020202020204" pitchFamily="34" charset="0"/>
              <a:buChar char="•"/>
              <a:tabLst>
                <a:tab pos="182880" algn="l"/>
                <a:tab pos="365760" algn="l"/>
                <a:tab pos="548640" algn="l"/>
              </a:tabLst>
              <a:defRPr/>
            </a:lvl4pPr>
          </a:lstStyle>
          <a:p>
            <a:pPr lvl="0"/>
            <a:r>
              <a:rPr lang="en-US"/>
              <a:t>Click to edit Master text styles</a:t>
            </a:r>
          </a:p>
        </p:txBody>
      </p:sp>
      <p:grpSp>
        <p:nvGrpSpPr>
          <p:cNvPr id="22" name="Group 21">
            <a:extLst>
              <a:ext uri="{FF2B5EF4-FFF2-40B4-BE49-F238E27FC236}">
                <a16:creationId xmlns:a16="http://schemas.microsoft.com/office/drawing/2014/main" id="{DD03966F-E8D8-0E4A-9892-E6625DE069E9}"/>
              </a:ext>
            </a:extLst>
          </p:cNvPr>
          <p:cNvGrpSpPr>
            <a:grpSpLocks noChangeAspect="1"/>
          </p:cNvGrpSpPr>
          <p:nvPr userDrawn="1"/>
        </p:nvGrpSpPr>
        <p:grpSpPr>
          <a:xfrm>
            <a:off x="11082099" y="215851"/>
            <a:ext cx="886025" cy="193345"/>
            <a:chOff x="11082099" y="215851"/>
            <a:chExt cx="886025" cy="193345"/>
          </a:xfrm>
        </p:grpSpPr>
        <p:sp>
          <p:nvSpPr>
            <p:cNvPr id="23" name="Freeform 22">
              <a:extLst>
                <a:ext uri="{FF2B5EF4-FFF2-40B4-BE49-F238E27FC236}">
                  <a16:creationId xmlns:a16="http://schemas.microsoft.com/office/drawing/2014/main" id="{0A7EBA6A-7477-0141-B727-0FC802732394}"/>
                </a:ext>
              </a:extLst>
            </p:cNvPr>
            <p:cNvSpPr/>
            <p:nvPr/>
          </p:nvSpPr>
          <p:spPr>
            <a:xfrm>
              <a:off x="11248402" y="215851"/>
              <a:ext cx="719722" cy="193345"/>
            </a:xfrm>
            <a:custGeom>
              <a:avLst/>
              <a:gdLst>
                <a:gd name="connsiteX0" fmla="*/ 212098 w 719722"/>
                <a:gd name="connsiteY0" fmla="*/ 78028 h 193345"/>
                <a:gd name="connsiteX1" fmla="*/ 182351 w 719722"/>
                <a:gd name="connsiteY1" fmla="*/ 90043 h 193345"/>
                <a:gd name="connsiteX2" fmla="*/ 170730 w 719722"/>
                <a:gd name="connsiteY2" fmla="*/ 121669 h 193345"/>
                <a:gd name="connsiteX3" fmla="*/ 182351 w 719722"/>
                <a:gd name="connsiteY3" fmla="*/ 153294 h 193345"/>
                <a:gd name="connsiteX4" fmla="*/ 212098 w 719722"/>
                <a:gd name="connsiteY4" fmla="*/ 165309 h 193345"/>
                <a:gd name="connsiteX5" fmla="*/ 241982 w 719722"/>
                <a:gd name="connsiteY5" fmla="*/ 153294 h 193345"/>
                <a:gd name="connsiteX6" fmla="*/ 253742 w 719722"/>
                <a:gd name="connsiteY6" fmla="*/ 121669 h 193345"/>
                <a:gd name="connsiteX7" fmla="*/ 241982 w 719722"/>
                <a:gd name="connsiteY7" fmla="*/ 90043 h 193345"/>
                <a:gd name="connsiteX8" fmla="*/ 212098 w 719722"/>
                <a:gd name="connsiteY8" fmla="*/ 78028 h 193345"/>
                <a:gd name="connsiteX9" fmla="*/ 539445 w 719722"/>
                <a:gd name="connsiteY9" fmla="*/ 77891 h 193345"/>
                <a:gd name="connsiteX10" fmla="*/ 518277 w 719722"/>
                <a:gd name="connsiteY10" fmla="*/ 83277 h 193345"/>
                <a:gd name="connsiteX11" fmla="*/ 503335 w 719722"/>
                <a:gd name="connsiteY11" fmla="*/ 98606 h 193345"/>
                <a:gd name="connsiteX12" fmla="*/ 497801 w 719722"/>
                <a:gd name="connsiteY12" fmla="*/ 121669 h 193345"/>
                <a:gd name="connsiteX13" fmla="*/ 503335 w 719722"/>
                <a:gd name="connsiteY13" fmla="*/ 144733 h 193345"/>
                <a:gd name="connsiteX14" fmla="*/ 518277 w 719722"/>
                <a:gd name="connsiteY14" fmla="*/ 160062 h 193345"/>
                <a:gd name="connsiteX15" fmla="*/ 539445 w 719722"/>
                <a:gd name="connsiteY15" fmla="*/ 165448 h 193345"/>
                <a:gd name="connsiteX16" fmla="*/ 560614 w 719722"/>
                <a:gd name="connsiteY16" fmla="*/ 160062 h 193345"/>
                <a:gd name="connsiteX17" fmla="*/ 575556 w 719722"/>
                <a:gd name="connsiteY17" fmla="*/ 144733 h 193345"/>
                <a:gd name="connsiteX18" fmla="*/ 581090 w 719722"/>
                <a:gd name="connsiteY18" fmla="*/ 121669 h 193345"/>
                <a:gd name="connsiteX19" fmla="*/ 575556 w 719722"/>
                <a:gd name="connsiteY19" fmla="*/ 98606 h 193345"/>
                <a:gd name="connsiteX20" fmla="*/ 560614 w 719722"/>
                <a:gd name="connsiteY20" fmla="*/ 83277 h 193345"/>
                <a:gd name="connsiteX21" fmla="*/ 539445 w 719722"/>
                <a:gd name="connsiteY21" fmla="*/ 77891 h 193345"/>
                <a:gd name="connsiteX22" fmla="*/ 2352 w 719722"/>
                <a:gd name="connsiteY22" fmla="*/ 51650 h 193345"/>
                <a:gd name="connsiteX23" fmla="*/ 30300 w 719722"/>
                <a:gd name="connsiteY23" fmla="*/ 51650 h 193345"/>
                <a:gd name="connsiteX24" fmla="*/ 43997 w 719722"/>
                <a:gd name="connsiteY24" fmla="*/ 58417 h 193345"/>
                <a:gd name="connsiteX25" fmla="*/ 73190 w 719722"/>
                <a:gd name="connsiteY25" fmla="*/ 99020 h 193345"/>
                <a:gd name="connsiteX26" fmla="*/ 102383 w 719722"/>
                <a:gd name="connsiteY26" fmla="*/ 58417 h 193345"/>
                <a:gd name="connsiteX27" fmla="*/ 116080 w 719722"/>
                <a:gd name="connsiteY27" fmla="*/ 51650 h 193345"/>
                <a:gd name="connsiteX28" fmla="*/ 142921 w 719722"/>
                <a:gd name="connsiteY28" fmla="*/ 51650 h 193345"/>
                <a:gd name="connsiteX29" fmla="*/ 90484 w 719722"/>
                <a:gd name="connsiteY29" fmla="*/ 121531 h 193345"/>
                <a:gd name="connsiteX30" fmla="*/ 145273 w 719722"/>
                <a:gd name="connsiteY30" fmla="*/ 191411 h 193345"/>
                <a:gd name="connsiteX31" fmla="*/ 116910 w 719722"/>
                <a:gd name="connsiteY31" fmla="*/ 191411 h 193345"/>
                <a:gd name="connsiteX32" fmla="*/ 103213 w 719722"/>
                <a:gd name="connsiteY32" fmla="*/ 184644 h 193345"/>
                <a:gd name="connsiteX33" fmla="*/ 72360 w 719722"/>
                <a:gd name="connsiteY33" fmla="*/ 144732 h 193345"/>
                <a:gd name="connsiteX34" fmla="*/ 41368 w 719722"/>
                <a:gd name="connsiteY34" fmla="*/ 184644 h 193345"/>
                <a:gd name="connsiteX35" fmla="*/ 27671 w 719722"/>
                <a:gd name="connsiteY35" fmla="*/ 191411 h 193345"/>
                <a:gd name="connsiteX36" fmla="*/ 0 w 719722"/>
                <a:gd name="connsiteY36" fmla="*/ 191411 h 193345"/>
                <a:gd name="connsiteX37" fmla="*/ 54512 w 719722"/>
                <a:gd name="connsiteY37" fmla="*/ 121531 h 193345"/>
                <a:gd name="connsiteX38" fmla="*/ 389469 w 719722"/>
                <a:gd name="connsiteY38" fmla="*/ 50408 h 193345"/>
                <a:gd name="connsiteX39" fmla="*/ 431944 w 719722"/>
                <a:gd name="connsiteY39" fmla="*/ 65737 h 193345"/>
                <a:gd name="connsiteX40" fmla="*/ 447993 w 719722"/>
                <a:gd name="connsiteY40" fmla="*/ 111449 h 193345"/>
                <a:gd name="connsiteX41" fmla="*/ 447993 w 719722"/>
                <a:gd name="connsiteY41" fmla="*/ 191549 h 193345"/>
                <a:gd name="connsiteX42" fmla="*/ 432220 w 719722"/>
                <a:gd name="connsiteY42" fmla="*/ 191549 h 193345"/>
                <a:gd name="connsiteX43" fmla="*/ 415203 w 719722"/>
                <a:gd name="connsiteY43" fmla="*/ 174562 h 193345"/>
                <a:gd name="connsiteX44" fmla="*/ 415203 w 719722"/>
                <a:gd name="connsiteY44" fmla="*/ 115730 h 193345"/>
                <a:gd name="connsiteX45" fmla="*/ 406486 w 719722"/>
                <a:gd name="connsiteY45" fmla="*/ 88110 h 193345"/>
                <a:gd name="connsiteX46" fmla="*/ 381859 w 719722"/>
                <a:gd name="connsiteY46" fmla="*/ 78857 h 193345"/>
                <a:gd name="connsiteX47" fmla="*/ 353358 w 719722"/>
                <a:gd name="connsiteY47" fmla="*/ 89767 h 193345"/>
                <a:gd name="connsiteX48" fmla="*/ 342843 w 719722"/>
                <a:gd name="connsiteY48" fmla="*/ 120978 h 193345"/>
                <a:gd name="connsiteX49" fmla="*/ 342843 w 719722"/>
                <a:gd name="connsiteY49" fmla="*/ 174562 h 193345"/>
                <a:gd name="connsiteX50" fmla="*/ 325826 w 719722"/>
                <a:gd name="connsiteY50" fmla="*/ 191549 h 193345"/>
                <a:gd name="connsiteX51" fmla="*/ 310053 w 719722"/>
                <a:gd name="connsiteY51" fmla="*/ 191549 h 193345"/>
                <a:gd name="connsiteX52" fmla="*/ 310053 w 719722"/>
                <a:gd name="connsiteY52" fmla="*/ 51927 h 193345"/>
                <a:gd name="connsiteX53" fmla="*/ 324165 w 719722"/>
                <a:gd name="connsiteY53" fmla="*/ 51927 h 193345"/>
                <a:gd name="connsiteX54" fmla="*/ 341183 w 719722"/>
                <a:gd name="connsiteY54" fmla="*/ 68914 h 193345"/>
                <a:gd name="connsiteX55" fmla="*/ 341183 w 719722"/>
                <a:gd name="connsiteY55" fmla="*/ 70018 h 193345"/>
                <a:gd name="connsiteX56" fmla="*/ 361659 w 719722"/>
                <a:gd name="connsiteY56" fmla="*/ 55379 h 193345"/>
                <a:gd name="connsiteX57" fmla="*/ 389469 w 719722"/>
                <a:gd name="connsiteY57" fmla="*/ 50408 h 193345"/>
                <a:gd name="connsiteX58" fmla="*/ 719722 w 719722"/>
                <a:gd name="connsiteY58" fmla="*/ 50269 h 193345"/>
                <a:gd name="connsiteX59" fmla="*/ 719722 w 719722"/>
                <a:gd name="connsiteY59" fmla="*/ 81342 h 193345"/>
                <a:gd name="connsiteX60" fmla="*/ 712113 w 719722"/>
                <a:gd name="connsiteY60" fmla="*/ 80514 h 193345"/>
                <a:gd name="connsiteX61" fmla="*/ 682228 w 719722"/>
                <a:gd name="connsiteY61" fmla="*/ 91700 h 193345"/>
                <a:gd name="connsiteX62" fmla="*/ 671436 w 719722"/>
                <a:gd name="connsiteY62" fmla="*/ 123740 h 193345"/>
                <a:gd name="connsiteX63" fmla="*/ 671436 w 719722"/>
                <a:gd name="connsiteY63" fmla="*/ 174424 h 193345"/>
                <a:gd name="connsiteX64" fmla="*/ 654419 w 719722"/>
                <a:gd name="connsiteY64" fmla="*/ 191411 h 193345"/>
                <a:gd name="connsiteX65" fmla="*/ 638646 w 719722"/>
                <a:gd name="connsiteY65" fmla="*/ 191411 h 193345"/>
                <a:gd name="connsiteX66" fmla="*/ 638646 w 719722"/>
                <a:gd name="connsiteY66" fmla="*/ 51926 h 193345"/>
                <a:gd name="connsiteX67" fmla="*/ 669776 w 719722"/>
                <a:gd name="connsiteY67" fmla="*/ 51926 h 193345"/>
                <a:gd name="connsiteX68" fmla="*/ 669776 w 719722"/>
                <a:gd name="connsiteY68" fmla="*/ 72366 h 193345"/>
                <a:gd name="connsiteX69" fmla="*/ 719722 w 719722"/>
                <a:gd name="connsiteY69" fmla="*/ 50269 h 193345"/>
                <a:gd name="connsiteX70" fmla="*/ 208500 w 719722"/>
                <a:gd name="connsiteY70" fmla="*/ 50269 h 193345"/>
                <a:gd name="connsiteX71" fmla="*/ 233543 w 719722"/>
                <a:gd name="connsiteY71" fmla="*/ 54964 h 193345"/>
                <a:gd name="connsiteX72" fmla="*/ 253327 w 719722"/>
                <a:gd name="connsiteY72" fmla="*/ 68775 h 193345"/>
                <a:gd name="connsiteX73" fmla="*/ 270345 w 719722"/>
                <a:gd name="connsiteY73" fmla="*/ 51788 h 193345"/>
                <a:gd name="connsiteX74" fmla="*/ 285979 w 719722"/>
                <a:gd name="connsiteY74" fmla="*/ 51788 h 193345"/>
                <a:gd name="connsiteX75" fmla="*/ 285979 w 719722"/>
                <a:gd name="connsiteY75" fmla="*/ 51926 h 193345"/>
                <a:gd name="connsiteX76" fmla="*/ 285979 w 719722"/>
                <a:gd name="connsiteY76" fmla="*/ 191549 h 193345"/>
                <a:gd name="connsiteX77" fmla="*/ 271867 w 719722"/>
                <a:gd name="connsiteY77" fmla="*/ 191549 h 193345"/>
                <a:gd name="connsiteX78" fmla="*/ 254849 w 719722"/>
                <a:gd name="connsiteY78" fmla="*/ 174562 h 193345"/>
                <a:gd name="connsiteX79" fmla="*/ 254849 w 719722"/>
                <a:gd name="connsiteY79" fmla="*/ 173457 h 193345"/>
                <a:gd name="connsiteX80" fmla="*/ 234788 w 719722"/>
                <a:gd name="connsiteY80" fmla="*/ 188372 h 193345"/>
                <a:gd name="connsiteX81" fmla="*/ 208500 w 719722"/>
                <a:gd name="connsiteY81" fmla="*/ 193344 h 193345"/>
                <a:gd name="connsiteX82" fmla="*/ 171975 w 719722"/>
                <a:gd name="connsiteY82" fmla="*/ 184506 h 193345"/>
                <a:gd name="connsiteX83" fmla="*/ 146794 w 719722"/>
                <a:gd name="connsiteY83" fmla="*/ 159371 h 193345"/>
                <a:gd name="connsiteX84" fmla="*/ 137801 w 719722"/>
                <a:gd name="connsiteY84" fmla="*/ 121669 h 193345"/>
                <a:gd name="connsiteX85" fmla="*/ 146794 w 719722"/>
                <a:gd name="connsiteY85" fmla="*/ 84104 h 193345"/>
                <a:gd name="connsiteX86" fmla="*/ 171975 w 719722"/>
                <a:gd name="connsiteY86" fmla="*/ 59108 h 193345"/>
                <a:gd name="connsiteX87" fmla="*/ 208500 w 719722"/>
                <a:gd name="connsiteY87" fmla="*/ 50269 h 193345"/>
                <a:gd name="connsiteX88" fmla="*/ 580675 w 719722"/>
                <a:gd name="connsiteY88" fmla="*/ 0 h 193345"/>
                <a:gd name="connsiteX89" fmla="*/ 613327 w 719722"/>
                <a:gd name="connsiteY89" fmla="*/ 0 h 193345"/>
                <a:gd name="connsiteX90" fmla="*/ 613327 w 719722"/>
                <a:gd name="connsiteY90" fmla="*/ 191550 h 193345"/>
                <a:gd name="connsiteX91" fmla="*/ 598938 w 719722"/>
                <a:gd name="connsiteY91" fmla="*/ 191550 h 193345"/>
                <a:gd name="connsiteX92" fmla="*/ 581920 w 719722"/>
                <a:gd name="connsiteY92" fmla="*/ 174563 h 193345"/>
                <a:gd name="connsiteX93" fmla="*/ 581920 w 719722"/>
                <a:gd name="connsiteY93" fmla="*/ 173458 h 193345"/>
                <a:gd name="connsiteX94" fmla="*/ 561859 w 719722"/>
                <a:gd name="connsiteY94" fmla="*/ 188373 h 193345"/>
                <a:gd name="connsiteX95" fmla="*/ 535571 w 719722"/>
                <a:gd name="connsiteY95" fmla="*/ 193345 h 193345"/>
                <a:gd name="connsiteX96" fmla="*/ 499322 w 719722"/>
                <a:gd name="connsiteY96" fmla="*/ 184507 h 193345"/>
                <a:gd name="connsiteX97" fmla="*/ 474003 w 719722"/>
                <a:gd name="connsiteY97" fmla="*/ 159234 h 193345"/>
                <a:gd name="connsiteX98" fmla="*/ 464872 w 719722"/>
                <a:gd name="connsiteY98" fmla="*/ 121669 h 193345"/>
                <a:gd name="connsiteX99" fmla="*/ 474003 w 719722"/>
                <a:gd name="connsiteY99" fmla="*/ 84243 h 193345"/>
                <a:gd name="connsiteX100" fmla="*/ 499322 w 719722"/>
                <a:gd name="connsiteY100" fmla="*/ 59108 h 193345"/>
                <a:gd name="connsiteX101" fmla="*/ 535571 w 719722"/>
                <a:gd name="connsiteY101" fmla="*/ 50270 h 193345"/>
                <a:gd name="connsiteX102" fmla="*/ 561029 w 719722"/>
                <a:gd name="connsiteY102" fmla="*/ 54965 h 193345"/>
                <a:gd name="connsiteX103" fmla="*/ 580675 w 719722"/>
                <a:gd name="connsiteY103" fmla="*/ 69052 h 193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l="l" t="t" r="r" b="b"/>
              <a:pathLst>
                <a:path w="719722" h="193345">
                  <a:moveTo>
                    <a:pt x="212098" y="78028"/>
                  </a:moveTo>
                  <a:cubicBezTo>
                    <a:pt x="200061" y="78028"/>
                    <a:pt x="190099" y="82033"/>
                    <a:pt x="182351" y="90043"/>
                  </a:cubicBezTo>
                  <a:cubicBezTo>
                    <a:pt x="174603" y="98053"/>
                    <a:pt x="170730" y="108549"/>
                    <a:pt x="170730" y="121669"/>
                  </a:cubicBezTo>
                  <a:cubicBezTo>
                    <a:pt x="170730" y="134788"/>
                    <a:pt x="174603" y="145284"/>
                    <a:pt x="182351" y="153294"/>
                  </a:cubicBezTo>
                  <a:cubicBezTo>
                    <a:pt x="190099" y="161304"/>
                    <a:pt x="200061" y="165309"/>
                    <a:pt x="212098" y="165309"/>
                  </a:cubicBezTo>
                  <a:cubicBezTo>
                    <a:pt x="224134" y="165447"/>
                    <a:pt x="234096" y="161442"/>
                    <a:pt x="241982" y="153294"/>
                  </a:cubicBezTo>
                  <a:cubicBezTo>
                    <a:pt x="249868" y="145284"/>
                    <a:pt x="253742" y="134788"/>
                    <a:pt x="253742" y="121669"/>
                  </a:cubicBezTo>
                  <a:cubicBezTo>
                    <a:pt x="253742" y="108549"/>
                    <a:pt x="249868" y="98053"/>
                    <a:pt x="241982" y="90043"/>
                  </a:cubicBezTo>
                  <a:cubicBezTo>
                    <a:pt x="234096" y="82033"/>
                    <a:pt x="224134" y="78028"/>
                    <a:pt x="212098" y="78028"/>
                  </a:cubicBezTo>
                  <a:close/>
                  <a:moveTo>
                    <a:pt x="539445" y="77891"/>
                  </a:moveTo>
                  <a:cubicBezTo>
                    <a:pt x="531559" y="77891"/>
                    <a:pt x="524503" y="79686"/>
                    <a:pt x="518277" y="83277"/>
                  </a:cubicBezTo>
                  <a:cubicBezTo>
                    <a:pt x="512051" y="86867"/>
                    <a:pt x="507070" y="91977"/>
                    <a:pt x="503335" y="98606"/>
                  </a:cubicBezTo>
                  <a:cubicBezTo>
                    <a:pt x="499599" y="105235"/>
                    <a:pt x="497801" y="112969"/>
                    <a:pt x="497801" y="121669"/>
                  </a:cubicBezTo>
                  <a:cubicBezTo>
                    <a:pt x="497801" y="130370"/>
                    <a:pt x="499599" y="138104"/>
                    <a:pt x="503335" y="144733"/>
                  </a:cubicBezTo>
                  <a:cubicBezTo>
                    <a:pt x="507070" y="151362"/>
                    <a:pt x="511913" y="156471"/>
                    <a:pt x="518277" y="160062"/>
                  </a:cubicBezTo>
                  <a:cubicBezTo>
                    <a:pt x="524503" y="163653"/>
                    <a:pt x="531698" y="165448"/>
                    <a:pt x="539445" y="165448"/>
                  </a:cubicBezTo>
                  <a:cubicBezTo>
                    <a:pt x="547193" y="165448"/>
                    <a:pt x="554388" y="163653"/>
                    <a:pt x="560614" y="160062"/>
                  </a:cubicBezTo>
                  <a:cubicBezTo>
                    <a:pt x="566840" y="156471"/>
                    <a:pt x="571821" y="151362"/>
                    <a:pt x="575556" y="144733"/>
                  </a:cubicBezTo>
                  <a:cubicBezTo>
                    <a:pt x="579292" y="138104"/>
                    <a:pt x="581090" y="130370"/>
                    <a:pt x="581090" y="121669"/>
                  </a:cubicBezTo>
                  <a:cubicBezTo>
                    <a:pt x="581090" y="112969"/>
                    <a:pt x="579292" y="105235"/>
                    <a:pt x="575556" y="98606"/>
                  </a:cubicBezTo>
                  <a:cubicBezTo>
                    <a:pt x="571821" y="91977"/>
                    <a:pt x="566840" y="86867"/>
                    <a:pt x="560614" y="83277"/>
                  </a:cubicBezTo>
                  <a:cubicBezTo>
                    <a:pt x="554388" y="79686"/>
                    <a:pt x="547193" y="77891"/>
                    <a:pt x="539445" y="77891"/>
                  </a:cubicBezTo>
                  <a:close/>
                  <a:moveTo>
                    <a:pt x="2352" y="51650"/>
                  </a:moveTo>
                  <a:lnTo>
                    <a:pt x="30300" y="51650"/>
                  </a:lnTo>
                  <a:cubicBezTo>
                    <a:pt x="35696" y="51650"/>
                    <a:pt x="40676" y="54136"/>
                    <a:pt x="43997" y="58417"/>
                  </a:cubicBezTo>
                  <a:lnTo>
                    <a:pt x="73190" y="99020"/>
                  </a:lnTo>
                  <a:lnTo>
                    <a:pt x="102383" y="58417"/>
                  </a:lnTo>
                  <a:cubicBezTo>
                    <a:pt x="105565" y="54136"/>
                    <a:pt x="110684" y="51650"/>
                    <a:pt x="116080" y="51650"/>
                  </a:cubicBezTo>
                  <a:lnTo>
                    <a:pt x="142921" y="51650"/>
                  </a:lnTo>
                  <a:lnTo>
                    <a:pt x="90484" y="121531"/>
                  </a:lnTo>
                  <a:lnTo>
                    <a:pt x="145273" y="191411"/>
                  </a:lnTo>
                  <a:lnTo>
                    <a:pt x="116910" y="191411"/>
                  </a:lnTo>
                  <a:cubicBezTo>
                    <a:pt x="111514" y="191549"/>
                    <a:pt x="106395" y="188925"/>
                    <a:pt x="103213" y="184644"/>
                  </a:cubicBezTo>
                  <a:lnTo>
                    <a:pt x="72360" y="144732"/>
                  </a:lnTo>
                  <a:lnTo>
                    <a:pt x="41368" y="184644"/>
                  </a:lnTo>
                  <a:cubicBezTo>
                    <a:pt x="38186" y="188925"/>
                    <a:pt x="33067" y="191411"/>
                    <a:pt x="27671" y="191411"/>
                  </a:cubicBezTo>
                  <a:lnTo>
                    <a:pt x="0" y="191411"/>
                  </a:lnTo>
                  <a:lnTo>
                    <a:pt x="54512" y="121531"/>
                  </a:lnTo>
                  <a:close/>
                  <a:moveTo>
                    <a:pt x="389469" y="50408"/>
                  </a:moveTo>
                  <a:cubicBezTo>
                    <a:pt x="407040" y="50270"/>
                    <a:pt x="421290" y="55379"/>
                    <a:pt x="431944" y="65737"/>
                  </a:cubicBezTo>
                  <a:cubicBezTo>
                    <a:pt x="442597" y="76095"/>
                    <a:pt x="447993" y="91286"/>
                    <a:pt x="447993" y="111449"/>
                  </a:cubicBezTo>
                  <a:lnTo>
                    <a:pt x="447993" y="191549"/>
                  </a:lnTo>
                  <a:lnTo>
                    <a:pt x="432220" y="191549"/>
                  </a:lnTo>
                  <a:cubicBezTo>
                    <a:pt x="422812" y="191549"/>
                    <a:pt x="415203" y="183953"/>
                    <a:pt x="415203" y="174562"/>
                  </a:cubicBezTo>
                  <a:lnTo>
                    <a:pt x="415203" y="115730"/>
                  </a:lnTo>
                  <a:cubicBezTo>
                    <a:pt x="415203" y="103577"/>
                    <a:pt x="412297" y="94325"/>
                    <a:pt x="406486" y="88110"/>
                  </a:cubicBezTo>
                  <a:cubicBezTo>
                    <a:pt x="400676" y="81895"/>
                    <a:pt x="392513" y="78857"/>
                    <a:pt x="381859" y="78857"/>
                  </a:cubicBezTo>
                  <a:cubicBezTo>
                    <a:pt x="369822" y="78857"/>
                    <a:pt x="360276" y="82448"/>
                    <a:pt x="353358" y="89767"/>
                  </a:cubicBezTo>
                  <a:cubicBezTo>
                    <a:pt x="346302" y="96948"/>
                    <a:pt x="342843" y="107444"/>
                    <a:pt x="342843" y="120978"/>
                  </a:cubicBezTo>
                  <a:lnTo>
                    <a:pt x="342843" y="174562"/>
                  </a:lnTo>
                  <a:cubicBezTo>
                    <a:pt x="342843" y="183953"/>
                    <a:pt x="335234" y="191549"/>
                    <a:pt x="325826" y="191549"/>
                  </a:cubicBezTo>
                  <a:lnTo>
                    <a:pt x="310053" y="191549"/>
                  </a:lnTo>
                  <a:lnTo>
                    <a:pt x="310053" y="51927"/>
                  </a:lnTo>
                  <a:lnTo>
                    <a:pt x="324165" y="51927"/>
                  </a:lnTo>
                  <a:cubicBezTo>
                    <a:pt x="333573" y="51927"/>
                    <a:pt x="341183" y="59523"/>
                    <a:pt x="341183" y="68914"/>
                  </a:cubicBezTo>
                  <a:lnTo>
                    <a:pt x="341183" y="70018"/>
                  </a:lnTo>
                  <a:cubicBezTo>
                    <a:pt x="346579" y="63527"/>
                    <a:pt x="353358" y="58694"/>
                    <a:pt x="361659" y="55379"/>
                  </a:cubicBezTo>
                  <a:cubicBezTo>
                    <a:pt x="369822" y="52065"/>
                    <a:pt x="379092" y="50408"/>
                    <a:pt x="389469" y="50408"/>
                  </a:cubicBezTo>
                  <a:close/>
                  <a:moveTo>
                    <a:pt x="719722" y="50269"/>
                  </a:moveTo>
                  <a:lnTo>
                    <a:pt x="719722" y="81342"/>
                  </a:lnTo>
                  <a:cubicBezTo>
                    <a:pt x="716955" y="80790"/>
                    <a:pt x="714326" y="80514"/>
                    <a:pt x="712113" y="80514"/>
                  </a:cubicBezTo>
                  <a:cubicBezTo>
                    <a:pt x="699384" y="80514"/>
                    <a:pt x="689422" y="84243"/>
                    <a:pt x="682228" y="91700"/>
                  </a:cubicBezTo>
                  <a:cubicBezTo>
                    <a:pt x="675033" y="99158"/>
                    <a:pt x="671436" y="109792"/>
                    <a:pt x="671436" y="123740"/>
                  </a:cubicBezTo>
                  <a:lnTo>
                    <a:pt x="671436" y="174424"/>
                  </a:lnTo>
                  <a:cubicBezTo>
                    <a:pt x="671436" y="183815"/>
                    <a:pt x="663827" y="191411"/>
                    <a:pt x="654419" y="191411"/>
                  </a:cubicBezTo>
                  <a:lnTo>
                    <a:pt x="638646" y="191411"/>
                  </a:lnTo>
                  <a:lnTo>
                    <a:pt x="638646" y="51926"/>
                  </a:lnTo>
                  <a:lnTo>
                    <a:pt x="669776" y="51926"/>
                  </a:lnTo>
                  <a:lnTo>
                    <a:pt x="669776" y="72366"/>
                  </a:lnTo>
                  <a:cubicBezTo>
                    <a:pt x="679322" y="57589"/>
                    <a:pt x="695925" y="50269"/>
                    <a:pt x="719722" y="50269"/>
                  </a:cubicBezTo>
                  <a:close/>
                  <a:moveTo>
                    <a:pt x="208500" y="50269"/>
                  </a:moveTo>
                  <a:cubicBezTo>
                    <a:pt x="217632" y="50269"/>
                    <a:pt x="225933" y="51788"/>
                    <a:pt x="233543" y="54964"/>
                  </a:cubicBezTo>
                  <a:cubicBezTo>
                    <a:pt x="241152" y="58141"/>
                    <a:pt x="247793" y="62698"/>
                    <a:pt x="253327" y="68775"/>
                  </a:cubicBezTo>
                  <a:cubicBezTo>
                    <a:pt x="253327" y="59384"/>
                    <a:pt x="260937" y="51788"/>
                    <a:pt x="270345" y="51788"/>
                  </a:cubicBezTo>
                  <a:lnTo>
                    <a:pt x="285979" y="51788"/>
                  </a:lnTo>
                  <a:lnTo>
                    <a:pt x="285979" y="51926"/>
                  </a:lnTo>
                  <a:lnTo>
                    <a:pt x="285979" y="191549"/>
                  </a:lnTo>
                  <a:lnTo>
                    <a:pt x="271867" y="191549"/>
                  </a:lnTo>
                  <a:cubicBezTo>
                    <a:pt x="262459" y="191549"/>
                    <a:pt x="254849" y="183953"/>
                    <a:pt x="254849" y="174562"/>
                  </a:cubicBezTo>
                  <a:lnTo>
                    <a:pt x="254849" y="173457"/>
                  </a:lnTo>
                  <a:cubicBezTo>
                    <a:pt x="249453" y="180086"/>
                    <a:pt x="242812" y="185058"/>
                    <a:pt x="234788" y="188372"/>
                  </a:cubicBezTo>
                  <a:cubicBezTo>
                    <a:pt x="226902" y="191687"/>
                    <a:pt x="218047" y="193344"/>
                    <a:pt x="208500" y="193344"/>
                  </a:cubicBezTo>
                  <a:cubicBezTo>
                    <a:pt x="194941" y="193344"/>
                    <a:pt x="182628" y="190444"/>
                    <a:pt x="171975" y="184506"/>
                  </a:cubicBezTo>
                  <a:cubicBezTo>
                    <a:pt x="161183" y="178567"/>
                    <a:pt x="152882" y="170143"/>
                    <a:pt x="146794" y="159371"/>
                  </a:cubicBezTo>
                  <a:cubicBezTo>
                    <a:pt x="140706" y="148599"/>
                    <a:pt x="137801" y="136031"/>
                    <a:pt x="137801" y="121669"/>
                  </a:cubicBezTo>
                  <a:cubicBezTo>
                    <a:pt x="137801" y="107306"/>
                    <a:pt x="140845" y="94876"/>
                    <a:pt x="146794" y="84104"/>
                  </a:cubicBezTo>
                  <a:cubicBezTo>
                    <a:pt x="152882" y="73332"/>
                    <a:pt x="161183" y="65046"/>
                    <a:pt x="171975" y="59108"/>
                  </a:cubicBezTo>
                  <a:cubicBezTo>
                    <a:pt x="182766" y="53169"/>
                    <a:pt x="194941" y="50269"/>
                    <a:pt x="208500" y="50269"/>
                  </a:cubicBezTo>
                  <a:close/>
                  <a:moveTo>
                    <a:pt x="580675" y="0"/>
                  </a:moveTo>
                  <a:lnTo>
                    <a:pt x="613327" y="0"/>
                  </a:lnTo>
                  <a:lnTo>
                    <a:pt x="613327" y="191550"/>
                  </a:lnTo>
                  <a:lnTo>
                    <a:pt x="598938" y="191550"/>
                  </a:lnTo>
                  <a:cubicBezTo>
                    <a:pt x="589530" y="191550"/>
                    <a:pt x="581920" y="183954"/>
                    <a:pt x="581920" y="174563"/>
                  </a:cubicBezTo>
                  <a:lnTo>
                    <a:pt x="581920" y="173458"/>
                  </a:lnTo>
                  <a:cubicBezTo>
                    <a:pt x="576525" y="180087"/>
                    <a:pt x="569884" y="185059"/>
                    <a:pt x="561859" y="188373"/>
                  </a:cubicBezTo>
                  <a:cubicBezTo>
                    <a:pt x="553973" y="191688"/>
                    <a:pt x="545118" y="193345"/>
                    <a:pt x="535571" y="193345"/>
                  </a:cubicBezTo>
                  <a:cubicBezTo>
                    <a:pt x="522151" y="193345"/>
                    <a:pt x="509976" y="190445"/>
                    <a:pt x="499322" y="184507"/>
                  </a:cubicBezTo>
                  <a:cubicBezTo>
                    <a:pt x="488531" y="178568"/>
                    <a:pt x="480091" y="170144"/>
                    <a:pt x="474003" y="159234"/>
                  </a:cubicBezTo>
                  <a:cubicBezTo>
                    <a:pt x="467916" y="148323"/>
                    <a:pt x="464872" y="135756"/>
                    <a:pt x="464872" y="121669"/>
                  </a:cubicBezTo>
                  <a:cubicBezTo>
                    <a:pt x="464872" y="107583"/>
                    <a:pt x="467916" y="95015"/>
                    <a:pt x="474003" y="84243"/>
                  </a:cubicBezTo>
                  <a:cubicBezTo>
                    <a:pt x="480091" y="73471"/>
                    <a:pt x="488531" y="65047"/>
                    <a:pt x="499322" y="59108"/>
                  </a:cubicBezTo>
                  <a:cubicBezTo>
                    <a:pt x="510114" y="53170"/>
                    <a:pt x="522151" y="50270"/>
                    <a:pt x="535571" y="50270"/>
                  </a:cubicBezTo>
                  <a:cubicBezTo>
                    <a:pt x="544841" y="50270"/>
                    <a:pt x="553281" y="51789"/>
                    <a:pt x="561029" y="54965"/>
                  </a:cubicBezTo>
                  <a:cubicBezTo>
                    <a:pt x="568777" y="58142"/>
                    <a:pt x="575279" y="62837"/>
                    <a:pt x="580675" y="69052"/>
                  </a:cubicBezTo>
                  <a:close/>
                </a:path>
              </a:pathLst>
            </a:custGeom>
            <a:solidFill>
              <a:schemeClr val="tx2"/>
            </a:solidFill>
            <a:ln w="9510" cap="flat">
              <a:noFill/>
              <a:prstDash val="solid"/>
              <a:miter/>
            </a:ln>
          </p:spPr>
          <p:txBody>
            <a:bodyPr wrap="square" rtlCol="0" anchor="ctr">
              <a:noAutofit/>
            </a:bodyPr>
            <a:lstStyle/>
            <a:p>
              <a:endParaRPr lang="en-US"/>
            </a:p>
          </p:txBody>
        </p:sp>
        <p:grpSp>
          <p:nvGrpSpPr>
            <p:cNvPr id="24" name="Group 23">
              <a:extLst>
                <a:ext uri="{FF2B5EF4-FFF2-40B4-BE49-F238E27FC236}">
                  <a16:creationId xmlns:a16="http://schemas.microsoft.com/office/drawing/2014/main" id="{43376A56-8D93-C14D-AA54-5C4AFC045CAB}"/>
                </a:ext>
              </a:extLst>
            </p:cNvPr>
            <p:cNvGrpSpPr/>
            <p:nvPr userDrawn="1"/>
          </p:nvGrpSpPr>
          <p:grpSpPr>
            <a:xfrm>
              <a:off x="11082099" y="267640"/>
              <a:ext cx="156756" cy="139761"/>
              <a:chOff x="11082099" y="267640"/>
              <a:chExt cx="156756" cy="139761"/>
            </a:xfrm>
          </p:grpSpPr>
          <p:sp>
            <p:nvSpPr>
              <p:cNvPr id="25" name="Freeform 24">
                <a:extLst>
                  <a:ext uri="{FF2B5EF4-FFF2-40B4-BE49-F238E27FC236}">
                    <a16:creationId xmlns:a16="http://schemas.microsoft.com/office/drawing/2014/main" id="{F13B53FE-0902-C941-B97D-6EC42842AE9F}"/>
                  </a:ext>
                </a:extLst>
              </p:cNvPr>
              <p:cNvSpPr/>
              <p:nvPr/>
            </p:nvSpPr>
            <p:spPr>
              <a:xfrm>
                <a:off x="11082099" y="272749"/>
                <a:ext cx="70699" cy="60489"/>
              </a:xfrm>
              <a:custGeom>
                <a:avLst/>
                <a:gdLst>
                  <a:gd name="connsiteX0" fmla="*/ 246570 w 486475"/>
                  <a:gd name="connsiteY0" fmla="*/ 0 h 416222"/>
                  <a:gd name="connsiteX1" fmla="*/ 225625 w 486475"/>
                  <a:gd name="connsiteY1" fmla="*/ 26608 h 416222"/>
                  <a:gd name="connsiteX2" fmla="*/ 0 w 486475"/>
                  <a:gd name="connsiteY2" fmla="*/ 416223 h 416222"/>
                  <a:gd name="connsiteX3" fmla="*/ 486475 w 486475"/>
                  <a:gd name="connsiteY3" fmla="*/ 416223 h 416222"/>
                  <a:gd name="connsiteX4" fmla="*/ 246570 w 486475"/>
                  <a:gd name="connsiteY4" fmla="*/ 0 h 416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475" h="416222">
                    <a:moveTo>
                      <a:pt x="246570" y="0"/>
                    </a:moveTo>
                    <a:cubicBezTo>
                      <a:pt x="238954" y="7602"/>
                      <a:pt x="231338" y="16155"/>
                      <a:pt x="225625" y="26608"/>
                    </a:cubicBezTo>
                    <a:lnTo>
                      <a:pt x="0" y="416223"/>
                    </a:lnTo>
                    <a:lnTo>
                      <a:pt x="486475" y="416223"/>
                    </a:lnTo>
                    <a:lnTo>
                      <a:pt x="246570" y="0"/>
                    </a:lnTo>
                    <a:close/>
                  </a:path>
                </a:pathLst>
              </a:custGeom>
              <a:solidFill>
                <a:srgbClr val="DF1E26"/>
              </a:solidFill>
              <a:ln w="9510" cap="flat">
                <a:noFill/>
                <a:prstDash val="solid"/>
                <a:miter/>
              </a:ln>
            </p:spPr>
            <p:txBody>
              <a:bodyPr rtlCol="0" anchor="ctr"/>
              <a:lstStyle/>
              <a:p>
                <a:endParaRPr lang="en-US"/>
              </a:p>
            </p:txBody>
          </p:sp>
          <p:sp>
            <p:nvSpPr>
              <p:cNvPr id="26" name="Freeform 25">
                <a:extLst>
                  <a:ext uri="{FF2B5EF4-FFF2-40B4-BE49-F238E27FC236}">
                    <a16:creationId xmlns:a16="http://schemas.microsoft.com/office/drawing/2014/main" id="{E2D3266D-333D-2141-8A61-209DA420552D}"/>
                  </a:ext>
                </a:extLst>
              </p:cNvPr>
              <p:cNvSpPr/>
              <p:nvPr/>
            </p:nvSpPr>
            <p:spPr>
              <a:xfrm>
                <a:off x="11125542" y="267640"/>
                <a:ext cx="69869" cy="61180"/>
              </a:xfrm>
              <a:custGeom>
                <a:avLst/>
                <a:gdLst>
                  <a:gd name="connsiteX0" fmla="*/ 480763 w 480763"/>
                  <a:gd name="connsiteY0" fmla="*/ 4751 h 420973"/>
                  <a:gd name="connsiteX1" fmla="*/ 447443 w 480763"/>
                  <a:gd name="connsiteY1" fmla="*/ 0 h 420973"/>
                  <a:gd name="connsiteX2" fmla="*/ 33320 w 480763"/>
                  <a:gd name="connsiteY2" fmla="*/ 0 h 420973"/>
                  <a:gd name="connsiteX3" fmla="*/ 0 w 480763"/>
                  <a:gd name="connsiteY3" fmla="*/ 4751 h 420973"/>
                  <a:gd name="connsiteX4" fmla="*/ 240858 w 480763"/>
                  <a:gd name="connsiteY4" fmla="*/ 420974 h 420973"/>
                  <a:gd name="connsiteX5" fmla="*/ 480763 w 480763"/>
                  <a:gd name="connsiteY5" fmla="*/ 4751 h 420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0763" h="420973">
                    <a:moveTo>
                      <a:pt x="480763" y="4751"/>
                    </a:moveTo>
                    <a:cubicBezTo>
                      <a:pt x="470291" y="1901"/>
                      <a:pt x="458867" y="0"/>
                      <a:pt x="447443" y="0"/>
                    </a:cubicBezTo>
                    <a:lnTo>
                      <a:pt x="33320" y="0"/>
                    </a:lnTo>
                    <a:cubicBezTo>
                      <a:pt x="21896" y="0"/>
                      <a:pt x="10472" y="1901"/>
                      <a:pt x="0" y="4751"/>
                    </a:cubicBezTo>
                    <a:lnTo>
                      <a:pt x="240858" y="420974"/>
                    </a:lnTo>
                    <a:lnTo>
                      <a:pt x="480763" y="4751"/>
                    </a:lnTo>
                    <a:close/>
                  </a:path>
                </a:pathLst>
              </a:custGeom>
              <a:solidFill>
                <a:srgbClr val="EF3834"/>
              </a:solidFill>
              <a:ln w="9510" cap="flat">
                <a:no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15881952-997D-6F47-B3AE-8F7DD44DD03A}"/>
                  </a:ext>
                </a:extLst>
              </p:cNvPr>
              <p:cNvSpPr/>
              <p:nvPr/>
            </p:nvSpPr>
            <p:spPr>
              <a:xfrm>
                <a:off x="11082237" y="341939"/>
                <a:ext cx="70838" cy="60489"/>
              </a:xfrm>
              <a:custGeom>
                <a:avLst/>
                <a:gdLst>
                  <a:gd name="connsiteX0" fmla="*/ 0 w 487427"/>
                  <a:gd name="connsiteY0" fmla="*/ 0 h 416222"/>
                  <a:gd name="connsiteX1" fmla="*/ 225625 w 487427"/>
                  <a:gd name="connsiteY1" fmla="*/ 389615 h 416222"/>
                  <a:gd name="connsiteX2" fmla="*/ 246570 w 487427"/>
                  <a:gd name="connsiteY2" fmla="*/ 416222 h 416222"/>
                  <a:gd name="connsiteX3" fmla="*/ 487427 w 487427"/>
                  <a:gd name="connsiteY3" fmla="*/ 0 h 416222"/>
                  <a:gd name="connsiteX4" fmla="*/ 0 w 487427"/>
                  <a:gd name="connsiteY4" fmla="*/ 0 h 416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7427" h="416222">
                    <a:moveTo>
                      <a:pt x="0" y="0"/>
                    </a:moveTo>
                    <a:lnTo>
                      <a:pt x="225625" y="389615"/>
                    </a:lnTo>
                    <a:cubicBezTo>
                      <a:pt x="231338" y="399118"/>
                      <a:pt x="238002" y="408620"/>
                      <a:pt x="246570" y="416222"/>
                    </a:cubicBezTo>
                    <a:lnTo>
                      <a:pt x="487427" y="0"/>
                    </a:lnTo>
                    <a:lnTo>
                      <a:pt x="0" y="0"/>
                    </a:lnTo>
                    <a:close/>
                  </a:path>
                </a:pathLst>
              </a:custGeom>
              <a:solidFill>
                <a:srgbClr val="F0534C"/>
              </a:solidFill>
              <a:ln w="9510"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42F4E91D-930F-534D-95BA-F105D005CA64}"/>
                  </a:ext>
                </a:extLst>
              </p:cNvPr>
              <p:cNvSpPr/>
              <p:nvPr/>
            </p:nvSpPr>
            <p:spPr>
              <a:xfrm>
                <a:off x="11168017" y="341939"/>
                <a:ext cx="70838" cy="60489"/>
              </a:xfrm>
              <a:custGeom>
                <a:avLst/>
                <a:gdLst>
                  <a:gd name="connsiteX0" fmla="*/ 261802 w 487427"/>
                  <a:gd name="connsiteY0" fmla="*/ 389615 h 416222"/>
                  <a:gd name="connsiteX1" fmla="*/ 487427 w 487427"/>
                  <a:gd name="connsiteY1" fmla="*/ 0 h 416222"/>
                  <a:gd name="connsiteX2" fmla="*/ 0 w 487427"/>
                  <a:gd name="connsiteY2" fmla="*/ 0 h 416222"/>
                  <a:gd name="connsiteX3" fmla="*/ 240858 w 487427"/>
                  <a:gd name="connsiteY3" fmla="*/ 416222 h 416222"/>
                  <a:gd name="connsiteX4" fmla="*/ 261802 w 487427"/>
                  <a:gd name="connsiteY4" fmla="*/ 389615 h 416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7427" h="416222">
                    <a:moveTo>
                      <a:pt x="261802" y="389615"/>
                    </a:moveTo>
                    <a:lnTo>
                      <a:pt x="487427" y="0"/>
                    </a:lnTo>
                    <a:lnTo>
                      <a:pt x="0" y="0"/>
                    </a:lnTo>
                    <a:lnTo>
                      <a:pt x="240858" y="416222"/>
                    </a:lnTo>
                    <a:cubicBezTo>
                      <a:pt x="248474" y="407670"/>
                      <a:pt x="256090" y="399118"/>
                      <a:pt x="261802" y="389615"/>
                    </a:cubicBezTo>
                  </a:path>
                </a:pathLst>
              </a:custGeom>
              <a:solidFill>
                <a:srgbClr val="F26F62"/>
              </a:solidFill>
              <a:ln w="9510" cap="flat">
                <a:noFill/>
                <a:prstDash val="solid"/>
                <a:miter/>
              </a:ln>
            </p:spPr>
            <p:txBody>
              <a:bodyPr rtlCol="0" anchor="ctr"/>
              <a:lstStyle/>
              <a:p>
                <a:endParaRPr lang="en-US"/>
              </a:p>
            </p:txBody>
          </p:sp>
          <p:sp>
            <p:nvSpPr>
              <p:cNvPr id="29" name="Freeform 28">
                <a:extLst>
                  <a:ext uri="{FF2B5EF4-FFF2-40B4-BE49-F238E27FC236}">
                    <a16:creationId xmlns:a16="http://schemas.microsoft.com/office/drawing/2014/main" id="{7E5DF945-6EB8-4C4B-B54D-54BA00AEBCA4}"/>
                  </a:ext>
                </a:extLst>
              </p:cNvPr>
              <p:cNvSpPr/>
              <p:nvPr/>
            </p:nvSpPr>
            <p:spPr>
              <a:xfrm>
                <a:off x="11125542" y="346221"/>
                <a:ext cx="70008" cy="61180"/>
              </a:xfrm>
              <a:custGeom>
                <a:avLst/>
                <a:gdLst>
                  <a:gd name="connsiteX0" fmla="*/ 0 w 481715"/>
                  <a:gd name="connsiteY0" fmla="*/ 416223 h 420973"/>
                  <a:gd name="connsiteX1" fmla="*/ 33320 w 481715"/>
                  <a:gd name="connsiteY1" fmla="*/ 420974 h 420973"/>
                  <a:gd name="connsiteX2" fmla="*/ 448395 w 481715"/>
                  <a:gd name="connsiteY2" fmla="*/ 420974 h 420973"/>
                  <a:gd name="connsiteX3" fmla="*/ 481715 w 481715"/>
                  <a:gd name="connsiteY3" fmla="*/ 416223 h 420973"/>
                  <a:gd name="connsiteX4" fmla="*/ 240858 w 481715"/>
                  <a:gd name="connsiteY4" fmla="*/ 0 h 420973"/>
                  <a:gd name="connsiteX5" fmla="*/ 0 w 481715"/>
                  <a:gd name="connsiteY5" fmla="*/ 416223 h 420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1715" h="420973">
                    <a:moveTo>
                      <a:pt x="0" y="416223"/>
                    </a:moveTo>
                    <a:cubicBezTo>
                      <a:pt x="10472" y="419073"/>
                      <a:pt x="21896" y="420974"/>
                      <a:pt x="33320" y="420974"/>
                    </a:cubicBezTo>
                    <a:lnTo>
                      <a:pt x="448395" y="420974"/>
                    </a:lnTo>
                    <a:cubicBezTo>
                      <a:pt x="459819" y="420974"/>
                      <a:pt x="471243" y="419073"/>
                      <a:pt x="481715" y="416223"/>
                    </a:cubicBezTo>
                    <a:lnTo>
                      <a:pt x="240858" y="0"/>
                    </a:lnTo>
                    <a:lnTo>
                      <a:pt x="0" y="416223"/>
                    </a:lnTo>
                    <a:close/>
                  </a:path>
                </a:pathLst>
              </a:custGeom>
              <a:solidFill>
                <a:srgbClr val="F58C7F"/>
              </a:solidFill>
              <a:ln w="9510" cap="flat">
                <a:noFill/>
                <a:prstDash val="solid"/>
                <a:miter/>
              </a:ln>
            </p:spPr>
            <p:txBody>
              <a:bodyPr rtlCol="0" anchor="ctr"/>
              <a:lstStyle/>
              <a:p>
                <a:endParaRPr lang="en-US"/>
              </a:p>
            </p:txBody>
          </p:sp>
          <p:sp>
            <p:nvSpPr>
              <p:cNvPr id="30" name="Freeform 29">
                <a:extLst>
                  <a:ext uri="{FF2B5EF4-FFF2-40B4-BE49-F238E27FC236}">
                    <a16:creationId xmlns:a16="http://schemas.microsoft.com/office/drawing/2014/main" id="{1D7C292B-8180-9941-B7B9-56C41F43C00D}"/>
                  </a:ext>
                </a:extLst>
              </p:cNvPr>
              <p:cNvSpPr/>
              <p:nvPr/>
            </p:nvSpPr>
            <p:spPr>
              <a:xfrm>
                <a:off x="11168017" y="272749"/>
                <a:ext cx="70699" cy="60489"/>
              </a:xfrm>
              <a:custGeom>
                <a:avLst/>
                <a:gdLst>
                  <a:gd name="connsiteX0" fmla="*/ 486475 w 486475"/>
                  <a:gd name="connsiteY0" fmla="*/ 416223 h 416222"/>
                  <a:gd name="connsiteX1" fmla="*/ 260850 w 486475"/>
                  <a:gd name="connsiteY1" fmla="*/ 26608 h 416222"/>
                  <a:gd name="connsiteX2" fmla="*/ 239906 w 486475"/>
                  <a:gd name="connsiteY2" fmla="*/ 0 h 416222"/>
                  <a:gd name="connsiteX3" fmla="*/ 0 w 486475"/>
                  <a:gd name="connsiteY3" fmla="*/ 416223 h 416222"/>
                  <a:gd name="connsiteX4" fmla="*/ 486475 w 486475"/>
                  <a:gd name="connsiteY4" fmla="*/ 416223 h 416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475" h="416222">
                    <a:moveTo>
                      <a:pt x="486475" y="416223"/>
                    </a:moveTo>
                    <a:lnTo>
                      <a:pt x="260850" y="26608"/>
                    </a:lnTo>
                    <a:cubicBezTo>
                      <a:pt x="255138" y="17105"/>
                      <a:pt x="248474" y="7602"/>
                      <a:pt x="239906" y="0"/>
                    </a:cubicBezTo>
                    <a:lnTo>
                      <a:pt x="0" y="416223"/>
                    </a:lnTo>
                    <a:lnTo>
                      <a:pt x="486475" y="416223"/>
                    </a:lnTo>
                    <a:close/>
                  </a:path>
                </a:pathLst>
              </a:custGeom>
              <a:solidFill>
                <a:srgbClr val="F0534C"/>
              </a:solidFill>
              <a:ln w="9510"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529198584"/>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Pillars">
    <p:spTree>
      <p:nvGrpSpPr>
        <p:cNvPr id="1" name=""/>
        <p:cNvGrpSpPr/>
        <p:nvPr/>
      </p:nvGrpSpPr>
      <p:grpSpPr>
        <a:xfrm>
          <a:off x="0" y="0"/>
          <a:ext cx="0" cy="0"/>
          <a:chOff x="0" y="0"/>
          <a:chExt cx="0" cy="0"/>
        </a:xfrm>
      </p:grpSpPr>
      <p:sp>
        <p:nvSpPr>
          <p:cNvPr id="42" name="Picture Placeholder 41">
            <a:extLst>
              <a:ext uri="{FF2B5EF4-FFF2-40B4-BE49-F238E27FC236}">
                <a16:creationId xmlns:a16="http://schemas.microsoft.com/office/drawing/2014/main" id="{FFDD85BC-623B-5344-96C7-A55C5AA7173E}"/>
              </a:ext>
            </a:extLst>
          </p:cNvPr>
          <p:cNvSpPr>
            <a:spLocks noGrp="1" noChangeAspect="1"/>
          </p:cNvSpPr>
          <p:nvPr>
            <p:ph type="pic" sz="quarter" idx="18" hasCustomPrompt="1"/>
          </p:nvPr>
        </p:nvSpPr>
        <p:spPr>
          <a:xfrm>
            <a:off x="0" y="0"/>
            <a:ext cx="6089650" cy="6856214"/>
          </a:xfrm>
          <a:blipFill dpi="0" rotWithShape="1">
            <a:blip r:embed="rId2" cstate="email">
              <a:extLst>
                <a:ext uri="{28A0092B-C50C-407E-A947-70E740481C1C}">
                  <a14:useLocalDpi xmlns:a14="http://schemas.microsoft.com/office/drawing/2010/main"/>
                </a:ext>
              </a:extLst>
            </a:blip>
            <a:srcRect/>
            <a:stretch>
              <a:fillRect/>
            </a:stretch>
          </a:blipFill>
        </p:spPr>
        <p:txBody>
          <a:bodyPr/>
          <a:lstStyle>
            <a:lvl1pPr>
              <a:defRPr sz="800"/>
            </a:lvl1pPr>
          </a:lstStyle>
          <a:p>
            <a:r>
              <a:rPr lang="en-US"/>
              <a:t>Click center icon to insert image</a:t>
            </a:r>
          </a:p>
        </p:txBody>
      </p:sp>
      <p:sp>
        <p:nvSpPr>
          <p:cNvPr id="23" name="Rectangle 22">
            <a:extLst>
              <a:ext uri="{FF2B5EF4-FFF2-40B4-BE49-F238E27FC236}">
                <a16:creationId xmlns:a16="http://schemas.microsoft.com/office/drawing/2014/main" id="{1F5B6F87-1444-9E43-882E-284E7CD20925}"/>
              </a:ext>
            </a:extLst>
          </p:cNvPr>
          <p:cNvSpPr/>
          <p:nvPr userDrawn="1"/>
        </p:nvSpPr>
        <p:spPr>
          <a:xfrm>
            <a:off x="6089905" y="0"/>
            <a:ext cx="6098920" cy="68580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a:p>
        </p:txBody>
      </p:sp>
      <p:sp>
        <p:nvSpPr>
          <p:cNvPr id="6" name="Right Arrow Callout 5">
            <a:extLst>
              <a:ext uri="{FF2B5EF4-FFF2-40B4-BE49-F238E27FC236}">
                <a16:creationId xmlns:a16="http://schemas.microsoft.com/office/drawing/2014/main" id="{2D455B2D-6EE7-DE43-BAF4-6BDD9BBA524F}"/>
              </a:ext>
            </a:extLst>
          </p:cNvPr>
          <p:cNvSpPr/>
          <p:nvPr userDrawn="1"/>
        </p:nvSpPr>
        <p:spPr>
          <a:xfrm>
            <a:off x="6089905" y="893"/>
            <a:ext cx="3199567" cy="3428107"/>
          </a:xfrm>
          <a:prstGeom prst="rightArrowCallout">
            <a:avLst>
              <a:gd name="adj1" fmla="val 0"/>
              <a:gd name="adj2" fmla="val 3952"/>
              <a:gd name="adj3" fmla="val 4578"/>
              <a:gd name="adj4" fmla="val 95422"/>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defTabSz="456925"/>
            <a:endParaRPr lang="en-US">
              <a:solidFill>
                <a:srgbClr val="FCF7F7"/>
              </a:solidFill>
              <a:latin typeface="Century Gothic"/>
            </a:endParaRPr>
          </a:p>
        </p:txBody>
      </p:sp>
      <p:sp>
        <p:nvSpPr>
          <p:cNvPr id="7" name="Right Arrow Callout 6">
            <a:extLst>
              <a:ext uri="{FF2B5EF4-FFF2-40B4-BE49-F238E27FC236}">
                <a16:creationId xmlns:a16="http://schemas.microsoft.com/office/drawing/2014/main" id="{E263CE88-DD6F-2941-A38E-0D82943DEE9D}"/>
              </a:ext>
            </a:extLst>
          </p:cNvPr>
          <p:cNvSpPr/>
          <p:nvPr userDrawn="1"/>
        </p:nvSpPr>
        <p:spPr>
          <a:xfrm flipH="1">
            <a:off x="8989258" y="3429893"/>
            <a:ext cx="3199567" cy="3428107"/>
          </a:xfrm>
          <a:prstGeom prst="rightArrowCallout">
            <a:avLst>
              <a:gd name="adj1" fmla="val 0"/>
              <a:gd name="adj2" fmla="val 3952"/>
              <a:gd name="adj3" fmla="val 4877"/>
              <a:gd name="adj4" fmla="val 95122"/>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defTabSz="456925"/>
            <a:endParaRPr lang="en-US">
              <a:solidFill>
                <a:srgbClr val="FCF7F7"/>
              </a:solidFill>
              <a:latin typeface="Century Gothic"/>
            </a:endParaRPr>
          </a:p>
        </p:txBody>
      </p:sp>
      <p:sp>
        <p:nvSpPr>
          <p:cNvPr id="12" name="Triangle 11">
            <a:extLst>
              <a:ext uri="{FF2B5EF4-FFF2-40B4-BE49-F238E27FC236}">
                <a16:creationId xmlns:a16="http://schemas.microsoft.com/office/drawing/2014/main" id="{FF8CDEB1-5AF7-CA44-90AC-48582AB7E6BC}"/>
              </a:ext>
            </a:extLst>
          </p:cNvPr>
          <p:cNvSpPr>
            <a:spLocks noChangeAspect="1"/>
          </p:cNvSpPr>
          <p:nvPr userDrawn="1"/>
        </p:nvSpPr>
        <p:spPr>
          <a:xfrm>
            <a:off x="7484671" y="3285289"/>
            <a:ext cx="241519" cy="156772"/>
          </a:xfrm>
          <a:prstGeom prst="triangl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defTabSz="456925"/>
            <a:endParaRPr lang="en-US">
              <a:solidFill>
                <a:srgbClr val="FCF7F7"/>
              </a:solidFill>
              <a:latin typeface="Century Gothic"/>
            </a:endParaRPr>
          </a:p>
        </p:txBody>
      </p:sp>
      <p:sp>
        <p:nvSpPr>
          <p:cNvPr id="13" name="Triangle 12">
            <a:extLst>
              <a:ext uri="{FF2B5EF4-FFF2-40B4-BE49-F238E27FC236}">
                <a16:creationId xmlns:a16="http://schemas.microsoft.com/office/drawing/2014/main" id="{83DF5DD1-D0DD-A941-9F99-890120D77F26}"/>
              </a:ext>
            </a:extLst>
          </p:cNvPr>
          <p:cNvSpPr>
            <a:spLocks noChangeAspect="1"/>
          </p:cNvSpPr>
          <p:nvPr userDrawn="1"/>
        </p:nvSpPr>
        <p:spPr>
          <a:xfrm flipV="1">
            <a:off x="10539209" y="3427493"/>
            <a:ext cx="241519" cy="156772"/>
          </a:xfrm>
          <a:prstGeom prst="triangl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defTabSz="456925"/>
            <a:endParaRPr lang="en-US">
              <a:solidFill>
                <a:srgbClr val="FCF7F7"/>
              </a:solidFill>
              <a:latin typeface="Century Gothic"/>
            </a:endParaRPr>
          </a:p>
        </p:txBody>
      </p:sp>
      <p:sp>
        <p:nvSpPr>
          <p:cNvPr id="2" name="Title 1">
            <a:extLst>
              <a:ext uri="{FF2B5EF4-FFF2-40B4-BE49-F238E27FC236}">
                <a16:creationId xmlns:a16="http://schemas.microsoft.com/office/drawing/2014/main" id="{9911B1A5-80EB-064D-A9DC-DDD61167E502}"/>
              </a:ext>
            </a:extLst>
          </p:cNvPr>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2E31584A-0257-754B-A4ED-605771BDE420}"/>
              </a:ext>
            </a:extLst>
          </p:cNvPr>
          <p:cNvSpPr>
            <a:spLocks noGrp="1"/>
          </p:cNvSpPr>
          <p:nvPr>
            <p:ph type="ftr" sz="quarter" idx="10"/>
          </p:nvPr>
        </p:nvSpPr>
        <p:spPr/>
        <p:txBody>
          <a:bodyPr/>
          <a:lstStyle/>
          <a:p>
            <a:r>
              <a:rPr lang="en-US" kern="0"/>
              <a:t>© 2021 Xandr Inc. Xandr℠, the Kite logo, AT&amp;T, the Globe logo and other marks are trademarks and service marks of AT&amp;T Intellectual Property and/or AT&amp;T affiliated companies. All other marks contained herein are the property of their respective owners.</a:t>
            </a:r>
          </a:p>
        </p:txBody>
      </p:sp>
      <p:sp>
        <p:nvSpPr>
          <p:cNvPr id="4" name="Slide Number Placeholder 3">
            <a:extLst>
              <a:ext uri="{FF2B5EF4-FFF2-40B4-BE49-F238E27FC236}">
                <a16:creationId xmlns:a16="http://schemas.microsoft.com/office/drawing/2014/main" id="{DFD7BAE2-6C08-F545-AC55-7EE339831544}"/>
              </a:ext>
            </a:extLst>
          </p:cNvPr>
          <p:cNvSpPr>
            <a:spLocks noGrp="1"/>
          </p:cNvSpPr>
          <p:nvPr>
            <p:ph type="sldNum" sz="quarter" idx="11"/>
          </p:nvPr>
        </p:nvSpPr>
        <p:spPr/>
        <p:txBody>
          <a:bodyPr/>
          <a:lstStyle/>
          <a:p>
            <a:fld id="{B039CED7-89A6-0D48-93AF-800B78660EBD}" type="slidenum">
              <a:rPr lang="en-US"/>
              <a:pPr/>
              <a:t>‹#›</a:t>
            </a:fld>
            <a:endParaRPr lang="en-US"/>
          </a:p>
        </p:txBody>
      </p:sp>
      <p:sp>
        <p:nvSpPr>
          <p:cNvPr id="25" name="Text Placeholder 24">
            <a:extLst>
              <a:ext uri="{FF2B5EF4-FFF2-40B4-BE49-F238E27FC236}">
                <a16:creationId xmlns:a16="http://schemas.microsoft.com/office/drawing/2014/main" id="{D40C3A78-38E8-4940-87BC-67C1412B21F2}"/>
              </a:ext>
            </a:extLst>
          </p:cNvPr>
          <p:cNvSpPr>
            <a:spLocks noGrp="1"/>
          </p:cNvSpPr>
          <p:nvPr>
            <p:ph type="body" sz="quarter" idx="12"/>
          </p:nvPr>
        </p:nvSpPr>
        <p:spPr>
          <a:xfrm>
            <a:off x="609598" y="3427493"/>
            <a:ext cx="5029200" cy="344407"/>
          </a:xfrm>
        </p:spPr>
        <p:txBody>
          <a:bodyPr anchor="b" anchorCtr="0"/>
          <a:lstStyle>
            <a:lvl1pPr>
              <a:lnSpc>
                <a:spcPct val="90000"/>
              </a:lnSpc>
              <a:defRPr sz="2800" spc="-30" baseline="0">
                <a:solidFill>
                  <a:schemeClr val="bg1"/>
                </a:solidFill>
                <a:latin typeface="+mj-lt"/>
              </a:defRPr>
            </a:lvl1pPr>
          </a:lstStyle>
          <a:p>
            <a:pPr lvl="0"/>
            <a:r>
              <a:rPr lang="en-US"/>
              <a:t>Click to edit Master text styles</a:t>
            </a:r>
          </a:p>
        </p:txBody>
      </p:sp>
      <p:sp>
        <p:nvSpPr>
          <p:cNvPr id="27" name="Text Placeholder 26">
            <a:extLst>
              <a:ext uri="{FF2B5EF4-FFF2-40B4-BE49-F238E27FC236}">
                <a16:creationId xmlns:a16="http://schemas.microsoft.com/office/drawing/2014/main" id="{217619C3-9CB1-5E44-99A2-360F8CCE9616}"/>
              </a:ext>
            </a:extLst>
          </p:cNvPr>
          <p:cNvSpPr>
            <a:spLocks noGrp="1"/>
          </p:cNvSpPr>
          <p:nvPr>
            <p:ph type="body" sz="quarter" idx="13"/>
          </p:nvPr>
        </p:nvSpPr>
        <p:spPr>
          <a:xfrm>
            <a:off x="609598" y="3930162"/>
            <a:ext cx="5029200" cy="2269026"/>
          </a:xfrm>
        </p:spPr>
        <p:txBody>
          <a:bodyPr/>
          <a:lstStyle/>
          <a:p>
            <a:pPr lvl="0"/>
            <a:r>
              <a:rPr lang="en-US"/>
              <a:t>Click to edit Master text styles</a:t>
            </a:r>
          </a:p>
        </p:txBody>
      </p:sp>
      <p:sp>
        <p:nvSpPr>
          <p:cNvPr id="28" name="Text Placeholder 26">
            <a:extLst>
              <a:ext uri="{FF2B5EF4-FFF2-40B4-BE49-F238E27FC236}">
                <a16:creationId xmlns:a16="http://schemas.microsoft.com/office/drawing/2014/main" id="{69787D61-312F-DB48-8FF0-F6E8D0930389}"/>
              </a:ext>
            </a:extLst>
          </p:cNvPr>
          <p:cNvSpPr>
            <a:spLocks noGrp="1"/>
          </p:cNvSpPr>
          <p:nvPr>
            <p:ph type="body" sz="quarter" idx="14"/>
          </p:nvPr>
        </p:nvSpPr>
        <p:spPr>
          <a:xfrm>
            <a:off x="6089906" y="1465390"/>
            <a:ext cx="3041206" cy="1962103"/>
          </a:xfrm>
        </p:spPr>
        <p:txBody>
          <a:bodyPr lIns="182880" rIns="182880"/>
          <a:lstStyle>
            <a:lvl1pPr algn="ctr">
              <a:lnSpc>
                <a:spcPct val="100000"/>
              </a:lnSpc>
              <a:defRPr>
                <a:solidFill>
                  <a:schemeClr val="bg2"/>
                </a:solidFill>
              </a:defRPr>
            </a:lvl1pPr>
            <a:lvl2pPr algn="ctr">
              <a:defRPr>
                <a:solidFill>
                  <a:schemeClr val="bg2"/>
                </a:solidFill>
              </a:defRPr>
            </a:lvl2pPr>
            <a:lvl3pPr algn="ctr">
              <a:defRPr>
                <a:solidFill>
                  <a:schemeClr val="bg2"/>
                </a:solidFill>
              </a:defRPr>
            </a:lvl3pPr>
          </a:lstStyle>
          <a:p>
            <a:pPr lvl="0"/>
            <a:r>
              <a:rPr lang="en-US"/>
              <a:t>Click to edit Master text styles</a:t>
            </a:r>
          </a:p>
        </p:txBody>
      </p:sp>
      <p:sp>
        <p:nvSpPr>
          <p:cNvPr id="29" name="Text Placeholder 26">
            <a:extLst>
              <a:ext uri="{FF2B5EF4-FFF2-40B4-BE49-F238E27FC236}">
                <a16:creationId xmlns:a16="http://schemas.microsoft.com/office/drawing/2014/main" id="{91914F46-2D4C-EA43-9007-A19C4FFB31DF}"/>
              </a:ext>
            </a:extLst>
          </p:cNvPr>
          <p:cNvSpPr>
            <a:spLocks noGrp="1"/>
          </p:cNvSpPr>
          <p:nvPr>
            <p:ph type="body" sz="quarter" idx="15"/>
          </p:nvPr>
        </p:nvSpPr>
        <p:spPr>
          <a:xfrm>
            <a:off x="9132044" y="1465390"/>
            <a:ext cx="3041206" cy="1962103"/>
          </a:xfrm>
        </p:spPr>
        <p:txBody>
          <a:bodyPr lIns="182880" rIns="182880"/>
          <a:lstStyle>
            <a:lvl1pPr algn="ctr">
              <a:lnSpc>
                <a:spcPct val="100000"/>
              </a:lnSpc>
              <a:defRPr>
                <a:solidFill>
                  <a:schemeClr val="bg2"/>
                </a:solidFill>
              </a:defRPr>
            </a:lvl1pPr>
            <a:lvl2pPr algn="ctr">
              <a:defRPr>
                <a:solidFill>
                  <a:schemeClr val="bg2"/>
                </a:solidFill>
              </a:defRPr>
            </a:lvl2pPr>
            <a:lvl3pPr algn="ctr">
              <a:defRPr>
                <a:solidFill>
                  <a:schemeClr val="bg2"/>
                </a:solidFill>
              </a:defRPr>
            </a:lvl3pPr>
          </a:lstStyle>
          <a:p>
            <a:pPr lvl="0"/>
            <a:r>
              <a:rPr lang="en-US"/>
              <a:t>Click to edit Master text styles</a:t>
            </a:r>
          </a:p>
        </p:txBody>
      </p:sp>
      <p:sp>
        <p:nvSpPr>
          <p:cNvPr id="30" name="Text Placeholder 26">
            <a:extLst>
              <a:ext uri="{FF2B5EF4-FFF2-40B4-BE49-F238E27FC236}">
                <a16:creationId xmlns:a16="http://schemas.microsoft.com/office/drawing/2014/main" id="{DF21FF0A-483B-794C-9095-F811BA13E80C}"/>
              </a:ext>
            </a:extLst>
          </p:cNvPr>
          <p:cNvSpPr>
            <a:spLocks noGrp="1"/>
          </p:cNvSpPr>
          <p:nvPr>
            <p:ph type="body" sz="quarter" idx="16"/>
          </p:nvPr>
        </p:nvSpPr>
        <p:spPr>
          <a:xfrm>
            <a:off x="6089906" y="4911975"/>
            <a:ext cx="3041206" cy="1962103"/>
          </a:xfrm>
        </p:spPr>
        <p:txBody>
          <a:bodyPr lIns="182880" rIns="182880"/>
          <a:lstStyle>
            <a:lvl1pPr algn="ctr">
              <a:lnSpc>
                <a:spcPct val="100000"/>
              </a:lnSpc>
              <a:defRPr>
                <a:solidFill>
                  <a:schemeClr val="bg2"/>
                </a:solidFill>
              </a:defRPr>
            </a:lvl1pPr>
            <a:lvl2pPr algn="ctr">
              <a:defRPr>
                <a:solidFill>
                  <a:schemeClr val="bg2"/>
                </a:solidFill>
              </a:defRPr>
            </a:lvl2pPr>
            <a:lvl3pPr algn="ctr">
              <a:defRPr>
                <a:solidFill>
                  <a:schemeClr val="bg2"/>
                </a:solidFill>
              </a:defRPr>
            </a:lvl3pPr>
          </a:lstStyle>
          <a:p>
            <a:pPr lvl="0"/>
            <a:r>
              <a:rPr lang="en-US"/>
              <a:t>Click to edit Master text styles</a:t>
            </a:r>
          </a:p>
        </p:txBody>
      </p:sp>
      <p:sp>
        <p:nvSpPr>
          <p:cNvPr id="31" name="Text Placeholder 26">
            <a:extLst>
              <a:ext uri="{FF2B5EF4-FFF2-40B4-BE49-F238E27FC236}">
                <a16:creationId xmlns:a16="http://schemas.microsoft.com/office/drawing/2014/main" id="{D92B6339-8E42-A44F-AA10-352B08A1A3A9}"/>
              </a:ext>
            </a:extLst>
          </p:cNvPr>
          <p:cNvSpPr>
            <a:spLocks noGrp="1"/>
          </p:cNvSpPr>
          <p:nvPr>
            <p:ph type="body" sz="quarter" idx="17"/>
          </p:nvPr>
        </p:nvSpPr>
        <p:spPr>
          <a:xfrm>
            <a:off x="9132044" y="4911975"/>
            <a:ext cx="3041206" cy="1962103"/>
          </a:xfrm>
        </p:spPr>
        <p:txBody>
          <a:bodyPr lIns="182880" rIns="182880"/>
          <a:lstStyle>
            <a:lvl1pPr algn="ctr">
              <a:lnSpc>
                <a:spcPct val="100000"/>
              </a:lnSpc>
              <a:defRPr>
                <a:solidFill>
                  <a:schemeClr val="bg2"/>
                </a:solidFill>
              </a:defRPr>
            </a:lvl1pPr>
            <a:lvl2pPr algn="ctr">
              <a:defRPr>
                <a:solidFill>
                  <a:schemeClr val="bg2"/>
                </a:solidFill>
              </a:defRPr>
            </a:lvl2pPr>
            <a:lvl3pPr algn="ctr">
              <a:defRPr>
                <a:solidFill>
                  <a:schemeClr val="bg2"/>
                </a:solidFill>
              </a:defRPr>
            </a:lvl3pPr>
          </a:lstStyle>
          <a:p>
            <a:pPr lvl="0"/>
            <a:r>
              <a:rPr lang="en-US"/>
              <a:t>Click to edit Master text styles</a:t>
            </a:r>
          </a:p>
        </p:txBody>
      </p:sp>
      <p:grpSp>
        <p:nvGrpSpPr>
          <p:cNvPr id="32" name="Group 31">
            <a:extLst>
              <a:ext uri="{FF2B5EF4-FFF2-40B4-BE49-F238E27FC236}">
                <a16:creationId xmlns:a16="http://schemas.microsoft.com/office/drawing/2014/main" id="{C2C4F22E-9DDC-D64B-BF72-F06A5378B20A}"/>
              </a:ext>
            </a:extLst>
          </p:cNvPr>
          <p:cNvGrpSpPr>
            <a:grpSpLocks noChangeAspect="1"/>
          </p:cNvGrpSpPr>
          <p:nvPr userDrawn="1"/>
        </p:nvGrpSpPr>
        <p:grpSpPr>
          <a:xfrm>
            <a:off x="11082099" y="215851"/>
            <a:ext cx="886025" cy="193345"/>
            <a:chOff x="11082099" y="215851"/>
            <a:chExt cx="886025" cy="193345"/>
          </a:xfrm>
          <a:solidFill>
            <a:srgbClr val="FCF7F7"/>
          </a:solidFill>
        </p:grpSpPr>
        <p:sp>
          <p:nvSpPr>
            <p:cNvPr id="33" name="Freeform 32">
              <a:extLst>
                <a:ext uri="{FF2B5EF4-FFF2-40B4-BE49-F238E27FC236}">
                  <a16:creationId xmlns:a16="http://schemas.microsoft.com/office/drawing/2014/main" id="{E2577978-5F22-8C49-9D0F-16CE1071FAF0}"/>
                </a:ext>
              </a:extLst>
            </p:cNvPr>
            <p:cNvSpPr/>
            <p:nvPr/>
          </p:nvSpPr>
          <p:spPr>
            <a:xfrm>
              <a:off x="11248402" y="215851"/>
              <a:ext cx="719722" cy="193345"/>
            </a:xfrm>
            <a:custGeom>
              <a:avLst/>
              <a:gdLst>
                <a:gd name="connsiteX0" fmla="*/ 212098 w 719722"/>
                <a:gd name="connsiteY0" fmla="*/ 78028 h 193345"/>
                <a:gd name="connsiteX1" fmla="*/ 182351 w 719722"/>
                <a:gd name="connsiteY1" fmla="*/ 90043 h 193345"/>
                <a:gd name="connsiteX2" fmla="*/ 170730 w 719722"/>
                <a:gd name="connsiteY2" fmla="*/ 121669 h 193345"/>
                <a:gd name="connsiteX3" fmla="*/ 182351 w 719722"/>
                <a:gd name="connsiteY3" fmla="*/ 153294 h 193345"/>
                <a:gd name="connsiteX4" fmla="*/ 212098 w 719722"/>
                <a:gd name="connsiteY4" fmla="*/ 165309 h 193345"/>
                <a:gd name="connsiteX5" fmla="*/ 241982 w 719722"/>
                <a:gd name="connsiteY5" fmla="*/ 153294 h 193345"/>
                <a:gd name="connsiteX6" fmla="*/ 253742 w 719722"/>
                <a:gd name="connsiteY6" fmla="*/ 121669 h 193345"/>
                <a:gd name="connsiteX7" fmla="*/ 241982 w 719722"/>
                <a:gd name="connsiteY7" fmla="*/ 90043 h 193345"/>
                <a:gd name="connsiteX8" fmla="*/ 212098 w 719722"/>
                <a:gd name="connsiteY8" fmla="*/ 78028 h 193345"/>
                <a:gd name="connsiteX9" fmla="*/ 539445 w 719722"/>
                <a:gd name="connsiteY9" fmla="*/ 77891 h 193345"/>
                <a:gd name="connsiteX10" fmla="*/ 518277 w 719722"/>
                <a:gd name="connsiteY10" fmla="*/ 83277 h 193345"/>
                <a:gd name="connsiteX11" fmla="*/ 503335 w 719722"/>
                <a:gd name="connsiteY11" fmla="*/ 98606 h 193345"/>
                <a:gd name="connsiteX12" fmla="*/ 497801 w 719722"/>
                <a:gd name="connsiteY12" fmla="*/ 121669 h 193345"/>
                <a:gd name="connsiteX13" fmla="*/ 503335 w 719722"/>
                <a:gd name="connsiteY13" fmla="*/ 144733 h 193345"/>
                <a:gd name="connsiteX14" fmla="*/ 518277 w 719722"/>
                <a:gd name="connsiteY14" fmla="*/ 160062 h 193345"/>
                <a:gd name="connsiteX15" fmla="*/ 539445 w 719722"/>
                <a:gd name="connsiteY15" fmla="*/ 165448 h 193345"/>
                <a:gd name="connsiteX16" fmla="*/ 560614 w 719722"/>
                <a:gd name="connsiteY16" fmla="*/ 160062 h 193345"/>
                <a:gd name="connsiteX17" fmla="*/ 575556 w 719722"/>
                <a:gd name="connsiteY17" fmla="*/ 144733 h 193345"/>
                <a:gd name="connsiteX18" fmla="*/ 581090 w 719722"/>
                <a:gd name="connsiteY18" fmla="*/ 121669 h 193345"/>
                <a:gd name="connsiteX19" fmla="*/ 575556 w 719722"/>
                <a:gd name="connsiteY19" fmla="*/ 98606 h 193345"/>
                <a:gd name="connsiteX20" fmla="*/ 560614 w 719722"/>
                <a:gd name="connsiteY20" fmla="*/ 83277 h 193345"/>
                <a:gd name="connsiteX21" fmla="*/ 539445 w 719722"/>
                <a:gd name="connsiteY21" fmla="*/ 77891 h 193345"/>
                <a:gd name="connsiteX22" fmla="*/ 2352 w 719722"/>
                <a:gd name="connsiteY22" fmla="*/ 51650 h 193345"/>
                <a:gd name="connsiteX23" fmla="*/ 30300 w 719722"/>
                <a:gd name="connsiteY23" fmla="*/ 51650 h 193345"/>
                <a:gd name="connsiteX24" fmla="*/ 43997 w 719722"/>
                <a:gd name="connsiteY24" fmla="*/ 58417 h 193345"/>
                <a:gd name="connsiteX25" fmla="*/ 73190 w 719722"/>
                <a:gd name="connsiteY25" fmla="*/ 99020 h 193345"/>
                <a:gd name="connsiteX26" fmla="*/ 102383 w 719722"/>
                <a:gd name="connsiteY26" fmla="*/ 58417 h 193345"/>
                <a:gd name="connsiteX27" fmla="*/ 116080 w 719722"/>
                <a:gd name="connsiteY27" fmla="*/ 51650 h 193345"/>
                <a:gd name="connsiteX28" fmla="*/ 142921 w 719722"/>
                <a:gd name="connsiteY28" fmla="*/ 51650 h 193345"/>
                <a:gd name="connsiteX29" fmla="*/ 90484 w 719722"/>
                <a:gd name="connsiteY29" fmla="*/ 121531 h 193345"/>
                <a:gd name="connsiteX30" fmla="*/ 145273 w 719722"/>
                <a:gd name="connsiteY30" fmla="*/ 191411 h 193345"/>
                <a:gd name="connsiteX31" fmla="*/ 116910 w 719722"/>
                <a:gd name="connsiteY31" fmla="*/ 191411 h 193345"/>
                <a:gd name="connsiteX32" fmla="*/ 103213 w 719722"/>
                <a:gd name="connsiteY32" fmla="*/ 184644 h 193345"/>
                <a:gd name="connsiteX33" fmla="*/ 72360 w 719722"/>
                <a:gd name="connsiteY33" fmla="*/ 144732 h 193345"/>
                <a:gd name="connsiteX34" fmla="*/ 41368 w 719722"/>
                <a:gd name="connsiteY34" fmla="*/ 184644 h 193345"/>
                <a:gd name="connsiteX35" fmla="*/ 27671 w 719722"/>
                <a:gd name="connsiteY35" fmla="*/ 191411 h 193345"/>
                <a:gd name="connsiteX36" fmla="*/ 0 w 719722"/>
                <a:gd name="connsiteY36" fmla="*/ 191411 h 193345"/>
                <a:gd name="connsiteX37" fmla="*/ 54512 w 719722"/>
                <a:gd name="connsiteY37" fmla="*/ 121531 h 193345"/>
                <a:gd name="connsiteX38" fmla="*/ 389469 w 719722"/>
                <a:gd name="connsiteY38" fmla="*/ 50408 h 193345"/>
                <a:gd name="connsiteX39" fmla="*/ 431944 w 719722"/>
                <a:gd name="connsiteY39" fmla="*/ 65737 h 193345"/>
                <a:gd name="connsiteX40" fmla="*/ 447993 w 719722"/>
                <a:gd name="connsiteY40" fmla="*/ 111449 h 193345"/>
                <a:gd name="connsiteX41" fmla="*/ 447993 w 719722"/>
                <a:gd name="connsiteY41" fmla="*/ 191549 h 193345"/>
                <a:gd name="connsiteX42" fmla="*/ 432220 w 719722"/>
                <a:gd name="connsiteY42" fmla="*/ 191549 h 193345"/>
                <a:gd name="connsiteX43" fmla="*/ 415203 w 719722"/>
                <a:gd name="connsiteY43" fmla="*/ 174562 h 193345"/>
                <a:gd name="connsiteX44" fmla="*/ 415203 w 719722"/>
                <a:gd name="connsiteY44" fmla="*/ 115730 h 193345"/>
                <a:gd name="connsiteX45" fmla="*/ 406486 w 719722"/>
                <a:gd name="connsiteY45" fmla="*/ 88110 h 193345"/>
                <a:gd name="connsiteX46" fmla="*/ 381859 w 719722"/>
                <a:gd name="connsiteY46" fmla="*/ 78857 h 193345"/>
                <a:gd name="connsiteX47" fmla="*/ 353358 w 719722"/>
                <a:gd name="connsiteY47" fmla="*/ 89767 h 193345"/>
                <a:gd name="connsiteX48" fmla="*/ 342843 w 719722"/>
                <a:gd name="connsiteY48" fmla="*/ 120978 h 193345"/>
                <a:gd name="connsiteX49" fmla="*/ 342843 w 719722"/>
                <a:gd name="connsiteY49" fmla="*/ 174562 h 193345"/>
                <a:gd name="connsiteX50" fmla="*/ 325826 w 719722"/>
                <a:gd name="connsiteY50" fmla="*/ 191549 h 193345"/>
                <a:gd name="connsiteX51" fmla="*/ 310053 w 719722"/>
                <a:gd name="connsiteY51" fmla="*/ 191549 h 193345"/>
                <a:gd name="connsiteX52" fmla="*/ 310053 w 719722"/>
                <a:gd name="connsiteY52" fmla="*/ 51927 h 193345"/>
                <a:gd name="connsiteX53" fmla="*/ 324165 w 719722"/>
                <a:gd name="connsiteY53" fmla="*/ 51927 h 193345"/>
                <a:gd name="connsiteX54" fmla="*/ 341183 w 719722"/>
                <a:gd name="connsiteY54" fmla="*/ 68914 h 193345"/>
                <a:gd name="connsiteX55" fmla="*/ 341183 w 719722"/>
                <a:gd name="connsiteY55" fmla="*/ 70018 h 193345"/>
                <a:gd name="connsiteX56" fmla="*/ 361659 w 719722"/>
                <a:gd name="connsiteY56" fmla="*/ 55379 h 193345"/>
                <a:gd name="connsiteX57" fmla="*/ 389469 w 719722"/>
                <a:gd name="connsiteY57" fmla="*/ 50408 h 193345"/>
                <a:gd name="connsiteX58" fmla="*/ 719722 w 719722"/>
                <a:gd name="connsiteY58" fmla="*/ 50269 h 193345"/>
                <a:gd name="connsiteX59" fmla="*/ 719722 w 719722"/>
                <a:gd name="connsiteY59" fmla="*/ 81342 h 193345"/>
                <a:gd name="connsiteX60" fmla="*/ 712113 w 719722"/>
                <a:gd name="connsiteY60" fmla="*/ 80514 h 193345"/>
                <a:gd name="connsiteX61" fmla="*/ 682228 w 719722"/>
                <a:gd name="connsiteY61" fmla="*/ 91700 h 193345"/>
                <a:gd name="connsiteX62" fmla="*/ 671436 w 719722"/>
                <a:gd name="connsiteY62" fmla="*/ 123740 h 193345"/>
                <a:gd name="connsiteX63" fmla="*/ 671436 w 719722"/>
                <a:gd name="connsiteY63" fmla="*/ 174424 h 193345"/>
                <a:gd name="connsiteX64" fmla="*/ 654419 w 719722"/>
                <a:gd name="connsiteY64" fmla="*/ 191411 h 193345"/>
                <a:gd name="connsiteX65" fmla="*/ 638646 w 719722"/>
                <a:gd name="connsiteY65" fmla="*/ 191411 h 193345"/>
                <a:gd name="connsiteX66" fmla="*/ 638646 w 719722"/>
                <a:gd name="connsiteY66" fmla="*/ 51926 h 193345"/>
                <a:gd name="connsiteX67" fmla="*/ 669776 w 719722"/>
                <a:gd name="connsiteY67" fmla="*/ 51926 h 193345"/>
                <a:gd name="connsiteX68" fmla="*/ 669776 w 719722"/>
                <a:gd name="connsiteY68" fmla="*/ 72366 h 193345"/>
                <a:gd name="connsiteX69" fmla="*/ 719722 w 719722"/>
                <a:gd name="connsiteY69" fmla="*/ 50269 h 193345"/>
                <a:gd name="connsiteX70" fmla="*/ 208500 w 719722"/>
                <a:gd name="connsiteY70" fmla="*/ 50269 h 193345"/>
                <a:gd name="connsiteX71" fmla="*/ 233543 w 719722"/>
                <a:gd name="connsiteY71" fmla="*/ 54964 h 193345"/>
                <a:gd name="connsiteX72" fmla="*/ 253327 w 719722"/>
                <a:gd name="connsiteY72" fmla="*/ 68775 h 193345"/>
                <a:gd name="connsiteX73" fmla="*/ 270345 w 719722"/>
                <a:gd name="connsiteY73" fmla="*/ 51788 h 193345"/>
                <a:gd name="connsiteX74" fmla="*/ 285979 w 719722"/>
                <a:gd name="connsiteY74" fmla="*/ 51788 h 193345"/>
                <a:gd name="connsiteX75" fmla="*/ 285979 w 719722"/>
                <a:gd name="connsiteY75" fmla="*/ 51926 h 193345"/>
                <a:gd name="connsiteX76" fmla="*/ 285979 w 719722"/>
                <a:gd name="connsiteY76" fmla="*/ 191549 h 193345"/>
                <a:gd name="connsiteX77" fmla="*/ 271867 w 719722"/>
                <a:gd name="connsiteY77" fmla="*/ 191549 h 193345"/>
                <a:gd name="connsiteX78" fmla="*/ 254849 w 719722"/>
                <a:gd name="connsiteY78" fmla="*/ 174562 h 193345"/>
                <a:gd name="connsiteX79" fmla="*/ 254849 w 719722"/>
                <a:gd name="connsiteY79" fmla="*/ 173457 h 193345"/>
                <a:gd name="connsiteX80" fmla="*/ 234788 w 719722"/>
                <a:gd name="connsiteY80" fmla="*/ 188372 h 193345"/>
                <a:gd name="connsiteX81" fmla="*/ 208500 w 719722"/>
                <a:gd name="connsiteY81" fmla="*/ 193344 h 193345"/>
                <a:gd name="connsiteX82" fmla="*/ 171975 w 719722"/>
                <a:gd name="connsiteY82" fmla="*/ 184506 h 193345"/>
                <a:gd name="connsiteX83" fmla="*/ 146794 w 719722"/>
                <a:gd name="connsiteY83" fmla="*/ 159371 h 193345"/>
                <a:gd name="connsiteX84" fmla="*/ 137801 w 719722"/>
                <a:gd name="connsiteY84" fmla="*/ 121669 h 193345"/>
                <a:gd name="connsiteX85" fmla="*/ 146794 w 719722"/>
                <a:gd name="connsiteY85" fmla="*/ 84104 h 193345"/>
                <a:gd name="connsiteX86" fmla="*/ 171975 w 719722"/>
                <a:gd name="connsiteY86" fmla="*/ 59108 h 193345"/>
                <a:gd name="connsiteX87" fmla="*/ 208500 w 719722"/>
                <a:gd name="connsiteY87" fmla="*/ 50269 h 193345"/>
                <a:gd name="connsiteX88" fmla="*/ 580675 w 719722"/>
                <a:gd name="connsiteY88" fmla="*/ 0 h 193345"/>
                <a:gd name="connsiteX89" fmla="*/ 613327 w 719722"/>
                <a:gd name="connsiteY89" fmla="*/ 0 h 193345"/>
                <a:gd name="connsiteX90" fmla="*/ 613327 w 719722"/>
                <a:gd name="connsiteY90" fmla="*/ 191550 h 193345"/>
                <a:gd name="connsiteX91" fmla="*/ 598938 w 719722"/>
                <a:gd name="connsiteY91" fmla="*/ 191550 h 193345"/>
                <a:gd name="connsiteX92" fmla="*/ 581920 w 719722"/>
                <a:gd name="connsiteY92" fmla="*/ 174563 h 193345"/>
                <a:gd name="connsiteX93" fmla="*/ 581920 w 719722"/>
                <a:gd name="connsiteY93" fmla="*/ 173458 h 193345"/>
                <a:gd name="connsiteX94" fmla="*/ 561859 w 719722"/>
                <a:gd name="connsiteY94" fmla="*/ 188373 h 193345"/>
                <a:gd name="connsiteX95" fmla="*/ 535571 w 719722"/>
                <a:gd name="connsiteY95" fmla="*/ 193345 h 193345"/>
                <a:gd name="connsiteX96" fmla="*/ 499322 w 719722"/>
                <a:gd name="connsiteY96" fmla="*/ 184507 h 193345"/>
                <a:gd name="connsiteX97" fmla="*/ 474003 w 719722"/>
                <a:gd name="connsiteY97" fmla="*/ 159234 h 193345"/>
                <a:gd name="connsiteX98" fmla="*/ 464872 w 719722"/>
                <a:gd name="connsiteY98" fmla="*/ 121669 h 193345"/>
                <a:gd name="connsiteX99" fmla="*/ 474003 w 719722"/>
                <a:gd name="connsiteY99" fmla="*/ 84243 h 193345"/>
                <a:gd name="connsiteX100" fmla="*/ 499322 w 719722"/>
                <a:gd name="connsiteY100" fmla="*/ 59108 h 193345"/>
                <a:gd name="connsiteX101" fmla="*/ 535571 w 719722"/>
                <a:gd name="connsiteY101" fmla="*/ 50270 h 193345"/>
                <a:gd name="connsiteX102" fmla="*/ 561029 w 719722"/>
                <a:gd name="connsiteY102" fmla="*/ 54965 h 193345"/>
                <a:gd name="connsiteX103" fmla="*/ 580675 w 719722"/>
                <a:gd name="connsiteY103" fmla="*/ 69052 h 193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l="l" t="t" r="r" b="b"/>
              <a:pathLst>
                <a:path w="719722" h="193345">
                  <a:moveTo>
                    <a:pt x="212098" y="78028"/>
                  </a:moveTo>
                  <a:cubicBezTo>
                    <a:pt x="200061" y="78028"/>
                    <a:pt x="190099" y="82033"/>
                    <a:pt x="182351" y="90043"/>
                  </a:cubicBezTo>
                  <a:cubicBezTo>
                    <a:pt x="174603" y="98053"/>
                    <a:pt x="170730" y="108549"/>
                    <a:pt x="170730" y="121669"/>
                  </a:cubicBezTo>
                  <a:cubicBezTo>
                    <a:pt x="170730" y="134788"/>
                    <a:pt x="174603" y="145284"/>
                    <a:pt x="182351" y="153294"/>
                  </a:cubicBezTo>
                  <a:cubicBezTo>
                    <a:pt x="190099" y="161304"/>
                    <a:pt x="200061" y="165309"/>
                    <a:pt x="212098" y="165309"/>
                  </a:cubicBezTo>
                  <a:cubicBezTo>
                    <a:pt x="224134" y="165447"/>
                    <a:pt x="234096" y="161442"/>
                    <a:pt x="241982" y="153294"/>
                  </a:cubicBezTo>
                  <a:cubicBezTo>
                    <a:pt x="249868" y="145284"/>
                    <a:pt x="253742" y="134788"/>
                    <a:pt x="253742" y="121669"/>
                  </a:cubicBezTo>
                  <a:cubicBezTo>
                    <a:pt x="253742" y="108549"/>
                    <a:pt x="249868" y="98053"/>
                    <a:pt x="241982" y="90043"/>
                  </a:cubicBezTo>
                  <a:cubicBezTo>
                    <a:pt x="234096" y="82033"/>
                    <a:pt x="224134" y="78028"/>
                    <a:pt x="212098" y="78028"/>
                  </a:cubicBezTo>
                  <a:close/>
                  <a:moveTo>
                    <a:pt x="539445" y="77891"/>
                  </a:moveTo>
                  <a:cubicBezTo>
                    <a:pt x="531559" y="77891"/>
                    <a:pt x="524503" y="79686"/>
                    <a:pt x="518277" y="83277"/>
                  </a:cubicBezTo>
                  <a:cubicBezTo>
                    <a:pt x="512051" y="86867"/>
                    <a:pt x="507070" y="91977"/>
                    <a:pt x="503335" y="98606"/>
                  </a:cubicBezTo>
                  <a:cubicBezTo>
                    <a:pt x="499599" y="105235"/>
                    <a:pt x="497801" y="112969"/>
                    <a:pt x="497801" y="121669"/>
                  </a:cubicBezTo>
                  <a:cubicBezTo>
                    <a:pt x="497801" y="130370"/>
                    <a:pt x="499599" y="138104"/>
                    <a:pt x="503335" y="144733"/>
                  </a:cubicBezTo>
                  <a:cubicBezTo>
                    <a:pt x="507070" y="151362"/>
                    <a:pt x="511913" y="156471"/>
                    <a:pt x="518277" y="160062"/>
                  </a:cubicBezTo>
                  <a:cubicBezTo>
                    <a:pt x="524503" y="163653"/>
                    <a:pt x="531698" y="165448"/>
                    <a:pt x="539445" y="165448"/>
                  </a:cubicBezTo>
                  <a:cubicBezTo>
                    <a:pt x="547193" y="165448"/>
                    <a:pt x="554388" y="163653"/>
                    <a:pt x="560614" y="160062"/>
                  </a:cubicBezTo>
                  <a:cubicBezTo>
                    <a:pt x="566840" y="156471"/>
                    <a:pt x="571821" y="151362"/>
                    <a:pt x="575556" y="144733"/>
                  </a:cubicBezTo>
                  <a:cubicBezTo>
                    <a:pt x="579292" y="138104"/>
                    <a:pt x="581090" y="130370"/>
                    <a:pt x="581090" y="121669"/>
                  </a:cubicBezTo>
                  <a:cubicBezTo>
                    <a:pt x="581090" y="112969"/>
                    <a:pt x="579292" y="105235"/>
                    <a:pt x="575556" y="98606"/>
                  </a:cubicBezTo>
                  <a:cubicBezTo>
                    <a:pt x="571821" y="91977"/>
                    <a:pt x="566840" y="86867"/>
                    <a:pt x="560614" y="83277"/>
                  </a:cubicBezTo>
                  <a:cubicBezTo>
                    <a:pt x="554388" y="79686"/>
                    <a:pt x="547193" y="77891"/>
                    <a:pt x="539445" y="77891"/>
                  </a:cubicBezTo>
                  <a:close/>
                  <a:moveTo>
                    <a:pt x="2352" y="51650"/>
                  </a:moveTo>
                  <a:lnTo>
                    <a:pt x="30300" y="51650"/>
                  </a:lnTo>
                  <a:cubicBezTo>
                    <a:pt x="35696" y="51650"/>
                    <a:pt x="40676" y="54136"/>
                    <a:pt x="43997" y="58417"/>
                  </a:cubicBezTo>
                  <a:lnTo>
                    <a:pt x="73190" y="99020"/>
                  </a:lnTo>
                  <a:lnTo>
                    <a:pt x="102383" y="58417"/>
                  </a:lnTo>
                  <a:cubicBezTo>
                    <a:pt x="105565" y="54136"/>
                    <a:pt x="110684" y="51650"/>
                    <a:pt x="116080" y="51650"/>
                  </a:cubicBezTo>
                  <a:lnTo>
                    <a:pt x="142921" y="51650"/>
                  </a:lnTo>
                  <a:lnTo>
                    <a:pt x="90484" y="121531"/>
                  </a:lnTo>
                  <a:lnTo>
                    <a:pt x="145273" y="191411"/>
                  </a:lnTo>
                  <a:lnTo>
                    <a:pt x="116910" y="191411"/>
                  </a:lnTo>
                  <a:cubicBezTo>
                    <a:pt x="111514" y="191549"/>
                    <a:pt x="106395" y="188925"/>
                    <a:pt x="103213" y="184644"/>
                  </a:cubicBezTo>
                  <a:lnTo>
                    <a:pt x="72360" y="144732"/>
                  </a:lnTo>
                  <a:lnTo>
                    <a:pt x="41368" y="184644"/>
                  </a:lnTo>
                  <a:cubicBezTo>
                    <a:pt x="38186" y="188925"/>
                    <a:pt x="33067" y="191411"/>
                    <a:pt x="27671" y="191411"/>
                  </a:cubicBezTo>
                  <a:lnTo>
                    <a:pt x="0" y="191411"/>
                  </a:lnTo>
                  <a:lnTo>
                    <a:pt x="54512" y="121531"/>
                  </a:lnTo>
                  <a:close/>
                  <a:moveTo>
                    <a:pt x="389469" y="50408"/>
                  </a:moveTo>
                  <a:cubicBezTo>
                    <a:pt x="407040" y="50270"/>
                    <a:pt x="421290" y="55379"/>
                    <a:pt x="431944" y="65737"/>
                  </a:cubicBezTo>
                  <a:cubicBezTo>
                    <a:pt x="442597" y="76095"/>
                    <a:pt x="447993" y="91286"/>
                    <a:pt x="447993" y="111449"/>
                  </a:cubicBezTo>
                  <a:lnTo>
                    <a:pt x="447993" y="191549"/>
                  </a:lnTo>
                  <a:lnTo>
                    <a:pt x="432220" y="191549"/>
                  </a:lnTo>
                  <a:cubicBezTo>
                    <a:pt x="422812" y="191549"/>
                    <a:pt x="415203" y="183953"/>
                    <a:pt x="415203" y="174562"/>
                  </a:cubicBezTo>
                  <a:lnTo>
                    <a:pt x="415203" y="115730"/>
                  </a:lnTo>
                  <a:cubicBezTo>
                    <a:pt x="415203" y="103577"/>
                    <a:pt x="412297" y="94325"/>
                    <a:pt x="406486" y="88110"/>
                  </a:cubicBezTo>
                  <a:cubicBezTo>
                    <a:pt x="400676" y="81895"/>
                    <a:pt x="392513" y="78857"/>
                    <a:pt x="381859" y="78857"/>
                  </a:cubicBezTo>
                  <a:cubicBezTo>
                    <a:pt x="369822" y="78857"/>
                    <a:pt x="360276" y="82448"/>
                    <a:pt x="353358" y="89767"/>
                  </a:cubicBezTo>
                  <a:cubicBezTo>
                    <a:pt x="346302" y="96948"/>
                    <a:pt x="342843" y="107444"/>
                    <a:pt x="342843" y="120978"/>
                  </a:cubicBezTo>
                  <a:lnTo>
                    <a:pt x="342843" y="174562"/>
                  </a:lnTo>
                  <a:cubicBezTo>
                    <a:pt x="342843" y="183953"/>
                    <a:pt x="335234" y="191549"/>
                    <a:pt x="325826" y="191549"/>
                  </a:cubicBezTo>
                  <a:lnTo>
                    <a:pt x="310053" y="191549"/>
                  </a:lnTo>
                  <a:lnTo>
                    <a:pt x="310053" y="51927"/>
                  </a:lnTo>
                  <a:lnTo>
                    <a:pt x="324165" y="51927"/>
                  </a:lnTo>
                  <a:cubicBezTo>
                    <a:pt x="333573" y="51927"/>
                    <a:pt x="341183" y="59523"/>
                    <a:pt x="341183" y="68914"/>
                  </a:cubicBezTo>
                  <a:lnTo>
                    <a:pt x="341183" y="70018"/>
                  </a:lnTo>
                  <a:cubicBezTo>
                    <a:pt x="346579" y="63527"/>
                    <a:pt x="353358" y="58694"/>
                    <a:pt x="361659" y="55379"/>
                  </a:cubicBezTo>
                  <a:cubicBezTo>
                    <a:pt x="369822" y="52065"/>
                    <a:pt x="379092" y="50408"/>
                    <a:pt x="389469" y="50408"/>
                  </a:cubicBezTo>
                  <a:close/>
                  <a:moveTo>
                    <a:pt x="719722" y="50269"/>
                  </a:moveTo>
                  <a:lnTo>
                    <a:pt x="719722" y="81342"/>
                  </a:lnTo>
                  <a:cubicBezTo>
                    <a:pt x="716955" y="80790"/>
                    <a:pt x="714326" y="80514"/>
                    <a:pt x="712113" y="80514"/>
                  </a:cubicBezTo>
                  <a:cubicBezTo>
                    <a:pt x="699384" y="80514"/>
                    <a:pt x="689422" y="84243"/>
                    <a:pt x="682228" y="91700"/>
                  </a:cubicBezTo>
                  <a:cubicBezTo>
                    <a:pt x="675033" y="99158"/>
                    <a:pt x="671436" y="109792"/>
                    <a:pt x="671436" y="123740"/>
                  </a:cubicBezTo>
                  <a:lnTo>
                    <a:pt x="671436" y="174424"/>
                  </a:lnTo>
                  <a:cubicBezTo>
                    <a:pt x="671436" y="183815"/>
                    <a:pt x="663827" y="191411"/>
                    <a:pt x="654419" y="191411"/>
                  </a:cubicBezTo>
                  <a:lnTo>
                    <a:pt x="638646" y="191411"/>
                  </a:lnTo>
                  <a:lnTo>
                    <a:pt x="638646" y="51926"/>
                  </a:lnTo>
                  <a:lnTo>
                    <a:pt x="669776" y="51926"/>
                  </a:lnTo>
                  <a:lnTo>
                    <a:pt x="669776" y="72366"/>
                  </a:lnTo>
                  <a:cubicBezTo>
                    <a:pt x="679322" y="57589"/>
                    <a:pt x="695925" y="50269"/>
                    <a:pt x="719722" y="50269"/>
                  </a:cubicBezTo>
                  <a:close/>
                  <a:moveTo>
                    <a:pt x="208500" y="50269"/>
                  </a:moveTo>
                  <a:cubicBezTo>
                    <a:pt x="217632" y="50269"/>
                    <a:pt x="225933" y="51788"/>
                    <a:pt x="233543" y="54964"/>
                  </a:cubicBezTo>
                  <a:cubicBezTo>
                    <a:pt x="241152" y="58141"/>
                    <a:pt x="247793" y="62698"/>
                    <a:pt x="253327" y="68775"/>
                  </a:cubicBezTo>
                  <a:cubicBezTo>
                    <a:pt x="253327" y="59384"/>
                    <a:pt x="260937" y="51788"/>
                    <a:pt x="270345" y="51788"/>
                  </a:cubicBezTo>
                  <a:lnTo>
                    <a:pt x="285979" y="51788"/>
                  </a:lnTo>
                  <a:lnTo>
                    <a:pt x="285979" y="51926"/>
                  </a:lnTo>
                  <a:lnTo>
                    <a:pt x="285979" y="191549"/>
                  </a:lnTo>
                  <a:lnTo>
                    <a:pt x="271867" y="191549"/>
                  </a:lnTo>
                  <a:cubicBezTo>
                    <a:pt x="262459" y="191549"/>
                    <a:pt x="254849" y="183953"/>
                    <a:pt x="254849" y="174562"/>
                  </a:cubicBezTo>
                  <a:lnTo>
                    <a:pt x="254849" y="173457"/>
                  </a:lnTo>
                  <a:cubicBezTo>
                    <a:pt x="249453" y="180086"/>
                    <a:pt x="242812" y="185058"/>
                    <a:pt x="234788" y="188372"/>
                  </a:cubicBezTo>
                  <a:cubicBezTo>
                    <a:pt x="226902" y="191687"/>
                    <a:pt x="218047" y="193344"/>
                    <a:pt x="208500" y="193344"/>
                  </a:cubicBezTo>
                  <a:cubicBezTo>
                    <a:pt x="194941" y="193344"/>
                    <a:pt x="182628" y="190444"/>
                    <a:pt x="171975" y="184506"/>
                  </a:cubicBezTo>
                  <a:cubicBezTo>
                    <a:pt x="161183" y="178567"/>
                    <a:pt x="152882" y="170143"/>
                    <a:pt x="146794" y="159371"/>
                  </a:cubicBezTo>
                  <a:cubicBezTo>
                    <a:pt x="140706" y="148599"/>
                    <a:pt x="137801" y="136031"/>
                    <a:pt x="137801" y="121669"/>
                  </a:cubicBezTo>
                  <a:cubicBezTo>
                    <a:pt x="137801" y="107306"/>
                    <a:pt x="140845" y="94876"/>
                    <a:pt x="146794" y="84104"/>
                  </a:cubicBezTo>
                  <a:cubicBezTo>
                    <a:pt x="152882" y="73332"/>
                    <a:pt x="161183" y="65046"/>
                    <a:pt x="171975" y="59108"/>
                  </a:cubicBezTo>
                  <a:cubicBezTo>
                    <a:pt x="182766" y="53169"/>
                    <a:pt x="194941" y="50269"/>
                    <a:pt x="208500" y="50269"/>
                  </a:cubicBezTo>
                  <a:close/>
                  <a:moveTo>
                    <a:pt x="580675" y="0"/>
                  </a:moveTo>
                  <a:lnTo>
                    <a:pt x="613327" y="0"/>
                  </a:lnTo>
                  <a:lnTo>
                    <a:pt x="613327" y="191550"/>
                  </a:lnTo>
                  <a:lnTo>
                    <a:pt x="598938" y="191550"/>
                  </a:lnTo>
                  <a:cubicBezTo>
                    <a:pt x="589530" y="191550"/>
                    <a:pt x="581920" y="183954"/>
                    <a:pt x="581920" y="174563"/>
                  </a:cubicBezTo>
                  <a:lnTo>
                    <a:pt x="581920" y="173458"/>
                  </a:lnTo>
                  <a:cubicBezTo>
                    <a:pt x="576525" y="180087"/>
                    <a:pt x="569884" y="185059"/>
                    <a:pt x="561859" y="188373"/>
                  </a:cubicBezTo>
                  <a:cubicBezTo>
                    <a:pt x="553973" y="191688"/>
                    <a:pt x="545118" y="193345"/>
                    <a:pt x="535571" y="193345"/>
                  </a:cubicBezTo>
                  <a:cubicBezTo>
                    <a:pt x="522151" y="193345"/>
                    <a:pt x="509976" y="190445"/>
                    <a:pt x="499322" y="184507"/>
                  </a:cubicBezTo>
                  <a:cubicBezTo>
                    <a:pt x="488531" y="178568"/>
                    <a:pt x="480091" y="170144"/>
                    <a:pt x="474003" y="159234"/>
                  </a:cubicBezTo>
                  <a:cubicBezTo>
                    <a:pt x="467916" y="148323"/>
                    <a:pt x="464872" y="135756"/>
                    <a:pt x="464872" y="121669"/>
                  </a:cubicBezTo>
                  <a:cubicBezTo>
                    <a:pt x="464872" y="107583"/>
                    <a:pt x="467916" y="95015"/>
                    <a:pt x="474003" y="84243"/>
                  </a:cubicBezTo>
                  <a:cubicBezTo>
                    <a:pt x="480091" y="73471"/>
                    <a:pt x="488531" y="65047"/>
                    <a:pt x="499322" y="59108"/>
                  </a:cubicBezTo>
                  <a:cubicBezTo>
                    <a:pt x="510114" y="53170"/>
                    <a:pt x="522151" y="50270"/>
                    <a:pt x="535571" y="50270"/>
                  </a:cubicBezTo>
                  <a:cubicBezTo>
                    <a:pt x="544841" y="50270"/>
                    <a:pt x="553281" y="51789"/>
                    <a:pt x="561029" y="54965"/>
                  </a:cubicBezTo>
                  <a:cubicBezTo>
                    <a:pt x="568777" y="58142"/>
                    <a:pt x="575279" y="62837"/>
                    <a:pt x="580675" y="69052"/>
                  </a:cubicBezTo>
                  <a:close/>
                </a:path>
              </a:pathLst>
            </a:custGeom>
            <a:grpFill/>
            <a:ln w="9510" cap="flat">
              <a:noFill/>
              <a:prstDash val="solid"/>
              <a:miter/>
            </a:ln>
          </p:spPr>
          <p:txBody>
            <a:bodyPr wrap="square" rtlCol="0" anchor="ctr">
              <a:noAutofit/>
            </a:bodyPr>
            <a:lstStyle/>
            <a:p>
              <a:endParaRPr lang="en-US"/>
            </a:p>
          </p:txBody>
        </p:sp>
        <p:grpSp>
          <p:nvGrpSpPr>
            <p:cNvPr id="34" name="Group 33">
              <a:extLst>
                <a:ext uri="{FF2B5EF4-FFF2-40B4-BE49-F238E27FC236}">
                  <a16:creationId xmlns:a16="http://schemas.microsoft.com/office/drawing/2014/main" id="{97BCD7BF-0BA1-3649-B4A0-940EFF59B8C1}"/>
                </a:ext>
              </a:extLst>
            </p:cNvPr>
            <p:cNvGrpSpPr/>
            <p:nvPr userDrawn="1"/>
          </p:nvGrpSpPr>
          <p:grpSpPr>
            <a:xfrm>
              <a:off x="11082099" y="267640"/>
              <a:ext cx="156756" cy="139761"/>
              <a:chOff x="11082099" y="267640"/>
              <a:chExt cx="156756" cy="139761"/>
            </a:xfrm>
            <a:grpFill/>
          </p:grpSpPr>
          <p:sp>
            <p:nvSpPr>
              <p:cNvPr id="35" name="Freeform 34">
                <a:extLst>
                  <a:ext uri="{FF2B5EF4-FFF2-40B4-BE49-F238E27FC236}">
                    <a16:creationId xmlns:a16="http://schemas.microsoft.com/office/drawing/2014/main" id="{91C9E447-5C87-D644-9386-47032E4F2CC9}"/>
                  </a:ext>
                </a:extLst>
              </p:cNvPr>
              <p:cNvSpPr/>
              <p:nvPr/>
            </p:nvSpPr>
            <p:spPr>
              <a:xfrm>
                <a:off x="11082099" y="272749"/>
                <a:ext cx="70699" cy="60489"/>
              </a:xfrm>
              <a:custGeom>
                <a:avLst/>
                <a:gdLst>
                  <a:gd name="connsiteX0" fmla="*/ 246570 w 486475"/>
                  <a:gd name="connsiteY0" fmla="*/ 0 h 416222"/>
                  <a:gd name="connsiteX1" fmla="*/ 225625 w 486475"/>
                  <a:gd name="connsiteY1" fmla="*/ 26608 h 416222"/>
                  <a:gd name="connsiteX2" fmla="*/ 0 w 486475"/>
                  <a:gd name="connsiteY2" fmla="*/ 416223 h 416222"/>
                  <a:gd name="connsiteX3" fmla="*/ 486475 w 486475"/>
                  <a:gd name="connsiteY3" fmla="*/ 416223 h 416222"/>
                  <a:gd name="connsiteX4" fmla="*/ 246570 w 486475"/>
                  <a:gd name="connsiteY4" fmla="*/ 0 h 416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475" h="416222">
                    <a:moveTo>
                      <a:pt x="246570" y="0"/>
                    </a:moveTo>
                    <a:cubicBezTo>
                      <a:pt x="238954" y="7602"/>
                      <a:pt x="231338" y="16155"/>
                      <a:pt x="225625" y="26608"/>
                    </a:cubicBezTo>
                    <a:lnTo>
                      <a:pt x="0" y="416223"/>
                    </a:lnTo>
                    <a:lnTo>
                      <a:pt x="486475" y="416223"/>
                    </a:lnTo>
                    <a:lnTo>
                      <a:pt x="246570" y="0"/>
                    </a:lnTo>
                    <a:close/>
                  </a:path>
                </a:pathLst>
              </a:custGeom>
              <a:grpFill/>
              <a:ln w="9510" cap="flat">
                <a:noFill/>
                <a:prstDash val="solid"/>
                <a:miter/>
              </a:ln>
            </p:spPr>
            <p:txBody>
              <a:bodyPr rtlCol="0" anchor="ctr"/>
              <a:lstStyle/>
              <a:p>
                <a:endParaRPr lang="en-US"/>
              </a:p>
            </p:txBody>
          </p:sp>
          <p:sp>
            <p:nvSpPr>
              <p:cNvPr id="36" name="Freeform 35">
                <a:extLst>
                  <a:ext uri="{FF2B5EF4-FFF2-40B4-BE49-F238E27FC236}">
                    <a16:creationId xmlns:a16="http://schemas.microsoft.com/office/drawing/2014/main" id="{BFD4B96F-8BD8-964F-BA16-7F39F04F5FFE}"/>
                  </a:ext>
                </a:extLst>
              </p:cNvPr>
              <p:cNvSpPr/>
              <p:nvPr/>
            </p:nvSpPr>
            <p:spPr>
              <a:xfrm>
                <a:off x="11125542" y="267640"/>
                <a:ext cx="69869" cy="61180"/>
              </a:xfrm>
              <a:custGeom>
                <a:avLst/>
                <a:gdLst>
                  <a:gd name="connsiteX0" fmla="*/ 480763 w 480763"/>
                  <a:gd name="connsiteY0" fmla="*/ 4751 h 420973"/>
                  <a:gd name="connsiteX1" fmla="*/ 447443 w 480763"/>
                  <a:gd name="connsiteY1" fmla="*/ 0 h 420973"/>
                  <a:gd name="connsiteX2" fmla="*/ 33320 w 480763"/>
                  <a:gd name="connsiteY2" fmla="*/ 0 h 420973"/>
                  <a:gd name="connsiteX3" fmla="*/ 0 w 480763"/>
                  <a:gd name="connsiteY3" fmla="*/ 4751 h 420973"/>
                  <a:gd name="connsiteX4" fmla="*/ 240858 w 480763"/>
                  <a:gd name="connsiteY4" fmla="*/ 420974 h 420973"/>
                  <a:gd name="connsiteX5" fmla="*/ 480763 w 480763"/>
                  <a:gd name="connsiteY5" fmla="*/ 4751 h 420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0763" h="420973">
                    <a:moveTo>
                      <a:pt x="480763" y="4751"/>
                    </a:moveTo>
                    <a:cubicBezTo>
                      <a:pt x="470291" y="1901"/>
                      <a:pt x="458867" y="0"/>
                      <a:pt x="447443" y="0"/>
                    </a:cubicBezTo>
                    <a:lnTo>
                      <a:pt x="33320" y="0"/>
                    </a:lnTo>
                    <a:cubicBezTo>
                      <a:pt x="21896" y="0"/>
                      <a:pt x="10472" y="1901"/>
                      <a:pt x="0" y="4751"/>
                    </a:cubicBezTo>
                    <a:lnTo>
                      <a:pt x="240858" y="420974"/>
                    </a:lnTo>
                    <a:lnTo>
                      <a:pt x="480763" y="4751"/>
                    </a:lnTo>
                    <a:close/>
                  </a:path>
                </a:pathLst>
              </a:custGeom>
              <a:grpFill/>
              <a:ln w="9510" cap="flat">
                <a:noFill/>
                <a:prstDash val="solid"/>
                <a:miter/>
              </a:ln>
            </p:spPr>
            <p:txBody>
              <a:bodyPr rtlCol="0" anchor="ctr"/>
              <a:lstStyle/>
              <a:p>
                <a:endParaRPr lang="en-US"/>
              </a:p>
            </p:txBody>
          </p:sp>
          <p:sp>
            <p:nvSpPr>
              <p:cNvPr id="37" name="Freeform 36">
                <a:extLst>
                  <a:ext uri="{FF2B5EF4-FFF2-40B4-BE49-F238E27FC236}">
                    <a16:creationId xmlns:a16="http://schemas.microsoft.com/office/drawing/2014/main" id="{1ECC3D98-571C-9D49-816B-EA4678BB39EB}"/>
                  </a:ext>
                </a:extLst>
              </p:cNvPr>
              <p:cNvSpPr/>
              <p:nvPr/>
            </p:nvSpPr>
            <p:spPr>
              <a:xfrm>
                <a:off x="11082237" y="341939"/>
                <a:ext cx="70838" cy="60489"/>
              </a:xfrm>
              <a:custGeom>
                <a:avLst/>
                <a:gdLst>
                  <a:gd name="connsiteX0" fmla="*/ 0 w 487427"/>
                  <a:gd name="connsiteY0" fmla="*/ 0 h 416222"/>
                  <a:gd name="connsiteX1" fmla="*/ 225625 w 487427"/>
                  <a:gd name="connsiteY1" fmla="*/ 389615 h 416222"/>
                  <a:gd name="connsiteX2" fmla="*/ 246570 w 487427"/>
                  <a:gd name="connsiteY2" fmla="*/ 416222 h 416222"/>
                  <a:gd name="connsiteX3" fmla="*/ 487427 w 487427"/>
                  <a:gd name="connsiteY3" fmla="*/ 0 h 416222"/>
                  <a:gd name="connsiteX4" fmla="*/ 0 w 487427"/>
                  <a:gd name="connsiteY4" fmla="*/ 0 h 416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7427" h="416222">
                    <a:moveTo>
                      <a:pt x="0" y="0"/>
                    </a:moveTo>
                    <a:lnTo>
                      <a:pt x="225625" y="389615"/>
                    </a:lnTo>
                    <a:cubicBezTo>
                      <a:pt x="231338" y="399118"/>
                      <a:pt x="238002" y="408620"/>
                      <a:pt x="246570" y="416222"/>
                    </a:cubicBezTo>
                    <a:lnTo>
                      <a:pt x="487427" y="0"/>
                    </a:lnTo>
                    <a:lnTo>
                      <a:pt x="0" y="0"/>
                    </a:lnTo>
                    <a:close/>
                  </a:path>
                </a:pathLst>
              </a:custGeom>
              <a:grpFill/>
              <a:ln w="9510" cap="flat">
                <a:noFill/>
                <a:prstDash val="solid"/>
                <a:miter/>
              </a:ln>
            </p:spPr>
            <p:txBody>
              <a:bodyPr rtlCol="0" anchor="ctr"/>
              <a:lstStyle/>
              <a:p>
                <a:endParaRPr lang="en-US"/>
              </a:p>
            </p:txBody>
          </p:sp>
          <p:sp>
            <p:nvSpPr>
              <p:cNvPr id="38" name="Freeform 37">
                <a:extLst>
                  <a:ext uri="{FF2B5EF4-FFF2-40B4-BE49-F238E27FC236}">
                    <a16:creationId xmlns:a16="http://schemas.microsoft.com/office/drawing/2014/main" id="{C67E4359-30A5-F24E-A80A-4AAD2A35B58C}"/>
                  </a:ext>
                </a:extLst>
              </p:cNvPr>
              <p:cNvSpPr/>
              <p:nvPr/>
            </p:nvSpPr>
            <p:spPr>
              <a:xfrm>
                <a:off x="11168017" y="341939"/>
                <a:ext cx="70838" cy="60489"/>
              </a:xfrm>
              <a:custGeom>
                <a:avLst/>
                <a:gdLst>
                  <a:gd name="connsiteX0" fmla="*/ 261802 w 487427"/>
                  <a:gd name="connsiteY0" fmla="*/ 389615 h 416222"/>
                  <a:gd name="connsiteX1" fmla="*/ 487427 w 487427"/>
                  <a:gd name="connsiteY1" fmla="*/ 0 h 416222"/>
                  <a:gd name="connsiteX2" fmla="*/ 0 w 487427"/>
                  <a:gd name="connsiteY2" fmla="*/ 0 h 416222"/>
                  <a:gd name="connsiteX3" fmla="*/ 240858 w 487427"/>
                  <a:gd name="connsiteY3" fmla="*/ 416222 h 416222"/>
                  <a:gd name="connsiteX4" fmla="*/ 261802 w 487427"/>
                  <a:gd name="connsiteY4" fmla="*/ 389615 h 416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7427" h="416222">
                    <a:moveTo>
                      <a:pt x="261802" y="389615"/>
                    </a:moveTo>
                    <a:lnTo>
                      <a:pt x="487427" y="0"/>
                    </a:lnTo>
                    <a:lnTo>
                      <a:pt x="0" y="0"/>
                    </a:lnTo>
                    <a:lnTo>
                      <a:pt x="240858" y="416222"/>
                    </a:lnTo>
                    <a:cubicBezTo>
                      <a:pt x="248474" y="407670"/>
                      <a:pt x="256090" y="399118"/>
                      <a:pt x="261802" y="389615"/>
                    </a:cubicBezTo>
                  </a:path>
                </a:pathLst>
              </a:custGeom>
              <a:grpFill/>
              <a:ln w="9510" cap="flat">
                <a:noFill/>
                <a:prstDash val="solid"/>
                <a:miter/>
              </a:ln>
            </p:spPr>
            <p:txBody>
              <a:bodyPr rtlCol="0" anchor="ctr"/>
              <a:lstStyle/>
              <a:p>
                <a:endParaRPr lang="en-US"/>
              </a:p>
            </p:txBody>
          </p:sp>
          <p:sp>
            <p:nvSpPr>
              <p:cNvPr id="39" name="Freeform 38">
                <a:extLst>
                  <a:ext uri="{FF2B5EF4-FFF2-40B4-BE49-F238E27FC236}">
                    <a16:creationId xmlns:a16="http://schemas.microsoft.com/office/drawing/2014/main" id="{1F39C1A2-1550-5947-9740-75E02C1C8086}"/>
                  </a:ext>
                </a:extLst>
              </p:cNvPr>
              <p:cNvSpPr/>
              <p:nvPr/>
            </p:nvSpPr>
            <p:spPr>
              <a:xfrm>
                <a:off x="11125542" y="346221"/>
                <a:ext cx="70008" cy="61180"/>
              </a:xfrm>
              <a:custGeom>
                <a:avLst/>
                <a:gdLst>
                  <a:gd name="connsiteX0" fmla="*/ 0 w 481715"/>
                  <a:gd name="connsiteY0" fmla="*/ 416223 h 420973"/>
                  <a:gd name="connsiteX1" fmla="*/ 33320 w 481715"/>
                  <a:gd name="connsiteY1" fmla="*/ 420974 h 420973"/>
                  <a:gd name="connsiteX2" fmla="*/ 448395 w 481715"/>
                  <a:gd name="connsiteY2" fmla="*/ 420974 h 420973"/>
                  <a:gd name="connsiteX3" fmla="*/ 481715 w 481715"/>
                  <a:gd name="connsiteY3" fmla="*/ 416223 h 420973"/>
                  <a:gd name="connsiteX4" fmla="*/ 240858 w 481715"/>
                  <a:gd name="connsiteY4" fmla="*/ 0 h 420973"/>
                  <a:gd name="connsiteX5" fmla="*/ 0 w 481715"/>
                  <a:gd name="connsiteY5" fmla="*/ 416223 h 420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1715" h="420973">
                    <a:moveTo>
                      <a:pt x="0" y="416223"/>
                    </a:moveTo>
                    <a:cubicBezTo>
                      <a:pt x="10472" y="419073"/>
                      <a:pt x="21896" y="420974"/>
                      <a:pt x="33320" y="420974"/>
                    </a:cubicBezTo>
                    <a:lnTo>
                      <a:pt x="448395" y="420974"/>
                    </a:lnTo>
                    <a:cubicBezTo>
                      <a:pt x="459819" y="420974"/>
                      <a:pt x="471243" y="419073"/>
                      <a:pt x="481715" y="416223"/>
                    </a:cubicBezTo>
                    <a:lnTo>
                      <a:pt x="240858" y="0"/>
                    </a:lnTo>
                    <a:lnTo>
                      <a:pt x="0" y="416223"/>
                    </a:lnTo>
                    <a:close/>
                  </a:path>
                </a:pathLst>
              </a:custGeom>
              <a:grpFill/>
              <a:ln w="9510" cap="flat">
                <a:noFill/>
                <a:prstDash val="solid"/>
                <a:miter/>
              </a:ln>
            </p:spPr>
            <p:txBody>
              <a:bodyPr rtlCol="0" anchor="ctr"/>
              <a:lstStyle/>
              <a:p>
                <a:endParaRPr lang="en-US"/>
              </a:p>
            </p:txBody>
          </p:sp>
          <p:sp>
            <p:nvSpPr>
              <p:cNvPr id="40" name="Freeform 39">
                <a:extLst>
                  <a:ext uri="{FF2B5EF4-FFF2-40B4-BE49-F238E27FC236}">
                    <a16:creationId xmlns:a16="http://schemas.microsoft.com/office/drawing/2014/main" id="{42E7933F-CC19-A74D-BFFA-6BBEA803F9C3}"/>
                  </a:ext>
                </a:extLst>
              </p:cNvPr>
              <p:cNvSpPr/>
              <p:nvPr/>
            </p:nvSpPr>
            <p:spPr>
              <a:xfrm>
                <a:off x="11168017" y="272749"/>
                <a:ext cx="70699" cy="60489"/>
              </a:xfrm>
              <a:custGeom>
                <a:avLst/>
                <a:gdLst>
                  <a:gd name="connsiteX0" fmla="*/ 486475 w 486475"/>
                  <a:gd name="connsiteY0" fmla="*/ 416223 h 416222"/>
                  <a:gd name="connsiteX1" fmla="*/ 260850 w 486475"/>
                  <a:gd name="connsiteY1" fmla="*/ 26608 h 416222"/>
                  <a:gd name="connsiteX2" fmla="*/ 239906 w 486475"/>
                  <a:gd name="connsiteY2" fmla="*/ 0 h 416222"/>
                  <a:gd name="connsiteX3" fmla="*/ 0 w 486475"/>
                  <a:gd name="connsiteY3" fmla="*/ 416223 h 416222"/>
                  <a:gd name="connsiteX4" fmla="*/ 486475 w 486475"/>
                  <a:gd name="connsiteY4" fmla="*/ 416223 h 416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475" h="416222">
                    <a:moveTo>
                      <a:pt x="486475" y="416223"/>
                    </a:moveTo>
                    <a:lnTo>
                      <a:pt x="260850" y="26608"/>
                    </a:lnTo>
                    <a:cubicBezTo>
                      <a:pt x="255138" y="17105"/>
                      <a:pt x="248474" y="7602"/>
                      <a:pt x="239906" y="0"/>
                    </a:cubicBezTo>
                    <a:lnTo>
                      <a:pt x="0" y="416223"/>
                    </a:lnTo>
                    <a:lnTo>
                      <a:pt x="486475" y="416223"/>
                    </a:lnTo>
                    <a:close/>
                  </a:path>
                </a:pathLst>
              </a:custGeom>
              <a:grpFill/>
              <a:ln w="9510" cap="flat">
                <a:noFill/>
                <a:prstDash val="solid"/>
                <a:miter/>
              </a:ln>
            </p:spPr>
            <p:txBody>
              <a:bodyPr rtlCol="0" anchor="ctr"/>
              <a:lstStyle/>
              <a:p>
                <a:endParaRPr lang="en-US"/>
              </a:p>
            </p:txBody>
          </p:sp>
        </p:grpSp>
      </p:grpSp>
      <p:sp>
        <p:nvSpPr>
          <p:cNvPr id="43" name="Text Placeholder 7">
            <a:extLst>
              <a:ext uri="{FF2B5EF4-FFF2-40B4-BE49-F238E27FC236}">
                <a16:creationId xmlns:a16="http://schemas.microsoft.com/office/drawing/2014/main" id="{EF7FC6B7-B1B6-6B41-97BA-D23ADA0F8147}"/>
              </a:ext>
            </a:extLst>
          </p:cNvPr>
          <p:cNvSpPr>
            <a:spLocks noGrp="1"/>
          </p:cNvSpPr>
          <p:nvPr>
            <p:ph type="body" sz="quarter" idx="24"/>
          </p:nvPr>
        </p:nvSpPr>
        <p:spPr>
          <a:xfrm>
            <a:off x="228600" y="502920"/>
            <a:ext cx="5865812" cy="233718"/>
          </a:xfrm>
          <a:prstGeom prst="rect">
            <a:avLst/>
          </a:prstGeom>
        </p:spPr>
        <p:txBody>
          <a:bodyPr wrap="square">
            <a:spAutoFit/>
          </a:bodyPr>
          <a:lstStyle>
            <a:lvl1pPr marL="0" marR="0" indent="0" algn="l" defTabSz="182742" rtl="0" eaLnBrk="1" fontAlgn="auto" latinLnBrk="0" hangingPunct="1">
              <a:lnSpc>
                <a:spcPct val="120000"/>
              </a:lnSpc>
              <a:spcBef>
                <a:spcPts val="0"/>
              </a:spcBef>
              <a:spcAft>
                <a:spcPts val="0"/>
              </a:spcAft>
              <a:buClrTx/>
              <a:buSzTx/>
              <a:buFont typeface="Arial" panose="020B0604020202020204" pitchFamily="34" charset="0"/>
              <a:buNone/>
              <a:tabLst/>
              <a:defRPr lang="en-US"/>
            </a:lvl1pPr>
            <a:lvl4pPr marL="182880" marR="0" indent="-182880" algn="l" defTabSz="182880" rtl="0" eaLnBrk="1" fontAlgn="auto" latinLnBrk="0" hangingPunct="1">
              <a:lnSpc>
                <a:spcPct val="100000"/>
              </a:lnSpc>
              <a:spcBef>
                <a:spcPts val="0"/>
              </a:spcBef>
              <a:spcAft>
                <a:spcPts val="600"/>
              </a:spcAft>
              <a:buClr>
                <a:schemeClr val="tx2"/>
              </a:buClr>
              <a:buSzPct val="100000"/>
              <a:buFont typeface="Arial" panose="020B0604020202020204" pitchFamily="34" charset="0"/>
              <a:buChar char="•"/>
              <a:tabLst>
                <a:tab pos="182880" algn="l"/>
                <a:tab pos="365760" algn="l"/>
                <a:tab pos="548640" algn="l"/>
              </a:tabLst>
              <a:defRPr/>
            </a:lvl4pPr>
          </a:lstStyle>
          <a:p>
            <a:pPr lvl="0"/>
            <a:r>
              <a:rPr lang="en-US"/>
              <a:t>Click to edit Master text styles</a:t>
            </a:r>
          </a:p>
        </p:txBody>
      </p:sp>
      <p:sp>
        <p:nvSpPr>
          <p:cNvPr id="41" name="Text Placeholder 7">
            <a:extLst>
              <a:ext uri="{FF2B5EF4-FFF2-40B4-BE49-F238E27FC236}">
                <a16:creationId xmlns:a16="http://schemas.microsoft.com/office/drawing/2014/main" id="{A5DCEBE8-E136-5B42-B0F6-C491C8E43782}"/>
              </a:ext>
            </a:extLst>
          </p:cNvPr>
          <p:cNvSpPr>
            <a:spLocks noGrp="1"/>
          </p:cNvSpPr>
          <p:nvPr>
            <p:ph type="body" sz="quarter" idx="28" hasCustomPrompt="1"/>
          </p:nvPr>
        </p:nvSpPr>
        <p:spPr>
          <a:xfrm>
            <a:off x="10148986" y="6632886"/>
            <a:ext cx="1821776" cy="92333"/>
          </a:xfrm>
        </p:spPr>
        <p:txBody>
          <a:bodyPr anchor="b" anchorCtr="0">
            <a:spAutoFit/>
          </a:bodyPr>
          <a:lstStyle>
            <a:lvl1pPr algn="r">
              <a:lnSpc>
                <a:spcPct val="100000"/>
              </a:lnSpc>
              <a:defRPr sz="600">
                <a:solidFill>
                  <a:schemeClr val="bg2"/>
                </a:solidFill>
              </a:defRPr>
            </a:lvl1pPr>
          </a:lstStyle>
          <a:p>
            <a:pPr lvl="0"/>
            <a:r>
              <a:rPr lang="en-US"/>
              <a:t>Source Info</a:t>
            </a:r>
          </a:p>
        </p:txBody>
      </p:sp>
    </p:spTree>
    <p:extLst>
      <p:ext uri="{BB962C8B-B14F-4D97-AF65-F5344CB8AC3E}">
        <p14:creationId xmlns:p14="http://schemas.microsoft.com/office/powerpoint/2010/main" val="423629654"/>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Pillars-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67A979-36A5-5744-8BF1-458B252A9B1C}"/>
              </a:ext>
            </a:extLst>
          </p:cNvPr>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FA31587E-29E8-5F43-8EBE-7B0B20DE25AF}"/>
              </a:ext>
            </a:extLst>
          </p:cNvPr>
          <p:cNvSpPr>
            <a:spLocks noGrp="1"/>
          </p:cNvSpPr>
          <p:nvPr>
            <p:ph type="ftr" sz="quarter" idx="10"/>
          </p:nvPr>
        </p:nvSpPr>
        <p:spPr/>
        <p:txBody>
          <a:bodyPr/>
          <a:lstStyle/>
          <a:p>
            <a:r>
              <a:rPr lang="en-US" kern="0"/>
              <a:t>© 2021 Xandr Inc. Xandr℠, the Kite logo, AT&amp;T, the Globe logo and other marks are trademarks and service marks of AT&amp;T Intellectual Property and/or AT&amp;T affiliated companies. All other marks contained herein are the property of their respective owners.</a:t>
            </a:r>
          </a:p>
        </p:txBody>
      </p:sp>
      <p:sp>
        <p:nvSpPr>
          <p:cNvPr id="4" name="Slide Number Placeholder 3">
            <a:extLst>
              <a:ext uri="{FF2B5EF4-FFF2-40B4-BE49-F238E27FC236}">
                <a16:creationId xmlns:a16="http://schemas.microsoft.com/office/drawing/2014/main" id="{A4E71EB3-FB8B-5144-A78B-2E1DDF6722A0}"/>
              </a:ext>
            </a:extLst>
          </p:cNvPr>
          <p:cNvSpPr>
            <a:spLocks noGrp="1"/>
          </p:cNvSpPr>
          <p:nvPr>
            <p:ph type="sldNum" sz="quarter" idx="11"/>
          </p:nvPr>
        </p:nvSpPr>
        <p:spPr/>
        <p:txBody>
          <a:bodyPr/>
          <a:lstStyle/>
          <a:p>
            <a:fld id="{B039CED7-89A6-0D48-93AF-800B78660EBD}" type="slidenum">
              <a:rPr lang="en-US"/>
              <a:pPr/>
              <a:t>‹#›</a:t>
            </a:fld>
            <a:endParaRPr lang="en-US"/>
          </a:p>
        </p:txBody>
      </p:sp>
      <p:grpSp>
        <p:nvGrpSpPr>
          <p:cNvPr id="8" name="Group 7">
            <a:extLst>
              <a:ext uri="{FF2B5EF4-FFF2-40B4-BE49-F238E27FC236}">
                <a16:creationId xmlns:a16="http://schemas.microsoft.com/office/drawing/2014/main" id="{6496CA1B-FF6E-9543-890A-66F9FD3EC1B0}"/>
              </a:ext>
            </a:extLst>
          </p:cNvPr>
          <p:cNvGrpSpPr/>
          <p:nvPr userDrawn="1"/>
        </p:nvGrpSpPr>
        <p:grpSpPr>
          <a:xfrm>
            <a:off x="1461302" y="3770798"/>
            <a:ext cx="9275842" cy="2401402"/>
            <a:chOff x="1461302" y="2519614"/>
            <a:chExt cx="9275842" cy="3532504"/>
          </a:xfrm>
        </p:grpSpPr>
        <p:cxnSp>
          <p:nvCxnSpPr>
            <p:cNvPr id="9" name="Straight Connector 8">
              <a:extLst>
                <a:ext uri="{FF2B5EF4-FFF2-40B4-BE49-F238E27FC236}">
                  <a16:creationId xmlns:a16="http://schemas.microsoft.com/office/drawing/2014/main" id="{E0D73BEA-3449-5A41-98C2-96D2CA70A8D8}"/>
                </a:ext>
              </a:extLst>
            </p:cNvPr>
            <p:cNvCxnSpPr>
              <a:cxnSpLocks/>
            </p:cNvCxnSpPr>
            <p:nvPr/>
          </p:nvCxnSpPr>
          <p:spPr>
            <a:xfrm>
              <a:off x="1461302" y="2519614"/>
              <a:ext cx="0" cy="3462626"/>
            </a:xfrm>
            <a:prstGeom prst="line">
              <a:avLst/>
            </a:prstGeom>
            <a:ln w="6350" cmpd="sng">
              <a:solidFill>
                <a:schemeClr val="tx2">
                  <a:lumMod val="25000"/>
                  <a:lumOff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739A60E2-85FF-284A-B4A5-0C2635CFB14C}"/>
                </a:ext>
              </a:extLst>
            </p:cNvPr>
            <p:cNvCxnSpPr>
              <a:cxnSpLocks/>
            </p:cNvCxnSpPr>
            <p:nvPr/>
          </p:nvCxnSpPr>
          <p:spPr>
            <a:xfrm>
              <a:off x="3812451" y="2565959"/>
              <a:ext cx="0" cy="3462626"/>
            </a:xfrm>
            <a:prstGeom prst="line">
              <a:avLst/>
            </a:prstGeom>
            <a:ln w="6350" cmpd="sng">
              <a:solidFill>
                <a:schemeClr val="tx2">
                  <a:lumMod val="25000"/>
                  <a:lumOff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D5753792-3B2F-5245-AA84-6003BD326550}"/>
                </a:ext>
              </a:extLst>
            </p:cNvPr>
            <p:cNvCxnSpPr>
              <a:cxnSpLocks/>
            </p:cNvCxnSpPr>
            <p:nvPr/>
          </p:nvCxnSpPr>
          <p:spPr>
            <a:xfrm>
              <a:off x="6097399" y="2565959"/>
              <a:ext cx="0" cy="3462626"/>
            </a:xfrm>
            <a:prstGeom prst="line">
              <a:avLst/>
            </a:prstGeom>
            <a:ln w="6350" cmpd="sng">
              <a:solidFill>
                <a:schemeClr val="tx2">
                  <a:lumMod val="25000"/>
                  <a:lumOff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08C46F2D-3A4A-2F48-B7F0-4C2CBF7BD424}"/>
                </a:ext>
              </a:extLst>
            </p:cNvPr>
            <p:cNvCxnSpPr>
              <a:cxnSpLocks/>
            </p:cNvCxnSpPr>
            <p:nvPr/>
          </p:nvCxnSpPr>
          <p:spPr>
            <a:xfrm>
              <a:off x="8384636" y="2589492"/>
              <a:ext cx="0" cy="3462626"/>
            </a:xfrm>
            <a:prstGeom prst="line">
              <a:avLst/>
            </a:prstGeom>
            <a:ln w="6350" cmpd="sng">
              <a:solidFill>
                <a:schemeClr val="tx2">
                  <a:lumMod val="25000"/>
                  <a:lumOff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FD7E3FE7-C717-4E44-A723-87841CBBC25C}"/>
                </a:ext>
              </a:extLst>
            </p:cNvPr>
            <p:cNvCxnSpPr>
              <a:cxnSpLocks/>
            </p:cNvCxnSpPr>
            <p:nvPr/>
          </p:nvCxnSpPr>
          <p:spPr>
            <a:xfrm>
              <a:off x="10737144" y="2519614"/>
              <a:ext cx="0" cy="3462626"/>
            </a:xfrm>
            <a:prstGeom prst="line">
              <a:avLst/>
            </a:prstGeom>
            <a:ln w="6350" cmpd="sng">
              <a:solidFill>
                <a:schemeClr val="tx2">
                  <a:lumMod val="25000"/>
                  <a:lumOff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23" name="Group 22">
            <a:extLst>
              <a:ext uri="{FF2B5EF4-FFF2-40B4-BE49-F238E27FC236}">
                <a16:creationId xmlns:a16="http://schemas.microsoft.com/office/drawing/2014/main" id="{708F2C20-7A88-CD4F-BEBA-A9F504DE4990}"/>
              </a:ext>
            </a:extLst>
          </p:cNvPr>
          <p:cNvGrpSpPr/>
          <p:nvPr/>
        </p:nvGrpSpPr>
        <p:grpSpPr>
          <a:xfrm>
            <a:off x="1454255" y="1028893"/>
            <a:ext cx="9282889" cy="2422323"/>
            <a:chOff x="1454255" y="1234616"/>
            <a:chExt cx="9282889" cy="2422323"/>
          </a:xfrm>
        </p:grpSpPr>
        <p:sp>
          <p:nvSpPr>
            <p:cNvPr id="24" name="Diagonal Stripe 23">
              <a:extLst>
                <a:ext uri="{FF2B5EF4-FFF2-40B4-BE49-F238E27FC236}">
                  <a16:creationId xmlns:a16="http://schemas.microsoft.com/office/drawing/2014/main" id="{1C7B902A-58A5-DD4D-B930-C1F98E6B790C}"/>
                </a:ext>
              </a:extLst>
            </p:cNvPr>
            <p:cNvSpPr>
              <a:spLocks noChangeAspect="1"/>
            </p:cNvSpPr>
            <p:nvPr/>
          </p:nvSpPr>
          <p:spPr>
            <a:xfrm>
              <a:off x="2665988" y="2445206"/>
              <a:ext cx="1211733" cy="1211733"/>
            </a:xfrm>
            <a:prstGeom prst="diagStripe">
              <a:avLst>
                <a:gd name="adj" fmla="val 88896"/>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a:solidFill>
                  <a:schemeClr val="tx1"/>
                </a:solidFill>
              </a:endParaRPr>
            </a:p>
          </p:txBody>
        </p:sp>
        <p:sp>
          <p:nvSpPr>
            <p:cNvPr id="25" name="Diagonal Stripe 24">
              <a:extLst>
                <a:ext uri="{FF2B5EF4-FFF2-40B4-BE49-F238E27FC236}">
                  <a16:creationId xmlns:a16="http://schemas.microsoft.com/office/drawing/2014/main" id="{34B750FB-86B0-2F4C-B314-6DC8E4D0CD47}"/>
                </a:ext>
              </a:extLst>
            </p:cNvPr>
            <p:cNvSpPr>
              <a:spLocks noChangeAspect="1"/>
            </p:cNvSpPr>
            <p:nvPr/>
          </p:nvSpPr>
          <p:spPr>
            <a:xfrm flipH="1">
              <a:off x="1454255" y="2445206"/>
              <a:ext cx="1211733" cy="1211733"/>
            </a:xfrm>
            <a:prstGeom prst="diagStripe">
              <a:avLst>
                <a:gd name="adj" fmla="val 88896"/>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a:solidFill>
                  <a:schemeClr val="tx1"/>
                </a:solidFill>
              </a:endParaRPr>
            </a:p>
          </p:txBody>
        </p:sp>
        <p:sp>
          <p:nvSpPr>
            <p:cNvPr id="26" name="Diagonal Stripe 25">
              <a:extLst>
                <a:ext uri="{FF2B5EF4-FFF2-40B4-BE49-F238E27FC236}">
                  <a16:creationId xmlns:a16="http://schemas.microsoft.com/office/drawing/2014/main" id="{E3C449AC-1944-5540-84BE-DBFE2CD8768F}"/>
                </a:ext>
              </a:extLst>
            </p:cNvPr>
            <p:cNvSpPr>
              <a:spLocks noChangeAspect="1"/>
            </p:cNvSpPr>
            <p:nvPr/>
          </p:nvSpPr>
          <p:spPr>
            <a:xfrm flipH="1" flipV="1">
              <a:off x="1454255" y="1234616"/>
              <a:ext cx="1211733" cy="1211733"/>
            </a:xfrm>
            <a:prstGeom prst="diagStripe">
              <a:avLst>
                <a:gd name="adj" fmla="val 88896"/>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a:solidFill>
                  <a:schemeClr val="tx1"/>
                </a:solidFill>
              </a:endParaRPr>
            </a:p>
          </p:txBody>
        </p:sp>
        <p:sp>
          <p:nvSpPr>
            <p:cNvPr id="27" name="Diagonal Stripe 26">
              <a:extLst>
                <a:ext uri="{FF2B5EF4-FFF2-40B4-BE49-F238E27FC236}">
                  <a16:creationId xmlns:a16="http://schemas.microsoft.com/office/drawing/2014/main" id="{B1984857-3865-624D-83A3-373A370A5ECE}"/>
                </a:ext>
              </a:extLst>
            </p:cNvPr>
            <p:cNvSpPr>
              <a:spLocks noChangeAspect="1"/>
            </p:cNvSpPr>
            <p:nvPr/>
          </p:nvSpPr>
          <p:spPr>
            <a:xfrm>
              <a:off x="4952462" y="2445206"/>
              <a:ext cx="1211733" cy="1211733"/>
            </a:xfrm>
            <a:prstGeom prst="diagStripe">
              <a:avLst>
                <a:gd name="adj" fmla="val 88896"/>
              </a:avLst>
            </a:prstGeom>
            <a:solidFill>
              <a:schemeClr val="tx2">
                <a:lumMod val="50000"/>
                <a:lumOff val="50000"/>
              </a:schemeClr>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a:solidFill>
                  <a:schemeClr val="tx1"/>
                </a:solidFill>
              </a:endParaRPr>
            </a:p>
          </p:txBody>
        </p:sp>
        <p:sp>
          <p:nvSpPr>
            <p:cNvPr id="28" name="Diagonal Stripe 27">
              <a:extLst>
                <a:ext uri="{FF2B5EF4-FFF2-40B4-BE49-F238E27FC236}">
                  <a16:creationId xmlns:a16="http://schemas.microsoft.com/office/drawing/2014/main" id="{019626BD-71AC-B044-AF25-A36753E0F52A}"/>
                </a:ext>
              </a:extLst>
            </p:cNvPr>
            <p:cNvSpPr>
              <a:spLocks noChangeAspect="1"/>
            </p:cNvSpPr>
            <p:nvPr/>
          </p:nvSpPr>
          <p:spPr>
            <a:xfrm flipH="1" flipV="1">
              <a:off x="3740729" y="1234616"/>
              <a:ext cx="1211733" cy="1211733"/>
            </a:xfrm>
            <a:prstGeom prst="diagStripe">
              <a:avLst>
                <a:gd name="adj" fmla="val 88896"/>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a:solidFill>
                  <a:schemeClr val="tx1"/>
                </a:solidFill>
              </a:endParaRPr>
            </a:p>
          </p:txBody>
        </p:sp>
        <p:sp>
          <p:nvSpPr>
            <p:cNvPr id="29" name="Diagonal Stripe 28">
              <a:extLst>
                <a:ext uri="{FF2B5EF4-FFF2-40B4-BE49-F238E27FC236}">
                  <a16:creationId xmlns:a16="http://schemas.microsoft.com/office/drawing/2014/main" id="{14789D5B-A30D-D846-B7DE-567C7C8E51EA}"/>
                </a:ext>
              </a:extLst>
            </p:cNvPr>
            <p:cNvSpPr>
              <a:spLocks noChangeAspect="1"/>
            </p:cNvSpPr>
            <p:nvPr/>
          </p:nvSpPr>
          <p:spPr>
            <a:xfrm>
              <a:off x="7238936" y="2445206"/>
              <a:ext cx="1211733" cy="1211733"/>
            </a:xfrm>
            <a:prstGeom prst="diagStripe">
              <a:avLst>
                <a:gd name="adj" fmla="val 88896"/>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a:solidFill>
                  <a:schemeClr val="tx1"/>
                </a:solidFill>
              </a:endParaRPr>
            </a:p>
          </p:txBody>
        </p:sp>
        <p:sp>
          <p:nvSpPr>
            <p:cNvPr id="30" name="Diagonal Stripe 29">
              <a:extLst>
                <a:ext uri="{FF2B5EF4-FFF2-40B4-BE49-F238E27FC236}">
                  <a16:creationId xmlns:a16="http://schemas.microsoft.com/office/drawing/2014/main" id="{CD29B9F5-653A-6C4F-B861-69917D71061C}"/>
                </a:ext>
              </a:extLst>
            </p:cNvPr>
            <p:cNvSpPr>
              <a:spLocks noChangeAspect="1"/>
            </p:cNvSpPr>
            <p:nvPr/>
          </p:nvSpPr>
          <p:spPr>
            <a:xfrm flipH="1" flipV="1">
              <a:off x="6027203" y="1234616"/>
              <a:ext cx="1211733" cy="1211733"/>
            </a:xfrm>
            <a:prstGeom prst="diagStripe">
              <a:avLst>
                <a:gd name="adj" fmla="val 88896"/>
              </a:avLst>
            </a:prstGeom>
            <a:solidFill>
              <a:schemeClr val="tx2">
                <a:lumMod val="50000"/>
                <a:lumOff val="50000"/>
              </a:schemeClr>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a:solidFill>
                  <a:schemeClr val="tx1"/>
                </a:solidFill>
              </a:endParaRPr>
            </a:p>
          </p:txBody>
        </p:sp>
        <p:sp>
          <p:nvSpPr>
            <p:cNvPr id="31" name="Diagonal Stripe 30">
              <a:extLst>
                <a:ext uri="{FF2B5EF4-FFF2-40B4-BE49-F238E27FC236}">
                  <a16:creationId xmlns:a16="http://schemas.microsoft.com/office/drawing/2014/main" id="{D13D6DD3-74CA-B64C-AB44-9C7FB6ACEF4D}"/>
                </a:ext>
              </a:extLst>
            </p:cNvPr>
            <p:cNvSpPr>
              <a:spLocks noChangeAspect="1"/>
            </p:cNvSpPr>
            <p:nvPr/>
          </p:nvSpPr>
          <p:spPr>
            <a:xfrm flipH="1" flipV="1">
              <a:off x="8313678" y="1234616"/>
              <a:ext cx="1211733" cy="1211733"/>
            </a:xfrm>
            <a:prstGeom prst="diagStripe">
              <a:avLst>
                <a:gd name="adj" fmla="val 88896"/>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a:solidFill>
                  <a:schemeClr val="tx1"/>
                </a:solidFill>
              </a:endParaRPr>
            </a:p>
          </p:txBody>
        </p:sp>
        <p:sp>
          <p:nvSpPr>
            <p:cNvPr id="32" name="Diagonal Stripe 31">
              <a:extLst>
                <a:ext uri="{FF2B5EF4-FFF2-40B4-BE49-F238E27FC236}">
                  <a16:creationId xmlns:a16="http://schemas.microsoft.com/office/drawing/2014/main" id="{687C9B80-5400-D243-BC5A-743A475EE512}"/>
                </a:ext>
              </a:extLst>
            </p:cNvPr>
            <p:cNvSpPr>
              <a:spLocks noChangeAspect="1"/>
            </p:cNvSpPr>
            <p:nvPr/>
          </p:nvSpPr>
          <p:spPr>
            <a:xfrm flipV="1">
              <a:off x="2665988" y="1234616"/>
              <a:ext cx="1211733" cy="1211733"/>
            </a:xfrm>
            <a:prstGeom prst="diagStripe">
              <a:avLst>
                <a:gd name="adj" fmla="val 88896"/>
              </a:avLst>
            </a:prstGeom>
            <a:solidFill>
              <a:schemeClr val="tx2">
                <a:lumMod val="50000"/>
                <a:lumOff val="50000"/>
              </a:schemeClr>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a:solidFill>
                  <a:schemeClr val="tx1"/>
                </a:solidFill>
              </a:endParaRPr>
            </a:p>
          </p:txBody>
        </p:sp>
        <p:sp>
          <p:nvSpPr>
            <p:cNvPr id="33" name="Diagonal Stripe 32">
              <a:extLst>
                <a:ext uri="{FF2B5EF4-FFF2-40B4-BE49-F238E27FC236}">
                  <a16:creationId xmlns:a16="http://schemas.microsoft.com/office/drawing/2014/main" id="{B9DDA3A0-568E-C548-81F0-B310257B943C}"/>
                </a:ext>
              </a:extLst>
            </p:cNvPr>
            <p:cNvSpPr>
              <a:spLocks noChangeAspect="1"/>
            </p:cNvSpPr>
            <p:nvPr/>
          </p:nvSpPr>
          <p:spPr>
            <a:xfrm flipH="1">
              <a:off x="3740729" y="2445206"/>
              <a:ext cx="1211733" cy="1211733"/>
            </a:xfrm>
            <a:prstGeom prst="diagStripe">
              <a:avLst>
                <a:gd name="adj" fmla="val 88896"/>
              </a:avLst>
            </a:prstGeom>
            <a:solidFill>
              <a:schemeClr val="tx2">
                <a:lumMod val="50000"/>
                <a:lumOff val="50000"/>
              </a:schemeClr>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a:solidFill>
                  <a:schemeClr val="tx1"/>
                </a:solidFill>
              </a:endParaRPr>
            </a:p>
          </p:txBody>
        </p:sp>
        <p:sp>
          <p:nvSpPr>
            <p:cNvPr id="34" name="Diagonal Stripe 33">
              <a:extLst>
                <a:ext uri="{FF2B5EF4-FFF2-40B4-BE49-F238E27FC236}">
                  <a16:creationId xmlns:a16="http://schemas.microsoft.com/office/drawing/2014/main" id="{56CB6B6C-73C7-9646-B2E9-3F3D75660D24}"/>
                </a:ext>
              </a:extLst>
            </p:cNvPr>
            <p:cNvSpPr>
              <a:spLocks noChangeAspect="1"/>
            </p:cNvSpPr>
            <p:nvPr/>
          </p:nvSpPr>
          <p:spPr>
            <a:xfrm flipV="1">
              <a:off x="4952462" y="1234616"/>
              <a:ext cx="1211733" cy="1211733"/>
            </a:xfrm>
            <a:prstGeom prst="diagStripe">
              <a:avLst>
                <a:gd name="adj" fmla="val 88896"/>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a:solidFill>
                  <a:schemeClr val="tx1"/>
                </a:solidFill>
              </a:endParaRPr>
            </a:p>
          </p:txBody>
        </p:sp>
        <p:sp>
          <p:nvSpPr>
            <p:cNvPr id="35" name="Diagonal Stripe 34">
              <a:extLst>
                <a:ext uri="{FF2B5EF4-FFF2-40B4-BE49-F238E27FC236}">
                  <a16:creationId xmlns:a16="http://schemas.microsoft.com/office/drawing/2014/main" id="{77F33681-E4D1-FD48-B9D1-37EF06C47310}"/>
                </a:ext>
              </a:extLst>
            </p:cNvPr>
            <p:cNvSpPr>
              <a:spLocks noChangeAspect="1"/>
            </p:cNvSpPr>
            <p:nvPr/>
          </p:nvSpPr>
          <p:spPr>
            <a:xfrm flipH="1">
              <a:off x="6027203" y="2445206"/>
              <a:ext cx="1211733" cy="1211733"/>
            </a:xfrm>
            <a:prstGeom prst="diagStripe">
              <a:avLst>
                <a:gd name="adj" fmla="val 88896"/>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a:solidFill>
                  <a:schemeClr val="tx1"/>
                </a:solidFill>
              </a:endParaRPr>
            </a:p>
          </p:txBody>
        </p:sp>
        <p:sp>
          <p:nvSpPr>
            <p:cNvPr id="36" name="Diagonal Stripe 35">
              <a:extLst>
                <a:ext uri="{FF2B5EF4-FFF2-40B4-BE49-F238E27FC236}">
                  <a16:creationId xmlns:a16="http://schemas.microsoft.com/office/drawing/2014/main" id="{5091901C-1F69-924F-8889-EEFB1C173243}"/>
                </a:ext>
              </a:extLst>
            </p:cNvPr>
            <p:cNvSpPr>
              <a:spLocks noChangeAspect="1"/>
            </p:cNvSpPr>
            <p:nvPr/>
          </p:nvSpPr>
          <p:spPr>
            <a:xfrm>
              <a:off x="9525411" y="2445206"/>
              <a:ext cx="1211733" cy="1211733"/>
            </a:xfrm>
            <a:prstGeom prst="diagStripe">
              <a:avLst>
                <a:gd name="adj" fmla="val 88896"/>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a:solidFill>
                  <a:schemeClr val="tx1"/>
                </a:solidFill>
              </a:endParaRPr>
            </a:p>
          </p:txBody>
        </p:sp>
        <p:sp>
          <p:nvSpPr>
            <p:cNvPr id="37" name="Diagonal Stripe 36">
              <a:extLst>
                <a:ext uri="{FF2B5EF4-FFF2-40B4-BE49-F238E27FC236}">
                  <a16:creationId xmlns:a16="http://schemas.microsoft.com/office/drawing/2014/main" id="{9EA26726-A07F-504C-B023-6715D8391B1C}"/>
                </a:ext>
              </a:extLst>
            </p:cNvPr>
            <p:cNvSpPr>
              <a:spLocks noChangeAspect="1"/>
            </p:cNvSpPr>
            <p:nvPr/>
          </p:nvSpPr>
          <p:spPr>
            <a:xfrm flipV="1">
              <a:off x="9525411" y="1234616"/>
              <a:ext cx="1211733" cy="1211733"/>
            </a:xfrm>
            <a:prstGeom prst="diagStripe">
              <a:avLst>
                <a:gd name="adj" fmla="val 88896"/>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a:solidFill>
                  <a:schemeClr val="tx1"/>
                </a:solidFill>
              </a:endParaRPr>
            </a:p>
          </p:txBody>
        </p:sp>
        <p:sp>
          <p:nvSpPr>
            <p:cNvPr id="38" name="Diagonal Stripe 37">
              <a:extLst>
                <a:ext uri="{FF2B5EF4-FFF2-40B4-BE49-F238E27FC236}">
                  <a16:creationId xmlns:a16="http://schemas.microsoft.com/office/drawing/2014/main" id="{E3FD7370-6447-DA49-98B1-D8D2B8D47CEB}"/>
                </a:ext>
              </a:extLst>
            </p:cNvPr>
            <p:cNvSpPr>
              <a:spLocks noChangeAspect="1"/>
            </p:cNvSpPr>
            <p:nvPr/>
          </p:nvSpPr>
          <p:spPr>
            <a:xfrm flipV="1">
              <a:off x="7238936" y="1234616"/>
              <a:ext cx="1211733" cy="1211733"/>
            </a:xfrm>
            <a:prstGeom prst="diagStripe">
              <a:avLst>
                <a:gd name="adj" fmla="val 88896"/>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a:solidFill>
                  <a:schemeClr val="tx1"/>
                </a:solidFill>
              </a:endParaRPr>
            </a:p>
          </p:txBody>
        </p:sp>
        <p:sp>
          <p:nvSpPr>
            <p:cNvPr id="39" name="Diagonal Stripe 38">
              <a:extLst>
                <a:ext uri="{FF2B5EF4-FFF2-40B4-BE49-F238E27FC236}">
                  <a16:creationId xmlns:a16="http://schemas.microsoft.com/office/drawing/2014/main" id="{A44BDC8C-105A-274B-B185-8154A5427E6C}"/>
                </a:ext>
              </a:extLst>
            </p:cNvPr>
            <p:cNvSpPr>
              <a:spLocks noChangeAspect="1"/>
            </p:cNvSpPr>
            <p:nvPr/>
          </p:nvSpPr>
          <p:spPr>
            <a:xfrm flipH="1">
              <a:off x="8313678" y="2445206"/>
              <a:ext cx="1211733" cy="1211733"/>
            </a:xfrm>
            <a:prstGeom prst="diagStripe">
              <a:avLst>
                <a:gd name="adj" fmla="val 88896"/>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a:solidFill>
                  <a:schemeClr val="tx1"/>
                </a:solidFill>
              </a:endParaRPr>
            </a:p>
          </p:txBody>
        </p:sp>
      </p:grpSp>
      <p:sp>
        <p:nvSpPr>
          <p:cNvPr id="41" name="Text Placeholder 7">
            <a:extLst>
              <a:ext uri="{FF2B5EF4-FFF2-40B4-BE49-F238E27FC236}">
                <a16:creationId xmlns:a16="http://schemas.microsoft.com/office/drawing/2014/main" id="{18E2CF09-56F0-2C45-87EF-64F7AD53035D}"/>
              </a:ext>
            </a:extLst>
          </p:cNvPr>
          <p:cNvSpPr>
            <a:spLocks noGrp="1"/>
          </p:cNvSpPr>
          <p:nvPr>
            <p:ph type="body" sz="quarter" idx="24"/>
          </p:nvPr>
        </p:nvSpPr>
        <p:spPr>
          <a:xfrm>
            <a:off x="228600" y="502920"/>
            <a:ext cx="5865812" cy="233718"/>
          </a:xfrm>
          <a:prstGeom prst="rect">
            <a:avLst/>
          </a:prstGeom>
        </p:spPr>
        <p:txBody>
          <a:bodyPr wrap="square">
            <a:spAutoFit/>
          </a:bodyPr>
          <a:lstStyle>
            <a:lvl1pPr marL="0" marR="0" indent="0" algn="l" defTabSz="182742" rtl="0" eaLnBrk="1" fontAlgn="auto" latinLnBrk="0" hangingPunct="1">
              <a:lnSpc>
                <a:spcPct val="120000"/>
              </a:lnSpc>
              <a:spcBef>
                <a:spcPts val="0"/>
              </a:spcBef>
              <a:spcAft>
                <a:spcPts val="0"/>
              </a:spcAft>
              <a:buClrTx/>
              <a:buSzTx/>
              <a:buFont typeface="Arial" panose="020B0604020202020204" pitchFamily="34" charset="0"/>
              <a:buNone/>
              <a:tabLst/>
              <a:defRPr lang="en-US"/>
            </a:lvl1pPr>
            <a:lvl4pPr marL="182880" marR="0" indent="-182880" algn="l" defTabSz="182880" rtl="0" eaLnBrk="1" fontAlgn="auto" latinLnBrk="0" hangingPunct="1">
              <a:lnSpc>
                <a:spcPct val="100000"/>
              </a:lnSpc>
              <a:spcBef>
                <a:spcPts val="0"/>
              </a:spcBef>
              <a:spcAft>
                <a:spcPts val="600"/>
              </a:spcAft>
              <a:buClr>
                <a:schemeClr val="tx2"/>
              </a:buClr>
              <a:buSzPct val="100000"/>
              <a:buFont typeface="Arial" panose="020B0604020202020204" pitchFamily="34" charset="0"/>
              <a:buChar char="•"/>
              <a:tabLst>
                <a:tab pos="182880" algn="l"/>
                <a:tab pos="365760" algn="l"/>
                <a:tab pos="548640" algn="l"/>
              </a:tabLst>
              <a:defRPr/>
            </a:lvl4pPr>
          </a:lstStyle>
          <a:p>
            <a:pPr lvl="0"/>
            <a:r>
              <a:rPr lang="en-US"/>
              <a:t>Click to edit Master text styles</a:t>
            </a:r>
          </a:p>
        </p:txBody>
      </p:sp>
      <p:sp>
        <p:nvSpPr>
          <p:cNvPr id="43" name="Text Placeholder 42">
            <a:extLst>
              <a:ext uri="{FF2B5EF4-FFF2-40B4-BE49-F238E27FC236}">
                <a16:creationId xmlns:a16="http://schemas.microsoft.com/office/drawing/2014/main" id="{0DA429A8-EB04-A044-9D34-4E364E5B2E09}"/>
              </a:ext>
            </a:extLst>
          </p:cNvPr>
          <p:cNvSpPr>
            <a:spLocks noGrp="1"/>
          </p:cNvSpPr>
          <p:nvPr>
            <p:ph type="body" sz="quarter" idx="25"/>
          </p:nvPr>
        </p:nvSpPr>
        <p:spPr>
          <a:xfrm>
            <a:off x="1616075" y="3778366"/>
            <a:ext cx="2058988" cy="2353899"/>
          </a:xfrm>
        </p:spPr>
        <p:txBody>
          <a:bodyPr/>
          <a:lstStyle>
            <a:lvl1pPr>
              <a:defRPr sz="1200"/>
            </a:lvl1pPr>
          </a:lstStyle>
          <a:p>
            <a:pPr lvl="0"/>
            <a:r>
              <a:rPr lang="en-US"/>
              <a:t>Click to edit Master text styles</a:t>
            </a:r>
          </a:p>
        </p:txBody>
      </p:sp>
      <p:sp>
        <p:nvSpPr>
          <p:cNvPr id="44" name="Text Placeholder 42">
            <a:extLst>
              <a:ext uri="{FF2B5EF4-FFF2-40B4-BE49-F238E27FC236}">
                <a16:creationId xmlns:a16="http://schemas.microsoft.com/office/drawing/2014/main" id="{F29C1DE2-5444-9A45-AE2E-AF62BA7E6FB7}"/>
              </a:ext>
            </a:extLst>
          </p:cNvPr>
          <p:cNvSpPr>
            <a:spLocks noGrp="1"/>
          </p:cNvSpPr>
          <p:nvPr>
            <p:ph type="body" sz="quarter" idx="26"/>
          </p:nvPr>
        </p:nvSpPr>
        <p:spPr>
          <a:xfrm>
            <a:off x="3922590" y="3778366"/>
            <a:ext cx="2058988" cy="2353899"/>
          </a:xfrm>
        </p:spPr>
        <p:txBody>
          <a:bodyPr/>
          <a:lstStyle>
            <a:lvl1pPr>
              <a:defRPr sz="1200"/>
            </a:lvl1pPr>
            <a:lvl3pPr>
              <a:defRPr>
                <a:solidFill>
                  <a:schemeClr val="accent4"/>
                </a:solidFill>
              </a:defRPr>
            </a:lvl3pPr>
          </a:lstStyle>
          <a:p>
            <a:pPr lvl="0"/>
            <a:r>
              <a:rPr lang="en-US"/>
              <a:t>Click to edit Master text styles</a:t>
            </a:r>
          </a:p>
        </p:txBody>
      </p:sp>
      <p:sp>
        <p:nvSpPr>
          <p:cNvPr id="45" name="Text Placeholder 42">
            <a:extLst>
              <a:ext uri="{FF2B5EF4-FFF2-40B4-BE49-F238E27FC236}">
                <a16:creationId xmlns:a16="http://schemas.microsoft.com/office/drawing/2014/main" id="{E7E9E075-FBFF-B14F-931F-19612CC07E2C}"/>
              </a:ext>
            </a:extLst>
          </p:cNvPr>
          <p:cNvSpPr>
            <a:spLocks noGrp="1"/>
          </p:cNvSpPr>
          <p:nvPr>
            <p:ph type="body" sz="quarter" idx="27"/>
          </p:nvPr>
        </p:nvSpPr>
        <p:spPr>
          <a:xfrm>
            <a:off x="6220313" y="3778366"/>
            <a:ext cx="2058988" cy="2353899"/>
          </a:xfrm>
        </p:spPr>
        <p:txBody>
          <a:bodyPr/>
          <a:lstStyle>
            <a:lvl1pPr>
              <a:defRPr sz="1200"/>
            </a:lvl1pPr>
            <a:lvl3pPr>
              <a:defRPr>
                <a:solidFill>
                  <a:schemeClr val="accent1"/>
                </a:solidFill>
              </a:defRPr>
            </a:lvl3pPr>
          </a:lstStyle>
          <a:p>
            <a:pPr lvl="0"/>
            <a:r>
              <a:rPr lang="en-US"/>
              <a:t>Click to edit Master text styles</a:t>
            </a:r>
          </a:p>
        </p:txBody>
      </p:sp>
      <p:sp>
        <p:nvSpPr>
          <p:cNvPr id="46" name="Text Placeholder 42">
            <a:extLst>
              <a:ext uri="{FF2B5EF4-FFF2-40B4-BE49-F238E27FC236}">
                <a16:creationId xmlns:a16="http://schemas.microsoft.com/office/drawing/2014/main" id="{942E6F80-0FF5-D64E-9A1E-40A4242AF62D}"/>
              </a:ext>
            </a:extLst>
          </p:cNvPr>
          <p:cNvSpPr>
            <a:spLocks noGrp="1"/>
          </p:cNvSpPr>
          <p:nvPr>
            <p:ph type="body" sz="quarter" idx="28"/>
          </p:nvPr>
        </p:nvSpPr>
        <p:spPr>
          <a:xfrm>
            <a:off x="8535621" y="3778366"/>
            <a:ext cx="2058988" cy="2353899"/>
          </a:xfrm>
        </p:spPr>
        <p:txBody>
          <a:bodyPr/>
          <a:lstStyle>
            <a:lvl1pPr>
              <a:defRPr sz="1200"/>
            </a:lvl1pPr>
            <a:lvl3pPr>
              <a:defRPr>
                <a:solidFill>
                  <a:schemeClr val="tx2"/>
                </a:solidFill>
              </a:defRPr>
            </a:lvl3pPr>
          </a:lstStyle>
          <a:p>
            <a:pPr lvl="0"/>
            <a:r>
              <a:rPr lang="en-US"/>
              <a:t>Click to edit Master text styles</a:t>
            </a:r>
          </a:p>
        </p:txBody>
      </p:sp>
      <p:sp>
        <p:nvSpPr>
          <p:cNvPr id="47" name="Text Placeholder 42">
            <a:extLst>
              <a:ext uri="{FF2B5EF4-FFF2-40B4-BE49-F238E27FC236}">
                <a16:creationId xmlns:a16="http://schemas.microsoft.com/office/drawing/2014/main" id="{6B3E9718-5031-054E-BB2A-2591593F8604}"/>
              </a:ext>
            </a:extLst>
          </p:cNvPr>
          <p:cNvSpPr>
            <a:spLocks noGrp="1"/>
          </p:cNvSpPr>
          <p:nvPr>
            <p:ph type="body" sz="quarter" idx="29"/>
          </p:nvPr>
        </p:nvSpPr>
        <p:spPr>
          <a:xfrm>
            <a:off x="1616075" y="2242104"/>
            <a:ext cx="2058988" cy="459354"/>
          </a:xfrm>
        </p:spPr>
        <p:txBody>
          <a:bodyPr/>
          <a:lstStyle>
            <a:lvl1pPr algn="ctr">
              <a:defRPr sz="1200" b="1">
                <a:solidFill>
                  <a:schemeClr val="bg1"/>
                </a:solidFill>
              </a:defRPr>
            </a:lvl1pPr>
            <a:lvl3pPr algn="ctr">
              <a:defRPr/>
            </a:lvl3pPr>
          </a:lstStyle>
          <a:p>
            <a:pPr lvl="0"/>
            <a:r>
              <a:rPr lang="en-US"/>
              <a:t>Click to edit Master text styles</a:t>
            </a:r>
          </a:p>
        </p:txBody>
      </p:sp>
      <p:sp>
        <p:nvSpPr>
          <p:cNvPr id="48" name="Text Placeholder 42">
            <a:extLst>
              <a:ext uri="{FF2B5EF4-FFF2-40B4-BE49-F238E27FC236}">
                <a16:creationId xmlns:a16="http://schemas.microsoft.com/office/drawing/2014/main" id="{FDC293BC-FA5E-CA43-A729-B510429EB71A}"/>
              </a:ext>
            </a:extLst>
          </p:cNvPr>
          <p:cNvSpPr>
            <a:spLocks noGrp="1"/>
          </p:cNvSpPr>
          <p:nvPr>
            <p:ph type="body" sz="quarter" idx="30"/>
          </p:nvPr>
        </p:nvSpPr>
        <p:spPr>
          <a:xfrm>
            <a:off x="3922590" y="2242104"/>
            <a:ext cx="2058988" cy="459354"/>
          </a:xfrm>
        </p:spPr>
        <p:txBody>
          <a:bodyPr/>
          <a:lstStyle>
            <a:lvl1pPr algn="ctr">
              <a:defRPr sz="1200" b="1">
                <a:solidFill>
                  <a:schemeClr val="accent4"/>
                </a:solidFill>
              </a:defRPr>
            </a:lvl1pPr>
            <a:lvl3pPr algn="ctr">
              <a:defRPr>
                <a:solidFill>
                  <a:schemeClr val="accent4"/>
                </a:solidFill>
              </a:defRPr>
            </a:lvl3pPr>
          </a:lstStyle>
          <a:p>
            <a:pPr lvl="0"/>
            <a:r>
              <a:rPr lang="en-US"/>
              <a:t>Click to edit Master text styles</a:t>
            </a:r>
          </a:p>
        </p:txBody>
      </p:sp>
      <p:sp>
        <p:nvSpPr>
          <p:cNvPr id="49" name="Text Placeholder 42">
            <a:extLst>
              <a:ext uri="{FF2B5EF4-FFF2-40B4-BE49-F238E27FC236}">
                <a16:creationId xmlns:a16="http://schemas.microsoft.com/office/drawing/2014/main" id="{384D7CF0-1313-B34D-BF9C-E9F0D2DEBD57}"/>
              </a:ext>
            </a:extLst>
          </p:cNvPr>
          <p:cNvSpPr>
            <a:spLocks noGrp="1"/>
          </p:cNvSpPr>
          <p:nvPr>
            <p:ph type="body" sz="quarter" idx="31"/>
          </p:nvPr>
        </p:nvSpPr>
        <p:spPr>
          <a:xfrm>
            <a:off x="6229105" y="2242104"/>
            <a:ext cx="2058988" cy="459354"/>
          </a:xfrm>
        </p:spPr>
        <p:txBody>
          <a:bodyPr/>
          <a:lstStyle>
            <a:lvl1pPr algn="ctr">
              <a:defRPr sz="1200" b="1">
                <a:solidFill>
                  <a:schemeClr val="accent1"/>
                </a:solidFill>
              </a:defRPr>
            </a:lvl1pPr>
            <a:lvl3pPr algn="ctr">
              <a:defRPr>
                <a:solidFill>
                  <a:schemeClr val="accent1"/>
                </a:solidFill>
              </a:defRPr>
            </a:lvl3pPr>
          </a:lstStyle>
          <a:p>
            <a:pPr lvl="0"/>
            <a:r>
              <a:rPr lang="en-US"/>
              <a:t>Click to edit Master text styles</a:t>
            </a:r>
          </a:p>
        </p:txBody>
      </p:sp>
      <p:sp>
        <p:nvSpPr>
          <p:cNvPr id="50" name="Text Placeholder 42">
            <a:extLst>
              <a:ext uri="{FF2B5EF4-FFF2-40B4-BE49-F238E27FC236}">
                <a16:creationId xmlns:a16="http://schemas.microsoft.com/office/drawing/2014/main" id="{29F452B3-FF8B-0E45-BC70-A6583D0A5587}"/>
              </a:ext>
            </a:extLst>
          </p:cNvPr>
          <p:cNvSpPr>
            <a:spLocks noGrp="1"/>
          </p:cNvSpPr>
          <p:nvPr>
            <p:ph type="body" sz="quarter" idx="32"/>
          </p:nvPr>
        </p:nvSpPr>
        <p:spPr>
          <a:xfrm>
            <a:off x="8535621" y="2242104"/>
            <a:ext cx="2058988" cy="459354"/>
          </a:xfrm>
        </p:spPr>
        <p:txBody>
          <a:bodyPr/>
          <a:lstStyle>
            <a:lvl1pPr algn="ctr">
              <a:defRPr sz="1200" b="1"/>
            </a:lvl1pPr>
            <a:lvl3pPr algn="ctr">
              <a:defRPr>
                <a:solidFill>
                  <a:schemeClr val="tx2"/>
                </a:solidFill>
              </a:defRPr>
            </a:lvl3pPr>
          </a:lstStyle>
          <a:p>
            <a:pPr lvl="0"/>
            <a:r>
              <a:rPr lang="en-US"/>
              <a:t>Click to edit Master text styles</a:t>
            </a:r>
          </a:p>
        </p:txBody>
      </p:sp>
      <p:sp>
        <p:nvSpPr>
          <p:cNvPr id="42" name="Text Placeholder 7">
            <a:extLst>
              <a:ext uri="{FF2B5EF4-FFF2-40B4-BE49-F238E27FC236}">
                <a16:creationId xmlns:a16="http://schemas.microsoft.com/office/drawing/2014/main" id="{D5D224B5-0516-0948-BBD6-F994F144DFAC}"/>
              </a:ext>
            </a:extLst>
          </p:cNvPr>
          <p:cNvSpPr>
            <a:spLocks noGrp="1"/>
          </p:cNvSpPr>
          <p:nvPr>
            <p:ph type="body" sz="quarter" idx="33" hasCustomPrompt="1"/>
          </p:nvPr>
        </p:nvSpPr>
        <p:spPr>
          <a:xfrm>
            <a:off x="10148986" y="6632886"/>
            <a:ext cx="1821776" cy="92333"/>
          </a:xfrm>
        </p:spPr>
        <p:txBody>
          <a:bodyPr anchor="b" anchorCtr="0">
            <a:spAutoFit/>
          </a:bodyPr>
          <a:lstStyle>
            <a:lvl1pPr algn="r">
              <a:lnSpc>
                <a:spcPct val="100000"/>
              </a:lnSpc>
              <a:defRPr sz="600">
                <a:solidFill>
                  <a:schemeClr val="tx2">
                    <a:lumMod val="50000"/>
                    <a:lumOff val="50000"/>
                  </a:schemeClr>
                </a:solidFill>
              </a:defRPr>
            </a:lvl1pPr>
          </a:lstStyle>
          <a:p>
            <a:pPr lvl="0"/>
            <a:r>
              <a:rPr lang="en-US"/>
              <a:t>Source Info</a:t>
            </a:r>
          </a:p>
        </p:txBody>
      </p:sp>
      <p:grpSp>
        <p:nvGrpSpPr>
          <p:cNvPr id="51" name="Group 50">
            <a:extLst>
              <a:ext uri="{FF2B5EF4-FFF2-40B4-BE49-F238E27FC236}">
                <a16:creationId xmlns:a16="http://schemas.microsoft.com/office/drawing/2014/main" id="{33B89A7B-2CC2-2546-A05C-CAABD05D60E9}"/>
              </a:ext>
            </a:extLst>
          </p:cNvPr>
          <p:cNvGrpSpPr>
            <a:grpSpLocks noChangeAspect="1"/>
          </p:cNvGrpSpPr>
          <p:nvPr userDrawn="1"/>
        </p:nvGrpSpPr>
        <p:grpSpPr>
          <a:xfrm>
            <a:off x="11082099" y="215853"/>
            <a:ext cx="886025" cy="193345"/>
            <a:chOff x="11082099" y="215851"/>
            <a:chExt cx="886025" cy="193345"/>
          </a:xfrm>
        </p:grpSpPr>
        <p:sp>
          <p:nvSpPr>
            <p:cNvPr id="52" name="Freeform 51">
              <a:extLst>
                <a:ext uri="{FF2B5EF4-FFF2-40B4-BE49-F238E27FC236}">
                  <a16:creationId xmlns:a16="http://schemas.microsoft.com/office/drawing/2014/main" id="{107A8B27-226B-A043-8F1C-1A97AD3210E4}"/>
                </a:ext>
              </a:extLst>
            </p:cNvPr>
            <p:cNvSpPr/>
            <p:nvPr/>
          </p:nvSpPr>
          <p:spPr>
            <a:xfrm>
              <a:off x="11248402" y="215851"/>
              <a:ext cx="719722" cy="193345"/>
            </a:xfrm>
            <a:custGeom>
              <a:avLst/>
              <a:gdLst>
                <a:gd name="connsiteX0" fmla="*/ 212098 w 719722"/>
                <a:gd name="connsiteY0" fmla="*/ 78028 h 193345"/>
                <a:gd name="connsiteX1" fmla="*/ 182351 w 719722"/>
                <a:gd name="connsiteY1" fmla="*/ 90043 h 193345"/>
                <a:gd name="connsiteX2" fmla="*/ 170730 w 719722"/>
                <a:gd name="connsiteY2" fmla="*/ 121669 h 193345"/>
                <a:gd name="connsiteX3" fmla="*/ 182351 w 719722"/>
                <a:gd name="connsiteY3" fmla="*/ 153294 h 193345"/>
                <a:gd name="connsiteX4" fmla="*/ 212098 w 719722"/>
                <a:gd name="connsiteY4" fmla="*/ 165309 h 193345"/>
                <a:gd name="connsiteX5" fmla="*/ 241982 w 719722"/>
                <a:gd name="connsiteY5" fmla="*/ 153294 h 193345"/>
                <a:gd name="connsiteX6" fmla="*/ 253742 w 719722"/>
                <a:gd name="connsiteY6" fmla="*/ 121669 h 193345"/>
                <a:gd name="connsiteX7" fmla="*/ 241982 w 719722"/>
                <a:gd name="connsiteY7" fmla="*/ 90043 h 193345"/>
                <a:gd name="connsiteX8" fmla="*/ 212098 w 719722"/>
                <a:gd name="connsiteY8" fmla="*/ 78028 h 193345"/>
                <a:gd name="connsiteX9" fmla="*/ 539445 w 719722"/>
                <a:gd name="connsiteY9" fmla="*/ 77891 h 193345"/>
                <a:gd name="connsiteX10" fmla="*/ 518277 w 719722"/>
                <a:gd name="connsiteY10" fmla="*/ 83277 h 193345"/>
                <a:gd name="connsiteX11" fmla="*/ 503335 w 719722"/>
                <a:gd name="connsiteY11" fmla="*/ 98606 h 193345"/>
                <a:gd name="connsiteX12" fmla="*/ 497801 w 719722"/>
                <a:gd name="connsiteY12" fmla="*/ 121669 h 193345"/>
                <a:gd name="connsiteX13" fmla="*/ 503335 w 719722"/>
                <a:gd name="connsiteY13" fmla="*/ 144733 h 193345"/>
                <a:gd name="connsiteX14" fmla="*/ 518277 w 719722"/>
                <a:gd name="connsiteY14" fmla="*/ 160062 h 193345"/>
                <a:gd name="connsiteX15" fmla="*/ 539445 w 719722"/>
                <a:gd name="connsiteY15" fmla="*/ 165448 h 193345"/>
                <a:gd name="connsiteX16" fmla="*/ 560614 w 719722"/>
                <a:gd name="connsiteY16" fmla="*/ 160062 h 193345"/>
                <a:gd name="connsiteX17" fmla="*/ 575556 w 719722"/>
                <a:gd name="connsiteY17" fmla="*/ 144733 h 193345"/>
                <a:gd name="connsiteX18" fmla="*/ 581090 w 719722"/>
                <a:gd name="connsiteY18" fmla="*/ 121669 h 193345"/>
                <a:gd name="connsiteX19" fmla="*/ 575556 w 719722"/>
                <a:gd name="connsiteY19" fmla="*/ 98606 h 193345"/>
                <a:gd name="connsiteX20" fmla="*/ 560614 w 719722"/>
                <a:gd name="connsiteY20" fmla="*/ 83277 h 193345"/>
                <a:gd name="connsiteX21" fmla="*/ 539445 w 719722"/>
                <a:gd name="connsiteY21" fmla="*/ 77891 h 193345"/>
                <a:gd name="connsiteX22" fmla="*/ 2352 w 719722"/>
                <a:gd name="connsiteY22" fmla="*/ 51650 h 193345"/>
                <a:gd name="connsiteX23" fmla="*/ 30300 w 719722"/>
                <a:gd name="connsiteY23" fmla="*/ 51650 h 193345"/>
                <a:gd name="connsiteX24" fmla="*/ 43997 w 719722"/>
                <a:gd name="connsiteY24" fmla="*/ 58417 h 193345"/>
                <a:gd name="connsiteX25" fmla="*/ 73190 w 719722"/>
                <a:gd name="connsiteY25" fmla="*/ 99020 h 193345"/>
                <a:gd name="connsiteX26" fmla="*/ 102383 w 719722"/>
                <a:gd name="connsiteY26" fmla="*/ 58417 h 193345"/>
                <a:gd name="connsiteX27" fmla="*/ 116080 w 719722"/>
                <a:gd name="connsiteY27" fmla="*/ 51650 h 193345"/>
                <a:gd name="connsiteX28" fmla="*/ 142921 w 719722"/>
                <a:gd name="connsiteY28" fmla="*/ 51650 h 193345"/>
                <a:gd name="connsiteX29" fmla="*/ 90484 w 719722"/>
                <a:gd name="connsiteY29" fmla="*/ 121531 h 193345"/>
                <a:gd name="connsiteX30" fmla="*/ 145273 w 719722"/>
                <a:gd name="connsiteY30" fmla="*/ 191411 h 193345"/>
                <a:gd name="connsiteX31" fmla="*/ 116910 w 719722"/>
                <a:gd name="connsiteY31" fmla="*/ 191411 h 193345"/>
                <a:gd name="connsiteX32" fmla="*/ 103213 w 719722"/>
                <a:gd name="connsiteY32" fmla="*/ 184644 h 193345"/>
                <a:gd name="connsiteX33" fmla="*/ 72360 w 719722"/>
                <a:gd name="connsiteY33" fmla="*/ 144732 h 193345"/>
                <a:gd name="connsiteX34" fmla="*/ 41368 w 719722"/>
                <a:gd name="connsiteY34" fmla="*/ 184644 h 193345"/>
                <a:gd name="connsiteX35" fmla="*/ 27671 w 719722"/>
                <a:gd name="connsiteY35" fmla="*/ 191411 h 193345"/>
                <a:gd name="connsiteX36" fmla="*/ 0 w 719722"/>
                <a:gd name="connsiteY36" fmla="*/ 191411 h 193345"/>
                <a:gd name="connsiteX37" fmla="*/ 54512 w 719722"/>
                <a:gd name="connsiteY37" fmla="*/ 121531 h 193345"/>
                <a:gd name="connsiteX38" fmla="*/ 389469 w 719722"/>
                <a:gd name="connsiteY38" fmla="*/ 50408 h 193345"/>
                <a:gd name="connsiteX39" fmla="*/ 431944 w 719722"/>
                <a:gd name="connsiteY39" fmla="*/ 65737 h 193345"/>
                <a:gd name="connsiteX40" fmla="*/ 447993 w 719722"/>
                <a:gd name="connsiteY40" fmla="*/ 111449 h 193345"/>
                <a:gd name="connsiteX41" fmla="*/ 447993 w 719722"/>
                <a:gd name="connsiteY41" fmla="*/ 191549 h 193345"/>
                <a:gd name="connsiteX42" fmla="*/ 432220 w 719722"/>
                <a:gd name="connsiteY42" fmla="*/ 191549 h 193345"/>
                <a:gd name="connsiteX43" fmla="*/ 415203 w 719722"/>
                <a:gd name="connsiteY43" fmla="*/ 174562 h 193345"/>
                <a:gd name="connsiteX44" fmla="*/ 415203 w 719722"/>
                <a:gd name="connsiteY44" fmla="*/ 115730 h 193345"/>
                <a:gd name="connsiteX45" fmla="*/ 406486 w 719722"/>
                <a:gd name="connsiteY45" fmla="*/ 88110 h 193345"/>
                <a:gd name="connsiteX46" fmla="*/ 381859 w 719722"/>
                <a:gd name="connsiteY46" fmla="*/ 78857 h 193345"/>
                <a:gd name="connsiteX47" fmla="*/ 353358 w 719722"/>
                <a:gd name="connsiteY47" fmla="*/ 89767 h 193345"/>
                <a:gd name="connsiteX48" fmla="*/ 342843 w 719722"/>
                <a:gd name="connsiteY48" fmla="*/ 120978 h 193345"/>
                <a:gd name="connsiteX49" fmla="*/ 342843 w 719722"/>
                <a:gd name="connsiteY49" fmla="*/ 174562 h 193345"/>
                <a:gd name="connsiteX50" fmla="*/ 325826 w 719722"/>
                <a:gd name="connsiteY50" fmla="*/ 191549 h 193345"/>
                <a:gd name="connsiteX51" fmla="*/ 310053 w 719722"/>
                <a:gd name="connsiteY51" fmla="*/ 191549 h 193345"/>
                <a:gd name="connsiteX52" fmla="*/ 310053 w 719722"/>
                <a:gd name="connsiteY52" fmla="*/ 51927 h 193345"/>
                <a:gd name="connsiteX53" fmla="*/ 324165 w 719722"/>
                <a:gd name="connsiteY53" fmla="*/ 51927 h 193345"/>
                <a:gd name="connsiteX54" fmla="*/ 341183 w 719722"/>
                <a:gd name="connsiteY54" fmla="*/ 68914 h 193345"/>
                <a:gd name="connsiteX55" fmla="*/ 341183 w 719722"/>
                <a:gd name="connsiteY55" fmla="*/ 70018 h 193345"/>
                <a:gd name="connsiteX56" fmla="*/ 361659 w 719722"/>
                <a:gd name="connsiteY56" fmla="*/ 55379 h 193345"/>
                <a:gd name="connsiteX57" fmla="*/ 389469 w 719722"/>
                <a:gd name="connsiteY57" fmla="*/ 50408 h 193345"/>
                <a:gd name="connsiteX58" fmla="*/ 719722 w 719722"/>
                <a:gd name="connsiteY58" fmla="*/ 50269 h 193345"/>
                <a:gd name="connsiteX59" fmla="*/ 719722 w 719722"/>
                <a:gd name="connsiteY59" fmla="*/ 81342 h 193345"/>
                <a:gd name="connsiteX60" fmla="*/ 712113 w 719722"/>
                <a:gd name="connsiteY60" fmla="*/ 80514 h 193345"/>
                <a:gd name="connsiteX61" fmla="*/ 682228 w 719722"/>
                <a:gd name="connsiteY61" fmla="*/ 91700 h 193345"/>
                <a:gd name="connsiteX62" fmla="*/ 671436 w 719722"/>
                <a:gd name="connsiteY62" fmla="*/ 123740 h 193345"/>
                <a:gd name="connsiteX63" fmla="*/ 671436 w 719722"/>
                <a:gd name="connsiteY63" fmla="*/ 174424 h 193345"/>
                <a:gd name="connsiteX64" fmla="*/ 654419 w 719722"/>
                <a:gd name="connsiteY64" fmla="*/ 191411 h 193345"/>
                <a:gd name="connsiteX65" fmla="*/ 638646 w 719722"/>
                <a:gd name="connsiteY65" fmla="*/ 191411 h 193345"/>
                <a:gd name="connsiteX66" fmla="*/ 638646 w 719722"/>
                <a:gd name="connsiteY66" fmla="*/ 51926 h 193345"/>
                <a:gd name="connsiteX67" fmla="*/ 669776 w 719722"/>
                <a:gd name="connsiteY67" fmla="*/ 51926 h 193345"/>
                <a:gd name="connsiteX68" fmla="*/ 669776 w 719722"/>
                <a:gd name="connsiteY68" fmla="*/ 72366 h 193345"/>
                <a:gd name="connsiteX69" fmla="*/ 719722 w 719722"/>
                <a:gd name="connsiteY69" fmla="*/ 50269 h 193345"/>
                <a:gd name="connsiteX70" fmla="*/ 208500 w 719722"/>
                <a:gd name="connsiteY70" fmla="*/ 50269 h 193345"/>
                <a:gd name="connsiteX71" fmla="*/ 233543 w 719722"/>
                <a:gd name="connsiteY71" fmla="*/ 54964 h 193345"/>
                <a:gd name="connsiteX72" fmla="*/ 253327 w 719722"/>
                <a:gd name="connsiteY72" fmla="*/ 68775 h 193345"/>
                <a:gd name="connsiteX73" fmla="*/ 270345 w 719722"/>
                <a:gd name="connsiteY73" fmla="*/ 51788 h 193345"/>
                <a:gd name="connsiteX74" fmla="*/ 285979 w 719722"/>
                <a:gd name="connsiteY74" fmla="*/ 51788 h 193345"/>
                <a:gd name="connsiteX75" fmla="*/ 285979 w 719722"/>
                <a:gd name="connsiteY75" fmla="*/ 51926 h 193345"/>
                <a:gd name="connsiteX76" fmla="*/ 285979 w 719722"/>
                <a:gd name="connsiteY76" fmla="*/ 191549 h 193345"/>
                <a:gd name="connsiteX77" fmla="*/ 271867 w 719722"/>
                <a:gd name="connsiteY77" fmla="*/ 191549 h 193345"/>
                <a:gd name="connsiteX78" fmla="*/ 254849 w 719722"/>
                <a:gd name="connsiteY78" fmla="*/ 174562 h 193345"/>
                <a:gd name="connsiteX79" fmla="*/ 254849 w 719722"/>
                <a:gd name="connsiteY79" fmla="*/ 173457 h 193345"/>
                <a:gd name="connsiteX80" fmla="*/ 234788 w 719722"/>
                <a:gd name="connsiteY80" fmla="*/ 188372 h 193345"/>
                <a:gd name="connsiteX81" fmla="*/ 208500 w 719722"/>
                <a:gd name="connsiteY81" fmla="*/ 193344 h 193345"/>
                <a:gd name="connsiteX82" fmla="*/ 171975 w 719722"/>
                <a:gd name="connsiteY82" fmla="*/ 184506 h 193345"/>
                <a:gd name="connsiteX83" fmla="*/ 146794 w 719722"/>
                <a:gd name="connsiteY83" fmla="*/ 159371 h 193345"/>
                <a:gd name="connsiteX84" fmla="*/ 137801 w 719722"/>
                <a:gd name="connsiteY84" fmla="*/ 121669 h 193345"/>
                <a:gd name="connsiteX85" fmla="*/ 146794 w 719722"/>
                <a:gd name="connsiteY85" fmla="*/ 84104 h 193345"/>
                <a:gd name="connsiteX86" fmla="*/ 171975 w 719722"/>
                <a:gd name="connsiteY86" fmla="*/ 59108 h 193345"/>
                <a:gd name="connsiteX87" fmla="*/ 208500 w 719722"/>
                <a:gd name="connsiteY87" fmla="*/ 50269 h 193345"/>
                <a:gd name="connsiteX88" fmla="*/ 580675 w 719722"/>
                <a:gd name="connsiteY88" fmla="*/ 0 h 193345"/>
                <a:gd name="connsiteX89" fmla="*/ 613327 w 719722"/>
                <a:gd name="connsiteY89" fmla="*/ 0 h 193345"/>
                <a:gd name="connsiteX90" fmla="*/ 613327 w 719722"/>
                <a:gd name="connsiteY90" fmla="*/ 191550 h 193345"/>
                <a:gd name="connsiteX91" fmla="*/ 598938 w 719722"/>
                <a:gd name="connsiteY91" fmla="*/ 191550 h 193345"/>
                <a:gd name="connsiteX92" fmla="*/ 581920 w 719722"/>
                <a:gd name="connsiteY92" fmla="*/ 174563 h 193345"/>
                <a:gd name="connsiteX93" fmla="*/ 581920 w 719722"/>
                <a:gd name="connsiteY93" fmla="*/ 173458 h 193345"/>
                <a:gd name="connsiteX94" fmla="*/ 561859 w 719722"/>
                <a:gd name="connsiteY94" fmla="*/ 188373 h 193345"/>
                <a:gd name="connsiteX95" fmla="*/ 535571 w 719722"/>
                <a:gd name="connsiteY95" fmla="*/ 193345 h 193345"/>
                <a:gd name="connsiteX96" fmla="*/ 499322 w 719722"/>
                <a:gd name="connsiteY96" fmla="*/ 184507 h 193345"/>
                <a:gd name="connsiteX97" fmla="*/ 474003 w 719722"/>
                <a:gd name="connsiteY97" fmla="*/ 159234 h 193345"/>
                <a:gd name="connsiteX98" fmla="*/ 464872 w 719722"/>
                <a:gd name="connsiteY98" fmla="*/ 121669 h 193345"/>
                <a:gd name="connsiteX99" fmla="*/ 474003 w 719722"/>
                <a:gd name="connsiteY99" fmla="*/ 84243 h 193345"/>
                <a:gd name="connsiteX100" fmla="*/ 499322 w 719722"/>
                <a:gd name="connsiteY100" fmla="*/ 59108 h 193345"/>
                <a:gd name="connsiteX101" fmla="*/ 535571 w 719722"/>
                <a:gd name="connsiteY101" fmla="*/ 50270 h 193345"/>
                <a:gd name="connsiteX102" fmla="*/ 561029 w 719722"/>
                <a:gd name="connsiteY102" fmla="*/ 54965 h 193345"/>
                <a:gd name="connsiteX103" fmla="*/ 580675 w 719722"/>
                <a:gd name="connsiteY103" fmla="*/ 69052 h 193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l="l" t="t" r="r" b="b"/>
              <a:pathLst>
                <a:path w="719722" h="193345">
                  <a:moveTo>
                    <a:pt x="212098" y="78028"/>
                  </a:moveTo>
                  <a:cubicBezTo>
                    <a:pt x="200061" y="78028"/>
                    <a:pt x="190099" y="82033"/>
                    <a:pt x="182351" y="90043"/>
                  </a:cubicBezTo>
                  <a:cubicBezTo>
                    <a:pt x="174603" y="98053"/>
                    <a:pt x="170730" y="108549"/>
                    <a:pt x="170730" y="121669"/>
                  </a:cubicBezTo>
                  <a:cubicBezTo>
                    <a:pt x="170730" y="134788"/>
                    <a:pt x="174603" y="145284"/>
                    <a:pt x="182351" y="153294"/>
                  </a:cubicBezTo>
                  <a:cubicBezTo>
                    <a:pt x="190099" y="161304"/>
                    <a:pt x="200061" y="165309"/>
                    <a:pt x="212098" y="165309"/>
                  </a:cubicBezTo>
                  <a:cubicBezTo>
                    <a:pt x="224134" y="165447"/>
                    <a:pt x="234096" y="161442"/>
                    <a:pt x="241982" y="153294"/>
                  </a:cubicBezTo>
                  <a:cubicBezTo>
                    <a:pt x="249868" y="145284"/>
                    <a:pt x="253742" y="134788"/>
                    <a:pt x="253742" y="121669"/>
                  </a:cubicBezTo>
                  <a:cubicBezTo>
                    <a:pt x="253742" y="108549"/>
                    <a:pt x="249868" y="98053"/>
                    <a:pt x="241982" y="90043"/>
                  </a:cubicBezTo>
                  <a:cubicBezTo>
                    <a:pt x="234096" y="82033"/>
                    <a:pt x="224134" y="78028"/>
                    <a:pt x="212098" y="78028"/>
                  </a:cubicBezTo>
                  <a:close/>
                  <a:moveTo>
                    <a:pt x="539445" y="77891"/>
                  </a:moveTo>
                  <a:cubicBezTo>
                    <a:pt x="531559" y="77891"/>
                    <a:pt x="524503" y="79686"/>
                    <a:pt x="518277" y="83277"/>
                  </a:cubicBezTo>
                  <a:cubicBezTo>
                    <a:pt x="512051" y="86867"/>
                    <a:pt x="507070" y="91977"/>
                    <a:pt x="503335" y="98606"/>
                  </a:cubicBezTo>
                  <a:cubicBezTo>
                    <a:pt x="499599" y="105235"/>
                    <a:pt x="497801" y="112969"/>
                    <a:pt x="497801" y="121669"/>
                  </a:cubicBezTo>
                  <a:cubicBezTo>
                    <a:pt x="497801" y="130370"/>
                    <a:pt x="499599" y="138104"/>
                    <a:pt x="503335" y="144733"/>
                  </a:cubicBezTo>
                  <a:cubicBezTo>
                    <a:pt x="507070" y="151362"/>
                    <a:pt x="511913" y="156471"/>
                    <a:pt x="518277" y="160062"/>
                  </a:cubicBezTo>
                  <a:cubicBezTo>
                    <a:pt x="524503" y="163653"/>
                    <a:pt x="531698" y="165448"/>
                    <a:pt x="539445" y="165448"/>
                  </a:cubicBezTo>
                  <a:cubicBezTo>
                    <a:pt x="547193" y="165448"/>
                    <a:pt x="554388" y="163653"/>
                    <a:pt x="560614" y="160062"/>
                  </a:cubicBezTo>
                  <a:cubicBezTo>
                    <a:pt x="566840" y="156471"/>
                    <a:pt x="571821" y="151362"/>
                    <a:pt x="575556" y="144733"/>
                  </a:cubicBezTo>
                  <a:cubicBezTo>
                    <a:pt x="579292" y="138104"/>
                    <a:pt x="581090" y="130370"/>
                    <a:pt x="581090" y="121669"/>
                  </a:cubicBezTo>
                  <a:cubicBezTo>
                    <a:pt x="581090" y="112969"/>
                    <a:pt x="579292" y="105235"/>
                    <a:pt x="575556" y="98606"/>
                  </a:cubicBezTo>
                  <a:cubicBezTo>
                    <a:pt x="571821" y="91977"/>
                    <a:pt x="566840" y="86867"/>
                    <a:pt x="560614" y="83277"/>
                  </a:cubicBezTo>
                  <a:cubicBezTo>
                    <a:pt x="554388" y="79686"/>
                    <a:pt x="547193" y="77891"/>
                    <a:pt x="539445" y="77891"/>
                  </a:cubicBezTo>
                  <a:close/>
                  <a:moveTo>
                    <a:pt x="2352" y="51650"/>
                  </a:moveTo>
                  <a:lnTo>
                    <a:pt x="30300" y="51650"/>
                  </a:lnTo>
                  <a:cubicBezTo>
                    <a:pt x="35696" y="51650"/>
                    <a:pt x="40676" y="54136"/>
                    <a:pt x="43997" y="58417"/>
                  </a:cubicBezTo>
                  <a:lnTo>
                    <a:pt x="73190" y="99020"/>
                  </a:lnTo>
                  <a:lnTo>
                    <a:pt x="102383" y="58417"/>
                  </a:lnTo>
                  <a:cubicBezTo>
                    <a:pt x="105565" y="54136"/>
                    <a:pt x="110684" y="51650"/>
                    <a:pt x="116080" y="51650"/>
                  </a:cubicBezTo>
                  <a:lnTo>
                    <a:pt x="142921" y="51650"/>
                  </a:lnTo>
                  <a:lnTo>
                    <a:pt x="90484" y="121531"/>
                  </a:lnTo>
                  <a:lnTo>
                    <a:pt x="145273" y="191411"/>
                  </a:lnTo>
                  <a:lnTo>
                    <a:pt x="116910" y="191411"/>
                  </a:lnTo>
                  <a:cubicBezTo>
                    <a:pt x="111514" y="191549"/>
                    <a:pt x="106395" y="188925"/>
                    <a:pt x="103213" y="184644"/>
                  </a:cubicBezTo>
                  <a:lnTo>
                    <a:pt x="72360" y="144732"/>
                  </a:lnTo>
                  <a:lnTo>
                    <a:pt x="41368" y="184644"/>
                  </a:lnTo>
                  <a:cubicBezTo>
                    <a:pt x="38186" y="188925"/>
                    <a:pt x="33067" y="191411"/>
                    <a:pt x="27671" y="191411"/>
                  </a:cubicBezTo>
                  <a:lnTo>
                    <a:pt x="0" y="191411"/>
                  </a:lnTo>
                  <a:lnTo>
                    <a:pt x="54512" y="121531"/>
                  </a:lnTo>
                  <a:close/>
                  <a:moveTo>
                    <a:pt x="389469" y="50408"/>
                  </a:moveTo>
                  <a:cubicBezTo>
                    <a:pt x="407040" y="50270"/>
                    <a:pt x="421290" y="55379"/>
                    <a:pt x="431944" y="65737"/>
                  </a:cubicBezTo>
                  <a:cubicBezTo>
                    <a:pt x="442597" y="76095"/>
                    <a:pt x="447993" y="91286"/>
                    <a:pt x="447993" y="111449"/>
                  </a:cubicBezTo>
                  <a:lnTo>
                    <a:pt x="447993" y="191549"/>
                  </a:lnTo>
                  <a:lnTo>
                    <a:pt x="432220" y="191549"/>
                  </a:lnTo>
                  <a:cubicBezTo>
                    <a:pt x="422812" y="191549"/>
                    <a:pt x="415203" y="183953"/>
                    <a:pt x="415203" y="174562"/>
                  </a:cubicBezTo>
                  <a:lnTo>
                    <a:pt x="415203" y="115730"/>
                  </a:lnTo>
                  <a:cubicBezTo>
                    <a:pt x="415203" y="103577"/>
                    <a:pt x="412297" y="94325"/>
                    <a:pt x="406486" y="88110"/>
                  </a:cubicBezTo>
                  <a:cubicBezTo>
                    <a:pt x="400676" y="81895"/>
                    <a:pt x="392513" y="78857"/>
                    <a:pt x="381859" y="78857"/>
                  </a:cubicBezTo>
                  <a:cubicBezTo>
                    <a:pt x="369822" y="78857"/>
                    <a:pt x="360276" y="82448"/>
                    <a:pt x="353358" y="89767"/>
                  </a:cubicBezTo>
                  <a:cubicBezTo>
                    <a:pt x="346302" y="96948"/>
                    <a:pt x="342843" y="107444"/>
                    <a:pt x="342843" y="120978"/>
                  </a:cubicBezTo>
                  <a:lnTo>
                    <a:pt x="342843" y="174562"/>
                  </a:lnTo>
                  <a:cubicBezTo>
                    <a:pt x="342843" y="183953"/>
                    <a:pt x="335234" y="191549"/>
                    <a:pt x="325826" y="191549"/>
                  </a:cubicBezTo>
                  <a:lnTo>
                    <a:pt x="310053" y="191549"/>
                  </a:lnTo>
                  <a:lnTo>
                    <a:pt x="310053" y="51927"/>
                  </a:lnTo>
                  <a:lnTo>
                    <a:pt x="324165" y="51927"/>
                  </a:lnTo>
                  <a:cubicBezTo>
                    <a:pt x="333573" y="51927"/>
                    <a:pt x="341183" y="59523"/>
                    <a:pt x="341183" y="68914"/>
                  </a:cubicBezTo>
                  <a:lnTo>
                    <a:pt x="341183" y="70018"/>
                  </a:lnTo>
                  <a:cubicBezTo>
                    <a:pt x="346579" y="63527"/>
                    <a:pt x="353358" y="58694"/>
                    <a:pt x="361659" y="55379"/>
                  </a:cubicBezTo>
                  <a:cubicBezTo>
                    <a:pt x="369822" y="52065"/>
                    <a:pt x="379092" y="50408"/>
                    <a:pt x="389469" y="50408"/>
                  </a:cubicBezTo>
                  <a:close/>
                  <a:moveTo>
                    <a:pt x="719722" y="50269"/>
                  </a:moveTo>
                  <a:lnTo>
                    <a:pt x="719722" y="81342"/>
                  </a:lnTo>
                  <a:cubicBezTo>
                    <a:pt x="716955" y="80790"/>
                    <a:pt x="714326" y="80514"/>
                    <a:pt x="712113" y="80514"/>
                  </a:cubicBezTo>
                  <a:cubicBezTo>
                    <a:pt x="699384" y="80514"/>
                    <a:pt x="689422" y="84243"/>
                    <a:pt x="682228" y="91700"/>
                  </a:cubicBezTo>
                  <a:cubicBezTo>
                    <a:pt x="675033" y="99158"/>
                    <a:pt x="671436" y="109792"/>
                    <a:pt x="671436" y="123740"/>
                  </a:cubicBezTo>
                  <a:lnTo>
                    <a:pt x="671436" y="174424"/>
                  </a:lnTo>
                  <a:cubicBezTo>
                    <a:pt x="671436" y="183815"/>
                    <a:pt x="663827" y="191411"/>
                    <a:pt x="654419" y="191411"/>
                  </a:cubicBezTo>
                  <a:lnTo>
                    <a:pt x="638646" y="191411"/>
                  </a:lnTo>
                  <a:lnTo>
                    <a:pt x="638646" y="51926"/>
                  </a:lnTo>
                  <a:lnTo>
                    <a:pt x="669776" y="51926"/>
                  </a:lnTo>
                  <a:lnTo>
                    <a:pt x="669776" y="72366"/>
                  </a:lnTo>
                  <a:cubicBezTo>
                    <a:pt x="679322" y="57589"/>
                    <a:pt x="695925" y="50269"/>
                    <a:pt x="719722" y="50269"/>
                  </a:cubicBezTo>
                  <a:close/>
                  <a:moveTo>
                    <a:pt x="208500" y="50269"/>
                  </a:moveTo>
                  <a:cubicBezTo>
                    <a:pt x="217632" y="50269"/>
                    <a:pt x="225933" y="51788"/>
                    <a:pt x="233543" y="54964"/>
                  </a:cubicBezTo>
                  <a:cubicBezTo>
                    <a:pt x="241152" y="58141"/>
                    <a:pt x="247793" y="62698"/>
                    <a:pt x="253327" y="68775"/>
                  </a:cubicBezTo>
                  <a:cubicBezTo>
                    <a:pt x="253327" y="59384"/>
                    <a:pt x="260937" y="51788"/>
                    <a:pt x="270345" y="51788"/>
                  </a:cubicBezTo>
                  <a:lnTo>
                    <a:pt x="285979" y="51788"/>
                  </a:lnTo>
                  <a:lnTo>
                    <a:pt x="285979" y="51926"/>
                  </a:lnTo>
                  <a:lnTo>
                    <a:pt x="285979" y="191549"/>
                  </a:lnTo>
                  <a:lnTo>
                    <a:pt x="271867" y="191549"/>
                  </a:lnTo>
                  <a:cubicBezTo>
                    <a:pt x="262459" y="191549"/>
                    <a:pt x="254849" y="183953"/>
                    <a:pt x="254849" y="174562"/>
                  </a:cubicBezTo>
                  <a:lnTo>
                    <a:pt x="254849" y="173457"/>
                  </a:lnTo>
                  <a:cubicBezTo>
                    <a:pt x="249453" y="180086"/>
                    <a:pt x="242812" y="185058"/>
                    <a:pt x="234788" y="188372"/>
                  </a:cubicBezTo>
                  <a:cubicBezTo>
                    <a:pt x="226902" y="191687"/>
                    <a:pt x="218047" y="193344"/>
                    <a:pt x="208500" y="193344"/>
                  </a:cubicBezTo>
                  <a:cubicBezTo>
                    <a:pt x="194941" y="193344"/>
                    <a:pt x="182628" y="190444"/>
                    <a:pt x="171975" y="184506"/>
                  </a:cubicBezTo>
                  <a:cubicBezTo>
                    <a:pt x="161183" y="178567"/>
                    <a:pt x="152882" y="170143"/>
                    <a:pt x="146794" y="159371"/>
                  </a:cubicBezTo>
                  <a:cubicBezTo>
                    <a:pt x="140706" y="148599"/>
                    <a:pt x="137801" y="136031"/>
                    <a:pt x="137801" y="121669"/>
                  </a:cubicBezTo>
                  <a:cubicBezTo>
                    <a:pt x="137801" y="107306"/>
                    <a:pt x="140845" y="94876"/>
                    <a:pt x="146794" y="84104"/>
                  </a:cubicBezTo>
                  <a:cubicBezTo>
                    <a:pt x="152882" y="73332"/>
                    <a:pt x="161183" y="65046"/>
                    <a:pt x="171975" y="59108"/>
                  </a:cubicBezTo>
                  <a:cubicBezTo>
                    <a:pt x="182766" y="53169"/>
                    <a:pt x="194941" y="50269"/>
                    <a:pt x="208500" y="50269"/>
                  </a:cubicBezTo>
                  <a:close/>
                  <a:moveTo>
                    <a:pt x="580675" y="0"/>
                  </a:moveTo>
                  <a:lnTo>
                    <a:pt x="613327" y="0"/>
                  </a:lnTo>
                  <a:lnTo>
                    <a:pt x="613327" y="191550"/>
                  </a:lnTo>
                  <a:lnTo>
                    <a:pt x="598938" y="191550"/>
                  </a:lnTo>
                  <a:cubicBezTo>
                    <a:pt x="589530" y="191550"/>
                    <a:pt x="581920" y="183954"/>
                    <a:pt x="581920" y="174563"/>
                  </a:cubicBezTo>
                  <a:lnTo>
                    <a:pt x="581920" y="173458"/>
                  </a:lnTo>
                  <a:cubicBezTo>
                    <a:pt x="576525" y="180087"/>
                    <a:pt x="569884" y="185059"/>
                    <a:pt x="561859" y="188373"/>
                  </a:cubicBezTo>
                  <a:cubicBezTo>
                    <a:pt x="553973" y="191688"/>
                    <a:pt x="545118" y="193345"/>
                    <a:pt x="535571" y="193345"/>
                  </a:cubicBezTo>
                  <a:cubicBezTo>
                    <a:pt x="522151" y="193345"/>
                    <a:pt x="509976" y="190445"/>
                    <a:pt x="499322" y="184507"/>
                  </a:cubicBezTo>
                  <a:cubicBezTo>
                    <a:pt x="488531" y="178568"/>
                    <a:pt x="480091" y="170144"/>
                    <a:pt x="474003" y="159234"/>
                  </a:cubicBezTo>
                  <a:cubicBezTo>
                    <a:pt x="467916" y="148323"/>
                    <a:pt x="464872" y="135756"/>
                    <a:pt x="464872" y="121669"/>
                  </a:cubicBezTo>
                  <a:cubicBezTo>
                    <a:pt x="464872" y="107583"/>
                    <a:pt x="467916" y="95015"/>
                    <a:pt x="474003" y="84243"/>
                  </a:cubicBezTo>
                  <a:cubicBezTo>
                    <a:pt x="480091" y="73471"/>
                    <a:pt x="488531" y="65047"/>
                    <a:pt x="499322" y="59108"/>
                  </a:cubicBezTo>
                  <a:cubicBezTo>
                    <a:pt x="510114" y="53170"/>
                    <a:pt x="522151" y="50270"/>
                    <a:pt x="535571" y="50270"/>
                  </a:cubicBezTo>
                  <a:cubicBezTo>
                    <a:pt x="544841" y="50270"/>
                    <a:pt x="553281" y="51789"/>
                    <a:pt x="561029" y="54965"/>
                  </a:cubicBezTo>
                  <a:cubicBezTo>
                    <a:pt x="568777" y="58142"/>
                    <a:pt x="575279" y="62837"/>
                    <a:pt x="580675" y="69052"/>
                  </a:cubicBezTo>
                  <a:close/>
                </a:path>
              </a:pathLst>
            </a:custGeom>
            <a:solidFill>
              <a:schemeClr val="tx2"/>
            </a:solidFill>
            <a:ln w="9510" cap="flat">
              <a:noFill/>
              <a:prstDash val="solid"/>
              <a:miter/>
            </a:ln>
          </p:spPr>
          <p:txBody>
            <a:bodyPr wrap="square" rtlCol="0" anchor="ctr">
              <a:noAutofit/>
            </a:bodyPr>
            <a:lstStyle/>
            <a:p>
              <a:endParaRPr lang="en-US" sz="1799"/>
            </a:p>
          </p:txBody>
        </p:sp>
        <p:grpSp>
          <p:nvGrpSpPr>
            <p:cNvPr id="53" name="Group 52">
              <a:extLst>
                <a:ext uri="{FF2B5EF4-FFF2-40B4-BE49-F238E27FC236}">
                  <a16:creationId xmlns:a16="http://schemas.microsoft.com/office/drawing/2014/main" id="{D4A433CD-9AAA-1D43-A8B7-79757B57E473}"/>
                </a:ext>
              </a:extLst>
            </p:cNvPr>
            <p:cNvGrpSpPr/>
            <p:nvPr userDrawn="1"/>
          </p:nvGrpSpPr>
          <p:grpSpPr>
            <a:xfrm>
              <a:off x="11082099" y="267640"/>
              <a:ext cx="156756" cy="139761"/>
              <a:chOff x="11082099" y="267640"/>
              <a:chExt cx="156756" cy="139761"/>
            </a:xfrm>
          </p:grpSpPr>
          <p:sp>
            <p:nvSpPr>
              <p:cNvPr id="54" name="Freeform 53">
                <a:extLst>
                  <a:ext uri="{FF2B5EF4-FFF2-40B4-BE49-F238E27FC236}">
                    <a16:creationId xmlns:a16="http://schemas.microsoft.com/office/drawing/2014/main" id="{76CB55CC-8363-5D49-91AF-6238FFB0D7AA}"/>
                  </a:ext>
                </a:extLst>
              </p:cNvPr>
              <p:cNvSpPr/>
              <p:nvPr/>
            </p:nvSpPr>
            <p:spPr>
              <a:xfrm>
                <a:off x="11082099" y="272749"/>
                <a:ext cx="70699" cy="60489"/>
              </a:xfrm>
              <a:custGeom>
                <a:avLst/>
                <a:gdLst>
                  <a:gd name="connsiteX0" fmla="*/ 246570 w 486475"/>
                  <a:gd name="connsiteY0" fmla="*/ 0 h 416222"/>
                  <a:gd name="connsiteX1" fmla="*/ 225625 w 486475"/>
                  <a:gd name="connsiteY1" fmla="*/ 26608 h 416222"/>
                  <a:gd name="connsiteX2" fmla="*/ 0 w 486475"/>
                  <a:gd name="connsiteY2" fmla="*/ 416223 h 416222"/>
                  <a:gd name="connsiteX3" fmla="*/ 486475 w 486475"/>
                  <a:gd name="connsiteY3" fmla="*/ 416223 h 416222"/>
                  <a:gd name="connsiteX4" fmla="*/ 246570 w 486475"/>
                  <a:gd name="connsiteY4" fmla="*/ 0 h 416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475" h="416222">
                    <a:moveTo>
                      <a:pt x="246570" y="0"/>
                    </a:moveTo>
                    <a:cubicBezTo>
                      <a:pt x="238954" y="7602"/>
                      <a:pt x="231338" y="16155"/>
                      <a:pt x="225625" y="26608"/>
                    </a:cubicBezTo>
                    <a:lnTo>
                      <a:pt x="0" y="416223"/>
                    </a:lnTo>
                    <a:lnTo>
                      <a:pt x="486475" y="416223"/>
                    </a:lnTo>
                    <a:lnTo>
                      <a:pt x="246570" y="0"/>
                    </a:lnTo>
                    <a:close/>
                  </a:path>
                </a:pathLst>
              </a:custGeom>
              <a:solidFill>
                <a:srgbClr val="DF1E26"/>
              </a:solidFill>
              <a:ln w="9510" cap="flat">
                <a:noFill/>
                <a:prstDash val="solid"/>
                <a:miter/>
              </a:ln>
            </p:spPr>
            <p:txBody>
              <a:bodyPr rtlCol="0" anchor="ctr"/>
              <a:lstStyle/>
              <a:p>
                <a:endParaRPr lang="en-US" sz="1799"/>
              </a:p>
            </p:txBody>
          </p:sp>
          <p:sp>
            <p:nvSpPr>
              <p:cNvPr id="55" name="Freeform 54">
                <a:extLst>
                  <a:ext uri="{FF2B5EF4-FFF2-40B4-BE49-F238E27FC236}">
                    <a16:creationId xmlns:a16="http://schemas.microsoft.com/office/drawing/2014/main" id="{87CC60C1-3289-A14A-B8CC-3104135BD6A3}"/>
                  </a:ext>
                </a:extLst>
              </p:cNvPr>
              <p:cNvSpPr/>
              <p:nvPr/>
            </p:nvSpPr>
            <p:spPr>
              <a:xfrm>
                <a:off x="11125542" y="267640"/>
                <a:ext cx="69869" cy="61180"/>
              </a:xfrm>
              <a:custGeom>
                <a:avLst/>
                <a:gdLst>
                  <a:gd name="connsiteX0" fmla="*/ 480763 w 480763"/>
                  <a:gd name="connsiteY0" fmla="*/ 4751 h 420973"/>
                  <a:gd name="connsiteX1" fmla="*/ 447443 w 480763"/>
                  <a:gd name="connsiteY1" fmla="*/ 0 h 420973"/>
                  <a:gd name="connsiteX2" fmla="*/ 33320 w 480763"/>
                  <a:gd name="connsiteY2" fmla="*/ 0 h 420973"/>
                  <a:gd name="connsiteX3" fmla="*/ 0 w 480763"/>
                  <a:gd name="connsiteY3" fmla="*/ 4751 h 420973"/>
                  <a:gd name="connsiteX4" fmla="*/ 240858 w 480763"/>
                  <a:gd name="connsiteY4" fmla="*/ 420974 h 420973"/>
                  <a:gd name="connsiteX5" fmla="*/ 480763 w 480763"/>
                  <a:gd name="connsiteY5" fmla="*/ 4751 h 420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0763" h="420973">
                    <a:moveTo>
                      <a:pt x="480763" y="4751"/>
                    </a:moveTo>
                    <a:cubicBezTo>
                      <a:pt x="470291" y="1901"/>
                      <a:pt x="458867" y="0"/>
                      <a:pt x="447443" y="0"/>
                    </a:cubicBezTo>
                    <a:lnTo>
                      <a:pt x="33320" y="0"/>
                    </a:lnTo>
                    <a:cubicBezTo>
                      <a:pt x="21896" y="0"/>
                      <a:pt x="10472" y="1901"/>
                      <a:pt x="0" y="4751"/>
                    </a:cubicBezTo>
                    <a:lnTo>
                      <a:pt x="240858" y="420974"/>
                    </a:lnTo>
                    <a:lnTo>
                      <a:pt x="480763" y="4751"/>
                    </a:lnTo>
                    <a:close/>
                  </a:path>
                </a:pathLst>
              </a:custGeom>
              <a:solidFill>
                <a:srgbClr val="EF3834"/>
              </a:solidFill>
              <a:ln w="9510" cap="flat">
                <a:noFill/>
                <a:prstDash val="solid"/>
                <a:miter/>
              </a:ln>
            </p:spPr>
            <p:txBody>
              <a:bodyPr rtlCol="0" anchor="ctr"/>
              <a:lstStyle/>
              <a:p>
                <a:endParaRPr lang="en-US" sz="1799"/>
              </a:p>
            </p:txBody>
          </p:sp>
          <p:sp>
            <p:nvSpPr>
              <p:cNvPr id="56" name="Freeform 55">
                <a:extLst>
                  <a:ext uri="{FF2B5EF4-FFF2-40B4-BE49-F238E27FC236}">
                    <a16:creationId xmlns:a16="http://schemas.microsoft.com/office/drawing/2014/main" id="{70A38790-2EC2-464F-BAEF-598DCE0953B6}"/>
                  </a:ext>
                </a:extLst>
              </p:cNvPr>
              <p:cNvSpPr/>
              <p:nvPr/>
            </p:nvSpPr>
            <p:spPr>
              <a:xfrm>
                <a:off x="11082237" y="341939"/>
                <a:ext cx="70838" cy="60489"/>
              </a:xfrm>
              <a:custGeom>
                <a:avLst/>
                <a:gdLst>
                  <a:gd name="connsiteX0" fmla="*/ 0 w 487427"/>
                  <a:gd name="connsiteY0" fmla="*/ 0 h 416222"/>
                  <a:gd name="connsiteX1" fmla="*/ 225625 w 487427"/>
                  <a:gd name="connsiteY1" fmla="*/ 389615 h 416222"/>
                  <a:gd name="connsiteX2" fmla="*/ 246570 w 487427"/>
                  <a:gd name="connsiteY2" fmla="*/ 416222 h 416222"/>
                  <a:gd name="connsiteX3" fmla="*/ 487427 w 487427"/>
                  <a:gd name="connsiteY3" fmla="*/ 0 h 416222"/>
                  <a:gd name="connsiteX4" fmla="*/ 0 w 487427"/>
                  <a:gd name="connsiteY4" fmla="*/ 0 h 416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7427" h="416222">
                    <a:moveTo>
                      <a:pt x="0" y="0"/>
                    </a:moveTo>
                    <a:lnTo>
                      <a:pt x="225625" y="389615"/>
                    </a:lnTo>
                    <a:cubicBezTo>
                      <a:pt x="231338" y="399118"/>
                      <a:pt x="238002" y="408620"/>
                      <a:pt x="246570" y="416222"/>
                    </a:cubicBezTo>
                    <a:lnTo>
                      <a:pt x="487427" y="0"/>
                    </a:lnTo>
                    <a:lnTo>
                      <a:pt x="0" y="0"/>
                    </a:lnTo>
                    <a:close/>
                  </a:path>
                </a:pathLst>
              </a:custGeom>
              <a:solidFill>
                <a:srgbClr val="F0534C"/>
              </a:solidFill>
              <a:ln w="9510" cap="flat">
                <a:noFill/>
                <a:prstDash val="solid"/>
                <a:miter/>
              </a:ln>
            </p:spPr>
            <p:txBody>
              <a:bodyPr rtlCol="0" anchor="ctr"/>
              <a:lstStyle/>
              <a:p>
                <a:endParaRPr lang="en-US" sz="1799"/>
              </a:p>
            </p:txBody>
          </p:sp>
          <p:sp>
            <p:nvSpPr>
              <p:cNvPr id="57" name="Freeform 56">
                <a:extLst>
                  <a:ext uri="{FF2B5EF4-FFF2-40B4-BE49-F238E27FC236}">
                    <a16:creationId xmlns:a16="http://schemas.microsoft.com/office/drawing/2014/main" id="{BCDD2808-DF3E-0346-ABDB-BDEF4B338CA5}"/>
                  </a:ext>
                </a:extLst>
              </p:cNvPr>
              <p:cNvSpPr/>
              <p:nvPr/>
            </p:nvSpPr>
            <p:spPr>
              <a:xfrm>
                <a:off x="11168017" y="341939"/>
                <a:ext cx="70838" cy="60489"/>
              </a:xfrm>
              <a:custGeom>
                <a:avLst/>
                <a:gdLst>
                  <a:gd name="connsiteX0" fmla="*/ 261802 w 487427"/>
                  <a:gd name="connsiteY0" fmla="*/ 389615 h 416222"/>
                  <a:gd name="connsiteX1" fmla="*/ 487427 w 487427"/>
                  <a:gd name="connsiteY1" fmla="*/ 0 h 416222"/>
                  <a:gd name="connsiteX2" fmla="*/ 0 w 487427"/>
                  <a:gd name="connsiteY2" fmla="*/ 0 h 416222"/>
                  <a:gd name="connsiteX3" fmla="*/ 240858 w 487427"/>
                  <a:gd name="connsiteY3" fmla="*/ 416222 h 416222"/>
                  <a:gd name="connsiteX4" fmla="*/ 261802 w 487427"/>
                  <a:gd name="connsiteY4" fmla="*/ 389615 h 416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7427" h="416222">
                    <a:moveTo>
                      <a:pt x="261802" y="389615"/>
                    </a:moveTo>
                    <a:lnTo>
                      <a:pt x="487427" y="0"/>
                    </a:lnTo>
                    <a:lnTo>
                      <a:pt x="0" y="0"/>
                    </a:lnTo>
                    <a:lnTo>
                      <a:pt x="240858" y="416222"/>
                    </a:lnTo>
                    <a:cubicBezTo>
                      <a:pt x="248474" y="407670"/>
                      <a:pt x="256090" y="399118"/>
                      <a:pt x="261802" y="389615"/>
                    </a:cubicBezTo>
                  </a:path>
                </a:pathLst>
              </a:custGeom>
              <a:solidFill>
                <a:srgbClr val="F26F62"/>
              </a:solidFill>
              <a:ln w="9510" cap="flat">
                <a:noFill/>
                <a:prstDash val="solid"/>
                <a:miter/>
              </a:ln>
            </p:spPr>
            <p:txBody>
              <a:bodyPr rtlCol="0" anchor="ctr"/>
              <a:lstStyle/>
              <a:p>
                <a:endParaRPr lang="en-US" sz="1799"/>
              </a:p>
            </p:txBody>
          </p:sp>
          <p:sp>
            <p:nvSpPr>
              <p:cNvPr id="58" name="Freeform 57">
                <a:extLst>
                  <a:ext uri="{FF2B5EF4-FFF2-40B4-BE49-F238E27FC236}">
                    <a16:creationId xmlns:a16="http://schemas.microsoft.com/office/drawing/2014/main" id="{652CD006-2397-AC41-B228-6E23C68C8F93}"/>
                  </a:ext>
                </a:extLst>
              </p:cNvPr>
              <p:cNvSpPr/>
              <p:nvPr/>
            </p:nvSpPr>
            <p:spPr>
              <a:xfrm>
                <a:off x="11125542" y="346221"/>
                <a:ext cx="70008" cy="61180"/>
              </a:xfrm>
              <a:custGeom>
                <a:avLst/>
                <a:gdLst>
                  <a:gd name="connsiteX0" fmla="*/ 0 w 481715"/>
                  <a:gd name="connsiteY0" fmla="*/ 416223 h 420973"/>
                  <a:gd name="connsiteX1" fmla="*/ 33320 w 481715"/>
                  <a:gd name="connsiteY1" fmla="*/ 420974 h 420973"/>
                  <a:gd name="connsiteX2" fmla="*/ 448395 w 481715"/>
                  <a:gd name="connsiteY2" fmla="*/ 420974 h 420973"/>
                  <a:gd name="connsiteX3" fmla="*/ 481715 w 481715"/>
                  <a:gd name="connsiteY3" fmla="*/ 416223 h 420973"/>
                  <a:gd name="connsiteX4" fmla="*/ 240858 w 481715"/>
                  <a:gd name="connsiteY4" fmla="*/ 0 h 420973"/>
                  <a:gd name="connsiteX5" fmla="*/ 0 w 481715"/>
                  <a:gd name="connsiteY5" fmla="*/ 416223 h 420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1715" h="420973">
                    <a:moveTo>
                      <a:pt x="0" y="416223"/>
                    </a:moveTo>
                    <a:cubicBezTo>
                      <a:pt x="10472" y="419073"/>
                      <a:pt x="21896" y="420974"/>
                      <a:pt x="33320" y="420974"/>
                    </a:cubicBezTo>
                    <a:lnTo>
                      <a:pt x="448395" y="420974"/>
                    </a:lnTo>
                    <a:cubicBezTo>
                      <a:pt x="459819" y="420974"/>
                      <a:pt x="471243" y="419073"/>
                      <a:pt x="481715" y="416223"/>
                    </a:cubicBezTo>
                    <a:lnTo>
                      <a:pt x="240858" y="0"/>
                    </a:lnTo>
                    <a:lnTo>
                      <a:pt x="0" y="416223"/>
                    </a:lnTo>
                    <a:close/>
                  </a:path>
                </a:pathLst>
              </a:custGeom>
              <a:solidFill>
                <a:srgbClr val="F58C7F"/>
              </a:solidFill>
              <a:ln w="9510" cap="flat">
                <a:noFill/>
                <a:prstDash val="solid"/>
                <a:miter/>
              </a:ln>
            </p:spPr>
            <p:txBody>
              <a:bodyPr rtlCol="0" anchor="ctr"/>
              <a:lstStyle/>
              <a:p>
                <a:endParaRPr lang="en-US" sz="1799"/>
              </a:p>
            </p:txBody>
          </p:sp>
          <p:sp>
            <p:nvSpPr>
              <p:cNvPr id="59" name="Freeform 58">
                <a:extLst>
                  <a:ext uri="{FF2B5EF4-FFF2-40B4-BE49-F238E27FC236}">
                    <a16:creationId xmlns:a16="http://schemas.microsoft.com/office/drawing/2014/main" id="{B82EE087-1297-354C-93BA-3E8032F0CB2A}"/>
                  </a:ext>
                </a:extLst>
              </p:cNvPr>
              <p:cNvSpPr/>
              <p:nvPr/>
            </p:nvSpPr>
            <p:spPr>
              <a:xfrm>
                <a:off x="11168017" y="272749"/>
                <a:ext cx="70699" cy="60489"/>
              </a:xfrm>
              <a:custGeom>
                <a:avLst/>
                <a:gdLst>
                  <a:gd name="connsiteX0" fmla="*/ 486475 w 486475"/>
                  <a:gd name="connsiteY0" fmla="*/ 416223 h 416222"/>
                  <a:gd name="connsiteX1" fmla="*/ 260850 w 486475"/>
                  <a:gd name="connsiteY1" fmla="*/ 26608 h 416222"/>
                  <a:gd name="connsiteX2" fmla="*/ 239906 w 486475"/>
                  <a:gd name="connsiteY2" fmla="*/ 0 h 416222"/>
                  <a:gd name="connsiteX3" fmla="*/ 0 w 486475"/>
                  <a:gd name="connsiteY3" fmla="*/ 416223 h 416222"/>
                  <a:gd name="connsiteX4" fmla="*/ 486475 w 486475"/>
                  <a:gd name="connsiteY4" fmla="*/ 416223 h 416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475" h="416222">
                    <a:moveTo>
                      <a:pt x="486475" y="416223"/>
                    </a:moveTo>
                    <a:lnTo>
                      <a:pt x="260850" y="26608"/>
                    </a:lnTo>
                    <a:cubicBezTo>
                      <a:pt x="255138" y="17105"/>
                      <a:pt x="248474" y="7602"/>
                      <a:pt x="239906" y="0"/>
                    </a:cubicBezTo>
                    <a:lnTo>
                      <a:pt x="0" y="416223"/>
                    </a:lnTo>
                    <a:lnTo>
                      <a:pt x="486475" y="416223"/>
                    </a:lnTo>
                    <a:close/>
                  </a:path>
                </a:pathLst>
              </a:custGeom>
              <a:solidFill>
                <a:srgbClr val="F0534C"/>
              </a:solidFill>
              <a:ln w="9510" cap="flat">
                <a:noFill/>
                <a:prstDash val="solid"/>
                <a:miter/>
              </a:ln>
            </p:spPr>
            <p:txBody>
              <a:bodyPr rtlCol="0" anchor="ctr"/>
              <a:lstStyle/>
              <a:p>
                <a:endParaRPr lang="en-US" sz="1799"/>
              </a:p>
            </p:txBody>
          </p:sp>
        </p:grpSp>
      </p:grpSp>
    </p:spTree>
    <p:extLst>
      <p:ext uri="{BB962C8B-B14F-4D97-AF65-F5344CB8AC3E}">
        <p14:creationId xmlns:p14="http://schemas.microsoft.com/office/powerpoint/2010/main" val="34287419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ivider 5">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216B1-C43F-4941-8B9E-099A6F509AA8}"/>
              </a:ext>
            </a:extLst>
          </p:cNvPr>
          <p:cNvSpPr>
            <a:spLocks noGrp="1"/>
          </p:cNvSpPr>
          <p:nvPr>
            <p:ph type="title"/>
          </p:nvPr>
        </p:nvSpPr>
        <p:spPr>
          <a:xfrm>
            <a:off x="608012" y="5090622"/>
            <a:ext cx="11391901" cy="1384995"/>
          </a:xfrm>
        </p:spPr>
        <p:txBody>
          <a:bodyPr anchor="b" anchorCtr="0"/>
          <a:lstStyle>
            <a:lvl1pPr>
              <a:defRPr sz="10000">
                <a:solidFill>
                  <a:schemeClr val="tx2"/>
                </a:solidFill>
              </a:defRPr>
            </a:lvl1pPr>
          </a:lstStyle>
          <a:p>
            <a:endParaRPr lang="en-US"/>
          </a:p>
        </p:txBody>
      </p:sp>
    </p:spTree>
    <p:extLst>
      <p:ext uri="{BB962C8B-B14F-4D97-AF65-F5344CB8AC3E}">
        <p14:creationId xmlns:p14="http://schemas.microsoft.com/office/powerpoint/2010/main" val="872588947"/>
      </p:ext>
    </p:extLst>
  </p:cSld>
  <p:clrMapOvr>
    <a:overrideClrMapping bg1="dk1" tx1="lt1" bg2="dk2" tx2="lt2" accent1="accent1" accent2="accent2" accent3="accent3" accent4="accent4" accent5="accent5" accent6="accent6" hlink="hlink" folHlink="folHlink"/>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Process 1">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2ECB781A-E0A4-4C4F-931B-EBFCDD7917F2}"/>
              </a:ext>
            </a:extLst>
          </p:cNvPr>
          <p:cNvGrpSpPr/>
          <p:nvPr userDrawn="1"/>
        </p:nvGrpSpPr>
        <p:grpSpPr>
          <a:xfrm>
            <a:off x="2305253" y="893"/>
            <a:ext cx="9883572" cy="6856214"/>
            <a:chOff x="441728" y="4138"/>
            <a:chExt cx="11747100" cy="6858000"/>
          </a:xfrm>
        </p:grpSpPr>
        <p:grpSp>
          <p:nvGrpSpPr>
            <p:cNvPr id="6" name="Group 5">
              <a:extLst>
                <a:ext uri="{FF2B5EF4-FFF2-40B4-BE49-F238E27FC236}">
                  <a16:creationId xmlns:a16="http://schemas.microsoft.com/office/drawing/2014/main" id="{2520E146-C849-AE4F-8CD3-FA47EBC01EFE}"/>
                </a:ext>
              </a:extLst>
            </p:cNvPr>
            <p:cNvGrpSpPr/>
            <p:nvPr/>
          </p:nvGrpSpPr>
          <p:grpSpPr>
            <a:xfrm>
              <a:off x="441728" y="4138"/>
              <a:ext cx="11747100" cy="6858000"/>
              <a:chOff x="2907663" y="0"/>
              <a:chExt cx="9281162" cy="6858000"/>
            </a:xfrm>
          </p:grpSpPr>
          <p:sp>
            <p:nvSpPr>
              <p:cNvPr id="31" name="Rectangle 30">
                <a:extLst>
                  <a:ext uri="{FF2B5EF4-FFF2-40B4-BE49-F238E27FC236}">
                    <a16:creationId xmlns:a16="http://schemas.microsoft.com/office/drawing/2014/main" id="{47F3058D-7AB4-5245-8EF9-2F5D7CE8FAAF}"/>
                  </a:ext>
                </a:extLst>
              </p:cNvPr>
              <p:cNvSpPr/>
              <p:nvPr/>
            </p:nvSpPr>
            <p:spPr>
              <a:xfrm>
                <a:off x="3044825" y="0"/>
                <a:ext cx="9144000" cy="6858000"/>
              </a:xfrm>
              <a:prstGeom prst="rect">
                <a:avLst/>
              </a:prstGeom>
              <a:solidFill>
                <a:srgbClr val="F88D7F"/>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defTabSz="456925"/>
                <a:endParaRPr lang="en-US">
                  <a:solidFill>
                    <a:srgbClr val="FCF7F7"/>
                  </a:solidFill>
                  <a:latin typeface="Century Gothic"/>
                </a:endParaRPr>
              </a:p>
            </p:txBody>
          </p:sp>
          <p:grpSp>
            <p:nvGrpSpPr>
              <p:cNvPr id="32" name="Group 31">
                <a:extLst>
                  <a:ext uri="{FF2B5EF4-FFF2-40B4-BE49-F238E27FC236}">
                    <a16:creationId xmlns:a16="http://schemas.microsoft.com/office/drawing/2014/main" id="{ED74F534-F756-E645-96BE-FF78D1DBFC55}"/>
                  </a:ext>
                </a:extLst>
              </p:cNvPr>
              <p:cNvGrpSpPr/>
              <p:nvPr/>
            </p:nvGrpSpPr>
            <p:grpSpPr>
              <a:xfrm>
                <a:off x="2907663" y="2240280"/>
                <a:ext cx="9279865" cy="777239"/>
                <a:chOff x="2899775" y="2240280"/>
                <a:chExt cx="9279865" cy="777239"/>
              </a:xfrm>
            </p:grpSpPr>
            <p:sp>
              <p:nvSpPr>
                <p:cNvPr id="34" name="Rectangle 33">
                  <a:extLst>
                    <a:ext uri="{FF2B5EF4-FFF2-40B4-BE49-F238E27FC236}">
                      <a16:creationId xmlns:a16="http://schemas.microsoft.com/office/drawing/2014/main" id="{72336498-25FC-C44B-A371-BBF8E5FE3B71}"/>
                    </a:ext>
                  </a:extLst>
                </p:cNvPr>
                <p:cNvSpPr/>
                <p:nvPr/>
              </p:nvSpPr>
              <p:spPr>
                <a:xfrm>
                  <a:off x="2899775" y="2240280"/>
                  <a:ext cx="9279865" cy="640080"/>
                </a:xfrm>
                <a:prstGeom prst="rect">
                  <a:avLst/>
                </a:prstGeom>
                <a:solidFill>
                  <a:srgbClr val="F77062"/>
                </a:solidFill>
                <a:ln>
                  <a:noFill/>
                </a:ln>
                <a:effectLst/>
              </p:spPr>
              <p:style>
                <a:lnRef idx="1">
                  <a:schemeClr val="accent1"/>
                </a:lnRef>
                <a:fillRef idx="3">
                  <a:schemeClr val="accent1"/>
                </a:fillRef>
                <a:effectRef idx="2">
                  <a:schemeClr val="accent1"/>
                </a:effectRef>
                <a:fontRef idx="minor">
                  <a:schemeClr val="lt1"/>
                </a:fontRef>
              </p:style>
              <p:txBody>
                <a:bodyPr lIns="365665" tIns="0" rIns="0" bIns="45708" rtlCol="0" anchor="ctr"/>
                <a:lstStyle/>
                <a:p>
                  <a:pPr lvl="2" defTabSz="456925">
                    <a:spcBef>
                      <a:spcPts val="0"/>
                    </a:spcBef>
                    <a:spcAft>
                      <a:spcPts val="0"/>
                    </a:spcAft>
                  </a:pPr>
                  <a:endParaRPr lang="en-US">
                    <a:solidFill>
                      <a:srgbClr val="FCF7F7"/>
                    </a:solidFill>
                    <a:latin typeface="Century Gothic"/>
                  </a:endParaRPr>
                </a:p>
              </p:txBody>
            </p:sp>
            <p:sp>
              <p:nvSpPr>
                <p:cNvPr id="35" name="Right Triangle 34">
                  <a:extLst>
                    <a:ext uri="{FF2B5EF4-FFF2-40B4-BE49-F238E27FC236}">
                      <a16:creationId xmlns:a16="http://schemas.microsoft.com/office/drawing/2014/main" id="{27A379DB-594D-E74E-A723-7FBEAFACFC99}"/>
                    </a:ext>
                  </a:extLst>
                </p:cNvPr>
                <p:cNvSpPr>
                  <a:spLocks noChangeAspect="1"/>
                </p:cNvSpPr>
                <p:nvPr/>
              </p:nvSpPr>
              <p:spPr>
                <a:xfrm rot="10800000">
                  <a:off x="2908170" y="2880359"/>
                  <a:ext cx="128766" cy="137160"/>
                </a:xfrm>
                <a:prstGeom prst="rtTriangle">
                  <a:avLst/>
                </a:prstGeom>
                <a:solidFill>
                  <a:srgbClr val="201F1F"/>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defTabSz="456925"/>
                  <a:endParaRPr lang="en-US">
                    <a:solidFill>
                      <a:srgbClr val="FCF7F7"/>
                    </a:solidFill>
                    <a:latin typeface="Century Gothic"/>
                  </a:endParaRPr>
                </a:p>
              </p:txBody>
            </p:sp>
          </p:grpSp>
        </p:grpSp>
        <p:grpSp>
          <p:nvGrpSpPr>
            <p:cNvPr id="7" name="Group 6">
              <a:extLst>
                <a:ext uri="{FF2B5EF4-FFF2-40B4-BE49-F238E27FC236}">
                  <a16:creationId xmlns:a16="http://schemas.microsoft.com/office/drawing/2014/main" id="{70440391-C6BA-344E-92FB-E68D2C746DA1}"/>
                </a:ext>
              </a:extLst>
            </p:cNvPr>
            <p:cNvGrpSpPr/>
            <p:nvPr/>
          </p:nvGrpSpPr>
          <p:grpSpPr>
            <a:xfrm>
              <a:off x="2752385" y="4138"/>
              <a:ext cx="9436443" cy="6858000"/>
              <a:chOff x="4733271" y="8276"/>
              <a:chExt cx="7455554" cy="6858000"/>
            </a:xfrm>
          </p:grpSpPr>
          <p:sp>
            <p:nvSpPr>
              <p:cNvPr id="26" name="Rectangle 25">
                <a:extLst>
                  <a:ext uri="{FF2B5EF4-FFF2-40B4-BE49-F238E27FC236}">
                    <a16:creationId xmlns:a16="http://schemas.microsoft.com/office/drawing/2014/main" id="{98A31651-9117-7840-9740-D0C3B939B134}"/>
                  </a:ext>
                </a:extLst>
              </p:cNvPr>
              <p:cNvSpPr/>
              <p:nvPr/>
            </p:nvSpPr>
            <p:spPr>
              <a:xfrm>
                <a:off x="4873625" y="8276"/>
                <a:ext cx="7315200" cy="6858000"/>
              </a:xfrm>
              <a:prstGeom prst="rect">
                <a:avLst/>
              </a:prstGeom>
              <a:solidFill>
                <a:srgbClr val="F7706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defTabSz="456925"/>
                <a:endParaRPr lang="en-US">
                  <a:solidFill>
                    <a:srgbClr val="FCF7F7"/>
                  </a:solidFill>
                  <a:latin typeface="Century Gothic"/>
                </a:endParaRPr>
              </a:p>
            </p:txBody>
          </p:sp>
          <p:grpSp>
            <p:nvGrpSpPr>
              <p:cNvPr id="27" name="Group 26">
                <a:extLst>
                  <a:ext uri="{FF2B5EF4-FFF2-40B4-BE49-F238E27FC236}">
                    <a16:creationId xmlns:a16="http://schemas.microsoft.com/office/drawing/2014/main" id="{72BB6F66-451C-704A-B416-52C907C0F9C1}"/>
                  </a:ext>
                </a:extLst>
              </p:cNvPr>
              <p:cNvGrpSpPr/>
              <p:nvPr/>
            </p:nvGrpSpPr>
            <p:grpSpPr>
              <a:xfrm>
                <a:off x="4733271" y="2248556"/>
                <a:ext cx="7444639" cy="777239"/>
                <a:chOff x="4716365" y="2248556"/>
                <a:chExt cx="7444639" cy="777239"/>
              </a:xfrm>
            </p:grpSpPr>
            <p:sp>
              <p:nvSpPr>
                <p:cNvPr id="29" name="Right Triangle 28">
                  <a:extLst>
                    <a:ext uri="{FF2B5EF4-FFF2-40B4-BE49-F238E27FC236}">
                      <a16:creationId xmlns:a16="http://schemas.microsoft.com/office/drawing/2014/main" id="{D9E1F9B7-D992-5D4B-B756-E81409C1A7A8}"/>
                    </a:ext>
                  </a:extLst>
                </p:cNvPr>
                <p:cNvSpPr>
                  <a:spLocks noChangeAspect="1"/>
                </p:cNvSpPr>
                <p:nvPr/>
              </p:nvSpPr>
              <p:spPr>
                <a:xfrm rot="10800000">
                  <a:off x="4724760" y="2888635"/>
                  <a:ext cx="128766" cy="137160"/>
                </a:xfrm>
                <a:prstGeom prst="rtTriangle">
                  <a:avLst/>
                </a:prstGeom>
                <a:solidFill>
                  <a:srgbClr val="201F1F"/>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defTabSz="456925"/>
                  <a:endParaRPr lang="en-US">
                    <a:solidFill>
                      <a:srgbClr val="FCF7F7"/>
                    </a:solidFill>
                    <a:latin typeface="Century Gothic"/>
                  </a:endParaRPr>
                </a:p>
              </p:txBody>
            </p:sp>
            <p:sp>
              <p:nvSpPr>
                <p:cNvPr id="30" name="Rectangle 29">
                  <a:extLst>
                    <a:ext uri="{FF2B5EF4-FFF2-40B4-BE49-F238E27FC236}">
                      <a16:creationId xmlns:a16="http://schemas.microsoft.com/office/drawing/2014/main" id="{8E45EBA1-FC32-1641-817D-FF162DC1CB2F}"/>
                    </a:ext>
                  </a:extLst>
                </p:cNvPr>
                <p:cNvSpPr/>
                <p:nvPr/>
              </p:nvSpPr>
              <p:spPr>
                <a:xfrm>
                  <a:off x="4716365" y="2248556"/>
                  <a:ext cx="7444639" cy="640080"/>
                </a:xfrm>
                <a:prstGeom prst="rect">
                  <a:avLst/>
                </a:prstGeom>
                <a:solidFill>
                  <a:srgbClr val="F65048"/>
                </a:solidFill>
                <a:ln>
                  <a:noFill/>
                </a:ln>
                <a:effectLst/>
              </p:spPr>
              <p:style>
                <a:lnRef idx="1">
                  <a:schemeClr val="accent1"/>
                </a:lnRef>
                <a:fillRef idx="3">
                  <a:schemeClr val="accent1"/>
                </a:fillRef>
                <a:effectRef idx="2">
                  <a:schemeClr val="accent1"/>
                </a:effectRef>
                <a:fontRef idx="minor">
                  <a:schemeClr val="lt1"/>
                </a:fontRef>
              </p:style>
              <p:txBody>
                <a:bodyPr lIns="365665" tIns="0" rIns="0" bIns="45708" rtlCol="0" anchor="ctr"/>
                <a:lstStyle/>
                <a:p>
                  <a:pPr lvl="2" defTabSz="456925">
                    <a:spcBef>
                      <a:spcPts val="0"/>
                    </a:spcBef>
                    <a:spcAft>
                      <a:spcPts val="0"/>
                    </a:spcAft>
                  </a:pPr>
                  <a:endParaRPr lang="en-US">
                    <a:solidFill>
                      <a:srgbClr val="FCF7F7"/>
                    </a:solidFill>
                    <a:latin typeface="Century Gothic"/>
                  </a:endParaRPr>
                </a:p>
              </p:txBody>
            </p:sp>
          </p:grpSp>
        </p:grpSp>
        <p:grpSp>
          <p:nvGrpSpPr>
            <p:cNvPr id="8" name="Group 7">
              <a:extLst>
                <a:ext uri="{FF2B5EF4-FFF2-40B4-BE49-F238E27FC236}">
                  <a16:creationId xmlns:a16="http://schemas.microsoft.com/office/drawing/2014/main" id="{8CD964F5-81AE-D642-85C7-40F60765053A}"/>
                </a:ext>
              </a:extLst>
            </p:cNvPr>
            <p:cNvGrpSpPr/>
            <p:nvPr/>
          </p:nvGrpSpPr>
          <p:grpSpPr>
            <a:xfrm>
              <a:off x="5070032" y="4138"/>
              <a:ext cx="7118796" cy="6858000"/>
              <a:chOff x="6564399" y="0"/>
              <a:chExt cx="5624426" cy="6858000"/>
            </a:xfrm>
          </p:grpSpPr>
          <p:sp>
            <p:nvSpPr>
              <p:cNvPr id="21" name="Rectangle 20">
                <a:extLst>
                  <a:ext uri="{FF2B5EF4-FFF2-40B4-BE49-F238E27FC236}">
                    <a16:creationId xmlns:a16="http://schemas.microsoft.com/office/drawing/2014/main" id="{D5402F20-4F04-E84B-B713-AA41CC9ED041}"/>
                  </a:ext>
                </a:extLst>
              </p:cNvPr>
              <p:cNvSpPr/>
              <p:nvPr/>
            </p:nvSpPr>
            <p:spPr>
              <a:xfrm>
                <a:off x="6702425" y="0"/>
                <a:ext cx="5486400" cy="6858000"/>
              </a:xfrm>
              <a:prstGeom prst="rect">
                <a:avLst/>
              </a:prstGeom>
              <a:solidFill>
                <a:srgbClr val="F65048"/>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defTabSz="456925"/>
                <a:endParaRPr lang="en-US">
                  <a:solidFill>
                    <a:srgbClr val="FCF7F7"/>
                  </a:solidFill>
                  <a:latin typeface="Century Gothic"/>
                </a:endParaRPr>
              </a:p>
            </p:txBody>
          </p:sp>
          <p:grpSp>
            <p:nvGrpSpPr>
              <p:cNvPr id="22" name="Group 21">
                <a:extLst>
                  <a:ext uri="{FF2B5EF4-FFF2-40B4-BE49-F238E27FC236}">
                    <a16:creationId xmlns:a16="http://schemas.microsoft.com/office/drawing/2014/main" id="{F05FA65F-449D-F245-869F-9A52FC5056F3}"/>
                  </a:ext>
                </a:extLst>
              </p:cNvPr>
              <p:cNvGrpSpPr/>
              <p:nvPr/>
            </p:nvGrpSpPr>
            <p:grpSpPr>
              <a:xfrm>
                <a:off x="6564399" y="2240280"/>
                <a:ext cx="5623560" cy="777239"/>
                <a:chOff x="6556511" y="2240280"/>
                <a:chExt cx="5623560" cy="777239"/>
              </a:xfrm>
            </p:grpSpPr>
            <p:sp>
              <p:nvSpPr>
                <p:cNvPr id="24" name="Right Triangle 23">
                  <a:extLst>
                    <a:ext uri="{FF2B5EF4-FFF2-40B4-BE49-F238E27FC236}">
                      <a16:creationId xmlns:a16="http://schemas.microsoft.com/office/drawing/2014/main" id="{A0B211A1-76F5-2242-B0B1-48598E0BB92B}"/>
                    </a:ext>
                  </a:extLst>
                </p:cNvPr>
                <p:cNvSpPr>
                  <a:spLocks noChangeAspect="1"/>
                </p:cNvSpPr>
                <p:nvPr/>
              </p:nvSpPr>
              <p:spPr>
                <a:xfrm rot="10800000">
                  <a:off x="6564905" y="2880359"/>
                  <a:ext cx="128766" cy="137160"/>
                </a:xfrm>
                <a:prstGeom prst="rtTriangle">
                  <a:avLst/>
                </a:prstGeom>
                <a:solidFill>
                  <a:srgbClr val="201F1F"/>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defTabSz="456925"/>
                  <a:endParaRPr lang="en-US">
                    <a:solidFill>
                      <a:srgbClr val="FCF7F7"/>
                    </a:solidFill>
                    <a:latin typeface="Century Gothic"/>
                  </a:endParaRPr>
                </a:p>
              </p:txBody>
            </p:sp>
            <p:sp>
              <p:nvSpPr>
                <p:cNvPr id="25" name="Rectangle 24">
                  <a:extLst>
                    <a:ext uri="{FF2B5EF4-FFF2-40B4-BE49-F238E27FC236}">
                      <a16:creationId xmlns:a16="http://schemas.microsoft.com/office/drawing/2014/main" id="{3930D4BA-202C-1E48-9929-20A80B69D00C}"/>
                    </a:ext>
                  </a:extLst>
                </p:cNvPr>
                <p:cNvSpPr/>
                <p:nvPr/>
              </p:nvSpPr>
              <p:spPr>
                <a:xfrm>
                  <a:off x="6556511" y="2240280"/>
                  <a:ext cx="5623560" cy="640080"/>
                </a:xfrm>
                <a:prstGeom prst="rect">
                  <a:avLst/>
                </a:prstGeom>
                <a:solidFill>
                  <a:srgbClr val="F53031"/>
                </a:solidFill>
                <a:ln>
                  <a:noFill/>
                </a:ln>
                <a:effectLst/>
              </p:spPr>
              <p:style>
                <a:lnRef idx="1">
                  <a:schemeClr val="accent1"/>
                </a:lnRef>
                <a:fillRef idx="3">
                  <a:schemeClr val="accent1"/>
                </a:fillRef>
                <a:effectRef idx="2">
                  <a:schemeClr val="accent1"/>
                </a:effectRef>
                <a:fontRef idx="minor">
                  <a:schemeClr val="lt1"/>
                </a:fontRef>
              </p:style>
              <p:txBody>
                <a:bodyPr lIns="365665" tIns="0" rIns="0" bIns="45708" rtlCol="0" anchor="ctr"/>
                <a:lstStyle/>
                <a:p>
                  <a:pPr lvl="2" defTabSz="456925">
                    <a:spcBef>
                      <a:spcPts val="0"/>
                    </a:spcBef>
                    <a:spcAft>
                      <a:spcPts val="0"/>
                    </a:spcAft>
                  </a:pPr>
                  <a:endParaRPr lang="en-US">
                    <a:solidFill>
                      <a:srgbClr val="FCF7F7"/>
                    </a:solidFill>
                    <a:latin typeface="Century Gothic"/>
                  </a:endParaRPr>
                </a:p>
              </p:txBody>
            </p:sp>
          </p:grpSp>
        </p:grpSp>
        <p:grpSp>
          <p:nvGrpSpPr>
            <p:cNvPr id="9" name="Group 8">
              <a:extLst>
                <a:ext uri="{FF2B5EF4-FFF2-40B4-BE49-F238E27FC236}">
                  <a16:creationId xmlns:a16="http://schemas.microsoft.com/office/drawing/2014/main" id="{5BA90C0F-06A7-754F-A677-A621ED75ADAC}"/>
                </a:ext>
              </a:extLst>
            </p:cNvPr>
            <p:cNvGrpSpPr/>
            <p:nvPr/>
          </p:nvGrpSpPr>
          <p:grpSpPr>
            <a:xfrm>
              <a:off x="7384734" y="4138"/>
              <a:ext cx="4804094" cy="6858000"/>
              <a:chOff x="8393201" y="0"/>
              <a:chExt cx="3795624" cy="6858000"/>
            </a:xfrm>
          </p:grpSpPr>
          <p:sp>
            <p:nvSpPr>
              <p:cNvPr id="16" name="Rectangle 15">
                <a:extLst>
                  <a:ext uri="{FF2B5EF4-FFF2-40B4-BE49-F238E27FC236}">
                    <a16:creationId xmlns:a16="http://schemas.microsoft.com/office/drawing/2014/main" id="{0A514E45-61FB-084E-BB31-405010ED1C02}"/>
                  </a:ext>
                </a:extLst>
              </p:cNvPr>
              <p:cNvSpPr/>
              <p:nvPr/>
            </p:nvSpPr>
            <p:spPr>
              <a:xfrm>
                <a:off x="8531225" y="0"/>
                <a:ext cx="3657600" cy="6858000"/>
              </a:xfrm>
              <a:prstGeom prst="rect">
                <a:avLst/>
              </a:prstGeom>
              <a:solidFill>
                <a:srgbClr val="F5303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defTabSz="456925"/>
                <a:endParaRPr lang="en-US">
                  <a:solidFill>
                    <a:srgbClr val="FCF7F7"/>
                  </a:solidFill>
                  <a:latin typeface="Century Gothic"/>
                </a:endParaRPr>
              </a:p>
            </p:txBody>
          </p:sp>
          <p:grpSp>
            <p:nvGrpSpPr>
              <p:cNvPr id="17" name="Group 16">
                <a:extLst>
                  <a:ext uri="{FF2B5EF4-FFF2-40B4-BE49-F238E27FC236}">
                    <a16:creationId xmlns:a16="http://schemas.microsoft.com/office/drawing/2014/main" id="{3A5B7353-A1D6-DF4A-A446-4C6C5A9AD9E6}"/>
                  </a:ext>
                </a:extLst>
              </p:cNvPr>
              <p:cNvGrpSpPr/>
              <p:nvPr/>
            </p:nvGrpSpPr>
            <p:grpSpPr>
              <a:xfrm>
                <a:off x="8393201" y="2240280"/>
                <a:ext cx="3794760" cy="777239"/>
                <a:chOff x="8385313" y="2240280"/>
                <a:chExt cx="3794760" cy="777239"/>
              </a:xfrm>
            </p:grpSpPr>
            <p:sp>
              <p:nvSpPr>
                <p:cNvPr id="19" name="Right Triangle 18">
                  <a:extLst>
                    <a:ext uri="{FF2B5EF4-FFF2-40B4-BE49-F238E27FC236}">
                      <a16:creationId xmlns:a16="http://schemas.microsoft.com/office/drawing/2014/main" id="{1D36177B-42B4-1142-9A01-818817ECD53B}"/>
                    </a:ext>
                  </a:extLst>
                </p:cNvPr>
                <p:cNvSpPr>
                  <a:spLocks noChangeAspect="1"/>
                </p:cNvSpPr>
                <p:nvPr/>
              </p:nvSpPr>
              <p:spPr>
                <a:xfrm rot="10800000">
                  <a:off x="8393706" y="2880359"/>
                  <a:ext cx="128766" cy="137160"/>
                </a:xfrm>
                <a:prstGeom prst="rtTriangle">
                  <a:avLst/>
                </a:prstGeom>
                <a:solidFill>
                  <a:srgbClr val="201F1F"/>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defTabSz="456925"/>
                  <a:endParaRPr lang="en-US">
                    <a:solidFill>
                      <a:srgbClr val="FCF7F7"/>
                    </a:solidFill>
                    <a:latin typeface="Century Gothic"/>
                  </a:endParaRPr>
                </a:p>
              </p:txBody>
            </p:sp>
            <p:sp>
              <p:nvSpPr>
                <p:cNvPr id="20" name="Rectangle 19">
                  <a:extLst>
                    <a:ext uri="{FF2B5EF4-FFF2-40B4-BE49-F238E27FC236}">
                      <a16:creationId xmlns:a16="http://schemas.microsoft.com/office/drawing/2014/main" id="{43B1FF66-49EF-9749-B3A8-5CF384347693}"/>
                    </a:ext>
                  </a:extLst>
                </p:cNvPr>
                <p:cNvSpPr/>
                <p:nvPr/>
              </p:nvSpPr>
              <p:spPr>
                <a:xfrm>
                  <a:off x="8385313" y="2240280"/>
                  <a:ext cx="3794760" cy="640080"/>
                </a:xfrm>
                <a:prstGeom prst="rect">
                  <a:avLst/>
                </a:prstGeom>
                <a:solidFill>
                  <a:srgbClr val="E20B00"/>
                </a:solidFill>
                <a:ln>
                  <a:noFill/>
                </a:ln>
                <a:effectLst/>
              </p:spPr>
              <p:style>
                <a:lnRef idx="1">
                  <a:schemeClr val="accent1"/>
                </a:lnRef>
                <a:fillRef idx="3">
                  <a:schemeClr val="accent1"/>
                </a:fillRef>
                <a:effectRef idx="2">
                  <a:schemeClr val="accent1"/>
                </a:effectRef>
                <a:fontRef idx="minor">
                  <a:schemeClr val="lt1"/>
                </a:fontRef>
              </p:style>
              <p:txBody>
                <a:bodyPr lIns="365665" tIns="0" rIns="0" bIns="45708" rtlCol="0" anchor="ctr"/>
                <a:lstStyle/>
                <a:p>
                  <a:pPr lvl="2" defTabSz="456925">
                    <a:spcBef>
                      <a:spcPts val="0"/>
                    </a:spcBef>
                    <a:spcAft>
                      <a:spcPts val="0"/>
                    </a:spcAft>
                  </a:pPr>
                  <a:endParaRPr lang="en-US">
                    <a:solidFill>
                      <a:srgbClr val="FCF7F7"/>
                    </a:solidFill>
                    <a:latin typeface="Century Gothic"/>
                  </a:endParaRPr>
                </a:p>
              </p:txBody>
            </p:sp>
          </p:grpSp>
        </p:grpSp>
        <p:grpSp>
          <p:nvGrpSpPr>
            <p:cNvPr id="10" name="Group 9">
              <a:extLst>
                <a:ext uri="{FF2B5EF4-FFF2-40B4-BE49-F238E27FC236}">
                  <a16:creationId xmlns:a16="http://schemas.microsoft.com/office/drawing/2014/main" id="{1E25B5CB-7FAF-4548-A0C1-E60667E46DEE}"/>
                </a:ext>
              </a:extLst>
            </p:cNvPr>
            <p:cNvGrpSpPr/>
            <p:nvPr/>
          </p:nvGrpSpPr>
          <p:grpSpPr>
            <a:xfrm>
              <a:off x="9700527" y="4138"/>
              <a:ext cx="2488301" cy="6858000"/>
              <a:chOff x="10222992" y="0"/>
              <a:chExt cx="1965960" cy="6858000"/>
            </a:xfrm>
          </p:grpSpPr>
          <p:sp>
            <p:nvSpPr>
              <p:cNvPr id="11" name="Rectangle 10">
                <a:extLst>
                  <a:ext uri="{FF2B5EF4-FFF2-40B4-BE49-F238E27FC236}">
                    <a16:creationId xmlns:a16="http://schemas.microsoft.com/office/drawing/2014/main" id="{B4F6A671-97E0-B942-BB3A-209105A25C8D}"/>
                  </a:ext>
                </a:extLst>
              </p:cNvPr>
              <p:cNvSpPr/>
              <p:nvPr/>
            </p:nvSpPr>
            <p:spPr>
              <a:xfrm>
                <a:off x="10358496" y="0"/>
                <a:ext cx="1828800" cy="6858000"/>
              </a:xfrm>
              <a:prstGeom prst="rect">
                <a:avLst/>
              </a:prstGeom>
              <a:solidFill>
                <a:srgbClr val="E20B00"/>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defTabSz="456925"/>
                <a:endParaRPr lang="en-US">
                  <a:solidFill>
                    <a:srgbClr val="FCF7F7"/>
                  </a:solidFill>
                  <a:latin typeface="Century Gothic"/>
                </a:endParaRPr>
              </a:p>
            </p:txBody>
          </p:sp>
          <p:grpSp>
            <p:nvGrpSpPr>
              <p:cNvPr id="12" name="Group 11">
                <a:extLst>
                  <a:ext uri="{FF2B5EF4-FFF2-40B4-BE49-F238E27FC236}">
                    <a16:creationId xmlns:a16="http://schemas.microsoft.com/office/drawing/2014/main" id="{61AB61A6-EEE3-BA4D-9B08-5D458AEEC248}"/>
                  </a:ext>
                </a:extLst>
              </p:cNvPr>
              <p:cNvGrpSpPr/>
              <p:nvPr/>
            </p:nvGrpSpPr>
            <p:grpSpPr>
              <a:xfrm>
                <a:off x="10222992" y="2240280"/>
                <a:ext cx="1965960" cy="777241"/>
                <a:chOff x="10216633" y="2240280"/>
                <a:chExt cx="1965960" cy="777241"/>
              </a:xfrm>
            </p:grpSpPr>
            <p:sp>
              <p:nvSpPr>
                <p:cNvPr id="14" name="Right Triangle 13">
                  <a:extLst>
                    <a:ext uri="{FF2B5EF4-FFF2-40B4-BE49-F238E27FC236}">
                      <a16:creationId xmlns:a16="http://schemas.microsoft.com/office/drawing/2014/main" id="{82CEAAF0-56D8-194F-BB1E-C0C5C52AA5A2}"/>
                    </a:ext>
                  </a:extLst>
                </p:cNvPr>
                <p:cNvSpPr>
                  <a:spLocks noChangeAspect="1"/>
                </p:cNvSpPr>
                <p:nvPr/>
              </p:nvSpPr>
              <p:spPr>
                <a:xfrm rot="10800000">
                  <a:off x="10225024" y="2880360"/>
                  <a:ext cx="128766" cy="137161"/>
                </a:xfrm>
                <a:prstGeom prst="rtTriangle">
                  <a:avLst/>
                </a:prstGeom>
                <a:solidFill>
                  <a:srgbClr val="201F1F"/>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defTabSz="456925"/>
                  <a:endParaRPr lang="en-US">
                    <a:solidFill>
                      <a:srgbClr val="FCF7F7"/>
                    </a:solidFill>
                    <a:latin typeface="Century Gothic"/>
                  </a:endParaRPr>
                </a:p>
              </p:txBody>
            </p:sp>
            <p:sp>
              <p:nvSpPr>
                <p:cNvPr id="15" name="Rectangle 14">
                  <a:extLst>
                    <a:ext uri="{FF2B5EF4-FFF2-40B4-BE49-F238E27FC236}">
                      <a16:creationId xmlns:a16="http://schemas.microsoft.com/office/drawing/2014/main" id="{0520A0FF-5216-8446-AA54-308256E409EA}"/>
                    </a:ext>
                  </a:extLst>
                </p:cNvPr>
                <p:cNvSpPr/>
                <p:nvPr/>
              </p:nvSpPr>
              <p:spPr>
                <a:xfrm>
                  <a:off x="10216633" y="2240280"/>
                  <a:ext cx="1965960" cy="640080"/>
                </a:xfrm>
                <a:prstGeom prst="rect">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lIns="365665" tIns="0" rIns="0" bIns="45708" rtlCol="0" anchor="ctr"/>
                <a:lstStyle/>
                <a:p>
                  <a:pPr lvl="2" defTabSz="456925">
                    <a:spcBef>
                      <a:spcPts val="0"/>
                    </a:spcBef>
                    <a:spcAft>
                      <a:spcPts val="0"/>
                    </a:spcAft>
                  </a:pPr>
                  <a:endParaRPr lang="en-US">
                    <a:solidFill>
                      <a:srgbClr val="FCF7F7"/>
                    </a:solidFill>
                    <a:latin typeface="Century Gothic"/>
                  </a:endParaRPr>
                </a:p>
              </p:txBody>
            </p:sp>
          </p:grpSp>
        </p:grpSp>
      </p:grpSp>
      <p:grpSp>
        <p:nvGrpSpPr>
          <p:cNvPr id="36" name="Graphic 4">
            <a:extLst>
              <a:ext uri="{FF2B5EF4-FFF2-40B4-BE49-F238E27FC236}">
                <a16:creationId xmlns:a16="http://schemas.microsoft.com/office/drawing/2014/main" id="{BEB0B6EC-FB0A-CE49-8F8F-8A008659CE4B}"/>
              </a:ext>
            </a:extLst>
          </p:cNvPr>
          <p:cNvGrpSpPr>
            <a:grpSpLocks noChangeAspect="1"/>
          </p:cNvGrpSpPr>
          <p:nvPr userDrawn="1"/>
        </p:nvGrpSpPr>
        <p:grpSpPr>
          <a:xfrm>
            <a:off x="11078449" y="214202"/>
            <a:ext cx="889390" cy="197437"/>
            <a:chOff x="3033712" y="2749550"/>
            <a:chExt cx="6121400" cy="1358900"/>
          </a:xfrm>
          <a:solidFill>
            <a:schemeClr val="bg2"/>
          </a:solidFill>
        </p:grpSpPr>
        <p:sp>
          <p:nvSpPr>
            <p:cNvPr id="37" name="Freeform 36">
              <a:extLst>
                <a:ext uri="{FF2B5EF4-FFF2-40B4-BE49-F238E27FC236}">
                  <a16:creationId xmlns:a16="http://schemas.microsoft.com/office/drawing/2014/main" id="{DD5CD454-8CA7-9546-8592-389D385FA379}"/>
                </a:ext>
              </a:extLst>
            </p:cNvPr>
            <p:cNvSpPr/>
            <p:nvPr/>
          </p:nvSpPr>
          <p:spPr>
            <a:xfrm>
              <a:off x="4194207" y="3122059"/>
              <a:ext cx="999606" cy="961718"/>
            </a:xfrm>
            <a:custGeom>
              <a:avLst/>
              <a:gdLst>
                <a:gd name="connsiteX0" fmla="*/ 710197 w 999606"/>
                <a:gd name="connsiteY0" fmla="*/ 915119 h 961718"/>
                <a:gd name="connsiteX1" fmla="*/ 497899 w 999606"/>
                <a:gd name="connsiteY1" fmla="*/ 640489 h 961718"/>
                <a:gd name="connsiteX2" fmla="*/ 284650 w 999606"/>
                <a:gd name="connsiteY2" fmla="*/ 915119 h 961718"/>
                <a:gd name="connsiteX3" fmla="*/ 190401 w 999606"/>
                <a:gd name="connsiteY3" fmla="*/ 961683 h 961718"/>
                <a:gd name="connsiteX4" fmla="*/ 0 w 999606"/>
                <a:gd name="connsiteY4" fmla="*/ 961683 h 961718"/>
                <a:gd name="connsiteX5" fmla="*/ 375090 w 999606"/>
                <a:gd name="connsiteY5" fmla="*/ 480842 h 961718"/>
                <a:gd name="connsiteX6" fmla="*/ 16184 w 999606"/>
                <a:gd name="connsiteY6" fmla="*/ 0 h 961718"/>
                <a:gd name="connsiteX7" fmla="*/ 208489 w 999606"/>
                <a:gd name="connsiteY7" fmla="*/ 0 h 961718"/>
                <a:gd name="connsiteX8" fmla="*/ 302738 w 999606"/>
                <a:gd name="connsiteY8" fmla="*/ 46564 h 961718"/>
                <a:gd name="connsiteX9" fmla="*/ 503611 w 999606"/>
                <a:gd name="connsiteY9" fmla="*/ 325946 h 961718"/>
                <a:gd name="connsiteX10" fmla="*/ 704485 w 999606"/>
                <a:gd name="connsiteY10" fmla="*/ 46564 h 961718"/>
                <a:gd name="connsiteX11" fmla="*/ 798733 w 999606"/>
                <a:gd name="connsiteY11" fmla="*/ 0 h 961718"/>
                <a:gd name="connsiteX12" fmla="*/ 983422 w 999606"/>
                <a:gd name="connsiteY12" fmla="*/ 0 h 961718"/>
                <a:gd name="connsiteX13" fmla="*/ 622612 w 999606"/>
                <a:gd name="connsiteY13" fmla="*/ 480842 h 961718"/>
                <a:gd name="connsiteX14" fmla="*/ 999606 w 999606"/>
                <a:gd name="connsiteY14" fmla="*/ 961683 h 961718"/>
                <a:gd name="connsiteX15" fmla="*/ 804445 w 999606"/>
                <a:gd name="connsiteY15" fmla="*/ 961683 h 961718"/>
                <a:gd name="connsiteX16" fmla="*/ 710197 w 999606"/>
                <a:gd name="connsiteY16" fmla="*/ 915119 h 961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99606" h="961718">
                  <a:moveTo>
                    <a:pt x="710197" y="915119"/>
                  </a:moveTo>
                  <a:lnTo>
                    <a:pt x="497899" y="640489"/>
                  </a:lnTo>
                  <a:lnTo>
                    <a:pt x="284650" y="915119"/>
                  </a:lnTo>
                  <a:cubicBezTo>
                    <a:pt x="262754" y="944578"/>
                    <a:pt x="227530" y="961683"/>
                    <a:pt x="190401" y="961683"/>
                  </a:cubicBezTo>
                  <a:lnTo>
                    <a:pt x="0" y="961683"/>
                  </a:lnTo>
                  <a:lnTo>
                    <a:pt x="375090" y="480842"/>
                  </a:lnTo>
                  <a:lnTo>
                    <a:pt x="16184" y="0"/>
                  </a:lnTo>
                  <a:lnTo>
                    <a:pt x="208489" y="0"/>
                  </a:lnTo>
                  <a:cubicBezTo>
                    <a:pt x="245618" y="0"/>
                    <a:pt x="279890" y="17105"/>
                    <a:pt x="302738" y="46564"/>
                  </a:cubicBezTo>
                  <a:lnTo>
                    <a:pt x="503611" y="325946"/>
                  </a:lnTo>
                  <a:lnTo>
                    <a:pt x="704485" y="46564"/>
                  </a:lnTo>
                  <a:cubicBezTo>
                    <a:pt x="726381" y="17105"/>
                    <a:pt x="761605" y="0"/>
                    <a:pt x="798733" y="0"/>
                  </a:cubicBezTo>
                  <a:lnTo>
                    <a:pt x="983422" y="0"/>
                  </a:lnTo>
                  <a:lnTo>
                    <a:pt x="622612" y="480842"/>
                  </a:lnTo>
                  <a:lnTo>
                    <a:pt x="999606" y="961683"/>
                  </a:lnTo>
                  <a:lnTo>
                    <a:pt x="804445" y="961683"/>
                  </a:lnTo>
                  <a:cubicBezTo>
                    <a:pt x="767317" y="962633"/>
                    <a:pt x="732093" y="944578"/>
                    <a:pt x="710197" y="915119"/>
                  </a:cubicBezTo>
                </a:path>
              </a:pathLst>
            </a:custGeom>
            <a:grpFill/>
            <a:ln w="9510" cap="flat">
              <a:noFill/>
              <a:prstDash val="solid"/>
              <a:miter/>
            </a:ln>
          </p:spPr>
          <p:txBody>
            <a:bodyPr rtlCol="0" anchor="ctr"/>
            <a:lstStyle/>
            <a:p>
              <a:pPr defTabSz="456925"/>
              <a:endParaRPr lang="en-US">
                <a:solidFill>
                  <a:srgbClr val="201F1F"/>
                </a:solidFill>
                <a:latin typeface="Century Gothic"/>
              </a:endParaRPr>
            </a:p>
          </p:txBody>
        </p:sp>
        <p:sp>
          <p:nvSpPr>
            <p:cNvPr id="38" name="Freeform 37">
              <a:extLst>
                <a:ext uri="{FF2B5EF4-FFF2-40B4-BE49-F238E27FC236}">
                  <a16:creationId xmlns:a16="http://schemas.microsoft.com/office/drawing/2014/main" id="{259EB82C-2069-DC4B-9281-784E1A523656}"/>
                </a:ext>
              </a:extLst>
            </p:cNvPr>
            <p:cNvSpPr/>
            <p:nvPr/>
          </p:nvSpPr>
          <p:spPr>
            <a:xfrm>
              <a:off x="5142405" y="3112556"/>
              <a:ext cx="1019598" cy="984489"/>
            </a:xfrm>
            <a:custGeom>
              <a:avLst/>
              <a:gdLst>
                <a:gd name="connsiteX0" fmla="*/ 716861 w 1019598"/>
                <a:gd name="connsiteY0" fmla="*/ 708909 h 984489"/>
                <a:gd name="connsiteX1" fmla="*/ 797781 w 1019598"/>
                <a:gd name="connsiteY1" fmla="*/ 491295 h 984489"/>
                <a:gd name="connsiteX2" fmla="*/ 716861 w 1019598"/>
                <a:gd name="connsiteY2" fmla="*/ 273681 h 984489"/>
                <a:gd name="connsiteX3" fmla="*/ 511227 w 1019598"/>
                <a:gd name="connsiteY3" fmla="*/ 191006 h 984489"/>
                <a:gd name="connsiteX4" fmla="*/ 306546 w 1019598"/>
                <a:gd name="connsiteY4" fmla="*/ 273681 h 984489"/>
                <a:gd name="connsiteX5" fmla="*/ 226578 w 1019598"/>
                <a:gd name="connsiteY5" fmla="*/ 491295 h 984489"/>
                <a:gd name="connsiteX6" fmla="*/ 306546 w 1019598"/>
                <a:gd name="connsiteY6" fmla="*/ 708909 h 984489"/>
                <a:gd name="connsiteX7" fmla="*/ 511227 w 1019598"/>
                <a:gd name="connsiteY7" fmla="*/ 791583 h 984489"/>
                <a:gd name="connsiteX8" fmla="*/ 716861 w 1019598"/>
                <a:gd name="connsiteY8" fmla="*/ 708909 h 984489"/>
                <a:gd name="connsiteX9" fmla="*/ 1019599 w 1019598"/>
                <a:gd name="connsiteY9" fmla="*/ 11403 h 984489"/>
                <a:gd name="connsiteX10" fmla="*/ 1019599 w 1019598"/>
                <a:gd name="connsiteY10" fmla="*/ 972136 h 984489"/>
                <a:gd name="connsiteX11" fmla="*/ 922494 w 1019598"/>
                <a:gd name="connsiteY11" fmla="*/ 972136 h 984489"/>
                <a:gd name="connsiteX12" fmla="*/ 805397 w 1019598"/>
                <a:gd name="connsiteY12" fmla="*/ 855252 h 984489"/>
                <a:gd name="connsiteX13" fmla="*/ 805397 w 1019598"/>
                <a:gd name="connsiteY13" fmla="*/ 847650 h 984489"/>
                <a:gd name="connsiteX14" fmla="*/ 667356 w 1019598"/>
                <a:gd name="connsiteY14" fmla="*/ 950280 h 984489"/>
                <a:gd name="connsiteX15" fmla="*/ 486475 w 1019598"/>
                <a:gd name="connsiteY15" fmla="*/ 984490 h 984489"/>
                <a:gd name="connsiteX16" fmla="*/ 235146 w 1019598"/>
                <a:gd name="connsiteY16" fmla="*/ 923672 h 984489"/>
                <a:gd name="connsiteX17" fmla="*/ 61880 w 1019598"/>
                <a:gd name="connsiteY17" fmla="*/ 750721 h 984489"/>
                <a:gd name="connsiteX18" fmla="*/ 0 w 1019598"/>
                <a:gd name="connsiteY18" fmla="*/ 491295 h 984489"/>
                <a:gd name="connsiteX19" fmla="*/ 61880 w 1019598"/>
                <a:gd name="connsiteY19" fmla="*/ 232819 h 984489"/>
                <a:gd name="connsiteX20" fmla="*/ 235146 w 1019598"/>
                <a:gd name="connsiteY20" fmla="*/ 60818 h 984489"/>
                <a:gd name="connsiteX21" fmla="*/ 486475 w 1019598"/>
                <a:gd name="connsiteY21" fmla="*/ 0 h 984489"/>
                <a:gd name="connsiteX22" fmla="*/ 658788 w 1019598"/>
                <a:gd name="connsiteY22" fmla="*/ 32309 h 984489"/>
                <a:gd name="connsiteX23" fmla="*/ 794925 w 1019598"/>
                <a:gd name="connsiteY23" fmla="*/ 127337 h 984489"/>
                <a:gd name="connsiteX24" fmla="*/ 912022 w 1019598"/>
                <a:gd name="connsiteY24" fmla="*/ 10453 h 984489"/>
                <a:gd name="connsiteX25" fmla="*/ 1019599 w 1019598"/>
                <a:gd name="connsiteY25" fmla="*/ 10453 h 984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019598" h="984489">
                  <a:moveTo>
                    <a:pt x="716861" y="708909"/>
                  </a:moveTo>
                  <a:cubicBezTo>
                    <a:pt x="771125" y="653792"/>
                    <a:pt x="797781" y="581571"/>
                    <a:pt x="797781" y="491295"/>
                  </a:cubicBezTo>
                  <a:cubicBezTo>
                    <a:pt x="797781" y="401018"/>
                    <a:pt x="771125" y="328797"/>
                    <a:pt x="716861" y="273681"/>
                  </a:cubicBezTo>
                  <a:cubicBezTo>
                    <a:pt x="662596" y="218564"/>
                    <a:pt x="594052" y="191006"/>
                    <a:pt x="511227" y="191006"/>
                  </a:cubicBezTo>
                  <a:cubicBezTo>
                    <a:pt x="428403" y="191006"/>
                    <a:pt x="359858" y="218564"/>
                    <a:pt x="306546" y="273681"/>
                  </a:cubicBezTo>
                  <a:cubicBezTo>
                    <a:pt x="253234" y="328797"/>
                    <a:pt x="226578" y="401018"/>
                    <a:pt x="226578" y="491295"/>
                  </a:cubicBezTo>
                  <a:cubicBezTo>
                    <a:pt x="226578" y="581571"/>
                    <a:pt x="253234" y="653792"/>
                    <a:pt x="306546" y="708909"/>
                  </a:cubicBezTo>
                  <a:cubicBezTo>
                    <a:pt x="359858" y="764025"/>
                    <a:pt x="428403" y="791583"/>
                    <a:pt x="511227" y="791583"/>
                  </a:cubicBezTo>
                  <a:cubicBezTo>
                    <a:pt x="594052" y="792533"/>
                    <a:pt x="662596" y="764975"/>
                    <a:pt x="716861" y="708909"/>
                  </a:cubicBezTo>
                  <a:moveTo>
                    <a:pt x="1019599" y="11403"/>
                  </a:moveTo>
                  <a:lnTo>
                    <a:pt x="1019599" y="972136"/>
                  </a:lnTo>
                  <a:lnTo>
                    <a:pt x="922494" y="972136"/>
                  </a:lnTo>
                  <a:cubicBezTo>
                    <a:pt x="857758" y="972136"/>
                    <a:pt x="805397" y="919871"/>
                    <a:pt x="805397" y="855252"/>
                  </a:cubicBezTo>
                  <a:lnTo>
                    <a:pt x="805397" y="847650"/>
                  </a:lnTo>
                  <a:cubicBezTo>
                    <a:pt x="768269" y="893263"/>
                    <a:pt x="722573" y="927473"/>
                    <a:pt x="667356" y="950280"/>
                  </a:cubicBezTo>
                  <a:cubicBezTo>
                    <a:pt x="613092" y="973087"/>
                    <a:pt x="552164" y="984490"/>
                    <a:pt x="486475" y="984490"/>
                  </a:cubicBezTo>
                  <a:cubicBezTo>
                    <a:pt x="393178" y="984490"/>
                    <a:pt x="308450" y="964534"/>
                    <a:pt x="235146" y="923672"/>
                  </a:cubicBezTo>
                  <a:cubicBezTo>
                    <a:pt x="160889" y="882810"/>
                    <a:pt x="103769" y="824843"/>
                    <a:pt x="61880" y="750721"/>
                  </a:cubicBezTo>
                  <a:cubicBezTo>
                    <a:pt x="19992" y="676599"/>
                    <a:pt x="0" y="590124"/>
                    <a:pt x="0" y="491295"/>
                  </a:cubicBezTo>
                  <a:cubicBezTo>
                    <a:pt x="0" y="392466"/>
                    <a:pt x="20944" y="306940"/>
                    <a:pt x="61880" y="232819"/>
                  </a:cubicBezTo>
                  <a:cubicBezTo>
                    <a:pt x="103769" y="158697"/>
                    <a:pt x="160889" y="101680"/>
                    <a:pt x="235146" y="60818"/>
                  </a:cubicBezTo>
                  <a:cubicBezTo>
                    <a:pt x="309402" y="19956"/>
                    <a:pt x="393178" y="0"/>
                    <a:pt x="486475" y="0"/>
                  </a:cubicBezTo>
                  <a:cubicBezTo>
                    <a:pt x="549308" y="0"/>
                    <a:pt x="606428" y="10453"/>
                    <a:pt x="658788" y="32309"/>
                  </a:cubicBezTo>
                  <a:cubicBezTo>
                    <a:pt x="711149" y="54166"/>
                    <a:pt x="756845" y="85525"/>
                    <a:pt x="794925" y="127337"/>
                  </a:cubicBezTo>
                  <a:cubicBezTo>
                    <a:pt x="794925" y="62718"/>
                    <a:pt x="847286" y="10453"/>
                    <a:pt x="912022" y="10453"/>
                  </a:cubicBezTo>
                  <a:lnTo>
                    <a:pt x="1019599" y="10453"/>
                  </a:lnTo>
                  <a:close/>
                </a:path>
              </a:pathLst>
            </a:custGeom>
            <a:grpFill/>
            <a:ln w="9510" cap="flat">
              <a:noFill/>
              <a:prstDash val="solid"/>
              <a:miter/>
            </a:ln>
          </p:spPr>
          <p:txBody>
            <a:bodyPr rtlCol="0" anchor="ctr"/>
            <a:lstStyle/>
            <a:p>
              <a:pPr defTabSz="456925"/>
              <a:endParaRPr lang="en-US">
                <a:solidFill>
                  <a:srgbClr val="201F1F"/>
                </a:solidFill>
                <a:latin typeface="Century Gothic"/>
              </a:endParaRPr>
            </a:p>
          </p:txBody>
        </p:sp>
        <p:sp>
          <p:nvSpPr>
            <p:cNvPr id="39" name="Freeform 38">
              <a:extLst>
                <a:ext uri="{FF2B5EF4-FFF2-40B4-BE49-F238E27FC236}">
                  <a16:creationId xmlns:a16="http://schemas.microsoft.com/office/drawing/2014/main" id="{6E976ADF-3BB0-7A4E-9B43-6A6ECF03FECE}"/>
                </a:ext>
              </a:extLst>
            </p:cNvPr>
            <p:cNvSpPr/>
            <p:nvPr/>
          </p:nvSpPr>
          <p:spPr>
            <a:xfrm>
              <a:off x="6327653" y="3113488"/>
              <a:ext cx="949150" cy="971204"/>
            </a:xfrm>
            <a:custGeom>
              <a:avLst/>
              <a:gdLst>
                <a:gd name="connsiteX0" fmla="*/ 838718 w 949150"/>
                <a:gd name="connsiteY0" fmla="*/ 105500 h 971204"/>
                <a:gd name="connsiteX1" fmla="*/ 949150 w 949150"/>
                <a:gd name="connsiteY1" fmla="*/ 420042 h 971204"/>
                <a:gd name="connsiteX2" fmla="*/ 949150 w 949150"/>
                <a:gd name="connsiteY2" fmla="*/ 971205 h 971204"/>
                <a:gd name="connsiteX3" fmla="*/ 840621 w 949150"/>
                <a:gd name="connsiteY3" fmla="*/ 971205 h 971204"/>
                <a:gd name="connsiteX4" fmla="*/ 723525 w 949150"/>
                <a:gd name="connsiteY4" fmla="*/ 854320 h 971204"/>
                <a:gd name="connsiteX5" fmla="*/ 723525 w 949150"/>
                <a:gd name="connsiteY5" fmla="*/ 449501 h 971204"/>
                <a:gd name="connsiteX6" fmla="*/ 663548 w 949150"/>
                <a:gd name="connsiteY6" fmla="*/ 259445 h 971204"/>
                <a:gd name="connsiteX7" fmla="*/ 494091 w 949150"/>
                <a:gd name="connsiteY7" fmla="*/ 195776 h 971204"/>
                <a:gd name="connsiteX8" fmla="*/ 297978 w 949150"/>
                <a:gd name="connsiteY8" fmla="*/ 270849 h 971204"/>
                <a:gd name="connsiteX9" fmla="*/ 225626 w 949150"/>
                <a:gd name="connsiteY9" fmla="*/ 485612 h 971204"/>
                <a:gd name="connsiteX10" fmla="*/ 225626 w 949150"/>
                <a:gd name="connsiteY10" fmla="*/ 854320 h 971204"/>
                <a:gd name="connsiteX11" fmla="*/ 108529 w 949150"/>
                <a:gd name="connsiteY11" fmla="*/ 971205 h 971204"/>
                <a:gd name="connsiteX12" fmla="*/ 0 w 949150"/>
                <a:gd name="connsiteY12" fmla="*/ 971205 h 971204"/>
                <a:gd name="connsiteX13" fmla="*/ 0 w 949150"/>
                <a:gd name="connsiteY13" fmla="*/ 10472 h 971204"/>
                <a:gd name="connsiteX14" fmla="*/ 97105 w 949150"/>
                <a:gd name="connsiteY14" fmla="*/ 10472 h 971204"/>
                <a:gd name="connsiteX15" fmla="*/ 214201 w 949150"/>
                <a:gd name="connsiteY15" fmla="*/ 127356 h 971204"/>
                <a:gd name="connsiteX16" fmla="*/ 214201 w 949150"/>
                <a:gd name="connsiteY16" fmla="*/ 134958 h 971204"/>
                <a:gd name="connsiteX17" fmla="*/ 355098 w 949150"/>
                <a:gd name="connsiteY17" fmla="*/ 34229 h 971204"/>
                <a:gd name="connsiteX18" fmla="*/ 546452 w 949150"/>
                <a:gd name="connsiteY18" fmla="*/ 19 h 971204"/>
                <a:gd name="connsiteX19" fmla="*/ 838718 w 949150"/>
                <a:gd name="connsiteY19" fmla="*/ 105500 h 971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49150" h="971204">
                  <a:moveTo>
                    <a:pt x="838718" y="105500"/>
                  </a:moveTo>
                  <a:cubicBezTo>
                    <a:pt x="912022" y="176771"/>
                    <a:pt x="949150" y="281302"/>
                    <a:pt x="949150" y="420042"/>
                  </a:cubicBezTo>
                  <a:lnTo>
                    <a:pt x="949150" y="971205"/>
                  </a:lnTo>
                  <a:lnTo>
                    <a:pt x="840621" y="971205"/>
                  </a:lnTo>
                  <a:cubicBezTo>
                    <a:pt x="775885" y="971205"/>
                    <a:pt x="723525" y="918939"/>
                    <a:pt x="723525" y="854320"/>
                  </a:cubicBezTo>
                  <a:lnTo>
                    <a:pt x="723525" y="449501"/>
                  </a:lnTo>
                  <a:cubicBezTo>
                    <a:pt x="723525" y="365876"/>
                    <a:pt x="703533" y="302208"/>
                    <a:pt x="663548" y="259445"/>
                  </a:cubicBezTo>
                  <a:cubicBezTo>
                    <a:pt x="623564" y="216683"/>
                    <a:pt x="567396" y="195776"/>
                    <a:pt x="494091" y="195776"/>
                  </a:cubicBezTo>
                  <a:cubicBezTo>
                    <a:pt x="411267" y="195776"/>
                    <a:pt x="345578" y="220484"/>
                    <a:pt x="297978" y="270849"/>
                  </a:cubicBezTo>
                  <a:cubicBezTo>
                    <a:pt x="249426" y="320263"/>
                    <a:pt x="225626" y="392484"/>
                    <a:pt x="225626" y="485612"/>
                  </a:cubicBezTo>
                  <a:lnTo>
                    <a:pt x="225626" y="854320"/>
                  </a:lnTo>
                  <a:cubicBezTo>
                    <a:pt x="225626" y="918939"/>
                    <a:pt x="173265" y="971205"/>
                    <a:pt x="108529" y="971205"/>
                  </a:cubicBezTo>
                  <a:lnTo>
                    <a:pt x="0" y="971205"/>
                  </a:lnTo>
                  <a:lnTo>
                    <a:pt x="0" y="10472"/>
                  </a:lnTo>
                  <a:lnTo>
                    <a:pt x="97105" y="10472"/>
                  </a:lnTo>
                  <a:cubicBezTo>
                    <a:pt x="161841" y="10472"/>
                    <a:pt x="214201" y="62737"/>
                    <a:pt x="214201" y="127356"/>
                  </a:cubicBezTo>
                  <a:lnTo>
                    <a:pt x="214201" y="134958"/>
                  </a:lnTo>
                  <a:cubicBezTo>
                    <a:pt x="251330" y="90295"/>
                    <a:pt x="297978" y="57036"/>
                    <a:pt x="355098" y="34229"/>
                  </a:cubicBezTo>
                  <a:cubicBezTo>
                    <a:pt x="411267" y="11422"/>
                    <a:pt x="475051" y="19"/>
                    <a:pt x="546452" y="19"/>
                  </a:cubicBezTo>
                  <a:cubicBezTo>
                    <a:pt x="667356" y="-932"/>
                    <a:pt x="765413" y="34229"/>
                    <a:pt x="838718" y="105500"/>
                  </a:cubicBezTo>
                </a:path>
              </a:pathLst>
            </a:custGeom>
            <a:grpFill/>
            <a:ln w="9510" cap="flat">
              <a:noFill/>
              <a:prstDash val="solid"/>
              <a:miter/>
            </a:ln>
          </p:spPr>
          <p:txBody>
            <a:bodyPr rtlCol="0" anchor="ctr"/>
            <a:lstStyle/>
            <a:p>
              <a:pPr defTabSz="456925"/>
              <a:endParaRPr lang="en-US">
                <a:solidFill>
                  <a:srgbClr val="201F1F"/>
                </a:solidFill>
                <a:latin typeface="Century Gothic"/>
              </a:endParaRPr>
            </a:p>
          </p:txBody>
        </p:sp>
        <p:sp>
          <p:nvSpPr>
            <p:cNvPr id="40" name="Freeform 39">
              <a:extLst>
                <a:ext uri="{FF2B5EF4-FFF2-40B4-BE49-F238E27FC236}">
                  <a16:creationId xmlns:a16="http://schemas.microsoft.com/office/drawing/2014/main" id="{79F62004-D9EA-7D46-B97F-C8B1F14013AA}"/>
                </a:ext>
              </a:extLst>
            </p:cNvPr>
            <p:cNvSpPr/>
            <p:nvPr/>
          </p:nvSpPr>
          <p:spPr>
            <a:xfrm>
              <a:off x="7392948" y="2766655"/>
              <a:ext cx="1021502" cy="1330391"/>
            </a:xfrm>
            <a:custGeom>
              <a:avLst/>
              <a:gdLst>
                <a:gd name="connsiteX0" fmla="*/ 658788 w 1021502"/>
                <a:gd name="connsiteY0" fmla="*/ 1101374 h 1330391"/>
                <a:gd name="connsiteX1" fmla="*/ 761605 w 1021502"/>
                <a:gd name="connsiteY1" fmla="*/ 995893 h 1330391"/>
                <a:gd name="connsiteX2" fmla="*/ 799686 w 1021502"/>
                <a:gd name="connsiteY2" fmla="*/ 837196 h 1330391"/>
                <a:gd name="connsiteX3" fmla="*/ 761605 w 1021502"/>
                <a:gd name="connsiteY3" fmla="*/ 678500 h 1330391"/>
                <a:gd name="connsiteX4" fmla="*/ 658788 w 1021502"/>
                <a:gd name="connsiteY4" fmla="*/ 573019 h 1330391"/>
                <a:gd name="connsiteX5" fmla="*/ 513131 w 1021502"/>
                <a:gd name="connsiteY5" fmla="*/ 535958 h 1330391"/>
                <a:gd name="connsiteX6" fmla="*/ 367474 w 1021502"/>
                <a:gd name="connsiteY6" fmla="*/ 573019 h 1330391"/>
                <a:gd name="connsiteX7" fmla="*/ 264658 w 1021502"/>
                <a:gd name="connsiteY7" fmla="*/ 678500 h 1330391"/>
                <a:gd name="connsiteX8" fmla="*/ 226578 w 1021502"/>
                <a:gd name="connsiteY8" fmla="*/ 837196 h 1330391"/>
                <a:gd name="connsiteX9" fmla="*/ 264658 w 1021502"/>
                <a:gd name="connsiteY9" fmla="*/ 995893 h 1330391"/>
                <a:gd name="connsiteX10" fmla="*/ 367474 w 1021502"/>
                <a:gd name="connsiteY10" fmla="*/ 1101374 h 1330391"/>
                <a:gd name="connsiteX11" fmla="*/ 513131 w 1021502"/>
                <a:gd name="connsiteY11" fmla="*/ 1138435 h 1330391"/>
                <a:gd name="connsiteX12" fmla="*/ 658788 w 1021502"/>
                <a:gd name="connsiteY12" fmla="*/ 1101374 h 1330391"/>
                <a:gd name="connsiteX13" fmla="*/ 1021503 w 1021502"/>
                <a:gd name="connsiteY13" fmla="*/ 0 h 1330391"/>
                <a:gd name="connsiteX14" fmla="*/ 1021503 w 1021502"/>
                <a:gd name="connsiteY14" fmla="*/ 1318038 h 1330391"/>
                <a:gd name="connsiteX15" fmla="*/ 922494 w 1021502"/>
                <a:gd name="connsiteY15" fmla="*/ 1318038 h 1330391"/>
                <a:gd name="connsiteX16" fmla="*/ 805397 w 1021502"/>
                <a:gd name="connsiteY16" fmla="*/ 1201154 h 1330391"/>
                <a:gd name="connsiteX17" fmla="*/ 805397 w 1021502"/>
                <a:gd name="connsiteY17" fmla="*/ 1193551 h 1330391"/>
                <a:gd name="connsiteX18" fmla="*/ 667356 w 1021502"/>
                <a:gd name="connsiteY18" fmla="*/ 1296182 h 1330391"/>
                <a:gd name="connsiteX19" fmla="*/ 486475 w 1021502"/>
                <a:gd name="connsiteY19" fmla="*/ 1330392 h 1330391"/>
                <a:gd name="connsiteX20" fmla="*/ 237049 w 1021502"/>
                <a:gd name="connsiteY20" fmla="*/ 1269574 h 1330391"/>
                <a:gd name="connsiteX21" fmla="*/ 62832 w 1021502"/>
                <a:gd name="connsiteY21" fmla="*/ 1095673 h 1330391"/>
                <a:gd name="connsiteX22" fmla="*/ 0 w 1021502"/>
                <a:gd name="connsiteY22" fmla="*/ 837196 h 1330391"/>
                <a:gd name="connsiteX23" fmla="*/ 62832 w 1021502"/>
                <a:gd name="connsiteY23" fmla="*/ 579671 h 1330391"/>
                <a:gd name="connsiteX24" fmla="*/ 237049 w 1021502"/>
                <a:gd name="connsiteY24" fmla="*/ 406720 h 1330391"/>
                <a:gd name="connsiteX25" fmla="*/ 486475 w 1021502"/>
                <a:gd name="connsiteY25" fmla="*/ 345902 h 1330391"/>
                <a:gd name="connsiteX26" fmla="*/ 661645 w 1021502"/>
                <a:gd name="connsiteY26" fmla="*/ 378211 h 1330391"/>
                <a:gd name="connsiteX27" fmla="*/ 796829 w 1021502"/>
                <a:gd name="connsiteY27" fmla="*/ 475140 h 1330391"/>
                <a:gd name="connsiteX28" fmla="*/ 796829 w 1021502"/>
                <a:gd name="connsiteY28" fmla="*/ 0 h 1330391"/>
                <a:gd name="connsiteX29" fmla="*/ 1021503 w 1021502"/>
                <a:gd name="connsiteY29" fmla="*/ 0 h 1330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21502" h="1330391">
                  <a:moveTo>
                    <a:pt x="658788" y="1101374"/>
                  </a:moveTo>
                  <a:cubicBezTo>
                    <a:pt x="701628" y="1076667"/>
                    <a:pt x="735901" y="1041507"/>
                    <a:pt x="761605" y="995893"/>
                  </a:cubicBezTo>
                  <a:cubicBezTo>
                    <a:pt x="787309" y="950280"/>
                    <a:pt x="799686" y="897064"/>
                    <a:pt x="799686" y="837196"/>
                  </a:cubicBezTo>
                  <a:cubicBezTo>
                    <a:pt x="799686" y="777329"/>
                    <a:pt x="787309" y="724113"/>
                    <a:pt x="761605" y="678500"/>
                  </a:cubicBezTo>
                  <a:cubicBezTo>
                    <a:pt x="735901" y="632886"/>
                    <a:pt x="701628" y="597726"/>
                    <a:pt x="658788" y="573019"/>
                  </a:cubicBezTo>
                  <a:cubicBezTo>
                    <a:pt x="615948" y="548311"/>
                    <a:pt x="566444" y="535958"/>
                    <a:pt x="513131" y="535958"/>
                  </a:cubicBezTo>
                  <a:cubicBezTo>
                    <a:pt x="458867" y="535958"/>
                    <a:pt x="410315" y="548311"/>
                    <a:pt x="367474" y="573019"/>
                  </a:cubicBezTo>
                  <a:cubicBezTo>
                    <a:pt x="324634" y="597726"/>
                    <a:pt x="290362" y="632886"/>
                    <a:pt x="264658" y="678500"/>
                  </a:cubicBezTo>
                  <a:cubicBezTo>
                    <a:pt x="238954" y="724113"/>
                    <a:pt x="226578" y="777329"/>
                    <a:pt x="226578" y="837196"/>
                  </a:cubicBezTo>
                  <a:cubicBezTo>
                    <a:pt x="226578" y="897064"/>
                    <a:pt x="238954" y="950280"/>
                    <a:pt x="264658" y="995893"/>
                  </a:cubicBezTo>
                  <a:cubicBezTo>
                    <a:pt x="290362" y="1041507"/>
                    <a:pt x="323682" y="1076667"/>
                    <a:pt x="367474" y="1101374"/>
                  </a:cubicBezTo>
                  <a:cubicBezTo>
                    <a:pt x="410315" y="1126082"/>
                    <a:pt x="459819" y="1138435"/>
                    <a:pt x="513131" y="1138435"/>
                  </a:cubicBezTo>
                  <a:cubicBezTo>
                    <a:pt x="566444" y="1138435"/>
                    <a:pt x="615948" y="1126082"/>
                    <a:pt x="658788" y="1101374"/>
                  </a:cubicBezTo>
                  <a:moveTo>
                    <a:pt x="1021503" y="0"/>
                  </a:moveTo>
                  <a:lnTo>
                    <a:pt x="1021503" y="1318038"/>
                  </a:lnTo>
                  <a:lnTo>
                    <a:pt x="922494" y="1318038"/>
                  </a:lnTo>
                  <a:cubicBezTo>
                    <a:pt x="857758" y="1318038"/>
                    <a:pt x="805397" y="1265773"/>
                    <a:pt x="805397" y="1201154"/>
                  </a:cubicBezTo>
                  <a:lnTo>
                    <a:pt x="805397" y="1193551"/>
                  </a:lnTo>
                  <a:cubicBezTo>
                    <a:pt x="768269" y="1239165"/>
                    <a:pt x="722573" y="1273375"/>
                    <a:pt x="667356" y="1296182"/>
                  </a:cubicBezTo>
                  <a:cubicBezTo>
                    <a:pt x="613092" y="1318988"/>
                    <a:pt x="552164" y="1330392"/>
                    <a:pt x="486475" y="1330392"/>
                  </a:cubicBezTo>
                  <a:cubicBezTo>
                    <a:pt x="394131" y="1330392"/>
                    <a:pt x="310354" y="1310436"/>
                    <a:pt x="237049" y="1269574"/>
                  </a:cubicBezTo>
                  <a:cubicBezTo>
                    <a:pt x="162793" y="1228712"/>
                    <a:pt x="104721" y="1170745"/>
                    <a:pt x="62832" y="1095673"/>
                  </a:cubicBezTo>
                  <a:cubicBezTo>
                    <a:pt x="20944" y="1020600"/>
                    <a:pt x="0" y="934125"/>
                    <a:pt x="0" y="837196"/>
                  </a:cubicBezTo>
                  <a:cubicBezTo>
                    <a:pt x="0" y="740268"/>
                    <a:pt x="20944" y="653792"/>
                    <a:pt x="62832" y="579671"/>
                  </a:cubicBezTo>
                  <a:cubicBezTo>
                    <a:pt x="104721" y="505549"/>
                    <a:pt x="162793" y="447582"/>
                    <a:pt x="237049" y="406720"/>
                  </a:cubicBezTo>
                  <a:cubicBezTo>
                    <a:pt x="311306" y="365858"/>
                    <a:pt x="394131" y="345902"/>
                    <a:pt x="486475" y="345902"/>
                  </a:cubicBezTo>
                  <a:cubicBezTo>
                    <a:pt x="550260" y="345902"/>
                    <a:pt x="608332" y="356355"/>
                    <a:pt x="661645" y="378211"/>
                  </a:cubicBezTo>
                  <a:cubicBezTo>
                    <a:pt x="714957" y="400068"/>
                    <a:pt x="759701" y="432377"/>
                    <a:pt x="796829" y="475140"/>
                  </a:cubicBezTo>
                  <a:lnTo>
                    <a:pt x="796829" y="0"/>
                  </a:lnTo>
                  <a:lnTo>
                    <a:pt x="1021503" y="0"/>
                  </a:lnTo>
                  <a:close/>
                </a:path>
              </a:pathLst>
            </a:custGeom>
            <a:grpFill/>
            <a:ln w="9510" cap="flat">
              <a:noFill/>
              <a:prstDash val="solid"/>
              <a:miter/>
            </a:ln>
          </p:spPr>
          <p:txBody>
            <a:bodyPr rtlCol="0" anchor="ctr"/>
            <a:lstStyle/>
            <a:p>
              <a:pPr defTabSz="456925"/>
              <a:endParaRPr lang="en-US">
                <a:solidFill>
                  <a:srgbClr val="201F1F"/>
                </a:solidFill>
                <a:latin typeface="Century Gothic"/>
              </a:endParaRPr>
            </a:p>
          </p:txBody>
        </p:sp>
        <p:sp>
          <p:nvSpPr>
            <p:cNvPr id="41" name="Freeform 40">
              <a:extLst>
                <a:ext uri="{FF2B5EF4-FFF2-40B4-BE49-F238E27FC236}">
                  <a16:creationId xmlns:a16="http://schemas.microsoft.com/office/drawing/2014/main" id="{B3D24054-D260-324B-A6D2-FD61F24EFAAA}"/>
                </a:ext>
              </a:extLst>
            </p:cNvPr>
            <p:cNvSpPr/>
            <p:nvPr/>
          </p:nvSpPr>
          <p:spPr>
            <a:xfrm>
              <a:off x="8588668" y="3112556"/>
              <a:ext cx="557875" cy="971185"/>
            </a:xfrm>
            <a:custGeom>
              <a:avLst/>
              <a:gdLst>
                <a:gd name="connsiteX0" fmla="*/ 557875 w 557875"/>
                <a:gd name="connsiteY0" fmla="*/ 0 h 971185"/>
                <a:gd name="connsiteX1" fmla="*/ 557875 w 557875"/>
                <a:gd name="connsiteY1" fmla="*/ 213813 h 971185"/>
                <a:gd name="connsiteX2" fmla="*/ 505515 w 557875"/>
                <a:gd name="connsiteY2" fmla="*/ 208111 h 971185"/>
                <a:gd name="connsiteX3" fmla="*/ 299882 w 557875"/>
                <a:gd name="connsiteY3" fmla="*/ 285084 h 971185"/>
                <a:gd name="connsiteX4" fmla="*/ 225626 w 557875"/>
                <a:gd name="connsiteY4" fmla="*/ 505549 h 971185"/>
                <a:gd name="connsiteX5" fmla="*/ 225626 w 557875"/>
                <a:gd name="connsiteY5" fmla="*/ 854302 h 971185"/>
                <a:gd name="connsiteX6" fmla="*/ 108529 w 557875"/>
                <a:gd name="connsiteY6" fmla="*/ 971186 h 971185"/>
                <a:gd name="connsiteX7" fmla="*/ 0 w 557875"/>
                <a:gd name="connsiteY7" fmla="*/ 971186 h 971185"/>
                <a:gd name="connsiteX8" fmla="*/ 0 w 557875"/>
                <a:gd name="connsiteY8" fmla="*/ 11403 h 971185"/>
                <a:gd name="connsiteX9" fmla="*/ 214201 w 557875"/>
                <a:gd name="connsiteY9" fmla="*/ 11403 h 971185"/>
                <a:gd name="connsiteX10" fmla="*/ 214201 w 557875"/>
                <a:gd name="connsiteY10" fmla="*/ 152045 h 971185"/>
                <a:gd name="connsiteX11" fmla="*/ 557875 w 557875"/>
                <a:gd name="connsiteY11" fmla="*/ 0 h 971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7875" h="971185">
                  <a:moveTo>
                    <a:pt x="557875" y="0"/>
                  </a:moveTo>
                  <a:lnTo>
                    <a:pt x="557875" y="213813"/>
                  </a:lnTo>
                  <a:cubicBezTo>
                    <a:pt x="538835" y="210012"/>
                    <a:pt x="520748" y="208111"/>
                    <a:pt x="505515" y="208111"/>
                  </a:cubicBezTo>
                  <a:cubicBezTo>
                    <a:pt x="417931" y="208111"/>
                    <a:pt x="349386" y="233769"/>
                    <a:pt x="299882" y="285084"/>
                  </a:cubicBezTo>
                  <a:cubicBezTo>
                    <a:pt x="250378" y="336399"/>
                    <a:pt x="225626" y="409571"/>
                    <a:pt x="225626" y="505549"/>
                  </a:cubicBezTo>
                  <a:lnTo>
                    <a:pt x="225626" y="854302"/>
                  </a:lnTo>
                  <a:cubicBezTo>
                    <a:pt x="225626" y="918920"/>
                    <a:pt x="173265" y="971186"/>
                    <a:pt x="108529" y="971186"/>
                  </a:cubicBezTo>
                  <a:lnTo>
                    <a:pt x="0" y="971186"/>
                  </a:lnTo>
                  <a:lnTo>
                    <a:pt x="0" y="11403"/>
                  </a:lnTo>
                  <a:lnTo>
                    <a:pt x="214201" y="11403"/>
                  </a:lnTo>
                  <a:lnTo>
                    <a:pt x="214201" y="152045"/>
                  </a:lnTo>
                  <a:cubicBezTo>
                    <a:pt x="279890" y="50365"/>
                    <a:pt x="394131" y="0"/>
                    <a:pt x="557875" y="0"/>
                  </a:cubicBezTo>
                </a:path>
              </a:pathLst>
            </a:custGeom>
            <a:grpFill/>
            <a:ln w="9510" cap="flat">
              <a:noFill/>
              <a:prstDash val="solid"/>
              <a:miter/>
            </a:ln>
          </p:spPr>
          <p:txBody>
            <a:bodyPr rtlCol="0" anchor="ctr"/>
            <a:lstStyle/>
            <a:p>
              <a:pPr defTabSz="456925"/>
              <a:endParaRPr lang="en-US">
                <a:solidFill>
                  <a:srgbClr val="201F1F"/>
                </a:solidFill>
                <a:latin typeface="Century Gothic"/>
              </a:endParaRPr>
            </a:p>
          </p:txBody>
        </p:sp>
        <p:sp>
          <p:nvSpPr>
            <p:cNvPr id="42" name="Freeform 41">
              <a:extLst>
                <a:ext uri="{FF2B5EF4-FFF2-40B4-BE49-F238E27FC236}">
                  <a16:creationId xmlns:a16="http://schemas.microsoft.com/office/drawing/2014/main" id="{5A9AE112-EBBC-A246-B65C-7A2FBD5914B5}"/>
                </a:ext>
              </a:extLst>
            </p:cNvPr>
            <p:cNvSpPr/>
            <p:nvPr/>
          </p:nvSpPr>
          <p:spPr>
            <a:xfrm>
              <a:off x="3049896" y="3158170"/>
              <a:ext cx="486475" cy="416222"/>
            </a:xfrm>
            <a:custGeom>
              <a:avLst/>
              <a:gdLst>
                <a:gd name="connsiteX0" fmla="*/ 246570 w 486475"/>
                <a:gd name="connsiteY0" fmla="*/ 0 h 416222"/>
                <a:gd name="connsiteX1" fmla="*/ 225625 w 486475"/>
                <a:gd name="connsiteY1" fmla="*/ 26608 h 416222"/>
                <a:gd name="connsiteX2" fmla="*/ 0 w 486475"/>
                <a:gd name="connsiteY2" fmla="*/ 416223 h 416222"/>
                <a:gd name="connsiteX3" fmla="*/ 486475 w 486475"/>
                <a:gd name="connsiteY3" fmla="*/ 416223 h 416222"/>
                <a:gd name="connsiteX4" fmla="*/ 246570 w 486475"/>
                <a:gd name="connsiteY4" fmla="*/ 0 h 416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475" h="416222">
                  <a:moveTo>
                    <a:pt x="246570" y="0"/>
                  </a:moveTo>
                  <a:cubicBezTo>
                    <a:pt x="238954" y="7602"/>
                    <a:pt x="231338" y="16155"/>
                    <a:pt x="225625" y="26608"/>
                  </a:cubicBezTo>
                  <a:lnTo>
                    <a:pt x="0" y="416223"/>
                  </a:lnTo>
                  <a:lnTo>
                    <a:pt x="486475" y="416223"/>
                  </a:lnTo>
                  <a:lnTo>
                    <a:pt x="246570" y="0"/>
                  </a:lnTo>
                  <a:close/>
                </a:path>
              </a:pathLst>
            </a:custGeom>
            <a:grpFill/>
            <a:ln w="9510" cap="flat">
              <a:noFill/>
              <a:prstDash val="solid"/>
              <a:miter/>
            </a:ln>
          </p:spPr>
          <p:txBody>
            <a:bodyPr rtlCol="0" anchor="ctr"/>
            <a:lstStyle/>
            <a:p>
              <a:pPr defTabSz="456925"/>
              <a:endParaRPr lang="en-US">
                <a:solidFill>
                  <a:srgbClr val="201F1F"/>
                </a:solidFill>
                <a:latin typeface="Century Gothic"/>
              </a:endParaRPr>
            </a:p>
          </p:txBody>
        </p:sp>
        <p:sp>
          <p:nvSpPr>
            <p:cNvPr id="43" name="Freeform 42">
              <a:extLst>
                <a:ext uri="{FF2B5EF4-FFF2-40B4-BE49-F238E27FC236}">
                  <a16:creationId xmlns:a16="http://schemas.microsoft.com/office/drawing/2014/main" id="{960824FC-1139-B746-BBA5-696EF4CA7B84}"/>
                </a:ext>
              </a:extLst>
            </p:cNvPr>
            <p:cNvSpPr/>
            <p:nvPr/>
          </p:nvSpPr>
          <p:spPr>
            <a:xfrm>
              <a:off x="3348826" y="3123009"/>
              <a:ext cx="480763" cy="420973"/>
            </a:xfrm>
            <a:custGeom>
              <a:avLst/>
              <a:gdLst>
                <a:gd name="connsiteX0" fmla="*/ 480763 w 480763"/>
                <a:gd name="connsiteY0" fmla="*/ 4751 h 420973"/>
                <a:gd name="connsiteX1" fmla="*/ 447443 w 480763"/>
                <a:gd name="connsiteY1" fmla="*/ 0 h 420973"/>
                <a:gd name="connsiteX2" fmla="*/ 33320 w 480763"/>
                <a:gd name="connsiteY2" fmla="*/ 0 h 420973"/>
                <a:gd name="connsiteX3" fmla="*/ 0 w 480763"/>
                <a:gd name="connsiteY3" fmla="*/ 4751 h 420973"/>
                <a:gd name="connsiteX4" fmla="*/ 240858 w 480763"/>
                <a:gd name="connsiteY4" fmla="*/ 420974 h 420973"/>
                <a:gd name="connsiteX5" fmla="*/ 480763 w 480763"/>
                <a:gd name="connsiteY5" fmla="*/ 4751 h 420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0763" h="420973">
                  <a:moveTo>
                    <a:pt x="480763" y="4751"/>
                  </a:moveTo>
                  <a:cubicBezTo>
                    <a:pt x="470291" y="1901"/>
                    <a:pt x="458867" y="0"/>
                    <a:pt x="447443" y="0"/>
                  </a:cubicBezTo>
                  <a:lnTo>
                    <a:pt x="33320" y="0"/>
                  </a:lnTo>
                  <a:cubicBezTo>
                    <a:pt x="21896" y="0"/>
                    <a:pt x="10472" y="1901"/>
                    <a:pt x="0" y="4751"/>
                  </a:cubicBezTo>
                  <a:lnTo>
                    <a:pt x="240858" y="420974"/>
                  </a:lnTo>
                  <a:lnTo>
                    <a:pt x="480763" y="4751"/>
                  </a:lnTo>
                  <a:close/>
                </a:path>
              </a:pathLst>
            </a:custGeom>
            <a:grpFill/>
            <a:ln w="9510" cap="flat">
              <a:noFill/>
              <a:prstDash val="solid"/>
              <a:miter/>
            </a:ln>
          </p:spPr>
          <p:txBody>
            <a:bodyPr rtlCol="0" anchor="ctr"/>
            <a:lstStyle/>
            <a:p>
              <a:pPr defTabSz="456925"/>
              <a:endParaRPr lang="en-US">
                <a:solidFill>
                  <a:srgbClr val="201F1F"/>
                </a:solidFill>
                <a:latin typeface="Century Gothic"/>
              </a:endParaRPr>
            </a:p>
          </p:txBody>
        </p:sp>
        <p:sp>
          <p:nvSpPr>
            <p:cNvPr id="44" name="Freeform 43">
              <a:extLst>
                <a:ext uri="{FF2B5EF4-FFF2-40B4-BE49-F238E27FC236}">
                  <a16:creationId xmlns:a16="http://schemas.microsoft.com/office/drawing/2014/main" id="{A198CC49-69E0-C241-8D0F-1396E9EC2F89}"/>
                </a:ext>
              </a:extLst>
            </p:cNvPr>
            <p:cNvSpPr/>
            <p:nvPr/>
          </p:nvSpPr>
          <p:spPr>
            <a:xfrm>
              <a:off x="3050848" y="3634260"/>
              <a:ext cx="487427" cy="416222"/>
            </a:xfrm>
            <a:custGeom>
              <a:avLst/>
              <a:gdLst>
                <a:gd name="connsiteX0" fmla="*/ 0 w 487427"/>
                <a:gd name="connsiteY0" fmla="*/ 0 h 416222"/>
                <a:gd name="connsiteX1" fmla="*/ 225625 w 487427"/>
                <a:gd name="connsiteY1" fmla="*/ 389615 h 416222"/>
                <a:gd name="connsiteX2" fmla="*/ 246570 w 487427"/>
                <a:gd name="connsiteY2" fmla="*/ 416222 h 416222"/>
                <a:gd name="connsiteX3" fmla="*/ 487427 w 487427"/>
                <a:gd name="connsiteY3" fmla="*/ 0 h 416222"/>
                <a:gd name="connsiteX4" fmla="*/ 0 w 487427"/>
                <a:gd name="connsiteY4" fmla="*/ 0 h 416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7427" h="416222">
                  <a:moveTo>
                    <a:pt x="0" y="0"/>
                  </a:moveTo>
                  <a:lnTo>
                    <a:pt x="225625" y="389615"/>
                  </a:lnTo>
                  <a:cubicBezTo>
                    <a:pt x="231338" y="399118"/>
                    <a:pt x="238002" y="408620"/>
                    <a:pt x="246570" y="416222"/>
                  </a:cubicBezTo>
                  <a:lnTo>
                    <a:pt x="487427" y="0"/>
                  </a:lnTo>
                  <a:lnTo>
                    <a:pt x="0" y="0"/>
                  </a:lnTo>
                  <a:close/>
                </a:path>
              </a:pathLst>
            </a:custGeom>
            <a:grpFill/>
            <a:ln w="9510" cap="flat">
              <a:noFill/>
              <a:prstDash val="solid"/>
              <a:miter/>
            </a:ln>
          </p:spPr>
          <p:txBody>
            <a:bodyPr rtlCol="0" anchor="ctr"/>
            <a:lstStyle/>
            <a:p>
              <a:pPr defTabSz="456925"/>
              <a:endParaRPr lang="en-US">
                <a:solidFill>
                  <a:srgbClr val="201F1F"/>
                </a:solidFill>
                <a:latin typeface="Century Gothic"/>
              </a:endParaRPr>
            </a:p>
          </p:txBody>
        </p:sp>
        <p:sp>
          <p:nvSpPr>
            <p:cNvPr id="45" name="Freeform 44">
              <a:extLst>
                <a:ext uri="{FF2B5EF4-FFF2-40B4-BE49-F238E27FC236}">
                  <a16:creationId xmlns:a16="http://schemas.microsoft.com/office/drawing/2014/main" id="{377096E4-406B-0940-990B-071850C74B7E}"/>
                </a:ext>
              </a:extLst>
            </p:cNvPr>
            <p:cNvSpPr/>
            <p:nvPr/>
          </p:nvSpPr>
          <p:spPr>
            <a:xfrm>
              <a:off x="3641091" y="3634260"/>
              <a:ext cx="487427" cy="416222"/>
            </a:xfrm>
            <a:custGeom>
              <a:avLst/>
              <a:gdLst>
                <a:gd name="connsiteX0" fmla="*/ 261802 w 487427"/>
                <a:gd name="connsiteY0" fmla="*/ 389615 h 416222"/>
                <a:gd name="connsiteX1" fmla="*/ 487427 w 487427"/>
                <a:gd name="connsiteY1" fmla="*/ 0 h 416222"/>
                <a:gd name="connsiteX2" fmla="*/ 0 w 487427"/>
                <a:gd name="connsiteY2" fmla="*/ 0 h 416222"/>
                <a:gd name="connsiteX3" fmla="*/ 240858 w 487427"/>
                <a:gd name="connsiteY3" fmla="*/ 416222 h 416222"/>
                <a:gd name="connsiteX4" fmla="*/ 261802 w 487427"/>
                <a:gd name="connsiteY4" fmla="*/ 389615 h 416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7427" h="416222">
                  <a:moveTo>
                    <a:pt x="261802" y="389615"/>
                  </a:moveTo>
                  <a:lnTo>
                    <a:pt x="487427" y="0"/>
                  </a:lnTo>
                  <a:lnTo>
                    <a:pt x="0" y="0"/>
                  </a:lnTo>
                  <a:lnTo>
                    <a:pt x="240858" y="416222"/>
                  </a:lnTo>
                  <a:cubicBezTo>
                    <a:pt x="248474" y="407670"/>
                    <a:pt x="256090" y="399118"/>
                    <a:pt x="261802" y="389615"/>
                  </a:cubicBezTo>
                </a:path>
              </a:pathLst>
            </a:custGeom>
            <a:grpFill/>
            <a:ln w="9510" cap="flat">
              <a:noFill/>
              <a:prstDash val="solid"/>
              <a:miter/>
            </a:ln>
          </p:spPr>
          <p:txBody>
            <a:bodyPr rtlCol="0" anchor="ctr"/>
            <a:lstStyle/>
            <a:p>
              <a:pPr defTabSz="456925"/>
              <a:endParaRPr lang="en-US">
                <a:solidFill>
                  <a:srgbClr val="201F1F"/>
                </a:solidFill>
                <a:latin typeface="Century Gothic"/>
              </a:endParaRPr>
            </a:p>
          </p:txBody>
        </p:sp>
        <p:sp>
          <p:nvSpPr>
            <p:cNvPr id="46" name="Freeform 45">
              <a:extLst>
                <a:ext uri="{FF2B5EF4-FFF2-40B4-BE49-F238E27FC236}">
                  <a16:creationId xmlns:a16="http://schemas.microsoft.com/office/drawing/2014/main" id="{2703D275-C672-A942-A252-5AA2BB493ED5}"/>
                </a:ext>
              </a:extLst>
            </p:cNvPr>
            <p:cNvSpPr/>
            <p:nvPr/>
          </p:nvSpPr>
          <p:spPr>
            <a:xfrm>
              <a:off x="3348826" y="3663719"/>
              <a:ext cx="481715" cy="420973"/>
            </a:xfrm>
            <a:custGeom>
              <a:avLst/>
              <a:gdLst>
                <a:gd name="connsiteX0" fmla="*/ 0 w 481715"/>
                <a:gd name="connsiteY0" fmla="*/ 416223 h 420973"/>
                <a:gd name="connsiteX1" fmla="*/ 33320 w 481715"/>
                <a:gd name="connsiteY1" fmla="*/ 420974 h 420973"/>
                <a:gd name="connsiteX2" fmla="*/ 448395 w 481715"/>
                <a:gd name="connsiteY2" fmla="*/ 420974 h 420973"/>
                <a:gd name="connsiteX3" fmla="*/ 481715 w 481715"/>
                <a:gd name="connsiteY3" fmla="*/ 416223 h 420973"/>
                <a:gd name="connsiteX4" fmla="*/ 240858 w 481715"/>
                <a:gd name="connsiteY4" fmla="*/ 0 h 420973"/>
                <a:gd name="connsiteX5" fmla="*/ 0 w 481715"/>
                <a:gd name="connsiteY5" fmla="*/ 416223 h 420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1715" h="420973">
                  <a:moveTo>
                    <a:pt x="0" y="416223"/>
                  </a:moveTo>
                  <a:cubicBezTo>
                    <a:pt x="10472" y="419073"/>
                    <a:pt x="21896" y="420974"/>
                    <a:pt x="33320" y="420974"/>
                  </a:cubicBezTo>
                  <a:lnTo>
                    <a:pt x="448395" y="420974"/>
                  </a:lnTo>
                  <a:cubicBezTo>
                    <a:pt x="459819" y="420974"/>
                    <a:pt x="471243" y="419073"/>
                    <a:pt x="481715" y="416223"/>
                  </a:cubicBezTo>
                  <a:lnTo>
                    <a:pt x="240858" y="0"/>
                  </a:lnTo>
                  <a:lnTo>
                    <a:pt x="0" y="416223"/>
                  </a:lnTo>
                  <a:close/>
                </a:path>
              </a:pathLst>
            </a:custGeom>
            <a:grpFill/>
            <a:ln w="9510" cap="flat">
              <a:noFill/>
              <a:prstDash val="solid"/>
              <a:miter/>
            </a:ln>
          </p:spPr>
          <p:txBody>
            <a:bodyPr rtlCol="0" anchor="ctr"/>
            <a:lstStyle/>
            <a:p>
              <a:pPr defTabSz="456925"/>
              <a:endParaRPr lang="en-US">
                <a:solidFill>
                  <a:srgbClr val="201F1F"/>
                </a:solidFill>
                <a:latin typeface="Century Gothic"/>
              </a:endParaRPr>
            </a:p>
          </p:txBody>
        </p:sp>
        <p:sp>
          <p:nvSpPr>
            <p:cNvPr id="47" name="Freeform 46">
              <a:extLst>
                <a:ext uri="{FF2B5EF4-FFF2-40B4-BE49-F238E27FC236}">
                  <a16:creationId xmlns:a16="http://schemas.microsoft.com/office/drawing/2014/main" id="{9AB954EB-4242-D948-B521-47ADFFE50A63}"/>
                </a:ext>
              </a:extLst>
            </p:cNvPr>
            <p:cNvSpPr/>
            <p:nvPr/>
          </p:nvSpPr>
          <p:spPr>
            <a:xfrm>
              <a:off x="3641091" y="3158170"/>
              <a:ext cx="486475" cy="416222"/>
            </a:xfrm>
            <a:custGeom>
              <a:avLst/>
              <a:gdLst>
                <a:gd name="connsiteX0" fmla="*/ 486475 w 486475"/>
                <a:gd name="connsiteY0" fmla="*/ 416223 h 416222"/>
                <a:gd name="connsiteX1" fmla="*/ 260850 w 486475"/>
                <a:gd name="connsiteY1" fmla="*/ 26608 h 416222"/>
                <a:gd name="connsiteX2" fmla="*/ 239906 w 486475"/>
                <a:gd name="connsiteY2" fmla="*/ 0 h 416222"/>
                <a:gd name="connsiteX3" fmla="*/ 0 w 486475"/>
                <a:gd name="connsiteY3" fmla="*/ 416223 h 416222"/>
                <a:gd name="connsiteX4" fmla="*/ 486475 w 486475"/>
                <a:gd name="connsiteY4" fmla="*/ 416223 h 416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475" h="416222">
                  <a:moveTo>
                    <a:pt x="486475" y="416223"/>
                  </a:moveTo>
                  <a:lnTo>
                    <a:pt x="260850" y="26608"/>
                  </a:lnTo>
                  <a:cubicBezTo>
                    <a:pt x="255138" y="17105"/>
                    <a:pt x="248474" y="7602"/>
                    <a:pt x="239906" y="0"/>
                  </a:cubicBezTo>
                  <a:lnTo>
                    <a:pt x="0" y="416223"/>
                  </a:lnTo>
                  <a:lnTo>
                    <a:pt x="486475" y="416223"/>
                  </a:lnTo>
                  <a:close/>
                </a:path>
              </a:pathLst>
            </a:custGeom>
            <a:grpFill/>
            <a:ln w="9510" cap="flat">
              <a:noFill/>
              <a:prstDash val="solid"/>
              <a:miter/>
            </a:ln>
          </p:spPr>
          <p:txBody>
            <a:bodyPr rtlCol="0" anchor="ctr"/>
            <a:lstStyle/>
            <a:p>
              <a:pPr defTabSz="456925"/>
              <a:endParaRPr lang="en-US">
                <a:solidFill>
                  <a:srgbClr val="201F1F"/>
                </a:solidFill>
                <a:latin typeface="Century Gothic"/>
              </a:endParaRPr>
            </a:p>
          </p:txBody>
        </p:sp>
      </p:grpSp>
      <p:grpSp>
        <p:nvGrpSpPr>
          <p:cNvPr id="48" name="Group 47">
            <a:extLst>
              <a:ext uri="{FF2B5EF4-FFF2-40B4-BE49-F238E27FC236}">
                <a16:creationId xmlns:a16="http://schemas.microsoft.com/office/drawing/2014/main" id="{40384060-A426-1A4D-AEEE-82E9EBBCF9BF}"/>
              </a:ext>
            </a:extLst>
          </p:cNvPr>
          <p:cNvGrpSpPr>
            <a:grpSpLocks noChangeAspect="1"/>
          </p:cNvGrpSpPr>
          <p:nvPr userDrawn="1"/>
        </p:nvGrpSpPr>
        <p:grpSpPr>
          <a:xfrm>
            <a:off x="2730099" y="1509261"/>
            <a:ext cx="8024752" cy="481644"/>
            <a:chOff x="2729223" y="1380371"/>
            <a:chExt cx="8026842" cy="481769"/>
          </a:xfrm>
          <a:solidFill>
            <a:schemeClr val="bg2"/>
          </a:solidFill>
        </p:grpSpPr>
        <p:sp>
          <p:nvSpPr>
            <p:cNvPr id="49" name="[T2O] TextBox 78">
              <a:extLst>
                <a:ext uri="{FF2B5EF4-FFF2-40B4-BE49-F238E27FC236}">
                  <a16:creationId xmlns:a16="http://schemas.microsoft.com/office/drawing/2014/main" id="{AE2F6AA6-58B9-E54F-9E9F-6415C2475080}"/>
                </a:ext>
              </a:extLst>
            </p:cNvPr>
            <p:cNvSpPr>
              <a:spLocks noChangeAspect="1"/>
            </p:cNvSpPr>
            <p:nvPr/>
          </p:nvSpPr>
          <p:spPr>
            <a:xfrm>
              <a:off x="2729223" y="1380371"/>
              <a:ext cx="178817" cy="463451"/>
            </a:xfrm>
            <a:custGeom>
              <a:avLst/>
              <a:gdLst/>
              <a:ahLst/>
              <a:cxnLst/>
              <a:rect l="l" t="t" r="r" b="b"/>
              <a:pathLst>
                <a:path w="178817" h="463451">
                  <a:moveTo>
                    <a:pt x="110505" y="0"/>
                  </a:moveTo>
                  <a:lnTo>
                    <a:pt x="121556" y="0"/>
                  </a:lnTo>
                  <a:lnTo>
                    <a:pt x="121556" y="383419"/>
                  </a:lnTo>
                  <a:cubicBezTo>
                    <a:pt x="121556" y="408868"/>
                    <a:pt x="122616" y="424719"/>
                    <a:pt x="124737" y="430969"/>
                  </a:cubicBezTo>
                  <a:cubicBezTo>
                    <a:pt x="126858" y="437220"/>
                    <a:pt x="131267" y="442020"/>
                    <a:pt x="137964" y="445368"/>
                  </a:cubicBezTo>
                  <a:cubicBezTo>
                    <a:pt x="144661" y="448717"/>
                    <a:pt x="158279" y="450615"/>
                    <a:pt x="178817" y="451061"/>
                  </a:cubicBezTo>
                  <a:lnTo>
                    <a:pt x="178817" y="463451"/>
                  </a:lnTo>
                  <a:lnTo>
                    <a:pt x="8037" y="463451"/>
                  </a:lnTo>
                  <a:lnTo>
                    <a:pt x="8037" y="451061"/>
                  </a:lnTo>
                  <a:cubicBezTo>
                    <a:pt x="29468" y="450615"/>
                    <a:pt x="43309" y="448773"/>
                    <a:pt x="49560" y="445536"/>
                  </a:cubicBezTo>
                  <a:cubicBezTo>
                    <a:pt x="55811" y="442299"/>
                    <a:pt x="60164" y="437946"/>
                    <a:pt x="62620" y="432476"/>
                  </a:cubicBezTo>
                  <a:cubicBezTo>
                    <a:pt x="65075" y="427007"/>
                    <a:pt x="66303" y="410654"/>
                    <a:pt x="66303" y="383419"/>
                  </a:cubicBezTo>
                  <a:lnTo>
                    <a:pt x="66303" y="138299"/>
                  </a:lnTo>
                  <a:cubicBezTo>
                    <a:pt x="66303" y="105259"/>
                    <a:pt x="65187" y="84051"/>
                    <a:pt x="62955" y="74675"/>
                  </a:cubicBezTo>
                  <a:cubicBezTo>
                    <a:pt x="61392" y="67531"/>
                    <a:pt x="58546" y="62285"/>
                    <a:pt x="54416" y="58936"/>
                  </a:cubicBezTo>
                  <a:cubicBezTo>
                    <a:pt x="50286" y="55588"/>
                    <a:pt x="45318" y="53913"/>
                    <a:pt x="39514" y="53913"/>
                  </a:cubicBezTo>
                  <a:cubicBezTo>
                    <a:pt x="31254" y="53913"/>
                    <a:pt x="19757" y="57374"/>
                    <a:pt x="5023" y="64294"/>
                  </a:cubicBezTo>
                  <a:lnTo>
                    <a:pt x="0" y="53913"/>
                  </a:ln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defTabSz="456925"/>
              <a:endParaRPr lang="en-US">
                <a:solidFill>
                  <a:srgbClr val="FCF7F7"/>
                </a:solidFill>
                <a:latin typeface="Century Gothic"/>
              </a:endParaRPr>
            </a:p>
          </p:txBody>
        </p:sp>
        <p:sp>
          <p:nvSpPr>
            <p:cNvPr id="50" name="[T2O] TextBox 61">
              <a:extLst>
                <a:ext uri="{FF2B5EF4-FFF2-40B4-BE49-F238E27FC236}">
                  <a16:creationId xmlns:a16="http://schemas.microsoft.com/office/drawing/2014/main" id="{998D52B1-E439-B843-9B08-E6D2EB51C4F9}"/>
                </a:ext>
              </a:extLst>
            </p:cNvPr>
            <p:cNvSpPr>
              <a:spLocks noChangeAspect="1"/>
            </p:cNvSpPr>
            <p:nvPr/>
          </p:nvSpPr>
          <p:spPr>
            <a:xfrm>
              <a:off x="4637372" y="1390652"/>
              <a:ext cx="299703" cy="463451"/>
            </a:xfrm>
            <a:custGeom>
              <a:avLst/>
              <a:gdLst/>
              <a:ahLst/>
              <a:cxnLst/>
              <a:rect l="l" t="t" r="r" b="b"/>
              <a:pathLst>
                <a:path w="299703" h="463451">
                  <a:moveTo>
                    <a:pt x="142652" y="0"/>
                  </a:moveTo>
                  <a:cubicBezTo>
                    <a:pt x="179487" y="0"/>
                    <a:pt x="210239" y="11832"/>
                    <a:pt x="234907" y="35496"/>
                  </a:cubicBezTo>
                  <a:cubicBezTo>
                    <a:pt x="259575" y="59160"/>
                    <a:pt x="271909" y="87065"/>
                    <a:pt x="271909" y="119212"/>
                  </a:cubicBezTo>
                  <a:cubicBezTo>
                    <a:pt x="271909" y="142206"/>
                    <a:pt x="266551" y="165200"/>
                    <a:pt x="255836" y="188193"/>
                  </a:cubicBezTo>
                  <a:cubicBezTo>
                    <a:pt x="239316" y="224359"/>
                    <a:pt x="212527" y="262645"/>
                    <a:pt x="175469" y="303052"/>
                  </a:cubicBezTo>
                  <a:cubicBezTo>
                    <a:pt x="119881" y="363773"/>
                    <a:pt x="85167" y="400385"/>
                    <a:pt x="71326" y="412887"/>
                  </a:cubicBezTo>
                  <a:lnTo>
                    <a:pt x="189868" y="412887"/>
                  </a:lnTo>
                  <a:cubicBezTo>
                    <a:pt x="213978" y="412887"/>
                    <a:pt x="230888" y="411994"/>
                    <a:pt x="240599" y="410208"/>
                  </a:cubicBezTo>
                  <a:cubicBezTo>
                    <a:pt x="250311" y="408422"/>
                    <a:pt x="259073" y="404794"/>
                    <a:pt x="266886" y="399325"/>
                  </a:cubicBezTo>
                  <a:cubicBezTo>
                    <a:pt x="274700" y="393855"/>
                    <a:pt x="281509" y="386098"/>
                    <a:pt x="287313" y="376052"/>
                  </a:cubicBezTo>
                  <a:lnTo>
                    <a:pt x="299703" y="376052"/>
                  </a:lnTo>
                  <a:lnTo>
                    <a:pt x="267891" y="463451"/>
                  </a:lnTo>
                  <a:lnTo>
                    <a:pt x="0" y="463451"/>
                  </a:lnTo>
                  <a:lnTo>
                    <a:pt x="0" y="451061"/>
                  </a:lnTo>
                  <a:cubicBezTo>
                    <a:pt x="78805" y="379177"/>
                    <a:pt x="134280" y="320464"/>
                    <a:pt x="166427" y="274923"/>
                  </a:cubicBezTo>
                  <a:cubicBezTo>
                    <a:pt x="198574" y="229382"/>
                    <a:pt x="214648" y="187747"/>
                    <a:pt x="214648" y="150019"/>
                  </a:cubicBezTo>
                  <a:cubicBezTo>
                    <a:pt x="214648" y="121221"/>
                    <a:pt x="205830" y="97557"/>
                    <a:pt x="188193" y="79028"/>
                  </a:cubicBezTo>
                  <a:cubicBezTo>
                    <a:pt x="170557" y="60499"/>
                    <a:pt x="149461" y="51234"/>
                    <a:pt x="124904" y="51234"/>
                  </a:cubicBezTo>
                  <a:cubicBezTo>
                    <a:pt x="102580" y="51234"/>
                    <a:pt x="82544" y="57764"/>
                    <a:pt x="64796" y="70824"/>
                  </a:cubicBezTo>
                  <a:cubicBezTo>
                    <a:pt x="47049" y="83884"/>
                    <a:pt x="33933" y="103027"/>
                    <a:pt x="25450" y="128253"/>
                  </a:cubicBezTo>
                  <a:lnTo>
                    <a:pt x="13060" y="128253"/>
                  </a:lnTo>
                  <a:cubicBezTo>
                    <a:pt x="18641" y="86953"/>
                    <a:pt x="32984" y="55253"/>
                    <a:pt x="56090" y="33152"/>
                  </a:cubicBezTo>
                  <a:cubicBezTo>
                    <a:pt x="79195" y="11051"/>
                    <a:pt x="108049" y="0"/>
                    <a:pt x="142652" y="0"/>
                  </a:cubicBez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defTabSz="456925"/>
              <a:endParaRPr lang="en-US">
                <a:solidFill>
                  <a:srgbClr val="FCF7F7"/>
                </a:solidFill>
                <a:latin typeface="Century Gothic"/>
              </a:endParaRPr>
            </a:p>
          </p:txBody>
        </p:sp>
        <p:sp>
          <p:nvSpPr>
            <p:cNvPr id="51" name="[T2O] TextBox 62">
              <a:extLst>
                <a:ext uri="{FF2B5EF4-FFF2-40B4-BE49-F238E27FC236}">
                  <a16:creationId xmlns:a16="http://schemas.microsoft.com/office/drawing/2014/main" id="{F48FD34E-46DF-1A4C-A57E-1C0C5810BBCE}"/>
                </a:ext>
              </a:extLst>
            </p:cNvPr>
            <p:cNvSpPr>
              <a:spLocks noChangeAspect="1"/>
            </p:cNvSpPr>
            <p:nvPr/>
          </p:nvSpPr>
          <p:spPr>
            <a:xfrm>
              <a:off x="6588404" y="1390652"/>
              <a:ext cx="258179" cy="471488"/>
            </a:xfrm>
            <a:custGeom>
              <a:avLst/>
              <a:gdLst/>
              <a:ahLst/>
              <a:cxnLst/>
              <a:rect l="l" t="t" r="r" b="b"/>
              <a:pathLst>
                <a:path w="258179" h="471488">
                  <a:moveTo>
                    <a:pt x="129927" y="0"/>
                  </a:moveTo>
                  <a:cubicBezTo>
                    <a:pt x="166315" y="0"/>
                    <a:pt x="194221" y="11832"/>
                    <a:pt x="213643" y="35496"/>
                  </a:cubicBezTo>
                  <a:cubicBezTo>
                    <a:pt x="228377" y="53132"/>
                    <a:pt x="235744" y="71996"/>
                    <a:pt x="235744" y="92088"/>
                  </a:cubicBezTo>
                  <a:cubicBezTo>
                    <a:pt x="235744" y="125128"/>
                    <a:pt x="214982" y="159284"/>
                    <a:pt x="173459" y="194556"/>
                  </a:cubicBezTo>
                  <a:cubicBezTo>
                    <a:pt x="201364" y="205495"/>
                    <a:pt x="222461" y="221122"/>
                    <a:pt x="236748" y="241437"/>
                  </a:cubicBezTo>
                  <a:cubicBezTo>
                    <a:pt x="251036" y="261752"/>
                    <a:pt x="258179" y="285639"/>
                    <a:pt x="258179" y="313097"/>
                  </a:cubicBezTo>
                  <a:cubicBezTo>
                    <a:pt x="258179" y="352388"/>
                    <a:pt x="245678" y="386433"/>
                    <a:pt x="220675" y="415231"/>
                  </a:cubicBezTo>
                  <a:cubicBezTo>
                    <a:pt x="188081" y="452735"/>
                    <a:pt x="140866" y="471488"/>
                    <a:pt x="79028" y="471488"/>
                  </a:cubicBezTo>
                  <a:cubicBezTo>
                    <a:pt x="48443" y="471488"/>
                    <a:pt x="27626" y="467693"/>
                    <a:pt x="16576" y="460102"/>
                  </a:cubicBezTo>
                  <a:cubicBezTo>
                    <a:pt x="5525" y="452512"/>
                    <a:pt x="0" y="444364"/>
                    <a:pt x="0" y="435657"/>
                  </a:cubicBezTo>
                  <a:cubicBezTo>
                    <a:pt x="0" y="429183"/>
                    <a:pt x="2623" y="423491"/>
                    <a:pt x="7869" y="418579"/>
                  </a:cubicBezTo>
                  <a:cubicBezTo>
                    <a:pt x="13115" y="413668"/>
                    <a:pt x="19422" y="411212"/>
                    <a:pt x="26789" y="411212"/>
                  </a:cubicBezTo>
                  <a:cubicBezTo>
                    <a:pt x="32370" y="411212"/>
                    <a:pt x="38063" y="412105"/>
                    <a:pt x="43867" y="413891"/>
                  </a:cubicBezTo>
                  <a:cubicBezTo>
                    <a:pt x="47662" y="415008"/>
                    <a:pt x="56257" y="419082"/>
                    <a:pt x="69651" y="426114"/>
                  </a:cubicBezTo>
                  <a:cubicBezTo>
                    <a:pt x="83046" y="433146"/>
                    <a:pt x="92311" y="437332"/>
                    <a:pt x="97445" y="438671"/>
                  </a:cubicBezTo>
                  <a:cubicBezTo>
                    <a:pt x="105705" y="441127"/>
                    <a:pt x="114523" y="442355"/>
                    <a:pt x="123899" y="442355"/>
                  </a:cubicBezTo>
                  <a:cubicBezTo>
                    <a:pt x="146670" y="442355"/>
                    <a:pt x="166483" y="433537"/>
                    <a:pt x="183338" y="415901"/>
                  </a:cubicBezTo>
                  <a:cubicBezTo>
                    <a:pt x="200192" y="398264"/>
                    <a:pt x="208620" y="377391"/>
                    <a:pt x="208620" y="353281"/>
                  </a:cubicBezTo>
                  <a:cubicBezTo>
                    <a:pt x="208620" y="335645"/>
                    <a:pt x="204713" y="318455"/>
                    <a:pt x="196900" y="301712"/>
                  </a:cubicBezTo>
                  <a:cubicBezTo>
                    <a:pt x="191095" y="289211"/>
                    <a:pt x="184733" y="279723"/>
                    <a:pt x="177812" y="273249"/>
                  </a:cubicBezTo>
                  <a:cubicBezTo>
                    <a:pt x="168213" y="264319"/>
                    <a:pt x="155042" y="256227"/>
                    <a:pt x="138298" y="248971"/>
                  </a:cubicBezTo>
                  <a:cubicBezTo>
                    <a:pt x="121555" y="241716"/>
                    <a:pt x="104477" y="238088"/>
                    <a:pt x="87064" y="238088"/>
                  </a:cubicBezTo>
                  <a:lnTo>
                    <a:pt x="76349" y="238088"/>
                  </a:lnTo>
                  <a:lnTo>
                    <a:pt x="76349" y="228042"/>
                  </a:lnTo>
                  <a:cubicBezTo>
                    <a:pt x="93985" y="225810"/>
                    <a:pt x="111677" y="219447"/>
                    <a:pt x="129425" y="208955"/>
                  </a:cubicBezTo>
                  <a:cubicBezTo>
                    <a:pt x="147172" y="198463"/>
                    <a:pt x="160065" y="185849"/>
                    <a:pt x="168101" y="171115"/>
                  </a:cubicBezTo>
                  <a:cubicBezTo>
                    <a:pt x="176138" y="156381"/>
                    <a:pt x="180156" y="140196"/>
                    <a:pt x="180156" y="122560"/>
                  </a:cubicBezTo>
                  <a:cubicBezTo>
                    <a:pt x="180156" y="99566"/>
                    <a:pt x="172957" y="80981"/>
                    <a:pt x="158558" y="66806"/>
                  </a:cubicBezTo>
                  <a:cubicBezTo>
                    <a:pt x="144159" y="52630"/>
                    <a:pt x="126243" y="45542"/>
                    <a:pt x="104812" y="45542"/>
                  </a:cubicBezTo>
                  <a:cubicBezTo>
                    <a:pt x="70210" y="45542"/>
                    <a:pt x="41300" y="64071"/>
                    <a:pt x="18083" y="101129"/>
                  </a:cubicBezTo>
                  <a:lnTo>
                    <a:pt x="7032" y="95771"/>
                  </a:lnTo>
                  <a:cubicBezTo>
                    <a:pt x="19980" y="65187"/>
                    <a:pt x="36333" y="41579"/>
                    <a:pt x="56090" y="24948"/>
                  </a:cubicBezTo>
                  <a:cubicBezTo>
                    <a:pt x="75846" y="8316"/>
                    <a:pt x="100459" y="0"/>
                    <a:pt x="129927" y="0"/>
                  </a:cubicBez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defTabSz="456925"/>
              <a:endParaRPr lang="en-US">
                <a:solidFill>
                  <a:srgbClr val="FCF7F7"/>
                </a:solidFill>
                <a:latin typeface="Century Gothic"/>
              </a:endParaRPr>
            </a:p>
          </p:txBody>
        </p:sp>
        <p:sp>
          <p:nvSpPr>
            <p:cNvPr id="52" name="[T2O] TextBox 63">
              <a:extLst>
                <a:ext uri="{FF2B5EF4-FFF2-40B4-BE49-F238E27FC236}">
                  <a16:creationId xmlns:a16="http://schemas.microsoft.com/office/drawing/2014/main" id="{01FCE0EF-F525-C34F-B193-AC2E645650C3}"/>
                </a:ext>
              </a:extLst>
            </p:cNvPr>
            <p:cNvSpPr>
              <a:spLocks noChangeAspect="1"/>
            </p:cNvSpPr>
            <p:nvPr/>
          </p:nvSpPr>
          <p:spPr>
            <a:xfrm>
              <a:off x="8549019" y="1390652"/>
              <a:ext cx="308409" cy="463451"/>
            </a:xfrm>
            <a:custGeom>
              <a:avLst/>
              <a:gdLst/>
              <a:ahLst/>
              <a:cxnLst/>
              <a:rect l="l" t="t" r="r" b="b"/>
              <a:pathLst>
                <a:path w="308409" h="463451">
                  <a:moveTo>
                    <a:pt x="192211" y="70656"/>
                  </a:moveTo>
                  <a:lnTo>
                    <a:pt x="32816" y="296019"/>
                  </a:lnTo>
                  <a:lnTo>
                    <a:pt x="192211" y="296019"/>
                  </a:lnTo>
                  <a:close/>
                  <a:moveTo>
                    <a:pt x="210629" y="0"/>
                  </a:moveTo>
                  <a:lnTo>
                    <a:pt x="247464" y="0"/>
                  </a:lnTo>
                  <a:lnTo>
                    <a:pt x="247464" y="296019"/>
                  </a:lnTo>
                  <a:lnTo>
                    <a:pt x="308409" y="296019"/>
                  </a:lnTo>
                  <a:lnTo>
                    <a:pt x="308409" y="343570"/>
                  </a:lnTo>
                  <a:lnTo>
                    <a:pt x="247464" y="343570"/>
                  </a:lnTo>
                  <a:lnTo>
                    <a:pt x="247464" y="463451"/>
                  </a:lnTo>
                  <a:lnTo>
                    <a:pt x="192211" y="463451"/>
                  </a:lnTo>
                  <a:lnTo>
                    <a:pt x="192211" y="343570"/>
                  </a:lnTo>
                  <a:lnTo>
                    <a:pt x="0" y="343570"/>
                  </a:lnTo>
                  <a:lnTo>
                    <a:pt x="0" y="300708"/>
                  </a:ln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defTabSz="456925"/>
              <a:endParaRPr lang="en-US">
                <a:solidFill>
                  <a:srgbClr val="FCF7F7"/>
                </a:solidFill>
                <a:latin typeface="Century Gothic"/>
              </a:endParaRPr>
            </a:p>
          </p:txBody>
        </p:sp>
        <p:sp>
          <p:nvSpPr>
            <p:cNvPr id="53" name="[T2O] TextBox 64">
              <a:extLst>
                <a:ext uri="{FF2B5EF4-FFF2-40B4-BE49-F238E27FC236}">
                  <a16:creationId xmlns:a16="http://schemas.microsoft.com/office/drawing/2014/main" id="{04CBF463-88BA-124E-8338-896648F5E805}"/>
                </a:ext>
              </a:extLst>
            </p:cNvPr>
            <p:cNvSpPr>
              <a:spLocks noChangeAspect="1"/>
            </p:cNvSpPr>
            <p:nvPr/>
          </p:nvSpPr>
          <p:spPr>
            <a:xfrm>
              <a:off x="10491189" y="1400028"/>
              <a:ext cx="264876" cy="462112"/>
            </a:xfrm>
            <a:custGeom>
              <a:avLst/>
              <a:gdLst/>
              <a:ahLst/>
              <a:cxnLst/>
              <a:rect l="l" t="t" r="r" b="b"/>
              <a:pathLst>
                <a:path w="264876" h="462112">
                  <a:moveTo>
                    <a:pt x="102133" y="0"/>
                  </a:moveTo>
                  <a:lnTo>
                    <a:pt x="264876" y="0"/>
                  </a:lnTo>
                  <a:lnTo>
                    <a:pt x="238757" y="56927"/>
                  </a:lnTo>
                  <a:lnTo>
                    <a:pt x="102133" y="56927"/>
                  </a:lnTo>
                  <a:lnTo>
                    <a:pt x="72330" y="117872"/>
                  </a:lnTo>
                  <a:cubicBezTo>
                    <a:pt x="131489" y="126579"/>
                    <a:pt x="178370" y="148568"/>
                    <a:pt x="212973" y="183840"/>
                  </a:cubicBezTo>
                  <a:cubicBezTo>
                    <a:pt x="242664" y="214201"/>
                    <a:pt x="257509" y="249920"/>
                    <a:pt x="257509" y="290997"/>
                  </a:cubicBezTo>
                  <a:cubicBezTo>
                    <a:pt x="257509" y="314884"/>
                    <a:pt x="252654" y="336985"/>
                    <a:pt x="242943" y="357300"/>
                  </a:cubicBezTo>
                  <a:cubicBezTo>
                    <a:pt x="233232" y="377615"/>
                    <a:pt x="221009" y="394916"/>
                    <a:pt x="206275" y="409203"/>
                  </a:cubicBezTo>
                  <a:cubicBezTo>
                    <a:pt x="191541" y="423491"/>
                    <a:pt x="175133" y="434988"/>
                    <a:pt x="157050" y="443694"/>
                  </a:cubicBezTo>
                  <a:cubicBezTo>
                    <a:pt x="131378" y="455973"/>
                    <a:pt x="105035" y="462112"/>
                    <a:pt x="78023" y="462112"/>
                  </a:cubicBezTo>
                  <a:cubicBezTo>
                    <a:pt x="50787" y="462112"/>
                    <a:pt x="30974" y="457480"/>
                    <a:pt x="18585" y="448215"/>
                  </a:cubicBezTo>
                  <a:cubicBezTo>
                    <a:pt x="6195" y="438950"/>
                    <a:pt x="0" y="428737"/>
                    <a:pt x="0" y="417575"/>
                  </a:cubicBezTo>
                  <a:cubicBezTo>
                    <a:pt x="0" y="411324"/>
                    <a:pt x="2567" y="405799"/>
                    <a:pt x="7701" y="400999"/>
                  </a:cubicBezTo>
                  <a:cubicBezTo>
                    <a:pt x="12836" y="396200"/>
                    <a:pt x="19310" y="393800"/>
                    <a:pt x="27124" y="393800"/>
                  </a:cubicBezTo>
                  <a:cubicBezTo>
                    <a:pt x="32928" y="393800"/>
                    <a:pt x="38007" y="394693"/>
                    <a:pt x="42360" y="396479"/>
                  </a:cubicBezTo>
                  <a:cubicBezTo>
                    <a:pt x="46713" y="398265"/>
                    <a:pt x="54136" y="402841"/>
                    <a:pt x="64628" y="410208"/>
                  </a:cubicBezTo>
                  <a:cubicBezTo>
                    <a:pt x="81371" y="421817"/>
                    <a:pt x="98338" y="427621"/>
                    <a:pt x="115527" y="427621"/>
                  </a:cubicBezTo>
                  <a:cubicBezTo>
                    <a:pt x="141647" y="427621"/>
                    <a:pt x="164585" y="417742"/>
                    <a:pt x="184342" y="397985"/>
                  </a:cubicBezTo>
                  <a:cubicBezTo>
                    <a:pt x="204099" y="378229"/>
                    <a:pt x="213977" y="354174"/>
                    <a:pt x="213977" y="325822"/>
                  </a:cubicBezTo>
                  <a:cubicBezTo>
                    <a:pt x="213977" y="298364"/>
                    <a:pt x="205159" y="272747"/>
                    <a:pt x="187523" y="248971"/>
                  </a:cubicBezTo>
                  <a:cubicBezTo>
                    <a:pt x="169887" y="225196"/>
                    <a:pt x="145553" y="206834"/>
                    <a:pt x="114523" y="193886"/>
                  </a:cubicBezTo>
                  <a:cubicBezTo>
                    <a:pt x="90189" y="183840"/>
                    <a:pt x="57038" y="178036"/>
                    <a:pt x="15068" y="176473"/>
                  </a:cubicBez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defTabSz="456925"/>
              <a:endParaRPr lang="en-US">
                <a:solidFill>
                  <a:srgbClr val="FCF7F7"/>
                </a:solidFill>
                <a:latin typeface="Century Gothic"/>
              </a:endParaRPr>
            </a:p>
          </p:txBody>
        </p:sp>
      </p:grpSp>
      <p:sp>
        <p:nvSpPr>
          <p:cNvPr id="2" name="Title 1">
            <a:extLst>
              <a:ext uri="{FF2B5EF4-FFF2-40B4-BE49-F238E27FC236}">
                <a16:creationId xmlns:a16="http://schemas.microsoft.com/office/drawing/2014/main" id="{64FB94A0-922C-BB4B-AFF5-CE223389FC92}"/>
              </a:ext>
            </a:extLst>
          </p:cNvPr>
          <p:cNvSpPr>
            <a:spLocks noGrp="1"/>
          </p:cNvSpPr>
          <p:nvPr>
            <p:ph type="title"/>
          </p:nvPr>
        </p:nvSpPr>
        <p:spPr/>
        <p:txBody>
          <a:bodyPr/>
          <a:lstStyle/>
          <a:p>
            <a:r>
              <a:rPr lang="en-US"/>
              <a:t>Click to edit Master title style</a:t>
            </a:r>
          </a:p>
        </p:txBody>
      </p:sp>
      <p:sp>
        <p:nvSpPr>
          <p:cNvPr id="55" name="Text Placeholder 31">
            <a:extLst>
              <a:ext uri="{FF2B5EF4-FFF2-40B4-BE49-F238E27FC236}">
                <a16:creationId xmlns:a16="http://schemas.microsoft.com/office/drawing/2014/main" id="{96255938-8B83-8840-B2B7-AC58CCC509BE}"/>
              </a:ext>
            </a:extLst>
          </p:cNvPr>
          <p:cNvSpPr>
            <a:spLocks noGrp="1"/>
          </p:cNvSpPr>
          <p:nvPr>
            <p:ph type="body" sz="quarter" idx="12" hasCustomPrompt="1"/>
          </p:nvPr>
        </p:nvSpPr>
        <p:spPr>
          <a:xfrm>
            <a:off x="228599" y="2240590"/>
            <a:ext cx="2025651" cy="1251604"/>
          </a:xfrm>
        </p:spPr>
        <p:txBody>
          <a:bodyPr anchor="t" anchorCtr="0"/>
          <a:lstStyle>
            <a:lvl1pPr>
              <a:lnSpc>
                <a:spcPct val="90000"/>
              </a:lnSpc>
              <a:defRPr sz="2800" spc="-30" baseline="0">
                <a:solidFill>
                  <a:schemeClr val="tx1"/>
                </a:solidFill>
                <a:latin typeface="+mj-lt"/>
              </a:defRPr>
            </a:lvl1pPr>
          </a:lstStyle>
          <a:p>
            <a:pPr lvl="0"/>
            <a:r>
              <a:rPr lang="en-US"/>
              <a:t>Insert Headline</a:t>
            </a:r>
          </a:p>
        </p:txBody>
      </p:sp>
      <p:sp>
        <p:nvSpPr>
          <p:cNvPr id="56" name="Text Placeholder 7">
            <a:extLst>
              <a:ext uri="{FF2B5EF4-FFF2-40B4-BE49-F238E27FC236}">
                <a16:creationId xmlns:a16="http://schemas.microsoft.com/office/drawing/2014/main" id="{5BC929B8-8ED9-3249-943F-19902C698329}"/>
              </a:ext>
            </a:extLst>
          </p:cNvPr>
          <p:cNvSpPr>
            <a:spLocks noGrp="1"/>
          </p:cNvSpPr>
          <p:nvPr>
            <p:ph type="body" sz="quarter" idx="24"/>
          </p:nvPr>
        </p:nvSpPr>
        <p:spPr>
          <a:xfrm>
            <a:off x="228600" y="502920"/>
            <a:ext cx="5865812" cy="233718"/>
          </a:xfrm>
          <a:prstGeom prst="rect">
            <a:avLst/>
          </a:prstGeom>
        </p:spPr>
        <p:txBody>
          <a:bodyPr wrap="square">
            <a:spAutoFit/>
          </a:bodyPr>
          <a:lstStyle>
            <a:lvl1pPr marL="0" marR="0" indent="0" algn="l" defTabSz="182742" rtl="0" eaLnBrk="1" fontAlgn="auto" latinLnBrk="0" hangingPunct="1">
              <a:lnSpc>
                <a:spcPct val="120000"/>
              </a:lnSpc>
              <a:spcBef>
                <a:spcPts val="0"/>
              </a:spcBef>
              <a:spcAft>
                <a:spcPts val="0"/>
              </a:spcAft>
              <a:buClrTx/>
              <a:buSzTx/>
              <a:buFont typeface="Arial" panose="020B0604020202020204" pitchFamily="34" charset="0"/>
              <a:buNone/>
              <a:tabLst/>
              <a:defRPr lang="en-US"/>
            </a:lvl1pPr>
            <a:lvl4pPr marL="182880" marR="0" indent="-182880" algn="l" defTabSz="182880" rtl="0" eaLnBrk="1" fontAlgn="auto" latinLnBrk="0" hangingPunct="1">
              <a:lnSpc>
                <a:spcPct val="100000"/>
              </a:lnSpc>
              <a:spcBef>
                <a:spcPts val="0"/>
              </a:spcBef>
              <a:spcAft>
                <a:spcPts val="600"/>
              </a:spcAft>
              <a:buClr>
                <a:schemeClr val="tx2"/>
              </a:buClr>
              <a:buSzPct val="100000"/>
              <a:buFont typeface="Arial" panose="020B0604020202020204" pitchFamily="34" charset="0"/>
              <a:buChar char="•"/>
              <a:tabLst>
                <a:tab pos="182880" algn="l"/>
                <a:tab pos="365760" algn="l"/>
                <a:tab pos="548640" algn="l"/>
              </a:tabLst>
              <a:defRPr/>
            </a:lvl4pPr>
          </a:lstStyle>
          <a:p>
            <a:pPr lvl="0"/>
            <a:r>
              <a:rPr lang="en-US"/>
              <a:t>Click to edit Master text styles</a:t>
            </a:r>
          </a:p>
        </p:txBody>
      </p:sp>
      <p:sp>
        <p:nvSpPr>
          <p:cNvPr id="57" name="Text Placeholder 7">
            <a:extLst>
              <a:ext uri="{FF2B5EF4-FFF2-40B4-BE49-F238E27FC236}">
                <a16:creationId xmlns:a16="http://schemas.microsoft.com/office/drawing/2014/main" id="{B022C99F-0C68-3348-803B-8895DA44E680}"/>
              </a:ext>
            </a:extLst>
          </p:cNvPr>
          <p:cNvSpPr>
            <a:spLocks noGrp="1"/>
          </p:cNvSpPr>
          <p:nvPr>
            <p:ph type="body" sz="quarter" idx="25"/>
          </p:nvPr>
        </p:nvSpPr>
        <p:spPr>
          <a:xfrm>
            <a:off x="2431473" y="2425216"/>
            <a:ext cx="1808022" cy="267061"/>
          </a:xfrm>
          <a:prstGeom prst="rect">
            <a:avLst/>
          </a:prstGeom>
        </p:spPr>
        <p:txBody>
          <a:bodyPr wrap="square" anchor="ctr" anchorCtr="0">
            <a:noAutofit/>
          </a:bodyPr>
          <a:lstStyle>
            <a:lvl1pPr marL="0" marR="0" indent="0" algn="l" defTabSz="182742" rtl="0" eaLnBrk="1" fontAlgn="auto" latinLnBrk="0" hangingPunct="1">
              <a:lnSpc>
                <a:spcPct val="100000"/>
              </a:lnSpc>
              <a:spcBef>
                <a:spcPts val="0"/>
              </a:spcBef>
              <a:spcAft>
                <a:spcPts val="0"/>
              </a:spcAft>
              <a:buClrTx/>
              <a:buSzTx/>
              <a:buFont typeface="Arial" panose="020B0604020202020204" pitchFamily="34" charset="0"/>
              <a:buNone/>
              <a:tabLst/>
              <a:defRPr lang="en-US" sz="1600" b="1">
                <a:solidFill>
                  <a:schemeClr val="bg2"/>
                </a:solidFill>
              </a:defRPr>
            </a:lvl1pPr>
            <a:lvl4pPr marL="182880" marR="0" indent="-182880" algn="l" defTabSz="182880" rtl="0" eaLnBrk="1" fontAlgn="auto" latinLnBrk="0" hangingPunct="1">
              <a:lnSpc>
                <a:spcPct val="100000"/>
              </a:lnSpc>
              <a:spcBef>
                <a:spcPts val="0"/>
              </a:spcBef>
              <a:spcAft>
                <a:spcPts val="600"/>
              </a:spcAft>
              <a:buClr>
                <a:schemeClr val="tx2"/>
              </a:buClr>
              <a:buSzPct val="100000"/>
              <a:buFont typeface="Arial" panose="020B0604020202020204" pitchFamily="34" charset="0"/>
              <a:buChar char="•"/>
              <a:tabLst>
                <a:tab pos="182880" algn="l"/>
                <a:tab pos="365760" algn="l"/>
                <a:tab pos="548640" algn="l"/>
              </a:tabLst>
              <a:defRPr/>
            </a:lvl4pPr>
          </a:lstStyle>
          <a:p>
            <a:pPr lvl="0"/>
            <a:r>
              <a:rPr lang="en-US"/>
              <a:t>Click to edit Master text styles</a:t>
            </a:r>
          </a:p>
        </p:txBody>
      </p:sp>
      <p:sp>
        <p:nvSpPr>
          <p:cNvPr id="58" name="Text Placeholder 7">
            <a:extLst>
              <a:ext uri="{FF2B5EF4-FFF2-40B4-BE49-F238E27FC236}">
                <a16:creationId xmlns:a16="http://schemas.microsoft.com/office/drawing/2014/main" id="{F9BA2F05-908D-B149-BED9-C3862452B59F}"/>
              </a:ext>
            </a:extLst>
          </p:cNvPr>
          <p:cNvSpPr>
            <a:spLocks noGrp="1"/>
          </p:cNvSpPr>
          <p:nvPr>
            <p:ph type="body" sz="quarter" idx="26"/>
          </p:nvPr>
        </p:nvSpPr>
        <p:spPr>
          <a:xfrm>
            <a:off x="4371109" y="2425216"/>
            <a:ext cx="1808022" cy="267061"/>
          </a:xfrm>
          <a:prstGeom prst="rect">
            <a:avLst/>
          </a:prstGeom>
        </p:spPr>
        <p:txBody>
          <a:bodyPr wrap="square" anchor="ctr" anchorCtr="0">
            <a:noAutofit/>
          </a:bodyPr>
          <a:lstStyle>
            <a:lvl1pPr marL="0" marR="0" indent="0" algn="l" defTabSz="182742" rtl="0" eaLnBrk="1" fontAlgn="auto" latinLnBrk="0" hangingPunct="1">
              <a:lnSpc>
                <a:spcPct val="100000"/>
              </a:lnSpc>
              <a:spcBef>
                <a:spcPts val="0"/>
              </a:spcBef>
              <a:spcAft>
                <a:spcPts val="0"/>
              </a:spcAft>
              <a:buClrTx/>
              <a:buSzTx/>
              <a:buFont typeface="Arial" panose="020B0604020202020204" pitchFamily="34" charset="0"/>
              <a:buNone/>
              <a:tabLst/>
              <a:defRPr lang="en-US" sz="1600" b="1">
                <a:solidFill>
                  <a:schemeClr val="bg2"/>
                </a:solidFill>
              </a:defRPr>
            </a:lvl1pPr>
            <a:lvl4pPr marL="182880" marR="0" indent="-182880" algn="l" defTabSz="182880" rtl="0" eaLnBrk="1" fontAlgn="auto" latinLnBrk="0" hangingPunct="1">
              <a:lnSpc>
                <a:spcPct val="100000"/>
              </a:lnSpc>
              <a:spcBef>
                <a:spcPts val="0"/>
              </a:spcBef>
              <a:spcAft>
                <a:spcPts val="600"/>
              </a:spcAft>
              <a:buClr>
                <a:schemeClr val="tx2"/>
              </a:buClr>
              <a:buSzPct val="100000"/>
              <a:buFont typeface="Arial" panose="020B0604020202020204" pitchFamily="34" charset="0"/>
              <a:buChar char="•"/>
              <a:tabLst>
                <a:tab pos="182880" algn="l"/>
                <a:tab pos="365760" algn="l"/>
                <a:tab pos="548640" algn="l"/>
              </a:tabLst>
              <a:defRPr/>
            </a:lvl4pPr>
          </a:lstStyle>
          <a:p>
            <a:pPr lvl="0"/>
            <a:r>
              <a:rPr lang="en-US"/>
              <a:t>Click to edit Master text styles</a:t>
            </a:r>
          </a:p>
        </p:txBody>
      </p:sp>
      <p:sp>
        <p:nvSpPr>
          <p:cNvPr id="59" name="Text Placeholder 7">
            <a:extLst>
              <a:ext uri="{FF2B5EF4-FFF2-40B4-BE49-F238E27FC236}">
                <a16:creationId xmlns:a16="http://schemas.microsoft.com/office/drawing/2014/main" id="{4E1031F7-7901-6441-BECC-1EB2B45D8AF3}"/>
              </a:ext>
            </a:extLst>
          </p:cNvPr>
          <p:cNvSpPr>
            <a:spLocks noGrp="1"/>
          </p:cNvSpPr>
          <p:nvPr>
            <p:ph type="body" sz="quarter" idx="27"/>
          </p:nvPr>
        </p:nvSpPr>
        <p:spPr>
          <a:xfrm>
            <a:off x="6338455" y="2425216"/>
            <a:ext cx="1808022" cy="267061"/>
          </a:xfrm>
          <a:prstGeom prst="rect">
            <a:avLst/>
          </a:prstGeom>
        </p:spPr>
        <p:txBody>
          <a:bodyPr wrap="square" anchor="ctr" anchorCtr="0">
            <a:noAutofit/>
          </a:bodyPr>
          <a:lstStyle>
            <a:lvl1pPr marL="0" marR="0" indent="0" algn="l" defTabSz="182742" rtl="0" eaLnBrk="1" fontAlgn="auto" latinLnBrk="0" hangingPunct="1">
              <a:lnSpc>
                <a:spcPct val="100000"/>
              </a:lnSpc>
              <a:spcBef>
                <a:spcPts val="0"/>
              </a:spcBef>
              <a:spcAft>
                <a:spcPts val="0"/>
              </a:spcAft>
              <a:buClrTx/>
              <a:buSzTx/>
              <a:buFont typeface="Arial" panose="020B0604020202020204" pitchFamily="34" charset="0"/>
              <a:buNone/>
              <a:tabLst/>
              <a:defRPr lang="en-US" sz="1600" b="1">
                <a:solidFill>
                  <a:schemeClr val="bg2"/>
                </a:solidFill>
              </a:defRPr>
            </a:lvl1pPr>
            <a:lvl4pPr marL="182880" marR="0" indent="-182880" algn="l" defTabSz="182880" rtl="0" eaLnBrk="1" fontAlgn="auto" latinLnBrk="0" hangingPunct="1">
              <a:lnSpc>
                <a:spcPct val="100000"/>
              </a:lnSpc>
              <a:spcBef>
                <a:spcPts val="0"/>
              </a:spcBef>
              <a:spcAft>
                <a:spcPts val="600"/>
              </a:spcAft>
              <a:buClr>
                <a:schemeClr val="tx2"/>
              </a:buClr>
              <a:buSzPct val="100000"/>
              <a:buFont typeface="Arial" panose="020B0604020202020204" pitchFamily="34" charset="0"/>
              <a:buChar char="•"/>
              <a:tabLst>
                <a:tab pos="182880" algn="l"/>
                <a:tab pos="365760" algn="l"/>
                <a:tab pos="548640" algn="l"/>
              </a:tabLst>
              <a:defRPr/>
            </a:lvl4pPr>
          </a:lstStyle>
          <a:p>
            <a:pPr lvl="0"/>
            <a:r>
              <a:rPr lang="en-US"/>
              <a:t>Click to edit Master text styles</a:t>
            </a:r>
          </a:p>
        </p:txBody>
      </p:sp>
      <p:sp>
        <p:nvSpPr>
          <p:cNvPr id="60" name="Text Placeholder 7">
            <a:extLst>
              <a:ext uri="{FF2B5EF4-FFF2-40B4-BE49-F238E27FC236}">
                <a16:creationId xmlns:a16="http://schemas.microsoft.com/office/drawing/2014/main" id="{03B2C65B-9BE7-2847-A5E5-D51DD433C42F}"/>
              </a:ext>
            </a:extLst>
          </p:cNvPr>
          <p:cNvSpPr>
            <a:spLocks noGrp="1"/>
          </p:cNvSpPr>
          <p:nvPr>
            <p:ph type="body" sz="quarter" idx="28"/>
          </p:nvPr>
        </p:nvSpPr>
        <p:spPr>
          <a:xfrm>
            <a:off x="8278092" y="2425216"/>
            <a:ext cx="1808022" cy="267061"/>
          </a:xfrm>
          <a:prstGeom prst="rect">
            <a:avLst/>
          </a:prstGeom>
        </p:spPr>
        <p:txBody>
          <a:bodyPr wrap="square" anchor="ctr" anchorCtr="0">
            <a:noAutofit/>
          </a:bodyPr>
          <a:lstStyle>
            <a:lvl1pPr marL="0" marR="0" indent="0" algn="l" defTabSz="182742" rtl="0" eaLnBrk="1" fontAlgn="auto" latinLnBrk="0" hangingPunct="1">
              <a:lnSpc>
                <a:spcPct val="100000"/>
              </a:lnSpc>
              <a:spcBef>
                <a:spcPts val="0"/>
              </a:spcBef>
              <a:spcAft>
                <a:spcPts val="0"/>
              </a:spcAft>
              <a:buClrTx/>
              <a:buSzTx/>
              <a:buFont typeface="Arial" panose="020B0604020202020204" pitchFamily="34" charset="0"/>
              <a:buNone/>
              <a:tabLst/>
              <a:defRPr lang="en-US" sz="1600" b="1">
                <a:solidFill>
                  <a:schemeClr val="bg2"/>
                </a:solidFill>
              </a:defRPr>
            </a:lvl1pPr>
            <a:lvl4pPr marL="182880" marR="0" indent="-182880" algn="l" defTabSz="182880" rtl="0" eaLnBrk="1" fontAlgn="auto" latinLnBrk="0" hangingPunct="1">
              <a:lnSpc>
                <a:spcPct val="100000"/>
              </a:lnSpc>
              <a:spcBef>
                <a:spcPts val="0"/>
              </a:spcBef>
              <a:spcAft>
                <a:spcPts val="600"/>
              </a:spcAft>
              <a:buClr>
                <a:schemeClr val="tx2"/>
              </a:buClr>
              <a:buSzPct val="100000"/>
              <a:buFont typeface="Arial" panose="020B0604020202020204" pitchFamily="34" charset="0"/>
              <a:buChar char="•"/>
              <a:tabLst>
                <a:tab pos="182880" algn="l"/>
                <a:tab pos="365760" algn="l"/>
                <a:tab pos="548640" algn="l"/>
              </a:tabLst>
              <a:defRPr/>
            </a:lvl4pPr>
          </a:lstStyle>
          <a:p>
            <a:pPr lvl="0"/>
            <a:r>
              <a:rPr lang="en-US"/>
              <a:t>Click to edit Master text styles</a:t>
            </a:r>
          </a:p>
        </p:txBody>
      </p:sp>
      <p:sp>
        <p:nvSpPr>
          <p:cNvPr id="61" name="Text Placeholder 7">
            <a:extLst>
              <a:ext uri="{FF2B5EF4-FFF2-40B4-BE49-F238E27FC236}">
                <a16:creationId xmlns:a16="http://schemas.microsoft.com/office/drawing/2014/main" id="{F9EDE9D5-78E2-4D42-81E4-5C8B3CD49C4E}"/>
              </a:ext>
            </a:extLst>
          </p:cNvPr>
          <p:cNvSpPr>
            <a:spLocks noGrp="1"/>
          </p:cNvSpPr>
          <p:nvPr>
            <p:ph type="body" sz="quarter" idx="29"/>
          </p:nvPr>
        </p:nvSpPr>
        <p:spPr>
          <a:xfrm>
            <a:off x="10365510" y="2425216"/>
            <a:ext cx="1808022" cy="267061"/>
          </a:xfrm>
          <a:prstGeom prst="rect">
            <a:avLst/>
          </a:prstGeom>
        </p:spPr>
        <p:txBody>
          <a:bodyPr wrap="square" anchor="ctr" anchorCtr="0">
            <a:noAutofit/>
          </a:bodyPr>
          <a:lstStyle>
            <a:lvl1pPr marL="0" marR="0" indent="0" algn="l" defTabSz="182742" rtl="0" eaLnBrk="1" fontAlgn="auto" latinLnBrk="0" hangingPunct="1">
              <a:lnSpc>
                <a:spcPct val="100000"/>
              </a:lnSpc>
              <a:spcBef>
                <a:spcPts val="0"/>
              </a:spcBef>
              <a:spcAft>
                <a:spcPts val="0"/>
              </a:spcAft>
              <a:buClrTx/>
              <a:buSzTx/>
              <a:buFont typeface="Arial" panose="020B0604020202020204" pitchFamily="34" charset="0"/>
              <a:buNone/>
              <a:tabLst/>
              <a:defRPr lang="en-US" sz="1600" b="1">
                <a:solidFill>
                  <a:schemeClr val="bg2"/>
                </a:solidFill>
              </a:defRPr>
            </a:lvl1pPr>
            <a:lvl4pPr marL="182880" marR="0" indent="-182880" algn="l" defTabSz="182880" rtl="0" eaLnBrk="1" fontAlgn="auto" latinLnBrk="0" hangingPunct="1">
              <a:lnSpc>
                <a:spcPct val="100000"/>
              </a:lnSpc>
              <a:spcBef>
                <a:spcPts val="0"/>
              </a:spcBef>
              <a:spcAft>
                <a:spcPts val="600"/>
              </a:spcAft>
              <a:buClr>
                <a:schemeClr val="tx2"/>
              </a:buClr>
              <a:buSzPct val="100000"/>
              <a:buFont typeface="Arial" panose="020B0604020202020204" pitchFamily="34" charset="0"/>
              <a:buChar char="•"/>
              <a:tabLst>
                <a:tab pos="182880" algn="l"/>
                <a:tab pos="365760" algn="l"/>
                <a:tab pos="548640" algn="l"/>
              </a:tabLst>
              <a:defRPr/>
            </a:lvl4pPr>
          </a:lstStyle>
          <a:p>
            <a:pPr lvl="0"/>
            <a:r>
              <a:rPr lang="en-US"/>
              <a:t>Click to edit Master text styles</a:t>
            </a:r>
          </a:p>
        </p:txBody>
      </p:sp>
      <p:sp>
        <p:nvSpPr>
          <p:cNvPr id="62" name="Text Placeholder 7">
            <a:extLst>
              <a:ext uri="{FF2B5EF4-FFF2-40B4-BE49-F238E27FC236}">
                <a16:creationId xmlns:a16="http://schemas.microsoft.com/office/drawing/2014/main" id="{7B98B55E-1568-6D40-8F44-1394BA19D9C5}"/>
              </a:ext>
            </a:extLst>
          </p:cNvPr>
          <p:cNvSpPr>
            <a:spLocks noGrp="1"/>
          </p:cNvSpPr>
          <p:nvPr>
            <p:ph type="body" sz="quarter" idx="30"/>
          </p:nvPr>
        </p:nvSpPr>
        <p:spPr>
          <a:xfrm>
            <a:off x="2557331" y="3127180"/>
            <a:ext cx="1708282" cy="233718"/>
          </a:xfrm>
          <a:prstGeom prst="rect">
            <a:avLst/>
          </a:prstGeom>
        </p:spPr>
        <p:txBody>
          <a:bodyPr wrap="square" anchor="t" anchorCtr="0">
            <a:spAutoFit/>
          </a:bodyPr>
          <a:lstStyle>
            <a:lvl1pPr marL="0" marR="0" indent="0" algn="l" defTabSz="182742" rtl="0" eaLnBrk="1" fontAlgn="auto" latinLnBrk="0" hangingPunct="1">
              <a:lnSpc>
                <a:spcPct val="120000"/>
              </a:lnSpc>
              <a:spcBef>
                <a:spcPts val="0"/>
              </a:spcBef>
              <a:spcAft>
                <a:spcPts val="0"/>
              </a:spcAft>
              <a:buClrTx/>
              <a:buSzTx/>
              <a:buFont typeface="Arial" panose="020B0604020202020204" pitchFamily="34" charset="0"/>
              <a:buNone/>
              <a:tabLst/>
              <a:defRPr lang="en-US" sz="1400" b="0">
                <a:solidFill>
                  <a:schemeClr val="bg2"/>
                </a:solidFill>
              </a:defRPr>
            </a:lvl1pPr>
            <a:lvl4pPr marL="182880" marR="0" indent="-182880" algn="l" defTabSz="182880" rtl="0" eaLnBrk="1" fontAlgn="auto" latinLnBrk="0" hangingPunct="1">
              <a:lnSpc>
                <a:spcPct val="100000"/>
              </a:lnSpc>
              <a:spcBef>
                <a:spcPts val="0"/>
              </a:spcBef>
              <a:spcAft>
                <a:spcPts val="600"/>
              </a:spcAft>
              <a:buClr>
                <a:schemeClr val="tx2"/>
              </a:buClr>
              <a:buSzPct val="100000"/>
              <a:buFont typeface="Arial" panose="020B0604020202020204" pitchFamily="34" charset="0"/>
              <a:buChar char="•"/>
              <a:tabLst>
                <a:tab pos="182880" algn="l"/>
                <a:tab pos="365760" algn="l"/>
                <a:tab pos="548640" algn="l"/>
              </a:tabLst>
              <a:defRPr/>
            </a:lvl4pPr>
          </a:lstStyle>
          <a:p>
            <a:pPr lvl="0"/>
            <a:r>
              <a:rPr lang="en-US"/>
              <a:t>Click to edit Master text styles</a:t>
            </a:r>
          </a:p>
        </p:txBody>
      </p:sp>
      <p:sp>
        <p:nvSpPr>
          <p:cNvPr id="63" name="Text Placeholder 7">
            <a:extLst>
              <a:ext uri="{FF2B5EF4-FFF2-40B4-BE49-F238E27FC236}">
                <a16:creationId xmlns:a16="http://schemas.microsoft.com/office/drawing/2014/main" id="{A67C200D-CC73-0642-8026-CEFC6934D253}"/>
              </a:ext>
            </a:extLst>
          </p:cNvPr>
          <p:cNvSpPr>
            <a:spLocks noGrp="1"/>
          </p:cNvSpPr>
          <p:nvPr>
            <p:ph type="body" sz="quarter" idx="31"/>
          </p:nvPr>
        </p:nvSpPr>
        <p:spPr>
          <a:xfrm>
            <a:off x="4524676" y="3127180"/>
            <a:ext cx="1708282" cy="233718"/>
          </a:xfrm>
          <a:prstGeom prst="rect">
            <a:avLst/>
          </a:prstGeom>
        </p:spPr>
        <p:txBody>
          <a:bodyPr wrap="square" anchor="t" anchorCtr="0">
            <a:spAutoFit/>
          </a:bodyPr>
          <a:lstStyle>
            <a:lvl1pPr marL="0" marR="0" indent="0" algn="l" defTabSz="182742" rtl="0" eaLnBrk="1" fontAlgn="auto" latinLnBrk="0" hangingPunct="1">
              <a:lnSpc>
                <a:spcPct val="120000"/>
              </a:lnSpc>
              <a:spcBef>
                <a:spcPts val="0"/>
              </a:spcBef>
              <a:spcAft>
                <a:spcPts val="0"/>
              </a:spcAft>
              <a:buClrTx/>
              <a:buSzTx/>
              <a:buFont typeface="Arial" panose="020B0604020202020204" pitchFamily="34" charset="0"/>
              <a:buNone/>
              <a:tabLst/>
              <a:defRPr lang="en-US" sz="1400" b="0">
                <a:solidFill>
                  <a:schemeClr val="bg2"/>
                </a:solidFill>
              </a:defRPr>
            </a:lvl1pPr>
            <a:lvl4pPr marL="182880" marR="0" indent="-182880" algn="l" defTabSz="182880" rtl="0" eaLnBrk="1" fontAlgn="auto" latinLnBrk="0" hangingPunct="1">
              <a:lnSpc>
                <a:spcPct val="100000"/>
              </a:lnSpc>
              <a:spcBef>
                <a:spcPts val="0"/>
              </a:spcBef>
              <a:spcAft>
                <a:spcPts val="600"/>
              </a:spcAft>
              <a:buClr>
                <a:schemeClr val="tx2"/>
              </a:buClr>
              <a:buSzPct val="100000"/>
              <a:buFont typeface="Arial" panose="020B0604020202020204" pitchFamily="34" charset="0"/>
              <a:buChar char="•"/>
              <a:tabLst>
                <a:tab pos="182880" algn="l"/>
                <a:tab pos="365760" algn="l"/>
                <a:tab pos="548640" algn="l"/>
              </a:tabLst>
              <a:defRPr/>
            </a:lvl4pPr>
          </a:lstStyle>
          <a:p>
            <a:pPr lvl="0"/>
            <a:r>
              <a:rPr lang="en-US"/>
              <a:t>Click to edit Master text styles</a:t>
            </a:r>
          </a:p>
        </p:txBody>
      </p:sp>
      <p:sp>
        <p:nvSpPr>
          <p:cNvPr id="64" name="Text Placeholder 7">
            <a:extLst>
              <a:ext uri="{FF2B5EF4-FFF2-40B4-BE49-F238E27FC236}">
                <a16:creationId xmlns:a16="http://schemas.microsoft.com/office/drawing/2014/main" id="{A28E7543-DBB1-8642-A18F-C73321F43380}"/>
              </a:ext>
            </a:extLst>
          </p:cNvPr>
          <p:cNvSpPr>
            <a:spLocks noGrp="1"/>
          </p:cNvSpPr>
          <p:nvPr>
            <p:ph type="body" sz="quarter" idx="32"/>
          </p:nvPr>
        </p:nvSpPr>
        <p:spPr>
          <a:xfrm>
            <a:off x="6455076" y="3127180"/>
            <a:ext cx="1708282" cy="233718"/>
          </a:xfrm>
          <a:prstGeom prst="rect">
            <a:avLst/>
          </a:prstGeom>
        </p:spPr>
        <p:txBody>
          <a:bodyPr wrap="square" anchor="t" anchorCtr="0">
            <a:spAutoFit/>
          </a:bodyPr>
          <a:lstStyle>
            <a:lvl1pPr marL="0" marR="0" indent="0" algn="l" defTabSz="182742" rtl="0" eaLnBrk="1" fontAlgn="auto" latinLnBrk="0" hangingPunct="1">
              <a:lnSpc>
                <a:spcPct val="120000"/>
              </a:lnSpc>
              <a:spcBef>
                <a:spcPts val="0"/>
              </a:spcBef>
              <a:spcAft>
                <a:spcPts val="0"/>
              </a:spcAft>
              <a:buClrTx/>
              <a:buSzTx/>
              <a:buFont typeface="Arial" panose="020B0604020202020204" pitchFamily="34" charset="0"/>
              <a:buNone/>
              <a:tabLst/>
              <a:defRPr lang="en-US" sz="1400" b="0">
                <a:solidFill>
                  <a:schemeClr val="bg2"/>
                </a:solidFill>
              </a:defRPr>
            </a:lvl1pPr>
            <a:lvl4pPr marL="182880" marR="0" indent="-182880" algn="l" defTabSz="182880" rtl="0" eaLnBrk="1" fontAlgn="auto" latinLnBrk="0" hangingPunct="1">
              <a:lnSpc>
                <a:spcPct val="100000"/>
              </a:lnSpc>
              <a:spcBef>
                <a:spcPts val="0"/>
              </a:spcBef>
              <a:spcAft>
                <a:spcPts val="600"/>
              </a:spcAft>
              <a:buClr>
                <a:schemeClr val="tx2"/>
              </a:buClr>
              <a:buSzPct val="100000"/>
              <a:buFont typeface="Arial" panose="020B0604020202020204" pitchFamily="34" charset="0"/>
              <a:buChar char="•"/>
              <a:tabLst>
                <a:tab pos="182880" algn="l"/>
                <a:tab pos="365760" algn="l"/>
                <a:tab pos="548640" algn="l"/>
              </a:tabLst>
              <a:defRPr/>
            </a:lvl4pPr>
          </a:lstStyle>
          <a:p>
            <a:pPr lvl="0"/>
            <a:r>
              <a:rPr lang="en-US"/>
              <a:t>Click to edit Master text styles</a:t>
            </a:r>
          </a:p>
        </p:txBody>
      </p:sp>
      <p:sp>
        <p:nvSpPr>
          <p:cNvPr id="65" name="Text Placeholder 7">
            <a:extLst>
              <a:ext uri="{FF2B5EF4-FFF2-40B4-BE49-F238E27FC236}">
                <a16:creationId xmlns:a16="http://schemas.microsoft.com/office/drawing/2014/main" id="{F8A1E99C-878E-1249-9311-EF9E51E06BB6}"/>
              </a:ext>
            </a:extLst>
          </p:cNvPr>
          <p:cNvSpPr>
            <a:spLocks noGrp="1"/>
          </p:cNvSpPr>
          <p:nvPr>
            <p:ph type="body" sz="quarter" idx="33"/>
          </p:nvPr>
        </p:nvSpPr>
        <p:spPr>
          <a:xfrm>
            <a:off x="8403949" y="3127180"/>
            <a:ext cx="1708282" cy="233718"/>
          </a:xfrm>
          <a:prstGeom prst="rect">
            <a:avLst/>
          </a:prstGeom>
        </p:spPr>
        <p:txBody>
          <a:bodyPr wrap="square" anchor="t" anchorCtr="0">
            <a:spAutoFit/>
          </a:bodyPr>
          <a:lstStyle>
            <a:lvl1pPr marL="0" marR="0" indent="0" algn="l" defTabSz="182742" rtl="0" eaLnBrk="1" fontAlgn="auto" latinLnBrk="0" hangingPunct="1">
              <a:lnSpc>
                <a:spcPct val="120000"/>
              </a:lnSpc>
              <a:spcBef>
                <a:spcPts val="0"/>
              </a:spcBef>
              <a:spcAft>
                <a:spcPts val="0"/>
              </a:spcAft>
              <a:buClrTx/>
              <a:buSzTx/>
              <a:buFont typeface="Arial" panose="020B0604020202020204" pitchFamily="34" charset="0"/>
              <a:buNone/>
              <a:tabLst/>
              <a:defRPr lang="en-US" sz="1400" b="0">
                <a:solidFill>
                  <a:schemeClr val="bg2"/>
                </a:solidFill>
              </a:defRPr>
            </a:lvl1pPr>
            <a:lvl4pPr marL="182880" marR="0" indent="-182880" algn="l" defTabSz="182880" rtl="0" eaLnBrk="1" fontAlgn="auto" latinLnBrk="0" hangingPunct="1">
              <a:lnSpc>
                <a:spcPct val="100000"/>
              </a:lnSpc>
              <a:spcBef>
                <a:spcPts val="0"/>
              </a:spcBef>
              <a:spcAft>
                <a:spcPts val="600"/>
              </a:spcAft>
              <a:buClr>
                <a:schemeClr val="tx2"/>
              </a:buClr>
              <a:buSzPct val="100000"/>
              <a:buFont typeface="Arial" panose="020B0604020202020204" pitchFamily="34" charset="0"/>
              <a:buChar char="•"/>
              <a:tabLst>
                <a:tab pos="182880" algn="l"/>
                <a:tab pos="365760" algn="l"/>
                <a:tab pos="548640" algn="l"/>
              </a:tabLst>
              <a:defRPr/>
            </a:lvl4pPr>
          </a:lstStyle>
          <a:p>
            <a:pPr lvl="0"/>
            <a:r>
              <a:rPr lang="en-US"/>
              <a:t>Click to edit Master text styles</a:t>
            </a:r>
          </a:p>
        </p:txBody>
      </p:sp>
      <p:sp>
        <p:nvSpPr>
          <p:cNvPr id="66" name="Text Placeholder 7">
            <a:extLst>
              <a:ext uri="{FF2B5EF4-FFF2-40B4-BE49-F238E27FC236}">
                <a16:creationId xmlns:a16="http://schemas.microsoft.com/office/drawing/2014/main" id="{28F2A0A0-CC5C-E44D-B024-9786AB2036BE}"/>
              </a:ext>
            </a:extLst>
          </p:cNvPr>
          <p:cNvSpPr>
            <a:spLocks noGrp="1"/>
          </p:cNvSpPr>
          <p:nvPr>
            <p:ph type="body" sz="quarter" idx="34"/>
          </p:nvPr>
        </p:nvSpPr>
        <p:spPr>
          <a:xfrm>
            <a:off x="10371295" y="3127180"/>
            <a:ext cx="1708282" cy="233718"/>
          </a:xfrm>
          <a:prstGeom prst="rect">
            <a:avLst/>
          </a:prstGeom>
        </p:spPr>
        <p:txBody>
          <a:bodyPr wrap="square" anchor="t" anchorCtr="0">
            <a:spAutoFit/>
          </a:bodyPr>
          <a:lstStyle>
            <a:lvl1pPr marL="0" marR="0" indent="0" algn="l" defTabSz="182742" rtl="0" eaLnBrk="1" fontAlgn="auto" latinLnBrk="0" hangingPunct="1">
              <a:lnSpc>
                <a:spcPct val="120000"/>
              </a:lnSpc>
              <a:spcBef>
                <a:spcPts val="0"/>
              </a:spcBef>
              <a:spcAft>
                <a:spcPts val="0"/>
              </a:spcAft>
              <a:buClrTx/>
              <a:buSzTx/>
              <a:buFont typeface="Arial" panose="020B0604020202020204" pitchFamily="34" charset="0"/>
              <a:buNone/>
              <a:tabLst/>
              <a:defRPr lang="en-US" sz="1400" b="0">
                <a:solidFill>
                  <a:schemeClr val="bg2"/>
                </a:solidFill>
              </a:defRPr>
            </a:lvl1pPr>
            <a:lvl4pPr marL="182880" marR="0" indent="-182880" algn="l" defTabSz="182880" rtl="0" eaLnBrk="1" fontAlgn="auto" latinLnBrk="0" hangingPunct="1">
              <a:lnSpc>
                <a:spcPct val="100000"/>
              </a:lnSpc>
              <a:spcBef>
                <a:spcPts val="0"/>
              </a:spcBef>
              <a:spcAft>
                <a:spcPts val="600"/>
              </a:spcAft>
              <a:buClr>
                <a:schemeClr val="tx2"/>
              </a:buClr>
              <a:buSzPct val="100000"/>
              <a:buFont typeface="Arial" panose="020B0604020202020204" pitchFamily="34" charset="0"/>
              <a:buChar char="•"/>
              <a:tabLst>
                <a:tab pos="182880" algn="l"/>
                <a:tab pos="365760" algn="l"/>
                <a:tab pos="548640" algn="l"/>
              </a:tabLst>
              <a:defRPr/>
            </a:lvl4pPr>
          </a:lstStyle>
          <a:p>
            <a:pPr lvl="0"/>
            <a:r>
              <a:rPr lang="en-US"/>
              <a:t>Click to edit Master text styles</a:t>
            </a:r>
          </a:p>
        </p:txBody>
      </p:sp>
      <p:sp>
        <p:nvSpPr>
          <p:cNvPr id="3" name="Footer Placeholder 2">
            <a:extLst>
              <a:ext uri="{FF2B5EF4-FFF2-40B4-BE49-F238E27FC236}">
                <a16:creationId xmlns:a16="http://schemas.microsoft.com/office/drawing/2014/main" id="{F1707CC6-8E30-9D44-80FB-B8C7E95F80E2}"/>
              </a:ext>
            </a:extLst>
          </p:cNvPr>
          <p:cNvSpPr>
            <a:spLocks noGrp="1"/>
          </p:cNvSpPr>
          <p:nvPr>
            <p:ph type="ftr" sz="quarter" idx="10"/>
          </p:nvPr>
        </p:nvSpPr>
        <p:spPr/>
        <p:txBody>
          <a:bodyPr/>
          <a:lstStyle>
            <a:lvl1pPr>
              <a:defRPr>
                <a:solidFill>
                  <a:srgbClr val="201F1F"/>
                </a:solidFill>
              </a:defRPr>
            </a:lvl1pPr>
          </a:lstStyle>
          <a:p>
            <a:r>
              <a:rPr lang="en-US" kern="0"/>
              <a:t>© 2021 Xandr Inc. Xandr℠, the Kite logo, AT&amp;T, the Globe logo and other marks are trademarks and service marks of AT&amp;T Intellectual Property and/or AT&amp;T affiliated companies. All other marks contained herein are the property of their respective owners.</a:t>
            </a:r>
          </a:p>
        </p:txBody>
      </p:sp>
      <p:sp>
        <p:nvSpPr>
          <p:cNvPr id="4" name="Slide Number Placeholder 3">
            <a:extLst>
              <a:ext uri="{FF2B5EF4-FFF2-40B4-BE49-F238E27FC236}">
                <a16:creationId xmlns:a16="http://schemas.microsoft.com/office/drawing/2014/main" id="{467D5F2D-9D25-614A-8988-AD7FE40B34BD}"/>
              </a:ext>
            </a:extLst>
          </p:cNvPr>
          <p:cNvSpPr>
            <a:spLocks noGrp="1"/>
          </p:cNvSpPr>
          <p:nvPr>
            <p:ph type="sldNum" sz="quarter" idx="11"/>
          </p:nvPr>
        </p:nvSpPr>
        <p:spPr/>
        <p:txBody>
          <a:bodyPr/>
          <a:lstStyle>
            <a:lvl1pPr>
              <a:defRPr>
                <a:solidFill>
                  <a:srgbClr val="201F1F"/>
                </a:solidFill>
              </a:defRPr>
            </a:lvl1pPr>
          </a:lstStyle>
          <a:p>
            <a:fld id="{B039CED7-89A6-0D48-93AF-800B78660EBD}" type="slidenum">
              <a:rPr lang="en-US"/>
              <a:pPr/>
              <a:t>‹#›</a:t>
            </a:fld>
            <a:endParaRPr lang="en-US"/>
          </a:p>
        </p:txBody>
      </p:sp>
      <p:sp>
        <p:nvSpPr>
          <p:cNvPr id="67" name="Text Placeholder 7">
            <a:extLst>
              <a:ext uri="{FF2B5EF4-FFF2-40B4-BE49-F238E27FC236}">
                <a16:creationId xmlns:a16="http://schemas.microsoft.com/office/drawing/2014/main" id="{C3B4D966-BA61-C84D-BE75-F059901F38CF}"/>
              </a:ext>
            </a:extLst>
          </p:cNvPr>
          <p:cNvSpPr>
            <a:spLocks noGrp="1"/>
          </p:cNvSpPr>
          <p:nvPr>
            <p:ph type="body" sz="quarter" idx="35" hasCustomPrompt="1"/>
          </p:nvPr>
        </p:nvSpPr>
        <p:spPr>
          <a:xfrm>
            <a:off x="10148986" y="6632886"/>
            <a:ext cx="1821776" cy="92333"/>
          </a:xfrm>
        </p:spPr>
        <p:txBody>
          <a:bodyPr anchor="b" anchorCtr="0">
            <a:spAutoFit/>
          </a:bodyPr>
          <a:lstStyle>
            <a:lvl1pPr algn="r">
              <a:lnSpc>
                <a:spcPct val="100000"/>
              </a:lnSpc>
              <a:defRPr sz="600">
                <a:solidFill>
                  <a:srgbClr val="201F1F"/>
                </a:solidFill>
              </a:defRPr>
            </a:lvl1pPr>
          </a:lstStyle>
          <a:p>
            <a:pPr lvl="0"/>
            <a:r>
              <a:rPr lang="en-US"/>
              <a:t>Source Info</a:t>
            </a:r>
          </a:p>
        </p:txBody>
      </p:sp>
    </p:spTree>
    <p:extLst>
      <p:ext uri="{BB962C8B-B14F-4D97-AF65-F5344CB8AC3E}">
        <p14:creationId xmlns:p14="http://schemas.microsoft.com/office/powerpoint/2010/main" val="135651028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Process 2">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D8FF4BBF-AA44-D141-8ED6-4E53490E8469}"/>
              </a:ext>
            </a:extLst>
          </p:cNvPr>
          <p:cNvGrpSpPr/>
          <p:nvPr userDrawn="1"/>
        </p:nvGrpSpPr>
        <p:grpSpPr>
          <a:xfrm>
            <a:off x="2312609" y="894"/>
            <a:ext cx="9876216" cy="6857513"/>
            <a:chOff x="2297871" y="0"/>
            <a:chExt cx="9878789" cy="6859299"/>
          </a:xfrm>
        </p:grpSpPr>
        <p:sp>
          <p:nvSpPr>
            <p:cNvPr id="6" name="Rectangle 5">
              <a:extLst>
                <a:ext uri="{FF2B5EF4-FFF2-40B4-BE49-F238E27FC236}">
                  <a16:creationId xmlns:a16="http://schemas.microsoft.com/office/drawing/2014/main" id="{D052EE7C-5948-7D41-A691-CE13AD585D84}"/>
                </a:ext>
              </a:extLst>
            </p:cNvPr>
            <p:cNvSpPr/>
            <p:nvPr/>
          </p:nvSpPr>
          <p:spPr>
            <a:xfrm>
              <a:off x="2435032" y="0"/>
              <a:ext cx="9741628" cy="6858000"/>
            </a:xfrm>
            <a:prstGeom prst="rect">
              <a:avLst/>
            </a:prstGeom>
            <a:solidFill>
              <a:srgbClr val="EAE9E9"/>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defTabSz="456925"/>
              <a:endParaRPr lang="en-US">
                <a:solidFill>
                  <a:srgbClr val="FCF7F7"/>
                </a:solidFill>
                <a:latin typeface="Century Gothic"/>
              </a:endParaRPr>
            </a:p>
          </p:txBody>
        </p:sp>
        <p:sp>
          <p:nvSpPr>
            <p:cNvPr id="7" name="Rectangle 6">
              <a:extLst>
                <a:ext uri="{FF2B5EF4-FFF2-40B4-BE49-F238E27FC236}">
                  <a16:creationId xmlns:a16="http://schemas.microsoft.com/office/drawing/2014/main" id="{C6FB740F-B876-454E-B3F7-63A4F25BA987}"/>
                </a:ext>
              </a:extLst>
            </p:cNvPr>
            <p:cNvSpPr/>
            <p:nvPr/>
          </p:nvSpPr>
          <p:spPr>
            <a:xfrm>
              <a:off x="4875751" y="0"/>
              <a:ext cx="7300179" cy="6858000"/>
            </a:xfrm>
            <a:prstGeom prst="rect">
              <a:avLst/>
            </a:prstGeom>
            <a:solidFill>
              <a:srgbClr val="E3E2E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defTabSz="456925"/>
              <a:endParaRPr lang="en-US">
                <a:solidFill>
                  <a:srgbClr val="FCF7F7"/>
                </a:solidFill>
                <a:latin typeface="Century Gothic"/>
              </a:endParaRPr>
            </a:p>
          </p:txBody>
        </p:sp>
        <p:sp>
          <p:nvSpPr>
            <p:cNvPr id="8" name="Rectangle 7">
              <a:extLst>
                <a:ext uri="{FF2B5EF4-FFF2-40B4-BE49-F238E27FC236}">
                  <a16:creationId xmlns:a16="http://schemas.microsoft.com/office/drawing/2014/main" id="{6B7A5FEB-C21F-F947-AB96-9BFB48F36B4B}"/>
                </a:ext>
              </a:extLst>
            </p:cNvPr>
            <p:cNvSpPr/>
            <p:nvPr/>
          </p:nvSpPr>
          <p:spPr>
            <a:xfrm>
              <a:off x="7304678" y="0"/>
              <a:ext cx="4871253" cy="6858000"/>
            </a:xfrm>
            <a:prstGeom prst="rect">
              <a:avLst/>
            </a:prstGeom>
            <a:solidFill>
              <a:srgbClr val="D9D8D8"/>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defTabSz="456925"/>
              <a:endParaRPr lang="en-US">
                <a:solidFill>
                  <a:srgbClr val="FCF7F7"/>
                </a:solidFill>
                <a:latin typeface="Century Gothic"/>
              </a:endParaRPr>
            </a:p>
          </p:txBody>
        </p:sp>
        <p:sp>
          <p:nvSpPr>
            <p:cNvPr id="9" name="Rectangle 8">
              <a:extLst>
                <a:ext uri="{FF2B5EF4-FFF2-40B4-BE49-F238E27FC236}">
                  <a16:creationId xmlns:a16="http://schemas.microsoft.com/office/drawing/2014/main" id="{F3BF21EB-EA99-8844-A833-3760E9216185}"/>
                </a:ext>
              </a:extLst>
            </p:cNvPr>
            <p:cNvSpPr/>
            <p:nvPr/>
          </p:nvSpPr>
          <p:spPr>
            <a:xfrm>
              <a:off x="9735212" y="1299"/>
              <a:ext cx="2441448" cy="6858000"/>
            </a:xfrm>
            <a:prstGeom prst="rect">
              <a:avLst/>
            </a:prstGeom>
            <a:solidFill>
              <a:srgbClr val="CFCCCC"/>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defTabSz="456925"/>
              <a:endParaRPr lang="en-US">
                <a:solidFill>
                  <a:srgbClr val="FCF7F7"/>
                </a:solidFill>
                <a:latin typeface="Century Gothic"/>
              </a:endParaRPr>
            </a:p>
          </p:txBody>
        </p:sp>
        <p:grpSp>
          <p:nvGrpSpPr>
            <p:cNvPr id="10" name="Group 9">
              <a:extLst>
                <a:ext uri="{FF2B5EF4-FFF2-40B4-BE49-F238E27FC236}">
                  <a16:creationId xmlns:a16="http://schemas.microsoft.com/office/drawing/2014/main" id="{3FD185A8-0BB2-194A-B8DF-E3EFDEC6C408}"/>
                </a:ext>
              </a:extLst>
            </p:cNvPr>
            <p:cNvGrpSpPr/>
            <p:nvPr/>
          </p:nvGrpSpPr>
          <p:grpSpPr>
            <a:xfrm>
              <a:off x="2297871" y="2244723"/>
              <a:ext cx="9878789" cy="773808"/>
              <a:chOff x="2767919" y="2232929"/>
              <a:chExt cx="9227276" cy="773808"/>
            </a:xfrm>
          </p:grpSpPr>
          <p:sp>
            <p:nvSpPr>
              <p:cNvPr id="19" name="Rectangle 18">
                <a:extLst>
                  <a:ext uri="{FF2B5EF4-FFF2-40B4-BE49-F238E27FC236}">
                    <a16:creationId xmlns:a16="http://schemas.microsoft.com/office/drawing/2014/main" id="{32CE418B-ED5E-AA41-A39B-82A7D6E326D9}"/>
                  </a:ext>
                </a:extLst>
              </p:cNvPr>
              <p:cNvSpPr/>
              <p:nvPr/>
            </p:nvSpPr>
            <p:spPr>
              <a:xfrm>
                <a:off x="2767920" y="2232929"/>
                <a:ext cx="9227275" cy="640080"/>
              </a:xfrm>
              <a:prstGeom prst="rect">
                <a:avLst/>
              </a:prstGeom>
              <a:solidFill>
                <a:srgbClr val="F56F61"/>
              </a:solidFill>
              <a:ln>
                <a:noFill/>
              </a:ln>
              <a:effectLst/>
            </p:spPr>
            <p:style>
              <a:lnRef idx="1">
                <a:schemeClr val="accent1"/>
              </a:lnRef>
              <a:fillRef idx="3">
                <a:schemeClr val="accent1"/>
              </a:fillRef>
              <a:effectRef idx="2">
                <a:schemeClr val="accent1"/>
              </a:effectRef>
              <a:fontRef idx="minor">
                <a:schemeClr val="lt1"/>
              </a:fontRef>
            </p:style>
            <p:txBody>
              <a:bodyPr lIns="365665" tIns="0" rIns="0" bIns="45708" rtlCol="0" anchor="ctr"/>
              <a:lstStyle/>
              <a:p>
                <a:pPr lvl="2" defTabSz="456925">
                  <a:spcBef>
                    <a:spcPts val="0"/>
                  </a:spcBef>
                  <a:spcAft>
                    <a:spcPts val="0"/>
                  </a:spcAft>
                </a:pPr>
                <a:endParaRPr lang="en-US">
                  <a:solidFill>
                    <a:srgbClr val="FCF7F7"/>
                  </a:solidFill>
                  <a:latin typeface="Century Gothic"/>
                </a:endParaRPr>
              </a:p>
            </p:txBody>
          </p:sp>
          <p:sp>
            <p:nvSpPr>
              <p:cNvPr id="20" name="Right Triangle 19">
                <a:extLst>
                  <a:ext uri="{FF2B5EF4-FFF2-40B4-BE49-F238E27FC236}">
                    <a16:creationId xmlns:a16="http://schemas.microsoft.com/office/drawing/2014/main" id="{2300BF32-DC78-5A4F-B226-BD8623E8BBAD}"/>
                  </a:ext>
                </a:extLst>
              </p:cNvPr>
              <p:cNvSpPr>
                <a:spLocks/>
              </p:cNvSpPr>
              <p:nvPr/>
            </p:nvSpPr>
            <p:spPr>
              <a:xfrm rot="10800000">
                <a:off x="2767919" y="2869577"/>
                <a:ext cx="128114" cy="137160"/>
              </a:xfrm>
              <a:prstGeom prst="rtTriangl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defTabSz="456925"/>
                <a:endParaRPr lang="en-US">
                  <a:solidFill>
                    <a:srgbClr val="FCF7F7"/>
                  </a:solidFill>
                  <a:latin typeface="Century Gothic"/>
                </a:endParaRPr>
              </a:p>
            </p:txBody>
          </p:sp>
        </p:grpSp>
        <p:grpSp>
          <p:nvGrpSpPr>
            <p:cNvPr id="11" name="Group 10">
              <a:extLst>
                <a:ext uri="{FF2B5EF4-FFF2-40B4-BE49-F238E27FC236}">
                  <a16:creationId xmlns:a16="http://schemas.microsoft.com/office/drawing/2014/main" id="{7E4877CC-A6F3-E342-9AB1-AF0B8B5707CF}"/>
                </a:ext>
              </a:extLst>
            </p:cNvPr>
            <p:cNvGrpSpPr/>
            <p:nvPr/>
          </p:nvGrpSpPr>
          <p:grpSpPr>
            <a:xfrm>
              <a:off x="4738592" y="2244723"/>
              <a:ext cx="7438068" cy="773808"/>
              <a:chOff x="4368863" y="2232929"/>
              <a:chExt cx="6947522" cy="773808"/>
            </a:xfrm>
          </p:grpSpPr>
          <p:sp>
            <p:nvSpPr>
              <p:cNvPr id="17" name="Right Triangle 16">
                <a:extLst>
                  <a:ext uri="{FF2B5EF4-FFF2-40B4-BE49-F238E27FC236}">
                    <a16:creationId xmlns:a16="http://schemas.microsoft.com/office/drawing/2014/main" id="{2986EFF3-B2B9-9940-872B-A086C94166B8}"/>
                  </a:ext>
                </a:extLst>
              </p:cNvPr>
              <p:cNvSpPr>
                <a:spLocks/>
              </p:cNvSpPr>
              <p:nvPr/>
            </p:nvSpPr>
            <p:spPr>
              <a:xfrm rot="10800000">
                <a:off x="4370693" y="2869577"/>
                <a:ext cx="128114" cy="137160"/>
              </a:xfrm>
              <a:prstGeom prst="rtTriangl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defTabSz="456925"/>
                <a:endParaRPr lang="en-US">
                  <a:solidFill>
                    <a:srgbClr val="FCF7F7"/>
                  </a:solidFill>
                  <a:latin typeface="Century Gothic"/>
                </a:endParaRPr>
              </a:p>
            </p:txBody>
          </p:sp>
          <p:sp>
            <p:nvSpPr>
              <p:cNvPr id="18" name="Rectangle 17">
                <a:extLst>
                  <a:ext uri="{FF2B5EF4-FFF2-40B4-BE49-F238E27FC236}">
                    <a16:creationId xmlns:a16="http://schemas.microsoft.com/office/drawing/2014/main" id="{D9AA0B71-FBB7-6741-9A56-A025C817DF9E}"/>
                  </a:ext>
                </a:extLst>
              </p:cNvPr>
              <p:cNvSpPr/>
              <p:nvPr/>
            </p:nvSpPr>
            <p:spPr>
              <a:xfrm>
                <a:off x="4368863" y="2232929"/>
                <a:ext cx="6947522" cy="640080"/>
              </a:xfrm>
              <a:prstGeom prst="rect">
                <a:avLst/>
              </a:prstGeom>
              <a:solidFill>
                <a:srgbClr val="F65048"/>
              </a:solidFill>
              <a:ln>
                <a:noFill/>
              </a:ln>
              <a:effectLst/>
            </p:spPr>
            <p:style>
              <a:lnRef idx="1">
                <a:schemeClr val="accent1"/>
              </a:lnRef>
              <a:fillRef idx="3">
                <a:schemeClr val="accent1"/>
              </a:fillRef>
              <a:effectRef idx="2">
                <a:schemeClr val="accent1"/>
              </a:effectRef>
              <a:fontRef idx="minor">
                <a:schemeClr val="lt1"/>
              </a:fontRef>
            </p:style>
            <p:txBody>
              <a:bodyPr lIns="365665" tIns="0" rIns="0" bIns="45708" rtlCol="0" anchor="ctr"/>
              <a:lstStyle/>
              <a:p>
                <a:pPr lvl="2" defTabSz="456925">
                  <a:spcBef>
                    <a:spcPts val="0"/>
                  </a:spcBef>
                  <a:spcAft>
                    <a:spcPts val="0"/>
                  </a:spcAft>
                </a:pPr>
                <a:endParaRPr lang="en-US">
                  <a:solidFill>
                    <a:srgbClr val="FCF7F7"/>
                  </a:solidFill>
                  <a:latin typeface="Century Gothic"/>
                </a:endParaRPr>
              </a:p>
            </p:txBody>
          </p:sp>
        </p:grpSp>
        <p:grpSp>
          <p:nvGrpSpPr>
            <p:cNvPr id="12" name="Group 11">
              <a:extLst>
                <a:ext uri="{FF2B5EF4-FFF2-40B4-BE49-F238E27FC236}">
                  <a16:creationId xmlns:a16="http://schemas.microsoft.com/office/drawing/2014/main" id="{94A00DEC-75B9-3845-AAE2-FA767883EDE4}"/>
                </a:ext>
              </a:extLst>
            </p:cNvPr>
            <p:cNvGrpSpPr/>
            <p:nvPr/>
          </p:nvGrpSpPr>
          <p:grpSpPr>
            <a:xfrm>
              <a:off x="7164964" y="2244723"/>
              <a:ext cx="5011696" cy="773809"/>
              <a:chOff x="6049358" y="2232929"/>
              <a:chExt cx="4681172" cy="773809"/>
            </a:xfrm>
          </p:grpSpPr>
          <p:sp>
            <p:nvSpPr>
              <p:cNvPr id="14" name="Right Triangle 13">
                <a:extLst>
                  <a:ext uri="{FF2B5EF4-FFF2-40B4-BE49-F238E27FC236}">
                    <a16:creationId xmlns:a16="http://schemas.microsoft.com/office/drawing/2014/main" id="{F85E9BDE-E34E-2B49-95E1-5B65ED7B6985}"/>
                  </a:ext>
                </a:extLst>
              </p:cNvPr>
              <p:cNvSpPr>
                <a:spLocks/>
              </p:cNvSpPr>
              <p:nvPr/>
            </p:nvSpPr>
            <p:spPr>
              <a:xfrm rot="10800000">
                <a:off x="6049358" y="2869577"/>
                <a:ext cx="128114" cy="137160"/>
              </a:xfrm>
              <a:prstGeom prst="rtTriangl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defTabSz="456925"/>
                <a:endParaRPr lang="en-US">
                  <a:solidFill>
                    <a:srgbClr val="FCF7F7"/>
                  </a:solidFill>
                  <a:latin typeface="Century Gothic"/>
                </a:endParaRPr>
              </a:p>
            </p:txBody>
          </p:sp>
          <p:sp>
            <p:nvSpPr>
              <p:cNvPr id="15" name="Rectangle 14">
                <a:extLst>
                  <a:ext uri="{FF2B5EF4-FFF2-40B4-BE49-F238E27FC236}">
                    <a16:creationId xmlns:a16="http://schemas.microsoft.com/office/drawing/2014/main" id="{A3B6E285-7C04-3D4A-AE08-57D56769D842}"/>
                  </a:ext>
                </a:extLst>
              </p:cNvPr>
              <p:cNvSpPr/>
              <p:nvPr/>
            </p:nvSpPr>
            <p:spPr>
              <a:xfrm>
                <a:off x="6051743" y="2232929"/>
                <a:ext cx="4678787" cy="640080"/>
              </a:xfrm>
              <a:prstGeom prst="rect">
                <a:avLst/>
              </a:prstGeom>
              <a:solidFill>
                <a:srgbClr val="F53031"/>
              </a:solidFill>
              <a:ln>
                <a:noFill/>
              </a:ln>
              <a:effectLst/>
            </p:spPr>
            <p:style>
              <a:lnRef idx="1">
                <a:schemeClr val="accent1"/>
              </a:lnRef>
              <a:fillRef idx="3">
                <a:schemeClr val="accent1"/>
              </a:fillRef>
              <a:effectRef idx="2">
                <a:schemeClr val="accent1"/>
              </a:effectRef>
              <a:fontRef idx="minor">
                <a:schemeClr val="lt1"/>
              </a:fontRef>
            </p:style>
            <p:txBody>
              <a:bodyPr lIns="365665" tIns="0" rIns="0" bIns="45708" rtlCol="0" anchor="ctr"/>
              <a:lstStyle/>
              <a:p>
                <a:pPr lvl="2" defTabSz="456925">
                  <a:spcBef>
                    <a:spcPts val="0"/>
                  </a:spcBef>
                  <a:spcAft>
                    <a:spcPts val="0"/>
                  </a:spcAft>
                </a:pPr>
                <a:endParaRPr lang="en-US">
                  <a:solidFill>
                    <a:srgbClr val="FCF7F7"/>
                  </a:solidFill>
                  <a:latin typeface="Century Gothic"/>
                </a:endParaRPr>
              </a:p>
            </p:txBody>
          </p:sp>
          <p:sp>
            <p:nvSpPr>
              <p:cNvPr id="16" name="Right Triangle 15">
                <a:extLst>
                  <a:ext uri="{FF2B5EF4-FFF2-40B4-BE49-F238E27FC236}">
                    <a16:creationId xmlns:a16="http://schemas.microsoft.com/office/drawing/2014/main" id="{A5FAB8F7-03FF-9748-BA19-149DD160BF03}"/>
                  </a:ext>
                </a:extLst>
              </p:cNvPr>
              <p:cNvSpPr>
                <a:spLocks/>
              </p:cNvSpPr>
              <p:nvPr/>
            </p:nvSpPr>
            <p:spPr>
              <a:xfrm rot="10800000">
                <a:off x="8326754" y="2869578"/>
                <a:ext cx="128114" cy="137160"/>
              </a:xfrm>
              <a:prstGeom prst="rtTriangl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defTabSz="456925"/>
                <a:endParaRPr lang="en-US">
                  <a:solidFill>
                    <a:srgbClr val="FCF7F7"/>
                  </a:solidFill>
                  <a:latin typeface="Century Gothic"/>
                </a:endParaRPr>
              </a:p>
            </p:txBody>
          </p:sp>
        </p:grpSp>
        <p:sp>
          <p:nvSpPr>
            <p:cNvPr id="13" name="Rectangle 12">
              <a:extLst>
                <a:ext uri="{FF2B5EF4-FFF2-40B4-BE49-F238E27FC236}">
                  <a16:creationId xmlns:a16="http://schemas.microsoft.com/office/drawing/2014/main" id="{F24CFBF3-5480-A049-8B44-9D4FACF85F85}"/>
                </a:ext>
              </a:extLst>
            </p:cNvPr>
            <p:cNvSpPr/>
            <p:nvPr/>
          </p:nvSpPr>
          <p:spPr>
            <a:xfrm>
              <a:off x="9598052" y="2246022"/>
              <a:ext cx="2578608" cy="640080"/>
            </a:xfrm>
            <a:prstGeom prst="rect">
              <a:avLst/>
            </a:prstGeom>
            <a:solidFill>
              <a:srgbClr val="E30B00"/>
            </a:solidFill>
            <a:ln>
              <a:noFill/>
            </a:ln>
            <a:effectLst/>
          </p:spPr>
          <p:style>
            <a:lnRef idx="1">
              <a:schemeClr val="accent1"/>
            </a:lnRef>
            <a:fillRef idx="3">
              <a:schemeClr val="accent1"/>
            </a:fillRef>
            <a:effectRef idx="2">
              <a:schemeClr val="accent1"/>
            </a:effectRef>
            <a:fontRef idx="minor">
              <a:schemeClr val="lt1"/>
            </a:fontRef>
          </p:style>
          <p:txBody>
            <a:bodyPr lIns="365665" tIns="0" rIns="0" bIns="45708" rtlCol="0" anchor="ctr"/>
            <a:lstStyle/>
            <a:p>
              <a:pPr lvl="2" defTabSz="456925">
                <a:spcBef>
                  <a:spcPts val="0"/>
                </a:spcBef>
                <a:spcAft>
                  <a:spcPts val="0"/>
                </a:spcAft>
              </a:pPr>
              <a:endParaRPr lang="en-US">
                <a:solidFill>
                  <a:srgbClr val="FCF7F7"/>
                </a:solidFill>
                <a:latin typeface="Century Gothic"/>
              </a:endParaRPr>
            </a:p>
          </p:txBody>
        </p:sp>
      </p:grpSp>
      <p:grpSp>
        <p:nvGrpSpPr>
          <p:cNvPr id="21" name="Graphic 4">
            <a:extLst>
              <a:ext uri="{FF2B5EF4-FFF2-40B4-BE49-F238E27FC236}">
                <a16:creationId xmlns:a16="http://schemas.microsoft.com/office/drawing/2014/main" id="{0B0A3A15-5403-5340-98C9-5718EDFD9F34}"/>
              </a:ext>
            </a:extLst>
          </p:cNvPr>
          <p:cNvGrpSpPr>
            <a:grpSpLocks noChangeAspect="1"/>
          </p:cNvGrpSpPr>
          <p:nvPr userDrawn="1"/>
        </p:nvGrpSpPr>
        <p:grpSpPr>
          <a:xfrm>
            <a:off x="11078449" y="214202"/>
            <a:ext cx="889390" cy="197437"/>
            <a:chOff x="3033712" y="2749550"/>
            <a:chExt cx="6121400" cy="1358900"/>
          </a:xfrm>
          <a:solidFill>
            <a:schemeClr val="bg2"/>
          </a:solidFill>
        </p:grpSpPr>
        <p:sp>
          <p:nvSpPr>
            <p:cNvPr id="22" name="Freeform 21">
              <a:extLst>
                <a:ext uri="{FF2B5EF4-FFF2-40B4-BE49-F238E27FC236}">
                  <a16:creationId xmlns:a16="http://schemas.microsoft.com/office/drawing/2014/main" id="{29ABFD62-3FD1-A449-B420-549B7158A070}"/>
                </a:ext>
              </a:extLst>
            </p:cNvPr>
            <p:cNvSpPr/>
            <p:nvPr/>
          </p:nvSpPr>
          <p:spPr>
            <a:xfrm>
              <a:off x="4194207" y="3122059"/>
              <a:ext cx="999606" cy="961718"/>
            </a:xfrm>
            <a:custGeom>
              <a:avLst/>
              <a:gdLst>
                <a:gd name="connsiteX0" fmla="*/ 710197 w 999606"/>
                <a:gd name="connsiteY0" fmla="*/ 915119 h 961718"/>
                <a:gd name="connsiteX1" fmla="*/ 497899 w 999606"/>
                <a:gd name="connsiteY1" fmla="*/ 640489 h 961718"/>
                <a:gd name="connsiteX2" fmla="*/ 284650 w 999606"/>
                <a:gd name="connsiteY2" fmla="*/ 915119 h 961718"/>
                <a:gd name="connsiteX3" fmla="*/ 190401 w 999606"/>
                <a:gd name="connsiteY3" fmla="*/ 961683 h 961718"/>
                <a:gd name="connsiteX4" fmla="*/ 0 w 999606"/>
                <a:gd name="connsiteY4" fmla="*/ 961683 h 961718"/>
                <a:gd name="connsiteX5" fmla="*/ 375090 w 999606"/>
                <a:gd name="connsiteY5" fmla="*/ 480842 h 961718"/>
                <a:gd name="connsiteX6" fmla="*/ 16184 w 999606"/>
                <a:gd name="connsiteY6" fmla="*/ 0 h 961718"/>
                <a:gd name="connsiteX7" fmla="*/ 208489 w 999606"/>
                <a:gd name="connsiteY7" fmla="*/ 0 h 961718"/>
                <a:gd name="connsiteX8" fmla="*/ 302738 w 999606"/>
                <a:gd name="connsiteY8" fmla="*/ 46564 h 961718"/>
                <a:gd name="connsiteX9" fmla="*/ 503611 w 999606"/>
                <a:gd name="connsiteY9" fmla="*/ 325946 h 961718"/>
                <a:gd name="connsiteX10" fmla="*/ 704485 w 999606"/>
                <a:gd name="connsiteY10" fmla="*/ 46564 h 961718"/>
                <a:gd name="connsiteX11" fmla="*/ 798733 w 999606"/>
                <a:gd name="connsiteY11" fmla="*/ 0 h 961718"/>
                <a:gd name="connsiteX12" fmla="*/ 983422 w 999606"/>
                <a:gd name="connsiteY12" fmla="*/ 0 h 961718"/>
                <a:gd name="connsiteX13" fmla="*/ 622612 w 999606"/>
                <a:gd name="connsiteY13" fmla="*/ 480842 h 961718"/>
                <a:gd name="connsiteX14" fmla="*/ 999606 w 999606"/>
                <a:gd name="connsiteY14" fmla="*/ 961683 h 961718"/>
                <a:gd name="connsiteX15" fmla="*/ 804445 w 999606"/>
                <a:gd name="connsiteY15" fmla="*/ 961683 h 961718"/>
                <a:gd name="connsiteX16" fmla="*/ 710197 w 999606"/>
                <a:gd name="connsiteY16" fmla="*/ 915119 h 961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99606" h="961718">
                  <a:moveTo>
                    <a:pt x="710197" y="915119"/>
                  </a:moveTo>
                  <a:lnTo>
                    <a:pt x="497899" y="640489"/>
                  </a:lnTo>
                  <a:lnTo>
                    <a:pt x="284650" y="915119"/>
                  </a:lnTo>
                  <a:cubicBezTo>
                    <a:pt x="262754" y="944578"/>
                    <a:pt x="227530" y="961683"/>
                    <a:pt x="190401" y="961683"/>
                  </a:cubicBezTo>
                  <a:lnTo>
                    <a:pt x="0" y="961683"/>
                  </a:lnTo>
                  <a:lnTo>
                    <a:pt x="375090" y="480842"/>
                  </a:lnTo>
                  <a:lnTo>
                    <a:pt x="16184" y="0"/>
                  </a:lnTo>
                  <a:lnTo>
                    <a:pt x="208489" y="0"/>
                  </a:lnTo>
                  <a:cubicBezTo>
                    <a:pt x="245618" y="0"/>
                    <a:pt x="279890" y="17105"/>
                    <a:pt x="302738" y="46564"/>
                  </a:cubicBezTo>
                  <a:lnTo>
                    <a:pt x="503611" y="325946"/>
                  </a:lnTo>
                  <a:lnTo>
                    <a:pt x="704485" y="46564"/>
                  </a:lnTo>
                  <a:cubicBezTo>
                    <a:pt x="726381" y="17105"/>
                    <a:pt x="761605" y="0"/>
                    <a:pt x="798733" y="0"/>
                  </a:cubicBezTo>
                  <a:lnTo>
                    <a:pt x="983422" y="0"/>
                  </a:lnTo>
                  <a:lnTo>
                    <a:pt x="622612" y="480842"/>
                  </a:lnTo>
                  <a:lnTo>
                    <a:pt x="999606" y="961683"/>
                  </a:lnTo>
                  <a:lnTo>
                    <a:pt x="804445" y="961683"/>
                  </a:lnTo>
                  <a:cubicBezTo>
                    <a:pt x="767317" y="962633"/>
                    <a:pt x="732093" y="944578"/>
                    <a:pt x="710197" y="915119"/>
                  </a:cubicBezTo>
                </a:path>
              </a:pathLst>
            </a:custGeom>
            <a:grpFill/>
            <a:ln w="9510" cap="flat">
              <a:noFill/>
              <a:prstDash val="solid"/>
              <a:miter/>
            </a:ln>
          </p:spPr>
          <p:txBody>
            <a:bodyPr rtlCol="0" anchor="ctr"/>
            <a:lstStyle/>
            <a:p>
              <a:pPr defTabSz="456925"/>
              <a:endParaRPr lang="en-US">
                <a:solidFill>
                  <a:srgbClr val="201F1F"/>
                </a:solidFill>
                <a:latin typeface="Century Gothic"/>
              </a:endParaRPr>
            </a:p>
          </p:txBody>
        </p:sp>
        <p:sp>
          <p:nvSpPr>
            <p:cNvPr id="23" name="Freeform 22">
              <a:extLst>
                <a:ext uri="{FF2B5EF4-FFF2-40B4-BE49-F238E27FC236}">
                  <a16:creationId xmlns:a16="http://schemas.microsoft.com/office/drawing/2014/main" id="{52AA49DD-FE2A-8D4D-8AFD-08AFDF31BF95}"/>
                </a:ext>
              </a:extLst>
            </p:cNvPr>
            <p:cNvSpPr/>
            <p:nvPr/>
          </p:nvSpPr>
          <p:spPr>
            <a:xfrm>
              <a:off x="5142405" y="3112556"/>
              <a:ext cx="1019598" cy="984489"/>
            </a:xfrm>
            <a:custGeom>
              <a:avLst/>
              <a:gdLst>
                <a:gd name="connsiteX0" fmla="*/ 716861 w 1019598"/>
                <a:gd name="connsiteY0" fmla="*/ 708909 h 984489"/>
                <a:gd name="connsiteX1" fmla="*/ 797781 w 1019598"/>
                <a:gd name="connsiteY1" fmla="*/ 491295 h 984489"/>
                <a:gd name="connsiteX2" fmla="*/ 716861 w 1019598"/>
                <a:gd name="connsiteY2" fmla="*/ 273681 h 984489"/>
                <a:gd name="connsiteX3" fmla="*/ 511227 w 1019598"/>
                <a:gd name="connsiteY3" fmla="*/ 191006 h 984489"/>
                <a:gd name="connsiteX4" fmla="*/ 306546 w 1019598"/>
                <a:gd name="connsiteY4" fmla="*/ 273681 h 984489"/>
                <a:gd name="connsiteX5" fmla="*/ 226578 w 1019598"/>
                <a:gd name="connsiteY5" fmla="*/ 491295 h 984489"/>
                <a:gd name="connsiteX6" fmla="*/ 306546 w 1019598"/>
                <a:gd name="connsiteY6" fmla="*/ 708909 h 984489"/>
                <a:gd name="connsiteX7" fmla="*/ 511227 w 1019598"/>
                <a:gd name="connsiteY7" fmla="*/ 791583 h 984489"/>
                <a:gd name="connsiteX8" fmla="*/ 716861 w 1019598"/>
                <a:gd name="connsiteY8" fmla="*/ 708909 h 984489"/>
                <a:gd name="connsiteX9" fmla="*/ 1019599 w 1019598"/>
                <a:gd name="connsiteY9" fmla="*/ 11403 h 984489"/>
                <a:gd name="connsiteX10" fmla="*/ 1019599 w 1019598"/>
                <a:gd name="connsiteY10" fmla="*/ 972136 h 984489"/>
                <a:gd name="connsiteX11" fmla="*/ 922494 w 1019598"/>
                <a:gd name="connsiteY11" fmla="*/ 972136 h 984489"/>
                <a:gd name="connsiteX12" fmla="*/ 805397 w 1019598"/>
                <a:gd name="connsiteY12" fmla="*/ 855252 h 984489"/>
                <a:gd name="connsiteX13" fmla="*/ 805397 w 1019598"/>
                <a:gd name="connsiteY13" fmla="*/ 847650 h 984489"/>
                <a:gd name="connsiteX14" fmla="*/ 667356 w 1019598"/>
                <a:gd name="connsiteY14" fmla="*/ 950280 h 984489"/>
                <a:gd name="connsiteX15" fmla="*/ 486475 w 1019598"/>
                <a:gd name="connsiteY15" fmla="*/ 984490 h 984489"/>
                <a:gd name="connsiteX16" fmla="*/ 235146 w 1019598"/>
                <a:gd name="connsiteY16" fmla="*/ 923672 h 984489"/>
                <a:gd name="connsiteX17" fmla="*/ 61880 w 1019598"/>
                <a:gd name="connsiteY17" fmla="*/ 750721 h 984489"/>
                <a:gd name="connsiteX18" fmla="*/ 0 w 1019598"/>
                <a:gd name="connsiteY18" fmla="*/ 491295 h 984489"/>
                <a:gd name="connsiteX19" fmla="*/ 61880 w 1019598"/>
                <a:gd name="connsiteY19" fmla="*/ 232819 h 984489"/>
                <a:gd name="connsiteX20" fmla="*/ 235146 w 1019598"/>
                <a:gd name="connsiteY20" fmla="*/ 60818 h 984489"/>
                <a:gd name="connsiteX21" fmla="*/ 486475 w 1019598"/>
                <a:gd name="connsiteY21" fmla="*/ 0 h 984489"/>
                <a:gd name="connsiteX22" fmla="*/ 658788 w 1019598"/>
                <a:gd name="connsiteY22" fmla="*/ 32309 h 984489"/>
                <a:gd name="connsiteX23" fmla="*/ 794925 w 1019598"/>
                <a:gd name="connsiteY23" fmla="*/ 127337 h 984489"/>
                <a:gd name="connsiteX24" fmla="*/ 912022 w 1019598"/>
                <a:gd name="connsiteY24" fmla="*/ 10453 h 984489"/>
                <a:gd name="connsiteX25" fmla="*/ 1019599 w 1019598"/>
                <a:gd name="connsiteY25" fmla="*/ 10453 h 984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019598" h="984489">
                  <a:moveTo>
                    <a:pt x="716861" y="708909"/>
                  </a:moveTo>
                  <a:cubicBezTo>
                    <a:pt x="771125" y="653792"/>
                    <a:pt x="797781" y="581571"/>
                    <a:pt x="797781" y="491295"/>
                  </a:cubicBezTo>
                  <a:cubicBezTo>
                    <a:pt x="797781" y="401018"/>
                    <a:pt x="771125" y="328797"/>
                    <a:pt x="716861" y="273681"/>
                  </a:cubicBezTo>
                  <a:cubicBezTo>
                    <a:pt x="662596" y="218564"/>
                    <a:pt x="594052" y="191006"/>
                    <a:pt x="511227" y="191006"/>
                  </a:cubicBezTo>
                  <a:cubicBezTo>
                    <a:pt x="428403" y="191006"/>
                    <a:pt x="359858" y="218564"/>
                    <a:pt x="306546" y="273681"/>
                  </a:cubicBezTo>
                  <a:cubicBezTo>
                    <a:pt x="253234" y="328797"/>
                    <a:pt x="226578" y="401018"/>
                    <a:pt x="226578" y="491295"/>
                  </a:cubicBezTo>
                  <a:cubicBezTo>
                    <a:pt x="226578" y="581571"/>
                    <a:pt x="253234" y="653792"/>
                    <a:pt x="306546" y="708909"/>
                  </a:cubicBezTo>
                  <a:cubicBezTo>
                    <a:pt x="359858" y="764025"/>
                    <a:pt x="428403" y="791583"/>
                    <a:pt x="511227" y="791583"/>
                  </a:cubicBezTo>
                  <a:cubicBezTo>
                    <a:pt x="594052" y="792533"/>
                    <a:pt x="662596" y="764975"/>
                    <a:pt x="716861" y="708909"/>
                  </a:cubicBezTo>
                  <a:moveTo>
                    <a:pt x="1019599" y="11403"/>
                  </a:moveTo>
                  <a:lnTo>
                    <a:pt x="1019599" y="972136"/>
                  </a:lnTo>
                  <a:lnTo>
                    <a:pt x="922494" y="972136"/>
                  </a:lnTo>
                  <a:cubicBezTo>
                    <a:pt x="857758" y="972136"/>
                    <a:pt x="805397" y="919871"/>
                    <a:pt x="805397" y="855252"/>
                  </a:cubicBezTo>
                  <a:lnTo>
                    <a:pt x="805397" y="847650"/>
                  </a:lnTo>
                  <a:cubicBezTo>
                    <a:pt x="768269" y="893263"/>
                    <a:pt x="722573" y="927473"/>
                    <a:pt x="667356" y="950280"/>
                  </a:cubicBezTo>
                  <a:cubicBezTo>
                    <a:pt x="613092" y="973087"/>
                    <a:pt x="552164" y="984490"/>
                    <a:pt x="486475" y="984490"/>
                  </a:cubicBezTo>
                  <a:cubicBezTo>
                    <a:pt x="393178" y="984490"/>
                    <a:pt x="308450" y="964534"/>
                    <a:pt x="235146" y="923672"/>
                  </a:cubicBezTo>
                  <a:cubicBezTo>
                    <a:pt x="160889" y="882810"/>
                    <a:pt x="103769" y="824843"/>
                    <a:pt x="61880" y="750721"/>
                  </a:cubicBezTo>
                  <a:cubicBezTo>
                    <a:pt x="19992" y="676599"/>
                    <a:pt x="0" y="590124"/>
                    <a:pt x="0" y="491295"/>
                  </a:cubicBezTo>
                  <a:cubicBezTo>
                    <a:pt x="0" y="392466"/>
                    <a:pt x="20944" y="306940"/>
                    <a:pt x="61880" y="232819"/>
                  </a:cubicBezTo>
                  <a:cubicBezTo>
                    <a:pt x="103769" y="158697"/>
                    <a:pt x="160889" y="101680"/>
                    <a:pt x="235146" y="60818"/>
                  </a:cubicBezTo>
                  <a:cubicBezTo>
                    <a:pt x="309402" y="19956"/>
                    <a:pt x="393178" y="0"/>
                    <a:pt x="486475" y="0"/>
                  </a:cubicBezTo>
                  <a:cubicBezTo>
                    <a:pt x="549308" y="0"/>
                    <a:pt x="606428" y="10453"/>
                    <a:pt x="658788" y="32309"/>
                  </a:cubicBezTo>
                  <a:cubicBezTo>
                    <a:pt x="711149" y="54166"/>
                    <a:pt x="756845" y="85525"/>
                    <a:pt x="794925" y="127337"/>
                  </a:cubicBezTo>
                  <a:cubicBezTo>
                    <a:pt x="794925" y="62718"/>
                    <a:pt x="847286" y="10453"/>
                    <a:pt x="912022" y="10453"/>
                  </a:cubicBezTo>
                  <a:lnTo>
                    <a:pt x="1019599" y="10453"/>
                  </a:lnTo>
                  <a:close/>
                </a:path>
              </a:pathLst>
            </a:custGeom>
            <a:grpFill/>
            <a:ln w="9510" cap="flat">
              <a:noFill/>
              <a:prstDash val="solid"/>
              <a:miter/>
            </a:ln>
          </p:spPr>
          <p:txBody>
            <a:bodyPr rtlCol="0" anchor="ctr"/>
            <a:lstStyle/>
            <a:p>
              <a:pPr defTabSz="456925"/>
              <a:endParaRPr lang="en-US">
                <a:solidFill>
                  <a:srgbClr val="201F1F"/>
                </a:solidFill>
                <a:latin typeface="Century Gothic"/>
              </a:endParaRPr>
            </a:p>
          </p:txBody>
        </p:sp>
        <p:sp>
          <p:nvSpPr>
            <p:cNvPr id="24" name="Freeform 23">
              <a:extLst>
                <a:ext uri="{FF2B5EF4-FFF2-40B4-BE49-F238E27FC236}">
                  <a16:creationId xmlns:a16="http://schemas.microsoft.com/office/drawing/2014/main" id="{0E4FAC87-60F8-2846-9557-DCC82CB7D3B6}"/>
                </a:ext>
              </a:extLst>
            </p:cNvPr>
            <p:cNvSpPr/>
            <p:nvPr/>
          </p:nvSpPr>
          <p:spPr>
            <a:xfrm>
              <a:off x="6327653" y="3113488"/>
              <a:ext cx="949150" cy="971204"/>
            </a:xfrm>
            <a:custGeom>
              <a:avLst/>
              <a:gdLst>
                <a:gd name="connsiteX0" fmla="*/ 838718 w 949150"/>
                <a:gd name="connsiteY0" fmla="*/ 105500 h 971204"/>
                <a:gd name="connsiteX1" fmla="*/ 949150 w 949150"/>
                <a:gd name="connsiteY1" fmla="*/ 420042 h 971204"/>
                <a:gd name="connsiteX2" fmla="*/ 949150 w 949150"/>
                <a:gd name="connsiteY2" fmla="*/ 971205 h 971204"/>
                <a:gd name="connsiteX3" fmla="*/ 840621 w 949150"/>
                <a:gd name="connsiteY3" fmla="*/ 971205 h 971204"/>
                <a:gd name="connsiteX4" fmla="*/ 723525 w 949150"/>
                <a:gd name="connsiteY4" fmla="*/ 854320 h 971204"/>
                <a:gd name="connsiteX5" fmla="*/ 723525 w 949150"/>
                <a:gd name="connsiteY5" fmla="*/ 449501 h 971204"/>
                <a:gd name="connsiteX6" fmla="*/ 663548 w 949150"/>
                <a:gd name="connsiteY6" fmla="*/ 259445 h 971204"/>
                <a:gd name="connsiteX7" fmla="*/ 494091 w 949150"/>
                <a:gd name="connsiteY7" fmla="*/ 195776 h 971204"/>
                <a:gd name="connsiteX8" fmla="*/ 297978 w 949150"/>
                <a:gd name="connsiteY8" fmla="*/ 270849 h 971204"/>
                <a:gd name="connsiteX9" fmla="*/ 225626 w 949150"/>
                <a:gd name="connsiteY9" fmla="*/ 485612 h 971204"/>
                <a:gd name="connsiteX10" fmla="*/ 225626 w 949150"/>
                <a:gd name="connsiteY10" fmla="*/ 854320 h 971204"/>
                <a:gd name="connsiteX11" fmla="*/ 108529 w 949150"/>
                <a:gd name="connsiteY11" fmla="*/ 971205 h 971204"/>
                <a:gd name="connsiteX12" fmla="*/ 0 w 949150"/>
                <a:gd name="connsiteY12" fmla="*/ 971205 h 971204"/>
                <a:gd name="connsiteX13" fmla="*/ 0 w 949150"/>
                <a:gd name="connsiteY13" fmla="*/ 10472 h 971204"/>
                <a:gd name="connsiteX14" fmla="*/ 97105 w 949150"/>
                <a:gd name="connsiteY14" fmla="*/ 10472 h 971204"/>
                <a:gd name="connsiteX15" fmla="*/ 214201 w 949150"/>
                <a:gd name="connsiteY15" fmla="*/ 127356 h 971204"/>
                <a:gd name="connsiteX16" fmla="*/ 214201 w 949150"/>
                <a:gd name="connsiteY16" fmla="*/ 134958 h 971204"/>
                <a:gd name="connsiteX17" fmla="*/ 355098 w 949150"/>
                <a:gd name="connsiteY17" fmla="*/ 34229 h 971204"/>
                <a:gd name="connsiteX18" fmla="*/ 546452 w 949150"/>
                <a:gd name="connsiteY18" fmla="*/ 19 h 971204"/>
                <a:gd name="connsiteX19" fmla="*/ 838718 w 949150"/>
                <a:gd name="connsiteY19" fmla="*/ 105500 h 971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49150" h="971204">
                  <a:moveTo>
                    <a:pt x="838718" y="105500"/>
                  </a:moveTo>
                  <a:cubicBezTo>
                    <a:pt x="912022" y="176771"/>
                    <a:pt x="949150" y="281302"/>
                    <a:pt x="949150" y="420042"/>
                  </a:cubicBezTo>
                  <a:lnTo>
                    <a:pt x="949150" y="971205"/>
                  </a:lnTo>
                  <a:lnTo>
                    <a:pt x="840621" y="971205"/>
                  </a:lnTo>
                  <a:cubicBezTo>
                    <a:pt x="775885" y="971205"/>
                    <a:pt x="723525" y="918939"/>
                    <a:pt x="723525" y="854320"/>
                  </a:cubicBezTo>
                  <a:lnTo>
                    <a:pt x="723525" y="449501"/>
                  </a:lnTo>
                  <a:cubicBezTo>
                    <a:pt x="723525" y="365876"/>
                    <a:pt x="703533" y="302208"/>
                    <a:pt x="663548" y="259445"/>
                  </a:cubicBezTo>
                  <a:cubicBezTo>
                    <a:pt x="623564" y="216683"/>
                    <a:pt x="567396" y="195776"/>
                    <a:pt x="494091" y="195776"/>
                  </a:cubicBezTo>
                  <a:cubicBezTo>
                    <a:pt x="411267" y="195776"/>
                    <a:pt x="345578" y="220484"/>
                    <a:pt x="297978" y="270849"/>
                  </a:cubicBezTo>
                  <a:cubicBezTo>
                    <a:pt x="249426" y="320263"/>
                    <a:pt x="225626" y="392484"/>
                    <a:pt x="225626" y="485612"/>
                  </a:cubicBezTo>
                  <a:lnTo>
                    <a:pt x="225626" y="854320"/>
                  </a:lnTo>
                  <a:cubicBezTo>
                    <a:pt x="225626" y="918939"/>
                    <a:pt x="173265" y="971205"/>
                    <a:pt x="108529" y="971205"/>
                  </a:cubicBezTo>
                  <a:lnTo>
                    <a:pt x="0" y="971205"/>
                  </a:lnTo>
                  <a:lnTo>
                    <a:pt x="0" y="10472"/>
                  </a:lnTo>
                  <a:lnTo>
                    <a:pt x="97105" y="10472"/>
                  </a:lnTo>
                  <a:cubicBezTo>
                    <a:pt x="161841" y="10472"/>
                    <a:pt x="214201" y="62737"/>
                    <a:pt x="214201" y="127356"/>
                  </a:cubicBezTo>
                  <a:lnTo>
                    <a:pt x="214201" y="134958"/>
                  </a:lnTo>
                  <a:cubicBezTo>
                    <a:pt x="251330" y="90295"/>
                    <a:pt x="297978" y="57036"/>
                    <a:pt x="355098" y="34229"/>
                  </a:cubicBezTo>
                  <a:cubicBezTo>
                    <a:pt x="411267" y="11422"/>
                    <a:pt x="475051" y="19"/>
                    <a:pt x="546452" y="19"/>
                  </a:cubicBezTo>
                  <a:cubicBezTo>
                    <a:pt x="667356" y="-932"/>
                    <a:pt x="765413" y="34229"/>
                    <a:pt x="838718" y="105500"/>
                  </a:cubicBezTo>
                </a:path>
              </a:pathLst>
            </a:custGeom>
            <a:grpFill/>
            <a:ln w="9510" cap="flat">
              <a:noFill/>
              <a:prstDash val="solid"/>
              <a:miter/>
            </a:ln>
          </p:spPr>
          <p:txBody>
            <a:bodyPr rtlCol="0" anchor="ctr"/>
            <a:lstStyle/>
            <a:p>
              <a:pPr defTabSz="456925"/>
              <a:endParaRPr lang="en-US">
                <a:solidFill>
                  <a:srgbClr val="201F1F"/>
                </a:solidFill>
                <a:latin typeface="Century Gothic"/>
              </a:endParaRPr>
            </a:p>
          </p:txBody>
        </p:sp>
        <p:sp>
          <p:nvSpPr>
            <p:cNvPr id="25" name="Freeform 24">
              <a:extLst>
                <a:ext uri="{FF2B5EF4-FFF2-40B4-BE49-F238E27FC236}">
                  <a16:creationId xmlns:a16="http://schemas.microsoft.com/office/drawing/2014/main" id="{DF7B2424-1382-0246-A4A8-A1AFC109C3C9}"/>
                </a:ext>
              </a:extLst>
            </p:cNvPr>
            <p:cNvSpPr/>
            <p:nvPr/>
          </p:nvSpPr>
          <p:spPr>
            <a:xfrm>
              <a:off x="7392948" y="2766655"/>
              <a:ext cx="1021502" cy="1330391"/>
            </a:xfrm>
            <a:custGeom>
              <a:avLst/>
              <a:gdLst>
                <a:gd name="connsiteX0" fmla="*/ 658788 w 1021502"/>
                <a:gd name="connsiteY0" fmla="*/ 1101374 h 1330391"/>
                <a:gd name="connsiteX1" fmla="*/ 761605 w 1021502"/>
                <a:gd name="connsiteY1" fmla="*/ 995893 h 1330391"/>
                <a:gd name="connsiteX2" fmla="*/ 799686 w 1021502"/>
                <a:gd name="connsiteY2" fmla="*/ 837196 h 1330391"/>
                <a:gd name="connsiteX3" fmla="*/ 761605 w 1021502"/>
                <a:gd name="connsiteY3" fmla="*/ 678500 h 1330391"/>
                <a:gd name="connsiteX4" fmla="*/ 658788 w 1021502"/>
                <a:gd name="connsiteY4" fmla="*/ 573019 h 1330391"/>
                <a:gd name="connsiteX5" fmla="*/ 513131 w 1021502"/>
                <a:gd name="connsiteY5" fmla="*/ 535958 h 1330391"/>
                <a:gd name="connsiteX6" fmla="*/ 367474 w 1021502"/>
                <a:gd name="connsiteY6" fmla="*/ 573019 h 1330391"/>
                <a:gd name="connsiteX7" fmla="*/ 264658 w 1021502"/>
                <a:gd name="connsiteY7" fmla="*/ 678500 h 1330391"/>
                <a:gd name="connsiteX8" fmla="*/ 226578 w 1021502"/>
                <a:gd name="connsiteY8" fmla="*/ 837196 h 1330391"/>
                <a:gd name="connsiteX9" fmla="*/ 264658 w 1021502"/>
                <a:gd name="connsiteY9" fmla="*/ 995893 h 1330391"/>
                <a:gd name="connsiteX10" fmla="*/ 367474 w 1021502"/>
                <a:gd name="connsiteY10" fmla="*/ 1101374 h 1330391"/>
                <a:gd name="connsiteX11" fmla="*/ 513131 w 1021502"/>
                <a:gd name="connsiteY11" fmla="*/ 1138435 h 1330391"/>
                <a:gd name="connsiteX12" fmla="*/ 658788 w 1021502"/>
                <a:gd name="connsiteY12" fmla="*/ 1101374 h 1330391"/>
                <a:gd name="connsiteX13" fmla="*/ 1021503 w 1021502"/>
                <a:gd name="connsiteY13" fmla="*/ 0 h 1330391"/>
                <a:gd name="connsiteX14" fmla="*/ 1021503 w 1021502"/>
                <a:gd name="connsiteY14" fmla="*/ 1318038 h 1330391"/>
                <a:gd name="connsiteX15" fmla="*/ 922494 w 1021502"/>
                <a:gd name="connsiteY15" fmla="*/ 1318038 h 1330391"/>
                <a:gd name="connsiteX16" fmla="*/ 805397 w 1021502"/>
                <a:gd name="connsiteY16" fmla="*/ 1201154 h 1330391"/>
                <a:gd name="connsiteX17" fmla="*/ 805397 w 1021502"/>
                <a:gd name="connsiteY17" fmla="*/ 1193551 h 1330391"/>
                <a:gd name="connsiteX18" fmla="*/ 667356 w 1021502"/>
                <a:gd name="connsiteY18" fmla="*/ 1296182 h 1330391"/>
                <a:gd name="connsiteX19" fmla="*/ 486475 w 1021502"/>
                <a:gd name="connsiteY19" fmla="*/ 1330392 h 1330391"/>
                <a:gd name="connsiteX20" fmla="*/ 237049 w 1021502"/>
                <a:gd name="connsiteY20" fmla="*/ 1269574 h 1330391"/>
                <a:gd name="connsiteX21" fmla="*/ 62832 w 1021502"/>
                <a:gd name="connsiteY21" fmla="*/ 1095673 h 1330391"/>
                <a:gd name="connsiteX22" fmla="*/ 0 w 1021502"/>
                <a:gd name="connsiteY22" fmla="*/ 837196 h 1330391"/>
                <a:gd name="connsiteX23" fmla="*/ 62832 w 1021502"/>
                <a:gd name="connsiteY23" fmla="*/ 579671 h 1330391"/>
                <a:gd name="connsiteX24" fmla="*/ 237049 w 1021502"/>
                <a:gd name="connsiteY24" fmla="*/ 406720 h 1330391"/>
                <a:gd name="connsiteX25" fmla="*/ 486475 w 1021502"/>
                <a:gd name="connsiteY25" fmla="*/ 345902 h 1330391"/>
                <a:gd name="connsiteX26" fmla="*/ 661645 w 1021502"/>
                <a:gd name="connsiteY26" fmla="*/ 378211 h 1330391"/>
                <a:gd name="connsiteX27" fmla="*/ 796829 w 1021502"/>
                <a:gd name="connsiteY27" fmla="*/ 475140 h 1330391"/>
                <a:gd name="connsiteX28" fmla="*/ 796829 w 1021502"/>
                <a:gd name="connsiteY28" fmla="*/ 0 h 1330391"/>
                <a:gd name="connsiteX29" fmla="*/ 1021503 w 1021502"/>
                <a:gd name="connsiteY29" fmla="*/ 0 h 1330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21502" h="1330391">
                  <a:moveTo>
                    <a:pt x="658788" y="1101374"/>
                  </a:moveTo>
                  <a:cubicBezTo>
                    <a:pt x="701628" y="1076667"/>
                    <a:pt x="735901" y="1041507"/>
                    <a:pt x="761605" y="995893"/>
                  </a:cubicBezTo>
                  <a:cubicBezTo>
                    <a:pt x="787309" y="950280"/>
                    <a:pt x="799686" y="897064"/>
                    <a:pt x="799686" y="837196"/>
                  </a:cubicBezTo>
                  <a:cubicBezTo>
                    <a:pt x="799686" y="777329"/>
                    <a:pt x="787309" y="724113"/>
                    <a:pt x="761605" y="678500"/>
                  </a:cubicBezTo>
                  <a:cubicBezTo>
                    <a:pt x="735901" y="632886"/>
                    <a:pt x="701628" y="597726"/>
                    <a:pt x="658788" y="573019"/>
                  </a:cubicBezTo>
                  <a:cubicBezTo>
                    <a:pt x="615948" y="548311"/>
                    <a:pt x="566444" y="535958"/>
                    <a:pt x="513131" y="535958"/>
                  </a:cubicBezTo>
                  <a:cubicBezTo>
                    <a:pt x="458867" y="535958"/>
                    <a:pt x="410315" y="548311"/>
                    <a:pt x="367474" y="573019"/>
                  </a:cubicBezTo>
                  <a:cubicBezTo>
                    <a:pt x="324634" y="597726"/>
                    <a:pt x="290362" y="632886"/>
                    <a:pt x="264658" y="678500"/>
                  </a:cubicBezTo>
                  <a:cubicBezTo>
                    <a:pt x="238954" y="724113"/>
                    <a:pt x="226578" y="777329"/>
                    <a:pt x="226578" y="837196"/>
                  </a:cubicBezTo>
                  <a:cubicBezTo>
                    <a:pt x="226578" y="897064"/>
                    <a:pt x="238954" y="950280"/>
                    <a:pt x="264658" y="995893"/>
                  </a:cubicBezTo>
                  <a:cubicBezTo>
                    <a:pt x="290362" y="1041507"/>
                    <a:pt x="323682" y="1076667"/>
                    <a:pt x="367474" y="1101374"/>
                  </a:cubicBezTo>
                  <a:cubicBezTo>
                    <a:pt x="410315" y="1126082"/>
                    <a:pt x="459819" y="1138435"/>
                    <a:pt x="513131" y="1138435"/>
                  </a:cubicBezTo>
                  <a:cubicBezTo>
                    <a:pt x="566444" y="1138435"/>
                    <a:pt x="615948" y="1126082"/>
                    <a:pt x="658788" y="1101374"/>
                  </a:cubicBezTo>
                  <a:moveTo>
                    <a:pt x="1021503" y="0"/>
                  </a:moveTo>
                  <a:lnTo>
                    <a:pt x="1021503" y="1318038"/>
                  </a:lnTo>
                  <a:lnTo>
                    <a:pt x="922494" y="1318038"/>
                  </a:lnTo>
                  <a:cubicBezTo>
                    <a:pt x="857758" y="1318038"/>
                    <a:pt x="805397" y="1265773"/>
                    <a:pt x="805397" y="1201154"/>
                  </a:cubicBezTo>
                  <a:lnTo>
                    <a:pt x="805397" y="1193551"/>
                  </a:lnTo>
                  <a:cubicBezTo>
                    <a:pt x="768269" y="1239165"/>
                    <a:pt x="722573" y="1273375"/>
                    <a:pt x="667356" y="1296182"/>
                  </a:cubicBezTo>
                  <a:cubicBezTo>
                    <a:pt x="613092" y="1318988"/>
                    <a:pt x="552164" y="1330392"/>
                    <a:pt x="486475" y="1330392"/>
                  </a:cubicBezTo>
                  <a:cubicBezTo>
                    <a:pt x="394131" y="1330392"/>
                    <a:pt x="310354" y="1310436"/>
                    <a:pt x="237049" y="1269574"/>
                  </a:cubicBezTo>
                  <a:cubicBezTo>
                    <a:pt x="162793" y="1228712"/>
                    <a:pt x="104721" y="1170745"/>
                    <a:pt x="62832" y="1095673"/>
                  </a:cubicBezTo>
                  <a:cubicBezTo>
                    <a:pt x="20944" y="1020600"/>
                    <a:pt x="0" y="934125"/>
                    <a:pt x="0" y="837196"/>
                  </a:cubicBezTo>
                  <a:cubicBezTo>
                    <a:pt x="0" y="740268"/>
                    <a:pt x="20944" y="653792"/>
                    <a:pt x="62832" y="579671"/>
                  </a:cubicBezTo>
                  <a:cubicBezTo>
                    <a:pt x="104721" y="505549"/>
                    <a:pt x="162793" y="447582"/>
                    <a:pt x="237049" y="406720"/>
                  </a:cubicBezTo>
                  <a:cubicBezTo>
                    <a:pt x="311306" y="365858"/>
                    <a:pt x="394131" y="345902"/>
                    <a:pt x="486475" y="345902"/>
                  </a:cubicBezTo>
                  <a:cubicBezTo>
                    <a:pt x="550260" y="345902"/>
                    <a:pt x="608332" y="356355"/>
                    <a:pt x="661645" y="378211"/>
                  </a:cubicBezTo>
                  <a:cubicBezTo>
                    <a:pt x="714957" y="400068"/>
                    <a:pt x="759701" y="432377"/>
                    <a:pt x="796829" y="475140"/>
                  </a:cubicBezTo>
                  <a:lnTo>
                    <a:pt x="796829" y="0"/>
                  </a:lnTo>
                  <a:lnTo>
                    <a:pt x="1021503" y="0"/>
                  </a:lnTo>
                  <a:close/>
                </a:path>
              </a:pathLst>
            </a:custGeom>
            <a:grpFill/>
            <a:ln w="9510" cap="flat">
              <a:noFill/>
              <a:prstDash val="solid"/>
              <a:miter/>
            </a:ln>
          </p:spPr>
          <p:txBody>
            <a:bodyPr rtlCol="0" anchor="ctr"/>
            <a:lstStyle/>
            <a:p>
              <a:pPr defTabSz="456925"/>
              <a:endParaRPr lang="en-US">
                <a:solidFill>
                  <a:srgbClr val="201F1F"/>
                </a:solidFill>
                <a:latin typeface="Century Gothic"/>
              </a:endParaRPr>
            </a:p>
          </p:txBody>
        </p:sp>
        <p:sp>
          <p:nvSpPr>
            <p:cNvPr id="26" name="Freeform 25">
              <a:extLst>
                <a:ext uri="{FF2B5EF4-FFF2-40B4-BE49-F238E27FC236}">
                  <a16:creationId xmlns:a16="http://schemas.microsoft.com/office/drawing/2014/main" id="{F100C241-CA78-6A41-9917-9A8941D5EFC9}"/>
                </a:ext>
              </a:extLst>
            </p:cNvPr>
            <p:cNvSpPr/>
            <p:nvPr/>
          </p:nvSpPr>
          <p:spPr>
            <a:xfrm>
              <a:off x="8588668" y="3112556"/>
              <a:ext cx="557875" cy="971185"/>
            </a:xfrm>
            <a:custGeom>
              <a:avLst/>
              <a:gdLst>
                <a:gd name="connsiteX0" fmla="*/ 557875 w 557875"/>
                <a:gd name="connsiteY0" fmla="*/ 0 h 971185"/>
                <a:gd name="connsiteX1" fmla="*/ 557875 w 557875"/>
                <a:gd name="connsiteY1" fmla="*/ 213813 h 971185"/>
                <a:gd name="connsiteX2" fmla="*/ 505515 w 557875"/>
                <a:gd name="connsiteY2" fmla="*/ 208111 h 971185"/>
                <a:gd name="connsiteX3" fmla="*/ 299882 w 557875"/>
                <a:gd name="connsiteY3" fmla="*/ 285084 h 971185"/>
                <a:gd name="connsiteX4" fmla="*/ 225626 w 557875"/>
                <a:gd name="connsiteY4" fmla="*/ 505549 h 971185"/>
                <a:gd name="connsiteX5" fmla="*/ 225626 w 557875"/>
                <a:gd name="connsiteY5" fmla="*/ 854302 h 971185"/>
                <a:gd name="connsiteX6" fmla="*/ 108529 w 557875"/>
                <a:gd name="connsiteY6" fmla="*/ 971186 h 971185"/>
                <a:gd name="connsiteX7" fmla="*/ 0 w 557875"/>
                <a:gd name="connsiteY7" fmla="*/ 971186 h 971185"/>
                <a:gd name="connsiteX8" fmla="*/ 0 w 557875"/>
                <a:gd name="connsiteY8" fmla="*/ 11403 h 971185"/>
                <a:gd name="connsiteX9" fmla="*/ 214201 w 557875"/>
                <a:gd name="connsiteY9" fmla="*/ 11403 h 971185"/>
                <a:gd name="connsiteX10" fmla="*/ 214201 w 557875"/>
                <a:gd name="connsiteY10" fmla="*/ 152045 h 971185"/>
                <a:gd name="connsiteX11" fmla="*/ 557875 w 557875"/>
                <a:gd name="connsiteY11" fmla="*/ 0 h 971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7875" h="971185">
                  <a:moveTo>
                    <a:pt x="557875" y="0"/>
                  </a:moveTo>
                  <a:lnTo>
                    <a:pt x="557875" y="213813"/>
                  </a:lnTo>
                  <a:cubicBezTo>
                    <a:pt x="538835" y="210012"/>
                    <a:pt x="520748" y="208111"/>
                    <a:pt x="505515" y="208111"/>
                  </a:cubicBezTo>
                  <a:cubicBezTo>
                    <a:pt x="417931" y="208111"/>
                    <a:pt x="349386" y="233769"/>
                    <a:pt x="299882" y="285084"/>
                  </a:cubicBezTo>
                  <a:cubicBezTo>
                    <a:pt x="250378" y="336399"/>
                    <a:pt x="225626" y="409571"/>
                    <a:pt x="225626" y="505549"/>
                  </a:cubicBezTo>
                  <a:lnTo>
                    <a:pt x="225626" y="854302"/>
                  </a:lnTo>
                  <a:cubicBezTo>
                    <a:pt x="225626" y="918920"/>
                    <a:pt x="173265" y="971186"/>
                    <a:pt x="108529" y="971186"/>
                  </a:cubicBezTo>
                  <a:lnTo>
                    <a:pt x="0" y="971186"/>
                  </a:lnTo>
                  <a:lnTo>
                    <a:pt x="0" y="11403"/>
                  </a:lnTo>
                  <a:lnTo>
                    <a:pt x="214201" y="11403"/>
                  </a:lnTo>
                  <a:lnTo>
                    <a:pt x="214201" y="152045"/>
                  </a:lnTo>
                  <a:cubicBezTo>
                    <a:pt x="279890" y="50365"/>
                    <a:pt x="394131" y="0"/>
                    <a:pt x="557875" y="0"/>
                  </a:cubicBezTo>
                </a:path>
              </a:pathLst>
            </a:custGeom>
            <a:grpFill/>
            <a:ln w="9510" cap="flat">
              <a:noFill/>
              <a:prstDash val="solid"/>
              <a:miter/>
            </a:ln>
          </p:spPr>
          <p:txBody>
            <a:bodyPr rtlCol="0" anchor="ctr"/>
            <a:lstStyle/>
            <a:p>
              <a:pPr defTabSz="456925"/>
              <a:endParaRPr lang="en-US">
                <a:solidFill>
                  <a:srgbClr val="201F1F"/>
                </a:solidFill>
                <a:latin typeface="Century Gothic"/>
              </a:endParaRPr>
            </a:p>
          </p:txBody>
        </p:sp>
        <p:sp>
          <p:nvSpPr>
            <p:cNvPr id="27" name="Freeform 26">
              <a:extLst>
                <a:ext uri="{FF2B5EF4-FFF2-40B4-BE49-F238E27FC236}">
                  <a16:creationId xmlns:a16="http://schemas.microsoft.com/office/drawing/2014/main" id="{8FD50582-694E-B649-A1F6-A943688FB041}"/>
                </a:ext>
              </a:extLst>
            </p:cNvPr>
            <p:cNvSpPr/>
            <p:nvPr/>
          </p:nvSpPr>
          <p:spPr>
            <a:xfrm>
              <a:off x="3049896" y="3158170"/>
              <a:ext cx="486475" cy="416222"/>
            </a:xfrm>
            <a:custGeom>
              <a:avLst/>
              <a:gdLst>
                <a:gd name="connsiteX0" fmla="*/ 246570 w 486475"/>
                <a:gd name="connsiteY0" fmla="*/ 0 h 416222"/>
                <a:gd name="connsiteX1" fmla="*/ 225625 w 486475"/>
                <a:gd name="connsiteY1" fmla="*/ 26608 h 416222"/>
                <a:gd name="connsiteX2" fmla="*/ 0 w 486475"/>
                <a:gd name="connsiteY2" fmla="*/ 416223 h 416222"/>
                <a:gd name="connsiteX3" fmla="*/ 486475 w 486475"/>
                <a:gd name="connsiteY3" fmla="*/ 416223 h 416222"/>
                <a:gd name="connsiteX4" fmla="*/ 246570 w 486475"/>
                <a:gd name="connsiteY4" fmla="*/ 0 h 416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475" h="416222">
                  <a:moveTo>
                    <a:pt x="246570" y="0"/>
                  </a:moveTo>
                  <a:cubicBezTo>
                    <a:pt x="238954" y="7602"/>
                    <a:pt x="231338" y="16155"/>
                    <a:pt x="225625" y="26608"/>
                  </a:cubicBezTo>
                  <a:lnTo>
                    <a:pt x="0" y="416223"/>
                  </a:lnTo>
                  <a:lnTo>
                    <a:pt x="486475" y="416223"/>
                  </a:lnTo>
                  <a:lnTo>
                    <a:pt x="246570" y="0"/>
                  </a:lnTo>
                  <a:close/>
                </a:path>
              </a:pathLst>
            </a:custGeom>
            <a:grpFill/>
            <a:ln w="9510" cap="flat">
              <a:noFill/>
              <a:prstDash val="solid"/>
              <a:miter/>
            </a:ln>
          </p:spPr>
          <p:txBody>
            <a:bodyPr rtlCol="0" anchor="ctr"/>
            <a:lstStyle/>
            <a:p>
              <a:pPr defTabSz="456925"/>
              <a:endParaRPr lang="en-US">
                <a:solidFill>
                  <a:srgbClr val="201F1F"/>
                </a:solidFill>
                <a:latin typeface="Century Gothic"/>
              </a:endParaRPr>
            </a:p>
          </p:txBody>
        </p:sp>
        <p:sp>
          <p:nvSpPr>
            <p:cNvPr id="28" name="Freeform 27">
              <a:extLst>
                <a:ext uri="{FF2B5EF4-FFF2-40B4-BE49-F238E27FC236}">
                  <a16:creationId xmlns:a16="http://schemas.microsoft.com/office/drawing/2014/main" id="{0A44F0B3-2C4A-7443-999C-2B68FE322BF9}"/>
                </a:ext>
              </a:extLst>
            </p:cNvPr>
            <p:cNvSpPr/>
            <p:nvPr/>
          </p:nvSpPr>
          <p:spPr>
            <a:xfrm>
              <a:off x="3348826" y="3123009"/>
              <a:ext cx="480763" cy="420973"/>
            </a:xfrm>
            <a:custGeom>
              <a:avLst/>
              <a:gdLst>
                <a:gd name="connsiteX0" fmla="*/ 480763 w 480763"/>
                <a:gd name="connsiteY0" fmla="*/ 4751 h 420973"/>
                <a:gd name="connsiteX1" fmla="*/ 447443 w 480763"/>
                <a:gd name="connsiteY1" fmla="*/ 0 h 420973"/>
                <a:gd name="connsiteX2" fmla="*/ 33320 w 480763"/>
                <a:gd name="connsiteY2" fmla="*/ 0 h 420973"/>
                <a:gd name="connsiteX3" fmla="*/ 0 w 480763"/>
                <a:gd name="connsiteY3" fmla="*/ 4751 h 420973"/>
                <a:gd name="connsiteX4" fmla="*/ 240858 w 480763"/>
                <a:gd name="connsiteY4" fmla="*/ 420974 h 420973"/>
                <a:gd name="connsiteX5" fmla="*/ 480763 w 480763"/>
                <a:gd name="connsiteY5" fmla="*/ 4751 h 420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0763" h="420973">
                  <a:moveTo>
                    <a:pt x="480763" y="4751"/>
                  </a:moveTo>
                  <a:cubicBezTo>
                    <a:pt x="470291" y="1901"/>
                    <a:pt x="458867" y="0"/>
                    <a:pt x="447443" y="0"/>
                  </a:cubicBezTo>
                  <a:lnTo>
                    <a:pt x="33320" y="0"/>
                  </a:lnTo>
                  <a:cubicBezTo>
                    <a:pt x="21896" y="0"/>
                    <a:pt x="10472" y="1901"/>
                    <a:pt x="0" y="4751"/>
                  </a:cubicBezTo>
                  <a:lnTo>
                    <a:pt x="240858" y="420974"/>
                  </a:lnTo>
                  <a:lnTo>
                    <a:pt x="480763" y="4751"/>
                  </a:lnTo>
                  <a:close/>
                </a:path>
              </a:pathLst>
            </a:custGeom>
            <a:grpFill/>
            <a:ln w="9510" cap="flat">
              <a:noFill/>
              <a:prstDash val="solid"/>
              <a:miter/>
            </a:ln>
          </p:spPr>
          <p:txBody>
            <a:bodyPr rtlCol="0" anchor="ctr"/>
            <a:lstStyle/>
            <a:p>
              <a:pPr defTabSz="456925"/>
              <a:endParaRPr lang="en-US">
                <a:solidFill>
                  <a:srgbClr val="201F1F"/>
                </a:solidFill>
                <a:latin typeface="Century Gothic"/>
              </a:endParaRPr>
            </a:p>
          </p:txBody>
        </p:sp>
        <p:sp>
          <p:nvSpPr>
            <p:cNvPr id="29" name="Freeform 28">
              <a:extLst>
                <a:ext uri="{FF2B5EF4-FFF2-40B4-BE49-F238E27FC236}">
                  <a16:creationId xmlns:a16="http://schemas.microsoft.com/office/drawing/2014/main" id="{CA382C06-16D6-EF45-AB5A-7BC8ACC0C36D}"/>
                </a:ext>
              </a:extLst>
            </p:cNvPr>
            <p:cNvSpPr/>
            <p:nvPr/>
          </p:nvSpPr>
          <p:spPr>
            <a:xfrm>
              <a:off x="3050848" y="3634260"/>
              <a:ext cx="487427" cy="416222"/>
            </a:xfrm>
            <a:custGeom>
              <a:avLst/>
              <a:gdLst>
                <a:gd name="connsiteX0" fmla="*/ 0 w 487427"/>
                <a:gd name="connsiteY0" fmla="*/ 0 h 416222"/>
                <a:gd name="connsiteX1" fmla="*/ 225625 w 487427"/>
                <a:gd name="connsiteY1" fmla="*/ 389615 h 416222"/>
                <a:gd name="connsiteX2" fmla="*/ 246570 w 487427"/>
                <a:gd name="connsiteY2" fmla="*/ 416222 h 416222"/>
                <a:gd name="connsiteX3" fmla="*/ 487427 w 487427"/>
                <a:gd name="connsiteY3" fmla="*/ 0 h 416222"/>
                <a:gd name="connsiteX4" fmla="*/ 0 w 487427"/>
                <a:gd name="connsiteY4" fmla="*/ 0 h 416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7427" h="416222">
                  <a:moveTo>
                    <a:pt x="0" y="0"/>
                  </a:moveTo>
                  <a:lnTo>
                    <a:pt x="225625" y="389615"/>
                  </a:lnTo>
                  <a:cubicBezTo>
                    <a:pt x="231338" y="399118"/>
                    <a:pt x="238002" y="408620"/>
                    <a:pt x="246570" y="416222"/>
                  </a:cubicBezTo>
                  <a:lnTo>
                    <a:pt x="487427" y="0"/>
                  </a:lnTo>
                  <a:lnTo>
                    <a:pt x="0" y="0"/>
                  </a:lnTo>
                  <a:close/>
                </a:path>
              </a:pathLst>
            </a:custGeom>
            <a:grpFill/>
            <a:ln w="9510" cap="flat">
              <a:noFill/>
              <a:prstDash val="solid"/>
              <a:miter/>
            </a:ln>
          </p:spPr>
          <p:txBody>
            <a:bodyPr rtlCol="0" anchor="ctr"/>
            <a:lstStyle/>
            <a:p>
              <a:pPr defTabSz="456925"/>
              <a:endParaRPr lang="en-US">
                <a:solidFill>
                  <a:srgbClr val="201F1F"/>
                </a:solidFill>
                <a:latin typeface="Century Gothic"/>
              </a:endParaRPr>
            </a:p>
          </p:txBody>
        </p:sp>
        <p:sp>
          <p:nvSpPr>
            <p:cNvPr id="30" name="Freeform 29">
              <a:extLst>
                <a:ext uri="{FF2B5EF4-FFF2-40B4-BE49-F238E27FC236}">
                  <a16:creationId xmlns:a16="http://schemas.microsoft.com/office/drawing/2014/main" id="{DA816281-8A39-A547-809E-281E3456C11D}"/>
                </a:ext>
              </a:extLst>
            </p:cNvPr>
            <p:cNvSpPr/>
            <p:nvPr/>
          </p:nvSpPr>
          <p:spPr>
            <a:xfrm>
              <a:off x="3641091" y="3634260"/>
              <a:ext cx="487427" cy="416222"/>
            </a:xfrm>
            <a:custGeom>
              <a:avLst/>
              <a:gdLst>
                <a:gd name="connsiteX0" fmla="*/ 261802 w 487427"/>
                <a:gd name="connsiteY0" fmla="*/ 389615 h 416222"/>
                <a:gd name="connsiteX1" fmla="*/ 487427 w 487427"/>
                <a:gd name="connsiteY1" fmla="*/ 0 h 416222"/>
                <a:gd name="connsiteX2" fmla="*/ 0 w 487427"/>
                <a:gd name="connsiteY2" fmla="*/ 0 h 416222"/>
                <a:gd name="connsiteX3" fmla="*/ 240858 w 487427"/>
                <a:gd name="connsiteY3" fmla="*/ 416222 h 416222"/>
                <a:gd name="connsiteX4" fmla="*/ 261802 w 487427"/>
                <a:gd name="connsiteY4" fmla="*/ 389615 h 416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7427" h="416222">
                  <a:moveTo>
                    <a:pt x="261802" y="389615"/>
                  </a:moveTo>
                  <a:lnTo>
                    <a:pt x="487427" y="0"/>
                  </a:lnTo>
                  <a:lnTo>
                    <a:pt x="0" y="0"/>
                  </a:lnTo>
                  <a:lnTo>
                    <a:pt x="240858" y="416222"/>
                  </a:lnTo>
                  <a:cubicBezTo>
                    <a:pt x="248474" y="407670"/>
                    <a:pt x="256090" y="399118"/>
                    <a:pt x="261802" y="389615"/>
                  </a:cubicBezTo>
                </a:path>
              </a:pathLst>
            </a:custGeom>
            <a:grpFill/>
            <a:ln w="9510" cap="flat">
              <a:noFill/>
              <a:prstDash val="solid"/>
              <a:miter/>
            </a:ln>
          </p:spPr>
          <p:txBody>
            <a:bodyPr rtlCol="0" anchor="ctr"/>
            <a:lstStyle/>
            <a:p>
              <a:pPr defTabSz="456925"/>
              <a:endParaRPr lang="en-US">
                <a:solidFill>
                  <a:srgbClr val="201F1F"/>
                </a:solidFill>
                <a:latin typeface="Century Gothic"/>
              </a:endParaRPr>
            </a:p>
          </p:txBody>
        </p:sp>
        <p:sp>
          <p:nvSpPr>
            <p:cNvPr id="31" name="Freeform 30">
              <a:extLst>
                <a:ext uri="{FF2B5EF4-FFF2-40B4-BE49-F238E27FC236}">
                  <a16:creationId xmlns:a16="http://schemas.microsoft.com/office/drawing/2014/main" id="{DE1F6AA1-416E-4545-842D-ADD3F000DE84}"/>
                </a:ext>
              </a:extLst>
            </p:cNvPr>
            <p:cNvSpPr/>
            <p:nvPr/>
          </p:nvSpPr>
          <p:spPr>
            <a:xfrm>
              <a:off x="3348826" y="3663719"/>
              <a:ext cx="481715" cy="420973"/>
            </a:xfrm>
            <a:custGeom>
              <a:avLst/>
              <a:gdLst>
                <a:gd name="connsiteX0" fmla="*/ 0 w 481715"/>
                <a:gd name="connsiteY0" fmla="*/ 416223 h 420973"/>
                <a:gd name="connsiteX1" fmla="*/ 33320 w 481715"/>
                <a:gd name="connsiteY1" fmla="*/ 420974 h 420973"/>
                <a:gd name="connsiteX2" fmla="*/ 448395 w 481715"/>
                <a:gd name="connsiteY2" fmla="*/ 420974 h 420973"/>
                <a:gd name="connsiteX3" fmla="*/ 481715 w 481715"/>
                <a:gd name="connsiteY3" fmla="*/ 416223 h 420973"/>
                <a:gd name="connsiteX4" fmla="*/ 240858 w 481715"/>
                <a:gd name="connsiteY4" fmla="*/ 0 h 420973"/>
                <a:gd name="connsiteX5" fmla="*/ 0 w 481715"/>
                <a:gd name="connsiteY5" fmla="*/ 416223 h 420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1715" h="420973">
                  <a:moveTo>
                    <a:pt x="0" y="416223"/>
                  </a:moveTo>
                  <a:cubicBezTo>
                    <a:pt x="10472" y="419073"/>
                    <a:pt x="21896" y="420974"/>
                    <a:pt x="33320" y="420974"/>
                  </a:cubicBezTo>
                  <a:lnTo>
                    <a:pt x="448395" y="420974"/>
                  </a:lnTo>
                  <a:cubicBezTo>
                    <a:pt x="459819" y="420974"/>
                    <a:pt x="471243" y="419073"/>
                    <a:pt x="481715" y="416223"/>
                  </a:cubicBezTo>
                  <a:lnTo>
                    <a:pt x="240858" y="0"/>
                  </a:lnTo>
                  <a:lnTo>
                    <a:pt x="0" y="416223"/>
                  </a:lnTo>
                  <a:close/>
                </a:path>
              </a:pathLst>
            </a:custGeom>
            <a:grpFill/>
            <a:ln w="9510" cap="flat">
              <a:noFill/>
              <a:prstDash val="solid"/>
              <a:miter/>
            </a:ln>
          </p:spPr>
          <p:txBody>
            <a:bodyPr rtlCol="0" anchor="ctr"/>
            <a:lstStyle/>
            <a:p>
              <a:pPr defTabSz="456925"/>
              <a:endParaRPr lang="en-US">
                <a:solidFill>
                  <a:srgbClr val="201F1F"/>
                </a:solidFill>
                <a:latin typeface="Century Gothic"/>
              </a:endParaRPr>
            </a:p>
          </p:txBody>
        </p:sp>
        <p:sp>
          <p:nvSpPr>
            <p:cNvPr id="32" name="Freeform 31">
              <a:extLst>
                <a:ext uri="{FF2B5EF4-FFF2-40B4-BE49-F238E27FC236}">
                  <a16:creationId xmlns:a16="http://schemas.microsoft.com/office/drawing/2014/main" id="{FE8542EC-1776-B647-9AAC-9955AFC02048}"/>
                </a:ext>
              </a:extLst>
            </p:cNvPr>
            <p:cNvSpPr/>
            <p:nvPr/>
          </p:nvSpPr>
          <p:spPr>
            <a:xfrm>
              <a:off x="3641091" y="3158170"/>
              <a:ext cx="486475" cy="416222"/>
            </a:xfrm>
            <a:custGeom>
              <a:avLst/>
              <a:gdLst>
                <a:gd name="connsiteX0" fmla="*/ 486475 w 486475"/>
                <a:gd name="connsiteY0" fmla="*/ 416223 h 416222"/>
                <a:gd name="connsiteX1" fmla="*/ 260850 w 486475"/>
                <a:gd name="connsiteY1" fmla="*/ 26608 h 416222"/>
                <a:gd name="connsiteX2" fmla="*/ 239906 w 486475"/>
                <a:gd name="connsiteY2" fmla="*/ 0 h 416222"/>
                <a:gd name="connsiteX3" fmla="*/ 0 w 486475"/>
                <a:gd name="connsiteY3" fmla="*/ 416223 h 416222"/>
                <a:gd name="connsiteX4" fmla="*/ 486475 w 486475"/>
                <a:gd name="connsiteY4" fmla="*/ 416223 h 416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475" h="416222">
                  <a:moveTo>
                    <a:pt x="486475" y="416223"/>
                  </a:moveTo>
                  <a:lnTo>
                    <a:pt x="260850" y="26608"/>
                  </a:lnTo>
                  <a:cubicBezTo>
                    <a:pt x="255138" y="17105"/>
                    <a:pt x="248474" y="7602"/>
                    <a:pt x="239906" y="0"/>
                  </a:cubicBezTo>
                  <a:lnTo>
                    <a:pt x="0" y="416223"/>
                  </a:lnTo>
                  <a:lnTo>
                    <a:pt x="486475" y="416223"/>
                  </a:lnTo>
                  <a:close/>
                </a:path>
              </a:pathLst>
            </a:custGeom>
            <a:grpFill/>
            <a:ln w="9510" cap="flat">
              <a:noFill/>
              <a:prstDash val="solid"/>
              <a:miter/>
            </a:ln>
          </p:spPr>
          <p:txBody>
            <a:bodyPr rtlCol="0" anchor="ctr"/>
            <a:lstStyle/>
            <a:p>
              <a:pPr defTabSz="456925"/>
              <a:endParaRPr lang="en-US">
                <a:solidFill>
                  <a:srgbClr val="201F1F"/>
                </a:solidFill>
                <a:latin typeface="Century Gothic"/>
              </a:endParaRPr>
            </a:p>
          </p:txBody>
        </p:sp>
      </p:grpSp>
      <p:grpSp>
        <p:nvGrpSpPr>
          <p:cNvPr id="37" name="Group 36">
            <a:extLst>
              <a:ext uri="{FF2B5EF4-FFF2-40B4-BE49-F238E27FC236}">
                <a16:creationId xmlns:a16="http://schemas.microsoft.com/office/drawing/2014/main" id="{3E066439-EB71-B34D-A95D-657DB66E979A}"/>
              </a:ext>
            </a:extLst>
          </p:cNvPr>
          <p:cNvGrpSpPr>
            <a:grpSpLocks noChangeAspect="1"/>
          </p:cNvGrpSpPr>
          <p:nvPr userDrawn="1"/>
        </p:nvGrpSpPr>
        <p:grpSpPr>
          <a:xfrm>
            <a:off x="2730099" y="1510235"/>
            <a:ext cx="7587362" cy="481644"/>
            <a:chOff x="2729223" y="1380371"/>
            <a:chExt cx="7589338" cy="481769"/>
          </a:xfrm>
        </p:grpSpPr>
        <p:sp>
          <p:nvSpPr>
            <p:cNvPr id="38" name="[T2O] TextBox 78">
              <a:extLst>
                <a:ext uri="{FF2B5EF4-FFF2-40B4-BE49-F238E27FC236}">
                  <a16:creationId xmlns:a16="http://schemas.microsoft.com/office/drawing/2014/main" id="{E770B932-0C49-1B4D-9813-0C8FB469651C}"/>
                </a:ext>
              </a:extLst>
            </p:cNvPr>
            <p:cNvSpPr>
              <a:spLocks noChangeAspect="1"/>
            </p:cNvSpPr>
            <p:nvPr/>
          </p:nvSpPr>
          <p:spPr>
            <a:xfrm>
              <a:off x="2729223" y="1380371"/>
              <a:ext cx="178817" cy="463451"/>
            </a:xfrm>
            <a:custGeom>
              <a:avLst/>
              <a:gdLst/>
              <a:ahLst/>
              <a:cxnLst/>
              <a:rect l="l" t="t" r="r" b="b"/>
              <a:pathLst>
                <a:path w="178817" h="463451">
                  <a:moveTo>
                    <a:pt x="110505" y="0"/>
                  </a:moveTo>
                  <a:lnTo>
                    <a:pt x="121556" y="0"/>
                  </a:lnTo>
                  <a:lnTo>
                    <a:pt x="121556" y="383419"/>
                  </a:lnTo>
                  <a:cubicBezTo>
                    <a:pt x="121556" y="408868"/>
                    <a:pt x="122616" y="424719"/>
                    <a:pt x="124737" y="430969"/>
                  </a:cubicBezTo>
                  <a:cubicBezTo>
                    <a:pt x="126858" y="437220"/>
                    <a:pt x="131267" y="442020"/>
                    <a:pt x="137964" y="445368"/>
                  </a:cubicBezTo>
                  <a:cubicBezTo>
                    <a:pt x="144661" y="448717"/>
                    <a:pt x="158279" y="450615"/>
                    <a:pt x="178817" y="451061"/>
                  </a:cubicBezTo>
                  <a:lnTo>
                    <a:pt x="178817" y="463451"/>
                  </a:lnTo>
                  <a:lnTo>
                    <a:pt x="8037" y="463451"/>
                  </a:lnTo>
                  <a:lnTo>
                    <a:pt x="8037" y="451061"/>
                  </a:lnTo>
                  <a:cubicBezTo>
                    <a:pt x="29468" y="450615"/>
                    <a:pt x="43309" y="448773"/>
                    <a:pt x="49560" y="445536"/>
                  </a:cubicBezTo>
                  <a:cubicBezTo>
                    <a:pt x="55811" y="442299"/>
                    <a:pt x="60164" y="437946"/>
                    <a:pt x="62620" y="432476"/>
                  </a:cubicBezTo>
                  <a:cubicBezTo>
                    <a:pt x="65075" y="427007"/>
                    <a:pt x="66303" y="410654"/>
                    <a:pt x="66303" y="383419"/>
                  </a:cubicBezTo>
                  <a:lnTo>
                    <a:pt x="66303" y="138299"/>
                  </a:lnTo>
                  <a:cubicBezTo>
                    <a:pt x="66303" y="105259"/>
                    <a:pt x="65187" y="84051"/>
                    <a:pt x="62955" y="74675"/>
                  </a:cubicBezTo>
                  <a:cubicBezTo>
                    <a:pt x="61392" y="67531"/>
                    <a:pt x="58546" y="62285"/>
                    <a:pt x="54416" y="58936"/>
                  </a:cubicBezTo>
                  <a:cubicBezTo>
                    <a:pt x="50286" y="55588"/>
                    <a:pt x="45318" y="53913"/>
                    <a:pt x="39514" y="53913"/>
                  </a:cubicBezTo>
                  <a:cubicBezTo>
                    <a:pt x="31254" y="53913"/>
                    <a:pt x="19757" y="57374"/>
                    <a:pt x="5023" y="64294"/>
                  </a:cubicBezTo>
                  <a:lnTo>
                    <a:pt x="0" y="53913"/>
                  </a:lnTo>
                  <a:close/>
                </a:path>
              </a:pathLst>
            </a:cu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defTabSz="456925"/>
              <a:endParaRPr lang="en-US">
                <a:solidFill>
                  <a:srgbClr val="FCF7F7"/>
                </a:solidFill>
                <a:latin typeface="Century Gothic"/>
              </a:endParaRPr>
            </a:p>
          </p:txBody>
        </p:sp>
        <p:sp>
          <p:nvSpPr>
            <p:cNvPr id="39" name="[T2O] TextBox 61">
              <a:extLst>
                <a:ext uri="{FF2B5EF4-FFF2-40B4-BE49-F238E27FC236}">
                  <a16:creationId xmlns:a16="http://schemas.microsoft.com/office/drawing/2014/main" id="{22F29ECF-BB99-024A-89F8-B6F8F028EED4}"/>
                </a:ext>
              </a:extLst>
            </p:cNvPr>
            <p:cNvSpPr>
              <a:spLocks noChangeAspect="1"/>
            </p:cNvSpPr>
            <p:nvPr/>
          </p:nvSpPr>
          <p:spPr>
            <a:xfrm>
              <a:off x="5169592" y="1390652"/>
              <a:ext cx="299703" cy="463451"/>
            </a:xfrm>
            <a:custGeom>
              <a:avLst/>
              <a:gdLst/>
              <a:ahLst/>
              <a:cxnLst/>
              <a:rect l="l" t="t" r="r" b="b"/>
              <a:pathLst>
                <a:path w="299703" h="463451">
                  <a:moveTo>
                    <a:pt x="142652" y="0"/>
                  </a:moveTo>
                  <a:cubicBezTo>
                    <a:pt x="179487" y="0"/>
                    <a:pt x="210239" y="11832"/>
                    <a:pt x="234907" y="35496"/>
                  </a:cubicBezTo>
                  <a:cubicBezTo>
                    <a:pt x="259575" y="59160"/>
                    <a:pt x="271909" y="87065"/>
                    <a:pt x="271909" y="119212"/>
                  </a:cubicBezTo>
                  <a:cubicBezTo>
                    <a:pt x="271909" y="142206"/>
                    <a:pt x="266551" y="165200"/>
                    <a:pt x="255836" y="188193"/>
                  </a:cubicBezTo>
                  <a:cubicBezTo>
                    <a:pt x="239316" y="224359"/>
                    <a:pt x="212527" y="262645"/>
                    <a:pt x="175469" y="303052"/>
                  </a:cubicBezTo>
                  <a:cubicBezTo>
                    <a:pt x="119881" y="363773"/>
                    <a:pt x="85167" y="400385"/>
                    <a:pt x="71326" y="412887"/>
                  </a:cubicBezTo>
                  <a:lnTo>
                    <a:pt x="189868" y="412887"/>
                  </a:lnTo>
                  <a:cubicBezTo>
                    <a:pt x="213978" y="412887"/>
                    <a:pt x="230888" y="411994"/>
                    <a:pt x="240599" y="410208"/>
                  </a:cubicBezTo>
                  <a:cubicBezTo>
                    <a:pt x="250311" y="408422"/>
                    <a:pt x="259073" y="404794"/>
                    <a:pt x="266886" y="399325"/>
                  </a:cubicBezTo>
                  <a:cubicBezTo>
                    <a:pt x="274700" y="393855"/>
                    <a:pt x="281509" y="386098"/>
                    <a:pt x="287313" y="376052"/>
                  </a:cubicBezTo>
                  <a:lnTo>
                    <a:pt x="299703" y="376052"/>
                  </a:lnTo>
                  <a:lnTo>
                    <a:pt x="267891" y="463451"/>
                  </a:lnTo>
                  <a:lnTo>
                    <a:pt x="0" y="463451"/>
                  </a:lnTo>
                  <a:lnTo>
                    <a:pt x="0" y="451061"/>
                  </a:lnTo>
                  <a:cubicBezTo>
                    <a:pt x="78805" y="379177"/>
                    <a:pt x="134280" y="320464"/>
                    <a:pt x="166427" y="274923"/>
                  </a:cubicBezTo>
                  <a:cubicBezTo>
                    <a:pt x="198574" y="229382"/>
                    <a:pt x="214648" y="187747"/>
                    <a:pt x="214648" y="150019"/>
                  </a:cubicBezTo>
                  <a:cubicBezTo>
                    <a:pt x="214648" y="121221"/>
                    <a:pt x="205830" y="97557"/>
                    <a:pt x="188193" y="79028"/>
                  </a:cubicBezTo>
                  <a:cubicBezTo>
                    <a:pt x="170557" y="60499"/>
                    <a:pt x="149461" y="51234"/>
                    <a:pt x="124904" y="51234"/>
                  </a:cubicBezTo>
                  <a:cubicBezTo>
                    <a:pt x="102580" y="51234"/>
                    <a:pt x="82544" y="57764"/>
                    <a:pt x="64796" y="70824"/>
                  </a:cubicBezTo>
                  <a:cubicBezTo>
                    <a:pt x="47049" y="83884"/>
                    <a:pt x="33933" y="103027"/>
                    <a:pt x="25450" y="128253"/>
                  </a:cubicBezTo>
                  <a:lnTo>
                    <a:pt x="13060" y="128253"/>
                  </a:lnTo>
                  <a:cubicBezTo>
                    <a:pt x="18641" y="86953"/>
                    <a:pt x="32984" y="55253"/>
                    <a:pt x="56090" y="33152"/>
                  </a:cubicBezTo>
                  <a:cubicBezTo>
                    <a:pt x="79195" y="11051"/>
                    <a:pt x="108049" y="0"/>
                    <a:pt x="142652" y="0"/>
                  </a:cubicBezTo>
                  <a:close/>
                </a:path>
              </a:pathLst>
            </a:cu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defTabSz="456925"/>
              <a:endParaRPr lang="en-US">
                <a:solidFill>
                  <a:srgbClr val="FCF7F7"/>
                </a:solidFill>
                <a:latin typeface="Century Gothic"/>
              </a:endParaRPr>
            </a:p>
          </p:txBody>
        </p:sp>
        <p:sp>
          <p:nvSpPr>
            <p:cNvPr id="40" name="[T2O] TextBox 62">
              <a:extLst>
                <a:ext uri="{FF2B5EF4-FFF2-40B4-BE49-F238E27FC236}">
                  <a16:creationId xmlns:a16="http://schemas.microsoft.com/office/drawing/2014/main" id="{67E85DCB-4310-6F48-B27B-02C14179DF75}"/>
                </a:ext>
              </a:extLst>
            </p:cNvPr>
            <p:cNvSpPr>
              <a:spLocks noChangeAspect="1"/>
            </p:cNvSpPr>
            <p:nvPr/>
          </p:nvSpPr>
          <p:spPr>
            <a:xfrm>
              <a:off x="7574699" y="1390652"/>
              <a:ext cx="258179" cy="471488"/>
            </a:xfrm>
            <a:custGeom>
              <a:avLst/>
              <a:gdLst/>
              <a:ahLst/>
              <a:cxnLst/>
              <a:rect l="l" t="t" r="r" b="b"/>
              <a:pathLst>
                <a:path w="258179" h="471488">
                  <a:moveTo>
                    <a:pt x="129927" y="0"/>
                  </a:moveTo>
                  <a:cubicBezTo>
                    <a:pt x="166315" y="0"/>
                    <a:pt x="194221" y="11832"/>
                    <a:pt x="213643" y="35496"/>
                  </a:cubicBezTo>
                  <a:cubicBezTo>
                    <a:pt x="228377" y="53132"/>
                    <a:pt x="235744" y="71996"/>
                    <a:pt x="235744" y="92088"/>
                  </a:cubicBezTo>
                  <a:cubicBezTo>
                    <a:pt x="235744" y="125128"/>
                    <a:pt x="214982" y="159284"/>
                    <a:pt x="173459" y="194556"/>
                  </a:cubicBezTo>
                  <a:cubicBezTo>
                    <a:pt x="201364" y="205495"/>
                    <a:pt x="222461" y="221122"/>
                    <a:pt x="236748" y="241437"/>
                  </a:cubicBezTo>
                  <a:cubicBezTo>
                    <a:pt x="251036" y="261752"/>
                    <a:pt x="258179" y="285639"/>
                    <a:pt x="258179" y="313097"/>
                  </a:cubicBezTo>
                  <a:cubicBezTo>
                    <a:pt x="258179" y="352388"/>
                    <a:pt x="245678" y="386433"/>
                    <a:pt x="220675" y="415231"/>
                  </a:cubicBezTo>
                  <a:cubicBezTo>
                    <a:pt x="188081" y="452735"/>
                    <a:pt x="140866" y="471488"/>
                    <a:pt x="79028" y="471488"/>
                  </a:cubicBezTo>
                  <a:cubicBezTo>
                    <a:pt x="48443" y="471488"/>
                    <a:pt x="27626" y="467693"/>
                    <a:pt x="16576" y="460102"/>
                  </a:cubicBezTo>
                  <a:cubicBezTo>
                    <a:pt x="5525" y="452512"/>
                    <a:pt x="0" y="444364"/>
                    <a:pt x="0" y="435657"/>
                  </a:cubicBezTo>
                  <a:cubicBezTo>
                    <a:pt x="0" y="429183"/>
                    <a:pt x="2623" y="423491"/>
                    <a:pt x="7869" y="418579"/>
                  </a:cubicBezTo>
                  <a:cubicBezTo>
                    <a:pt x="13115" y="413668"/>
                    <a:pt x="19422" y="411212"/>
                    <a:pt x="26789" y="411212"/>
                  </a:cubicBezTo>
                  <a:cubicBezTo>
                    <a:pt x="32370" y="411212"/>
                    <a:pt x="38063" y="412105"/>
                    <a:pt x="43867" y="413891"/>
                  </a:cubicBezTo>
                  <a:cubicBezTo>
                    <a:pt x="47662" y="415008"/>
                    <a:pt x="56257" y="419082"/>
                    <a:pt x="69651" y="426114"/>
                  </a:cubicBezTo>
                  <a:cubicBezTo>
                    <a:pt x="83046" y="433146"/>
                    <a:pt x="92311" y="437332"/>
                    <a:pt x="97445" y="438671"/>
                  </a:cubicBezTo>
                  <a:cubicBezTo>
                    <a:pt x="105705" y="441127"/>
                    <a:pt x="114523" y="442355"/>
                    <a:pt x="123899" y="442355"/>
                  </a:cubicBezTo>
                  <a:cubicBezTo>
                    <a:pt x="146670" y="442355"/>
                    <a:pt x="166483" y="433537"/>
                    <a:pt x="183338" y="415901"/>
                  </a:cubicBezTo>
                  <a:cubicBezTo>
                    <a:pt x="200192" y="398264"/>
                    <a:pt x="208620" y="377391"/>
                    <a:pt x="208620" y="353281"/>
                  </a:cubicBezTo>
                  <a:cubicBezTo>
                    <a:pt x="208620" y="335645"/>
                    <a:pt x="204713" y="318455"/>
                    <a:pt x="196900" y="301712"/>
                  </a:cubicBezTo>
                  <a:cubicBezTo>
                    <a:pt x="191095" y="289211"/>
                    <a:pt x="184733" y="279723"/>
                    <a:pt x="177812" y="273249"/>
                  </a:cubicBezTo>
                  <a:cubicBezTo>
                    <a:pt x="168213" y="264319"/>
                    <a:pt x="155042" y="256227"/>
                    <a:pt x="138298" y="248971"/>
                  </a:cubicBezTo>
                  <a:cubicBezTo>
                    <a:pt x="121555" y="241716"/>
                    <a:pt x="104477" y="238088"/>
                    <a:pt x="87064" y="238088"/>
                  </a:cubicBezTo>
                  <a:lnTo>
                    <a:pt x="76349" y="238088"/>
                  </a:lnTo>
                  <a:lnTo>
                    <a:pt x="76349" y="228042"/>
                  </a:lnTo>
                  <a:cubicBezTo>
                    <a:pt x="93985" y="225810"/>
                    <a:pt x="111677" y="219447"/>
                    <a:pt x="129425" y="208955"/>
                  </a:cubicBezTo>
                  <a:cubicBezTo>
                    <a:pt x="147172" y="198463"/>
                    <a:pt x="160065" y="185849"/>
                    <a:pt x="168101" y="171115"/>
                  </a:cubicBezTo>
                  <a:cubicBezTo>
                    <a:pt x="176138" y="156381"/>
                    <a:pt x="180156" y="140196"/>
                    <a:pt x="180156" y="122560"/>
                  </a:cubicBezTo>
                  <a:cubicBezTo>
                    <a:pt x="180156" y="99566"/>
                    <a:pt x="172957" y="80981"/>
                    <a:pt x="158558" y="66806"/>
                  </a:cubicBezTo>
                  <a:cubicBezTo>
                    <a:pt x="144159" y="52630"/>
                    <a:pt x="126243" y="45542"/>
                    <a:pt x="104812" y="45542"/>
                  </a:cubicBezTo>
                  <a:cubicBezTo>
                    <a:pt x="70210" y="45542"/>
                    <a:pt x="41300" y="64071"/>
                    <a:pt x="18083" y="101129"/>
                  </a:cubicBezTo>
                  <a:lnTo>
                    <a:pt x="7032" y="95771"/>
                  </a:lnTo>
                  <a:cubicBezTo>
                    <a:pt x="19980" y="65187"/>
                    <a:pt x="36333" y="41579"/>
                    <a:pt x="56090" y="24948"/>
                  </a:cubicBezTo>
                  <a:cubicBezTo>
                    <a:pt x="75846" y="8316"/>
                    <a:pt x="100459" y="0"/>
                    <a:pt x="129927" y="0"/>
                  </a:cubicBezTo>
                  <a:close/>
                </a:path>
              </a:pathLst>
            </a:cu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defTabSz="456925"/>
              <a:endParaRPr lang="en-US">
                <a:solidFill>
                  <a:srgbClr val="FCF7F7"/>
                </a:solidFill>
                <a:latin typeface="Century Gothic"/>
              </a:endParaRPr>
            </a:p>
          </p:txBody>
        </p:sp>
        <p:sp>
          <p:nvSpPr>
            <p:cNvPr id="41" name="[T2O] TextBox 63">
              <a:extLst>
                <a:ext uri="{FF2B5EF4-FFF2-40B4-BE49-F238E27FC236}">
                  <a16:creationId xmlns:a16="http://schemas.microsoft.com/office/drawing/2014/main" id="{929DFC50-4269-AA45-8531-F9E4225ED21F}"/>
                </a:ext>
              </a:extLst>
            </p:cNvPr>
            <p:cNvSpPr>
              <a:spLocks noChangeAspect="1"/>
            </p:cNvSpPr>
            <p:nvPr/>
          </p:nvSpPr>
          <p:spPr>
            <a:xfrm>
              <a:off x="10010152" y="1390652"/>
              <a:ext cx="308409" cy="463451"/>
            </a:xfrm>
            <a:custGeom>
              <a:avLst/>
              <a:gdLst/>
              <a:ahLst/>
              <a:cxnLst/>
              <a:rect l="l" t="t" r="r" b="b"/>
              <a:pathLst>
                <a:path w="308409" h="463451">
                  <a:moveTo>
                    <a:pt x="192211" y="70656"/>
                  </a:moveTo>
                  <a:lnTo>
                    <a:pt x="32816" y="296019"/>
                  </a:lnTo>
                  <a:lnTo>
                    <a:pt x="192211" y="296019"/>
                  </a:lnTo>
                  <a:close/>
                  <a:moveTo>
                    <a:pt x="210629" y="0"/>
                  </a:moveTo>
                  <a:lnTo>
                    <a:pt x="247464" y="0"/>
                  </a:lnTo>
                  <a:lnTo>
                    <a:pt x="247464" y="296019"/>
                  </a:lnTo>
                  <a:lnTo>
                    <a:pt x="308409" y="296019"/>
                  </a:lnTo>
                  <a:lnTo>
                    <a:pt x="308409" y="343570"/>
                  </a:lnTo>
                  <a:lnTo>
                    <a:pt x="247464" y="343570"/>
                  </a:lnTo>
                  <a:lnTo>
                    <a:pt x="247464" y="463451"/>
                  </a:lnTo>
                  <a:lnTo>
                    <a:pt x="192211" y="463451"/>
                  </a:lnTo>
                  <a:lnTo>
                    <a:pt x="192211" y="343570"/>
                  </a:lnTo>
                  <a:lnTo>
                    <a:pt x="0" y="343570"/>
                  </a:lnTo>
                  <a:lnTo>
                    <a:pt x="0" y="300708"/>
                  </a:lnTo>
                  <a:close/>
                </a:path>
              </a:pathLst>
            </a:cu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defTabSz="456925"/>
              <a:endParaRPr lang="en-US">
                <a:solidFill>
                  <a:srgbClr val="FCF7F7"/>
                </a:solidFill>
                <a:latin typeface="Century Gothic"/>
              </a:endParaRPr>
            </a:p>
          </p:txBody>
        </p:sp>
      </p:grpSp>
      <p:sp>
        <p:nvSpPr>
          <p:cNvPr id="2" name="Title 1">
            <a:extLst>
              <a:ext uri="{FF2B5EF4-FFF2-40B4-BE49-F238E27FC236}">
                <a16:creationId xmlns:a16="http://schemas.microsoft.com/office/drawing/2014/main" id="{AF453509-C9C8-5045-8FC0-4C102E3516E2}"/>
              </a:ext>
            </a:extLst>
          </p:cNvPr>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A357910A-BFB0-914B-8553-8C5189DA5E36}"/>
              </a:ext>
            </a:extLst>
          </p:cNvPr>
          <p:cNvSpPr>
            <a:spLocks noGrp="1"/>
          </p:cNvSpPr>
          <p:nvPr>
            <p:ph type="ftr" sz="quarter" idx="10"/>
          </p:nvPr>
        </p:nvSpPr>
        <p:spPr/>
        <p:txBody>
          <a:bodyPr/>
          <a:lstStyle>
            <a:lvl1pPr>
              <a:defRPr>
                <a:solidFill>
                  <a:schemeClr val="tx2"/>
                </a:solidFill>
              </a:defRPr>
            </a:lvl1pPr>
          </a:lstStyle>
          <a:p>
            <a:r>
              <a:rPr lang="en-US" kern="0"/>
              <a:t>© 2021 Xandr Inc. Xandr℠, the Kite logo, AT&amp;T, the Globe logo and other marks are trademarks and service marks of AT&amp;T Intellectual Property and/or AT&amp;T affiliated companies. All other marks contained herein are the property of their respective owners.</a:t>
            </a:r>
            <a:endParaRPr lang="en-US" kern="0">
              <a:solidFill>
                <a:schemeClr val="tx2"/>
              </a:solidFill>
            </a:endParaRPr>
          </a:p>
        </p:txBody>
      </p:sp>
      <p:sp>
        <p:nvSpPr>
          <p:cNvPr id="4" name="Slide Number Placeholder 3">
            <a:extLst>
              <a:ext uri="{FF2B5EF4-FFF2-40B4-BE49-F238E27FC236}">
                <a16:creationId xmlns:a16="http://schemas.microsoft.com/office/drawing/2014/main" id="{CB22B264-04C9-0249-AC2C-93A4F6306763}"/>
              </a:ext>
            </a:extLst>
          </p:cNvPr>
          <p:cNvSpPr>
            <a:spLocks noGrp="1"/>
          </p:cNvSpPr>
          <p:nvPr>
            <p:ph type="sldNum" sz="quarter" idx="11"/>
          </p:nvPr>
        </p:nvSpPr>
        <p:spPr/>
        <p:txBody>
          <a:bodyPr/>
          <a:lstStyle>
            <a:lvl1pPr>
              <a:defRPr>
                <a:solidFill>
                  <a:schemeClr val="tx2"/>
                </a:solidFill>
              </a:defRPr>
            </a:lvl1pPr>
          </a:lstStyle>
          <a:p>
            <a:fld id="{B039CED7-89A6-0D48-93AF-800B78660EBD}" type="slidenum">
              <a:rPr lang="en-US"/>
              <a:pPr/>
              <a:t>‹#›</a:t>
            </a:fld>
            <a:endParaRPr lang="en-US"/>
          </a:p>
        </p:txBody>
      </p:sp>
      <p:sp>
        <p:nvSpPr>
          <p:cNvPr id="43" name="Text Placeholder 31">
            <a:extLst>
              <a:ext uri="{FF2B5EF4-FFF2-40B4-BE49-F238E27FC236}">
                <a16:creationId xmlns:a16="http://schemas.microsoft.com/office/drawing/2014/main" id="{BBD38EFC-6BE5-BD41-8DCE-88E0DEE4ACC6}"/>
              </a:ext>
            </a:extLst>
          </p:cNvPr>
          <p:cNvSpPr>
            <a:spLocks noGrp="1"/>
          </p:cNvSpPr>
          <p:nvPr>
            <p:ph type="body" sz="quarter" idx="12" hasCustomPrompt="1"/>
          </p:nvPr>
        </p:nvSpPr>
        <p:spPr>
          <a:xfrm>
            <a:off x="228599" y="2255714"/>
            <a:ext cx="2025651" cy="1251604"/>
          </a:xfrm>
        </p:spPr>
        <p:txBody>
          <a:bodyPr anchor="t" anchorCtr="0"/>
          <a:lstStyle>
            <a:lvl1pPr>
              <a:lnSpc>
                <a:spcPct val="90000"/>
              </a:lnSpc>
              <a:defRPr sz="2800" spc="-30" baseline="0">
                <a:solidFill>
                  <a:schemeClr val="tx1"/>
                </a:solidFill>
                <a:latin typeface="+mj-lt"/>
              </a:defRPr>
            </a:lvl1pPr>
          </a:lstStyle>
          <a:p>
            <a:pPr lvl="0"/>
            <a:r>
              <a:rPr lang="en-US"/>
              <a:t>Insert Headline</a:t>
            </a:r>
          </a:p>
        </p:txBody>
      </p:sp>
      <p:sp>
        <p:nvSpPr>
          <p:cNvPr id="44" name="Text Placeholder 7">
            <a:extLst>
              <a:ext uri="{FF2B5EF4-FFF2-40B4-BE49-F238E27FC236}">
                <a16:creationId xmlns:a16="http://schemas.microsoft.com/office/drawing/2014/main" id="{AE6C2DD5-4844-3C44-A364-52723DC7068B}"/>
              </a:ext>
            </a:extLst>
          </p:cNvPr>
          <p:cNvSpPr>
            <a:spLocks noGrp="1"/>
          </p:cNvSpPr>
          <p:nvPr>
            <p:ph type="body" sz="quarter" idx="25"/>
          </p:nvPr>
        </p:nvSpPr>
        <p:spPr>
          <a:xfrm>
            <a:off x="2431472" y="2425216"/>
            <a:ext cx="2240409" cy="267061"/>
          </a:xfrm>
          <a:prstGeom prst="rect">
            <a:avLst/>
          </a:prstGeom>
        </p:spPr>
        <p:txBody>
          <a:bodyPr wrap="square" anchor="ctr" anchorCtr="0">
            <a:noAutofit/>
          </a:bodyPr>
          <a:lstStyle>
            <a:lvl1pPr marL="0" marR="0" indent="0" algn="l" defTabSz="182742" rtl="0" eaLnBrk="1" fontAlgn="auto" latinLnBrk="0" hangingPunct="1">
              <a:lnSpc>
                <a:spcPct val="100000"/>
              </a:lnSpc>
              <a:spcBef>
                <a:spcPts val="0"/>
              </a:spcBef>
              <a:spcAft>
                <a:spcPts val="0"/>
              </a:spcAft>
              <a:buClrTx/>
              <a:buSzTx/>
              <a:buFont typeface="Arial" panose="020B0604020202020204" pitchFamily="34" charset="0"/>
              <a:buNone/>
              <a:tabLst/>
              <a:defRPr lang="en-US" sz="1600" b="1">
                <a:solidFill>
                  <a:schemeClr val="bg2"/>
                </a:solidFill>
              </a:defRPr>
            </a:lvl1pPr>
            <a:lvl4pPr marL="182880" marR="0" indent="-182880" algn="l" defTabSz="182880" rtl="0" eaLnBrk="1" fontAlgn="auto" latinLnBrk="0" hangingPunct="1">
              <a:lnSpc>
                <a:spcPct val="100000"/>
              </a:lnSpc>
              <a:spcBef>
                <a:spcPts val="0"/>
              </a:spcBef>
              <a:spcAft>
                <a:spcPts val="600"/>
              </a:spcAft>
              <a:buClr>
                <a:schemeClr val="tx2"/>
              </a:buClr>
              <a:buSzPct val="100000"/>
              <a:buFont typeface="Arial" panose="020B0604020202020204" pitchFamily="34" charset="0"/>
              <a:buChar char="•"/>
              <a:tabLst>
                <a:tab pos="182880" algn="l"/>
                <a:tab pos="365760" algn="l"/>
                <a:tab pos="548640" algn="l"/>
              </a:tabLst>
              <a:defRPr/>
            </a:lvl4pPr>
          </a:lstStyle>
          <a:p>
            <a:pPr lvl="0"/>
            <a:r>
              <a:rPr lang="en-US"/>
              <a:t>Click to edit Master text styles</a:t>
            </a:r>
          </a:p>
        </p:txBody>
      </p:sp>
      <p:sp>
        <p:nvSpPr>
          <p:cNvPr id="45" name="Text Placeholder 7">
            <a:extLst>
              <a:ext uri="{FF2B5EF4-FFF2-40B4-BE49-F238E27FC236}">
                <a16:creationId xmlns:a16="http://schemas.microsoft.com/office/drawing/2014/main" id="{627D1605-C114-8C40-87CF-49B9FF403152}"/>
              </a:ext>
            </a:extLst>
          </p:cNvPr>
          <p:cNvSpPr>
            <a:spLocks noGrp="1"/>
          </p:cNvSpPr>
          <p:nvPr>
            <p:ph type="body" sz="quarter" idx="26"/>
          </p:nvPr>
        </p:nvSpPr>
        <p:spPr>
          <a:xfrm>
            <a:off x="4904800" y="2425216"/>
            <a:ext cx="2240409" cy="267061"/>
          </a:xfrm>
          <a:prstGeom prst="rect">
            <a:avLst/>
          </a:prstGeom>
        </p:spPr>
        <p:txBody>
          <a:bodyPr wrap="square" anchor="ctr" anchorCtr="0">
            <a:noAutofit/>
          </a:bodyPr>
          <a:lstStyle>
            <a:lvl1pPr marL="0" marR="0" indent="0" algn="l" defTabSz="182742" rtl="0" eaLnBrk="1" fontAlgn="auto" latinLnBrk="0" hangingPunct="1">
              <a:lnSpc>
                <a:spcPct val="100000"/>
              </a:lnSpc>
              <a:spcBef>
                <a:spcPts val="0"/>
              </a:spcBef>
              <a:spcAft>
                <a:spcPts val="0"/>
              </a:spcAft>
              <a:buClrTx/>
              <a:buSzTx/>
              <a:buFont typeface="Arial" panose="020B0604020202020204" pitchFamily="34" charset="0"/>
              <a:buNone/>
              <a:tabLst/>
              <a:defRPr lang="en-US" sz="1600" b="1">
                <a:solidFill>
                  <a:schemeClr val="bg2"/>
                </a:solidFill>
              </a:defRPr>
            </a:lvl1pPr>
            <a:lvl4pPr marL="182880" marR="0" indent="-182880" algn="l" defTabSz="182880" rtl="0" eaLnBrk="1" fontAlgn="auto" latinLnBrk="0" hangingPunct="1">
              <a:lnSpc>
                <a:spcPct val="100000"/>
              </a:lnSpc>
              <a:spcBef>
                <a:spcPts val="0"/>
              </a:spcBef>
              <a:spcAft>
                <a:spcPts val="600"/>
              </a:spcAft>
              <a:buClr>
                <a:schemeClr val="tx2"/>
              </a:buClr>
              <a:buSzPct val="100000"/>
              <a:buFont typeface="Arial" panose="020B0604020202020204" pitchFamily="34" charset="0"/>
              <a:buChar char="•"/>
              <a:tabLst>
                <a:tab pos="182880" algn="l"/>
                <a:tab pos="365760" algn="l"/>
                <a:tab pos="548640" algn="l"/>
              </a:tabLst>
              <a:defRPr/>
            </a:lvl4pPr>
          </a:lstStyle>
          <a:p>
            <a:pPr lvl="0"/>
            <a:r>
              <a:rPr lang="en-US"/>
              <a:t>Click to edit Master text styles</a:t>
            </a:r>
          </a:p>
        </p:txBody>
      </p:sp>
      <p:sp>
        <p:nvSpPr>
          <p:cNvPr id="46" name="Text Placeholder 7">
            <a:extLst>
              <a:ext uri="{FF2B5EF4-FFF2-40B4-BE49-F238E27FC236}">
                <a16:creationId xmlns:a16="http://schemas.microsoft.com/office/drawing/2014/main" id="{D4B29DB0-5ED4-F645-9BF6-E6504A27879B}"/>
              </a:ext>
            </a:extLst>
          </p:cNvPr>
          <p:cNvSpPr>
            <a:spLocks noGrp="1"/>
          </p:cNvSpPr>
          <p:nvPr>
            <p:ph type="body" sz="quarter" idx="27"/>
          </p:nvPr>
        </p:nvSpPr>
        <p:spPr>
          <a:xfrm>
            <a:off x="7326208" y="2425216"/>
            <a:ext cx="2240409" cy="267061"/>
          </a:xfrm>
          <a:prstGeom prst="rect">
            <a:avLst/>
          </a:prstGeom>
        </p:spPr>
        <p:txBody>
          <a:bodyPr wrap="square" anchor="ctr" anchorCtr="0">
            <a:noAutofit/>
          </a:bodyPr>
          <a:lstStyle>
            <a:lvl1pPr marL="0" marR="0" indent="0" algn="l" defTabSz="182742" rtl="0" eaLnBrk="1" fontAlgn="auto" latinLnBrk="0" hangingPunct="1">
              <a:lnSpc>
                <a:spcPct val="100000"/>
              </a:lnSpc>
              <a:spcBef>
                <a:spcPts val="0"/>
              </a:spcBef>
              <a:spcAft>
                <a:spcPts val="0"/>
              </a:spcAft>
              <a:buClrTx/>
              <a:buSzTx/>
              <a:buFont typeface="Arial" panose="020B0604020202020204" pitchFamily="34" charset="0"/>
              <a:buNone/>
              <a:tabLst/>
              <a:defRPr lang="en-US" sz="1600" b="1">
                <a:solidFill>
                  <a:schemeClr val="bg2"/>
                </a:solidFill>
              </a:defRPr>
            </a:lvl1pPr>
            <a:lvl4pPr marL="182880" marR="0" indent="-182880" algn="l" defTabSz="182880" rtl="0" eaLnBrk="1" fontAlgn="auto" latinLnBrk="0" hangingPunct="1">
              <a:lnSpc>
                <a:spcPct val="100000"/>
              </a:lnSpc>
              <a:spcBef>
                <a:spcPts val="0"/>
              </a:spcBef>
              <a:spcAft>
                <a:spcPts val="600"/>
              </a:spcAft>
              <a:buClr>
                <a:schemeClr val="tx2"/>
              </a:buClr>
              <a:buSzPct val="100000"/>
              <a:buFont typeface="Arial" panose="020B0604020202020204" pitchFamily="34" charset="0"/>
              <a:buChar char="•"/>
              <a:tabLst>
                <a:tab pos="182880" algn="l"/>
                <a:tab pos="365760" algn="l"/>
                <a:tab pos="548640" algn="l"/>
              </a:tabLst>
              <a:defRPr/>
            </a:lvl4pPr>
          </a:lstStyle>
          <a:p>
            <a:pPr lvl="0"/>
            <a:r>
              <a:rPr lang="en-US"/>
              <a:t>Click to edit Master text styles</a:t>
            </a:r>
          </a:p>
        </p:txBody>
      </p:sp>
      <p:sp>
        <p:nvSpPr>
          <p:cNvPr id="47" name="Text Placeholder 7">
            <a:extLst>
              <a:ext uri="{FF2B5EF4-FFF2-40B4-BE49-F238E27FC236}">
                <a16:creationId xmlns:a16="http://schemas.microsoft.com/office/drawing/2014/main" id="{A3EAC61E-1BA9-5C43-8757-37302163AC7A}"/>
              </a:ext>
            </a:extLst>
          </p:cNvPr>
          <p:cNvSpPr>
            <a:spLocks noGrp="1"/>
          </p:cNvSpPr>
          <p:nvPr>
            <p:ph type="body" sz="quarter" idx="28"/>
          </p:nvPr>
        </p:nvSpPr>
        <p:spPr>
          <a:xfrm>
            <a:off x="9774976" y="2425216"/>
            <a:ext cx="2240409" cy="267061"/>
          </a:xfrm>
          <a:prstGeom prst="rect">
            <a:avLst/>
          </a:prstGeom>
        </p:spPr>
        <p:txBody>
          <a:bodyPr wrap="square" anchor="ctr" anchorCtr="0">
            <a:noAutofit/>
          </a:bodyPr>
          <a:lstStyle>
            <a:lvl1pPr marL="0" marR="0" indent="0" algn="l" defTabSz="182742" rtl="0" eaLnBrk="1" fontAlgn="auto" latinLnBrk="0" hangingPunct="1">
              <a:lnSpc>
                <a:spcPct val="100000"/>
              </a:lnSpc>
              <a:spcBef>
                <a:spcPts val="0"/>
              </a:spcBef>
              <a:spcAft>
                <a:spcPts val="0"/>
              </a:spcAft>
              <a:buClrTx/>
              <a:buSzTx/>
              <a:buFont typeface="Arial" panose="020B0604020202020204" pitchFamily="34" charset="0"/>
              <a:buNone/>
              <a:tabLst/>
              <a:defRPr lang="en-US" sz="1600" b="1">
                <a:solidFill>
                  <a:schemeClr val="bg2"/>
                </a:solidFill>
              </a:defRPr>
            </a:lvl1pPr>
            <a:lvl4pPr marL="182880" marR="0" indent="-182880" algn="l" defTabSz="182880" rtl="0" eaLnBrk="1" fontAlgn="auto" latinLnBrk="0" hangingPunct="1">
              <a:lnSpc>
                <a:spcPct val="100000"/>
              </a:lnSpc>
              <a:spcBef>
                <a:spcPts val="0"/>
              </a:spcBef>
              <a:spcAft>
                <a:spcPts val="600"/>
              </a:spcAft>
              <a:buClr>
                <a:schemeClr val="tx2"/>
              </a:buClr>
              <a:buSzPct val="100000"/>
              <a:buFont typeface="Arial" panose="020B0604020202020204" pitchFamily="34" charset="0"/>
              <a:buChar char="•"/>
              <a:tabLst>
                <a:tab pos="182880" algn="l"/>
                <a:tab pos="365760" algn="l"/>
                <a:tab pos="548640" algn="l"/>
              </a:tabLst>
              <a:defRPr/>
            </a:lvl4pPr>
          </a:lstStyle>
          <a:p>
            <a:pPr lvl="0"/>
            <a:r>
              <a:rPr lang="en-US"/>
              <a:t>Click to edit Master text styles</a:t>
            </a:r>
          </a:p>
        </p:txBody>
      </p:sp>
      <p:sp>
        <p:nvSpPr>
          <p:cNvPr id="48" name="Text Placeholder 7">
            <a:extLst>
              <a:ext uri="{FF2B5EF4-FFF2-40B4-BE49-F238E27FC236}">
                <a16:creationId xmlns:a16="http://schemas.microsoft.com/office/drawing/2014/main" id="{853F92CE-6224-DC4A-A52E-9220D28FF9DA}"/>
              </a:ext>
            </a:extLst>
          </p:cNvPr>
          <p:cNvSpPr>
            <a:spLocks noGrp="1"/>
          </p:cNvSpPr>
          <p:nvPr>
            <p:ph type="body" sz="quarter" idx="30"/>
          </p:nvPr>
        </p:nvSpPr>
        <p:spPr>
          <a:xfrm>
            <a:off x="2557330" y="3127180"/>
            <a:ext cx="1984705" cy="233718"/>
          </a:xfrm>
          <a:prstGeom prst="rect">
            <a:avLst/>
          </a:prstGeom>
        </p:spPr>
        <p:txBody>
          <a:bodyPr wrap="square" anchor="t" anchorCtr="0">
            <a:spAutoFit/>
          </a:bodyPr>
          <a:lstStyle>
            <a:lvl1pPr marL="0" marR="0" indent="0" algn="l" defTabSz="182742" rtl="0" eaLnBrk="1" fontAlgn="auto" latinLnBrk="0" hangingPunct="1">
              <a:lnSpc>
                <a:spcPct val="120000"/>
              </a:lnSpc>
              <a:spcBef>
                <a:spcPts val="0"/>
              </a:spcBef>
              <a:spcAft>
                <a:spcPts val="0"/>
              </a:spcAft>
              <a:buClrTx/>
              <a:buSzTx/>
              <a:buFont typeface="Arial" panose="020B0604020202020204" pitchFamily="34" charset="0"/>
              <a:buNone/>
              <a:tabLst/>
              <a:defRPr lang="en-US" sz="1400" b="0">
                <a:solidFill>
                  <a:schemeClr val="tx2"/>
                </a:solidFill>
              </a:defRPr>
            </a:lvl1pPr>
            <a:lvl4pPr marL="182880" marR="0" indent="-182880" algn="l" defTabSz="182880" rtl="0" eaLnBrk="1" fontAlgn="auto" latinLnBrk="0" hangingPunct="1">
              <a:lnSpc>
                <a:spcPct val="100000"/>
              </a:lnSpc>
              <a:spcBef>
                <a:spcPts val="0"/>
              </a:spcBef>
              <a:spcAft>
                <a:spcPts val="600"/>
              </a:spcAft>
              <a:buClr>
                <a:schemeClr val="tx2"/>
              </a:buClr>
              <a:buSzPct val="100000"/>
              <a:buFont typeface="Arial" panose="020B0604020202020204" pitchFamily="34" charset="0"/>
              <a:buChar char="•"/>
              <a:tabLst>
                <a:tab pos="182880" algn="l"/>
                <a:tab pos="365760" algn="l"/>
                <a:tab pos="548640" algn="l"/>
              </a:tabLst>
              <a:defRPr/>
            </a:lvl4pPr>
          </a:lstStyle>
          <a:p>
            <a:pPr lvl="0"/>
            <a:r>
              <a:rPr lang="en-US"/>
              <a:t>Click to edit Master text styles</a:t>
            </a:r>
          </a:p>
        </p:txBody>
      </p:sp>
      <p:sp>
        <p:nvSpPr>
          <p:cNvPr id="49" name="Text Placeholder 7">
            <a:extLst>
              <a:ext uri="{FF2B5EF4-FFF2-40B4-BE49-F238E27FC236}">
                <a16:creationId xmlns:a16="http://schemas.microsoft.com/office/drawing/2014/main" id="{7271F247-D240-2448-87D3-25C4BD3B1DC6}"/>
              </a:ext>
            </a:extLst>
          </p:cNvPr>
          <p:cNvSpPr>
            <a:spLocks noGrp="1"/>
          </p:cNvSpPr>
          <p:nvPr>
            <p:ph type="body" sz="quarter" idx="31"/>
          </p:nvPr>
        </p:nvSpPr>
        <p:spPr>
          <a:xfrm>
            <a:off x="5058367" y="3127180"/>
            <a:ext cx="1984705" cy="233718"/>
          </a:xfrm>
          <a:prstGeom prst="rect">
            <a:avLst/>
          </a:prstGeom>
        </p:spPr>
        <p:txBody>
          <a:bodyPr wrap="square" anchor="t" anchorCtr="0">
            <a:spAutoFit/>
          </a:bodyPr>
          <a:lstStyle>
            <a:lvl1pPr marL="0" marR="0" indent="0" algn="l" defTabSz="182742" rtl="0" eaLnBrk="1" fontAlgn="auto" latinLnBrk="0" hangingPunct="1">
              <a:lnSpc>
                <a:spcPct val="120000"/>
              </a:lnSpc>
              <a:spcBef>
                <a:spcPts val="0"/>
              </a:spcBef>
              <a:spcAft>
                <a:spcPts val="0"/>
              </a:spcAft>
              <a:buClrTx/>
              <a:buSzTx/>
              <a:buFont typeface="Arial" panose="020B0604020202020204" pitchFamily="34" charset="0"/>
              <a:buNone/>
              <a:tabLst/>
              <a:defRPr lang="en-US" sz="1400" b="0">
                <a:solidFill>
                  <a:schemeClr val="tx2"/>
                </a:solidFill>
              </a:defRPr>
            </a:lvl1pPr>
            <a:lvl4pPr marL="182880" marR="0" indent="-182880" algn="l" defTabSz="182880" rtl="0" eaLnBrk="1" fontAlgn="auto" latinLnBrk="0" hangingPunct="1">
              <a:lnSpc>
                <a:spcPct val="100000"/>
              </a:lnSpc>
              <a:spcBef>
                <a:spcPts val="0"/>
              </a:spcBef>
              <a:spcAft>
                <a:spcPts val="600"/>
              </a:spcAft>
              <a:buClr>
                <a:schemeClr val="tx2"/>
              </a:buClr>
              <a:buSzPct val="100000"/>
              <a:buFont typeface="Arial" panose="020B0604020202020204" pitchFamily="34" charset="0"/>
              <a:buChar char="•"/>
              <a:tabLst>
                <a:tab pos="182880" algn="l"/>
                <a:tab pos="365760" algn="l"/>
                <a:tab pos="548640" algn="l"/>
              </a:tabLst>
              <a:defRPr/>
            </a:lvl4pPr>
          </a:lstStyle>
          <a:p>
            <a:pPr lvl="0"/>
            <a:r>
              <a:rPr lang="en-US"/>
              <a:t>Click to edit Master text styles</a:t>
            </a:r>
          </a:p>
        </p:txBody>
      </p:sp>
      <p:sp>
        <p:nvSpPr>
          <p:cNvPr id="50" name="Text Placeholder 7">
            <a:extLst>
              <a:ext uri="{FF2B5EF4-FFF2-40B4-BE49-F238E27FC236}">
                <a16:creationId xmlns:a16="http://schemas.microsoft.com/office/drawing/2014/main" id="{33F11B69-9AC4-B143-9B24-A0ED1E216C00}"/>
              </a:ext>
            </a:extLst>
          </p:cNvPr>
          <p:cNvSpPr>
            <a:spLocks noGrp="1"/>
          </p:cNvSpPr>
          <p:nvPr>
            <p:ph type="body" sz="quarter" idx="32"/>
          </p:nvPr>
        </p:nvSpPr>
        <p:spPr>
          <a:xfrm>
            <a:off x="7442829" y="3127180"/>
            <a:ext cx="1984705" cy="233718"/>
          </a:xfrm>
          <a:prstGeom prst="rect">
            <a:avLst/>
          </a:prstGeom>
        </p:spPr>
        <p:txBody>
          <a:bodyPr wrap="square" anchor="t" anchorCtr="0">
            <a:spAutoFit/>
          </a:bodyPr>
          <a:lstStyle>
            <a:lvl1pPr marL="0" marR="0" indent="0" algn="l" defTabSz="182742" rtl="0" eaLnBrk="1" fontAlgn="auto" latinLnBrk="0" hangingPunct="1">
              <a:lnSpc>
                <a:spcPct val="120000"/>
              </a:lnSpc>
              <a:spcBef>
                <a:spcPts val="0"/>
              </a:spcBef>
              <a:spcAft>
                <a:spcPts val="0"/>
              </a:spcAft>
              <a:buClrTx/>
              <a:buSzTx/>
              <a:buFont typeface="Arial" panose="020B0604020202020204" pitchFamily="34" charset="0"/>
              <a:buNone/>
              <a:tabLst/>
              <a:defRPr lang="en-US" sz="1400" b="0">
                <a:solidFill>
                  <a:schemeClr val="tx2"/>
                </a:solidFill>
              </a:defRPr>
            </a:lvl1pPr>
            <a:lvl4pPr marL="182880" marR="0" indent="-182880" algn="l" defTabSz="182880" rtl="0" eaLnBrk="1" fontAlgn="auto" latinLnBrk="0" hangingPunct="1">
              <a:lnSpc>
                <a:spcPct val="100000"/>
              </a:lnSpc>
              <a:spcBef>
                <a:spcPts val="0"/>
              </a:spcBef>
              <a:spcAft>
                <a:spcPts val="600"/>
              </a:spcAft>
              <a:buClr>
                <a:schemeClr val="tx2"/>
              </a:buClr>
              <a:buSzPct val="100000"/>
              <a:buFont typeface="Arial" panose="020B0604020202020204" pitchFamily="34" charset="0"/>
              <a:buChar char="•"/>
              <a:tabLst>
                <a:tab pos="182880" algn="l"/>
                <a:tab pos="365760" algn="l"/>
                <a:tab pos="548640" algn="l"/>
              </a:tabLst>
              <a:defRPr/>
            </a:lvl4pPr>
          </a:lstStyle>
          <a:p>
            <a:pPr lvl="0"/>
            <a:r>
              <a:rPr lang="en-US"/>
              <a:t>Click to edit Master text styles</a:t>
            </a:r>
          </a:p>
        </p:txBody>
      </p:sp>
      <p:sp>
        <p:nvSpPr>
          <p:cNvPr id="51" name="Text Placeholder 7">
            <a:extLst>
              <a:ext uri="{FF2B5EF4-FFF2-40B4-BE49-F238E27FC236}">
                <a16:creationId xmlns:a16="http://schemas.microsoft.com/office/drawing/2014/main" id="{F4593472-77B2-BE41-AC63-2D95355C988D}"/>
              </a:ext>
            </a:extLst>
          </p:cNvPr>
          <p:cNvSpPr>
            <a:spLocks noGrp="1"/>
          </p:cNvSpPr>
          <p:nvPr>
            <p:ph type="body" sz="quarter" idx="33"/>
          </p:nvPr>
        </p:nvSpPr>
        <p:spPr>
          <a:xfrm>
            <a:off x="9900833" y="3127180"/>
            <a:ext cx="1984705" cy="233718"/>
          </a:xfrm>
          <a:prstGeom prst="rect">
            <a:avLst/>
          </a:prstGeom>
        </p:spPr>
        <p:txBody>
          <a:bodyPr wrap="square" anchor="t" anchorCtr="0">
            <a:spAutoFit/>
          </a:bodyPr>
          <a:lstStyle>
            <a:lvl1pPr marL="0" marR="0" indent="0" algn="l" defTabSz="182742" rtl="0" eaLnBrk="1" fontAlgn="auto" latinLnBrk="0" hangingPunct="1">
              <a:lnSpc>
                <a:spcPct val="120000"/>
              </a:lnSpc>
              <a:spcBef>
                <a:spcPts val="0"/>
              </a:spcBef>
              <a:spcAft>
                <a:spcPts val="0"/>
              </a:spcAft>
              <a:buClrTx/>
              <a:buSzTx/>
              <a:buFont typeface="Arial" panose="020B0604020202020204" pitchFamily="34" charset="0"/>
              <a:buNone/>
              <a:tabLst/>
              <a:defRPr lang="en-US" sz="1400" b="0">
                <a:solidFill>
                  <a:schemeClr val="tx2"/>
                </a:solidFill>
              </a:defRPr>
            </a:lvl1pPr>
            <a:lvl4pPr marL="182880" marR="0" indent="-182880" algn="l" defTabSz="182880" rtl="0" eaLnBrk="1" fontAlgn="auto" latinLnBrk="0" hangingPunct="1">
              <a:lnSpc>
                <a:spcPct val="100000"/>
              </a:lnSpc>
              <a:spcBef>
                <a:spcPts val="0"/>
              </a:spcBef>
              <a:spcAft>
                <a:spcPts val="600"/>
              </a:spcAft>
              <a:buClr>
                <a:schemeClr val="tx2"/>
              </a:buClr>
              <a:buSzPct val="100000"/>
              <a:buFont typeface="Arial" panose="020B0604020202020204" pitchFamily="34" charset="0"/>
              <a:buChar char="•"/>
              <a:tabLst>
                <a:tab pos="182880" algn="l"/>
                <a:tab pos="365760" algn="l"/>
                <a:tab pos="548640" algn="l"/>
              </a:tabLst>
              <a:defRPr/>
            </a:lvl4pPr>
          </a:lstStyle>
          <a:p>
            <a:pPr lvl="0"/>
            <a:r>
              <a:rPr lang="en-US"/>
              <a:t>Click to edit Master text styles</a:t>
            </a:r>
          </a:p>
        </p:txBody>
      </p:sp>
      <p:sp>
        <p:nvSpPr>
          <p:cNvPr id="52" name="Text Placeholder 7">
            <a:extLst>
              <a:ext uri="{FF2B5EF4-FFF2-40B4-BE49-F238E27FC236}">
                <a16:creationId xmlns:a16="http://schemas.microsoft.com/office/drawing/2014/main" id="{8F7405C1-3228-8A4E-8D0C-168B8D03A3FB}"/>
              </a:ext>
            </a:extLst>
          </p:cNvPr>
          <p:cNvSpPr>
            <a:spLocks noGrp="1"/>
          </p:cNvSpPr>
          <p:nvPr>
            <p:ph type="body" sz="quarter" idx="24"/>
          </p:nvPr>
        </p:nvSpPr>
        <p:spPr>
          <a:xfrm>
            <a:off x="228600" y="502920"/>
            <a:ext cx="5865812" cy="233718"/>
          </a:xfrm>
          <a:prstGeom prst="rect">
            <a:avLst/>
          </a:prstGeom>
        </p:spPr>
        <p:txBody>
          <a:bodyPr wrap="square">
            <a:spAutoFit/>
          </a:bodyPr>
          <a:lstStyle>
            <a:lvl1pPr marL="0" marR="0" indent="0" algn="l" defTabSz="182742" rtl="0" eaLnBrk="1" fontAlgn="auto" latinLnBrk="0" hangingPunct="1">
              <a:lnSpc>
                <a:spcPct val="120000"/>
              </a:lnSpc>
              <a:spcBef>
                <a:spcPts val="0"/>
              </a:spcBef>
              <a:spcAft>
                <a:spcPts val="0"/>
              </a:spcAft>
              <a:buClrTx/>
              <a:buSzTx/>
              <a:buFont typeface="Arial" panose="020B0604020202020204" pitchFamily="34" charset="0"/>
              <a:buNone/>
              <a:tabLst/>
              <a:defRPr lang="en-US"/>
            </a:lvl1pPr>
            <a:lvl4pPr marL="182880" marR="0" indent="-182880" algn="l" defTabSz="182880" rtl="0" eaLnBrk="1" fontAlgn="auto" latinLnBrk="0" hangingPunct="1">
              <a:lnSpc>
                <a:spcPct val="100000"/>
              </a:lnSpc>
              <a:spcBef>
                <a:spcPts val="0"/>
              </a:spcBef>
              <a:spcAft>
                <a:spcPts val="600"/>
              </a:spcAft>
              <a:buClr>
                <a:schemeClr val="tx2"/>
              </a:buClr>
              <a:buSzPct val="100000"/>
              <a:buFont typeface="Arial" panose="020B0604020202020204" pitchFamily="34" charset="0"/>
              <a:buChar char="•"/>
              <a:tabLst>
                <a:tab pos="182880" algn="l"/>
                <a:tab pos="365760" algn="l"/>
                <a:tab pos="548640" algn="l"/>
              </a:tabLst>
              <a:defRPr/>
            </a:lvl4pPr>
          </a:lstStyle>
          <a:p>
            <a:pPr lvl="0"/>
            <a:r>
              <a:rPr lang="en-US"/>
              <a:t>Click to edit Master text styles</a:t>
            </a:r>
          </a:p>
        </p:txBody>
      </p:sp>
      <p:sp>
        <p:nvSpPr>
          <p:cNvPr id="53" name="Text Placeholder 7">
            <a:extLst>
              <a:ext uri="{FF2B5EF4-FFF2-40B4-BE49-F238E27FC236}">
                <a16:creationId xmlns:a16="http://schemas.microsoft.com/office/drawing/2014/main" id="{B34404FA-4F3B-2544-A911-A867A385E87D}"/>
              </a:ext>
            </a:extLst>
          </p:cNvPr>
          <p:cNvSpPr>
            <a:spLocks noGrp="1"/>
          </p:cNvSpPr>
          <p:nvPr>
            <p:ph type="body" sz="quarter" idx="35" hasCustomPrompt="1"/>
          </p:nvPr>
        </p:nvSpPr>
        <p:spPr>
          <a:xfrm>
            <a:off x="10148986" y="6632886"/>
            <a:ext cx="1821776" cy="92333"/>
          </a:xfrm>
        </p:spPr>
        <p:txBody>
          <a:bodyPr anchor="b" anchorCtr="0">
            <a:spAutoFit/>
          </a:bodyPr>
          <a:lstStyle>
            <a:lvl1pPr algn="r">
              <a:lnSpc>
                <a:spcPct val="100000"/>
              </a:lnSpc>
              <a:defRPr sz="600">
                <a:solidFill>
                  <a:schemeClr val="tx2"/>
                </a:solidFill>
              </a:defRPr>
            </a:lvl1pPr>
          </a:lstStyle>
          <a:p>
            <a:pPr lvl="0"/>
            <a:r>
              <a:rPr lang="en-US"/>
              <a:t>Source Info</a:t>
            </a:r>
          </a:p>
        </p:txBody>
      </p:sp>
    </p:spTree>
    <p:extLst>
      <p:ext uri="{BB962C8B-B14F-4D97-AF65-F5344CB8AC3E}">
        <p14:creationId xmlns:p14="http://schemas.microsoft.com/office/powerpoint/2010/main" val="181267981"/>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DCBF2B61-F530-4040-BB63-48BC0119C58E}"/>
              </a:ext>
            </a:extLst>
          </p:cNvPr>
          <p:cNvSpPr/>
          <p:nvPr userDrawn="1"/>
        </p:nvSpPr>
        <p:spPr>
          <a:xfrm>
            <a:off x="-1" y="2958704"/>
            <a:ext cx="12188826" cy="736758"/>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a:p>
        </p:txBody>
      </p:sp>
      <p:sp>
        <p:nvSpPr>
          <p:cNvPr id="2" name="Title 1">
            <a:extLst>
              <a:ext uri="{FF2B5EF4-FFF2-40B4-BE49-F238E27FC236}">
                <a16:creationId xmlns:a16="http://schemas.microsoft.com/office/drawing/2014/main" id="{E4783A7A-7798-E740-9AD6-3ABA8E730824}"/>
              </a:ext>
            </a:extLst>
          </p:cNvPr>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6547E55C-E8B3-0847-9E88-17AB6FC0C220}"/>
              </a:ext>
            </a:extLst>
          </p:cNvPr>
          <p:cNvSpPr>
            <a:spLocks noGrp="1"/>
          </p:cNvSpPr>
          <p:nvPr>
            <p:ph type="ftr" sz="quarter" idx="10"/>
          </p:nvPr>
        </p:nvSpPr>
        <p:spPr/>
        <p:txBody>
          <a:bodyPr/>
          <a:lstStyle/>
          <a:p>
            <a:r>
              <a:rPr lang="en-US" kern="0"/>
              <a:t>© 2021 Xandr Inc. Xandr℠, the Kite logo, AT&amp;T, the Globe logo and other marks are trademarks and service marks of AT&amp;T Intellectual Property and/or AT&amp;T affiliated companies. All other marks contained herein are the property of their respective owners.</a:t>
            </a:r>
          </a:p>
        </p:txBody>
      </p:sp>
      <p:sp>
        <p:nvSpPr>
          <p:cNvPr id="4" name="Slide Number Placeholder 3">
            <a:extLst>
              <a:ext uri="{FF2B5EF4-FFF2-40B4-BE49-F238E27FC236}">
                <a16:creationId xmlns:a16="http://schemas.microsoft.com/office/drawing/2014/main" id="{FC504519-AA67-E447-9A68-93F95E852908}"/>
              </a:ext>
            </a:extLst>
          </p:cNvPr>
          <p:cNvSpPr>
            <a:spLocks noGrp="1"/>
          </p:cNvSpPr>
          <p:nvPr>
            <p:ph type="sldNum" sz="quarter" idx="11"/>
          </p:nvPr>
        </p:nvSpPr>
        <p:spPr/>
        <p:txBody>
          <a:bodyPr/>
          <a:lstStyle/>
          <a:p>
            <a:fld id="{B039CED7-89A6-0D48-93AF-800B78660EBD}" type="slidenum">
              <a:rPr lang="en-US"/>
              <a:pPr/>
              <a:t>‹#›</a:t>
            </a:fld>
            <a:endParaRPr lang="en-US"/>
          </a:p>
        </p:txBody>
      </p:sp>
      <p:sp>
        <p:nvSpPr>
          <p:cNvPr id="13" name="Text Placeholder 7">
            <a:extLst>
              <a:ext uri="{FF2B5EF4-FFF2-40B4-BE49-F238E27FC236}">
                <a16:creationId xmlns:a16="http://schemas.microsoft.com/office/drawing/2014/main" id="{171B6FBB-9B6F-634D-8F1E-7DB18BDEBE14}"/>
              </a:ext>
            </a:extLst>
          </p:cNvPr>
          <p:cNvSpPr>
            <a:spLocks noGrp="1"/>
          </p:cNvSpPr>
          <p:nvPr>
            <p:ph type="body" sz="quarter" idx="24"/>
          </p:nvPr>
        </p:nvSpPr>
        <p:spPr>
          <a:xfrm>
            <a:off x="228600" y="502920"/>
            <a:ext cx="5865812" cy="233718"/>
          </a:xfrm>
          <a:prstGeom prst="rect">
            <a:avLst/>
          </a:prstGeom>
        </p:spPr>
        <p:txBody>
          <a:bodyPr wrap="square">
            <a:spAutoFit/>
          </a:bodyPr>
          <a:lstStyle>
            <a:lvl1pPr marL="0" marR="0" indent="0" algn="l" defTabSz="182742" rtl="0" eaLnBrk="1" fontAlgn="auto" latinLnBrk="0" hangingPunct="1">
              <a:lnSpc>
                <a:spcPct val="120000"/>
              </a:lnSpc>
              <a:spcBef>
                <a:spcPts val="0"/>
              </a:spcBef>
              <a:spcAft>
                <a:spcPts val="0"/>
              </a:spcAft>
              <a:buClrTx/>
              <a:buSzTx/>
              <a:buFont typeface="Arial" panose="020B0604020202020204" pitchFamily="34" charset="0"/>
              <a:buNone/>
              <a:tabLst/>
              <a:defRPr lang="en-US"/>
            </a:lvl1pPr>
            <a:lvl4pPr marL="182880" marR="0" indent="-182880" algn="l" defTabSz="182880" rtl="0" eaLnBrk="1" fontAlgn="auto" latinLnBrk="0" hangingPunct="1">
              <a:lnSpc>
                <a:spcPct val="100000"/>
              </a:lnSpc>
              <a:spcBef>
                <a:spcPts val="0"/>
              </a:spcBef>
              <a:spcAft>
                <a:spcPts val="600"/>
              </a:spcAft>
              <a:buClr>
                <a:schemeClr val="tx2"/>
              </a:buClr>
              <a:buSzPct val="100000"/>
              <a:buFont typeface="Arial" panose="020B0604020202020204" pitchFamily="34" charset="0"/>
              <a:buChar char="•"/>
              <a:tabLst>
                <a:tab pos="182880" algn="l"/>
                <a:tab pos="365760" algn="l"/>
                <a:tab pos="548640" algn="l"/>
              </a:tabLst>
              <a:defRPr/>
            </a:lvl4pPr>
          </a:lstStyle>
          <a:p>
            <a:pPr lvl="0"/>
            <a:r>
              <a:rPr lang="en-US"/>
              <a:t>Click to edit Master text styles</a:t>
            </a:r>
          </a:p>
        </p:txBody>
      </p:sp>
      <p:grpSp>
        <p:nvGrpSpPr>
          <p:cNvPr id="14" name="Group 13">
            <a:extLst>
              <a:ext uri="{FF2B5EF4-FFF2-40B4-BE49-F238E27FC236}">
                <a16:creationId xmlns:a16="http://schemas.microsoft.com/office/drawing/2014/main" id="{D09E2503-C616-AE4C-A34C-EC25FBE367BD}"/>
              </a:ext>
            </a:extLst>
          </p:cNvPr>
          <p:cNvGrpSpPr>
            <a:grpSpLocks noChangeAspect="1"/>
          </p:cNvGrpSpPr>
          <p:nvPr userDrawn="1"/>
        </p:nvGrpSpPr>
        <p:grpSpPr>
          <a:xfrm>
            <a:off x="11082099" y="215853"/>
            <a:ext cx="886025" cy="193345"/>
            <a:chOff x="11082099" y="215851"/>
            <a:chExt cx="886025" cy="193345"/>
          </a:xfrm>
        </p:grpSpPr>
        <p:sp>
          <p:nvSpPr>
            <p:cNvPr id="15" name="Freeform 14">
              <a:extLst>
                <a:ext uri="{FF2B5EF4-FFF2-40B4-BE49-F238E27FC236}">
                  <a16:creationId xmlns:a16="http://schemas.microsoft.com/office/drawing/2014/main" id="{22841B7B-0E07-824C-AE6A-4680485AE4E8}"/>
                </a:ext>
              </a:extLst>
            </p:cNvPr>
            <p:cNvSpPr/>
            <p:nvPr/>
          </p:nvSpPr>
          <p:spPr>
            <a:xfrm>
              <a:off x="11248402" y="215851"/>
              <a:ext cx="719722" cy="193345"/>
            </a:xfrm>
            <a:custGeom>
              <a:avLst/>
              <a:gdLst>
                <a:gd name="connsiteX0" fmla="*/ 212098 w 719722"/>
                <a:gd name="connsiteY0" fmla="*/ 78028 h 193345"/>
                <a:gd name="connsiteX1" fmla="*/ 182351 w 719722"/>
                <a:gd name="connsiteY1" fmla="*/ 90043 h 193345"/>
                <a:gd name="connsiteX2" fmla="*/ 170730 w 719722"/>
                <a:gd name="connsiteY2" fmla="*/ 121669 h 193345"/>
                <a:gd name="connsiteX3" fmla="*/ 182351 w 719722"/>
                <a:gd name="connsiteY3" fmla="*/ 153294 h 193345"/>
                <a:gd name="connsiteX4" fmla="*/ 212098 w 719722"/>
                <a:gd name="connsiteY4" fmla="*/ 165309 h 193345"/>
                <a:gd name="connsiteX5" fmla="*/ 241982 w 719722"/>
                <a:gd name="connsiteY5" fmla="*/ 153294 h 193345"/>
                <a:gd name="connsiteX6" fmla="*/ 253742 w 719722"/>
                <a:gd name="connsiteY6" fmla="*/ 121669 h 193345"/>
                <a:gd name="connsiteX7" fmla="*/ 241982 w 719722"/>
                <a:gd name="connsiteY7" fmla="*/ 90043 h 193345"/>
                <a:gd name="connsiteX8" fmla="*/ 212098 w 719722"/>
                <a:gd name="connsiteY8" fmla="*/ 78028 h 193345"/>
                <a:gd name="connsiteX9" fmla="*/ 539445 w 719722"/>
                <a:gd name="connsiteY9" fmla="*/ 77891 h 193345"/>
                <a:gd name="connsiteX10" fmla="*/ 518277 w 719722"/>
                <a:gd name="connsiteY10" fmla="*/ 83277 h 193345"/>
                <a:gd name="connsiteX11" fmla="*/ 503335 w 719722"/>
                <a:gd name="connsiteY11" fmla="*/ 98606 h 193345"/>
                <a:gd name="connsiteX12" fmla="*/ 497801 w 719722"/>
                <a:gd name="connsiteY12" fmla="*/ 121669 h 193345"/>
                <a:gd name="connsiteX13" fmla="*/ 503335 w 719722"/>
                <a:gd name="connsiteY13" fmla="*/ 144733 h 193345"/>
                <a:gd name="connsiteX14" fmla="*/ 518277 w 719722"/>
                <a:gd name="connsiteY14" fmla="*/ 160062 h 193345"/>
                <a:gd name="connsiteX15" fmla="*/ 539445 w 719722"/>
                <a:gd name="connsiteY15" fmla="*/ 165448 h 193345"/>
                <a:gd name="connsiteX16" fmla="*/ 560614 w 719722"/>
                <a:gd name="connsiteY16" fmla="*/ 160062 h 193345"/>
                <a:gd name="connsiteX17" fmla="*/ 575556 w 719722"/>
                <a:gd name="connsiteY17" fmla="*/ 144733 h 193345"/>
                <a:gd name="connsiteX18" fmla="*/ 581090 w 719722"/>
                <a:gd name="connsiteY18" fmla="*/ 121669 h 193345"/>
                <a:gd name="connsiteX19" fmla="*/ 575556 w 719722"/>
                <a:gd name="connsiteY19" fmla="*/ 98606 h 193345"/>
                <a:gd name="connsiteX20" fmla="*/ 560614 w 719722"/>
                <a:gd name="connsiteY20" fmla="*/ 83277 h 193345"/>
                <a:gd name="connsiteX21" fmla="*/ 539445 w 719722"/>
                <a:gd name="connsiteY21" fmla="*/ 77891 h 193345"/>
                <a:gd name="connsiteX22" fmla="*/ 2352 w 719722"/>
                <a:gd name="connsiteY22" fmla="*/ 51650 h 193345"/>
                <a:gd name="connsiteX23" fmla="*/ 30300 w 719722"/>
                <a:gd name="connsiteY23" fmla="*/ 51650 h 193345"/>
                <a:gd name="connsiteX24" fmla="*/ 43997 w 719722"/>
                <a:gd name="connsiteY24" fmla="*/ 58417 h 193345"/>
                <a:gd name="connsiteX25" fmla="*/ 73190 w 719722"/>
                <a:gd name="connsiteY25" fmla="*/ 99020 h 193345"/>
                <a:gd name="connsiteX26" fmla="*/ 102383 w 719722"/>
                <a:gd name="connsiteY26" fmla="*/ 58417 h 193345"/>
                <a:gd name="connsiteX27" fmla="*/ 116080 w 719722"/>
                <a:gd name="connsiteY27" fmla="*/ 51650 h 193345"/>
                <a:gd name="connsiteX28" fmla="*/ 142921 w 719722"/>
                <a:gd name="connsiteY28" fmla="*/ 51650 h 193345"/>
                <a:gd name="connsiteX29" fmla="*/ 90484 w 719722"/>
                <a:gd name="connsiteY29" fmla="*/ 121531 h 193345"/>
                <a:gd name="connsiteX30" fmla="*/ 145273 w 719722"/>
                <a:gd name="connsiteY30" fmla="*/ 191411 h 193345"/>
                <a:gd name="connsiteX31" fmla="*/ 116910 w 719722"/>
                <a:gd name="connsiteY31" fmla="*/ 191411 h 193345"/>
                <a:gd name="connsiteX32" fmla="*/ 103213 w 719722"/>
                <a:gd name="connsiteY32" fmla="*/ 184644 h 193345"/>
                <a:gd name="connsiteX33" fmla="*/ 72360 w 719722"/>
                <a:gd name="connsiteY33" fmla="*/ 144732 h 193345"/>
                <a:gd name="connsiteX34" fmla="*/ 41368 w 719722"/>
                <a:gd name="connsiteY34" fmla="*/ 184644 h 193345"/>
                <a:gd name="connsiteX35" fmla="*/ 27671 w 719722"/>
                <a:gd name="connsiteY35" fmla="*/ 191411 h 193345"/>
                <a:gd name="connsiteX36" fmla="*/ 0 w 719722"/>
                <a:gd name="connsiteY36" fmla="*/ 191411 h 193345"/>
                <a:gd name="connsiteX37" fmla="*/ 54512 w 719722"/>
                <a:gd name="connsiteY37" fmla="*/ 121531 h 193345"/>
                <a:gd name="connsiteX38" fmla="*/ 389469 w 719722"/>
                <a:gd name="connsiteY38" fmla="*/ 50408 h 193345"/>
                <a:gd name="connsiteX39" fmla="*/ 431944 w 719722"/>
                <a:gd name="connsiteY39" fmla="*/ 65737 h 193345"/>
                <a:gd name="connsiteX40" fmla="*/ 447993 w 719722"/>
                <a:gd name="connsiteY40" fmla="*/ 111449 h 193345"/>
                <a:gd name="connsiteX41" fmla="*/ 447993 w 719722"/>
                <a:gd name="connsiteY41" fmla="*/ 191549 h 193345"/>
                <a:gd name="connsiteX42" fmla="*/ 432220 w 719722"/>
                <a:gd name="connsiteY42" fmla="*/ 191549 h 193345"/>
                <a:gd name="connsiteX43" fmla="*/ 415203 w 719722"/>
                <a:gd name="connsiteY43" fmla="*/ 174562 h 193345"/>
                <a:gd name="connsiteX44" fmla="*/ 415203 w 719722"/>
                <a:gd name="connsiteY44" fmla="*/ 115730 h 193345"/>
                <a:gd name="connsiteX45" fmla="*/ 406486 w 719722"/>
                <a:gd name="connsiteY45" fmla="*/ 88110 h 193345"/>
                <a:gd name="connsiteX46" fmla="*/ 381859 w 719722"/>
                <a:gd name="connsiteY46" fmla="*/ 78857 h 193345"/>
                <a:gd name="connsiteX47" fmla="*/ 353358 w 719722"/>
                <a:gd name="connsiteY47" fmla="*/ 89767 h 193345"/>
                <a:gd name="connsiteX48" fmla="*/ 342843 w 719722"/>
                <a:gd name="connsiteY48" fmla="*/ 120978 h 193345"/>
                <a:gd name="connsiteX49" fmla="*/ 342843 w 719722"/>
                <a:gd name="connsiteY49" fmla="*/ 174562 h 193345"/>
                <a:gd name="connsiteX50" fmla="*/ 325826 w 719722"/>
                <a:gd name="connsiteY50" fmla="*/ 191549 h 193345"/>
                <a:gd name="connsiteX51" fmla="*/ 310053 w 719722"/>
                <a:gd name="connsiteY51" fmla="*/ 191549 h 193345"/>
                <a:gd name="connsiteX52" fmla="*/ 310053 w 719722"/>
                <a:gd name="connsiteY52" fmla="*/ 51927 h 193345"/>
                <a:gd name="connsiteX53" fmla="*/ 324165 w 719722"/>
                <a:gd name="connsiteY53" fmla="*/ 51927 h 193345"/>
                <a:gd name="connsiteX54" fmla="*/ 341183 w 719722"/>
                <a:gd name="connsiteY54" fmla="*/ 68914 h 193345"/>
                <a:gd name="connsiteX55" fmla="*/ 341183 w 719722"/>
                <a:gd name="connsiteY55" fmla="*/ 70018 h 193345"/>
                <a:gd name="connsiteX56" fmla="*/ 361659 w 719722"/>
                <a:gd name="connsiteY56" fmla="*/ 55379 h 193345"/>
                <a:gd name="connsiteX57" fmla="*/ 389469 w 719722"/>
                <a:gd name="connsiteY57" fmla="*/ 50408 h 193345"/>
                <a:gd name="connsiteX58" fmla="*/ 719722 w 719722"/>
                <a:gd name="connsiteY58" fmla="*/ 50269 h 193345"/>
                <a:gd name="connsiteX59" fmla="*/ 719722 w 719722"/>
                <a:gd name="connsiteY59" fmla="*/ 81342 h 193345"/>
                <a:gd name="connsiteX60" fmla="*/ 712113 w 719722"/>
                <a:gd name="connsiteY60" fmla="*/ 80514 h 193345"/>
                <a:gd name="connsiteX61" fmla="*/ 682228 w 719722"/>
                <a:gd name="connsiteY61" fmla="*/ 91700 h 193345"/>
                <a:gd name="connsiteX62" fmla="*/ 671436 w 719722"/>
                <a:gd name="connsiteY62" fmla="*/ 123740 h 193345"/>
                <a:gd name="connsiteX63" fmla="*/ 671436 w 719722"/>
                <a:gd name="connsiteY63" fmla="*/ 174424 h 193345"/>
                <a:gd name="connsiteX64" fmla="*/ 654419 w 719722"/>
                <a:gd name="connsiteY64" fmla="*/ 191411 h 193345"/>
                <a:gd name="connsiteX65" fmla="*/ 638646 w 719722"/>
                <a:gd name="connsiteY65" fmla="*/ 191411 h 193345"/>
                <a:gd name="connsiteX66" fmla="*/ 638646 w 719722"/>
                <a:gd name="connsiteY66" fmla="*/ 51926 h 193345"/>
                <a:gd name="connsiteX67" fmla="*/ 669776 w 719722"/>
                <a:gd name="connsiteY67" fmla="*/ 51926 h 193345"/>
                <a:gd name="connsiteX68" fmla="*/ 669776 w 719722"/>
                <a:gd name="connsiteY68" fmla="*/ 72366 h 193345"/>
                <a:gd name="connsiteX69" fmla="*/ 719722 w 719722"/>
                <a:gd name="connsiteY69" fmla="*/ 50269 h 193345"/>
                <a:gd name="connsiteX70" fmla="*/ 208500 w 719722"/>
                <a:gd name="connsiteY70" fmla="*/ 50269 h 193345"/>
                <a:gd name="connsiteX71" fmla="*/ 233543 w 719722"/>
                <a:gd name="connsiteY71" fmla="*/ 54964 h 193345"/>
                <a:gd name="connsiteX72" fmla="*/ 253327 w 719722"/>
                <a:gd name="connsiteY72" fmla="*/ 68775 h 193345"/>
                <a:gd name="connsiteX73" fmla="*/ 270345 w 719722"/>
                <a:gd name="connsiteY73" fmla="*/ 51788 h 193345"/>
                <a:gd name="connsiteX74" fmla="*/ 285979 w 719722"/>
                <a:gd name="connsiteY74" fmla="*/ 51788 h 193345"/>
                <a:gd name="connsiteX75" fmla="*/ 285979 w 719722"/>
                <a:gd name="connsiteY75" fmla="*/ 51926 h 193345"/>
                <a:gd name="connsiteX76" fmla="*/ 285979 w 719722"/>
                <a:gd name="connsiteY76" fmla="*/ 191549 h 193345"/>
                <a:gd name="connsiteX77" fmla="*/ 271867 w 719722"/>
                <a:gd name="connsiteY77" fmla="*/ 191549 h 193345"/>
                <a:gd name="connsiteX78" fmla="*/ 254849 w 719722"/>
                <a:gd name="connsiteY78" fmla="*/ 174562 h 193345"/>
                <a:gd name="connsiteX79" fmla="*/ 254849 w 719722"/>
                <a:gd name="connsiteY79" fmla="*/ 173457 h 193345"/>
                <a:gd name="connsiteX80" fmla="*/ 234788 w 719722"/>
                <a:gd name="connsiteY80" fmla="*/ 188372 h 193345"/>
                <a:gd name="connsiteX81" fmla="*/ 208500 w 719722"/>
                <a:gd name="connsiteY81" fmla="*/ 193344 h 193345"/>
                <a:gd name="connsiteX82" fmla="*/ 171975 w 719722"/>
                <a:gd name="connsiteY82" fmla="*/ 184506 h 193345"/>
                <a:gd name="connsiteX83" fmla="*/ 146794 w 719722"/>
                <a:gd name="connsiteY83" fmla="*/ 159371 h 193345"/>
                <a:gd name="connsiteX84" fmla="*/ 137801 w 719722"/>
                <a:gd name="connsiteY84" fmla="*/ 121669 h 193345"/>
                <a:gd name="connsiteX85" fmla="*/ 146794 w 719722"/>
                <a:gd name="connsiteY85" fmla="*/ 84104 h 193345"/>
                <a:gd name="connsiteX86" fmla="*/ 171975 w 719722"/>
                <a:gd name="connsiteY86" fmla="*/ 59108 h 193345"/>
                <a:gd name="connsiteX87" fmla="*/ 208500 w 719722"/>
                <a:gd name="connsiteY87" fmla="*/ 50269 h 193345"/>
                <a:gd name="connsiteX88" fmla="*/ 580675 w 719722"/>
                <a:gd name="connsiteY88" fmla="*/ 0 h 193345"/>
                <a:gd name="connsiteX89" fmla="*/ 613327 w 719722"/>
                <a:gd name="connsiteY89" fmla="*/ 0 h 193345"/>
                <a:gd name="connsiteX90" fmla="*/ 613327 w 719722"/>
                <a:gd name="connsiteY90" fmla="*/ 191550 h 193345"/>
                <a:gd name="connsiteX91" fmla="*/ 598938 w 719722"/>
                <a:gd name="connsiteY91" fmla="*/ 191550 h 193345"/>
                <a:gd name="connsiteX92" fmla="*/ 581920 w 719722"/>
                <a:gd name="connsiteY92" fmla="*/ 174563 h 193345"/>
                <a:gd name="connsiteX93" fmla="*/ 581920 w 719722"/>
                <a:gd name="connsiteY93" fmla="*/ 173458 h 193345"/>
                <a:gd name="connsiteX94" fmla="*/ 561859 w 719722"/>
                <a:gd name="connsiteY94" fmla="*/ 188373 h 193345"/>
                <a:gd name="connsiteX95" fmla="*/ 535571 w 719722"/>
                <a:gd name="connsiteY95" fmla="*/ 193345 h 193345"/>
                <a:gd name="connsiteX96" fmla="*/ 499322 w 719722"/>
                <a:gd name="connsiteY96" fmla="*/ 184507 h 193345"/>
                <a:gd name="connsiteX97" fmla="*/ 474003 w 719722"/>
                <a:gd name="connsiteY97" fmla="*/ 159234 h 193345"/>
                <a:gd name="connsiteX98" fmla="*/ 464872 w 719722"/>
                <a:gd name="connsiteY98" fmla="*/ 121669 h 193345"/>
                <a:gd name="connsiteX99" fmla="*/ 474003 w 719722"/>
                <a:gd name="connsiteY99" fmla="*/ 84243 h 193345"/>
                <a:gd name="connsiteX100" fmla="*/ 499322 w 719722"/>
                <a:gd name="connsiteY100" fmla="*/ 59108 h 193345"/>
                <a:gd name="connsiteX101" fmla="*/ 535571 w 719722"/>
                <a:gd name="connsiteY101" fmla="*/ 50270 h 193345"/>
                <a:gd name="connsiteX102" fmla="*/ 561029 w 719722"/>
                <a:gd name="connsiteY102" fmla="*/ 54965 h 193345"/>
                <a:gd name="connsiteX103" fmla="*/ 580675 w 719722"/>
                <a:gd name="connsiteY103" fmla="*/ 69052 h 193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l="l" t="t" r="r" b="b"/>
              <a:pathLst>
                <a:path w="719722" h="193345">
                  <a:moveTo>
                    <a:pt x="212098" y="78028"/>
                  </a:moveTo>
                  <a:cubicBezTo>
                    <a:pt x="200061" y="78028"/>
                    <a:pt x="190099" y="82033"/>
                    <a:pt x="182351" y="90043"/>
                  </a:cubicBezTo>
                  <a:cubicBezTo>
                    <a:pt x="174603" y="98053"/>
                    <a:pt x="170730" y="108549"/>
                    <a:pt x="170730" y="121669"/>
                  </a:cubicBezTo>
                  <a:cubicBezTo>
                    <a:pt x="170730" y="134788"/>
                    <a:pt x="174603" y="145284"/>
                    <a:pt x="182351" y="153294"/>
                  </a:cubicBezTo>
                  <a:cubicBezTo>
                    <a:pt x="190099" y="161304"/>
                    <a:pt x="200061" y="165309"/>
                    <a:pt x="212098" y="165309"/>
                  </a:cubicBezTo>
                  <a:cubicBezTo>
                    <a:pt x="224134" y="165447"/>
                    <a:pt x="234096" y="161442"/>
                    <a:pt x="241982" y="153294"/>
                  </a:cubicBezTo>
                  <a:cubicBezTo>
                    <a:pt x="249868" y="145284"/>
                    <a:pt x="253742" y="134788"/>
                    <a:pt x="253742" y="121669"/>
                  </a:cubicBezTo>
                  <a:cubicBezTo>
                    <a:pt x="253742" y="108549"/>
                    <a:pt x="249868" y="98053"/>
                    <a:pt x="241982" y="90043"/>
                  </a:cubicBezTo>
                  <a:cubicBezTo>
                    <a:pt x="234096" y="82033"/>
                    <a:pt x="224134" y="78028"/>
                    <a:pt x="212098" y="78028"/>
                  </a:cubicBezTo>
                  <a:close/>
                  <a:moveTo>
                    <a:pt x="539445" y="77891"/>
                  </a:moveTo>
                  <a:cubicBezTo>
                    <a:pt x="531559" y="77891"/>
                    <a:pt x="524503" y="79686"/>
                    <a:pt x="518277" y="83277"/>
                  </a:cubicBezTo>
                  <a:cubicBezTo>
                    <a:pt x="512051" y="86867"/>
                    <a:pt x="507070" y="91977"/>
                    <a:pt x="503335" y="98606"/>
                  </a:cubicBezTo>
                  <a:cubicBezTo>
                    <a:pt x="499599" y="105235"/>
                    <a:pt x="497801" y="112969"/>
                    <a:pt x="497801" y="121669"/>
                  </a:cubicBezTo>
                  <a:cubicBezTo>
                    <a:pt x="497801" y="130370"/>
                    <a:pt x="499599" y="138104"/>
                    <a:pt x="503335" y="144733"/>
                  </a:cubicBezTo>
                  <a:cubicBezTo>
                    <a:pt x="507070" y="151362"/>
                    <a:pt x="511913" y="156471"/>
                    <a:pt x="518277" y="160062"/>
                  </a:cubicBezTo>
                  <a:cubicBezTo>
                    <a:pt x="524503" y="163653"/>
                    <a:pt x="531698" y="165448"/>
                    <a:pt x="539445" y="165448"/>
                  </a:cubicBezTo>
                  <a:cubicBezTo>
                    <a:pt x="547193" y="165448"/>
                    <a:pt x="554388" y="163653"/>
                    <a:pt x="560614" y="160062"/>
                  </a:cubicBezTo>
                  <a:cubicBezTo>
                    <a:pt x="566840" y="156471"/>
                    <a:pt x="571821" y="151362"/>
                    <a:pt x="575556" y="144733"/>
                  </a:cubicBezTo>
                  <a:cubicBezTo>
                    <a:pt x="579292" y="138104"/>
                    <a:pt x="581090" y="130370"/>
                    <a:pt x="581090" y="121669"/>
                  </a:cubicBezTo>
                  <a:cubicBezTo>
                    <a:pt x="581090" y="112969"/>
                    <a:pt x="579292" y="105235"/>
                    <a:pt x="575556" y="98606"/>
                  </a:cubicBezTo>
                  <a:cubicBezTo>
                    <a:pt x="571821" y="91977"/>
                    <a:pt x="566840" y="86867"/>
                    <a:pt x="560614" y="83277"/>
                  </a:cubicBezTo>
                  <a:cubicBezTo>
                    <a:pt x="554388" y="79686"/>
                    <a:pt x="547193" y="77891"/>
                    <a:pt x="539445" y="77891"/>
                  </a:cubicBezTo>
                  <a:close/>
                  <a:moveTo>
                    <a:pt x="2352" y="51650"/>
                  </a:moveTo>
                  <a:lnTo>
                    <a:pt x="30300" y="51650"/>
                  </a:lnTo>
                  <a:cubicBezTo>
                    <a:pt x="35696" y="51650"/>
                    <a:pt x="40676" y="54136"/>
                    <a:pt x="43997" y="58417"/>
                  </a:cubicBezTo>
                  <a:lnTo>
                    <a:pt x="73190" y="99020"/>
                  </a:lnTo>
                  <a:lnTo>
                    <a:pt x="102383" y="58417"/>
                  </a:lnTo>
                  <a:cubicBezTo>
                    <a:pt x="105565" y="54136"/>
                    <a:pt x="110684" y="51650"/>
                    <a:pt x="116080" y="51650"/>
                  </a:cubicBezTo>
                  <a:lnTo>
                    <a:pt x="142921" y="51650"/>
                  </a:lnTo>
                  <a:lnTo>
                    <a:pt x="90484" y="121531"/>
                  </a:lnTo>
                  <a:lnTo>
                    <a:pt x="145273" y="191411"/>
                  </a:lnTo>
                  <a:lnTo>
                    <a:pt x="116910" y="191411"/>
                  </a:lnTo>
                  <a:cubicBezTo>
                    <a:pt x="111514" y="191549"/>
                    <a:pt x="106395" y="188925"/>
                    <a:pt x="103213" y="184644"/>
                  </a:cubicBezTo>
                  <a:lnTo>
                    <a:pt x="72360" y="144732"/>
                  </a:lnTo>
                  <a:lnTo>
                    <a:pt x="41368" y="184644"/>
                  </a:lnTo>
                  <a:cubicBezTo>
                    <a:pt x="38186" y="188925"/>
                    <a:pt x="33067" y="191411"/>
                    <a:pt x="27671" y="191411"/>
                  </a:cubicBezTo>
                  <a:lnTo>
                    <a:pt x="0" y="191411"/>
                  </a:lnTo>
                  <a:lnTo>
                    <a:pt x="54512" y="121531"/>
                  </a:lnTo>
                  <a:close/>
                  <a:moveTo>
                    <a:pt x="389469" y="50408"/>
                  </a:moveTo>
                  <a:cubicBezTo>
                    <a:pt x="407040" y="50270"/>
                    <a:pt x="421290" y="55379"/>
                    <a:pt x="431944" y="65737"/>
                  </a:cubicBezTo>
                  <a:cubicBezTo>
                    <a:pt x="442597" y="76095"/>
                    <a:pt x="447993" y="91286"/>
                    <a:pt x="447993" y="111449"/>
                  </a:cubicBezTo>
                  <a:lnTo>
                    <a:pt x="447993" y="191549"/>
                  </a:lnTo>
                  <a:lnTo>
                    <a:pt x="432220" y="191549"/>
                  </a:lnTo>
                  <a:cubicBezTo>
                    <a:pt x="422812" y="191549"/>
                    <a:pt x="415203" y="183953"/>
                    <a:pt x="415203" y="174562"/>
                  </a:cubicBezTo>
                  <a:lnTo>
                    <a:pt x="415203" y="115730"/>
                  </a:lnTo>
                  <a:cubicBezTo>
                    <a:pt x="415203" y="103577"/>
                    <a:pt x="412297" y="94325"/>
                    <a:pt x="406486" y="88110"/>
                  </a:cubicBezTo>
                  <a:cubicBezTo>
                    <a:pt x="400676" y="81895"/>
                    <a:pt x="392513" y="78857"/>
                    <a:pt x="381859" y="78857"/>
                  </a:cubicBezTo>
                  <a:cubicBezTo>
                    <a:pt x="369822" y="78857"/>
                    <a:pt x="360276" y="82448"/>
                    <a:pt x="353358" y="89767"/>
                  </a:cubicBezTo>
                  <a:cubicBezTo>
                    <a:pt x="346302" y="96948"/>
                    <a:pt x="342843" y="107444"/>
                    <a:pt x="342843" y="120978"/>
                  </a:cubicBezTo>
                  <a:lnTo>
                    <a:pt x="342843" y="174562"/>
                  </a:lnTo>
                  <a:cubicBezTo>
                    <a:pt x="342843" y="183953"/>
                    <a:pt x="335234" y="191549"/>
                    <a:pt x="325826" y="191549"/>
                  </a:cubicBezTo>
                  <a:lnTo>
                    <a:pt x="310053" y="191549"/>
                  </a:lnTo>
                  <a:lnTo>
                    <a:pt x="310053" y="51927"/>
                  </a:lnTo>
                  <a:lnTo>
                    <a:pt x="324165" y="51927"/>
                  </a:lnTo>
                  <a:cubicBezTo>
                    <a:pt x="333573" y="51927"/>
                    <a:pt x="341183" y="59523"/>
                    <a:pt x="341183" y="68914"/>
                  </a:cubicBezTo>
                  <a:lnTo>
                    <a:pt x="341183" y="70018"/>
                  </a:lnTo>
                  <a:cubicBezTo>
                    <a:pt x="346579" y="63527"/>
                    <a:pt x="353358" y="58694"/>
                    <a:pt x="361659" y="55379"/>
                  </a:cubicBezTo>
                  <a:cubicBezTo>
                    <a:pt x="369822" y="52065"/>
                    <a:pt x="379092" y="50408"/>
                    <a:pt x="389469" y="50408"/>
                  </a:cubicBezTo>
                  <a:close/>
                  <a:moveTo>
                    <a:pt x="719722" y="50269"/>
                  </a:moveTo>
                  <a:lnTo>
                    <a:pt x="719722" y="81342"/>
                  </a:lnTo>
                  <a:cubicBezTo>
                    <a:pt x="716955" y="80790"/>
                    <a:pt x="714326" y="80514"/>
                    <a:pt x="712113" y="80514"/>
                  </a:cubicBezTo>
                  <a:cubicBezTo>
                    <a:pt x="699384" y="80514"/>
                    <a:pt x="689422" y="84243"/>
                    <a:pt x="682228" y="91700"/>
                  </a:cubicBezTo>
                  <a:cubicBezTo>
                    <a:pt x="675033" y="99158"/>
                    <a:pt x="671436" y="109792"/>
                    <a:pt x="671436" y="123740"/>
                  </a:cubicBezTo>
                  <a:lnTo>
                    <a:pt x="671436" y="174424"/>
                  </a:lnTo>
                  <a:cubicBezTo>
                    <a:pt x="671436" y="183815"/>
                    <a:pt x="663827" y="191411"/>
                    <a:pt x="654419" y="191411"/>
                  </a:cubicBezTo>
                  <a:lnTo>
                    <a:pt x="638646" y="191411"/>
                  </a:lnTo>
                  <a:lnTo>
                    <a:pt x="638646" y="51926"/>
                  </a:lnTo>
                  <a:lnTo>
                    <a:pt x="669776" y="51926"/>
                  </a:lnTo>
                  <a:lnTo>
                    <a:pt x="669776" y="72366"/>
                  </a:lnTo>
                  <a:cubicBezTo>
                    <a:pt x="679322" y="57589"/>
                    <a:pt x="695925" y="50269"/>
                    <a:pt x="719722" y="50269"/>
                  </a:cubicBezTo>
                  <a:close/>
                  <a:moveTo>
                    <a:pt x="208500" y="50269"/>
                  </a:moveTo>
                  <a:cubicBezTo>
                    <a:pt x="217632" y="50269"/>
                    <a:pt x="225933" y="51788"/>
                    <a:pt x="233543" y="54964"/>
                  </a:cubicBezTo>
                  <a:cubicBezTo>
                    <a:pt x="241152" y="58141"/>
                    <a:pt x="247793" y="62698"/>
                    <a:pt x="253327" y="68775"/>
                  </a:cubicBezTo>
                  <a:cubicBezTo>
                    <a:pt x="253327" y="59384"/>
                    <a:pt x="260937" y="51788"/>
                    <a:pt x="270345" y="51788"/>
                  </a:cubicBezTo>
                  <a:lnTo>
                    <a:pt x="285979" y="51788"/>
                  </a:lnTo>
                  <a:lnTo>
                    <a:pt x="285979" y="51926"/>
                  </a:lnTo>
                  <a:lnTo>
                    <a:pt x="285979" y="191549"/>
                  </a:lnTo>
                  <a:lnTo>
                    <a:pt x="271867" y="191549"/>
                  </a:lnTo>
                  <a:cubicBezTo>
                    <a:pt x="262459" y="191549"/>
                    <a:pt x="254849" y="183953"/>
                    <a:pt x="254849" y="174562"/>
                  </a:cubicBezTo>
                  <a:lnTo>
                    <a:pt x="254849" y="173457"/>
                  </a:lnTo>
                  <a:cubicBezTo>
                    <a:pt x="249453" y="180086"/>
                    <a:pt x="242812" y="185058"/>
                    <a:pt x="234788" y="188372"/>
                  </a:cubicBezTo>
                  <a:cubicBezTo>
                    <a:pt x="226902" y="191687"/>
                    <a:pt x="218047" y="193344"/>
                    <a:pt x="208500" y="193344"/>
                  </a:cubicBezTo>
                  <a:cubicBezTo>
                    <a:pt x="194941" y="193344"/>
                    <a:pt x="182628" y="190444"/>
                    <a:pt x="171975" y="184506"/>
                  </a:cubicBezTo>
                  <a:cubicBezTo>
                    <a:pt x="161183" y="178567"/>
                    <a:pt x="152882" y="170143"/>
                    <a:pt x="146794" y="159371"/>
                  </a:cubicBezTo>
                  <a:cubicBezTo>
                    <a:pt x="140706" y="148599"/>
                    <a:pt x="137801" y="136031"/>
                    <a:pt x="137801" y="121669"/>
                  </a:cubicBezTo>
                  <a:cubicBezTo>
                    <a:pt x="137801" y="107306"/>
                    <a:pt x="140845" y="94876"/>
                    <a:pt x="146794" y="84104"/>
                  </a:cubicBezTo>
                  <a:cubicBezTo>
                    <a:pt x="152882" y="73332"/>
                    <a:pt x="161183" y="65046"/>
                    <a:pt x="171975" y="59108"/>
                  </a:cubicBezTo>
                  <a:cubicBezTo>
                    <a:pt x="182766" y="53169"/>
                    <a:pt x="194941" y="50269"/>
                    <a:pt x="208500" y="50269"/>
                  </a:cubicBezTo>
                  <a:close/>
                  <a:moveTo>
                    <a:pt x="580675" y="0"/>
                  </a:moveTo>
                  <a:lnTo>
                    <a:pt x="613327" y="0"/>
                  </a:lnTo>
                  <a:lnTo>
                    <a:pt x="613327" y="191550"/>
                  </a:lnTo>
                  <a:lnTo>
                    <a:pt x="598938" y="191550"/>
                  </a:lnTo>
                  <a:cubicBezTo>
                    <a:pt x="589530" y="191550"/>
                    <a:pt x="581920" y="183954"/>
                    <a:pt x="581920" y="174563"/>
                  </a:cubicBezTo>
                  <a:lnTo>
                    <a:pt x="581920" y="173458"/>
                  </a:lnTo>
                  <a:cubicBezTo>
                    <a:pt x="576525" y="180087"/>
                    <a:pt x="569884" y="185059"/>
                    <a:pt x="561859" y="188373"/>
                  </a:cubicBezTo>
                  <a:cubicBezTo>
                    <a:pt x="553973" y="191688"/>
                    <a:pt x="545118" y="193345"/>
                    <a:pt x="535571" y="193345"/>
                  </a:cubicBezTo>
                  <a:cubicBezTo>
                    <a:pt x="522151" y="193345"/>
                    <a:pt x="509976" y="190445"/>
                    <a:pt x="499322" y="184507"/>
                  </a:cubicBezTo>
                  <a:cubicBezTo>
                    <a:pt x="488531" y="178568"/>
                    <a:pt x="480091" y="170144"/>
                    <a:pt x="474003" y="159234"/>
                  </a:cubicBezTo>
                  <a:cubicBezTo>
                    <a:pt x="467916" y="148323"/>
                    <a:pt x="464872" y="135756"/>
                    <a:pt x="464872" y="121669"/>
                  </a:cubicBezTo>
                  <a:cubicBezTo>
                    <a:pt x="464872" y="107583"/>
                    <a:pt x="467916" y="95015"/>
                    <a:pt x="474003" y="84243"/>
                  </a:cubicBezTo>
                  <a:cubicBezTo>
                    <a:pt x="480091" y="73471"/>
                    <a:pt x="488531" y="65047"/>
                    <a:pt x="499322" y="59108"/>
                  </a:cubicBezTo>
                  <a:cubicBezTo>
                    <a:pt x="510114" y="53170"/>
                    <a:pt x="522151" y="50270"/>
                    <a:pt x="535571" y="50270"/>
                  </a:cubicBezTo>
                  <a:cubicBezTo>
                    <a:pt x="544841" y="50270"/>
                    <a:pt x="553281" y="51789"/>
                    <a:pt x="561029" y="54965"/>
                  </a:cubicBezTo>
                  <a:cubicBezTo>
                    <a:pt x="568777" y="58142"/>
                    <a:pt x="575279" y="62837"/>
                    <a:pt x="580675" y="69052"/>
                  </a:cubicBezTo>
                  <a:close/>
                </a:path>
              </a:pathLst>
            </a:custGeom>
            <a:solidFill>
              <a:schemeClr val="tx2"/>
            </a:solidFill>
            <a:ln w="9510" cap="flat">
              <a:noFill/>
              <a:prstDash val="solid"/>
              <a:miter/>
            </a:ln>
          </p:spPr>
          <p:txBody>
            <a:bodyPr wrap="square" rtlCol="0" anchor="ctr">
              <a:noAutofit/>
            </a:bodyPr>
            <a:lstStyle/>
            <a:p>
              <a:endParaRPr lang="en-US" sz="1799"/>
            </a:p>
          </p:txBody>
        </p:sp>
        <p:grpSp>
          <p:nvGrpSpPr>
            <p:cNvPr id="16" name="Group 15">
              <a:extLst>
                <a:ext uri="{FF2B5EF4-FFF2-40B4-BE49-F238E27FC236}">
                  <a16:creationId xmlns:a16="http://schemas.microsoft.com/office/drawing/2014/main" id="{3B1D580E-3AC5-D44A-897F-05745F6A3191}"/>
                </a:ext>
              </a:extLst>
            </p:cNvPr>
            <p:cNvGrpSpPr/>
            <p:nvPr userDrawn="1"/>
          </p:nvGrpSpPr>
          <p:grpSpPr>
            <a:xfrm>
              <a:off x="11082099" y="267640"/>
              <a:ext cx="156756" cy="139761"/>
              <a:chOff x="11082099" y="267640"/>
              <a:chExt cx="156756" cy="139761"/>
            </a:xfrm>
          </p:grpSpPr>
          <p:sp>
            <p:nvSpPr>
              <p:cNvPr id="17" name="Freeform 16">
                <a:extLst>
                  <a:ext uri="{FF2B5EF4-FFF2-40B4-BE49-F238E27FC236}">
                    <a16:creationId xmlns:a16="http://schemas.microsoft.com/office/drawing/2014/main" id="{1939CAD4-1C72-0E4E-8884-D92FF553D6C9}"/>
                  </a:ext>
                </a:extLst>
              </p:cNvPr>
              <p:cNvSpPr/>
              <p:nvPr/>
            </p:nvSpPr>
            <p:spPr>
              <a:xfrm>
                <a:off x="11082099" y="272749"/>
                <a:ext cx="70699" cy="60489"/>
              </a:xfrm>
              <a:custGeom>
                <a:avLst/>
                <a:gdLst>
                  <a:gd name="connsiteX0" fmla="*/ 246570 w 486475"/>
                  <a:gd name="connsiteY0" fmla="*/ 0 h 416222"/>
                  <a:gd name="connsiteX1" fmla="*/ 225625 w 486475"/>
                  <a:gd name="connsiteY1" fmla="*/ 26608 h 416222"/>
                  <a:gd name="connsiteX2" fmla="*/ 0 w 486475"/>
                  <a:gd name="connsiteY2" fmla="*/ 416223 h 416222"/>
                  <a:gd name="connsiteX3" fmla="*/ 486475 w 486475"/>
                  <a:gd name="connsiteY3" fmla="*/ 416223 h 416222"/>
                  <a:gd name="connsiteX4" fmla="*/ 246570 w 486475"/>
                  <a:gd name="connsiteY4" fmla="*/ 0 h 416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475" h="416222">
                    <a:moveTo>
                      <a:pt x="246570" y="0"/>
                    </a:moveTo>
                    <a:cubicBezTo>
                      <a:pt x="238954" y="7602"/>
                      <a:pt x="231338" y="16155"/>
                      <a:pt x="225625" y="26608"/>
                    </a:cubicBezTo>
                    <a:lnTo>
                      <a:pt x="0" y="416223"/>
                    </a:lnTo>
                    <a:lnTo>
                      <a:pt x="486475" y="416223"/>
                    </a:lnTo>
                    <a:lnTo>
                      <a:pt x="246570" y="0"/>
                    </a:lnTo>
                    <a:close/>
                  </a:path>
                </a:pathLst>
              </a:custGeom>
              <a:solidFill>
                <a:srgbClr val="DF1E26"/>
              </a:solidFill>
              <a:ln w="9510" cap="flat">
                <a:noFill/>
                <a:prstDash val="solid"/>
                <a:miter/>
              </a:ln>
            </p:spPr>
            <p:txBody>
              <a:bodyPr rtlCol="0" anchor="ctr"/>
              <a:lstStyle/>
              <a:p>
                <a:endParaRPr lang="en-US" sz="1799"/>
              </a:p>
            </p:txBody>
          </p:sp>
          <p:sp>
            <p:nvSpPr>
              <p:cNvPr id="18" name="Freeform 17">
                <a:extLst>
                  <a:ext uri="{FF2B5EF4-FFF2-40B4-BE49-F238E27FC236}">
                    <a16:creationId xmlns:a16="http://schemas.microsoft.com/office/drawing/2014/main" id="{EB5A6B38-5D02-BF4E-AFB5-26AC294C6C12}"/>
                  </a:ext>
                </a:extLst>
              </p:cNvPr>
              <p:cNvSpPr/>
              <p:nvPr/>
            </p:nvSpPr>
            <p:spPr>
              <a:xfrm>
                <a:off x="11125542" y="267640"/>
                <a:ext cx="69869" cy="61180"/>
              </a:xfrm>
              <a:custGeom>
                <a:avLst/>
                <a:gdLst>
                  <a:gd name="connsiteX0" fmla="*/ 480763 w 480763"/>
                  <a:gd name="connsiteY0" fmla="*/ 4751 h 420973"/>
                  <a:gd name="connsiteX1" fmla="*/ 447443 w 480763"/>
                  <a:gd name="connsiteY1" fmla="*/ 0 h 420973"/>
                  <a:gd name="connsiteX2" fmla="*/ 33320 w 480763"/>
                  <a:gd name="connsiteY2" fmla="*/ 0 h 420973"/>
                  <a:gd name="connsiteX3" fmla="*/ 0 w 480763"/>
                  <a:gd name="connsiteY3" fmla="*/ 4751 h 420973"/>
                  <a:gd name="connsiteX4" fmla="*/ 240858 w 480763"/>
                  <a:gd name="connsiteY4" fmla="*/ 420974 h 420973"/>
                  <a:gd name="connsiteX5" fmla="*/ 480763 w 480763"/>
                  <a:gd name="connsiteY5" fmla="*/ 4751 h 420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0763" h="420973">
                    <a:moveTo>
                      <a:pt x="480763" y="4751"/>
                    </a:moveTo>
                    <a:cubicBezTo>
                      <a:pt x="470291" y="1901"/>
                      <a:pt x="458867" y="0"/>
                      <a:pt x="447443" y="0"/>
                    </a:cubicBezTo>
                    <a:lnTo>
                      <a:pt x="33320" y="0"/>
                    </a:lnTo>
                    <a:cubicBezTo>
                      <a:pt x="21896" y="0"/>
                      <a:pt x="10472" y="1901"/>
                      <a:pt x="0" y="4751"/>
                    </a:cubicBezTo>
                    <a:lnTo>
                      <a:pt x="240858" y="420974"/>
                    </a:lnTo>
                    <a:lnTo>
                      <a:pt x="480763" y="4751"/>
                    </a:lnTo>
                    <a:close/>
                  </a:path>
                </a:pathLst>
              </a:custGeom>
              <a:solidFill>
                <a:srgbClr val="EF3834"/>
              </a:solidFill>
              <a:ln w="9510" cap="flat">
                <a:noFill/>
                <a:prstDash val="solid"/>
                <a:miter/>
              </a:ln>
            </p:spPr>
            <p:txBody>
              <a:bodyPr rtlCol="0" anchor="ctr"/>
              <a:lstStyle/>
              <a:p>
                <a:endParaRPr lang="en-US" sz="1799"/>
              </a:p>
            </p:txBody>
          </p:sp>
          <p:sp>
            <p:nvSpPr>
              <p:cNvPr id="19" name="Freeform 18">
                <a:extLst>
                  <a:ext uri="{FF2B5EF4-FFF2-40B4-BE49-F238E27FC236}">
                    <a16:creationId xmlns:a16="http://schemas.microsoft.com/office/drawing/2014/main" id="{FFB8EC29-41B0-E640-8632-9225858B694B}"/>
                  </a:ext>
                </a:extLst>
              </p:cNvPr>
              <p:cNvSpPr/>
              <p:nvPr/>
            </p:nvSpPr>
            <p:spPr>
              <a:xfrm>
                <a:off x="11082237" y="341939"/>
                <a:ext cx="70838" cy="60489"/>
              </a:xfrm>
              <a:custGeom>
                <a:avLst/>
                <a:gdLst>
                  <a:gd name="connsiteX0" fmla="*/ 0 w 487427"/>
                  <a:gd name="connsiteY0" fmla="*/ 0 h 416222"/>
                  <a:gd name="connsiteX1" fmla="*/ 225625 w 487427"/>
                  <a:gd name="connsiteY1" fmla="*/ 389615 h 416222"/>
                  <a:gd name="connsiteX2" fmla="*/ 246570 w 487427"/>
                  <a:gd name="connsiteY2" fmla="*/ 416222 h 416222"/>
                  <a:gd name="connsiteX3" fmla="*/ 487427 w 487427"/>
                  <a:gd name="connsiteY3" fmla="*/ 0 h 416222"/>
                  <a:gd name="connsiteX4" fmla="*/ 0 w 487427"/>
                  <a:gd name="connsiteY4" fmla="*/ 0 h 416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7427" h="416222">
                    <a:moveTo>
                      <a:pt x="0" y="0"/>
                    </a:moveTo>
                    <a:lnTo>
                      <a:pt x="225625" y="389615"/>
                    </a:lnTo>
                    <a:cubicBezTo>
                      <a:pt x="231338" y="399118"/>
                      <a:pt x="238002" y="408620"/>
                      <a:pt x="246570" y="416222"/>
                    </a:cubicBezTo>
                    <a:lnTo>
                      <a:pt x="487427" y="0"/>
                    </a:lnTo>
                    <a:lnTo>
                      <a:pt x="0" y="0"/>
                    </a:lnTo>
                    <a:close/>
                  </a:path>
                </a:pathLst>
              </a:custGeom>
              <a:solidFill>
                <a:srgbClr val="F0534C"/>
              </a:solidFill>
              <a:ln w="9510" cap="flat">
                <a:noFill/>
                <a:prstDash val="solid"/>
                <a:miter/>
              </a:ln>
            </p:spPr>
            <p:txBody>
              <a:bodyPr rtlCol="0" anchor="ctr"/>
              <a:lstStyle/>
              <a:p>
                <a:endParaRPr lang="en-US" sz="1799"/>
              </a:p>
            </p:txBody>
          </p:sp>
          <p:sp>
            <p:nvSpPr>
              <p:cNvPr id="20" name="Freeform 19">
                <a:extLst>
                  <a:ext uri="{FF2B5EF4-FFF2-40B4-BE49-F238E27FC236}">
                    <a16:creationId xmlns:a16="http://schemas.microsoft.com/office/drawing/2014/main" id="{958300B5-8EAE-734D-9286-FD782AC846ED}"/>
                  </a:ext>
                </a:extLst>
              </p:cNvPr>
              <p:cNvSpPr/>
              <p:nvPr/>
            </p:nvSpPr>
            <p:spPr>
              <a:xfrm>
                <a:off x="11168017" y="341939"/>
                <a:ext cx="70838" cy="60489"/>
              </a:xfrm>
              <a:custGeom>
                <a:avLst/>
                <a:gdLst>
                  <a:gd name="connsiteX0" fmla="*/ 261802 w 487427"/>
                  <a:gd name="connsiteY0" fmla="*/ 389615 h 416222"/>
                  <a:gd name="connsiteX1" fmla="*/ 487427 w 487427"/>
                  <a:gd name="connsiteY1" fmla="*/ 0 h 416222"/>
                  <a:gd name="connsiteX2" fmla="*/ 0 w 487427"/>
                  <a:gd name="connsiteY2" fmla="*/ 0 h 416222"/>
                  <a:gd name="connsiteX3" fmla="*/ 240858 w 487427"/>
                  <a:gd name="connsiteY3" fmla="*/ 416222 h 416222"/>
                  <a:gd name="connsiteX4" fmla="*/ 261802 w 487427"/>
                  <a:gd name="connsiteY4" fmla="*/ 389615 h 416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7427" h="416222">
                    <a:moveTo>
                      <a:pt x="261802" y="389615"/>
                    </a:moveTo>
                    <a:lnTo>
                      <a:pt x="487427" y="0"/>
                    </a:lnTo>
                    <a:lnTo>
                      <a:pt x="0" y="0"/>
                    </a:lnTo>
                    <a:lnTo>
                      <a:pt x="240858" y="416222"/>
                    </a:lnTo>
                    <a:cubicBezTo>
                      <a:pt x="248474" y="407670"/>
                      <a:pt x="256090" y="399118"/>
                      <a:pt x="261802" y="389615"/>
                    </a:cubicBezTo>
                  </a:path>
                </a:pathLst>
              </a:custGeom>
              <a:solidFill>
                <a:srgbClr val="F26F62"/>
              </a:solidFill>
              <a:ln w="9510" cap="flat">
                <a:noFill/>
                <a:prstDash val="solid"/>
                <a:miter/>
              </a:ln>
            </p:spPr>
            <p:txBody>
              <a:bodyPr rtlCol="0" anchor="ctr"/>
              <a:lstStyle/>
              <a:p>
                <a:endParaRPr lang="en-US" sz="1799"/>
              </a:p>
            </p:txBody>
          </p:sp>
          <p:sp>
            <p:nvSpPr>
              <p:cNvPr id="21" name="Freeform 20">
                <a:extLst>
                  <a:ext uri="{FF2B5EF4-FFF2-40B4-BE49-F238E27FC236}">
                    <a16:creationId xmlns:a16="http://schemas.microsoft.com/office/drawing/2014/main" id="{A59654FA-F084-7B4A-9BEF-22CF96A7518E}"/>
                  </a:ext>
                </a:extLst>
              </p:cNvPr>
              <p:cNvSpPr/>
              <p:nvPr/>
            </p:nvSpPr>
            <p:spPr>
              <a:xfrm>
                <a:off x="11125542" y="346221"/>
                <a:ext cx="70008" cy="61180"/>
              </a:xfrm>
              <a:custGeom>
                <a:avLst/>
                <a:gdLst>
                  <a:gd name="connsiteX0" fmla="*/ 0 w 481715"/>
                  <a:gd name="connsiteY0" fmla="*/ 416223 h 420973"/>
                  <a:gd name="connsiteX1" fmla="*/ 33320 w 481715"/>
                  <a:gd name="connsiteY1" fmla="*/ 420974 h 420973"/>
                  <a:gd name="connsiteX2" fmla="*/ 448395 w 481715"/>
                  <a:gd name="connsiteY2" fmla="*/ 420974 h 420973"/>
                  <a:gd name="connsiteX3" fmla="*/ 481715 w 481715"/>
                  <a:gd name="connsiteY3" fmla="*/ 416223 h 420973"/>
                  <a:gd name="connsiteX4" fmla="*/ 240858 w 481715"/>
                  <a:gd name="connsiteY4" fmla="*/ 0 h 420973"/>
                  <a:gd name="connsiteX5" fmla="*/ 0 w 481715"/>
                  <a:gd name="connsiteY5" fmla="*/ 416223 h 420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1715" h="420973">
                    <a:moveTo>
                      <a:pt x="0" y="416223"/>
                    </a:moveTo>
                    <a:cubicBezTo>
                      <a:pt x="10472" y="419073"/>
                      <a:pt x="21896" y="420974"/>
                      <a:pt x="33320" y="420974"/>
                    </a:cubicBezTo>
                    <a:lnTo>
                      <a:pt x="448395" y="420974"/>
                    </a:lnTo>
                    <a:cubicBezTo>
                      <a:pt x="459819" y="420974"/>
                      <a:pt x="471243" y="419073"/>
                      <a:pt x="481715" y="416223"/>
                    </a:cubicBezTo>
                    <a:lnTo>
                      <a:pt x="240858" y="0"/>
                    </a:lnTo>
                    <a:lnTo>
                      <a:pt x="0" y="416223"/>
                    </a:lnTo>
                    <a:close/>
                  </a:path>
                </a:pathLst>
              </a:custGeom>
              <a:solidFill>
                <a:srgbClr val="F58C7F"/>
              </a:solidFill>
              <a:ln w="9510" cap="flat">
                <a:noFill/>
                <a:prstDash val="solid"/>
                <a:miter/>
              </a:ln>
            </p:spPr>
            <p:txBody>
              <a:bodyPr rtlCol="0" anchor="ctr"/>
              <a:lstStyle/>
              <a:p>
                <a:endParaRPr lang="en-US" sz="1799"/>
              </a:p>
            </p:txBody>
          </p:sp>
          <p:sp>
            <p:nvSpPr>
              <p:cNvPr id="22" name="Freeform 21">
                <a:extLst>
                  <a:ext uri="{FF2B5EF4-FFF2-40B4-BE49-F238E27FC236}">
                    <a16:creationId xmlns:a16="http://schemas.microsoft.com/office/drawing/2014/main" id="{3CAE23D9-C704-7D4A-9666-1C845EA6F2DE}"/>
                  </a:ext>
                </a:extLst>
              </p:cNvPr>
              <p:cNvSpPr/>
              <p:nvPr/>
            </p:nvSpPr>
            <p:spPr>
              <a:xfrm>
                <a:off x="11168017" y="272749"/>
                <a:ext cx="70699" cy="60489"/>
              </a:xfrm>
              <a:custGeom>
                <a:avLst/>
                <a:gdLst>
                  <a:gd name="connsiteX0" fmla="*/ 486475 w 486475"/>
                  <a:gd name="connsiteY0" fmla="*/ 416223 h 416222"/>
                  <a:gd name="connsiteX1" fmla="*/ 260850 w 486475"/>
                  <a:gd name="connsiteY1" fmla="*/ 26608 h 416222"/>
                  <a:gd name="connsiteX2" fmla="*/ 239906 w 486475"/>
                  <a:gd name="connsiteY2" fmla="*/ 0 h 416222"/>
                  <a:gd name="connsiteX3" fmla="*/ 0 w 486475"/>
                  <a:gd name="connsiteY3" fmla="*/ 416223 h 416222"/>
                  <a:gd name="connsiteX4" fmla="*/ 486475 w 486475"/>
                  <a:gd name="connsiteY4" fmla="*/ 416223 h 416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475" h="416222">
                    <a:moveTo>
                      <a:pt x="486475" y="416223"/>
                    </a:moveTo>
                    <a:lnTo>
                      <a:pt x="260850" y="26608"/>
                    </a:lnTo>
                    <a:cubicBezTo>
                      <a:pt x="255138" y="17105"/>
                      <a:pt x="248474" y="7602"/>
                      <a:pt x="239906" y="0"/>
                    </a:cubicBezTo>
                    <a:lnTo>
                      <a:pt x="0" y="416223"/>
                    </a:lnTo>
                    <a:lnTo>
                      <a:pt x="486475" y="416223"/>
                    </a:lnTo>
                    <a:close/>
                  </a:path>
                </a:pathLst>
              </a:custGeom>
              <a:solidFill>
                <a:srgbClr val="F0534C"/>
              </a:solidFill>
              <a:ln w="9510" cap="flat">
                <a:noFill/>
                <a:prstDash val="solid"/>
                <a:miter/>
              </a:ln>
            </p:spPr>
            <p:txBody>
              <a:bodyPr rtlCol="0" anchor="ctr"/>
              <a:lstStyle/>
              <a:p>
                <a:endParaRPr lang="en-US" sz="1799"/>
              </a:p>
            </p:txBody>
          </p:sp>
        </p:grpSp>
      </p:grpSp>
      <p:sp>
        <p:nvSpPr>
          <p:cNvPr id="23" name="Text Placeholder 7">
            <a:extLst>
              <a:ext uri="{FF2B5EF4-FFF2-40B4-BE49-F238E27FC236}">
                <a16:creationId xmlns:a16="http://schemas.microsoft.com/office/drawing/2014/main" id="{2BE78046-E78E-2E42-8D55-F939F9B77747}"/>
              </a:ext>
            </a:extLst>
          </p:cNvPr>
          <p:cNvSpPr>
            <a:spLocks noGrp="1"/>
          </p:cNvSpPr>
          <p:nvPr>
            <p:ph type="body" sz="quarter" idx="25"/>
          </p:nvPr>
        </p:nvSpPr>
        <p:spPr>
          <a:xfrm>
            <a:off x="1919048" y="2514600"/>
            <a:ext cx="1828801" cy="215444"/>
          </a:xfrm>
          <a:prstGeom prst="rect">
            <a:avLst/>
          </a:prstGeom>
        </p:spPr>
        <p:txBody>
          <a:bodyPr wrap="square" anchor="b" anchorCtr="0">
            <a:spAutoFit/>
          </a:bodyPr>
          <a:lstStyle>
            <a:lvl1pPr marL="0" marR="0" indent="0" algn="l" defTabSz="182742" rtl="0" eaLnBrk="1" fontAlgn="auto" latinLnBrk="0" hangingPunct="1">
              <a:lnSpc>
                <a:spcPct val="100000"/>
              </a:lnSpc>
              <a:spcBef>
                <a:spcPts val="0"/>
              </a:spcBef>
              <a:spcAft>
                <a:spcPts val="0"/>
              </a:spcAft>
              <a:buClrTx/>
              <a:buSzTx/>
              <a:buFont typeface="Arial" panose="020B0604020202020204" pitchFamily="34" charset="0"/>
              <a:buNone/>
              <a:tabLst/>
              <a:defRPr lang="en-US"/>
            </a:lvl1pPr>
            <a:lvl4pPr marL="182880" marR="0" indent="-182880" algn="l" defTabSz="182880" rtl="0" eaLnBrk="1" fontAlgn="auto" latinLnBrk="0" hangingPunct="1">
              <a:lnSpc>
                <a:spcPct val="100000"/>
              </a:lnSpc>
              <a:spcBef>
                <a:spcPts val="0"/>
              </a:spcBef>
              <a:spcAft>
                <a:spcPts val="600"/>
              </a:spcAft>
              <a:buClr>
                <a:schemeClr val="tx2"/>
              </a:buClr>
              <a:buSzPct val="100000"/>
              <a:buFont typeface="Arial" panose="020B0604020202020204" pitchFamily="34" charset="0"/>
              <a:buChar char="•"/>
              <a:tabLst>
                <a:tab pos="182880" algn="l"/>
                <a:tab pos="365760" algn="l"/>
                <a:tab pos="548640" algn="l"/>
              </a:tabLst>
              <a:defRPr/>
            </a:lvl4pPr>
          </a:lstStyle>
          <a:p>
            <a:pPr lvl="0"/>
            <a:r>
              <a:rPr lang="en-US"/>
              <a:t>Click to edit Master text styles</a:t>
            </a:r>
          </a:p>
        </p:txBody>
      </p:sp>
      <p:sp>
        <p:nvSpPr>
          <p:cNvPr id="24" name="Text Placeholder 7">
            <a:extLst>
              <a:ext uri="{FF2B5EF4-FFF2-40B4-BE49-F238E27FC236}">
                <a16:creationId xmlns:a16="http://schemas.microsoft.com/office/drawing/2014/main" id="{E2EE8228-9BFE-B745-B426-C4082D98B1BA}"/>
              </a:ext>
            </a:extLst>
          </p:cNvPr>
          <p:cNvSpPr>
            <a:spLocks noGrp="1"/>
          </p:cNvSpPr>
          <p:nvPr>
            <p:ph type="body" sz="quarter" idx="26"/>
          </p:nvPr>
        </p:nvSpPr>
        <p:spPr>
          <a:xfrm>
            <a:off x="4524494" y="2514600"/>
            <a:ext cx="1828801" cy="215444"/>
          </a:xfrm>
          <a:prstGeom prst="rect">
            <a:avLst/>
          </a:prstGeom>
        </p:spPr>
        <p:txBody>
          <a:bodyPr wrap="square" anchor="b" anchorCtr="0">
            <a:spAutoFit/>
          </a:bodyPr>
          <a:lstStyle>
            <a:lvl1pPr marL="0" marR="0" indent="0" algn="l" defTabSz="182742" rtl="0" eaLnBrk="1" fontAlgn="auto" latinLnBrk="0" hangingPunct="1">
              <a:lnSpc>
                <a:spcPct val="100000"/>
              </a:lnSpc>
              <a:spcBef>
                <a:spcPts val="0"/>
              </a:spcBef>
              <a:spcAft>
                <a:spcPts val="0"/>
              </a:spcAft>
              <a:buClrTx/>
              <a:buSzTx/>
              <a:buFont typeface="Arial" panose="020B0604020202020204" pitchFamily="34" charset="0"/>
              <a:buNone/>
              <a:tabLst/>
              <a:defRPr lang="en-US"/>
            </a:lvl1pPr>
            <a:lvl4pPr marL="182880" marR="0" indent="-182880" algn="l" defTabSz="182880" rtl="0" eaLnBrk="1" fontAlgn="auto" latinLnBrk="0" hangingPunct="1">
              <a:lnSpc>
                <a:spcPct val="100000"/>
              </a:lnSpc>
              <a:spcBef>
                <a:spcPts val="0"/>
              </a:spcBef>
              <a:spcAft>
                <a:spcPts val="600"/>
              </a:spcAft>
              <a:buClr>
                <a:schemeClr val="tx2"/>
              </a:buClr>
              <a:buSzPct val="100000"/>
              <a:buFont typeface="Arial" panose="020B0604020202020204" pitchFamily="34" charset="0"/>
              <a:buChar char="•"/>
              <a:tabLst>
                <a:tab pos="182880" algn="l"/>
                <a:tab pos="365760" algn="l"/>
                <a:tab pos="548640" algn="l"/>
              </a:tabLst>
              <a:defRPr/>
            </a:lvl4pPr>
          </a:lstStyle>
          <a:p>
            <a:pPr lvl="0"/>
            <a:r>
              <a:rPr lang="en-US"/>
              <a:t>Click to edit Master text styles</a:t>
            </a:r>
          </a:p>
        </p:txBody>
      </p:sp>
      <p:sp>
        <p:nvSpPr>
          <p:cNvPr id="25" name="Text Placeholder 7">
            <a:extLst>
              <a:ext uri="{FF2B5EF4-FFF2-40B4-BE49-F238E27FC236}">
                <a16:creationId xmlns:a16="http://schemas.microsoft.com/office/drawing/2014/main" id="{44F6B26F-46B9-DC4F-8ECE-5DB80E39E8FB}"/>
              </a:ext>
            </a:extLst>
          </p:cNvPr>
          <p:cNvSpPr>
            <a:spLocks noGrp="1"/>
          </p:cNvSpPr>
          <p:nvPr>
            <p:ph type="body" sz="quarter" idx="27"/>
          </p:nvPr>
        </p:nvSpPr>
        <p:spPr>
          <a:xfrm>
            <a:off x="7129940" y="2514600"/>
            <a:ext cx="1828801" cy="215444"/>
          </a:xfrm>
          <a:prstGeom prst="rect">
            <a:avLst/>
          </a:prstGeom>
        </p:spPr>
        <p:txBody>
          <a:bodyPr wrap="square" anchor="b" anchorCtr="0">
            <a:spAutoFit/>
          </a:bodyPr>
          <a:lstStyle>
            <a:lvl1pPr marL="0" marR="0" indent="0" algn="l" defTabSz="182742" rtl="0" eaLnBrk="1" fontAlgn="auto" latinLnBrk="0" hangingPunct="1">
              <a:lnSpc>
                <a:spcPct val="100000"/>
              </a:lnSpc>
              <a:spcBef>
                <a:spcPts val="0"/>
              </a:spcBef>
              <a:spcAft>
                <a:spcPts val="0"/>
              </a:spcAft>
              <a:buClrTx/>
              <a:buSzTx/>
              <a:buFont typeface="Arial" panose="020B0604020202020204" pitchFamily="34" charset="0"/>
              <a:buNone/>
              <a:tabLst/>
              <a:defRPr lang="en-US"/>
            </a:lvl1pPr>
            <a:lvl4pPr marL="182880" marR="0" indent="-182880" algn="l" defTabSz="182880" rtl="0" eaLnBrk="1" fontAlgn="auto" latinLnBrk="0" hangingPunct="1">
              <a:lnSpc>
                <a:spcPct val="100000"/>
              </a:lnSpc>
              <a:spcBef>
                <a:spcPts val="0"/>
              </a:spcBef>
              <a:spcAft>
                <a:spcPts val="600"/>
              </a:spcAft>
              <a:buClr>
                <a:schemeClr val="tx2"/>
              </a:buClr>
              <a:buSzPct val="100000"/>
              <a:buFont typeface="Arial" panose="020B0604020202020204" pitchFamily="34" charset="0"/>
              <a:buChar char="•"/>
              <a:tabLst>
                <a:tab pos="182880" algn="l"/>
                <a:tab pos="365760" algn="l"/>
                <a:tab pos="548640" algn="l"/>
              </a:tabLst>
              <a:defRPr/>
            </a:lvl4pPr>
          </a:lstStyle>
          <a:p>
            <a:pPr lvl="0"/>
            <a:r>
              <a:rPr lang="en-US"/>
              <a:t>Click to edit Master text styles</a:t>
            </a:r>
          </a:p>
        </p:txBody>
      </p:sp>
      <p:sp>
        <p:nvSpPr>
          <p:cNvPr id="26" name="Text Placeholder 7">
            <a:extLst>
              <a:ext uri="{FF2B5EF4-FFF2-40B4-BE49-F238E27FC236}">
                <a16:creationId xmlns:a16="http://schemas.microsoft.com/office/drawing/2014/main" id="{E189CB27-DDF0-C549-A6A7-1525C04B5FF5}"/>
              </a:ext>
            </a:extLst>
          </p:cNvPr>
          <p:cNvSpPr>
            <a:spLocks noGrp="1"/>
          </p:cNvSpPr>
          <p:nvPr>
            <p:ph type="body" sz="quarter" idx="28"/>
          </p:nvPr>
        </p:nvSpPr>
        <p:spPr>
          <a:xfrm>
            <a:off x="9752011" y="2514600"/>
            <a:ext cx="1828801" cy="215444"/>
          </a:xfrm>
          <a:prstGeom prst="rect">
            <a:avLst/>
          </a:prstGeom>
        </p:spPr>
        <p:txBody>
          <a:bodyPr wrap="square" anchor="b" anchorCtr="0">
            <a:spAutoFit/>
          </a:bodyPr>
          <a:lstStyle>
            <a:lvl1pPr marL="0" marR="0" indent="0" algn="l" defTabSz="182742" rtl="0" eaLnBrk="1" fontAlgn="auto" latinLnBrk="0" hangingPunct="1">
              <a:lnSpc>
                <a:spcPct val="100000"/>
              </a:lnSpc>
              <a:spcBef>
                <a:spcPts val="0"/>
              </a:spcBef>
              <a:spcAft>
                <a:spcPts val="0"/>
              </a:spcAft>
              <a:buClrTx/>
              <a:buSzTx/>
              <a:buFont typeface="Arial" panose="020B0604020202020204" pitchFamily="34" charset="0"/>
              <a:buNone/>
              <a:tabLst/>
              <a:defRPr lang="en-US"/>
            </a:lvl1pPr>
            <a:lvl4pPr marL="182880" marR="0" indent="-182880" algn="l" defTabSz="182880" rtl="0" eaLnBrk="1" fontAlgn="auto" latinLnBrk="0" hangingPunct="1">
              <a:lnSpc>
                <a:spcPct val="100000"/>
              </a:lnSpc>
              <a:spcBef>
                <a:spcPts val="0"/>
              </a:spcBef>
              <a:spcAft>
                <a:spcPts val="600"/>
              </a:spcAft>
              <a:buClr>
                <a:schemeClr val="tx2"/>
              </a:buClr>
              <a:buSzPct val="100000"/>
              <a:buFont typeface="Arial" panose="020B0604020202020204" pitchFamily="34" charset="0"/>
              <a:buChar char="•"/>
              <a:tabLst>
                <a:tab pos="182880" algn="l"/>
                <a:tab pos="365760" algn="l"/>
                <a:tab pos="548640" algn="l"/>
              </a:tabLst>
              <a:defRPr/>
            </a:lvl4pPr>
          </a:lstStyle>
          <a:p>
            <a:pPr lvl="0"/>
            <a:r>
              <a:rPr lang="en-US"/>
              <a:t>Click to edit Master text styles</a:t>
            </a:r>
          </a:p>
        </p:txBody>
      </p:sp>
      <p:sp>
        <p:nvSpPr>
          <p:cNvPr id="28" name="Text Placeholder 7">
            <a:extLst>
              <a:ext uri="{FF2B5EF4-FFF2-40B4-BE49-F238E27FC236}">
                <a16:creationId xmlns:a16="http://schemas.microsoft.com/office/drawing/2014/main" id="{3A031F2C-8CEB-6E40-AC51-1160A8DA2FBA}"/>
              </a:ext>
            </a:extLst>
          </p:cNvPr>
          <p:cNvSpPr>
            <a:spLocks noGrp="1"/>
          </p:cNvSpPr>
          <p:nvPr>
            <p:ph type="body" sz="quarter" idx="30"/>
          </p:nvPr>
        </p:nvSpPr>
        <p:spPr>
          <a:xfrm>
            <a:off x="616325" y="3924122"/>
            <a:ext cx="1828801" cy="215444"/>
          </a:xfrm>
          <a:prstGeom prst="rect">
            <a:avLst/>
          </a:prstGeom>
        </p:spPr>
        <p:txBody>
          <a:bodyPr wrap="square">
            <a:spAutoFit/>
          </a:bodyPr>
          <a:lstStyle>
            <a:lvl1pPr marL="0" marR="0" indent="0" algn="l" defTabSz="182742" rtl="0" eaLnBrk="1" fontAlgn="auto" latinLnBrk="0" hangingPunct="1">
              <a:lnSpc>
                <a:spcPct val="100000"/>
              </a:lnSpc>
              <a:spcBef>
                <a:spcPts val="0"/>
              </a:spcBef>
              <a:spcAft>
                <a:spcPts val="0"/>
              </a:spcAft>
              <a:buClrTx/>
              <a:buSzTx/>
              <a:buFont typeface="Arial" panose="020B0604020202020204" pitchFamily="34" charset="0"/>
              <a:buNone/>
              <a:tabLst/>
              <a:defRPr lang="en-US"/>
            </a:lvl1pPr>
            <a:lvl4pPr marL="182880" marR="0" indent="-182880" algn="l" defTabSz="182880" rtl="0" eaLnBrk="1" fontAlgn="auto" latinLnBrk="0" hangingPunct="1">
              <a:lnSpc>
                <a:spcPct val="100000"/>
              </a:lnSpc>
              <a:spcBef>
                <a:spcPts val="0"/>
              </a:spcBef>
              <a:spcAft>
                <a:spcPts val="600"/>
              </a:spcAft>
              <a:buClr>
                <a:schemeClr val="tx2"/>
              </a:buClr>
              <a:buSzPct val="100000"/>
              <a:buFont typeface="Arial" panose="020B0604020202020204" pitchFamily="34" charset="0"/>
              <a:buChar char="•"/>
              <a:tabLst>
                <a:tab pos="182880" algn="l"/>
                <a:tab pos="365760" algn="l"/>
                <a:tab pos="548640" algn="l"/>
              </a:tabLst>
              <a:defRPr/>
            </a:lvl4pPr>
          </a:lstStyle>
          <a:p>
            <a:pPr lvl="0"/>
            <a:r>
              <a:rPr lang="en-US"/>
              <a:t>Click to edit Master text styles</a:t>
            </a:r>
          </a:p>
        </p:txBody>
      </p:sp>
      <p:sp>
        <p:nvSpPr>
          <p:cNvPr id="29" name="Text Placeholder 7">
            <a:extLst>
              <a:ext uri="{FF2B5EF4-FFF2-40B4-BE49-F238E27FC236}">
                <a16:creationId xmlns:a16="http://schemas.microsoft.com/office/drawing/2014/main" id="{93FD79F6-C2E3-4343-8A17-0C9AAE0033C3}"/>
              </a:ext>
            </a:extLst>
          </p:cNvPr>
          <p:cNvSpPr>
            <a:spLocks noGrp="1"/>
          </p:cNvSpPr>
          <p:nvPr>
            <p:ph type="body" sz="quarter" idx="31"/>
          </p:nvPr>
        </p:nvSpPr>
        <p:spPr>
          <a:xfrm>
            <a:off x="3221771" y="3924122"/>
            <a:ext cx="1828801" cy="215444"/>
          </a:xfrm>
          <a:prstGeom prst="rect">
            <a:avLst/>
          </a:prstGeom>
        </p:spPr>
        <p:txBody>
          <a:bodyPr wrap="square">
            <a:spAutoFit/>
          </a:bodyPr>
          <a:lstStyle>
            <a:lvl1pPr marL="0" marR="0" indent="0" algn="l" defTabSz="182742" rtl="0" eaLnBrk="1" fontAlgn="auto" latinLnBrk="0" hangingPunct="1">
              <a:lnSpc>
                <a:spcPct val="100000"/>
              </a:lnSpc>
              <a:spcBef>
                <a:spcPts val="0"/>
              </a:spcBef>
              <a:spcAft>
                <a:spcPts val="0"/>
              </a:spcAft>
              <a:buClrTx/>
              <a:buSzTx/>
              <a:buFont typeface="Arial" panose="020B0604020202020204" pitchFamily="34" charset="0"/>
              <a:buNone/>
              <a:tabLst/>
              <a:defRPr lang="en-US"/>
            </a:lvl1pPr>
            <a:lvl4pPr marL="182880" marR="0" indent="-182880" algn="l" defTabSz="182880" rtl="0" eaLnBrk="1" fontAlgn="auto" latinLnBrk="0" hangingPunct="1">
              <a:lnSpc>
                <a:spcPct val="100000"/>
              </a:lnSpc>
              <a:spcBef>
                <a:spcPts val="0"/>
              </a:spcBef>
              <a:spcAft>
                <a:spcPts val="600"/>
              </a:spcAft>
              <a:buClr>
                <a:schemeClr val="tx2"/>
              </a:buClr>
              <a:buSzPct val="100000"/>
              <a:buFont typeface="Arial" panose="020B0604020202020204" pitchFamily="34" charset="0"/>
              <a:buChar char="•"/>
              <a:tabLst>
                <a:tab pos="182880" algn="l"/>
                <a:tab pos="365760" algn="l"/>
                <a:tab pos="548640" algn="l"/>
              </a:tabLst>
              <a:defRPr/>
            </a:lvl4pPr>
          </a:lstStyle>
          <a:p>
            <a:pPr lvl="0"/>
            <a:r>
              <a:rPr lang="en-US"/>
              <a:t>Click to edit Master text styles</a:t>
            </a:r>
          </a:p>
        </p:txBody>
      </p:sp>
      <p:sp>
        <p:nvSpPr>
          <p:cNvPr id="30" name="Text Placeholder 7">
            <a:extLst>
              <a:ext uri="{FF2B5EF4-FFF2-40B4-BE49-F238E27FC236}">
                <a16:creationId xmlns:a16="http://schemas.microsoft.com/office/drawing/2014/main" id="{84E9229F-876E-8D47-9A2C-B8E9F8A767D3}"/>
              </a:ext>
            </a:extLst>
          </p:cNvPr>
          <p:cNvSpPr>
            <a:spLocks noGrp="1"/>
          </p:cNvSpPr>
          <p:nvPr>
            <p:ph type="body" sz="quarter" idx="32"/>
          </p:nvPr>
        </p:nvSpPr>
        <p:spPr>
          <a:xfrm>
            <a:off x="5827217" y="3924122"/>
            <a:ext cx="1828801" cy="215444"/>
          </a:xfrm>
          <a:prstGeom prst="rect">
            <a:avLst/>
          </a:prstGeom>
        </p:spPr>
        <p:txBody>
          <a:bodyPr wrap="square">
            <a:spAutoFit/>
          </a:bodyPr>
          <a:lstStyle>
            <a:lvl1pPr marL="0" marR="0" indent="0" algn="l" defTabSz="182742" rtl="0" eaLnBrk="1" fontAlgn="auto" latinLnBrk="0" hangingPunct="1">
              <a:lnSpc>
                <a:spcPct val="100000"/>
              </a:lnSpc>
              <a:spcBef>
                <a:spcPts val="0"/>
              </a:spcBef>
              <a:spcAft>
                <a:spcPts val="0"/>
              </a:spcAft>
              <a:buClrTx/>
              <a:buSzTx/>
              <a:buFont typeface="Arial" panose="020B0604020202020204" pitchFamily="34" charset="0"/>
              <a:buNone/>
              <a:tabLst/>
              <a:defRPr lang="en-US"/>
            </a:lvl1pPr>
            <a:lvl4pPr marL="182880" marR="0" indent="-182880" algn="l" defTabSz="182880" rtl="0" eaLnBrk="1" fontAlgn="auto" latinLnBrk="0" hangingPunct="1">
              <a:lnSpc>
                <a:spcPct val="100000"/>
              </a:lnSpc>
              <a:spcBef>
                <a:spcPts val="0"/>
              </a:spcBef>
              <a:spcAft>
                <a:spcPts val="600"/>
              </a:spcAft>
              <a:buClr>
                <a:schemeClr val="tx2"/>
              </a:buClr>
              <a:buSzPct val="100000"/>
              <a:buFont typeface="Arial" panose="020B0604020202020204" pitchFamily="34" charset="0"/>
              <a:buChar char="•"/>
              <a:tabLst>
                <a:tab pos="182880" algn="l"/>
                <a:tab pos="365760" algn="l"/>
                <a:tab pos="548640" algn="l"/>
              </a:tabLst>
              <a:defRPr/>
            </a:lvl4pPr>
          </a:lstStyle>
          <a:p>
            <a:pPr lvl="0"/>
            <a:r>
              <a:rPr lang="en-US"/>
              <a:t>Click to edit Master text styles</a:t>
            </a:r>
          </a:p>
        </p:txBody>
      </p:sp>
      <p:sp>
        <p:nvSpPr>
          <p:cNvPr id="31" name="Text Placeholder 7">
            <a:extLst>
              <a:ext uri="{FF2B5EF4-FFF2-40B4-BE49-F238E27FC236}">
                <a16:creationId xmlns:a16="http://schemas.microsoft.com/office/drawing/2014/main" id="{A7D654FF-0169-8546-9A46-CE0F00652559}"/>
              </a:ext>
            </a:extLst>
          </p:cNvPr>
          <p:cNvSpPr>
            <a:spLocks noGrp="1"/>
          </p:cNvSpPr>
          <p:nvPr>
            <p:ph type="body" sz="quarter" idx="33"/>
          </p:nvPr>
        </p:nvSpPr>
        <p:spPr>
          <a:xfrm>
            <a:off x="8432663" y="3924122"/>
            <a:ext cx="1828801" cy="215444"/>
          </a:xfrm>
          <a:prstGeom prst="rect">
            <a:avLst/>
          </a:prstGeom>
        </p:spPr>
        <p:txBody>
          <a:bodyPr wrap="square">
            <a:spAutoFit/>
          </a:bodyPr>
          <a:lstStyle>
            <a:lvl1pPr marL="0" marR="0" indent="0" algn="l" defTabSz="182742" rtl="0" eaLnBrk="1" fontAlgn="auto" latinLnBrk="0" hangingPunct="1">
              <a:lnSpc>
                <a:spcPct val="100000"/>
              </a:lnSpc>
              <a:spcBef>
                <a:spcPts val="0"/>
              </a:spcBef>
              <a:spcAft>
                <a:spcPts val="0"/>
              </a:spcAft>
              <a:buClrTx/>
              <a:buSzTx/>
              <a:buFont typeface="Arial" panose="020B0604020202020204" pitchFamily="34" charset="0"/>
              <a:buNone/>
              <a:tabLst/>
              <a:defRPr lang="en-US"/>
            </a:lvl1pPr>
            <a:lvl4pPr marL="182880" marR="0" indent="-182880" algn="l" defTabSz="182880" rtl="0" eaLnBrk="1" fontAlgn="auto" latinLnBrk="0" hangingPunct="1">
              <a:lnSpc>
                <a:spcPct val="100000"/>
              </a:lnSpc>
              <a:spcBef>
                <a:spcPts val="0"/>
              </a:spcBef>
              <a:spcAft>
                <a:spcPts val="600"/>
              </a:spcAft>
              <a:buClr>
                <a:schemeClr val="tx2"/>
              </a:buClr>
              <a:buSzPct val="100000"/>
              <a:buFont typeface="Arial" panose="020B0604020202020204" pitchFamily="34" charset="0"/>
              <a:buChar char="•"/>
              <a:tabLst>
                <a:tab pos="182880" algn="l"/>
                <a:tab pos="365760" algn="l"/>
                <a:tab pos="548640" algn="l"/>
              </a:tabLst>
              <a:defRPr/>
            </a:lvl4pPr>
          </a:lstStyle>
          <a:p>
            <a:pPr lvl="0"/>
            <a:r>
              <a:rPr lang="en-US"/>
              <a:t>Click to edit Master text styles</a:t>
            </a:r>
          </a:p>
        </p:txBody>
      </p:sp>
      <p:sp>
        <p:nvSpPr>
          <p:cNvPr id="33" name="Text Placeholder 7">
            <a:extLst>
              <a:ext uri="{FF2B5EF4-FFF2-40B4-BE49-F238E27FC236}">
                <a16:creationId xmlns:a16="http://schemas.microsoft.com/office/drawing/2014/main" id="{740AEC25-67B5-024B-BEF2-CDD3DCE92127}"/>
              </a:ext>
            </a:extLst>
          </p:cNvPr>
          <p:cNvSpPr>
            <a:spLocks noGrp="1"/>
          </p:cNvSpPr>
          <p:nvPr>
            <p:ph type="body" sz="quarter" idx="35" hasCustomPrompt="1"/>
          </p:nvPr>
        </p:nvSpPr>
        <p:spPr>
          <a:xfrm>
            <a:off x="616325" y="3214106"/>
            <a:ext cx="906087" cy="246221"/>
          </a:xfrm>
          <a:prstGeom prst="rect">
            <a:avLst/>
          </a:prstGeom>
        </p:spPr>
        <p:txBody>
          <a:bodyPr wrap="square" anchor="ctr" anchorCtr="0">
            <a:spAutoFit/>
          </a:bodyPr>
          <a:lstStyle>
            <a:lvl1pPr marL="0" marR="0" indent="0" algn="l" defTabSz="182742" rtl="0" eaLnBrk="1" fontAlgn="auto" latinLnBrk="0" hangingPunct="1">
              <a:lnSpc>
                <a:spcPct val="100000"/>
              </a:lnSpc>
              <a:spcBef>
                <a:spcPts val="0"/>
              </a:spcBef>
              <a:spcAft>
                <a:spcPts val="0"/>
              </a:spcAft>
              <a:buClrTx/>
              <a:buSzTx/>
              <a:buFont typeface="Arial" panose="020B0604020202020204" pitchFamily="34" charset="0"/>
              <a:buNone/>
              <a:tabLst/>
              <a:defRPr lang="en-US" sz="1600" b="1">
                <a:solidFill>
                  <a:schemeClr val="bg2"/>
                </a:solidFill>
              </a:defRPr>
            </a:lvl1pPr>
            <a:lvl4pPr marL="182880" marR="0" indent="-182880" algn="l" defTabSz="182880" rtl="0" eaLnBrk="1" fontAlgn="auto" latinLnBrk="0" hangingPunct="1">
              <a:lnSpc>
                <a:spcPct val="100000"/>
              </a:lnSpc>
              <a:spcBef>
                <a:spcPts val="0"/>
              </a:spcBef>
              <a:spcAft>
                <a:spcPts val="600"/>
              </a:spcAft>
              <a:buClr>
                <a:schemeClr val="tx2"/>
              </a:buClr>
              <a:buSzPct val="100000"/>
              <a:buFont typeface="Arial" panose="020B0604020202020204" pitchFamily="34" charset="0"/>
              <a:buChar char="•"/>
              <a:tabLst>
                <a:tab pos="182880" algn="l"/>
                <a:tab pos="365760" algn="l"/>
                <a:tab pos="548640" algn="l"/>
              </a:tabLst>
              <a:defRPr/>
            </a:lvl4pPr>
          </a:lstStyle>
          <a:p>
            <a:pPr lvl="0"/>
            <a:r>
              <a:rPr lang="en-US"/>
              <a:t>0000</a:t>
            </a:r>
          </a:p>
        </p:txBody>
      </p:sp>
      <p:sp>
        <p:nvSpPr>
          <p:cNvPr id="34" name="Text Placeholder 7">
            <a:extLst>
              <a:ext uri="{FF2B5EF4-FFF2-40B4-BE49-F238E27FC236}">
                <a16:creationId xmlns:a16="http://schemas.microsoft.com/office/drawing/2014/main" id="{F6412AD6-3584-884B-A51E-BE63EC577084}"/>
              </a:ext>
            </a:extLst>
          </p:cNvPr>
          <p:cNvSpPr>
            <a:spLocks noGrp="1"/>
          </p:cNvSpPr>
          <p:nvPr>
            <p:ph type="body" sz="quarter" idx="36" hasCustomPrompt="1"/>
          </p:nvPr>
        </p:nvSpPr>
        <p:spPr>
          <a:xfrm>
            <a:off x="1919048" y="3214106"/>
            <a:ext cx="906087" cy="246221"/>
          </a:xfrm>
          <a:prstGeom prst="rect">
            <a:avLst/>
          </a:prstGeom>
        </p:spPr>
        <p:txBody>
          <a:bodyPr wrap="square" anchor="ctr" anchorCtr="0">
            <a:spAutoFit/>
          </a:bodyPr>
          <a:lstStyle>
            <a:lvl1pPr marL="0" marR="0" indent="0" algn="l" defTabSz="182742" rtl="0" eaLnBrk="1" fontAlgn="auto" latinLnBrk="0" hangingPunct="1">
              <a:lnSpc>
                <a:spcPct val="100000"/>
              </a:lnSpc>
              <a:spcBef>
                <a:spcPts val="0"/>
              </a:spcBef>
              <a:spcAft>
                <a:spcPts val="0"/>
              </a:spcAft>
              <a:buClrTx/>
              <a:buSzTx/>
              <a:buFont typeface="Arial" panose="020B0604020202020204" pitchFamily="34" charset="0"/>
              <a:buNone/>
              <a:tabLst/>
              <a:defRPr lang="en-US" sz="1600" b="1">
                <a:solidFill>
                  <a:schemeClr val="bg2"/>
                </a:solidFill>
              </a:defRPr>
            </a:lvl1pPr>
            <a:lvl4pPr marL="182880" marR="0" indent="-182880" algn="l" defTabSz="182880" rtl="0" eaLnBrk="1" fontAlgn="auto" latinLnBrk="0" hangingPunct="1">
              <a:lnSpc>
                <a:spcPct val="100000"/>
              </a:lnSpc>
              <a:spcBef>
                <a:spcPts val="0"/>
              </a:spcBef>
              <a:spcAft>
                <a:spcPts val="600"/>
              </a:spcAft>
              <a:buClr>
                <a:schemeClr val="tx2"/>
              </a:buClr>
              <a:buSzPct val="100000"/>
              <a:buFont typeface="Arial" panose="020B0604020202020204" pitchFamily="34" charset="0"/>
              <a:buChar char="•"/>
              <a:tabLst>
                <a:tab pos="182880" algn="l"/>
                <a:tab pos="365760" algn="l"/>
                <a:tab pos="548640" algn="l"/>
              </a:tabLst>
              <a:defRPr/>
            </a:lvl4pPr>
          </a:lstStyle>
          <a:p>
            <a:pPr lvl="0"/>
            <a:r>
              <a:rPr lang="en-US"/>
              <a:t>0000</a:t>
            </a:r>
          </a:p>
        </p:txBody>
      </p:sp>
      <p:sp>
        <p:nvSpPr>
          <p:cNvPr id="38" name="Text Placeholder 7">
            <a:extLst>
              <a:ext uri="{FF2B5EF4-FFF2-40B4-BE49-F238E27FC236}">
                <a16:creationId xmlns:a16="http://schemas.microsoft.com/office/drawing/2014/main" id="{75A94E15-F061-D146-8CD6-85893BD8E04B}"/>
              </a:ext>
            </a:extLst>
          </p:cNvPr>
          <p:cNvSpPr>
            <a:spLocks noGrp="1"/>
          </p:cNvSpPr>
          <p:nvPr>
            <p:ph type="body" sz="quarter" idx="39" hasCustomPrompt="1"/>
          </p:nvPr>
        </p:nvSpPr>
        <p:spPr>
          <a:xfrm>
            <a:off x="3221771" y="3214106"/>
            <a:ext cx="906087" cy="246221"/>
          </a:xfrm>
          <a:prstGeom prst="rect">
            <a:avLst/>
          </a:prstGeom>
        </p:spPr>
        <p:txBody>
          <a:bodyPr wrap="square" anchor="ctr" anchorCtr="0">
            <a:spAutoFit/>
          </a:bodyPr>
          <a:lstStyle>
            <a:lvl1pPr marL="0" marR="0" indent="0" algn="l" defTabSz="182742" rtl="0" eaLnBrk="1" fontAlgn="auto" latinLnBrk="0" hangingPunct="1">
              <a:lnSpc>
                <a:spcPct val="100000"/>
              </a:lnSpc>
              <a:spcBef>
                <a:spcPts val="0"/>
              </a:spcBef>
              <a:spcAft>
                <a:spcPts val="0"/>
              </a:spcAft>
              <a:buClrTx/>
              <a:buSzTx/>
              <a:buFont typeface="Arial" panose="020B0604020202020204" pitchFamily="34" charset="0"/>
              <a:buNone/>
              <a:tabLst/>
              <a:defRPr lang="en-US" sz="1600" b="1">
                <a:solidFill>
                  <a:schemeClr val="bg2"/>
                </a:solidFill>
              </a:defRPr>
            </a:lvl1pPr>
            <a:lvl4pPr marL="182880" marR="0" indent="-182880" algn="l" defTabSz="182880" rtl="0" eaLnBrk="1" fontAlgn="auto" latinLnBrk="0" hangingPunct="1">
              <a:lnSpc>
                <a:spcPct val="100000"/>
              </a:lnSpc>
              <a:spcBef>
                <a:spcPts val="0"/>
              </a:spcBef>
              <a:spcAft>
                <a:spcPts val="600"/>
              </a:spcAft>
              <a:buClr>
                <a:schemeClr val="tx2"/>
              </a:buClr>
              <a:buSzPct val="100000"/>
              <a:buFont typeface="Arial" panose="020B0604020202020204" pitchFamily="34" charset="0"/>
              <a:buChar char="•"/>
              <a:tabLst>
                <a:tab pos="182880" algn="l"/>
                <a:tab pos="365760" algn="l"/>
                <a:tab pos="548640" algn="l"/>
              </a:tabLst>
              <a:defRPr/>
            </a:lvl4pPr>
          </a:lstStyle>
          <a:p>
            <a:pPr lvl="0"/>
            <a:r>
              <a:rPr lang="en-US"/>
              <a:t>0000</a:t>
            </a:r>
          </a:p>
        </p:txBody>
      </p:sp>
      <p:sp>
        <p:nvSpPr>
          <p:cNvPr id="39" name="Text Placeholder 7">
            <a:extLst>
              <a:ext uri="{FF2B5EF4-FFF2-40B4-BE49-F238E27FC236}">
                <a16:creationId xmlns:a16="http://schemas.microsoft.com/office/drawing/2014/main" id="{8CE6E874-2C24-FE43-B11B-0D21465A07C9}"/>
              </a:ext>
            </a:extLst>
          </p:cNvPr>
          <p:cNvSpPr>
            <a:spLocks noGrp="1"/>
          </p:cNvSpPr>
          <p:nvPr>
            <p:ph type="body" sz="quarter" idx="40" hasCustomPrompt="1"/>
          </p:nvPr>
        </p:nvSpPr>
        <p:spPr>
          <a:xfrm>
            <a:off x="4524494" y="3214106"/>
            <a:ext cx="906087" cy="246221"/>
          </a:xfrm>
          <a:prstGeom prst="rect">
            <a:avLst/>
          </a:prstGeom>
        </p:spPr>
        <p:txBody>
          <a:bodyPr wrap="square" anchor="ctr" anchorCtr="0">
            <a:spAutoFit/>
          </a:bodyPr>
          <a:lstStyle>
            <a:lvl1pPr marL="0" marR="0" indent="0" algn="l" defTabSz="182742" rtl="0" eaLnBrk="1" fontAlgn="auto" latinLnBrk="0" hangingPunct="1">
              <a:lnSpc>
                <a:spcPct val="100000"/>
              </a:lnSpc>
              <a:spcBef>
                <a:spcPts val="0"/>
              </a:spcBef>
              <a:spcAft>
                <a:spcPts val="0"/>
              </a:spcAft>
              <a:buClrTx/>
              <a:buSzTx/>
              <a:buFont typeface="Arial" panose="020B0604020202020204" pitchFamily="34" charset="0"/>
              <a:buNone/>
              <a:tabLst/>
              <a:defRPr lang="en-US" sz="1600" b="1">
                <a:solidFill>
                  <a:schemeClr val="bg2"/>
                </a:solidFill>
              </a:defRPr>
            </a:lvl1pPr>
            <a:lvl4pPr marL="182880" marR="0" indent="-182880" algn="l" defTabSz="182880" rtl="0" eaLnBrk="1" fontAlgn="auto" latinLnBrk="0" hangingPunct="1">
              <a:lnSpc>
                <a:spcPct val="100000"/>
              </a:lnSpc>
              <a:spcBef>
                <a:spcPts val="0"/>
              </a:spcBef>
              <a:spcAft>
                <a:spcPts val="600"/>
              </a:spcAft>
              <a:buClr>
                <a:schemeClr val="tx2"/>
              </a:buClr>
              <a:buSzPct val="100000"/>
              <a:buFont typeface="Arial" panose="020B0604020202020204" pitchFamily="34" charset="0"/>
              <a:buChar char="•"/>
              <a:tabLst>
                <a:tab pos="182880" algn="l"/>
                <a:tab pos="365760" algn="l"/>
                <a:tab pos="548640" algn="l"/>
              </a:tabLst>
              <a:defRPr/>
            </a:lvl4pPr>
          </a:lstStyle>
          <a:p>
            <a:pPr lvl="0"/>
            <a:r>
              <a:rPr lang="en-US"/>
              <a:t>0000</a:t>
            </a:r>
          </a:p>
        </p:txBody>
      </p:sp>
      <p:sp>
        <p:nvSpPr>
          <p:cNvPr id="40" name="Text Placeholder 7">
            <a:extLst>
              <a:ext uri="{FF2B5EF4-FFF2-40B4-BE49-F238E27FC236}">
                <a16:creationId xmlns:a16="http://schemas.microsoft.com/office/drawing/2014/main" id="{B50F8BE4-5DCB-3641-AF20-8B3F21A38974}"/>
              </a:ext>
            </a:extLst>
          </p:cNvPr>
          <p:cNvSpPr>
            <a:spLocks noGrp="1"/>
          </p:cNvSpPr>
          <p:nvPr>
            <p:ph type="body" sz="quarter" idx="41" hasCustomPrompt="1"/>
          </p:nvPr>
        </p:nvSpPr>
        <p:spPr>
          <a:xfrm>
            <a:off x="5827217" y="3214106"/>
            <a:ext cx="906087" cy="246221"/>
          </a:xfrm>
          <a:prstGeom prst="rect">
            <a:avLst/>
          </a:prstGeom>
        </p:spPr>
        <p:txBody>
          <a:bodyPr wrap="square" anchor="ctr" anchorCtr="0">
            <a:spAutoFit/>
          </a:bodyPr>
          <a:lstStyle>
            <a:lvl1pPr marL="0" marR="0" indent="0" algn="l" defTabSz="182742" rtl="0" eaLnBrk="1" fontAlgn="auto" latinLnBrk="0" hangingPunct="1">
              <a:lnSpc>
                <a:spcPct val="100000"/>
              </a:lnSpc>
              <a:spcBef>
                <a:spcPts val="0"/>
              </a:spcBef>
              <a:spcAft>
                <a:spcPts val="0"/>
              </a:spcAft>
              <a:buClrTx/>
              <a:buSzTx/>
              <a:buFont typeface="Arial" panose="020B0604020202020204" pitchFamily="34" charset="0"/>
              <a:buNone/>
              <a:tabLst/>
              <a:defRPr lang="en-US" sz="1600" b="1">
                <a:solidFill>
                  <a:schemeClr val="bg2"/>
                </a:solidFill>
              </a:defRPr>
            </a:lvl1pPr>
            <a:lvl4pPr marL="182880" marR="0" indent="-182880" algn="l" defTabSz="182880" rtl="0" eaLnBrk="1" fontAlgn="auto" latinLnBrk="0" hangingPunct="1">
              <a:lnSpc>
                <a:spcPct val="100000"/>
              </a:lnSpc>
              <a:spcBef>
                <a:spcPts val="0"/>
              </a:spcBef>
              <a:spcAft>
                <a:spcPts val="600"/>
              </a:spcAft>
              <a:buClr>
                <a:schemeClr val="tx2"/>
              </a:buClr>
              <a:buSzPct val="100000"/>
              <a:buFont typeface="Arial" panose="020B0604020202020204" pitchFamily="34" charset="0"/>
              <a:buChar char="•"/>
              <a:tabLst>
                <a:tab pos="182880" algn="l"/>
                <a:tab pos="365760" algn="l"/>
                <a:tab pos="548640" algn="l"/>
              </a:tabLst>
              <a:defRPr/>
            </a:lvl4pPr>
          </a:lstStyle>
          <a:p>
            <a:pPr lvl="0"/>
            <a:r>
              <a:rPr lang="en-US"/>
              <a:t>0000</a:t>
            </a:r>
          </a:p>
        </p:txBody>
      </p:sp>
      <p:sp>
        <p:nvSpPr>
          <p:cNvPr id="41" name="Text Placeholder 7">
            <a:extLst>
              <a:ext uri="{FF2B5EF4-FFF2-40B4-BE49-F238E27FC236}">
                <a16:creationId xmlns:a16="http://schemas.microsoft.com/office/drawing/2014/main" id="{320C3999-4138-B642-B0F2-2684C97F13BB}"/>
              </a:ext>
            </a:extLst>
          </p:cNvPr>
          <p:cNvSpPr>
            <a:spLocks noGrp="1"/>
          </p:cNvSpPr>
          <p:nvPr>
            <p:ph type="body" sz="quarter" idx="42" hasCustomPrompt="1"/>
          </p:nvPr>
        </p:nvSpPr>
        <p:spPr>
          <a:xfrm>
            <a:off x="7129940" y="3214106"/>
            <a:ext cx="906087" cy="246221"/>
          </a:xfrm>
          <a:prstGeom prst="rect">
            <a:avLst/>
          </a:prstGeom>
        </p:spPr>
        <p:txBody>
          <a:bodyPr wrap="square" anchor="ctr" anchorCtr="0">
            <a:spAutoFit/>
          </a:bodyPr>
          <a:lstStyle>
            <a:lvl1pPr marL="0" marR="0" indent="0" algn="l" defTabSz="182742" rtl="0" eaLnBrk="1" fontAlgn="auto" latinLnBrk="0" hangingPunct="1">
              <a:lnSpc>
                <a:spcPct val="100000"/>
              </a:lnSpc>
              <a:spcBef>
                <a:spcPts val="0"/>
              </a:spcBef>
              <a:spcAft>
                <a:spcPts val="0"/>
              </a:spcAft>
              <a:buClrTx/>
              <a:buSzTx/>
              <a:buFont typeface="Arial" panose="020B0604020202020204" pitchFamily="34" charset="0"/>
              <a:buNone/>
              <a:tabLst/>
              <a:defRPr lang="en-US" sz="1600" b="1">
                <a:solidFill>
                  <a:schemeClr val="bg2"/>
                </a:solidFill>
              </a:defRPr>
            </a:lvl1pPr>
            <a:lvl4pPr marL="182880" marR="0" indent="-182880" algn="l" defTabSz="182880" rtl="0" eaLnBrk="1" fontAlgn="auto" latinLnBrk="0" hangingPunct="1">
              <a:lnSpc>
                <a:spcPct val="100000"/>
              </a:lnSpc>
              <a:spcBef>
                <a:spcPts val="0"/>
              </a:spcBef>
              <a:spcAft>
                <a:spcPts val="600"/>
              </a:spcAft>
              <a:buClr>
                <a:schemeClr val="tx2"/>
              </a:buClr>
              <a:buSzPct val="100000"/>
              <a:buFont typeface="Arial" panose="020B0604020202020204" pitchFamily="34" charset="0"/>
              <a:buChar char="•"/>
              <a:tabLst>
                <a:tab pos="182880" algn="l"/>
                <a:tab pos="365760" algn="l"/>
                <a:tab pos="548640" algn="l"/>
              </a:tabLst>
              <a:defRPr/>
            </a:lvl4pPr>
          </a:lstStyle>
          <a:p>
            <a:pPr lvl="0"/>
            <a:r>
              <a:rPr lang="en-US"/>
              <a:t>0000</a:t>
            </a:r>
          </a:p>
        </p:txBody>
      </p:sp>
      <p:sp>
        <p:nvSpPr>
          <p:cNvPr id="42" name="Text Placeholder 7">
            <a:extLst>
              <a:ext uri="{FF2B5EF4-FFF2-40B4-BE49-F238E27FC236}">
                <a16:creationId xmlns:a16="http://schemas.microsoft.com/office/drawing/2014/main" id="{964451ED-DD13-134E-A47E-25A902395E13}"/>
              </a:ext>
            </a:extLst>
          </p:cNvPr>
          <p:cNvSpPr>
            <a:spLocks noGrp="1"/>
          </p:cNvSpPr>
          <p:nvPr>
            <p:ph type="body" sz="quarter" idx="43" hasCustomPrompt="1"/>
          </p:nvPr>
        </p:nvSpPr>
        <p:spPr>
          <a:xfrm>
            <a:off x="8432663" y="3214106"/>
            <a:ext cx="906087" cy="246221"/>
          </a:xfrm>
          <a:prstGeom prst="rect">
            <a:avLst/>
          </a:prstGeom>
        </p:spPr>
        <p:txBody>
          <a:bodyPr wrap="square" anchor="ctr" anchorCtr="0">
            <a:spAutoFit/>
          </a:bodyPr>
          <a:lstStyle>
            <a:lvl1pPr marL="0" marR="0" indent="0" algn="l" defTabSz="182742" rtl="0" eaLnBrk="1" fontAlgn="auto" latinLnBrk="0" hangingPunct="1">
              <a:lnSpc>
                <a:spcPct val="100000"/>
              </a:lnSpc>
              <a:spcBef>
                <a:spcPts val="0"/>
              </a:spcBef>
              <a:spcAft>
                <a:spcPts val="0"/>
              </a:spcAft>
              <a:buClrTx/>
              <a:buSzTx/>
              <a:buFont typeface="Arial" panose="020B0604020202020204" pitchFamily="34" charset="0"/>
              <a:buNone/>
              <a:tabLst/>
              <a:defRPr lang="en-US" sz="1600" b="1">
                <a:solidFill>
                  <a:schemeClr val="bg2"/>
                </a:solidFill>
              </a:defRPr>
            </a:lvl1pPr>
            <a:lvl4pPr marL="182880" marR="0" indent="-182880" algn="l" defTabSz="182880" rtl="0" eaLnBrk="1" fontAlgn="auto" latinLnBrk="0" hangingPunct="1">
              <a:lnSpc>
                <a:spcPct val="100000"/>
              </a:lnSpc>
              <a:spcBef>
                <a:spcPts val="0"/>
              </a:spcBef>
              <a:spcAft>
                <a:spcPts val="600"/>
              </a:spcAft>
              <a:buClr>
                <a:schemeClr val="tx2"/>
              </a:buClr>
              <a:buSzPct val="100000"/>
              <a:buFont typeface="Arial" panose="020B0604020202020204" pitchFamily="34" charset="0"/>
              <a:buChar char="•"/>
              <a:tabLst>
                <a:tab pos="182880" algn="l"/>
                <a:tab pos="365760" algn="l"/>
                <a:tab pos="548640" algn="l"/>
              </a:tabLst>
              <a:defRPr/>
            </a:lvl4pPr>
          </a:lstStyle>
          <a:p>
            <a:pPr lvl="0"/>
            <a:r>
              <a:rPr lang="en-US"/>
              <a:t>0000</a:t>
            </a:r>
          </a:p>
        </p:txBody>
      </p:sp>
      <p:sp>
        <p:nvSpPr>
          <p:cNvPr id="43" name="Text Placeholder 7">
            <a:extLst>
              <a:ext uri="{FF2B5EF4-FFF2-40B4-BE49-F238E27FC236}">
                <a16:creationId xmlns:a16="http://schemas.microsoft.com/office/drawing/2014/main" id="{70DEC166-C685-3A41-9E33-D9EC0DB3A0D4}"/>
              </a:ext>
            </a:extLst>
          </p:cNvPr>
          <p:cNvSpPr>
            <a:spLocks noGrp="1"/>
          </p:cNvSpPr>
          <p:nvPr>
            <p:ph type="body" sz="quarter" idx="44" hasCustomPrompt="1"/>
          </p:nvPr>
        </p:nvSpPr>
        <p:spPr>
          <a:xfrm>
            <a:off x="9735388" y="3214106"/>
            <a:ext cx="906087" cy="246221"/>
          </a:xfrm>
          <a:prstGeom prst="rect">
            <a:avLst/>
          </a:prstGeom>
        </p:spPr>
        <p:txBody>
          <a:bodyPr wrap="square" anchor="ctr" anchorCtr="0">
            <a:spAutoFit/>
          </a:bodyPr>
          <a:lstStyle>
            <a:lvl1pPr marL="0" marR="0" indent="0" algn="l" defTabSz="182742" rtl="0" eaLnBrk="1" fontAlgn="auto" latinLnBrk="0" hangingPunct="1">
              <a:lnSpc>
                <a:spcPct val="100000"/>
              </a:lnSpc>
              <a:spcBef>
                <a:spcPts val="0"/>
              </a:spcBef>
              <a:spcAft>
                <a:spcPts val="0"/>
              </a:spcAft>
              <a:buClrTx/>
              <a:buSzTx/>
              <a:buFont typeface="Arial" panose="020B0604020202020204" pitchFamily="34" charset="0"/>
              <a:buNone/>
              <a:tabLst/>
              <a:defRPr lang="en-US" sz="1600" b="1">
                <a:solidFill>
                  <a:schemeClr val="bg2"/>
                </a:solidFill>
              </a:defRPr>
            </a:lvl1pPr>
            <a:lvl4pPr marL="182880" marR="0" indent="-182880" algn="l" defTabSz="182880" rtl="0" eaLnBrk="1" fontAlgn="auto" latinLnBrk="0" hangingPunct="1">
              <a:lnSpc>
                <a:spcPct val="100000"/>
              </a:lnSpc>
              <a:spcBef>
                <a:spcPts val="0"/>
              </a:spcBef>
              <a:spcAft>
                <a:spcPts val="600"/>
              </a:spcAft>
              <a:buClr>
                <a:schemeClr val="tx2"/>
              </a:buClr>
              <a:buSzPct val="100000"/>
              <a:buFont typeface="Arial" panose="020B0604020202020204" pitchFamily="34" charset="0"/>
              <a:buChar char="•"/>
              <a:tabLst>
                <a:tab pos="182880" algn="l"/>
                <a:tab pos="365760" algn="l"/>
                <a:tab pos="548640" algn="l"/>
              </a:tabLst>
              <a:defRPr/>
            </a:lvl4pPr>
          </a:lstStyle>
          <a:p>
            <a:pPr lvl="0"/>
            <a:r>
              <a:rPr lang="en-US"/>
              <a:t>0000</a:t>
            </a:r>
          </a:p>
        </p:txBody>
      </p:sp>
      <p:sp>
        <p:nvSpPr>
          <p:cNvPr id="44" name="Text Placeholder 7">
            <a:extLst>
              <a:ext uri="{FF2B5EF4-FFF2-40B4-BE49-F238E27FC236}">
                <a16:creationId xmlns:a16="http://schemas.microsoft.com/office/drawing/2014/main" id="{C9FDB1D0-CAED-D44D-9654-88ACBD891E69}"/>
              </a:ext>
            </a:extLst>
          </p:cNvPr>
          <p:cNvSpPr>
            <a:spLocks noGrp="1"/>
          </p:cNvSpPr>
          <p:nvPr>
            <p:ph type="body" sz="quarter" idx="45" hasCustomPrompt="1"/>
          </p:nvPr>
        </p:nvSpPr>
        <p:spPr>
          <a:xfrm>
            <a:off x="10148986" y="6632886"/>
            <a:ext cx="1821776" cy="92333"/>
          </a:xfrm>
        </p:spPr>
        <p:txBody>
          <a:bodyPr anchor="b" anchorCtr="0">
            <a:spAutoFit/>
          </a:bodyPr>
          <a:lstStyle>
            <a:lvl1pPr algn="r">
              <a:lnSpc>
                <a:spcPct val="100000"/>
              </a:lnSpc>
              <a:defRPr sz="600">
                <a:solidFill>
                  <a:schemeClr val="tx2">
                    <a:lumMod val="50000"/>
                    <a:lumOff val="50000"/>
                  </a:schemeClr>
                </a:solidFill>
              </a:defRPr>
            </a:lvl1pPr>
          </a:lstStyle>
          <a:p>
            <a:pPr lvl="0"/>
            <a:r>
              <a:rPr lang="en-US"/>
              <a:t>Source Info</a:t>
            </a:r>
          </a:p>
        </p:txBody>
      </p:sp>
    </p:spTree>
    <p:extLst>
      <p:ext uri="{BB962C8B-B14F-4D97-AF65-F5344CB8AC3E}">
        <p14:creationId xmlns:p14="http://schemas.microsoft.com/office/powerpoint/2010/main" val="4214224356"/>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Map">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870A4C-8DD3-6F42-865F-76466DA7E053}"/>
              </a:ext>
            </a:extLst>
          </p:cNvPr>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365B72F4-6307-5B45-9A76-1EACC569E29E}"/>
              </a:ext>
            </a:extLst>
          </p:cNvPr>
          <p:cNvSpPr>
            <a:spLocks noGrp="1"/>
          </p:cNvSpPr>
          <p:nvPr>
            <p:ph type="ftr" sz="quarter" idx="10"/>
          </p:nvPr>
        </p:nvSpPr>
        <p:spPr/>
        <p:txBody>
          <a:bodyPr/>
          <a:lstStyle/>
          <a:p>
            <a:r>
              <a:rPr lang="en-US" kern="0"/>
              <a:t>© 2021 Xandr Inc. Xandr℠, the Kite logo, AT&amp;T, the Globe logo and other marks are trademarks and service marks of AT&amp;T Intellectual Property and/or AT&amp;T affiliated companies. All other marks contained herein are the property of their respective owners.</a:t>
            </a:r>
          </a:p>
        </p:txBody>
      </p:sp>
      <p:sp>
        <p:nvSpPr>
          <p:cNvPr id="4" name="Slide Number Placeholder 3">
            <a:extLst>
              <a:ext uri="{FF2B5EF4-FFF2-40B4-BE49-F238E27FC236}">
                <a16:creationId xmlns:a16="http://schemas.microsoft.com/office/drawing/2014/main" id="{DBE94EB3-DD06-E34E-9DF8-64447665F6F5}"/>
              </a:ext>
            </a:extLst>
          </p:cNvPr>
          <p:cNvSpPr>
            <a:spLocks noGrp="1"/>
          </p:cNvSpPr>
          <p:nvPr>
            <p:ph type="sldNum" sz="quarter" idx="11"/>
          </p:nvPr>
        </p:nvSpPr>
        <p:spPr/>
        <p:txBody>
          <a:bodyPr/>
          <a:lstStyle/>
          <a:p>
            <a:fld id="{B039CED7-89A6-0D48-93AF-800B78660EBD}" type="slidenum">
              <a:rPr lang="en-US"/>
              <a:pPr/>
              <a:t>‹#›</a:t>
            </a:fld>
            <a:endParaRPr lang="en-US"/>
          </a:p>
        </p:txBody>
      </p:sp>
      <p:sp>
        <p:nvSpPr>
          <p:cNvPr id="5" name="Rectangle 4">
            <a:extLst>
              <a:ext uri="{FF2B5EF4-FFF2-40B4-BE49-F238E27FC236}">
                <a16:creationId xmlns:a16="http://schemas.microsoft.com/office/drawing/2014/main" id="{64A724E9-8595-F741-B704-27D818631520}"/>
              </a:ext>
            </a:extLst>
          </p:cNvPr>
          <p:cNvSpPr/>
          <p:nvPr userDrawn="1"/>
        </p:nvSpPr>
        <p:spPr>
          <a:xfrm>
            <a:off x="1588" y="4928260"/>
            <a:ext cx="12188825" cy="1412900"/>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defTabSz="914126">
              <a:defRPr/>
            </a:pPr>
            <a:endParaRPr lang="en-US" sz="1799">
              <a:solidFill>
                <a:srgbClr val="FCF7F7"/>
              </a:solidFill>
              <a:latin typeface="Century Gothic"/>
            </a:endParaRPr>
          </a:p>
        </p:txBody>
      </p:sp>
      <p:cxnSp>
        <p:nvCxnSpPr>
          <p:cNvPr id="15" name="Straight Connector 14">
            <a:extLst>
              <a:ext uri="{FF2B5EF4-FFF2-40B4-BE49-F238E27FC236}">
                <a16:creationId xmlns:a16="http://schemas.microsoft.com/office/drawing/2014/main" id="{7224C99A-B4E1-A14B-A4B2-6C79D6D7B4AE}"/>
              </a:ext>
            </a:extLst>
          </p:cNvPr>
          <p:cNvCxnSpPr>
            <a:cxnSpLocks/>
          </p:cNvCxnSpPr>
          <p:nvPr/>
        </p:nvCxnSpPr>
        <p:spPr>
          <a:xfrm>
            <a:off x="2450730" y="5175528"/>
            <a:ext cx="0" cy="975890"/>
          </a:xfrm>
          <a:prstGeom prst="line">
            <a:avLst/>
          </a:prstGeom>
          <a:ln w="22225"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9" name="Text Placeholder 7">
            <a:extLst>
              <a:ext uri="{FF2B5EF4-FFF2-40B4-BE49-F238E27FC236}">
                <a16:creationId xmlns:a16="http://schemas.microsoft.com/office/drawing/2014/main" id="{9124FE26-2779-204A-B379-104EEA3B74C8}"/>
              </a:ext>
            </a:extLst>
          </p:cNvPr>
          <p:cNvSpPr>
            <a:spLocks noGrp="1"/>
          </p:cNvSpPr>
          <p:nvPr>
            <p:ph type="body" sz="quarter" idx="24"/>
          </p:nvPr>
        </p:nvSpPr>
        <p:spPr>
          <a:xfrm>
            <a:off x="228600" y="502920"/>
            <a:ext cx="5865812" cy="233718"/>
          </a:xfrm>
          <a:prstGeom prst="rect">
            <a:avLst/>
          </a:prstGeom>
        </p:spPr>
        <p:txBody>
          <a:bodyPr wrap="square">
            <a:spAutoFit/>
          </a:bodyPr>
          <a:lstStyle>
            <a:lvl1pPr marL="0" marR="0" indent="0" algn="l" defTabSz="182742" rtl="0" eaLnBrk="1" fontAlgn="auto" latinLnBrk="0" hangingPunct="1">
              <a:lnSpc>
                <a:spcPct val="120000"/>
              </a:lnSpc>
              <a:spcBef>
                <a:spcPts val="0"/>
              </a:spcBef>
              <a:spcAft>
                <a:spcPts val="0"/>
              </a:spcAft>
              <a:buClrTx/>
              <a:buSzTx/>
              <a:buFont typeface="Arial" panose="020B0604020202020204" pitchFamily="34" charset="0"/>
              <a:buNone/>
              <a:tabLst/>
              <a:defRPr lang="en-US"/>
            </a:lvl1pPr>
            <a:lvl4pPr marL="182880" marR="0" indent="-182880" algn="l" defTabSz="182880" rtl="0" eaLnBrk="1" fontAlgn="auto" latinLnBrk="0" hangingPunct="1">
              <a:lnSpc>
                <a:spcPct val="100000"/>
              </a:lnSpc>
              <a:spcBef>
                <a:spcPts val="0"/>
              </a:spcBef>
              <a:spcAft>
                <a:spcPts val="600"/>
              </a:spcAft>
              <a:buClr>
                <a:schemeClr val="tx2"/>
              </a:buClr>
              <a:buSzPct val="100000"/>
              <a:buFont typeface="Arial" panose="020B0604020202020204" pitchFamily="34" charset="0"/>
              <a:buChar char="•"/>
              <a:tabLst>
                <a:tab pos="182880" algn="l"/>
                <a:tab pos="365760" algn="l"/>
                <a:tab pos="548640" algn="l"/>
              </a:tabLst>
              <a:defRPr/>
            </a:lvl4pPr>
          </a:lstStyle>
          <a:p>
            <a:pPr lvl="0"/>
            <a:r>
              <a:rPr lang="en-US"/>
              <a:t>Click to edit Master text styles</a:t>
            </a:r>
          </a:p>
        </p:txBody>
      </p:sp>
      <p:grpSp>
        <p:nvGrpSpPr>
          <p:cNvPr id="20" name="Group 19">
            <a:extLst>
              <a:ext uri="{FF2B5EF4-FFF2-40B4-BE49-F238E27FC236}">
                <a16:creationId xmlns:a16="http://schemas.microsoft.com/office/drawing/2014/main" id="{16EF0BD0-41CE-424A-A8DE-2C902FA2C1DE}"/>
              </a:ext>
            </a:extLst>
          </p:cNvPr>
          <p:cNvGrpSpPr>
            <a:grpSpLocks noChangeAspect="1"/>
          </p:cNvGrpSpPr>
          <p:nvPr userDrawn="1"/>
        </p:nvGrpSpPr>
        <p:grpSpPr>
          <a:xfrm>
            <a:off x="11082099" y="215853"/>
            <a:ext cx="886025" cy="193345"/>
            <a:chOff x="11082099" y="215851"/>
            <a:chExt cx="886025" cy="193345"/>
          </a:xfrm>
        </p:grpSpPr>
        <p:sp>
          <p:nvSpPr>
            <p:cNvPr id="21" name="Freeform 20">
              <a:extLst>
                <a:ext uri="{FF2B5EF4-FFF2-40B4-BE49-F238E27FC236}">
                  <a16:creationId xmlns:a16="http://schemas.microsoft.com/office/drawing/2014/main" id="{9E66F783-9039-C44B-BA0F-77F1A16DC407}"/>
                </a:ext>
              </a:extLst>
            </p:cNvPr>
            <p:cNvSpPr/>
            <p:nvPr/>
          </p:nvSpPr>
          <p:spPr>
            <a:xfrm>
              <a:off x="11248402" y="215851"/>
              <a:ext cx="719722" cy="193345"/>
            </a:xfrm>
            <a:custGeom>
              <a:avLst/>
              <a:gdLst>
                <a:gd name="connsiteX0" fmla="*/ 212098 w 719722"/>
                <a:gd name="connsiteY0" fmla="*/ 78028 h 193345"/>
                <a:gd name="connsiteX1" fmla="*/ 182351 w 719722"/>
                <a:gd name="connsiteY1" fmla="*/ 90043 h 193345"/>
                <a:gd name="connsiteX2" fmla="*/ 170730 w 719722"/>
                <a:gd name="connsiteY2" fmla="*/ 121669 h 193345"/>
                <a:gd name="connsiteX3" fmla="*/ 182351 w 719722"/>
                <a:gd name="connsiteY3" fmla="*/ 153294 h 193345"/>
                <a:gd name="connsiteX4" fmla="*/ 212098 w 719722"/>
                <a:gd name="connsiteY4" fmla="*/ 165309 h 193345"/>
                <a:gd name="connsiteX5" fmla="*/ 241982 w 719722"/>
                <a:gd name="connsiteY5" fmla="*/ 153294 h 193345"/>
                <a:gd name="connsiteX6" fmla="*/ 253742 w 719722"/>
                <a:gd name="connsiteY6" fmla="*/ 121669 h 193345"/>
                <a:gd name="connsiteX7" fmla="*/ 241982 w 719722"/>
                <a:gd name="connsiteY7" fmla="*/ 90043 h 193345"/>
                <a:gd name="connsiteX8" fmla="*/ 212098 w 719722"/>
                <a:gd name="connsiteY8" fmla="*/ 78028 h 193345"/>
                <a:gd name="connsiteX9" fmla="*/ 539445 w 719722"/>
                <a:gd name="connsiteY9" fmla="*/ 77891 h 193345"/>
                <a:gd name="connsiteX10" fmla="*/ 518277 w 719722"/>
                <a:gd name="connsiteY10" fmla="*/ 83277 h 193345"/>
                <a:gd name="connsiteX11" fmla="*/ 503335 w 719722"/>
                <a:gd name="connsiteY11" fmla="*/ 98606 h 193345"/>
                <a:gd name="connsiteX12" fmla="*/ 497801 w 719722"/>
                <a:gd name="connsiteY12" fmla="*/ 121669 h 193345"/>
                <a:gd name="connsiteX13" fmla="*/ 503335 w 719722"/>
                <a:gd name="connsiteY13" fmla="*/ 144733 h 193345"/>
                <a:gd name="connsiteX14" fmla="*/ 518277 w 719722"/>
                <a:gd name="connsiteY14" fmla="*/ 160062 h 193345"/>
                <a:gd name="connsiteX15" fmla="*/ 539445 w 719722"/>
                <a:gd name="connsiteY15" fmla="*/ 165448 h 193345"/>
                <a:gd name="connsiteX16" fmla="*/ 560614 w 719722"/>
                <a:gd name="connsiteY16" fmla="*/ 160062 h 193345"/>
                <a:gd name="connsiteX17" fmla="*/ 575556 w 719722"/>
                <a:gd name="connsiteY17" fmla="*/ 144733 h 193345"/>
                <a:gd name="connsiteX18" fmla="*/ 581090 w 719722"/>
                <a:gd name="connsiteY18" fmla="*/ 121669 h 193345"/>
                <a:gd name="connsiteX19" fmla="*/ 575556 w 719722"/>
                <a:gd name="connsiteY19" fmla="*/ 98606 h 193345"/>
                <a:gd name="connsiteX20" fmla="*/ 560614 w 719722"/>
                <a:gd name="connsiteY20" fmla="*/ 83277 h 193345"/>
                <a:gd name="connsiteX21" fmla="*/ 539445 w 719722"/>
                <a:gd name="connsiteY21" fmla="*/ 77891 h 193345"/>
                <a:gd name="connsiteX22" fmla="*/ 2352 w 719722"/>
                <a:gd name="connsiteY22" fmla="*/ 51650 h 193345"/>
                <a:gd name="connsiteX23" fmla="*/ 30300 w 719722"/>
                <a:gd name="connsiteY23" fmla="*/ 51650 h 193345"/>
                <a:gd name="connsiteX24" fmla="*/ 43997 w 719722"/>
                <a:gd name="connsiteY24" fmla="*/ 58417 h 193345"/>
                <a:gd name="connsiteX25" fmla="*/ 73190 w 719722"/>
                <a:gd name="connsiteY25" fmla="*/ 99020 h 193345"/>
                <a:gd name="connsiteX26" fmla="*/ 102383 w 719722"/>
                <a:gd name="connsiteY26" fmla="*/ 58417 h 193345"/>
                <a:gd name="connsiteX27" fmla="*/ 116080 w 719722"/>
                <a:gd name="connsiteY27" fmla="*/ 51650 h 193345"/>
                <a:gd name="connsiteX28" fmla="*/ 142921 w 719722"/>
                <a:gd name="connsiteY28" fmla="*/ 51650 h 193345"/>
                <a:gd name="connsiteX29" fmla="*/ 90484 w 719722"/>
                <a:gd name="connsiteY29" fmla="*/ 121531 h 193345"/>
                <a:gd name="connsiteX30" fmla="*/ 145273 w 719722"/>
                <a:gd name="connsiteY30" fmla="*/ 191411 h 193345"/>
                <a:gd name="connsiteX31" fmla="*/ 116910 w 719722"/>
                <a:gd name="connsiteY31" fmla="*/ 191411 h 193345"/>
                <a:gd name="connsiteX32" fmla="*/ 103213 w 719722"/>
                <a:gd name="connsiteY32" fmla="*/ 184644 h 193345"/>
                <a:gd name="connsiteX33" fmla="*/ 72360 w 719722"/>
                <a:gd name="connsiteY33" fmla="*/ 144732 h 193345"/>
                <a:gd name="connsiteX34" fmla="*/ 41368 w 719722"/>
                <a:gd name="connsiteY34" fmla="*/ 184644 h 193345"/>
                <a:gd name="connsiteX35" fmla="*/ 27671 w 719722"/>
                <a:gd name="connsiteY35" fmla="*/ 191411 h 193345"/>
                <a:gd name="connsiteX36" fmla="*/ 0 w 719722"/>
                <a:gd name="connsiteY36" fmla="*/ 191411 h 193345"/>
                <a:gd name="connsiteX37" fmla="*/ 54512 w 719722"/>
                <a:gd name="connsiteY37" fmla="*/ 121531 h 193345"/>
                <a:gd name="connsiteX38" fmla="*/ 389469 w 719722"/>
                <a:gd name="connsiteY38" fmla="*/ 50408 h 193345"/>
                <a:gd name="connsiteX39" fmla="*/ 431944 w 719722"/>
                <a:gd name="connsiteY39" fmla="*/ 65737 h 193345"/>
                <a:gd name="connsiteX40" fmla="*/ 447993 w 719722"/>
                <a:gd name="connsiteY40" fmla="*/ 111449 h 193345"/>
                <a:gd name="connsiteX41" fmla="*/ 447993 w 719722"/>
                <a:gd name="connsiteY41" fmla="*/ 191549 h 193345"/>
                <a:gd name="connsiteX42" fmla="*/ 432220 w 719722"/>
                <a:gd name="connsiteY42" fmla="*/ 191549 h 193345"/>
                <a:gd name="connsiteX43" fmla="*/ 415203 w 719722"/>
                <a:gd name="connsiteY43" fmla="*/ 174562 h 193345"/>
                <a:gd name="connsiteX44" fmla="*/ 415203 w 719722"/>
                <a:gd name="connsiteY44" fmla="*/ 115730 h 193345"/>
                <a:gd name="connsiteX45" fmla="*/ 406486 w 719722"/>
                <a:gd name="connsiteY45" fmla="*/ 88110 h 193345"/>
                <a:gd name="connsiteX46" fmla="*/ 381859 w 719722"/>
                <a:gd name="connsiteY46" fmla="*/ 78857 h 193345"/>
                <a:gd name="connsiteX47" fmla="*/ 353358 w 719722"/>
                <a:gd name="connsiteY47" fmla="*/ 89767 h 193345"/>
                <a:gd name="connsiteX48" fmla="*/ 342843 w 719722"/>
                <a:gd name="connsiteY48" fmla="*/ 120978 h 193345"/>
                <a:gd name="connsiteX49" fmla="*/ 342843 w 719722"/>
                <a:gd name="connsiteY49" fmla="*/ 174562 h 193345"/>
                <a:gd name="connsiteX50" fmla="*/ 325826 w 719722"/>
                <a:gd name="connsiteY50" fmla="*/ 191549 h 193345"/>
                <a:gd name="connsiteX51" fmla="*/ 310053 w 719722"/>
                <a:gd name="connsiteY51" fmla="*/ 191549 h 193345"/>
                <a:gd name="connsiteX52" fmla="*/ 310053 w 719722"/>
                <a:gd name="connsiteY52" fmla="*/ 51927 h 193345"/>
                <a:gd name="connsiteX53" fmla="*/ 324165 w 719722"/>
                <a:gd name="connsiteY53" fmla="*/ 51927 h 193345"/>
                <a:gd name="connsiteX54" fmla="*/ 341183 w 719722"/>
                <a:gd name="connsiteY54" fmla="*/ 68914 h 193345"/>
                <a:gd name="connsiteX55" fmla="*/ 341183 w 719722"/>
                <a:gd name="connsiteY55" fmla="*/ 70018 h 193345"/>
                <a:gd name="connsiteX56" fmla="*/ 361659 w 719722"/>
                <a:gd name="connsiteY56" fmla="*/ 55379 h 193345"/>
                <a:gd name="connsiteX57" fmla="*/ 389469 w 719722"/>
                <a:gd name="connsiteY57" fmla="*/ 50408 h 193345"/>
                <a:gd name="connsiteX58" fmla="*/ 719722 w 719722"/>
                <a:gd name="connsiteY58" fmla="*/ 50269 h 193345"/>
                <a:gd name="connsiteX59" fmla="*/ 719722 w 719722"/>
                <a:gd name="connsiteY59" fmla="*/ 81342 h 193345"/>
                <a:gd name="connsiteX60" fmla="*/ 712113 w 719722"/>
                <a:gd name="connsiteY60" fmla="*/ 80514 h 193345"/>
                <a:gd name="connsiteX61" fmla="*/ 682228 w 719722"/>
                <a:gd name="connsiteY61" fmla="*/ 91700 h 193345"/>
                <a:gd name="connsiteX62" fmla="*/ 671436 w 719722"/>
                <a:gd name="connsiteY62" fmla="*/ 123740 h 193345"/>
                <a:gd name="connsiteX63" fmla="*/ 671436 w 719722"/>
                <a:gd name="connsiteY63" fmla="*/ 174424 h 193345"/>
                <a:gd name="connsiteX64" fmla="*/ 654419 w 719722"/>
                <a:gd name="connsiteY64" fmla="*/ 191411 h 193345"/>
                <a:gd name="connsiteX65" fmla="*/ 638646 w 719722"/>
                <a:gd name="connsiteY65" fmla="*/ 191411 h 193345"/>
                <a:gd name="connsiteX66" fmla="*/ 638646 w 719722"/>
                <a:gd name="connsiteY66" fmla="*/ 51926 h 193345"/>
                <a:gd name="connsiteX67" fmla="*/ 669776 w 719722"/>
                <a:gd name="connsiteY67" fmla="*/ 51926 h 193345"/>
                <a:gd name="connsiteX68" fmla="*/ 669776 w 719722"/>
                <a:gd name="connsiteY68" fmla="*/ 72366 h 193345"/>
                <a:gd name="connsiteX69" fmla="*/ 719722 w 719722"/>
                <a:gd name="connsiteY69" fmla="*/ 50269 h 193345"/>
                <a:gd name="connsiteX70" fmla="*/ 208500 w 719722"/>
                <a:gd name="connsiteY70" fmla="*/ 50269 h 193345"/>
                <a:gd name="connsiteX71" fmla="*/ 233543 w 719722"/>
                <a:gd name="connsiteY71" fmla="*/ 54964 h 193345"/>
                <a:gd name="connsiteX72" fmla="*/ 253327 w 719722"/>
                <a:gd name="connsiteY72" fmla="*/ 68775 h 193345"/>
                <a:gd name="connsiteX73" fmla="*/ 270345 w 719722"/>
                <a:gd name="connsiteY73" fmla="*/ 51788 h 193345"/>
                <a:gd name="connsiteX74" fmla="*/ 285979 w 719722"/>
                <a:gd name="connsiteY74" fmla="*/ 51788 h 193345"/>
                <a:gd name="connsiteX75" fmla="*/ 285979 w 719722"/>
                <a:gd name="connsiteY75" fmla="*/ 51926 h 193345"/>
                <a:gd name="connsiteX76" fmla="*/ 285979 w 719722"/>
                <a:gd name="connsiteY76" fmla="*/ 191549 h 193345"/>
                <a:gd name="connsiteX77" fmla="*/ 271867 w 719722"/>
                <a:gd name="connsiteY77" fmla="*/ 191549 h 193345"/>
                <a:gd name="connsiteX78" fmla="*/ 254849 w 719722"/>
                <a:gd name="connsiteY78" fmla="*/ 174562 h 193345"/>
                <a:gd name="connsiteX79" fmla="*/ 254849 w 719722"/>
                <a:gd name="connsiteY79" fmla="*/ 173457 h 193345"/>
                <a:gd name="connsiteX80" fmla="*/ 234788 w 719722"/>
                <a:gd name="connsiteY80" fmla="*/ 188372 h 193345"/>
                <a:gd name="connsiteX81" fmla="*/ 208500 w 719722"/>
                <a:gd name="connsiteY81" fmla="*/ 193344 h 193345"/>
                <a:gd name="connsiteX82" fmla="*/ 171975 w 719722"/>
                <a:gd name="connsiteY82" fmla="*/ 184506 h 193345"/>
                <a:gd name="connsiteX83" fmla="*/ 146794 w 719722"/>
                <a:gd name="connsiteY83" fmla="*/ 159371 h 193345"/>
                <a:gd name="connsiteX84" fmla="*/ 137801 w 719722"/>
                <a:gd name="connsiteY84" fmla="*/ 121669 h 193345"/>
                <a:gd name="connsiteX85" fmla="*/ 146794 w 719722"/>
                <a:gd name="connsiteY85" fmla="*/ 84104 h 193345"/>
                <a:gd name="connsiteX86" fmla="*/ 171975 w 719722"/>
                <a:gd name="connsiteY86" fmla="*/ 59108 h 193345"/>
                <a:gd name="connsiteX87" fmla="*/ 208500 w 719722"/>
                <a:gd name="connsiteY87" fmla="*/ 50269 h 193345"/>
                <a:gd name="connsiteX88" fmla="*/ 580675 w 719722"/>
                <a:gd name="connsiteY88" fmla="*/ 0 h 193345"/>
                <a:gd name="connsiteX89" fmla="*/ 613327 w 719722"/>
                <a:gd name="connsiteY89" fmla="*/ 0 h 193345"/>
                <a:gd name="connsiteX90" fmla="*/ 613327 w 719722"/>
                <a:gd name="connsiteY90" fmla="*/ 191550 h 193345"/>
                <a:gd name="connsiteX91" fmla="*/ 598938 w 719722"/>
                <a:gd name="connsiteY91" fmla="*/ 191550 h 193345"/>
                <a:gd name="connsiteX92" fmla="*/ 581920 w 719722"/>
                <a:gd name="connsiteY92" fmla="*/ 174563 h 193345"/>
                <a:gd name="connsiteX93" fmla="*/ 581920 w 719722"/>
                <a:gd name="connsiteY93" fmla="*/ 173458 h 193345"/>
                <a:gd name="connsiteX94" fmla="*/ 561859 w 719722"/>
                <a:gd name="connsiteY94" fmla="*/ 188373 h 193345"/>
                <a:gd name="connsiteX95" fmla="*/ 535571 w 719722"/>
                <a:gd name="connsiteY95" fmla="*/ 193345 h 193345"/>
                <a:gd name="connsiteX96" fmla="*/ 499322 w 719722"/>
                <a:gd name="connsiteY96" fmla="*/ 184507 h 193345"/>
                <a:gd name="connsiteX97" fmla="*/ 474003 w 719722"/>
                <a:gd name="connsiteY97" fmla="*/ 159234 h 193345"/>
                <a:gd name="connsiteX98" fmla="*/ 464872 w 719722"/>
                <a:gd name="connsiteY98" fmla="*/ 121669 h 193345"/>
                <a:gd name="connsiteX99" fmla="*/ 474003 w 719722"/>
                <a:gd name="connsiteY99" fmla="*/ 84243 h 193345"/>
                <a:gd name="connsiteX100" fmla="*/ 499322 w 719722"/>
                <a:gd name="connsiteY100" fmla="*/ 59108 h 193345"/>
                <a:gd name="connsiteX101" fmla="*/ 535571 w 719722"/>
                <a:gd name="connsiteY101" fmla="*/ 50270 h 193345"/>
                <a:gd name="connsiteX102" fmla="*/ 561029 w 719722"/>
                <a:gd name="connsiteY102" fmla="*/ 54965 h 193345"/>
                <a:gd name="connsiteX103" fmla="*/ 580675 w 719722"/>
                <a:gd name="connsiteY103" fmla="*/ 69052 h 193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l="l" t="t" r="r" b="b"/>
              <a:pathLst>
                <a:path w="719722" h="193345">
                  <a:moveTo>
                    <a:pt x="212098" y="78028"/>
                  </a:moveTo>
                  <a:cubicBezTo>
                    <a:pt x="200061" y="78028"/>
                    <a:pt x="190099" y="82033"/>
                    <a:pt x="182351" y="90043"/>
                  </a:cubicBezTo>
                  <a:cubicBezTo>
                    <a:pt x="174603" y="98053"/>
                    <a:pt x="170730" y="108549"/>
                    <a:pt x="170730" y="121669"/>
                  </a:cubicBezTo>
                  <a:cubicBezTo>
                    <a:pt x="170730" y="134788"/>
                    <a:pt x="174603" y="145284"/>
                    <a:pt x="182351" y="153294"/>
                  </a:cubicBezTo>
                  <a:cubicBezTo>
                    <a:pt x="190099" y="161304"/>
                    <a:pt x="200061" y="165309"/>
                    <a:pt x="212098" y="165309"/>
                  </a:cubicBezTo>
                  <a:cubicBezTo>
                    <a:pt x="224134" y="165447"/>
                    <a:pt x="234096" y="161442"/>
                    <a:pt x="241982" y="153294"/>
                  </a:cubicBezTo>
                  <a:cubicBezTo>
                    <a:pt x="249868" y="145284"/>
                    <a:pt x="253742" y="134788"/>
                    <a:pt x="253742" y="121669"/>
                  </a:cubicBezTo>
                  <a:cubicBezTo>
                    <a:pt x="253742" y="108549"/>
                    <a:pt x="249868" y="98053"/>
                    <a:pt x="241982" y="90043"/>
                  </a:cubicBezTo>
                  <a:cubicBezTo>
                    <a:pt x="234096" y="82033"/>
                    <a:pt x="224134" y="78028"/>
                    <a:pt x="212098" y="78028"/>
                  </a:cubicBezTo>
                  <a:close/>
                  <a:moveTo>
                    <a:pt x="539445" y="77891"/>
                  </a:moveTo>
                  <a:cubicBezTo>
                    <a:pt x="531559" y="77891"/>
                    <a:pt x="524503" y="79686"/>
                    <a:pt x="518277" y="83277"/>
                  </a:cubicBezTo>
                  <a:cubicBezTo>
                    <a:pt x="512051" y="86867"/>
                    <a:pt x="507070" y="91977"/>
                    <a:pt x="503335" y="98606"/>
                  </a:cubicBezTo>
                  <a:cubicBezTo>
                    <a:pt x="499599" y="105235"/>
                    <a:pt x="497801" y="112969"/>
                    <a:pt x="497801" y="121669"/>
                  </a:cubicBezTo>
                  <a:cubicBezTo>
                    <a:pt x="497801" y="130370"/>
                    <a:pt x="499599" y="138104"/>
                    <a:pt x="503335" y="144733"/>
                  </a:cubicBezTo>
                  <a:cubicBezTo>
                    <a:pt x="507070" y="151362"/>
                    <a:pt x="511913" y="156471"/>
                    <a:pt x="518277" y="160062"/>
                  </a:cubicBezTo>
                  <a:cubicBezTo>
                    <a:pt x="524503" y="163653"/>
                    <a:pt x="531698" y="165448"/>
                    <a:pt x="539445" y="165448"/>
                  </a:cubicBezTo>
                  <a:cubicBezTo>
                    <a:pt x="547193" y="165448"/>
                    <a:pt x="554388" y="163653"/>
                    <a:pt x="560614" y="160062"/>
                  </a:cubicBezTo>
                  <a:cubicBezTo>
                    <a:pt x="566840" y="156471"/>
                    <a:pt x="571821" y="151362"/>
                    <a:pt x="575556" y="144733"/>
                  </a:cubicBezTo>
                  <a:cubicBezTo>
                    <a:pt x="579292" y="138104"/>
                    <a:pt x="581090" y="130370"/>
                    <a:pt x="581090" y="121669"/>
                  </a:cubicBezTo>
                  <a:cubicBezTo>
                    <a:pt x="581090" y="112969"/>
                    <a:pt x="579292" y="105235"/>
                    <a:pt x="575556" y="98606"/>
                  </a:cubicBezTo>
                  <a:cubicBezTo>
                    <a:pt x="571821" y="91977"/>
                    <a:pt x="566840" y="86867"/>
                    <a:pt x="560614" y="83277"/>
                  </a:cubicBezTo>
                  <a:cubicBezTo>
                    <a:pt x="554388" y="79686"/>
                    <a:pt x="547193" y="77891"/>
                    <a:pt x="539445" y="77891"/>
                  </a:cubicBezTo>
                  <a:close/>
                  <a:moveTo>
                    <a:pt x="2352" y="51650"/>
                  </a:moveTo>
                  <a:lnTo>
                    <a:pt x="30300" y="51650"/>
                  </a:lnTo>
                  <a:cubicBezTo>
                    <a:pt x="35696" y="51650"/>
                    <a:pt x="40676" y="54136"/>
                    <a:pt x="43997" y="58417"/>
                  </a:cubicBezTo>
                  <a:lnTo>
                    <a:pt x="73190" y="99020"/>
                  </a:lnTo>
                  <a:lnTo>
                    <a:pt x="102383" y="58417"/>
                  </a:lnTo>
                  <a:cubicBezTo>
                    <a:pt x="105565" y="54136"/>
                    <a:pt x="110684" y="51650"/>
                    <a:pt x="116080" y="51650"/>
                  </a:cubicBezTo>
                  <a:lnTo>
                    <a:pt x="142921" y="51650"/>
                  </a:lnTo>
                  <a:lnTo>
                    <a:pt x="90484" y="121531"/>
                  </a:lnTo>
                  <a:lnTo>
                    <a:pt x="145273" y="191411"/>
                  </a:lnTo>
                  <a:lnTo>
                    <a:pt x="116910" y="191411"/>
                  </a:lnTo>
                  <a:cubicBezTo>
                    <a:pt x="111514" y="191549"/>
                    <a:pt x="106395" y="188925"/>
                    <a:pt x="103213" y="184644"/>
                  </a:cubicBezTo>
                  <a:lnTo>
                    <a:pt x="72360" y="144732"/>
                  </a:lnTo>
                  <a:lnTo>
                    <a:pt x="41368" y="184644"/>
                  </a:lnTo>
                  <a:cubicBezTo>
                    <a:pt x="38186" y="188925"/>
                    <a:pt x="33067" y="191411"/>
                    <a:pt x="27671" y="191411"/>
                  </a:cubicBezTo>
                  <a:lnTo>
                    <a:pt x="0" y="191411"/>
                  </a:lnTo>
                  <a:lnTo>
                    <a:pt x="54512" y="121531"/>
                  </a:lnTo>
                  <a:close/>
                  <a:moveTo>
                    <a:pt x="389469" y="50408"/>
                  </a:moveTo>
                  <a:cubicBezTo>
                    <a:pt x="407040" y="50270"/>
                    <a:pt x="421290" y="55379"/>
                    <a:pt x="431944" y="65737"/>
                  </a:cubicBezTo>
                  <a:cubicBezTo>
                    <a:pt x="442597" y="76095"/>
                    <a:pt x="447993" y="91286"/>
                    <a:pt x="447993" y="111449"/>
                  </a:cubicBezTo>
                  <a:lnTo>
                    <a:pt x="447993" y="191549"/>
                  </a:lnTo>
                  <a:lnTo>
                    <a:pt x="432220" y="191549"/>
                  </a:lnTo>
                  <a:cubicBezTo>
                    <a:pt x="422812" y="191549"/>
                    <a:pt x="415203" y="183953"/>
                    <a:pt x="415203" y="174562"/>
                  </a:cubicBezTo>
                  <a:lnTo>
                    <a:pt x="415203" y="115730"/>
                  </a:lnTo>
                  <a:cubicBezTo>
                    <a:pt x="415203" y="103577"/>
                    <a:pt x="412297" y="94325"/>
                    <a:pt x="406486" y="88110"/>
                  </a:cubicBezTo>
                  <a:cubicBezTo>
                    <a:pt x="400676" y="81895"/>
                    <a:pt x="392513" y="78857"/>
                    <a:pt x="381859" y="78857"/>
                  </a:cubicBezTo>
                  <a:cubicBezTo>
                    <a:pt x="369822" y="78857"/>
                    <a:pt x="360276" y="82448"/>
                    <a:pt x="353358" y="89767"/>
                  </a:cubicBezTo>
                  <a:cubicBezTo>
                    <a:pt x="346302" y="96948"/>
                    <a:pt x="342843" y="107444"/>
                    <a:pt x="342843" y="120978"/>
                  </a:cubicBezTo>
                  <a:lnTo>
                    <a:pt x="342843" y="174562"/>
                  </a:lnTo>
                  <a:cubicBezTo>
                    <a:pt x="342843" y="183953"/>
                    <a:pt x="335234" y="191549"/>
                    <a:pt x="325826" y="191549"/>
                  </a:cubicBezTo>
                  <a:lnTo>
                    <a:pt x="310053" y="191549"/>
                  </a:lnTo>
                  <a:lnTo>
                    <a:pt x="310053" y="51927"/>
                  </a:lnTo>
                  <a:lnTo>
                    <a:pt x="324165" y="51927"/>
                  </a:lnTo>
                  <a:cubicBezTo>
                    <a:pt x="333573" y="51927"/>
                    <a:pt x="341183" y="59523"/>
                    <a:pt x="341183" y="68914"/>
                  </a:cubicBezTo>
                  <a:lnTo>
                    <a:pt x="341183" y="70018"/>
                  </a:lnTo>
                  <a:cubicBezTo>
                    <a:pt x="346579" y="63527"/>
                    <a:pt x="353358" y="58694"/>
                    <a:pt x="361659" y="55379"/>
                  </a:cubicBezTo>
                  <a:cubicBezTo>
                    <a:pt x="369822" y="52065"/>
                    <a:pt x="379092" y="50408"/>
                    <a:pt x="389469" y="50408"/>
                  </a:cubicBezTo>
                  <a:close/>
                  <a:moveTo>
                    <a:pt x="719722" y="50269"/>
                  </a:moveTo>
                  <a:lnTo>
                    <a:pt x="719722" y="81342"/>
                  </a:lnTo>
                  <a:cubicBezTo>
                    <a:pt x="716955" y="80790"/>
                    <a:pt x="714326" y="80514"/>
                    <a:pt x="712113" y="80514"/>
                  </a:cubicBezTo>
                  <a:cubicBezTo>
                    <a:pt x="699384" y="80514"/>
                    <a:pt x="689422" y="84243"/>
                    <a:pt x="682228" y="91700"/>
                  </a:cubicBezTo>
                  <a:cubicBezTo>
                    <a:pt x="675033" y="99158"/>
                    <a:pt x="671436" y="109792"/>
                    <a:pt x="671436" y="123740"/>
                  </a:cubicBezTo>
                  <a:lnTo>
                    <a:pt x="671436" y="174424"/>
                  </a:lnTo>
                  <a:cubicBezTo>
                    <a:pt x="671436" y="183815"/>
                    <a:pt x="663827" y="191411"/>
                    <a:pt x="654419" y="191411"/>
                  </a:cubicBezTo>
                  <a:lnTo>
                    <a:pt x="638646" y="191411"/>
                  </a:lnTo>
                  <a:lnTo>
                    <a:pt x="638646" y="51926"/>
                  </a:lnTo>
                  <a:lnTo>
                    <a:pt x="669776" y="51926"/>
                  </a:lnTo>
                  <a:lnTo>
                    <a:pt x="669776" y="72366"/>
                  </a:lnTo>
                  <a:cubicBezTo>
                    <a:pt x="679322" y="57589"/>
                    <a:pt x="695925" y="50269"/>
                    <a:pt x="719722" y="50269"/>
                  </a:cubicBezTo>
                  <a:close/>
                  <a:moveTo>
                    <a:pt x="208500" y="50269"/>
                  </a:moveTo>
                  <a:cubicBezTo>
                    <a:pt x="217632" y="50269"/>
                    <a:pt x="225933" y="51788"/>
                    <a:pt x="233543" y="54964"/>
                  </a:cubicBezTo>
                  <a:cubicBezTo>
                    <a:pt x="241152" y="58141"/>
                    <a:pt x="247793" y="62698"/>
                    <a:pt x="253327" y="68775"/>
                  </a:cubicBezTo>
                  <a:cubicBezTo>
                    <a:pt x="253327" y="59384"/>
                    <a:pt x="260937" y="51788"/>
                    <a:pt x="270345" y="51788"/>
                  </a:cubicBezTo>
                  <a:lnTo>
                    <a:pt x="285979" y="51788"/>
                  </a:lnTo>
                  <a:lnTo>
                    <a:pt x="285979" y="51926"/>
                  </a:lnTo>
                  <a:lnTo>
                    <a:pt x="285979" y="191549"/>
                  </a:lnTo>
                  <a:lnTo>
                    <a:pt x="271867" y="191549"/>
                  </a:lnTo>
                  <a:cubicBezTo>
                    <a:pt x="262459" y="191549"/>
                    <a:pt x="254849" y="183953"/>
                    <a:pt x="254849" y="174562"/>
                  </a:cubicBezTo>
                  <a:lnTo>
                    <a:pt x="254849" y="173457"/>
                  </a:lnTo>
                  <a:cubicBezTo>
                    <a:pt x="249453" y="180086"/>
                    <a:pt x="242812" y="185058"/>
                    <a:pt x="234788" y="188372"/>
                  </a:cubicBezTo>
                  <a:cubicBezTo>
                    <a:pt x="226902" y="191687"/>
                    <a:pt x="218047" y="193344"/>
                    <a:pt x="208500" y="193344"/>
                  </a:cubicBezTo>
                  <a:cubicBezTo>
                    <a:pt x="194941" y="193344"/>
                    <a:pt x="182628" y="190444"/>
                    <a:pt x="171975" y="184506"/>
                  </a:cubicBezTo>
                  <a:cubicBezTo>
                    <a:pt x="161183" y="178567"/>
                    <a:pt x="152882" y="170143"/>
                    <a:pt x="146794" y="159371"/>
                  </a:cubicBezTo>
                  <a:cubicBezTo>
                    <a:pt x="140706" y="148599"/>
                    <a:pt x="137801" y="136031"/>
                    <a:pt x="137801" y="121669"/>
                  </a:cubicBezTo>
                  <a:cubicBezTo>
                    <a:pt x="137801" y="107306"/>
                    <a:pt x="140845" y="94876"/>
                    <a:pt x="146794" y="84104"/>
                  </a:cubicBezTo>
                  <a:cubicBezTo>
                    <a:pt x="152882" y="73332"/>
                    <a:pt x="161183" y="65046"/>
                    <a:pt x="171975" y="59108"/>
                  </a:cubicBezTo>
                  <a:cubicBezTo>
                    <a:pt x="182766" y="53169"/>
                    <a:pt x="194941" y="50269"/>
                    <a:pt x="208500" y="50269"/>
                  </a:cubicBezTo>
                  <a:close/>
                  <a:moveTo>
                    <a:pt x="580675" y="0"/>
                  </a:moveTo>
                  <a:lnTo>
                    <a:pt x="613327" y="0"/>
                  </a:lnTo>
                  <a:lnTo>
                    <a:pt x="613327" y="191550"/>
                  </a:lnTo>
                  <a:lnTo>
                    <a:pt x="598938" y="191550"/>
                  </a:lnTo>
                  <a:cubicBezTo>
                    <a:pt x="589530" y="191550"/>
                    <a:pt x="581920" y="183954"/>
                    <a:pt x="581920" y="174563"/>
                  </a:cubicBezTo>
                  <a:lnTo>
                    <a:pt x="581920" y="173458"/>
                  </a:lnTo>
                  <a:cubicBezTo>
                    <a:pt x="576525" y="180087"/>
                    <a:pt x="569884" y="185059"/>
                    <a:pt x="561859" y="188373"/>
                  </a:cubicBezTo>
                  <a:cubicBezTo>
                    <a:pt x="553973" y="191688"/>
                    <a:pt x="545118" y="193345"/>
                    <a:pt x="535571" y="193345"/>
                  </a:cubicBezTo>
                  <a:cubicBezTo>
                    <a:pt x="522151" y="193345"/>
                    <a:pt x="509976" y="190445"/>
                    <a:pt x="499322" y="184507"/>
                  </a:cubicBezTo>
                  <a:cubicBezTo>
                    <a:pt x="488531" y="178568"/>
                    <a:pt x="480091" y="170144"/>
                    <a:pt x="474003" y="159234"/>
                  </a:cubicBezTo>
                  <a:cubicBezTo>
                    <a:pt x="467916" y="148323"/>
                    <a:pt x="464872" y="135756"/>
                    <a:pt x="464872" y="121669"/>
                  </a:cubicBezTo>
                  <a:cubicBezTo>
                    <a:pt x="464872" y="107583"/>
                    <a:pt x="467916" y="95015"/>
                    <a:pt x="474003" y="84243"/>
                  </a:cubicBezTo>
                  <a:cubicBezTo>
                    <a:pt x="480091" y="73471"/>
                    <a:pt x="488531" y="65047"/>
                    <a:pt x="499322" y="59108"/>
                  </a:cubicBezTo>
                  <a:cubicBezTo>
                    <a:pt x="510114" y="53170"/>
                    <a:pt x="522151" y="50270"/>
                    <a:pt x="535571" y="50270"/>
                  </a:cubicBezTo>
                  <a:cubicBezTo>
                    <a:pt x="544841" y="50270"/>
                    <a:pt x="553281" y="51789"/>
                    <a:pt x="561029" y="54965"/>
                  </a:cubicBezTo>
                  <a:cubicBezTo>
                    <a:pt x="568777" y="58142"/>
                    <a:pt x="575279" y="62837"/>
                    <a:pt x="580675" y="69052"/>
                  </a:cubicBezTo>
                  <a:close/>
                </a:path>
              </a:pathLst>
            </a:custGeom>
            <a:solidFill>
              <a:schemeClr val="tx2"/>
            </a:solidFill>
            <a:ln w="9510" cap="flat">
              <a:noFill/>
              <a:prstDash val="solid"/>
              <a:miter/>
            </a:ln>
          </p:spPr>
          <p:txBody>
            <a:bodyPr wrap="square" rtlCol="0" anchor="ctr">
              <a:noAutofit/>
            </a:bodyPr>
            <a:lstStyle/>
            <a:p>
              <a:endParaRPr lang="en-US" sz="1799"/>
            </a:p>
          </p:txBody>
        </p:sp>
        <p:grpSp>
          <p:nvGrpSpPr>
            <p:cNvPr id="22" name="Group 21">
              <a:extLst>
                <a:ext uri="{FF2B5EF4-FFF2-40B4-BE49-F238E27FC236}">
                  <a16:creationId xmlns:a16="http://schemas.microsoft.com/office/drawing/2014/main" id="{AE4BE3C9-8D97-0E47-95FC-F767D8AE0437}"/>
                </a:ext>
              </a:extLst>
            </p:cNvPr>
            <p:cNvGrpSpPr/>
            <p:nvPr userDrawn="1"/>
          </p:nvGrpSpPr>
          <p:grpSpPr>
            <a:xfrm>
              <a:off x="11082099" y="267640"/>
              <a:ext cx="156756" cy="139761"/>
              <a:chOff x="11082099" y="267640"/>
              <a:chExt cx="156756" cy="139761"/>
            </a:xfrm>
          </p:grpSpPr>
          <p:sp>
            <p:nvSpPr>
              <p:cNvPr id="23" name="Freeform 22">
                <a:extLst>
                  <a:ext uri="{FF2B5EF4-FFF2-40B4-BE49-F238E27FC236}">
                    <a16:creationId xmlns:a16="http://schemas.microsoft.com/office/drawing/2014/main" id="{1651D215-BF24-154E-8762-D3E6E7B76B8E}"/>
                  </a:ext>
                </a:extLst>
              </p:cNvPr>
              <p:cNvSpPr/>
              <p:nvPr/>
            </p:nvSpPr>
            <p:spPr>
              <a:xfrm>
                <a:off x="11082099" y="272749"/>
                <a:ext cx="70699" cy="60489"/>
              </a:xfrm>
              <a:custGeom>
                <a:avLst/>
                <a:gdLst>
                  <a:gd name="connsiteX0" fmla="*/ 246570 w 486475"/>
                  <a:gd name="connsiteY0" fmla="*/ 0 h 416222"/>
                  <a:gd name="connsiteX1" fmla="*/ 225625 w 486475"/>
                  <a:gd name="connsiteY1" fmla="*/ 26608 h 416222"/>
                  <a:gd name="connsiteX2" fmla="*/ 0 w 486475"/>
                  <a:gd name="connsiteY2" fmla="*/ 416223 h 416222"/>
                  <a:gd name="connsiteX3" fmla="*/ 486475 w 486475"/>
                  <a:gd name="connsiteY3" fmla="*/ 416223 h 416222"/>
                  <a:gd name="connsiteX4" fmla="*/ 246570 w 486475"/>
                  <a:gd name="connsiteY4" fmla="*/ 0 h 416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475" h="416222">
                    <a:moveTo>
                      <a:pt x="246570" y="0"/>
                    </a:moveTo>
                    <a:cubicBezTo>
                      <a:pt x="238954" y="7602"/>
                      <a:pt x="231338" y="16155"/>
                      <a:pt x="225625" y="26608"/>
                    </a:cubicBezTo>
                    <a:lnTo>
                      <a:pt x="0" y="416223"/>
                    </a:lnTo>
                    <a:lnTo>
                      <a:pt x="486475" y="416223"/>
                    </a:lnTo>
                    <a:lnTo>
                      <a:pt x="246570" y="0"/>
                    </a:lnTo>
                    <a:close/>
                  </a:path>
                </a:pathLst>
              </a:custGeom>
              <a:solidFill>
                <a:srgbClr val="DF1E26"/>
              </a:solidFill>
              <a:ln w="9510" cap="flat">
                <a:noFill/>
                <a:prstDash val="solid"/>
                <a:miter/>
              </a:ln>
            </p:spPr>
            <p:txBody>
              <a:bodyPr rtlCol="0" anchor="ctr"/>
              <a:lstStyle/>
              <a:p>
                <a:endParaRPr lang="en-US" sz="1799"/>
              </a:p>
            </p:txBody>
          </p:sp>
          <p:sp>
            <p:nvSpPr>
              <p:cNvPr id="24" name="Freeform 23">
                <a:extLst>
                  <a:ext uri="{FF2B5EF4-FFF2-40B4-BE49-F238E27FC236}">
                    <a16:creationId xmlns:a16="http://schemas.microsoft.com/office/drawing/2014/main" id="{88F6B39D-FC59-754C-9D64-0565B8FB818D}"/>
                  </a:ext>
                </a:extLst>
              </p:cNvPr>
              <p:cNvSpPr/>
              <p:nvPr/>
            </p:nvSpPr>
            <p:spPr>
              <a:xfrm>
                <a:off x="11125542" y="267640"/>
                <a:ext cx="69869" cy="61180"/>
              </a:xfrm>
              <a:custGeom>
                <a:avLst/>
                <a:gdLst>
                  <a:gd name="connsiteX0" fmla="*/ 480763 w 480763"/>
                  <a:gd name="connsiteY0" fmla="*/ 4751 h 420973"/>
                  <a:gd name="connsiteX1" fmla="*/ 447443 w 480763"/>
                  <a:gd name="connsiteY1" fmla="*/ 0 h 420973"/>
                  <a:gd name="connsiteX2" fmla="*/ 33320 w 480763"/>
                  <a:gd name="connsiteY2" fmla="*/ 0 h 420973"/>
                  <a:gd name="connsiteX3" fmla="*/ 0 w 480763"/>
                  <a:gd name="connsiteY3" fmla="*/ 4751 h 420973"/>
                  <a:gd name="connsiteX4" fmla="*/ 240858 w 480763"/>
                  <a:gd name="connsiteY4" fmla="*/ 420974 h 420973"/>
                  <a:gd name="connsiteX5" fmla="*/ 480763 w 480763"/>
                  <a:gd name="connsiteY5" fmla="*/ 4751 h 420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0763" h="420973">
                    <a:moveTo>
                      <a:pt x="480763" y="4751"/>
                    </a:moveTo>
                    <a:cubicBezTo>
                      <a:pt x="470291" y="1901"/>
                      <a:pt x="458867" y="0"/>
                      <a:pt x="447443" y="0"/>
                    </a:cubicBezTo>
                    <a:lnTo>
                      <a:pt x="33320" y="0"/>
                    </a:lnTo>
                    <a:cubicBezTo>
                      <a:pt x="21896" y="0"/>
                      <a:pt x="10472" y="1901"/>
                      <a:pt x="0" y="4751"/>
                    </a:cubicBezTo>
                    <a:lnTo>
                      <a:pt x="240858" y="420974"/>
                    </a:lnTo>
                    <a:lnTo>
                      <a:pt x="480763" y="4751"/>
                    </a:lnTo>
                    <a:close/>
                  </a:path>
                </a:pathLst>
              </a:custGeom>
              <a:solidFill>
                <a:srgbClr val="EF3834"/>
              </a:solidFill>
              <a:ln w="9510" cap="flat">
                <a:noFill/>
                <a:prstDash val="solid"/>
                <a:miter/>
              </a:ln>
            </p:spPr>
            <p:txBody>
              <a:bodyPr rtlCol="0" anchor="ctr"/>
              <a:lstStyle/>
              <a:p>
                <a:endParaRPr lang="en-US" sz="1799"/>
              </a:p>
            </p:txBody>
          </p:sp>
          <p:sp>
            <p:nvSpPr>
              <p:cNvPr id="25" name="Freeform 24">
                <a:extLst>
                  <a:ext uri="{FF2B5EF4-FFF2-40B4-BE49-F238E27FC236}">
                    <a16:creationId xmlns:a16="http://schemas.microsoft.com/office/drawing/2014/main" id="{0FEF8778-86A9-394D-AB60-D36D590C3273}"/>
                  </a:ext>
                </a:extLst>
              </p:cNvPr>
              <p:cNvSpPr/>
              <p:nvPr/>
            </p:nvSpPr>
            <p:spPr>
              <a:xfrm>
                <a:off x="11082237" y="341939"/>
                <a:ext cx="70838" cy="60489"/>
              </a:xfrm>
              <a:custGeom>
                <a:avLst/>
                <a:gdLst>
                  <a:gd name="connsiteX0" fmla="*/ 0 w 487427"/>
                  <a:gd name="connsiteY0" fmla="*/ 0 h 416222"/>
                  <a:gd name="connsiteX1" fmla="*/ 225625 w 487427"/>
                  <a:gd name="connsiteY1" fmla="*/ 389615 h 416222"/>
                  <a:gd name="connsiteX2" fmla="*/ 246570 w 487427"/>
                  <a:gd name="connsiteY2" fmla="*/ 416222 h 416222"/>
                  <a:gd name="connsiteX3" fmla="*/ 487427 w 487427"/>
                  <a:gd name="connsiteY3" fmla="*/ 0 h 416222"/>
                  <a:gd name="connsiteX4" fmla="*/ 0 w 487427"/>
                  <a:gd name="connsiteY4" fmla="*/ 0 h 416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7427" h="416222">
                    <a:moveTo>
                      <a:pt x="0" y="0"/>
                    </a:moveTo>
                    <a:lnTo>
                      <a:pt x="225625" y="389615"/>
                    </a:lnTo>
                    <a:cubicBezTo>
                      <a:pt x="231338" y="399118"/>
                      <a:pt x="238002" y="408620"/>
                      <a:pt x="246570" y="416222"/>
                    </a:cubicBezTo>
                    <a:lnTo>
                      <a:pt x="487427" y="0"/>
                    </a:lnTo>
                    <a:lnTo>
                      <a:pt x="0" y="0"/>
                    </a:lnTo>
                    <a:close/>
                  </a:path>
                </a:pathLst>
              </a:custGeom>
              <a:solidFill>
                <a:srgbClr val="F0534C"/>
              </a:solidFill>
              <a:ln w="9510" cap="flat">
                <a:noFill/>
                <a:prstDash val="solid"/>
                <a:miter/>
              </a:ln>
            </p:spPr>
            <p:txBody>
              <a:bodyPr rtlCol="0" anchor="ctr"/>
              <a:lstStyle/>
              <a:p>
                <a:endParaRPr lang="en-US" sz="1799"/>
              </a:p>
            </p:txBody>
          </p:sp>
          <p:sp>
            <p:nvSpPr>
              <p:cNvPr id="26" name="Freeform 25">
                <a:extLst>
                  <a:ext uri="{FF2B5EF4-FFF2-40B4-BE49-F238E27FC236}">
                    <a16:creationId xmlns:a16="http://schemas.microsoft.com/office/drawing/2014/main" id="{AFF5FCDE-CE68-9A43-A05A-0B3F6322388B}"/>
                  </a:ext>
                </a:extLst>
              </p:cNvPr>
              <p:cNvSpPr/>
              <p:nvPr/>
            </p:nvSpPr>
            <p:spPr>
              <a:xfrm>
                <a:off x="11168017" y="341939"/>
                <a:ext cx="70838" cy="60489"/>
              </a:xfrm>
              <a:custGeom>
                <a:avLst/>
                <a:gdLst>
                  <a:gd name="connsiteX0" fmla="*/ 261802 w 487427"/>
                  <a:gd name="connsiteY0" fmla="*/ 389615 h 416222"/>
                  <a:gd name="connsiteX1" fmla="*/ 487427 w 487427"/>
                  <a:gd name="connsiteY1" fmla="*/ 0 h 416222"/>
                  <a:gd name="connsiteX2" fmla="*/ 0 w 487427"/>
                  <a:gd name="connsiteY2" fmla="*/ 0 h 416222"/>
                  <a:gd name="connsiteX3" fmla="*/ 240858 w 487427"/>
                  <a:gd name="connsiteY3" fmla="*/ 416222 h 416222"/>
                  <a:gd name="connsiteX4" fmla="*/ 261802 w 487427"/>
                  <a:gd name="connsiteY4" fmla="*/ 389615 h 416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7427" h="416222">
                    <a:moveTo>
                      <a:pt x="261802" y="389615"/>
                    </a:moveTo>
                    <a:lnTo>
                      <a:pt x="487427" y="0"/>
                    </a:lnTo>
                    <a:lnTo>
                      <a:pt x="0" y="0"/>
                    </a:lnTo>
                    <a:lnTo>
                      <a:pt x="240858" y="416222"/>
                    </a:lnTo>
                    <a:cubicBezTo>
                      <a:pt x="248474" y="407670"/>
                      <a:pt x="256090" y="399118"/>
                      <a:pt x="261802" y="389615"/>
                    </a:cubicBezTo>
                  </a:path>
                </a:pathLst>
              </a:custGeom>
              <a:solidFill>
                <a:srgbClr val="F26F62"/>
              </a:solidFill>
              <a:ln w="9510" cap="flat">
                <a:noFill/>
                <a:prstDash val="solid"/>
                <a:miter/>
              </a:ln>
            </p:spPr>
            <p:txBody>
              <a:bodyPr rtlCol="0" anchor="ctr"/>
              <a:lstStyle/>
              <a:p>
                <a:endParaRPr lang="en-US" sz="1799"/>
              </a:p>
            </p:txBody>
          </p:sp>
          <p:sp>
            <p:nvSpPr>
              <p:cNvPr id="27" name="Freeform 26">
                <a:extLst>
                  <a:ext uri="{FF2B5EF4-FFF2-40B4-BE49-F238E27FC236}">
                    <a16:creationId xmlns:a16="http://schemas.microsoft.com/office/drawing/2014/main" id="{D41E2AE4-F832-0249-9FE7-9ACD928EF338}"/>
                  </a:ext>
                </a:extLst>
              </p:cNvPr>
              <p:cNvSpPr/>
              <p:nvPr/>
            </p:nvSpPr>
            <p:spPr>
              <a:xfrm>
                <a:off x="11125542" y="346221"/>
                <a:ext cx="70008" cy="61180"/>
              </a:xfrm>
              <a:custGeom>
                <a:avLst/>
                <a:gdLst>
                  <a:gd name="connsiteX0" fmla="*/ 0 w 481715"/>
                  <a:gd name="connsiteY0" fmla="*/ 416223 h 420973"/>
                  <a:gd name="connsiteX1" fmla="*/ 33320 w 481715"/>
                  <a:gd name="connsiteY1" fmla="*/ 420974 h 420973"/>
                  <a:gd name="connsiteX2" fmla="*/ 448395 w 481715"/>
                  <a:gd name="connsiteY2" fmla="*/ 420974 h 420973"/>
                  <a:gd name="connsiteX3" fmla="*/ 481715 w 481715"/>
                  <a:gd name="connsiteY3" fmla="*/ 416223 h 420973"/>
                  <a:gd name="connsiteX4" fmla="*/ 240858 w 481715"/>
                  <a:gd name="connsiteY4" fmla="*/ 0 h 420973"/>
                  <a:gd name="connsiteX5" fmla="*/ 0 w 481715"/>
                  <a:gd name="connsiteY5" fmla="*/ 416223 h 420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1715" h="420973">
                    <a:moveTo>
                      <a:pt x="0" y="416223"/>
                    </a:moveTo>
                    <a:cubicBezTo>
                      <a:pt x="10472" y="419073"/>
                      <a:pt x="21896" y="420974"/>
                      <a:pt x="33320" y="420974"/>
                    </a:cubicBezTo>
                    <a:lnTo>
                      <a:pt x="448395" y="420974"/>
                    </a:lnTo>
                    <a:cubicBezTo>
                      <a:pt x="459819" y="420974"/>
                      <a:pt x="471243" y="419073"/>
                      <a:pt x="481715" y="416223"/>
                    </a:cubicBezTo>
                    <a:lnTo>
                      <a:pt x="240858" y="0"/>
                    </a:lnTo>
                    <a:lnTo>
                      <a:pt x="0" y="416223"/>
                    </a:lnTo>
                    <a:close/>
                  </a:path>
                </a:pathLst>
              </a:custGeom>
              <a:solidFill>
                <a:srgbClr val="F58C7F"/>
              </a:solidFill>
              <a:ln w="9510" cap="flat">
                <a:noFill/>
                <a:prstDash val="solid"/>
                <a:miter/>
              </a:ln>
            </p:spPr>
            <p:txBody>
              <a:bodyPr rtlCol="0" anchor="ctr"/>
              <a:lstStyle/>
              <a:p>
                <a:endParaRPr lang="en-US" sz="1799"/>
              </a:p>
            </p:txBody>
          </p:sp>
          <p:sp>
            <p:nvSpPr>
              <p:cNvPr id="28" name="Freeform 27">
                <a:extLst>
                  <a:ext uri="{FF2B5EF4-FFF2-40B4-BE49-F238E27FC236}">
                    <a16:creationId xmlns:a16="http://schemas.microsoft.com/office/drawing/2014/main" id="{D1F82757-4E00-5E4F-AD87-EFD5844F9C56}"/>
                  </a:ext>
                </a:extLst>
              </p:cNvPr>
              <p:cNvSpPr/>
              <p:nvPr/>
            </p:nvSpPr>
            <p:spPr>
              <a:xfrm>
                <a:off x="11168017" y="272749"/>
                <a:ext cx="70699" cy="60489"/>
              </a:xfrm>
              <a:custGeom>
                <a:avLst/>
                <a:gdLst>
                  <a:gd name="connsiteX0" fmla="*/ 486475 w 486475"/>
                  <a:gd name="connsiteY0" fmla="*/ 416223 h 416222"/>
                  <a:gd name="connsiteX1" fmla="*/ 260850 w 486475"/>
                  <a:gd name="connsiteY1" fmla="*/ 26608 h 416222"/>
                  <a:gd name="connsiteX2" fmla="*/ 239906 w 486475"/>
                  <a:gd name="connsiteY2" fmla="*/ 0 h 416222"/>
                  <a:gd name="connsiteX3" fmla="*/ 0 w 486475"/>
                  <a:gd name="connsiteY3" fmla="*/ 416223 h 416222"/>
                  <a:gd name="connsiteX4" fmla="*/ 486475 w 486475"/>
                  <a:gd name="connsiteY4" fmla="*/ 416223 h 416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475" h="416222">
                    <a:moveTo>
                      <a:pt x="486475" y="416223"/>
                    </a:moveTo>
                    <a:lnTo>
                      <a:pt x="260850" y="26608"/>
                    </a:lnTo>
                    <a:cubicBezTo>
                      <a:pt x="255138" y="17105"/>
                      <a:pt x="248474" y="7602"/>
                      <a:pt x="239906" y="0"/>
                    </a:cubicBezTo>
                    <a:lnTo>
                      <a:pt x="0" y="416223"/>
                    </a:lnTo>
                    <a:lnTo>
                      <a:pt x="486475" y="416223"/>
                    </a:lnTo>
                    <a:close/>
                  </a:path>
                </a:pathLst>
              </a:custGeom>
              <a:solidFill>
                <a:srgbClr val="F0534C"/>
              </a:solidFill>
              <a:ln w="9510" cap="flat">
                <a:noFill/>
                <a:prstDash val="solid"/>
                <a:miter/>
              </a:ln>
            </p:spPr>
            <p:txBody>
              <a:bodyPr rtlCol="0" anchor="ctr"/>
              <a:lstStyle/>
              <a:p>
                <a:endParaRPr lang="en-US" sz="1799"/>
              </a:p>
            </p:txBody>
          </p:sp>
        </p:grpSp>
      </p:grpSp>
      <p:sp>
        <p:nvSpPr>
          <p:cNvPr id="29" name="Text Placeholder 7">
            <a:extLst>
              <a:ext uri="{FF2B5EF4-FFF2-40B4-BE49-F238E27FC236}">
                <a16:creationId xmlns:a16="http://schemas.microsoft.com/office/drawing/2014/main" id="{38761DC7-4E07-8B45-99A7-289DB8195262}"/>
              </a:ext>
            </a:extLst>
          </p:cNvPr>
          <p:cNvSpPr>
            <a:spLocks noGrp="1"/>
          </p:cNvSpPr>
          <p:nvPr>
            <p:ph type="body" sz="quarter" idx="25"/>
          </p:nvPr>
        </p:nvSpPr>
        <p:spPr>
          <a:xfrm>
            <a:off x="1400695" y="1334193"/>
            <a:ext cx="2082338" cy="215444"/>
          </a:xfrm>
          <a:prstGeom prst="rect">
            <a:avLst/>
          </a:prstGeom>
        </p:spPr>
        <p:txBody>
          <a:bodyPr wrap="square">
            <a:spAutoFit/>
          </a:bodyPr>
          <a:lstStyle>
            <a:lvl1pPr marL="0" marR="0" indent="0" algn="l" defTabSz="182742" rtl="0" eaLnBrk="1" fontAlgn="auto" latinLnBrk="0" hangingPunct="1">
              <a:lnSpc>
                <a:spcPct val="100000"/>
              </a:lnSpc>
              <a:spcBef>
                <a:spcPts val="0"/>
              </a:spcBef>
              <a:spcAft>
                <a:spcPts val="0"/>
              </a:spcAft>
              <a:buClrTx/>
              <a:buSzTx/>
              <a:buFont typeface="Arial" panose="020B0604020202020204" pitchFamily="34" charset="0"/>
              <a:buNone/>
              <a:tabLst/>
              <a:defRPr lang="en-US"/>
            </a:lvl1pPr>
            <a:lvl3pPr>
              <a:spcAft>
                <a:spcPts val="0"/>
              </a:spcAft>
              <a:defRPr/>
            </a:lvl3pPr>
            <a:lvl4pPr marL="182880" marR="0" indent="-182880" algn="l" defTabSz="182880" rtl="0" eaLnBrk="1" fontAlgn="auto" latinLnBrk="0" hangingPunct="1">
              <a:lnSpc>
                <a:spcPct val="100000"/>
              </a:lnSpc>
              <a:spcBef>
                <a:spcPts val="0"/>
              </a:spcBef>
              <a:spcAft>
                <a:spcPts val="600"/>
              </a:spcAft>
              <a:buClr>
                <a:schemeClr val="tx2"/>
              </a:buClr>
              <a:buSzPct val="100000"/>
              <a:buFont typeface="Arial" panose="020B0604020202020204" pitchFamily="34" charset="0"/>
              <a:buChar char="•"/>
              <a:tabLst>
                <a:tab pos="182880" algn="l"/>
                <a:tab pos="365760" algn="l"/>
                <a:tab pos="548640" algn="l"/>
              </a:tabLst>
              <a:defRPr/>
            </a:lvl4pPr>
          </a:lstStyle>
          <a:p>
            <a:pPr lvl="0"/>
            <a:r>
              <a:rPr lang="en-US"/>
              <a:t>Click to edit Master text styles</a:t>
            </a:r>
          </a:p>
        </p:txBody>
      </p:sp>
      <p:sp>
        <p:nvSpPr>
          <p:cNvPr id="33" name="Text Placeholder 7">
            <a:extLst>
              <a:ext uri="{FF2B5EF4-FFF2-40B4-BE49-F238E27FC236}">
                <a16:creationId xmlns:a16="http://schemas.microsoft.com/office/drawing/2014/main" id="{260D7A62-B61D-9A4E-A0F4-26E87AB869E2}"/>
              </a:ext>
            </a:extLst>
          </p:cNvPr>
          <p:cNvSpPr>
            <a:spLocks noGrp="1"/>
          </p:cNvSpPr>
          <p:nvPr>
            <p:ph type="body" sz="quarter" idx="29" hasCustomPrompt="1"/>
          </p:nvPr>
        </p:nvSpPr>
        <p:spPr>
          <a:xfrm>
            <a:off x="619297" y="4135840"/>
            <a:ext cx="10187241" cy="1000274"/>
          </a:xfrm>
          <a:prstGeom prst="rect">
            <a:avLst/>
          </a:prstGeom>
        </p:spPr>
        <p:txBody>
          <a:bodyPr wrap="square">
            <a:spAutoFit/>
          </a:bodyPr>
          <a:lstStyle>
            <a:lvl1pPr marL="0" marR="0" indent="0" algn="l" defTabSz="182742" rtl="0" eaLnBrk="1" fontAlgn="auto" latinLnBrk="0" hangingPunct="1">
              <a:lnSpc>
                <a:spcPct val="100000"/>
              </a:lnSpc>
              <a:spcBef>
                <a:spcPts val="0"/>
              </a:spcBef>
              <a:spcAft>
                <a:spcPts val="0"/>
              </a:spcAft>
              <a:buClrTx/>
              <a:buSzTx/>
              <a:buFont typeface="Arial" panose="020B0604020202020204" pitchFamily="34" charset="0"/>
              <a:buNone/>
              <a:tabLst/>
              <a:defRPr lang="en-US" sz="6500" spc="-30" baseline="0">
                <a:solidFill>
                  <a:schemeClr val="tx1"/>
                </a:solidFill>
                <a:latin typeface="+mj-lt"/>
              </a:defRPr>
            </a:lvl1pPr>
            <a:lvl4pPr marL="182880" marR="0" indent="-182880" algn="l" defTabSz="182880" rtl="0" eaLnBrk="1" fontAlgn="auto" latinLnBrk="0" hangingPunct="1">
              <a:lnSpc>
                <a:spcPct val="100000"/>
              </a:lnSpc>
              <a:spcBef>
                <a:spcPts val="0"/>
              </a:spcBef>
              <a:spcAft>
                <a:spcPts val="600"/>
              </a:spcAft>
              <a:buClr>
                <a:schemeClr val="tx2"/>
              </a:buClr>
              <a:buSzPct val="100000"/>
              <a:buFont typeface="Arial" panose="020B0604020202020204" pitchFamily="34" charset="0"/>
              <a:buChar char="•"/>
              <a:tabLst>
                <a:tab pos="182880" algn="l"/>
                <a:tab pos="365760" algn="l"/>
                <a:tab pos="548640" algn="l"/>
              </a:tabLst>
              <a:defRPr/>
            </a:lvl4pPr>
          </a:lstStyle>
          <a:p>
            <a:pPr lvl="0"/>
            <a:r>
              <a:rPr lang="en-US"/>
              <a:t>Headline</a:t>
            </a:r>
          </a:p>
        </p:txBody>
      </p:sp>
      <p:sp>
        <p:nvSpPr>
          <p:cNvPr id="34" name="Text Placeholder 7">
            <a:extLst>
              <a:ext uri="{FF2B5EF4-FFF2-40B4-BE49-F238E27FC236}">
                <a16:creationId xmlns:a16="http://schemas.microsoft.com/office/drawing/2014/main" id="{581F626D-29D3-E449-A1B4-3DDEDE042BAF}"/>
              </a:ext>
            </a:extLst>
          </p:cNvPr>
          <p:cNvSpPr>
            <a:spLocks noGrp="1"/>
          </p:cNvSpPr>
          <p:nvPr>
            <p:ph type="body" sz="quarter" idx="30"/>
          </p:nvPr>
        </p:nvSpPr>
        <p:spPr>
          <a:xfrm>
            <a:off x="619299" y="5189410"/>
            <a:ext cx="1831419" cy="215444"/>
          </a:xfrm>
          <a:prstGeom prst="rect">
            <a:avLst/>
          </a:prstGeom>
        </p:spPr>
        <p:txBody>
          <a:bodyPr wrap="square">
            <a:spAutoFit/>
          </a:bodyPr>
          <a:lstStyle>
            <a:lvl1pPr marL="0" marR="0" indent="0" algn="l" defTabSz="182742" rtl="0" eaLnBrk="1" fontAlgn="auto" latinLnBrk="0" hangingPunct="1">
              <a:lnSpc>
                <a:spcPct val="100000"/>
              </a:lnSpc>
              <a:spcBef>
                <a:spcPts val="0"/>
              </a:spcBef>
              <a:spcAft>
                <a:spcPts val="0"/>
              </a:spcAft>
              <a:buClrTx/>
              <a:buSzTx/>
              <a:buFont typeface="Arial" panose="020B0604020202020204" pitchFamily="34" charset="0"/>
              <a:buNone/>
              <a:tabLst/>
              <a:defRPr lang="en-US"/>
            </a:lvl1pPr>
            <a:lvl4pPr marL="182880" marR="0" indent="-182880" algn="l" defTabSz="182880" rtl="0" eaLnBrk="1" fontAlgn="auto" latinLnBrk="0" hangingPunct="1">
              <a:lnSpc>
                <a:spcPct val="100000"/>
              </a:lnSpc>
              <a:spcBef>
                <a:spcPts val="0"/>
              </a:spcBef>
              <a:spcAft>
                <a:spcPts val="600"/>
              </a:spcAft>
              <a:buClr>
                <a:schemeClr val="tx2"/>
              </a:buClr>
              <a:buSzPct val="100000"/>
              <a:buFont typeface="Arial" panose="020B0604020202020204" pitchFamily="34" charset="0"/>
              <a:buChar char="•"/>
              <a:tabLst>
                <a:tab pos="182880" algn="l"/>
                <a:tab pos="365760" algn="l"/>
                <a:tab pos="548640" algn="l"/>
              </a:tabLst>
              <a:defRPr/>
            </a:lvl4pPr>
          </a:lstStyle>
          <a:p>
            <a:pPr lvl="0"/>
            <a:r>
              <a:rPr lang="en-US"/>
              <a:t>Click to edit Master text styles</a:t>
            </a:r>
          </a:p>
        </p:txBody>
      </p:sp>
      <p:cxnSp>
        <p:nvCxnSpPr>
          <p:cNvPr id="36" name="Straight Connector 35">
            <a:extLst>
              <a:ext uri="{FF2B5EF4-FFF2-40B4-BE49-F238E27FC236}">
                <a16:creationId xmlns:a16="http://schemas.microsoft.com/office/drawing/2014/main" id="{820F7480-F621-F849-9180-E1357CD8954B}"/>
              </a:ext>
            </a:extLst>
          </p:cNvPr>
          <p:cNvCxnSpPr>
            <a:cxnSpLocks/>
          </p:cNvCxnSpPr>
          <p:nvPr userDrawn="1"/>
        </p:nvCxnSpPr>
        <p:spPr>
          <a:xfrm>
            <a:off x="4766170" y="5175528"/>
            <a:ext cx="0" cy="975890"/>
          </a:xfrm>
          <a:prstGeom prst="line">
            <a:avLst/>
          </a:prstGeom>
          <a:ln w="22225"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37" name="Text Placeholder 7">
            <a:extLst>
              <a:ext uri="{FF2B5EF4-FFF2-40B4-BE49-F238E27FC236}">
                <a16:creationId xmlns:a16="http://schemas.microsoft.com/office/drawing/2014/main" id="{DFA9FE69-4C37-D447-8429-EDB4C0F55CAB}"/>
              </a:ext>
            </a:extLst>
          </p:cNvPr>
          <p:cNvSpPr>
            <a:spLocks noGrp="1"/>
          </p:cNvSpPr>
          <p:nvPr>
            <p:ph type="body" sz="quarter" idx="31"/>
          </p:nvPr>
        </p:nvSpPr>
        <p:spPr>
          <a:xfrm>
            <a:off x="2934739" y="5189410"/>
            <a:ext cx="1831419" cy="215444"/>
          </a:xfrm>
          <a:prstGeom prst="rect">
            <a:avLst/>
          </a:prstGeom>
        </p:spPr>
        <p:txBody>
          <a:bodyPr wrap="square">
            <a:spAutoFit/>
          </a:bodyPr>
          <a:lstStyle>
            <a:lvl1pPr marL="0" marR="0" indent="0" algn="l" defTabSz="182742" rtl="0" eaLnBrk="1" fontAlgn="auto" latinLnBrk="0" hangingPunct="1">
              <a:lnSpc>
                <a:spcPct val="100000"/>
              </a:lnSpc>
              <a:spcBef>
                <a:spcPts val="0"/>
              </a:spcBef>
              <a:spcAft>
                <a:spcPts val="0"/>
              </a:spcAft>
              <a:buClrTx/>
              <a:buSzTx/>
              <a:buFont typeface="Arial" panose="020B0604020202020204" pitchFamily="34" charset="0"/>
              <a:buNone/>
              <a:tabLst/>
              <a:defRPr lang="en-US"/>
            </a:lvl1pPr>
            <a:lvl4pPr marL="182880" marR="0" indent="-182880" algn="l" defTabSz="182880" rtl="0" eaLnBrk="1" fontAlgn="auto" latinLnBrk="0" hangingPunct="1">
              <a:lnSpc>
                <a:spcPct val="100000"/>
              </a:lnSpc>
              <a:spcBef>
                <a:spcPts val="0"/>
              </a:spcBef>
              <a:spcAft>
                <a:spcPts val="600"/>
              </a:spcAft>
              <a:buClr>
                <a:schemeClr val="tx2"/>
              </a:buClr>
              <a:buSzPct val="100000"/>
              <a:buFont typeface="Arial" panose="020B0604020202020204" pitchFamily="34" charset="0"/>
              <a:buChar char="•"/>
              <a:tabLst>
                <a:tab pos="182880" algn="l"/>
                <a:tab pos="365760" algn="l"/>
                <a:tab pos="548640" algn="l"/>
              </a:tabLst>
              <a:defRPr/>
            </a:lvl4pPr>
          </a:lstStyle>
          <a:p>
            <a:pPr lvl="0"/>
            <a:r>
              <a:rPr lang="en-US"/>
              <a:t>Click to edit Master text styles</a:t>
            </a:r>
          </a:p>
        </p:txBody>
      </p:sp>
      <p:cxnSp>
        <p:nvCxnSpPr>
          <p:cNvPr id="38" name="Straight Connector 37">
            <a:extLst>
              <a:ext uri="{FF2B5EF4-FFF2-40B4-BE49-F238E27FC236}">
                <a16:creationId xmlns:a16="http://schemas.microsoft.com/office/drawing/2014/main" id="{DED7B761-B261-B64D-B837-BFEBB78673C3}"/>
              </a:ext>
            </a:extLst>
          </p:cNvPr>
          <p:cNvCxnSpPr>
            <a:cxnSpLocks/>
          </p:cNvCxnSpPr>
          <p:nvPr userDrawn="1"/>
        </p:nvCxnSpPr>
        <p:spPr>
          <a:xfrm>
            <a:off x="7081610" y="5175528"/>
            <a:ext cx="0" cy="975890"/>
          </a:xfrm>
          <a:prstGeom prst="line">
            <a:avLst/>
          </a:prstGeom>
          <a:ln w="22225"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39" name="Text Placeholder 7">
            <a:extLst>
              <a:ext uri="{FF2B5EF4-FFF2-40B4-BE49-F238E27FC236}">
                <a16:creationId xmlns:a16="http://schemas.microsoft.com/office/drawing/2014/main" id="{806C02EC-B347-6643-963C-272E06851AD0}"/>
              </a:ext>
            </a:extLst>
          </p:cNvPr>
          <p:cNvSpPr>
            <a:spLocks noGrp="1"/>
          </p:cNvSpPr>
          <p:nvPr>
            <p:ph type="body" sz="quarter" idx="32"/>
          </p:nvPr>
        </p:nvSpPr>
        <p:spPr>
          <a:xfrm>
            <a:off x="5250179" y="5189410"/>
            <a:ext cx="1831419" cy="215444"/>
          </a:xfrm>
          <a:prstGeom prst="rect">
            <a:avLst/>
          </a:prstGeom>
        </p:spPr>
        <p:txBody>
          <a:bodyPr wrap="square">
            <a:spAutoFit/>
          </a:bodyPr>
          <a:lstStyle>
            <a:lvl1pPr marL="0" marR="0" indent="0" algn="l" defTabSz="182742" rtl="0" eaLnBrk="1" fontAlgn="auto" latinLnBrk="0" hangingPunct="1">
              <a:lnSpc>
                <a:spcPct val="100000"/>
              </a:lnSpc>
              <a:spcBef>
                <a:spcPts val="0"/>
              </a:spcBef>
              <a:spcAft>
                <a:spcPts val="0"/>
              </a:spcAft>
              <a:buClrTx/>
              <a:buSzTx/>
              <a:buFont typeface="Arial" panose="020B0604020202020204" pitchFamily="34" charset="0"/>
              <a:buNone/>
              <a:tabLst/>
              <a:defRPr lang="en-US"/>
            </a:lvl1pPr>
            <a:lvl4pPr marL="182880" marR="0" indent="-182880" algn="l" defTabSz="182880" rtl="0" eaLnBrk="1" fontAlgn="auto" latinLnBrk="0" hangingPunct="1">
              <a:lnSpc>
                <a:spcPct val="100000"/>
              </a:lnSpc>
              <a:spcBef>
                <a:spcPts val="0"/>
              </a:spcBef>
              <a:spcAft>
                <a:spcPts val="600"/>
              </a:spcAft>
              <a:buClr>
                <a:schemeClr val="tx2"/>
              </a:buClr>
              <a:buSzPct val="100000"/>
              <a:buFont typeface="Arial" panose="020B0604020202020204" pitchFamily="34" charset="0"/>
              <a:buChar char="•"/>
              <a:tabLst>
                <a:tab pos="182880" algn="l"/>
                <a:tab pos="365760" algn="l"/>
                <a:tab pos="548640" algn="l"/>
              </a:tabLst>
              <a:defRPr/>
            </a:lvl4pPr>
          </a:lstStyle>
          <a:p>
            <a:pPr lvl="0"/>
            <a:r>
              <a:rPr lang="en-US"/>
              <a:t>Click to edit Master text styles</a:t>
            </a:r>
          </a:p>
        </p:txBody>
      </p:sp>
      <p:cxnSp>
        <p:nvCxnSpPr>
          <p:cNvPr id="40" name="Straight Connector 39">
            <a:extLst>
              <a:ext uri="{FF2B5EF4-FFF2-40B4-BE49-F238E27FC236}">
                <a16:creationId xmlns:a16="http://schemas.microsoft.com/office/drawing/2014/main" id="{2C9A81B1-B1A9-5C4C-A881-CF2193D501AD}"/>
              </a:ext>
            </a:extLst>
          </p:cNvPr>
          <p:cNvCxnSpPr>
            <a:cxnSpLocks/>
          </p:cNvCxnSpPr>
          <p:nvPr userDrawn="1"/>
        </p:nvCxnSpPr>
        <p:spPr>
          <a:xfrm>
            <a:off x="9397050" y="5175528"/>
            <a:ext cx="0" cy="975890"/>
          </a:xfrm>
          <a:prstGeom prst="line">
            <a:avLst/>
          </a:prstGeom>
          <a:ln w="22225"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41" name="Text Placeholder 7">
            <a:extLst>
              <a:ext uri="{FF2B5EF4-FFF2-40B4-BE49-F238E27FC236}">
                <a16:creationId xmlns:a16="http://schemas.microsoft.com/office/drawing/2014/main" id="{8FC39E7D-42D3-B543-9BD1-9C1F01848D40}"/>
              </a:ext>
            </a:extLst>
          </p:cNvPr>
          <p:cNvSpPr>
            <a:spLocks noGrp="1"/>
          </p:cNvSpPr>
          <p:nvPr>
            <p:ph type="body" sz="quarter" idx="33"/>
          </p:nvPr>
        </p:nvSpPr>
        <p:spPr>
          <a:xfrm>
            <a:off x="7565619" y="5189410"/>
            <a:ext cx="1831419" cy="215444"/>
          </a:xfrm>
          <a:prstGeom prst="rect">
            <a:avLst/>
          </a:prstGeom>
        </p:spPr>
        <p:txBody>
          <a:bodyPr wrap="square">
            <a:spAutoFit/>
          </a:bodyPr>
          <a:lstStyle>
            <a:lvl1pPr marL="0" marR="0" indent="0" algn="l" defTabSz="182742" rtl="0" eaLnBrk="1" fontAlgn="auto" latinLnBrk="0" hangingPunct="1">
              <a:lnSpc>
                <a:spcPct val="100000"/>
              </a:lnSpc>
              <a:spcBef>
                <a:spcPts val="0"/>
              </a:spcBef>
              <a:spcAft>
                <a:spcPts val="0"/>
              </a:spcAft>
              <a:buClrTx/>
              <a:buSzTx/>
              <a:buFont typeface="Arial" panose="020B0604020202020204" pitchFamily="34" charset="0"/>
              <a:buNone/>
              <a:tabLst/>
              <a:defRPr lang="en-US"/>
            </a:lvl1pPr>
            <a:lvl4pPr marL="182880" marR="0" indent="-182880" algn="l" defTabSz="182880" rtl="0" eaLnBrk="1" fontAlgn="auto" latinLnBrk="0" hangingPunct="1">
              <a:lnSpc>
                <a:spcPct val="100000"/>
              </a:lnSpc>
              <a:spcBef>
                <a:spcPts val="0"/>
              </a:spcBef>
              <a:spcAft>
                <a:spcPts val="600"/>
              </a:spcAft>
              <a:buClr>
                <a:schemeClr val="tx2"/>
              </a:buClr>
              <a:buSzPct val="100000"/>
              <a:buFont typeface="Arial" panose="020B0604020202020204" pitchFamily="34" charset="0"/>
              <a:buChar char="•"/>
              <a:tabLst>
                <a:tab pos="182880" algn="l"/>
                <a:tab pos="365760" algn="l"/>
                <a:tab pos="548640" algn="l"/>
              </a:tabLst>
              <a:defRPr/>
            </a:lvl4pPr>
          </a:lstStyle>
          <a:p>
            <a:pPr lvl="0"/>
            <a:r>
              <a:rPr lang="en-US"/>
              <a:t>Click to edit Master text styles</a:t>
            </a:r>
          </a:p>
        </p:txBody>
      </p:sp>
      <p:cxnSp>
        <p:nvCxnSpPr>
          <p:cNvPr id="42" name="Straight Connector 41">
            <a:extLst>
              <a:ext uri="{FF2B5EF4-FFF2-40B4-BE49-F238E27FC236}">
                <a16:creationId xmlns:a16="http://schemas.microsoft.com/office/drawing/2014/main" id="{FA8AE2C4-6D54-D945-AC02-FB624133768B}"/>
              </a:ext>
            </a:extLst>
          </p:cNvPr>
          <p:cNvCxnSpPr>
            <a:cxnSpLocks/>
          </p:cNvCxnSpPr>
          <p:nvPr userDrawn="1"/>
        </p:nvCxnSpPr>
        <p:spPr>
          <a:xfrm>
            <a:off x="11712491" y="5175528"/>
            <a:ext cx="0" cy="975890"/>
          </a:xfrm>
          <a:prstGeom prst="line">
            <a:avLst/>
          </a:prstGeom>
          <a:ln w="22225"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43" name="Text Placeholder 7">
            <a:extLst>
              <a:ext uri="{FF2B5EF4-FFF2-40B4-BE49-F238E27FC236}">
                <a16:creationId xmlns:a16="http://schemas.microsoft.com/office/drawing/2014/main" id="{52D8983E-CE82-0148-BB80-10E31B3F1EC7}"/>
              </a:ext>
            </a:extLst>
          </p:cNvPr>
          <p:cNvSpPr>
            <a:spLocks noGrp="1"/>
          </p:cNvSpPr>
          <p:nvPr>
            <p:ph type="body" sz="quarter" idx="34"/>
          </p:nvPr>
        </p:nvSpPr>
        <p:spPr>
          <a:xfrm>
            <a:off x="9881060" y="5189410"/>
            <a:ext cx="1831419" cy="215444"/>
          </a:xfrm>
          <a:prstGeom prst="rect">
            <a:avLst/>
          </a:prstGeom>
        </p:spPr>
        <p:txBody>
          <a:bodyPr wrap="square">
            <a:spAutoFit/>
          </a:bodyPr>
          <a:lstStyle>
            <a:lvl1pPr marL="0" marR="0" indent="0" algn="l" defTabSz="182742" rtl="0" eaLnBrk="1" fontAlgn="auto" latinLnBrk="0" hangingPunct="1">
              <a:lnSpc>
                <a:spcPct val="100000"/>
              </a:lnSpc>
              <a:spcBef>
                <a:spcPts val="0"/>
              </a:spcBef>
              <a:spcAft>
                <a:spcPts val="0"/>
              </a:spcAft>
              <a:buClrTx/>
              <a:buSzTx/>
              <a:buFont typeface="Arial" panose="020B0604020202020204" pitchFamily="34" charset="0"/>
              <a:buNone/>
              <a:tabLst/>
              <a:defRPr lang="en-US"/>
            </a:lvl1pPr>
            <a:lvl4pPr marL="182880" marR="0" indent="-182880" algn="l" defTabSz="182880" rtl="0" eaLnBrk="1" fontAlgn="auto" latinLnBrk="0" hangingPunct="1">
              <a:lnSpc>
                <a:spcPct val="100000"/>
              </a:lnSpc>
              <a:spcBef>
                <a:spcPts val="0"/>
              </a:spcBef>
              <a:spcAft>
                <a:spcPts val="600"/>
              </a:spcAft>
              <a:buClr>
                <a:schemeClr val="tx2"/>
              </a:buClr>
              <a:buSzPct val="100000"/>
              <a:buFont typeface="Arial" panose="020B0604020202020204" pitchFamily="34" charset="0"/>
              <a:buChar char="•"/>
              <a:tabLst>
                <a:tab pos="182880" algn="l"/>
                <a:tab pos="365760" algn="l"/>
                <a:tab pos="548640" algn="l"/>
              </a:tabLst>
              <a:defRPr/>
            </a:lvl4pPr>
          </a:lstStyle>
          <a:p>
            <a:pPr lvl="0"/>
            <a:r>
              <a:rPr lang="en-US"/>
              <a:t>Click to edit Master text styles</a:t>
            </a:r>
          </a:p>
        </p:txBody>
      </p:sp>
      <p:sp>
        <p:nvSpPr>
          <p:cNvPr id="47" name="Text Placeholder 7">
            <a:extLst>
              <a:ext uri="{FF2B5EF4-FFF2-40B4-BE49-F238E27FC236}">
                <a16:creationId xmlns:a16="http://schemas.microsoft.com/office/drawing/2014/main" id="{F389EF3E-E8B6-AA4C-99C2-95CE38378214}"/>
              </a:ext>
            </a:extLst>
          </p:cNvPr>
          <p:cNvSpPr>
            <a:spLocks noGrp="1"/>
          </p:cNvSpPr>
          <p:nvPr>
            <p:ph type="body" sz="quarter" idx="35"/>
          </p:nvPr>
        </p:nvSpPr>
        <p:spPr>
          <a:xfrm>
            <a:off x="1400695" y="2018608"/>
            <a:ext cx="2082338" cy="215444"/>
          </a:xfrm>
          <a:prstGeom prst="rect">
            <a:avLst/>
          </a:prstGeom>
        </p:spPr>
        <p:txBody>
          <a:bodyPr wrap="square">
            <a:spAutoFit/>
          </a:bodyPr>
          <a:lstStyle>
            <a:lvl1pPr marL="0" marR="0" indent="0" algn="l" defTabSz="182742" rtl="0" eaLnBrk="1" fontAlgn="auto" latinLnBrk="0" hangingPunct="1">
              <a:lnSpc>
                <a:spcPct val="100000"/>
              </a:lnSpc>
              <a:spcBef>
                <a:spcPts val="0"/>
              </a:spcBef>
              <a:spcAft>
                <a:spcPts val="0"/>
              </a:spcAft>
              <a:buClrTx/>
              <a:buSzTx/>
              <a:buFont typeface="Arial" panose="020B0604020202020204" pitchFamily="34" charset="0"/>
              <a:buNone/>
              <a:tabLst/>
              <a:defRPr lang="en-US"/>
            </a:lvl1pPr>
            <a:lvl3pPr>
              <a:spcAft>
                <a:spcPts val="0"/>
              </a:spcAft>
              <a:defRPr/>
            </a:lvl3pPr>
            <a:lvl4pPr marL="182880" marR="0" indent="-182880" algn="l" defTabSz="182880" rtl="0" eaLnBrk="1" fontAlgn="auto" latinLnBrk="0" hangingPunct="1">
              <a:lnSpc>
                <a:spcPct val="100000"/>
              </a:lnSpc>
              <a:spcBef>
                <a:spcPts val="0"/>
              </a:spcBef>
              <a:spcAft>
                <a:spcPts val="600"/>
              </a:spcAft>
              <a:buClr>
                <a:schemeClr val="tx2"/>
              </a:buClr>
              <a:buSzPct val="100000"/>
              <a:buFont typeface="Arial" panose="020B0604020202020204" pitchFamily="34" charset="0"/>
              <a:buChar char="•"/>
              <a:tabLst>
                <a:tab pos="182880" algn="l"/>
                <a:tab pos="365760" algn="l"/>
                <a:tab pos="548640" algn="l"/>
              </a:tabLst>
              <a:defRPr/>
            </a:lvl4pPr>
          </a:lstStyle>
          <a:p>
            <a:pPr lvl="0"/>
            <a:r>
              <a:rPr lang="en-US"/>
              <a:t>Click to edit Master text styles</a:t>
            </a:r>
          </a:p>
        </p:txBody>
      </p:sp>
      <p:sp>
        <p:nvSpPr>
          <p:cNvPr id="48" name="Text Placeholder 7">
            <a:extLst>
              <a:ext uri="{FF2B5EF4-FFF2-40B4-BE49-F238E27FC236}">
                <a16:creationId xmlns:a16="http://schemas.microsoft.com/office/drawing/2014/main" id="{C10D65B1-0BCD-BA45-8220-D6C4AB5C2CE6}"/>
              </a:ext>
            </a:extLst>
          </p:cNvPr>
          <p:cNvSpPr>
            <a:spLocks noGrp="1"/>
          </p:cNvSpPr>
          <p:nvPr>
            <p:ph type="body" sz="quarter" idx="36"/>
          </p:nvPr>
        </p:nvSpPr>
        <p:spPr>
          <a:xfrm>
            <a:off x="1400695" y="2703023"/>
            <a:ext cx="2082338" cy="215444"/>
          </a:xfrm>
          <a:prstGeom prst="rect">
            <a:avLst/>
          </a:prstGeom>
        </p:spPr>
        <p:txBody>
          <a:bodyPr wrap="square">
            <a:spAutoFit/>
          </a:bodyPr>
          <a:lstStyle>
            <a:lvl1pPr marL="0" marR="0" indent="0" algn="l" defTabSz="182742" rtl="0" eaLnBrk="1" fontAlgn="auto" latinLnBrk="0" hangingPunct="1">
              <a:lnSpc>
                <a:spcPct val="100000"/>
              </a:lnSpc>
              <a:spcBef>
                <a:spcPts val="0"/>
              </a:spcBef>
              <a:spcAft>
                <a:spcPts val="0"/>
              </a:spcAft>
              <a:buClrTx/>
              <a:buSzTx/>
              <a:buFont typeface="Arial" panose="020B0604020202020204" pitchFamily="34" charset="0"/>
              <a:buNone/>
              <a:tabLst/>
              <a:defRPr lang="en-US"/>
            </a:lvl1pPr>
            <a:lvl3pPr>
              <a:spcAft>
                <a:spcPts val="0"/>
              </a:spcAft>
              <a:defRPr/>
            </a:lvl3pPr>
            <a:lvl4pPr marL="182880" marR="0" indent="-182880" algn="l" defTabSz="182880" rtl="0" eaLnBrk="1" fontAlgn="auto" latinLnBrk="0" hangingPunct="1">
              <a:lnSpc>
                <a:spcPct val="100000"/>
              </a:lnSpc>
              <a:spcBef>
                <a:spcPts val="0"/>
              </a:spcBef>
              <a:spcAft>
                <a:spcPts val="600"/>
              </a:spcAft>
              <a:buClr>
                <a:schemeClr val="tx2"/>
              </a:buClr>
              <a:buSzPct val="100000"/>
              <a:buFont typeface="Arial" panose="020B0604020202020204" pitchFamily="34" charset="0"/>
              <a:buChar char="•"/>
              <a:tabLst>
                <a:tab pos="182880" algn="l"/>
                <a:tab pos="365760" algn="l"/>
                <a:tab pos="548640" algn="l"/>
              </a:tabLst>
              <a:defRPr/>
            </a:lvl4pPr>
          </a:lstStyle>
          <a:p>
            <a:pPr lvl="0"/>
            <a:r>
              <a:rPr lang="en-US"/>
              <a:t>Click to edit Master text styles</a:t>
            </a:r>
          </a:p>
        </p:txBody>
      </p:sp>
      <p:sp>
        <p:nvSpPr>
          <p:cNvPr id="49" name="Text Placeholder 7">
            <a:extLst>
              <a:ext uri="{FF2B5EF4-FFF2-40B4-BE49-F238E27FC236}">
                <a16:creationId xmlns:a16="http://schemas.microsoft.com/office/drawing/2014/main" id="{96A1C6E9-C1B7-694B-942F-1B2E3AF3E99D}"/>
              </a:ext>
            </a:extLst>
          </p:cNvPr>
          <p:cNvSpPr>
            <a:spLocks noGrp="1"/>
          </p:cNvSpPr>
          <p:nvPr>
            <p:ph type="body" sz="quarter" idx="37"/>
          </p:nvPr>
        </p:nvSpPr>
        <p:spPr>
          <a:xfrm>
            <a:off x="1400695" y="3387437"/>
            <a:ext cx="2082338" cy="215444"/>
          </a:xfrm>
          <a:prstGeom prst="rect">
            <a:avLst/>
          </a:prstGeom>
        </p:spPr>
        <p:txBody>
          <a:bodyPr wrap="square">
            <a:spAutoFit/>
          </a:bodyPr>
          <a:lstStyle>
            <a:lvl1pPr marL="0" marR="0" indent="0" algn="l" defTabSz="182742" rtl="0" eaLnBrk="1" fontAlgn="auto" latinLnBrk="0" hangingPunct="1">
              <a:lnSpc>
                <a:spcPct val="100000"/>
              </a:lnSpc>
              <a:spcBef>
                <a:spcPts val="0"/>
              </a:spcBef>
              <a:spcAft>
                <a:spcPts val="0"/>
              </a:spcAft>
              <a:buClrTx/>
              <a:buSzTx/>
              <a:buFont typeface="Arial" panose="020B0604020202020204" pitchFamily="34" charset="0"/>
              <a:buNone/>
              <a:tabLst/>
              <a:defRPr lang="en-US"/>
            </a:lvl1pPr>
            <a:lvl3pPr>
              <a:spcAft>
                <a:spcPts val="0"/>
              </a:spcAft>
              <a:defRPr/>
            </a:lvl3pPr>
            <a:lvl4pPr marL="182880" marR="0" indent="-182880" algn="l" defTabSz="182880" rtl="0" eaLnBrk="1" fontAlgn="auto" latinLnBrk="0" hangingPunct="1">
              <a:lnSpc>
                <a:spcPct val="100000"/>
              </a:lnSpc>
              <a:spcBef>
                <a:spcPts val="0"/>
              </a:spcBef>
              <a:spcAft>
                <a:spcPts val="600"/>
              </a:spcAft>
              <a:buClr>
                <a:schemeClr val="tx2"/>
              </a:buClr>
              <a:buSzPct val="100000"/>
              <a:buFont typeface="Arial" panose="020B0604020202020204" pitchFamily="34" charset="0"/>
              <a:buChar char="•"/>
              <a:tabLst>
                <a:tab pos="182880" algn="l"/>
                <a:tab pos="365760" algn="l"/>
                <a:tab pos="548640" algn="l"/>
              </a:tabLst>
              <a:defRPr/>
            </a:lvl4pPr>
          </a:lstStyle>
          <a:p>
            <a:pPr lvl="0"/>
            <a:r>
              <a:rPr lang="en-US"/>
              <a:t>Click to edit Master text styles</a:t>
            </a:r>
          </a:p>
        </p:txBody>
      </p:sp>
      <p:sp>
        <p:nvSpPr>
          <p:cNvPr id="50" name="Text Placeholder 7">
            <a:extLst>
              <a:ext uri="{FF2B5EF4-FFF2-40B4-BE49-F238E27FC236}">
                <a16:creationId xmlns:a16="http://schemas.microsoft.com/office/drawing/2014/main" id="{86B442CA-0E90-8847-97DC-3A51F9714CD9}"/>
              </a:ext>
            </a:extLst>
          </p:cNvPr>
          <p:cNvSpPr>
            <a:spLocks noGrp="1"/>
          </p:cNvSpPr>
          <p:nvPr>
            <p:ph type="body" sz="quarter" idx="28" hasCustomPrompt="1"/>
          </p:nvPr>
        </p:nvSpPr>
        <p:spPr>
          <a:xfrm>
            <a:off x="10148986" y="6632886"/>
            <a:ext cx="1821776" cy="92333"/>
          </a:xfrm>
        </p:spPr>
        <p:txBody>
          <a:bodyPr anchor="b" anchorCtr="0">
            <a:spAutoFit/>
          </a:bodyPr>
          <a:lstStyle>
            <a:lvl1pPr algn="r">
              <a:lnSpc>
                <a:spcPct val="100000"/>
              </a:lnSpc>
              <a:defRPr sz="600">
                <a:solidFill>
                  <a:schemeClr val="tx2">
                    <a:lumMod val="50000"/>
                    <a:lumOff val="50000"/>
                  </a:schemeClr>
                </a:solidFill>
              </a:defRPr>
            </a:lvl1pPr>
          </a:lstStyle>
          <a:p>
            <a:pPr lvl="0"/>
            <a:r>
              <a:rPr lang="en-US"/>
              <a:t>Source Info</a:t>
            </a:r>
          </a:p>
        </p:txBody>
      </p:sp>
    </p:spTree>
    <p:extLst>
      <p:ext uri="{BB962C8B-B14F-4D97-AF65-F5344CB8AC3E}">
        <p14:creationId xmlns:p14="http://schemas.microsoft.com/office/powerpoint/2010/main" val="3217316759"/>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preserve="1" userDrawn="1">
  <p:cSld name="BASE CORAL">
    <p:bg>
      <p:bgRef idx="1001">
        <a:schemeClr val="bg1"/>
      </p:bgRef>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83C7BF39-EC34-BC4C-9716-0834E1DBC572}"/>
              </a:ext>
            </a:extLst>
          </p:cNvPr>
          <p:cNvSpPr>
            <a:spLocks noGrp="1"/>
          </p:cNvSpPr>
          <p:nvPr>
            <p:ph type="ftr" sz="quarter" idx="26"/>
          </p:nvPr>
        </p:nvSpPr>
        <p:spPr/>
        <p:txBody>
          <a:bodyPr/>
          <a:lstStyle/>
          <a:p>
            <a:r>
              <a:rPr lang="en-US" kern="0"/>
              <a:t>© 2021 Xandr Inc. Xandr℠, the Kite logo, AT&amp;T, the Globe logo and other marks are trademarks and service marks of AT&amp;T Intellectual Property and/or AT&amp;T affiliated companies. All other marks contained herein are the property of their respective owners.</a:t>
            </a:r>
          </a:p>
        </p:txBody>
      </p:sp>
      <p:sp>
        <p:nvSpPr>
          <p:cNvPr id="3" name="Slide Number Placeholder 2">
            <a:extLst>
              <a:ext uri="{FF2B5EF4-FFF2-40B4-BE49-F238E27FC236}">
                <a16:creationId xmlns:a16="http://schemas.microsoft.com/office/drawing/2014/main" id="{9A85BE27-4693-734B-B67A-A3476A96EB1A}"/>
              </a:ext>
            </a:extLst>
          </p:cNvPr>
          <p:cNvSpPr>
            <a:spLocks noGrp="1"/>
          </p:cNvSpPr>
          <p:nvPr>
            <p:ph type="sldNum" sz="quarter" idx="27"/>
          </p:nvPr>
        </p:nvSpPr>
        <p:spPr/>
        <p:txBody>
          <a:bodyPr/>
          <a:lstStyle/>
          <a:p>
            <a:fld id="{B039CED7-89A6-0D48-93AF-800B78660EBD}" type="slidenum">
              <a:rPr lang="en-US"/>
              <a:pPr/>
              <a:t>‹#›</a:t>
            </a:fld>
            <a:endParaRPr lang="en-US"/>
          </a:p>
        </p:txBody>
      </p:sp>
      <p:grpSp>
        <p:nvGrpSpPr>
          <p:cNvPr id="8" name="Group 7">
            <a:extLst>
              <a:ext uri="{FF2B5EF4-FFF2-40B4-BE49-F238E27FC236}">
                <a16:creationId xmlns:a16="http://schemas.microsoft.com/office/drawing/2014/main" id="{9E49944A-8963-8F4A-A49E-5D1C092D6FE3}"/>
              </a:ext>
            </a:extLst>
          </p:cNvPr>
          <p:cNvGrpSpPr>
            <a:grpSpLocks noChangeAspect="1"/>
          </p:cNvGrpSpPr>
          <p:nvPr userDrawn="1"/>
        </p:nvGrpSpPr>
        <p:grpSpPr>
          <a:xfrm>
            <a:off x="11082099" y="215851"/>
            <a:ext cx="886025" cy="193345"/>
            <a:chOff x="11082099" y="215851"/>
            <a:chExt cx="886025" cy="193345"/>
          </a:xfrm>
          <a:solidFill>
            <a:schemeClr val="tx2"/>
          </a:solidFill>
        </p:grpSpPr>
        <p:sp>
          <p:nvSpPr>
            <p:cNvPr id="9" name="Freeform 8">
              <a:extLst>
                <a:ext uri="{FF2B5EF4-FFF2-40B4-BE49-F238E27FC236}">
                  <a16:creationId xmlns:a16="http://schemas.microsoft.com/office/drawing/2014/main" id="{48F97184-66BE-4F43-966D-F7DBB0ACA2F7}"/>
                </a:ext>
              </a:extLst>
            </p:cNvPr>
            <p:cNvSpPr/>
            <p:nvPr/>
          </p:nvSpPr>
          <p:spPr>
            <a:xfrm>
              <a:off x="11248402" y="215851"/>
              <a:ext cx="719722" cy="193345"/>
            </a:xfrm>
            <a:custGeom>
              <a:avLst/>
              <a:gdLst>
                <a:gd name="connsiteX0" fmla="*/ 212098 w 719722"/>
                <a:gd name="connsiteY0" fmla="*/ 78028 h 193345"/>
                <a:gd name="connsiteX1" fmla="*/ 182351 w 719722"/>
                <a:gd name="connsiteY1" fmla="*/ 90043 h 193345"/>
                <a:gd name="connsiteX2" fmla="*/ 170730 w 719722"/>
                <a:gd name="connsiteY2" fmla="*/ 121669 h 193345"/>
                <a:gd name="connsiteX3" fmla="*/ 182351 w 719722"/>
                <a:gd name="connsiteY3" fmla="*/ 153294 h 193345"/>
                <a:gd name="connsiteX4" fmla="*/ 212098 w 719722"/>
                <a:gd name="connsiteY4" fmla="*/ 165309 h 193345"/>
                <a:gd name="connsiteX5" fmla="*/ 241982 w 719722"/>
                <a:gd name="connsiteY5" fmla="*/ 153294 h 193345"/>
                <a:gd name="connsiteX6" fmla="*/ 253742 w 719722"/>
                <a:gd name="connsiteY6" fmla="*/ 121669 h 193345"/>
                <a:gd name="connsiteX7" fmla="*/ 241982 w 719722"/>
                <a:gd name="connsiteY7" fmla="*/ 90043 h 193345"/>
                <a:gd name="connsiteX8" fmla="*/ 212098 w 719722"/>
                <a:gd name="connsiteY8" fmla="*/ 78028 h 193345"/>
                <a:gd name="connsiteX9" fmla="*/ 539445 w 719722"/>
                <a:gd name="connsiteY9" fmla="*/ 77891 h 193345"/>
                <a:gd name="connsiteX10" fmla="*/ 518277 w 719722"/>
                <a:gd name="connsiteY10" fmla="*/ 83277 h 193345"/>
                <a:gd name="connsiteX11" fmla="*/ 503335 w 719722"/>
                <a:gd name="connsiteY11" fmla="*/ 98606 h 193345"/>
                <a:gd name="connsiteX12" fmla="*/ 497801 w 719722"/>
                <a:gd name="connsiteY12" fmla="*/ 121669 h 193345"/>
                <a:gd name="connsiteX13" fmla="*/ 503335 w 719722"/>
                <a:gd name="connsiteY13" fmla="*/ 144733 h 193345"/>
                <a:gd name="connsiteX14" fmla="*/ 518277 w 719722"/>
                <a:gd name="connsiteY14" fmla="*/ 160062 h 193345"/>
                <a:gd name="connsiteX15" fmla="*/ 539445 w 719722"/>
                <a:gd name="connsiteY15" fmla="*/ 165448 h 193345"/>
                <a:gd name="connsiteX16" fmla="*/ 560614 w 719722"/>
                <a:gd name="connsiteY16" fmla="*/ 160062 h 193345"/>
                <a:gd name="connsiteX17" fmla="*/ 575556 w 719722"/>
                <a:gd name="connsiteY17" fmla="*/ 144733 h 193345"/>
                <a:gd name="connsiteX18" fmla="*/ 581090 w 719722"/>
                <a:gd name="connsiteY18" fmla="*/ 121669 h 193345"/>
                <a:gd name="connsiteX19" fmla="*/ 575556 w 719722"/>
                <a:gd name="connsiteY19" fmla="*/ 98606 h 193345"/>
                <a:gd name="connsiteX20" fmla="*/ 560614 w 719722"/>
                <a:gd name="connsiteY20" fmla="*/ 83277 h 193345"/>
                <a:gd name="connsiteX21" fmla="*/ 539445 w 719722"/>
                <a:gd name="connsiteY21" fmla="*/ 77891 h 193345"/>
                <a:gd name="connsiteX22" fmla="*/ 2352 w 719722"/>
                <a:gd name="connsiteY22" fmla="*/ 51650 h 193345"/>
                <a:gd name="connsiteX23" fmla="*/ 30300 w 719722"/>
                <a:gd name="connsiteY23" fmla="*/ 51650 h 193345"/>
                <a:gd name="connsiteX24" fmla="*/ 43997 w 719722"/>
                <a:gd name="connsiteY24" fmla="*/ 58417 h 193345"/>
                <a:gd name="connsiteX25" fmla="*/ 73190 w 719722"/>
                <a:gd name="connsiteY25" fmla="*/ 99020 h 193345"/>
                <a:gd name="connsiteX26" fmla="*/ 102383 w 719722"/>
                <a:gd name="connsiteY26" fmla="*/ 58417 h 193345"/>
                <a:gd name="connsiteX27" fmla="*/ 116080 w 719722"/>
                <a:gd name="connsiteY27" fmla="*/ 51650 h 193345"/>
                <a:gd name="connsiteX28" fmla="*/ 142921 w 719722"/>
                <a:gd name="connsiteY28" fmla="*/ 51650 h 193345"/>
                <a:gd name="connsiteX29" fmla="*/ 90484 w 719722"/>
                <a:gd name="connsiteY29" fmla="*/ 121531 h 193345"/>
                <a:gd name="connsiteX30" fmla="*/ 145273 w 719722"/>
                <a:gd name="connsiteY30" fmla="*/ 191411 h 193345"/>
                <a:gd name="connsiteX31" fmla="*/ 116910 w 719722"/>
                <a:gd name="connsiteY31" fmla="*/ 191411 h 193345"/>
                <a:gd name="connsiteX32" fmla="*/ 103213 w 719722"/>
                <a:gd name="connsiteY32" fmla="*/ 184644 h 193345"/>
                <a:gd name="connsiteX33" fmla="*/ 72360 w 719722"/>
                <a:gd name="connsiteY33" fmla="*/ 144732 h 193345"/>
                <a:gd name="connsiteX34" fmla="*/ 41368 w 719722"/>
                <a:gd name="connsiteY34" fmla="*/ 184644 h 193345"/>
                <a:gd name="connsiteX35" fmla="*/ 27671 w 719722"/>
                <a:gd name="connsiteY35" fmla="*/ 191411 h 193345"/>
                <a:gd name="connsiteX36" fmla="*/ 0 w 719722"/>
                <a:gd name="connsiteY36" fmla="*/ 191411 h 193345"/>
                <a:gd name="connsiteX37" fmla="*/ 54512 w 719722"/>
                <a:gd name="connsiteY37" fmla="*/ 121531 h 193345"/>
                <a:gd name="connsiteX38" fmla="*/ 389469 w 719722"/>
                <a:gd name="connsiteY38" fmla="*/ 50408 h 193345"/>
                <a:gd name="connsiteX39" fmla="*/ 431944 w 719722"/>
                <a:gd name="connsiteY39" fmla="*/ 65737 h 193345"/>
                <a:gd name="connsiteX40" fmla="*/ 447993 w 719722"/>
                <a:gd name="connsiteY40" fmla="*/ 111449 h 193345"/>
                <a:gd name="connsiteX41" fmla="*/ 447993 w 719722"/>
                <a:gd name="connsiteY41" fmla="*/ 191549 h 193345"/>
                <a:gd name="connsiteX42" fmla="*/ 432220 w 719722"/>
                <a:gd name="connsiteY42" fmla="*/ 191549 h 193345"/>
                <a:gd name="connsiteX43" fmla="*/ 415203 w 719722"/>
                <a:gd name="connsiteY43" fmla="*/ 174562 h 193345"/>
                <a:gd name="connsiteX44" fmla="*/ 415203 w 719722"/>
                <a:gd name="connsiteY44" fmla="*/ 115730 h 193345"/>
                <a:gd name="connsiteX45" fmla="*/ 406486 w 719722"/>
                <a:gd name="connsiteY45" fmla="*/ 88110 h 193345"/>
                <a:gd name="connsiteX46" fmla="*/ 381859 w 719722"/>
                <a:gd name="connsiteY46" fmla="*/ 78857 h 193345"/>
                <a:gd name="connsiteX47" fmla="*/ 353358 w 719722"/>
                <a:gd name="connsiteY47" fmla="*/ 89767 h 193345"/>
                <a:gd name="connsiteX48" fmla="*/ 342843 w 719722"/>
                <a:gd name="connsiteY48" fmla="*/ 120978 h 193345"/>
                <a:gd name="connsiteX49" fmla="*/ 342843 w 719722"/>
                <a:gd name="connsiteY49" fmla="*/ 174562 h 193345"/>
                <a:gd name="connsiteX50" fmla="*/ 325826 w 719722"/>
                <a:gd name="connsiteY50" fmla="*/ 191549 h 193345"/>
                <a:gd name="connsiteX51" fmla="*/ 310053 w 719722"/>
                <a:gd name="connsiteY51" fmla="*/ 191549 h 193345"/>
                <a:gd name="connsiteX52" fmla="*/ 310053 w 719722"/>
                <a:gd name="connsiteY52" fmla="*/ 51927 h 193345"/>
                <a:gd name="connsiteX53" fmla="*/ 324165 w 719722"/>
                <a:gd name="connsiteY53" fmla="*/ 51927 h 193345"/>
                <a:gd name="connsiteX54" fmla="*/ 341183 w 719722"/>
                <a:gd name="connsiteY54" fmla="*/ 68914 h 193345"/>
                <a:gd name="connsiteX55" fmla="*/ 341183 w 719722"/>
                <a:gd name="connsiteY55" fmla="*/ 70018 h 193345"/>
                <a:gd name="connsiteX56" fmla="*/ 361659 w 719722"/>
                <a:gd name="connsiteY56" fmla="*/ 55379 h 193345"/>
                <a:gd name="connsiteX57" fmla="*/ 389469 w 719722"/>
                <a:gd name="connsiteY57" fmla="*/ 50408 h 193345"/>
                <a:gd name="connsiteX58" fmla="*/ 719722 w 719722"/>
                <a:gd name="connsiteY58" fmla="*/ 50269 h 193345"/>
                <a:gd name="connsiteX59" fmla="*/ 719722 w 719722"/>
                <a:gd name="connsiteY59" fmla="*/ 81342 h 193345"/>
                <a:gd name="connsiteX60" fmla="*/ 712113 w 719722"/>
                <a:gd name="connsiteY60" fmla="*/ 80514 h 193345"/>
                <a:gd name="connsiteX61" fmla="*/ 682228 w 719722"/>
                <a:gd name="connsiteY61" fmla="*/ 91700 h 193345"/>
                <a:gd name="connsiteX62" fmla="*/ 671436 w 719722"/>
                <a:gd name="connsiteY62" fmla="*/ 123740 h 193345"/>
                <a:gd name="connsiteX63" fmla="*/ 671436 w 719722"/>
                <a:gd name="connsiteY63" fmla="*/ 174424 h 193345"/>
                <a:gd name="connsiteX64" fmla="*/ 654419 w 719722"/>
                <a:gd name="connsiteY64" fmla="*/ 191411 h 193345"/>
                <a:gd name="connsiteX65" fmla="*/ 638646 w 719722"/>
                <a:gd name="connsiteY65" fmla="*/ 191411 h 193345"/>
                <a:gd name="connsiteX66" fmla="*/ 638646 w 719722"/>
                <a:gd name="connsiteY66" fmla="*/ 51926 h 193345"/>
                <a:gd name="connsiteX67" fmla="*/ 669776 w 719722"/>
                <a:gd name="connsiteY67" fmla="*/ 51926 h 193345"/>
                <a:gd name="connsiteX68" fmla="*/ 669776 w 719722"/>
                <a:gd name="connsiteY68" fmla="*/ 72366 h 193345"/>
                <a:gd name="connsiteX69" fmla="*/ 719722 w 719722"/>
                <a:gd name="connsiteY69" fmla="*/ 50269 h 193345"/>
                <a:gd name="connsiteX70" fmla="*/ 208500 w 719722"/>
                <a:gd name="connsiteY70" fmla="*/ 50269 h 193345"/>
                <a:gd name="connsiteX71" fmla="*/ 233543 w 719722"/>
                <a:gd name="connsiteY71" fmla="*/ 54964 h 193345"/>
                <a:gd name="connsiteX72" fmla="*/ 253327 w 719722"/>
                <a:gd name="connsiteY72" fmla="*/ 68775 h 193345"/>
                <a:gd name="connsiteX73" fmla="*/ 270345 w 719722"/>
                <a:gd name="connsiteY73" fmla="*/ 51788 h 193345"/>
                <a:gd name="connsiteX74" fmla="*/ 285979 w 719722"/>
                <a:gd name="connsiteY74" fmla="*/ 51788 h 193345"/>
                <a:gd name="connsiteX75" fmla="*/ 285979 w 719722"/>
                <a:gd name="connsiteY75" fmla="*/ 51926 h 193345"/>
                <a:gd name="connsiteX76" fmla="*/ 285979 w 719722"/>
                <a:gd name="connsiteY76" fmla="*/ 191549 h 193345"/>
                <a:gd name="connsiteX77" fmla="*/ 271867 w 719722"/>
                <a:gd name="connsiteY77" fmla="*/ 191549 h 193345"/>
                <a:gd name="connsiteX78" fmla="*/ 254849 w 719722"/>
                <a:gd name="connsiteY78" fmla="*/ 174562 h 193345"/>
                <a:gd name="connsiteX79" fmla="*/ 254849 w 719722"/>
                <a:gd name="connsiteY79" fmla="*/ 173457 h 193345"/>
                <a:gd name="connsiteX80" fmla="*/ 234788 w 719722"/>
                <a:gd name="connsiteY80" fmla="*/ 188372 h 193345"/>
                <a:gd name="connsiteX81" fmla="*/ 208500 w 719722"/>
                <a:gd name="connsiteY81" fmla="*/ 193344 h 193345"/>
                <a:gd name="connsiteX82" fmla="*/ 171975 w 719722"/>
                <a:gd name="connsiteY82" fmla="*/ 184506 h 193345"/>
                <a:gd name="connsiteX83" fmla="*/ 146794 w 719722"/>
                <a:gd name="connsiteY83" fmla="*/ 159371 h 193345"/>
                <a:gd name="connsiteX84" fmla="*/ 137801 w 719722"/>
                <a:gd name="connsiteY84" fmla="*/ 121669 h 193345"/>
                <a:gd name="connsiteX85" fmla="*/ 146794 w 719722"/>
                <a:gd name="connsiteY85" fmla="*/ 84104 h 193345"/>
                <a:gd name="connsiteX86" fmla="*/ 171975 w 719722"/>
                <a:gd name="connsiteY86" fmla="*/ 59108 h 193345"/>
                <a:gd name="connsiteX87" fmla="*/ 208500 w 719722"/>
                <a:gd name="connsiteY87" fmla="*/ 50269 h 193345"/>
                <a:gd name="connsiteX88" fmla="*/ 580675 w 719722"/>
                <a:gd name="connsiteY88" fmla="*/ 0 h 193345"/>
                <a:gd name="connsiteX89" fmla="*/ 613327 w 719722"/>
                <a:gd name="connsiteY89" fmla="*/ 0 h 193345"/>
                <a:gd name="connsiteX90" fmla="*/ 613327 w 719722"/>
                <a:gd name="connsiteY90" fmla="*/ 191550 h 193345"/>
                <a:gd name="connsiteX91" fmla="*/ 598938 w 719722"/>
                <a:gd name="connsiteY91" fmla="*/ 191550 h 193345"/>
                <a:gd name="connsiteX92" fmla="*/ 581920 w 719722"/>
                <a:gd name="connsiteY92" fmla="*/ 174563 h 193345"/>
                <a:gd name="connsiteX93" fmla="*/ 581920 w 719722"/>
                <a:gd name="connsiteY93" fmla="*/ 173458 h 193345"/>
                <a:gd name="connsiteX94" fmla="*/ 561859 w 719722"/>
                <a:gd name="connsiteY94" fmla="*/ 188373 h 193345"/>
                <a:gd name="connsiteX95" fmla="*/ 535571 w 719722"/>
                <a:gd name="connsiteY95" fmla="*/ 193345 h 193345"/>
                <a:gd name="connsiteX96" fmla="*/ 499322 w 719722"/>
                <a:gd name="connsiteY96" fmla="*/ 184507 h 193345"/>
                <a:gd name="connsiteX97" fmla="*/ 474003 w 719722"/>
                <a:gd name="connsiteY97" fmla="*/ 159234 h 193345"/>
                <a:gd name="connsiteX98" fmla="*/ 464872 w 719722"/>
                <a:gd name="connsiteY98" fmla="*/ 121669 h 193345"/>
                <a:gd name="connsiteX99" fmla="*/ 474003 w 719722"/>
                <a:gd name="connsiteY99" fmla="*/ 84243 h 193345"/>
                <a:gd name="connsiteX100" fmla="*/ 499322 w 719722"/>
                <a:gd name="connsiteY100" fmla="*/ 59108 h 193345"/>
                <a:gd name="connsiteX101" fmla="*/ 535571 w 719722"/>
                <a:gd name="connsiteY101" fmla="*/ 50270 h 193345"/>
                <a:gd name="connsiteX102" fmla="*/ 561029 w 719722"/>
                <a:gd name="connsiteY102" fmla="*/ 54965 h 193345"/>
                <a:gd name="connsiteX103" fmla="*/ 580675 w 719722"/>
                <a:gd name="connsiteY103" fmla="*/ 69052 h 193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l="l" t="t" r="r" b="b"/>
              <a:pathLst>
                <a:path w="719722" h="193345">
                  <a:moveTo>
                    <a:pt x="212098" y="78028"/>
                  </a:moveTo>
                  <a:cubicBezTo>
                    <a:pt x="200061" y="78028"/>
                    <a:pt x="190099" y="82033"/>
                    <a:pt x="182351" y="90043"/>
                  </a:cubicBezTo>
                  <a:cubicBezTo>
                    <a:pt x="174603" y="98053"/>
                    <a:pt x="170730" y="108549"/>
                    <a:pt x="170730" y="121669"/>
                  </a:cubicBezTo>
                  <a:cubicBezTo>
                    <a:pt x="170730" y="134788"/>
                    <a:pt x="174603" y="145284"/>
                    <a:pt x="182351" y="153294"/>
                  </a:cubicBezTo>
                  <a:cubicBezTo>
                    <a:pt x="190099" y="161304"/>
                    <a:pt x="200061" y="165309"/>
                    <a:pt x="212098" y="165309"/>
                  </a:cubicBezTo>
                  <a:cubicBezTo>
                    <a:pt x="224134" y="165447"/>
                    <a:pt x="234096" y="161442"/>
                    <a:pt x="241982" y="153294"/>
                  </a:cubicBezTo>
                  <a:cubicBezTo>
                    <a:pt x="249868" y="145284"/>
                    <a:pt x="253742" y="134788"/>
                    <a:pt x="253742" y="121669"/>
                  </a:cubicBezTo>
                  <a:cubicBezTo>
                    <a:pt x="253742" y="108549"/>
                    <a:pt x="249868" y="98053"/>
                    <a:pt x="241982" y="90043"/>
                  </a:cubicBezTo>
                  <a:cubicBezTo>
                    <a:pt x="234096" y="82033"/>
                    <a:pt x="224134" y="78028"/>
                    <a:pt x="212098" y="78028"/>
                  </a:cubicBezTo>
                  <a:close/>
                  <a:moveTo>
                    <a:pt x="539445" y="77891"/>
                  </a:moveTo>
                  <a:cubicBezTo>
                    <a:pt x="531559" y="77891"/>
                    <a:pt x="524503" y="79686"/>
                    <a:pt x="518277" y="83277"/>
                  </a:cubicBezTo>
                  <a:cubicBezTo>
                    <a:pt x="512051" y="86867"/>
                    <a:pt x="507070" y="91977"/>
                    <a:pt x="503335" y="98606"/>
                  </a:cubicBezTo>
                  <a:cubicBezTo>
                    <a:pt x="499599" y="105235"/>
                    <a:pt x="497801" y="112969"/>
                    <a:pt x="497801" y="121669"/>
                  </a:cubicBezTo>
                  <a:cubicBezTo>
                    <a:pt x="497801" y="130370"/>
                    <a:pt x="499599" y="138104"/>
                    <a:pt x="503335" y="144733"/>
                  </a:cubicBezTo>
                  <a:cubicBezTo>
                    <a:pt x="507070" y="151362"/>
                    <a:pt x="511913" y="156471"/>
                    <a:pt x="518277" y="160062"/>
                  </a:cubicBezTo>
                  <a:cubicBezTo>
                    <a:pt x="524503" y="163653"/>
                    <a:pt x="531698" y="165448"/>
                    <a:pt x="539445" y="165448"/>
                  </a:cubicBezTo>
                  <a:cubicBezTo>
                    <a:pt x="547193" y="165448"/>
                    <a:pt x="554388" y="163653"/>
                    <a:pt x="560614" y="160062"/>
                  </a:cubicBezTo>
                  <a:cubicBezTo>
                    <a:pt x="566840" y="156471"/>
                    <a:pt x="571821" y="151362"/>
                    <a:pt x="575556" y="144733"/>
                  </a:cubicBezTo>
                  <a:cubicBezTo>
                    <a:pt x="579292" y="138104"/>
                    <a:pt x="581090" y="130370"/>
                    <a:pt x="581090" y="121669"/>
                  </a:cubicBezTo>
                  <a:cubicBezTo>
                    <a:pt x="581090" y="112969"/>
                    <a:pt x="579292" y="105235"/>
                    <a:pt x="575556" y="98606"/>
                  </a:cubicBezTo>
                  <a:cubicBezTo>
                    <a:pt x="571821" y="91977"/>
                    <a:pt x="566840" y="86867"/>
                    <a:pt x="560614" y="83277"/>
                  </a:cubicBezTo>
                  <a:cubicBezTo>
                    <a:pt x="554388" y="79686"/>
                    <a:pt x="547193" y="77891"/>
                    <a:pt x="539445" y="77891"/>
                  </a:cubicBezTo>
                  <a:close/>
                  <a:moveTo>
                    <a:pt x="2352" y="51650"/>
                  </a:moveTo>
                  <a:lnTo>
                    <a:pt x="30300" y="51650"/>
                  </a:lnTo>
                  <a:cubicBezTo>
                    <a:pt x="35696" y="51650"/>
                    <a:pt x="40676" y="54136"/>
                    <a:pt x="43997" y="58417"/>
                  </a:cubicBezTo>
                  <a:lnTo>
                    <a:pt x="73190" y="99020"/>
                  </a:lnTo>
                  <a:lnTo>
                    <a:pt x="102383" y="58417"/>
                  </a:lnTo>
                  <a:cubicBezTo>
                    <a:pt x="105565" y="54136"/>
                    <a:pt x="110684" y="51650"/>
                    <a:pt x="116080" y="51650"/>
                  </a:cubicBezTo>
                  <a:lnTo>
                    <a:pt x="142921" y="51650"/>
                  </a:lnTo>
                  <a:lnTo>
                    <a:pt x="90484" y="121531"/>
                  </a:lnTo>
                  <a:lnTo>
                    <a:pt x="145273" y="191411"/>
                  </a:lnTo>
                  <a:lnTo>
                    <a:pt x="116910" y="191411"/>
                  </a:lnTo>
                  <a:cubicBezTo>
                    <a:pt x="111514" y="191549"/>
                    <a:pt x="106395" y="188925"/>
                    <a:pt x="103213" y="184644"/>
                  </a:cubicBezTo>
                  <a:lnTo>
                    <a:pt x="72360" y="144732"/>
                  </a:lnTo>
                  <a:lnTo>
                    <a:pt x="41368" y="184644"/>
                  </a:lnTo>
                  <a:cubicBezTo>
                    <a:pt x="38186" y="188925"/>
                    <a:pt x="33067" y="191411"/>
                    <a:pt x="27671" y="191411"/>
                  </a:cubicBezTo>
                  <a:lnTo>
                    <a:pt x="0" y="191411"/>
                  </a:lnTo>
                  <a:lnTo>
                    <a:pt x="54512" y="121531"/>
                  </a:lnTo>
                  <a:close/>
                  <a:moveTo>
                    <a:pt x="389469" y="50408"/>
                  </a:moveTo>
                  <a:cubicBezTo>
                    <a:pt x="407040" y="50270"/>
                    <a:pt x="421290" y="55379"/>
                    <a:pt x="431944" y="65737"/>
                  </a:cubicBezTo>
                  <a:cubicBezTo>
                    <a:pt x="442597" y="76095"/>
                    <a:pt x="447993" y="91286"/>
                    <a:pt x="447993" y="111449"/>
                  </a:cubicBezTo>
                  <a:lnTo>
                    <a:pt x="447993" y="191549"/>
                  </a:lnTo>
                  <a:lnTo>
                    <a:pt x="432220" y="191549"/>
                  </a:lnTo>
                  <a:cubicBezTo>
                    <a:pt x="422812" y="191549"/>
                    <a:pt x="415203" y="183953"/>
                    <a:pt x="415203" y="174562"/>
                  </a:cubicBezTo>
                  <a:lnTo>
                    <a:pt x="415203" y="115730"/>
                  </a:lnTo>
                  <a:cubicBezTo>
                    <a:pt x="415203" y="103577"/>
                    <a:pt x="412297" y="94325"/>
                    <a:pt x="406486" y="88110"/>
                  </a:cubicBezTo>
                  <a:cubicBezTo>
                    <a:pt x="400676" y="81895"/>
                    <a:pt x="392513" y="78857"/>
                    <a:pt x="381859" y="78857"/>
                  </a:cubicBezTo>
                  <a:cubicBezTo>
                    <a:pt x="369822" y="78857"/>
                    <a:pt x="360276" y="82448"/>
                    <a:pt x="353358" y="89767"/>
                  </a:cubicBezTo>
                  <a:cubicBezTo>
                    <a:pt x="346302" y="96948"/>
                    <a:pt x="342843" y="107444"/>
                    <a:pt x="342843" y="120978"/>
                  </a:cubicBezTo>
                  <a:lnTo>
                    <a:pt x="342843" y="174562"/>
                  </a:lnTo>
                  <a:cubicBezTo>
                    <a:pt x="342843" y="183953"/>
                    <a:pt x="335234" y="191549"/>
                    <a:pt x="325826" y="191549"/>
                  </a:cubicBezTo>
                  <a:lnTo>
                    <a:pt x="310053" y="191549"/>
                  </a:lnTo>
                  <a:lnTo>
                    <a:pt x="310053" y="51927"/>
                  </a:lnTo>
                  <a:lnTo>
                    <a:pt x="324165" y="51927"/>
                  </a:lnTo>
                  <a:cubicBezTo>
                    <a:pt x="333573" y="51927"/>
                    <a:pt x="341183" y="59523"/>
                    <a:pt x="341183" y="68914"/>
                  </a:cubicBezTo>
                  <a:lnTo>
                    <a:pt x="341183" y="70018"/>
                  </a:lnTo>
                  <a:cubicBezTo>
                    <a:pt x="346579" y="63527"/>
                    <a:pt x="353358" y="58694"/>
                    <a:pt x="361659" y="55379"/>
                  </a:cubicBezTo>
                  <a:cubicBezTo>
                    <a:pt x="369822" y="52065"/>
                    <a:pt x="379092" y="50408"/>
                    <a:pt x="389469" y="50408"/>
                  </a:cubicBezTo>
                  <a:close/>
                  <a:moveTo>
                    <a:pt x="719722" y="50269"/>
                  </a:moveTo>
                  <a:lnTo>
                    <a:pt x="719722" y="81342"/>
                  </a:lnTo>
                  <a:cubicBezTo>
                    <a:pt x="716955" y="80790"/>
                    <a:pt x="714326" y="80514"/>
                    <a:pt x="712113" y="80514"/>
                  </a:cubicBezTo>
                  <a:cubicBezTo>
                    <a:pt x="699384" y="80514"/>
                    <a:pt x="689422" y="84243"/>
                    <a:pt x="682228" y="91700"/>
                  </a:cubicBezTo>
                  <a:cubicBezTo>
                    <a:pt x="675033" y="99158"/>
                    <a:pt x="671436" y="109792"/>
                    <a:pt x="671436" y="123740"/>
                  </a:cubicBezTo>
                  <a:lnTo>
                    <a:pt x="671436" y="174424"/>
                  </a:lnTo>
                  <a:cubicBezTo>
                    <a:pt x="671436" y="183815"/>
                    <a:pt x="663827" y="191411"/>
                    <a:pt x="654419" y="191411"/>
                  </a:cubicBezTo>
                  <a:lnTo>
                    <a:pt x="638646" y="191411"/>
                  </a:lnTo>
                  <a:lnTo>
                    <a:pt x="638646" y="51926"/>
                  </a:lnTo>
                  <a:lnTo>
                    <a:pt x="669776" y="51926"/>
                  </a:lnTo>
                  <a:lnTo>
                    <a:pt x="669776" y="72366"/>
                  </a:lnTo>
                  <a:cubicBezTo>
                    <a:pt x="679322" y="57589"/>
                    <a:pt x="695925" y="50269"/>
                    <a:pt x="719722" y="50269"/>
                  </a:cubicBezTo>
                  <a:close/>
                  <a:moveTo>
                    <a:pt x="208500" y="50269"/>
                  </a:moveTo>
                  <a:cubicBezTo>
                    <a:pt x="217632" y="50269"/>
                    <a:pt x="225933" y="51788"/>
                    <a:pt x="233543" y="54964"/>
                  </a:cubicBezTo>
                  <a:cubicBezTo>
                    <a:pt x="241152" y="58141"/>
                    <a:pt x="247793" y="62698"/>
                    <a:pt x="253327" y="68775"/>
                  </a:cubicBezTo>
                  <a:cubicBezTo>
                    <a:pt x="253327" y="59384"/>
                    <a:pt x="260937" y="51788"/>
                    <a:pt x="270345" y="51788"/>
                  </a:cubicBezTo>
                  <a:lnTo>
                    <a:pt x="285979" y="51788"/>
                  </a:lnTo>
                  <a:lnTo>
                    <a:pt x="285979" y="51926"/>
                  </a:lnTo>
                  <a:lnTo>
                    <a:pt x="285979" y="191549"/>
                  </a:lnTo>
                  <a:lnTo>
                    <a:pt x="271867" y="191549"/>
                  </a:lnTo>
                  <a:cubicBezTo>
                    <a:pt x="262459" y="191549"/>
                    <a:pt x="254849" y="183953"/>
                    <a:pt x="254849" y="174562"/>
                  </a:cubicBezTo>
                  <a:lnTo>
                    <a:pt x="254849" y="173457"/>
                  </a:lnTo>
                  <a:cubicBezTo>
                    <a:pt x="249453" y="180086"/>
                    <a:pt x="242812" y="185058"/>
                    <a:pt x="234788" y="188372"/>
                  </a:cubicBezTo>
                  <a:cubicBezTo>
                    <a:pt x="226902" y="191687"/>
                    <a:pt x="218047" y="193344"/>
                    <a:pt x="208500" y="193344"/>
                  </a:cubicBezTo>
                  <a:cubicBezTo>
                    <a:pt x="194941" y="193344"/>
                    <a:pt x="182628" y="190444"/>
                    <a:pt x="171975" y="184506"/>
                  </a:cubicBezTo>
                  <a:cubicBezTo>
                    <a:pt x="161183" y="178567"/>
                    <a:pt x="152882" y="170143"/>
                    <a:pt x="146794" y="159371"/>
                  </a:cubicBezTo>
                  <a:cubicBezTo>
                    <a:pt x="140706" y="148599"/>
                    <a:pt x="137801" y="136031"/>
                    <a:pt x="137801" y="121669"/>
                  </a:cubicBezTo>
                  <a:cubicBezTo>
                    <a:pt x="137801" y="107306"/>
                    <a:pt x="140845" y="94876"/>
                    <a:pt x="146794" y="84104"/>
                  </a:cubicBezTo>
                  <a:cubicBezTo>
                    <a:pt x="152882" y="73332"/>
                    <a:pt x="161183" y="65046"/>
                    <a:pt x="171975" y="59108"/>
                  </a:cubicBezTo>
                  <a:cubicBezTo>
                    <a:pt x="182766" y="53169"/>
                    <a:pt x="194941" y="50269"/>
                    <a:pt x="208500" y="50269"/>
                  </a:cubicBezTo>
                  <a:close/>
                  <a:moveTo>
                    <a:pt x="580675" y="0"/>
                  </a:moveTo>
                  <a:lnTo>
                    <a:pt x="613327" y="0"/>
                  </a:lnTo>
                  <a:lnTo>
                    <a:pt x="613327" y="191550"/>
                  </a:lnTo>
                  <a:lnTo>
                    <a:pt x="598938" y="191550"/>
                  </a:lnTo>
                  <a:cubicBezTo>
                    <a:pt x="589530" y="191550"/>
                    <a:pt x="581920" y="183954"/>
                    <a:pt x="581920" y="174563"/>
                  </a:cubicBezTo>
                  <a:lnTo>
                    <a:pt x="581920" y="173458"/>
                  </a:lnTo>
                  <a:cubicBezTo>
                    <a:pt x="576525" y="180087"/>
                    <a:pt x="569884" y="185059"/>
                    <a:pt x="561859" y="188373"/>
                  </a:cubicBezTo>
                  <a:cubicBezTo>
                    <a:pt x="553973" y="191688"/>
                    <a:pt x="545118" y="193345"/>
                    <a:pt x="535571" y="193345"/>
                  </a:cubicBezTo>
                  <a:cubicBezTo>
                    <a:pt x="522151" y="193345"/>
                    <a:pt x="509976" y="190445"/>
                    <a:pt x="499322" y="184507"/>
                  </a:cubicBezTo>
                  <a:cubicBezTo>
                    <a:pt x="488531" y="178568"/>
                    <a:pt x="480091" y="170144"/>
                    <a:pt x="474003" y="159234"/>
                  </a:cubicBezTo>
                  <a:cubicBezTo>
                    <a:pt x="467916" y="148323"/>
                    <a:pt x="464872" y="135756"/>
                    <a:pt x="464872" y="121669"/>
                  </a:cubicBezTo>
                  <a:cubicBezTo>
                    <a:pt x="464872" y="107583"/>
                    <a:pt x="467916" y="95015"/>
                    <a:pt x="474003" y="84243"/>
                  </a:cubicBezTo>
                  <a:cubicBezTo>
                    <a:pt x="480091" y="73471"/>
                    <a:pt x="488531" y="65047"/>
                    <a:pt x="499322" y="59108"/>
                  </a:cubicBezTo>
                  <a:cubicBezTo>
                    <a:pt x="510114" y="53170"/>
                    <a:pt x="522151" y="50270"/>
                    <a:pt x="535571" y="50270"/>
                  </a:cubicBezTo>
                  <a:cubicBezTo>
                    <a:pt x="544841" y="50270"/>
                    <a:pt x="553281" y="51789"/>
                    <a:pt x="561029" y="54965"/>
                  </a:cubicBezTo>
                  <a:cubicBezTo>
                    <a:pt x="568777" y="58142"/>
                    <a:pt x="575279" y="62837"/>
                    <a:pt x="580675" y="69052"/>
                  </a:cubicBezTo>
                  <a:close/>
                </a:path>
              </a:pathLst>
            </a:custGeom>
            <a:grpFill/>
            <a:ln w="9510" cap="flat">
              <a:noFill/>
              <a:prstDash val="solid"/>
              <a:miter/>
            </a:ln>
          </p:spPr>
          <p:txBody>
            <a:bodyPr wrap="square" rtlCol="0" anchor="ctr">
              <a:noAutofit/>
            </a:bodyPr>
            <a:lstStyle/>
            <a:p>
              <a:endParaRPr lang="en-US"/>
            </a:p>
          </p:txBody>
        </p:sp>
        <p:grpSp>
          <p:nvGrpSpPr>
            <p:cNvPr id="10" name="Group 9">
              <a:extLst>
                <a:ext uri="{FF2B5EF4-FFF2-40B4-BE49-F238E27FC236}">
                  <a16:creationId xmlns:a16="http://schemas.microsoft.com/office/drawing/2014/main" id="{C2020983-1CDD-4F49-B6EF-8C9C946F00FF}"/>
                </a:ext>
              </a:extLst>
            </p:cNvPr>
            <p:cNvGrpSpPr/>
            <p:nvPr userDrawn="1"/>
          </p:nvGrpSpPr>
          <p:grpSpPr>
            <a:xfrm>
              <a:off x="11082099" y="267640"/>
              <a:ext cx="156756" cy="139761"/>
              <a:chOff x="11082099" y="267640"/>
              <a:chExt cx="156756" cy="139761"/>
            </a:xfrm>
            <a:grpFill/>
          </p:grpSpPr>
          <p:sp>
            <p:nvSpPr>
              <p:cNvPr id="11" name="Freeform 10">
                <a:extLst>
                  <a:ext uri="{FF2B5EF4-FFF2-40B4-BE49-F238E27FC236}">
                    <a16:creationId xmlns:a16="http://schemas.microsoft.com/office/drawing/2014/main" id="{0668B575-A66C-D247-9082-6CA587AE4275}"/>
                  </a:ext>
                </a:extLst>
              </p:cNvPr>
              <p:cNvSpPr/>
              <p:nvPr/>
            </p:nvSpPr>
            <p:spPr>
              <a:xfrm>
                <a:off x="11082099" y="272749"/>
                <a:ext cx="70699" cy="60489"/>
              </a:xfrm>
              <a:custGeom>
                <a:avLst/>
                <a:gdLst>
                  <a:gd name="connsiteX0" fmla="*/ 246570 w 486475"/>
                  <a:gd name="connsiteY0" fmla="*/ 0 h 416222"/>
                  <a:gd name="connsiteX1" fmla="*/ 225625 w 486475"/>
                  <a:gd name="connsiteY1" fmla="*/ 26608 h 416222"/>
                  <a:gd name="connsiteX2" fmla="*/ 0 w 486475"/>
                  <a:gd name="connsiteY2" fmla="*/ 416223 h 416222"/>
                  <a:gd name="connsiteX3" fmla="*/ 486475 w 486475"/>
                  <a:gd name="connsiteY3" fmla="*/ 416223 h 416222"/>
                  <a:gd name="connsiteX4" fmla="*/ 246570 w 486475"/>
                  <a:gd name="connsiteY4" fmla="*/ 0 h 416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475" h="416222">
                    <a:moveTo>
                      <a:pt x="246570" y="0"/>
                    </a:moveTo>
                    <a:cubicBezTo>
                      <a:pt x="238954" y="7602"/>
                      <a:pt x="231338" y="16155"/>
                      <a:pt x="225625" y="26608"/>
                    </a:cubicBezTo>
                    <a:lnTo>
                      <a:pt x="0" y="416223"/>
                    </a:lnTo>
                    <a:lnTo>
                      <a:pt x="486475" y="416223"/>
                    </a:lnTo>
                    <a:lnTo>
                      <a:pt x="246570" y="0"/>
                    </a:lnTo>
                    <a:close/>
                  </a:path>
                </a:pathLst>
              </a:custGeom>
              <a:grpFill/>
              <a:ln w="9510" cap="flat">
                <a:noFill/>
                <a:prstDash val="solid"/>
                <a:miter/>
              </a:ln>
            </p:spPr>
            <p:txBody>
              <a:bodyPr rtlCol="0" anchor="ctr"/>
              <a:lstStyle/>
              <a:p>
                <a:endParaRPr lang="en-US"/>
              </a:p>
            </p:txBody>
          </p:sp>
          <p:sp>
            <p:nvSpPr>
              <p:cNvPr id="12" name="Freeform 11">
                <a:extLst>
                  <a:ext uri="{FF2B5EF4-FFF2-40B4-BE49-F238E27FC236}">
                    <a16:creationId xmlns:a16="http://schemas.microsoft.com/office/drawing/2014/main" id="{32AFC56B-4CC5-8044-8A0D-062569572E4D}"/>
                  </a:ext>
                </a:extLst>
              </p:cNvPr>
              <p:cNvSpPr/>
              <p:nvPr/>
            </p:nvSpPr>
            <p:spPr>
              <a:xfrm>
                <a:off x="11125542" y="267640"/>
                <a:ext cx="69869" cy="61180"/>
              </a:xfrm>
              <a:custGeom>
                <a:avLst/>
                <a:gdLst>
                  <a:gd name="connsiteX0" fmla="*/ 480763 w 480763"/>
                  <a:gd name="connsiteY0" fmla="*/ 4751 h 420973"/>
                  <a:gd name="connsiteX1" fmla="*/ 447443 w 480763"/>
                  <a:gd name="connsiteY1" fmla="*/ 0 h 420973"/>
                  <a:gd name="connsiteX2" fmla="*/ 33320 w 480763"/>
                  <a:gd name="connsiteY2" fmla="*/ 0 h 420973"/>
                  <a:gd name="connsiteX3" fmla="*/ 0 w 480763"/>
                  <a:gd name="connsiteY3" fmla="*/ 4751 h 420973"/>
                  <a:gd name="connsiteX4" fmla="*/ 240858 w 480763"/>
                  <a:gd name="connsiteY4" fmla="*/ 420974 h 420973"/>
                  <a:gd name="connsiteX5" fmla="*/ 480763 w 480763"/>
                  <a:gd name="connsiteY5" fmla="*/ 4751 h 420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0763" h="420973">
                    <a:moveTo>
                      <a:pt x="480763" y="4751"/>
                    </a:moveTo>
                    <a:cubicBezTo>
                      <a:pt x="470291" y="1901"/>
                      <a:pt x="458867" y="0"/>
                      <a:pt x="447443" y="0"/>
                    </a:cubicBezTo>
                    <a:lnTo>
                      <a:pt x="33320" y="0"/>
                    </a:lnTo>
                    <a:cubicBezTo>
                      <a:pt x="21896" y="0"/>
                      <a:pt x="10472" y="1901"/>
                      <a:pt x="0" y="4751"/>
                    </a:cubicBezTo>
                    <a:lnTo>
                      <a:pt x="240858" y="420974"/>
                    </a:lnTo>
                    <a:lnTo>
                      <a:pt x="480763" y="4751"/>
                    </a:lnTo>
                    <a:close/>
                  </a:path>
                </a:pathLst>
              </a:custGeom>
              <a:grpFill/>
              <a:ln w="9510" cap="flat">
                <a:noFill/>
                <a:prstDash val="solid"/>
                <a:miter/>
              </a:ln>
            </p:spPr>
            <p:txBody>
              <a:bodyPr rtlCol="0" anchor="ctr"/>
              <a:lstStyle/>
              <a:p>
                <a:endParaRPr lang="en-US"/>
              </a:p>
            </p:txBody>
          </p:sp>
          <p:sp>
            <p:nvSpPr>
              <p:cNvPr id="13" name="Freeform 12">
                <a:extLst>
                  <a:ext uri="{FF2B5EF4-FFF2-40B4-BE49-F238E27FC236}">
                    <a16:creationId xmlns:a16="http://schemas.microsoft.com/office/drawing/2014/main" id="{869576B6-DA06-B34F-84FF-BEA7E000A2E8}"/>
                  </a:ext>
                </a:extLst>
              </p:cNvPr>
              <p:cNvSpPr/>
              <p:nvPr/>
            </p:nvSpPr>
            <p:spPr>
              <a:xfrm>
                <a:off x="11082237" y="341939"/>
                <a:ext cx="70838" cy="60489"/>
              </a:xfrm>
              <a:custGeom>
                <a:avLst/>
                <a:gdLst>
                  <a:gd name="connsiteX0" fmla="*/ 0 w 487427"/>
                  <a:gd name="connsiteY0" fmla="*/ 0 h 416222"/>
                  <a:gd name="connsiteX1" fmla="*/ 225625 w 487427"/>
                  <a:gd name="connsiteY1" fmla="*/ 389615 h 416222"/>
                  <a:gd name="connsiteX2" fmla="*/ 246570 w 487427"/>
                  <a:gd name="connsiteY2" fmla="*/ 416222 h 416222"/>
                  <a:gd name="connsiteX3" fmla="*/ 487427 w 487427"/>
                  <a:gd name="connsiteY3" fmla="*/ 0 h 416222"/>
                  <a:gd name="connsiteX4" fmla="*/ 0 w 487427"/>
                  <a:gd name="connsiteY4" fmla="*/ 0 h 416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7427" h="416222">
                    <a:moveTo>
                      <a:pt x="0" y="0"/>
                    </a:moveTo>
                    <a:lnTo>
                      <a:pt x="225625" y="389615"/>
                    </a:lnTo>
                    <a:cubicBezTo>
                      <a:pt x="231338" y="399118"/>
                      <a:pt x="238002" y="408620"/>
                      <a:pt x="246570" y="416222"/>
                    </a:cubicBezTo>
                    <a:lnTo>
                      <a:pt x="487427" y="0"/>
                    </a:lnTo>
                    <a:lnTo>
                      <a:pt x="0" y="0"/>
                    </a:lnTo>
                    <a:close/>
                  </a:path>
                </a:pathLst>
              </a:custGeom>
              <a:grpFill/>
              <a:ln w="9510" cap="flat">
                <a:noFill/>
                <a:prstDash val="solid"/>
                <a:miter/>
              </a:ln>
            </p:spPr>
            <p:txBody>
              <a:bodyPr rtlCol="0" anchor="ctr"/>
              <a:lstStyle/>
              <a:p>
                <a:endParaRPr lang="en-US"/>
              </a:p>
            </p:txBody>
          </p:sp>
          <p:sp>
            <p:nvSpPr>
              <p:cNvPr id="14" name="Freeform 13">
                <a:extLst>
                  <a:ext uri="{FF2B5EF4-FFF2-40B4-BE49-F238E27FC236}">
                    <a16:creationId xmlns:a16="http://schemas.microsoft.com/office/drawing/2014/main" id="{56C14242-71EC-0A41-A052-1C74F86D14C7}"/>
                  </a:ext>
                </a:extLst>
              </p:cNvPr>
              <p:cNvSpPr/>
              <p:nvPr/>
            </p:nvSpPr>
            <p:spPr>
              <a:xfrm>
                <a:off x="11168017" y="341939"/>
                <a:ext cx="70838" cy="60489"/>
              </a:xfrm>
              <a:custGeom>
                <a:avLst/>
                <a:gdLst>
                  <a:gd name="connsiteX0" fmla="*/ 261802 w 487427"/>
                  <a:gd name="connsiteY0" fmla="*/ 389615 h 416222"/>
                  <a:gd name="connsiteX1" fmla="*/ 487427 w 487427"/>
                  <a:gd name="connsiteY1" fmla="*/ 0 h 416222"/>
                  <a:gd name="connsiteX2" fmla="*/ 0 w 487427"/>
                  <a:gd name="connsiteY2" fmla="*/ 0 h 416222"/>
                  <a:gd name="connsiteX3" fmla="*/ 240858 w 487427"/>
                  <a:gd name="connsiteY3" fmla="*/ 416222 h 416222"/>
                  <a:gd name="connsiteX4" fmla="*/ 261802 w 487427"/>
                  <a:gd name="connsiteY4" fmla="*/ 389615 h 416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7427" h="416222">
                    <a:moveTo>
                      <a:pt x="261802" y="389615"/>
                    </a:moveTo>
                    <a:lnTo>
                      <a:pt x="487427" y="0"/>
                    </a:lnTo>
                    <a:lnTo>
                      <a:pt x="0" y="0"/>
                    </a:lnTo>
                    <a:lnTo>
                      <a:pt x="240858" y="416222"/>
                    </a:lnTo>
                    <a:cubicBezTo>
                      <a:pt x="248474" y="407670"/>
                      <a:pt x="256090" y="399118"/>
                      <a:pt x="261802" y="389615"/>
                    </a:cubicBezTo>
                  </a:path>
                </a:pathLst>
              </a:custGeom>
              <a:grpFill/>
              <a:ln w="9510" cap="flat">
                <a:noFill/>
                <a:prstDash val="solid"/>
                <a:miter/>
              </a:ln>
            </p:spPr>
            <p:txBody>
              <a:bodyPr rtlCol="0" anchor="ctr"/>
              <a:lstStyle/>
              <a:p>
                <a:endParaRPr lang="en-US"/>
              </a:p>
            </p:txBody>
          </p:sp>
          <p:sp>
            <p:nvSpPr>
              <p:cNvPr id="15" name="Freeform 14">
                <a:extLst>
                  <a:ext uri="{FF2B5EF4-FFF2-40B4-BE49-F238E27FC236}">
                    <a16:creationId xmlns:a16="http://schemas.microsoft.com/office/drawing/2014/main" id="{54EDDBA0-5019-924E-80FF-3C69813D4693}"/>
                  </a:ext>
                </a:extLst>
              </p:cNvPr>
              <p:cNvSpPr/>
              <p:nvPr/>
            </p:nvSpPr>
            <p:spPr>
              <a:xfrm>
                <a:off x="11125542" y="346221"/>
                <a:ext cx="70008" cy="61180"/>
              </a:xfrm>
              <a:custGeom>
                <a:avLst/>
                <a:gdLst>
                  <a:gd name="connsiteX0" fmla="*/ 0 w 481715"/>
                  <a:gd name="connsiteY0" fmla="*/ 416223 h 420973"/>
                  <a:gd name="connsiteX1" fmla="*/ 33320 w 481715"/>
                  <a:gd name="connsiteY1" fmla="*/ 420974 h 420973"/>
                  <a:gd name="connsiteX2" fmla="*/ 448395 w 481715"/>
                  <a:gd name="connsiteY2" fmla="*/ 420974 h 420973"/>
                  <a:gd name="connsiteX3" fmla="*/ 481715 w 481715"/>
                  <a:gd name="connsiteY3" fmla="*/ 416223 h 420973"/>
                  <a:gd name="connsiteX4" fmla="*/ 240858 w 481715"/>
                  <a:gd name="connsiteY4" fmla="*/ 0 h 420973"/>
                  <a:gd name="connsiteX5" fmla="*/ 0 w 481715"/>
                  <a:gd name="connsiteY5" fmla="*/ 416223 h 420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1715" h="420973">
                    <a:moveTo>
                      <a:pt x="0" y="416223"/>
                    </a:moveTo>
                    <a:cubicBezTo>
                      <a:pt x="10472" y="419073"/>
                      <a:pt x="21896" y="420974"/>
                      <a:pt x="33320" y="420974"/>
                    </a:cubicBezTo>
                    <a:lnTo>
                      <a:pt x="448395" y="420974"/>
                    </a:lnTo>
                    <a:cubicBezTo>
                      <a:pt x="459819" y="420974"/>
                      <a:pt x="471243" y="419073"/>
                      <a:pt x="481715" y="416223"/>
                    </a:cubicBezTo>
                    <a:lnTo>
                      <a:pt x="240858" y="0"/>
                    </a:lnTo>
                    <a:lnTo>
                      <a:pt x="0" y="416223"/>
                    </a:lnTo>
                    <a:close/>
                  </a:path>
                </a:pathLst>
              </a:custGeom>
              <a:grpFill/>
              <a:ln w="9510"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85DA80E5-9001-F24E-ADB3-97135BA95B19}"/>
                  </a:ext>
                </a:extLst>
              </p:cNvPr>
              <p:cNvSpPr/>
              <p:nvPr/>
            </p:nvSpPr>
            <p:spPr>
              <a:xfrm>
                <a:off x="11168017" y="272749"/>
                <a:ext cx="70699" cy="60489"/>
              </a:xfrm>
              <a:custGeom>
                <a:avLst/>
                <a:gdLst>
                  <a:gd name="connsiteX0" fmla="*/ 486475 w 486475"/>
                  <a:gd name="connsiteY0" fmla="*/ 416223 h 416222"/>
                  <a:gd name="connsiteX1" fmla="*/ 260850 w 486475"/>
                  <a:gd name="connsiteY1" fmla="*/ 26608 h 416222"/>
                  <a:gd name="connsiteX2" fmla="*/ 239906 w 486475"/>
                  <a:gd name="connsiteY2" fmla="*/ 0 h 416222"/>
                  <a:gd name="connsiteX3" fmla="*/ 0 w 486475"/>
                  <a:gd name="connsiteY3" fmla="*/ 416223 h 416222"/>
                  <a:gd name="connsiteX4" fmla="*/ 486475 w 486475"/>
                  <a:gd name="connsiteY4" fmla="*/ 416223 h 416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475" h="416222">
                    <a:moveTo>
                      <a:pt x="486475" y="416223"/>
                    </a:moveTo>
                    <a:lnTo>
                      <a:pt x="260850" y="26608"/>
                    </a:lnTo>
                    <a:cubicBezTo>
                      <a:pt x="255138" y="17105"/>
                      <a:pt x="248474" y="7602"/>
                      <a:pt x="239906" y="0"/>
                    </a:cubicBezTo>
                    <a:lnTo>
                      <a:pt x="0" y="416223"/>
                    </a:lnTo>
                    <a:lnTo>
                      <a:pt x="486475" y="416223"/>
                    </a:lnTo>
                    <a:close/>
                  </a:path>
                </a:pathLst>
              </a:custGeom>
              <a:grpFill/>
              <a:ln w="9510" cap="flat">
                <a:noFill/>
                <a:prstDash val="solid"/>
                <a:miter/>
              </a:ln>
            </p:spPr>
            <p:txBody>
              <a:bodyPr rtlCol="0" anchor="ctr"/>
              <a:lstStyle/>
              <a:p>
                <a:endParaRPr lang="en-US"/>
              </a:p>
            </p:txBody>
          </p:sp>
        </p:grpSp>
      </p:grpSp>
      <p:sp>
        <p:nvSpPr>
          <p:cNvPr id="16" name="Title 1">
            <a:extLst>
              <a:ext uri="{FF2B5EF4-FFF2-40B4-BE49-F238E27FC236}">
                <a16:creationId xmlns:a16="http://schemas.microsoft.com/office/drawing/2014/main" id="{1950DC05-2CDE-0348-A948-F019D599CF65}"/>
              </a:ext>
            </a:extLst>
          </p:cNvPr>
          <p:cNvSpPr>
            <a:spLocks noGrp="1"/>
          </p:cNvSpPr>
          <p:nvPr>
            <p:ph type="title"/>
          </p:nvPr>
        </p:nvSpPr>
        <p:spPr>
          <a:xfrm>
            <a:off x="228600" y="201168"/>
            <a:ext cx="5865812" cy="274320"/>
          </a:xfrm>
        </p:spPr>
        <p:txBody>
          <a:bodyPr/>
          <a:lstStyle>
            <a:lvl1pPr>
              <a:defRPr>
                <a:solidFill>
                  <a:schemeClr val="tx2"/>
                </a:solidFill>
              </a:defRPr>
            </a:lvl1pPr>
          </a:lstStyle>
          <a:p>
            <a:r>
              <a:rPr lang="en-US"/>
              <a:t>Click to edit Master title style</a:t>
            </a:r>
          </a:p>
        </p:txBody>
      </p:sp>
      <p:sp>
        <p:nvSpPr>
          <p:cNvPr id="18" name="Text Placeholder 7">
            <a:extLst>
              <a:ext uri="{FF2B5EF4-FFF2-40B4-BE49-F238E27FC236}">
                <a16:creationId xmlns:a16="http://schemas.microsoft.com/office/drawing/2014/main" id="{E0F2B7BA-7DA1-944B-A928-4E9EEC43F99A}"/>
              </a:ext>
            </a:extLst>
          </p:cNvPr>
          <p:cNvSpPr>
            <a:spLocks noGrp="1"/>
          </p:cNvSpPr>
          <p:nvPr>
            <p:ph type="body" sz="quarter" idx="24"/>
          </p:nvPr>
        </p:nvSpPr>
        <p:spPr>
          <a:xfrm>
            <a:off x="228600" y="502920"/>
            <a:ext cx="5865812" cy="233718"/>
          </a:xfrm>
          <a:prstGeom prst="rect">
            <a:avLst/>
          </a:prstGeom>
        </p:spPr>
        <p:txBody>
          <a:bodyPr wrap="square">
            <a:spAutoFit/>
          </a:bodyPr>
          <a:lstStyle>
            <a:lvl1pPr marL="0" marR="0" indent="0" algn="l" defTabSz="182742" rtl="0" eaLnBrk="1" fontAlgn="auto" latinLnBrk="0" hangingPunct="1">
              <a:lnSpc>
                <a:spcPct val="120000"/>
              </a:lnSpc>
              <a:spcBef>
                <a:spcPts val="0"/>
              </a:spcBef>
              <a:spcAft>
                <a:spcPts val="0"/>
              </a:spcAft>
              <a:buClrTx/>
              <a:buSzTx/>
              <a:buFont typeface="Arial" panose="020B0604020202020204" pitchFamily="34" charset="0"/>
              <a:buNone/>
              <a:tabLst/>
              <a:defRPr lang="en-US"/>
            </a:lvl1pPr>
            <a:lvl4pPr marL="182880" marR="0" indent="-182880" algn="l" defTabSz="182880" rtl="0" eaLnBrk="1" fontAlgn="auto" latinLnBrk="0" hangingPunct="1">
              <a:lnSpc>
                <a:spcPct val="100000"/>
              </a:lnSpc>
              <a:spcBef>
                <a:spcPts val="0"/>
              </a:spcBef>
              <a:spcAft>
                <a:spcPts val="600"/>
              </a:spcAft>
              <a:buClr>
                <a:schemeClr val="tx2"/>
              </a:buClr>
              <a:buSzPct val="100000"/>
              <a:buFont typeface="Arial" panose="020B0604020202020204" pitchFamily="34" charset="0"/>
              <a:buChar char="•"/>
              <a:tabLst>
                <a:tab pos="182880" algn="l"/>
                <a:tab pos="365760" algn="l"/>
                <a:tab pos="548640" algn="l"/>
              </a:tabLst>
              <a:defRPr/>
            </a:lvl4pPr>
          </a:lstStyle>
          <a:p>
            <a:pPr lvl="0"/>
            <a:r>
              <a:rPr lang="en-US"/>
              <a:t>Click to edit Master text styles</a:t>
            </a:r>
          </a:p>
        </p:txBody>
      </p:sp>
      <p:sp>
        <p:nvSpPr>
          <p:cNvPr id="20" name="Text Placeholder 7">
            <a:extLst>
              <a:ext uri="{FF2B5EF4-FFF2-40B4-BE49-F238E27FC236}">
                <a16:creationId xmlns:a16="http://schemas.microsoft.com/office/drawing/2014/main" id="{4CE54B90-C69F-194C-B707-3AA18FB51253}"/>
              </a:ext>
            </a:extLst>
          </p:cNvPr>
          <p:cNvSpPr>
            <a:spLocks noGrp="1"/>
          </p:cNvSpPr>
          <p:nvPr>
            <p:ph type="body" sz="quarter" idx="28" hasCustomPrompt="1"/>
          </p:nvPr>
        </p:nvSpPr>
        <p:spPr>
          <a:xfrm>
            <a:off x="10148986" y="6632886"/>
            <a:ext cx="1821776" cy="92333"/>
          </a:xfrm>
        </p:spPr>
        <p:txBody>
          <a:bodyPr anchor="b" anchorCtr="0">
            <a:spAutoFit/>
          </a:bodyPr>
          <a:lstStyle>
            <a:lvl1pPr algn="r">
              <a:lnSpc>
                <a:spcPct val="100000"/>
              </a:lnSpc>
              <a:defRPr sz="600">
                <a:solidFill>
                  <a:schemeClr val="tx2">
                    <a:lumMod val="50000"/>
                    <a:lumOff val="50000"/>
                  </a:schemeClr>
                </a:solidFill>
              </a:defRPr>
            </a:lvl1pPr>
          </a:lstStyle>
          <a:p>
            <a:pPr lvl="0"/>
            <a:r>
              <a:rPr lang="en-US"/>
              <a:t>Source Info</a:t>
            </a:r>
          </a:p>
        </p:txBody>
      </p:sp>
    </p:spTree>
    <p:extLst>
      <p:ext uri="{BB962C8B-B14F-4D97-AF65-F5344CB8AC3E}">
        <p14:creationId xmlns:p14="http://schemas.microsoft.com/office/powerpoint/2010/main" val="4004809554"/>
      </p:ext>
    </p:extLst>
  </p:cSld>
  <p:clrMapOvr>
    <a:overrideClrMapping bg1="dk1" tx1="lt1" bg2="dk2" tx2="lt2" accent1="accent1" accent2="accent2" accent3="accent3" accent4="accent4" accent5="accent5" accent6="accent6" hlink="hlink" folHlink="folHlink"/>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preserve="1" userDrawn="1">
  <p:cSld name="DARK MODE">
    <p:bg>
      <p:bgRef idx="1001">
        <a:schemeClr val="bg2"/>
      </p:bgRef>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81E29C8-06B2-BF49-9FFE-81ECD43FFB37}"/>
              </a:ext>
            </a:extLst>
          </p:cNvPr>
          <p:cNvSpPr>
            <a:spLocks noGrp="1"/>
          </p:cNvSpPr>
          <p:nvPr>
            <p:ph type="ftr" sz="quarter" idx="26"/>
          </p:nvPr>
        </p:nvSpPr>
        <p:spPr/>
        <p:txBody>
          <a:bodyPr/>
          <a:lstStyle/>
          <a:p>
            <a:r>
              <a:rPr lang="en-US" kern="0"/>
              <a:t>© 2021 Xandr Inc. Xandr℠, the Kite logo, AT&amp;T, the Globe logo and other marks are trademarks and service marks of AT&amp;T Intellectual Property and/or AT&amp;T affiliated companies. All other marks contained herein are the property of their respective owners.</a:t>
            </a:r>
          </a:p>
        </p:txBody>
      </p:sp>
      <p:sp>
        <p:nvSpPr>
          <p:cNvPr id="3" name="Slide Number Placeholder 2">
            <a:extLst>
              <a:ext uri="{FF2B5EF4-FFF2-40B4-BE49-F238E27FC236}">
                <a16:creationId xmlns:a16="http://schemas.microsoft.com/office/drawing/2014/main" id="{899118C0-1BF1-924B-A829-4E083538C985}"/>
              </a:ext>
            </a:extLst>
          </p:cNvPr>
          <p:cNvSpPr>
            <a:spLocks noGrp="1"/>
          </p:cNvSpPr>
          <p:nvPr>
            <p:ph type="sldNum" sz="quarter" idx="27"/>
          </p:nvPr>
        </p:nvSpPr>
        <p:spPr/>
        <p:txBody>
          <a:bodyPr/>
          <a:lstStyle/>
          <a:p>
            <a:fld id="{B039CED7-89A6-0D48-93AF-800B78660EBD}" type="slidenum">
              <a:rPr lang="en-US"/>
              <a:pPr/>
              <a:t>‹#›</a:t>
            </a:fld>
            <a:endParaRPr lang="en-US"/>
          </a:p>
        </p:txBody>
      </p:sp>
      <p:grpSp>
        <p:nvGrpSpPr>
          <p:cNvPr id="8" name="Group 7">
            <a:extLst>
              <a:ext uri="{FF2B5EF4-FFF2-40B4-BE49-F238E27FC236}">
                <a16:creationId xmlns:a16="http://schemas.microsoft.com/office/drawing/2014/main" id="{FDE9BD88-608A-B245-BA13-346BEC037E3E}"/>
              </a:ext>
            </a:extLst>
          </p:cNvPr>
          <p:cNvGrpSpPr>
            <a:grpSpLocks noChangeAspect="1"/>
          </p:cNvGrpSpPr>
          <p:nvPr userDrawn="1"/>
        </p:nvGrpSpPr>
        <p:grpSpPr>
          <a:xfrm>
            <a:off x="11082099" y="215851"/>
            <a:ext cx="886025" cy="193345"/>
            <a:chOff x="11082099" y="215851"/>
            <a:chExt cx="886025" cy="193345"/>
          </a:xfrm>
        </p:grpSpPr>
        <p:sp>
          <p:nvSpPr>
            <p:cNvPr id="9" name="Freeform 8">
              <a:extLst>
                <a:ext uri="{FF2B5EF4-FFF2-40B4-BE49-F238E27FC236}">
                  <a16:creationId xmlns:a16="http://schemas.microsoft.com/office/drawing/2014/main" id="{F19A1DAC-BD97-8848-89DE-A1CDD2EB6361}"/>
                </a:ext>
              </a:extLst>
            </p:cNvPr>
            <p:cNvSpPr/>
            <p:nvPr/>
          </p:nvSpPr>
          <p:spPr>
            <a:xfrm>
              <a:off x="11248402" y="215851"/>
              <a:ext cx="719722" cy="193345"/>
            </a:xfrm>
            <a:custGeom>
              <a:avLst/>
              <a:gdLst>
                <a:gd name="connsiteX0" fmla="*/ 212098 w 719722"/>
                <a:gd name="connsiteY0" fmla="*/ 78028 h 193345"/>
                <a:gd name="connsiteX1" fmla="*/ 182351 w 719722"/>
                <a:gd name="connsiteY1" fmla="*/ 90043 h 193345"/>
                <a:gd name="connsiteX2" fmla="*/ 170730 w 719722"/>
                <a:gd name="connsiteY2" fmla="*/ 121669 h 193345"/>
                <a:gd name="connsiteX3" fmla="*/ 182351 w 719722"/>
                <a:gd name="connsiteY3" fmla="*/ 153294 h 193345"/>
                <a:gd name="connsiteX4" fmla="*/ 212098 w 719722"/>
                <a:gd name="connsiteY4" fmla="*/ 165309 h 193345"/>
                <a:gd name="connsiteX5" fmla="*/ 241982 w 719722"/>
                <a:gd name="connsiteY5" fmla="*/ 153294 h 193345"/>
                <a:gd name="connsiteX6" fmla="*/ 253742 w 719722"/>
                <a:gd name="connsiteY6" fmla="*/ 121669 h 193345"/>
                <a:gd name="connsiteX7" fmla="*/ 241982 w 719722"/>
                <a:gd name="connsiteY7" fmla="*/ 90043 h 193345"/>
                <a:gd name="connsiteX8" fmla="*/ 212098 w 719722"/>
                <a:gd name="connsiteY8" fmla="*/ 78028 h 193345"/>
                <a:gd name="connsiteX9" fmla="*/ 539445 w 719722"/>
                <a:gd name="connsiteY9" fmla="*/ 77891 h 193345"/>
                <a:gd name="connsiteX10" fmla="*/ 518277 w 719722"/>
                <a:gd name="connsiteY10" fmla="*/ 83277 h 193345"/>
                <a:gd name="connsiteX11" fmla="*/ 503335 w 719722"/>
                <a:gd name="connsiteY11" fmla="*/ 98606 h 193345"/>
                <a:gd name="connsiteX12" fmla="*/ 497801 w 719722"/>
                <a:gd name="connsiteY12" fmla="*/ 121669 h 193345"/>
                <a:gd name="connsiteX13" fmla="*/ 503335 w 719722"/>
                <a:gd name="connsiteY13" fmla="*/ 144733 h 193345"/>
                <a:gd name="connsiteX14" fmla="*/ 518277 w 719722"/>
                <a:gd name="connsiteY14" fmla="*/ 160062 h 193345"/>
                <a:gd name="connsiteX15" fmla="*/ 539445 w 719722"/>
                <a:gd name="connsiteY15" fmla="*/ 165448 h 193345"/>
                <a:gd name="connsiteX16" fmla="*/ 560614 w 719722"/>
                <a:gd name="connsiteY16" fmla="*/ 160062 h 193345"/>
                <a:gd name="connsiteX17" fmla="*/ 575556 w 719722"/>
                <a:gd name="connsiteY17" fmla="*/ 144733 h 193345"/>
                <a:gd name="connsiteX18" fmla="*/ 581090 w 719722"/>
                <a:gd name="connsiteY18" fmla="*/ 121669 h 193345"/>
                <a:gd name="connsiteX19" fmla="*/ 575556 w 719722"/>
                <a:gd name="connsiteY19" fmla="*/ 98606 h 193345"/>
                <a:gd name="connsiteX20" fmla="*/ 560614 w 719722"/>
                <a:gd name="connsiteY20" fmla="*/ 83277 h 193345"/>
                <a:gd name="connsiteX21" fmla="*/ 539445 w 719722"/>
                <a:gd name="connsiteY21" fmla="*/ 77891 h 193345"/>
                <a:gd name="connsiteX22" fmla="*/ 2352 w 719722"/>
                <a:gd name="connsiteY22" fmla="*/ 51650 h 193345"/>
                <a:gd name="connsiteX23" fmla="*/ 30300 w 719722"/>
                <a:gd name="connsiteY23" fmla="*/ 51650 h 193345"/>
                <a:gd name="connsiteX24" fmla="*/ 43997 w 719722"/>
                <a:gd name="connsiteY24" fmla="*/ 58417 h 193345"/>
                <a:gd name="connsiteX25" fmla="*/ 73190 w 719722"/>
                <a:gd name="connsiteY25" fmla="*/ 99020 h 193345"/>
                <a:gd name="connsiteX26" fmla="*/ 102383 w 719722"/>
                <a:gd name="connsiteY26" fmla="*/ 58417 h 193345"/>
                <a:gd name="connsiteX27" fmla="*/ 116080 w 719722"/>
                <a:gd name="connsiteY27" fmla="*/ 51650 h 193345"/>
                <a:gd name="connsiteX28" fmla="*/ 142921 w 719722"/>
                <a:gd name="connsiteY28" fmla="*/ 51650 h 193345"/>
                <a:gd name="connsiteX29" fmla="*/ 90484 w 719722"/>
                <a:gd name="connsiteY29" fmla="*/ 121531 h 193345"/>
                <a:gd name="connsiteX30" fmla="*/ 145273 w 719722"/>
                <a:gd name="connsiteY30" fmla="*/ 191411 h 193345"/>
                <a:gd name="connsiteX31" fmla="*/ 116910 w 719722"/>
                <a:gd name="connsiteY31" fmla="*/ 191411 h 193345"/>
                <a:gd name="connsiteX32" fmla="*/ 103213 w 719722"/>
                <a:gd name="connsiteY32" fmla="*/ 184644 h 193345"/>
                <a:gd name="connsiteX33" fmla="*/ 72360 w 719722"/>
                <a:gd name="connsiteY33" fmla="*/ 144732 h 193345"/>
                <a:gd name="connsiteX34" fmla="*/ 41368 w 719722"/>
                <a:gd name="connsiteY34" fmla="*/ 184644 h 193345"/>
                <a:gd name="connsiteX35" fmla="*/ 27671 w 719722"/>
                <a:gd name="connsiteY35" fmla="*/ 191411 h 193345"/>
                <a:gd name="connsiteX36" fmla="*/ 0 w 719722"/>
                <a:gd name="connsiteY36" fmla="*/ 191411 h 193345"/>
                <a:gd name="connsiteX37" fmla="*/ 54512 w 719722"/>
                <a:gd name="connsiteY37" fmla="*/ 121531 h 193345"/>
                <a:gd name="connsiteX38" fmla="*/ 389469 w 719722"/>
                <a:gd name="connsiteY38" fmla="*/ 50408 h 193345"/>
                <a:gd name="connsiteX39" fmla="*/ 431944 w 719722"/>
                <a:gd name="connsiteY39" fmla="*/ 65737 h 193345"/>
                <a:gd name="connsiteX40" fmla="*/ 447993 w 719722"/>
                <a:gd name="connsiteY40" fmla="*/ 111449 h 193345"/>
                <a:gd name="connsiteX41" fmla="*/ 447993 w 719722"/>
                <a:gd name="connsiteY41" fmla="*/ 191549 h 193345"/>
                <a:gd name="connsiteX42" fmla="*/ 432220 w 719722"/>
                <a:gd name="connsiteY42" fmla="*/ 191549 h 193345"/>
                <a:gd name="connsiteX43" fmla="*/ 415203 w 719722"/>
                <a:gd name="connsiteY43" fmla="*/ 174562 h 193345"/>
                <a:gd name="connsiteX44" fmla="*/ 415203 w 719722"/>
                <a:gd name="connsiteY44" fmla="*/ 115730 h 193345"/>
                <a:gd name="connsiteX45" fmla="*/ 406486 w 719722"/>
                <a:gd name="connsiteY45" fmla="*/ 88110 h 193345"/>
                <a:gd name="connsiteX46" fmla="*/ 381859 w 719722"/>
                <a:gd name="connsiteY46" fmla="*/ 78857 h 193345"/>
                <a:gd name="connsiteX47" fmla="*/ 353358 w 719722"/>
                <a:gd name="connsiteY47" fmla="*/ 89767 h 193345"/>
                <a:gd name="connsiteX48" fmla="*/ 342843 w 719722"/>
                <a:gd name="connsiteY48" fmla="*/ 120978 h 193345"/>
                <a:gd name="connsiteX49" fmla="*/ 342843 w 719722"/>
                <a:gd name="connsiteY49" fmla="*/ 174562 h 193345"/>
                <a:gd name="connsiteX50" fmla="*/ 325826 w 719722"/>
                <a:gd name="connsiteY50" fmla="*/ 191549 h 193345"/>
                <a:gd name="connsiteX51" fmla="*/ 310053 w 719722"/>
                <a:gd name="connsiteY51" fmla="*/ 191549 h 193345"/>
                <a:gd name="connsiteX52" fmla="*/ 310053 w 719722"/>
                <a:gd name="connsiteY52" fmla="*/ 51927 h 193345"/>
                <a:gd name="connsiteX53" fmla="*/ 324165 w 719722"/>
                <a:gd name="connsiteY53" fmla="*/ 51927 h 193345"/>
                <a:gd name="connsiteX54" fmla="*/ 341183 w 719722"/>
                <a:gd name="connsiteY54" fmla="*/ 68914 h 193345"/>
                <a:gd name="connsiteX55" fmla="*/ 341183 w 719722"/>
                <a:gd name="connsiteY55" fmla="*/ 70018 h 193345"/>
                <a:gd name="connsiteX56" fmla="*/ 361659 w 719722"/>
                <a:gd name="connsiteY56" fmla="*/ 55379 h 193345"/>
                <a:gd name="connsiteX57" fmla="*/ 389469 w 719722"/>
                <a:gd name="connsiteY57" fmla="*/ 50408 h 193345"/>
                <a:gd name="connsiteX58" fmla="*/ 719722 w 719722"/>
                <a:gd name="connsiteY58" fmla="*/ 50269 h 193345"/>
                <a:gd name="connsiteX59" fmla="*/ 719722 w 719722"/>
                <a:gd name="connsiteY59" fmla="*/ 81342 h 193345"/>
                <a:gd name="connsiteX60" fmla="*/ 712113 w 719722"/>
                <a:gd name="connsiteY60" fmla="*/ 80514 h 193345"/>
                <a:gd name="connsiteX61" fmla="*/ 682228 w 719722"/>
                <a:gd name="connsiteY61" fmla="*/ 91700 h 193345"/>
                <a:gd name="connsiteX62" fmla="*/ 671436 w 719722"/>
                <a:gd name="connsiteY62" fmla="*/ 123740 h 193345"/>
                <a:gd name="connsiteX63" fmla="*/ 671436 w 719722"/>
                <a:gd name="connsiteY63" fmla="*/ 174424 h 193345"/>
                <a:gd name="connsiteX64" fmla="*/ 654419 w 719722"/>
                <a:gd name="connsiteY64" fmla="*/ 191411 h 193345"/>
                <a:gd name="connsiteX65" fmla="*/ 638646 w 719722"/>
                <a:gd name="connsiteY65" fmla="*/ 191411 h 193345"/>
                <a:gd name="connsiteX66" fmla="*/ 638646 w 719722"/>
                <a:gd name="connsiteY66" fmla="*/ 51926 h 193345"/>
                <a:gd name="connsiteX67" fmla="*/ 669776 w 719722"/>
                <a:gd name="connsiteY67" fmla="*/ 51926 h 193345"/>
                <a:gd name="connsiteX68" fmla="*/ 669776 w 719722"/>
                <a:gd name="connsiteY68" fmla="*/ 72366 h 193345"/>
                <a:gd name="connsiteX69" fmla="*/ 719722 w 719722"/>
                <a:gd name="connsiteY69" fmla="*/ 50269 h 193345"/>
                <a:gd name="connsiteX70" fmla="*/ 208500 w 719722"/>
                <a:gd name="connsiteY70" fmla="*/ 50269 h 193345"/>
                <a:gd name="connsiteX71" fmla="*/ 233543 w 719722"/>
                <a:gd name="connsiteY71" fmla="*/ 54964 h 193345"/>
                <a:gd name="connsiteX72" fmla="*/ 253327 w 719722"/>
                <a:gd name="connsiteY72" fmla="*/ 68775 h 193345"/>
                <a:gd name="connsiteX73" fmla="*/ 270345 w 719722"/>
                <a:gd name="connsiteY73" fmla="*/ 51788 h 193345"/>
                <a:gd name="connsiteX74" fmla="*/ 285979 w 719722"/>
                <a:gd name="connsiteY74" fmla="*/ 51788 h 193345"/>
                <a:gd name="connsiteX75" fmla="*/ 285979 w 719722"/>
                <a:gd name="connsiteY75" fmla="*/ 51926 h 193345"/>
                <a:gd name="connsiteX76" fmla="*/ 285979 w 719722"/>
                <a:gd name="connsiteY76" fmla="*/ 191549 h 193345"/>
                <a:gd name="connsiteX77" fmla="*/ 271867 w 719722"/>
                <a:gd name="connsiteY77" fmla="*/ 191549 h 193345"/>
                <a:gd name="connsiteX78" fmla="*/ 254849 w 719722"/>
                <a:gd name="connsiteY78" fmla="*/ 174562 h 193345"/>
                <a:gd name="connsiteX79" fmla="*/ 254849 w 719722"/>
                <a:gd name="connsiteY79" fmla="*/ 173457 h 193345"/>
                <a:gd name="connsiteX80" fmla="*/ 234788 w 719722"/>
                <a:gd name="connsiteY80" fmla="*/ 188372 h 193345"/>
                <a:gd name="connsiteX81" fmla="*/ 208500 w 719722"/>
                <a:gd name="connsiteY81" fmla="*/ 193344 h 193345"/>
                <a:gd name="connsiteX82" fmla="*/ 171975 w 719722"/>
                <a:gd name="connsiteY82" fmla="*/ 184506 h 193345"/>
                <a:gd name="connsiteX83" fmla="*/ 146794 w 719722"/>
                <a:gd name="connsiteY83" fmla="*/ 159371 h 193345"/>
                <a:gd name="connsiteX84" fmla="*/ 137801 w 719722"/>
                <a:gd name="connsiteY84" fmla="*/ 121669 h 193345"/>
                <a:gd name="connsiteX85" fmla="*/ 146794 w 719722"/>
                <a:gd name="connsiteY85" fmla="*/ 84104 h 193345"/>
                <a:gd name="connsiteX86" fmla="*/ 171975 w 719722"/>
                <a:gd name="connsiteY86" fmla="*/ 59108 h 193345"/>
                <a:gd name="connsiteX87" fmla="*/ 208500 w 719722"/>
                <a:gd name="connsiteY87" fmla="*/ 50269 h 193345"/>
                <a:gd name="connsiteX88" fmla="*/ 580675 w 719722"/>
                <a:gd name="connsiteY88" fmla="*/ 0 h 193345"/>
                <a:gd name="connsiteX89" fmla="*/ 613327 w 719722"/>
                <a:gd name="connsiteY89" fmla="*/ 0 h 193345"/>
                <a:gd name="connsiteX90" fmla="*/ 613327 w 719722"/>
                <a:gd name="connsiteY90" fmla="*/ 191550 h 193345"/>
                <a:gd name="connsiteX91" fmla="*/ 598938 w 719722"/>
                <a:gd name="connsiteY91" fmla="*/ 191550 h 193345"/>
                <a:gd name="connsiteX92" fmla="*/ 581920 w 719722"/>
                <a:gd name="connsiteY92" fmla="*/ 174563 h 193345"/>
                <a:gd name="connsiteX93" fmla="*/ 581920 w 719722"/>
                <a:gd name="connsiteY93" fmla="*/ 173458 h 193345"/>
                <a:gd name="connsiteX94" fmla="*/ 561859 w 719722"/>
                <a:gd name="connsiteY94" fmla="*/ 188373 h 193345"/>
                <a:gd name="connsiteX95" fmla="*/ 535571 w 719722"/>
                <a:gd name="connsiteY95" fmla="*/ 193345 h 193345"/>
                <a:gd name="connsiteX96" fmla="*/ 499322 w 719722"/>
                <a:gd name="connsiteY96" fmla="*/ 184507 h 193345"/>
                <a:gd name="connsiteX97" fmla="*/ 474003 w 719722"/>
                <a:gd name="connsiteY97" fmla="*/ 159234 h 193345"/>
                <a:gd name="connsiteX98" fmla="*/ 464872 w 719722"/>
                <a:gd name="connsiteY98" fmla="*/ 121669 h 193345"/>
                <a:gd name="connsiteX99" fmla="*/ 474003 w 719722"/>
                <a:gd name="connsiteY99" fmla="*/ 84243 h 193345"/>
                <a:gd name="connsiteX100" fmla="*/ 499322 w 719722"/>
                <a:gd name="connsiteY100" fmla="*/ 59108 h 193345"/>
                <a:gd name="connsiteX101" fmla="*/ 535571 w 719722"/>
                <a:gd name="connsiteY101" fmla="*/ 50270 h 193345"/>
                <a:gd name="connsiteX102" fmla="*/ 561029 w 719722"/>
                <a:gd name="connsiteY102" fmla="*/ 54965 h 193345"/>
                <a:gd name="connsiteX103" fmla="*/ 580675 w 719722"/>
                <a:gd name="connsiteY103" fmla="*/ 69052 h 193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l="l" t="t" r="r" b="b"/>
              <a:pathLst>
                <a:path w="719722" h="193345">
                  <a:moveTo>
                    <a:pt x="212098" y="78028"/>
                  </a:moveTo>
                  <a:cubicBezTo>
                    <a:pt x="200061" y="78028"/>
                    <a:pt x="190099" y="82033"/>
                    <a:pt x="182351" y="90043"/>
                  </a:cubicBezTo>
                  <a:cubicBezTo>
                    <a:pt x="174603" y="98053"/>
                    <a:pt x="170730" y="108549"/>
                    <a:pt x="170730" y="121669"/>
                  </a:cubicBezTo>
                  <a:cubicBezTo>
                    <a:pt x="170730" y="134788"/>
                    <a:pt x="174603" y="145284"/>
                    <a:pt x="182351" y="153294"/>
                  </a:cubicBezTo>
                  <a:cubicBezTo>
                    <a:pt x="190099" y="161304"/>
                    <a:pt x="200061" y="165309"/>
                    <a:pt x="212098" y="165309"/>
                  </a:cubicBezTo>
                  <a:cubicBezTo>
                    <a:pt x="224134" y="165447"/>
                    <a:pt x="234096" y="161442"/>
                    <a:pt x="241982" y="153294"/>
                  </a:cubicBezTo>
                  <a:cubicBezTo>
                    <a:pt x="249868" y="145284"/>
                    <a:pt x="253742" y="134788"/>
                    <a:pt x="253742" y="121669"/>
                  </a:cubicBezTo>
                  <a:cubicBezTo>
                    <a:pt x="253742" y="108549"/>
                    <a:pt x="249868" y="98053"/>
                    <a:pt x="241982" y="90043"/>
                  </a:cubicBezTo>
                  <a:cubicBezTo>
                    <a:pt x="234096" y="82033"/>
                    <a:pt x="224134" y="78028"/>
                    <a:pt x="212098" y="78028"/>
                  </a:cubicBezTo>
                  <a:close/>
                  <a:moveTo>
                    <a:pt x="539445" y="77891"/>
                  </a:moveTo>
                  <a:cubicBezTo>
                    <a:pt x="531559" y="77891"/>
                    <a:pt x="524503" y="79686"/>
                    <a:pt x="518277" y="83277"/>
                  </a:cubicBezTo>
                  <a:cubicBezTo>
                    <a:pt x="512051" y="86867"/>
                    <a:pt x="507070" y="91977"/>
                    <a:pt x="503335" y="98606"/>
                  </a:cubicBezTo>
                  <a:cubicBezTo>
                    <a:pt x="499599" y="105235"/>
                    <a:pt x="497801" y="112969"/>
                    <a:pt x="497801" y="121669"/>
                  </a:cubicBezTo>
                  <a:cubicBezTo>
                    <a:pt x="497801" y="130370"/>
                    <a:pt x="499599" y="138104"/>
                    <a:pt x="503335" y="144733"/>
                  </a:cubicBezTo>
                  <a:cubicBezTo>
                    <a:pt x="507070" y="151362"/>
                    <a:pt x="511913" y="156471"/>
                    <a:pt x="518277" y="160062"/>
                  </a:cubicBezTo>
                  <a:cubicBezTo>
                    <a:pt x="524503" y="163653"/>
                    <a:pt x="531698" y="165448"/>
                    <a:pt x="539445" y="165448"/>
                  </a:cubicBezTo>
                  <a:cubicBezTo>
                    <a:pt x="547193" y="165448"/>
                    <a:pt x="554388" y="163653"/>
                    <a:pt x="560614" y="160062"/>
                  </a:cubicBezTo>
                  <a:cubicBezTo>
                    <a:pt x="566840" y="156471"/>
                    <a:pt x="571821" y="151362"/>
                    <a:pt x="575556" y="144733"/>
                  </a:cubicBezTo>
                  <a:cubicBezTo>
                    <a:pt x="579292" y="138104"/>
                    <a:pt x="581090" y="130370"/>
                    <a:pt x="581090" y="121669"/>
                  </a:cubicBezTo>
                  <a:cubicBezTo>
                    <a:pt x="581090" y="112969"/>
                    <a:pt x="579292" y="105235"/>
                    <a:pt x="575556" y="98606"/>
                  </a:cubicBezTo>
                  <a:cubicBezTo>
                    <a:pt x="571821" y="91977"/>
                    <a:pt x="566840" y="86867"/>
                    <a:pt x="560614" y="83277"/>
                  </a:cubicBezTo>
                  <a:cubicBezTo>
                    <a:pt x="554388" y="79686"/>
                    <a:pt x="547193" y="77891"/>
                    <a:pt x="539445" y="77891"/>
                  </a:cubicBezTo>
                  <a:close/>
                  <a:moveTo>
                    <a:pt x="2352" y="51650"/>
                  </a:moveTo>
                  <a:lnTo>
                    <a:pt x="30300" y="51650"/>
                  </a:lnTo>
                  <a:cubicBezTo>
                    <a:pt x="35696" y="51650"/>
                    <a:pt x="40676" y="54136"/>
                    <a:pt x="43997" y="58417"/>
                  </a:cubicBezTo>
                  <a:lnTo>
                    <a:pt x="73190" y="99020"/>
                  </a:lnTo>
                  <a:lnTo>
                    <a:pt x="102383" y="58417"/>
                  </a:lnTo>
                  <a:cubicBezTo>
                    <a:pt x="105565" y="54136"/>
                    <a:pt x="110684" y="51650"/>
                    <a:pt x="116080" y="51650"/>
                  </a:cubicBezTo>
                  <a:lnTo>
                    <a:pt x="142921" y="51650"/>
                  </a:lnTo>
                  <a:lnTo>
                    <a:pt x="90484" y="121531"/>
                  </a:lnTo>
                  <a:lnTo>
                    <a:pt x="145273" y="191411"/>
                  </a:lnTo>
                  <a:lnTo>
                    <a:pt x="116910" y="191411"/>
                  </a:lnTo>
                  <a:cubicBezTo>
                    <a:pt x="111514" y="191549"/>
                    <a:pt x="106395" y="188925"/>
                    <a:pt x="103213" y="184644"/>
                  </a:cubicBezTo>
                  <a:lnTo>
                    <a:pt x="72360" y="144732"/>
                  </a:lnTo>
                  <a:lnTo>
                    <a:pt x="41368" y="184644"/>
                  </a:lnTo>
                  <a:cubicBezTo>
                    <a:pt x="38186" y="188925"/>
                    <a:pt x="33067" y="191411"/>
                    <a:pt x="27671" y="191411"/>
                  </a:cubicBezTo>
                  <a:lnTo>
                    <a:pt x="0" y="191411"/>
                  </a:lnTo>
                  <a:lnTo>
                    <a:pt x="54512" y="121531"/>
                  </a:lnTo>
                  <a:close/>
                  <a:moveTo>
                    <a:pt x="389469" y="50408"/>
                  </a:moveTo>
                  <a:cubicBezTo>
                    <a:pt x="407040" y="50270"/>
                    <a:pt x="421290" y="55379"/>
                    <a:pt x="431944" y="65737"/>
                  </a:cubicBezTo>
                  <a:cubicBezTo>
                    <a:pt x="442597" y="76095"/>
                    <a:pt x="447993" y="91286"/>
                    <a:pt x="447993" y="111449"/>
                  </a:cubicBezTo>
                  <a:lnTo>
                    <a:pt x="447993" y="191549"/>
                  </a:lnTo>
                  <a:lnTo>
                    <a:pt x="432220" y="191549"/>
                  </a:lnTo>
                  <a:cubicBezTo>
                    <a:pt x="422812" y="191549"/>
                    <a:pt x="415203" y="183953"/>
                    <a:pt x="415203" y="174562"/>
                  </a:cubicBezTo>
                  <a:lnTo>
                    <a:pt x="415203" y="115730"/>
                  </a:lnTo>
                  <a:cubicBezTo>
                    <a:pt x="415203" y="103577"/>
                    <a:pt x="412297" y="94325"/>
                    <a:pt x="406486" y="88110"/>
                  </a:cubicBezTo>
                  <a:cubicBezTo>
                    <a:pt x="400676" y="81895"/>
                    <a:pt x="392513" y="78857"/>
                    <a:pt x="381859" y="78857"/>
                  </a:cubicBezTo>
                  <a:cubicBezTo>
                    <a:pt x="369822" y="78857"/>
                    <a:pt x="360276" y="82448"/>
                    <a:pt x="353358" y="89767"/>
                  </a:cubicBezTo>
                  <a:cubicBezTo>
                    <a:pt x="346302" y="96948"/>
                    <a:pt x="342843" y="107444"/>
                    <a:pt x="342843" y="120978"/>
                  </a:cubicBezTo>
                  <a:lnTo>
                    <a:pt x="342843" y="174562"/>
                  </a:lnTo>
                  <a:cubicBezTo>
                    <a:pt x="342843" y="183953"/>
                    <a:pt x="335234" y="191549"/>
                    <a:pt x="325826" y="191549"/>
                  </a:cubicBezTo>
                  <a:lnTo>
                    <a:pt x="310053" y="191549"/>
                  </a:lnTo>
                  <a:lnTo>
                    <a:pt x="310053" y="51927"/>
                  </a:lnTo>
                  <a:lnTo>
                    <a:pt x="324165" y="51927"/>
                  </a:lnTo>
                  <a:cubicBezTo>
                    <a:pt x="333573" y="51927"/>
                    <a:pt x="341183" y="59523"/>
                    <a:pt x="341183" y="68914"/>
                  </a:cubicBezTo>
                  <a:lnTo>
                    <a:pt x="341183" y="70018"/>
                  </a:lnTo>
                  <a:cubicBezTo>
                    <a:pt x="346579" y="63527"/>
                    <a:pt x="353358" y="58694"/>
                    <a:pt x="361659" y="55379"/>
                  </a:cubicBezTo>
                  <a:cubicBezTo>
                    <a:pt x="369822" y="52065"/>
                    <a:pt x="379092" y="50408"/>
                    <a:pt x="389469" y="50408"/>
                  </a:cubicBezTo>
                  <a:close/>
                  <a:moveTo>
                    <a:pt x="719722" y="50269"/>
                  </a:moveTo>
                  <a:lnTo>
                    <a:pt x="719722" y="81342"/>
                  </a:lnTo>
                  <a:cubicBezTo>
                    <a:pt x="716955" y="80790"/>
                    <a:pt x="714326" y="80514"/>
                    <a:pt x="712113" y="80514"/>
                  </a:cubicBezTo>
                  <a:cubicBezTo>
                    <a:pt x="699384" y="80514"/>
                    <a:pt x="689422" y="84243"/>
                    <a:pt x="682228" y="91700"/>
                  </a:cubicBezTo>
                  <a:cubicBezTo>
                    <a:pt x="675033" y="99158"/>
                    <a:pt x="671436" y="109792"/>
                    <a:pt x="671436" y="123740"/>
                  </a:cubicBezTo>
                  <a:lnTo>
                    <a:pt x="671436" y="174424"/>
                  </a:lnTo>
                  <a:cubicBezTo>
                    <a:pt x="671436" y="183815"/>
                    <a:pt x="663827" y="191411"/>
                    <a:pt x="654419" y="191411"/>
                  </a:cubicBezTo>
                  <a:lnTo>
                    <a:pt x="638646" y="191411"/>
                  </a:lnTo>
                  <a:lnTo>
                    <a:pt x="638646" y="51926"/>
                  </a:lnTo>
                  <a:lnTo>
                    <a:pt x="669776" y="51926"/>
                  </a:lnTo>
                  <a:lnTo>
                    <a:pt x="669776" y="72366"/>
                  </a:lnTo>
                  <a:cubicBezTo>
                    <a:pt x="679322" y="57589"/>
                    <a:pt x="695925" y="50269"/>
                    <a:pt x="719722" y="50269"/>
                  </a:cubicBezTo>
                  <a:close/>
                  <a:moveTo>
                    <a:pt x="208500" y="50269"/>
                  </a:moveTo>
                  <a:cubicBezTo>
                    <a:pt x="217632" y="50269"/>
                    <a:pt x="225933" y="51788"/>
                    <a:pt x="233543" y="54964"/>
                  </a:cubicBezTo>
                  <a:cubicBezTo>
                    <a:pt x="241152" y="58141"/>
                    <a:pt x="247793" y="62698"/>
                    <a:pt x="253327" y="68775"/>
                  </a:cubicBezTo>
                  <a:cubicBezTo>
                    <a:pt x="253327" y="59384"/>
                    <a:pt x="260937" y="51788"/>
                    <a:pt x="270345" y="51788"/>
                  </a:cubicBezTo>
                  <a:lnTo>
                    <a:pt x="285979" y="51788"/>
                  </a:lnTo>
                  <a:lnTo>
                    <a:pt x="285979" y="51926"/>
                  </a:lnTo>
                  <a:lnTo>
                    <a:pt x="285979" y="191549"/>
                  </a:lnTo>
                  <a:lnTo>
                    <a:pt x="271867" y="191549"/>
                  </a:lnTo>
                  <a:cubicBezTo>
                    <a:pt x="262459" y="191549"/>
                    <a:pt x="254849" y="183953"/>
                    <a:pt x="254849" y="174562"/>
                  </a:cubicBezTo>
                  <a:lnTo>
                    <a:pt x="254849" y="173457"/>
                  </a:lnTo>
                  <a:cubicBezTo>
                    <a:pt x="249453" y="180086"/>
                    <a:pt x="242812" y="185058"/>
                    <a:pt x="234788" y="188372"/>
                  </a:cubicBezTo>
                  <a:cubicBezTo>
                    <a:pt x="226902" y="191687"/>
                    <a:pt x="218047" y="193344"/>
                    <a:pt x="208500" y="193344"/>
                  </a:cubicBezTo>
                  <a:cubicBezTo>
                    <a:pt x="194941" y="193344"/>
                    <a:pt x="182628" y="190444"/>
                    <a:pt x="171975" y="184506"/>
                  </a:cubicBezTo>
                  <a:cubicBezTo>
                    <a:pt x="161183" y="178567"/>
                    <a:pt x="152882" y="170143"/>
                    <a:pt x="146794" y="159371"/>
                  </a:cubicBezTo>
                  <a:cubicBezTo>
                    <a:pt x="140706" y="148599"/>
                    <a:pt x="137801" y="136031"/>
                    <a:pt x="137801" y="121669"/>
                  </a:cubicBezTo>
                  <a:cubicBezTo>
                    <a:pt x="137801" y="107306"/>
                    <a:pt x="140845" y="94876"/>
                    <a:pt x="146794" y="84104"/>
                  </a:cubicBezTo>
                  <a:cubicBezTo>
                    <a:pt x="152882" y="73332"/>
                    <a:pt x="161183" y="65046"/>
                    <a:pt x="171975" y="59108"/>
                  </a:cubicBezTo>
                  <a:cubicBezTo>
                    <a:pt x="182766" y="53169"/>
                    <a:pt x="194941" y="50269"/>
                    <a:pt x="208500" y="50269"/>
                  </a:cubicBezTo>
                  <a:close/>
                  <a:moveTo>
                    <a:pt x="580675" y="0"/>
                  </a:moveTo>
                  <a:lnTo>
                    <a:pt x="613327" y="0"/>
                  </a:lnTo>
                  <a:lnTo>
                    <a:pt x="613327" y="191550"/>
                  </a:lnTo>
                  <a:lnTo>
                    <a:pt x="598938" y="191550"/>
                  </a:lnTo>
                  <a:cubicBezTo>
                    <a:pt x="589530" y="191550"/>
                    <a:pt x="581920" y="183954"/>
                    <a:pt x="581920" y="174563"/>
                  </a:cubicBezTo>
                  <a:lnTo>
                    <a:pt x="581920" y="173458"/>
                  </a:lnTo>
                  <a:cubicBezTo>
                    <a:pt x="576525" y="180087"/>
                    <a:pt x="569884" y="185059"/>
                    <a:pt x="561859" y="188373"/>
                  </a:cubicBezTo>
                  <a:cubicBezTo>
                    <a:pt x="553973" y="191688"/>
                    <a:pt x="545118" y="193345"/>
                    <a:pt x="535571" y="193345"/>
                  </a:cubicBezTo>
                  <a:cubicBezTo>
                    <a:pt x="522151" y="193345"/>
                    <a:pt x="509976" y="190445"/>
                    <a:pt x="499322" y="184507"/>
                  </a:cubicBezTo>
                  <a:cubicBezTo>
                    <a:pt x="488531" y="178568"/>
                    <a:pt x="480091" y="170144"/>
                    <a:pt x="474003" y="159234"/>
                  </a:cubicBezTo>
                  <a:cubicBezTo>
                    <a:pt x="467916" y="148323"/>
                    <a:pt x="464872" y="135756"/>
                    <a:pt x="464872" y="121669"/>
                  </a:cubicBezTo>
                  <a:cubicBezTo>
                    <a:pt x="464872" y="107583"/>
                    <a:pt x="467916" y="95015"/>
                    <a:pt x="474003" y="84243"/>
                  </a:cubicBezTo>
                  <a:cubicBezTo>
                    <a:pt x="480091" y="73471"/>
                    <a:pt x="488531" y="65047"/>
                    <a:pt x="499322" y="59108"/>
                  </a:cubicBezTo>
                  <a:cubicBezTo>
                    <a:pt x="510114" y="53170"/>
                    <a:pt x="522151" y="50270"/>
                    <a:pt x="535571" y="50270"/>
                  </a:cubicBezTo>
                  <a:cubicBezTo>
                    <a:pt x="544841" y="50270"/>
                    <a:pt x="553281" y="51789"/>
                    <a:pt x="561029" y="54965"/>
                  </a:cubicBezTo>
                  <a:cubicBezTo>
                    <a:pt x="568777" y="58142"/>
                    <a:pt x="575279" y="62837"/>
                    <a:pt x="580675" y="69052"/>
                  </a:cubicBezTo>
                  <a:close/>
                </a:path>
              </a:pathLst>
            </a:custGeom>
            <a:solidFill>
              <a:schemeClr val="tx2"/>
            </a:solidFill>
            <a:ln w="9510" cap="flat">
              <a:noFill/>
              <a:prstDash val="solid"/>
              <a:miter/>
            </a:ln>
          </p:spPr>
          <p:txBody>
            <a:bodyPr wrap="square" rtlCol="0" anchor="ctr">
              <a:noAutofit/>
            </a:bodyPr>
            <a:lstStyle/>
            <a:p>
              <a:endParaRPr lang="en-US"/>
            </a:p>
          </p:txBody>
        </p:sp>
        <p:grpSp>
          <p:nvGrpSpPr>
            <p:cNvPr id="10" name="Group 9">
              <a:extLst>
                <a:ext uri="{FF2B5EF4-FFF2-40B4-BE49-F238E27FC236}">
                  <a16:creationId xmlns:a16="http://schemas.microsoft.com/office/drawing/2014/main" id="{0E0E9B2F-126E-6747-B79B-D149CE133817}"/>
                </a:ext>
              </a:extLst>
            </p:cNvPr>
            <p:cNvGrpSpPr/>
            <p:nvPr userDrawn="1"/>
          </p:nvGrpSpPr>
          <p:grpSpPr>
            <a:xfrm>
              <a:off x="11082099" y="267640"/>
              <a:ext cx="156756" cy="139761"/>
              <a:chOff x="11082099" y="267640"/>
              <a:chExt cx="156756" cy="139761"/>
            </a:xfrm>
          </p:grpSpPr>
          <p:sp>
            <p:nvSpPr>
              <p:cNvPr id="11" name="Freeform 10">
                <a:extLst>
                  <a:ext uri="{FF2B5EF4-FFF2-40B4-BE49-F238E27FC236}">
                    <a16:creationId xmlns:a16="http://schemas.microsoft.com/office/drawing/2014/main" id="{4638E308-D0BA-8844-98B0-DB5584488922}"/>
                  </a:ext>
                </a:extLst>
              </p:cNvPr>
              <p:cNvSpPr/>
              <p:nvPr/>
            </p:nvSpPr>
            <p:spPr>
              <a:xfrm>
                <a:off x="11082099" y="272749"/>
                <a:ext cx="70699" cy="60489"/>
              </a:xfrm>
              <a:custGeom>
                <a:avLst/>
                <a:gdLst>
                  <a:gd name="connsiteX0" fmla="*/ 246570 w 486475"/>
                  <a:gd name="connsiteY0" fmla="*/ 0 h 416222"/>
                  <a:gd name="connsiteX1" fmla="*/ 225625 w 486475"/>
                  <a:gd name="connsiteY1" fmla="*/ 26608 h 416222"/>
                  <a:gd name="connsiteX2" fmla="*/ 0 w 486475"/>
                  <a:gd name="connsiteY2" fmla="*/ 416223 h 416222"/>
                  <a:gd name="connsiteX3" fmla="*/ 486475 w 486475"/>
                  <a:gd name="connsiteY3" fmla="*/ 416223 h 416222"/>
                  <a:gd name="connsiteX4" fmla="*/ 246570 w 486475"/>
                  <a:gd name="connsiteY4" fmla="*/ 0 h 416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475" h="416222">
                    <a:moveTo>
                      <a:pt x="246570" y="0"/>
                    </a:moveTo>
                    <a:cubicBezTo>
                      <a:pt x="238954" y="7602"/>
                      <a:pt x="231338" y="16155"/>
                      <a:pt x="225625" y="26608"/>
                    </a:cubicBezTo>
                    <a:lnTo>
                      <a:pt x="0" y="416223"/>
                    </a:lnTo>
                    <a:lnTo>
                      <a:pt x="486475" y="416223"/>
                    </a:lnTo>
                    <a:lnTo>
                      <a:pt x="246570" y="0"/>
                    </a:lnTo>
                    <a:close/>
                  </a:path>
                </a:pathLst>
              </a:custGeom>
              <a:solidFill>
                <a:srgbClr val="DF1E26"/>
              </a:solidFill>
              <a:ln w="9510" cap="flat">
                <a:noFill/>
                <a:prstDash val="solid"/>
                <a:miter/>
              </a:ln>
            </p:spPr>
            <p:txBody>
              <a:bodyPr rtlCol="0" anchor="ctr"/>
              <a:lstStyle/>
              <a:p>
                <a:endParaRPr lang="en-US"/>
              </a:p>
            </p:txBody>
          </p:sp>
          <p:sp>
            <p:nvSpPr>
              <p:cNvPr id="12" name="Freeform 11">
                <a:extLst>
                  <a:ext uri="{FF2B5EF4-FFF2-40B4-BE49-F238E27FC236}">
                    <a16:creationId xmlns:a16="http://schemas.microsoft.com/office/drawing/2014/main" id="{91170136-D875-454C-ACBD-E7D2708D1862}"/>
                  </a:ext>
                </a:extLst>
              </p:cNvPr>
              <p:cNvSpPr/>
              <p:nvPr/>
            </p:nvSpPr>
            <p:spPr>
              <a:xfrm>
                <a:off x="11125542" y="267640"/>
                <a:ext cx="69869" cy="61180"/>
              </a:xfrm>
              <a:custGeom>
                <a:avLst/>
                <a:gdLst>
                  <a:gd name="connsiteX0" fmla="*/ 480763 w 480763"/>
                  <a:gd name="connsiteY0" fmla="*/ 4751 h 420973"/>
                  <a:gd name="connsiteX1" fmla="*/ 447443 w 480763"/>
                  <a:gd name="connsiteY1" fmla="*/ 0 h 420973"/>
                  <a:gd name="connsiteX2" fmla="*/ 33320 w 480763"/>
                  <a:gd name="connsiteY2" fmla="*/ 0 h 420973"/>
                  <a:gd name="connsiteX3" fmla="*/ 0 w 480763"/>
                  <a:gd name="connsiteY3" fmla="*/ 4751 h 420973"/>
                  <a:gd name="connsiteX4" fmla="*/ 240858 w 480763"/>
                  <a:gd name="connsiteY4" fmla="*/ 420974 h 420973"/>
                  <a:gd name="connsiteX5" fmla="*/ 480763 w 480763"/>
                  <a:gd name="connsiteY5" fmla="*/ 4751 h 420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0763" h="420973">
                    <a:moveTo>
                      <a:pt x="480763" y="4751"/>
                    </a:moveTo>
                    <a:cubicBezTo>
                      <a:pt x="470291" y="1901"/>
                      <a:pt x="458867" y="0"/>
                      <a:pt x="447443" y="0"/>
                    </a:cubicBezTo>
                    <a:lnTo>
                      <a:pt x="33320" y="0"/>
                    </a:lnTo>
                    <a:cubicBezTo>
                      <a:pt x="21896" y="0"/>
                      <a:pt x="10472" y="1901"/>
                      <a:pt x="0" y="4751"/>
                    </a:cubicBezTo>
                    <a:lnTo>
                      <a:pt x="240858" y="420974"/>
                    </a:lnTo>
                    <a:lnTo>
                      <a:pt x="480763" y="4751"/>
                    </a:lnTo>
                    <a:close/>
                  </a:path>
                </a:pathLst>
              </a:custGeom>
              <a:solidFill>
                <a:srgbClr val="EF3834"/>
              </a:solidFill>
              <a:ln w="9510" cap="flat">
                <a:noFill/>
                <a:prstDash val="solid"/>
                <a:miter/>
              </a:ln>
            </p:spPr>
            <p:txBody>
              <a:bodyPr rtlCol="0" anchor="ctr"/>
              <a:lstStyle/>
              <a:p>
                <a:endParaRPr lang="en-US"/>
              </a:p>
            </p:txBody>
          </p:sp>
          <p:sp>
            <p:nvSpPr>
              <p:cNvPr id="13" name="Freeform 12">
                <a:extLst>
                  <a:ext uri="{FF2B5EF4-FFF2-40B4-BE49-F238E27FC236}">
                    <a16:creationId xmlns:a16="http://schemas.microsoft.com/office/drawing/2014/main" id="{3C9F93C7-07E5-1B43-BC89-A2C083D55926}"/>
                  </a:ext>
                </a:extLst>
              </p:cNvPr>
              <p:cNvSpPr/>
              <p:nvPr/>
            </p:nvSpPr>
            <p:spPr>
              <a:xfrm>
                <a:off x="11082237" y="341939"/>
                <a:ext cx="70838" cy="60489"/>
              </a:xfrm>
              <a:custGeom>
                <a:avLst/>
                <a:gdLst>
                  <a:gd name="connsiteX0" fmla="*/ 0 w 487427"/>
                  <a:gd name="connsiteY0" fmla="*/ 0 h 416222"/>
                  <a:gd name="connsiteX1" fmla="*/ 225625 w 487427"/>
                  <a:gd name="connsiteY1" fmla="*/ 389615 h 416222"/>
                  <a:gd name="connsiteX2" fmla="*/ 246570 w 487427"/>
                  <a:gd name="connsiteY2" fmla="*/ 416222 h 416222"/>
                  <a:gd name="connsiteX3" fmla="*/ 487427 w 487427"/>
                  <a:gd name="connsiteY3" fmla="*/ 0 h 416222"/>
                  <a:gd name="connsiteX4" fmla="*/ 0 w 487427"/>
                  <a:gd name="connsiteY4" fmla="*/ 0 h 416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7427" h="416222">
                    <a:moveTo>
                      <a:pt x="0" y="0"/>
                    </a:moveTo>
                    <a:lnTo>
                      <a:pt x="225625" y="389615"/>
                    </a:lnTo>
                    <a:cubicBezTo>
                      <a:pt x="231338" y="399118"/>
                      <a:pt x="238002" y="408620"/>
                      <a:pt x="246570" y="416222"/>
                    </a:cubicBezTo>
                    <a:lnTo>
                      <a:pt x="487427" y="0"/>
                    </a:lnTo>
                    <a:lnTo>
                      <a:pt x="0" y="0"/>
                    </a:lnTo>
                    <a:close/>
                  </a:path>
                </a:pathLst>
              </a:custGeom>
              <a:solidFill>
                <a:srgbClr val="F0534C"/>
              </a:solidFill>
              <a:ln w="9510" cap="flat">
                <a:noFill/>
                <a:prstDash val="solid"/>
                <a:miter/>
              </a:ln>
            </p:spPr>
            <p:txBody>
              <a:bodyPr rtlCol="0" anchor="ctr"/>
              <a:lstStyle/>
              <a:p>
                <a:endParaRPr lang="en-US"/>
              </a:p>
            </p:txBody>
          </p:sp>
          <p:sp>
            <p:nvSpPr>
              <p:cNvPr id="14" name="Freeform 13">
                <a:extLst>
                  <a:ext uri="{FF2B5EF4-FFF2-40B4-BE49-F238E27FC236}">
                    <a16:creationId xmlns:a16="http://schemas.microsoft.com/office/drawing/2014/main" id="{E70622BD-24F9-6848-8879-9EDF7EB7E16D}"/>
                  </a:ext>
                </a:extLst>
              </p:cNvPr>
              <p:cNvSpPr/>
              <p:nvPr/>
            </p:nvSpPr>
            <p:spPr>
              <a:xfrm>
                <a:off x="11168017" y="341939"/>
                <a:ext cx="70838" cy="60489"/>
              </a:xfrm>
              <a:custGeom>
                <a:avLst/>
                <a:gdLst>
                  <a:gd name="connsiteX0" fmla="*/ 261802 w 487427"/>
                  <a:gd name="connsiteY0" fmla="*/ 389615 h 416222"/>
                  <a:gd name="connsiteX1" fmla="*/ 487427 w 487427"/>
                  <a:gd name="connsiteY1" fmla="*/ 0 h 416222"/>
                  <a:gd name="connsiteX2" fmla="*/ 0 w 487427"/>
                  <a:gd name="connsiteY2" fmla="*/ 0 h 416222"/>
                  <a:gd name="connsiteX3" fmla="*/ 240858 w 487427"/>
                  <a:gd name="connsiteY3" fmla="*/ 416222 h 416222"/>
                  <a:gd name="connsiteX4" fmla="*/ 261802 w 487427"/>
                  <a:gd name="connsiteY4" fmla="*/ 389615 h 416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7427" h="416222">
                    <a:moveTo>
                      <a:pt x="261802" y="389615"/>
                    </a:moveTo>
                    <a:lnTo>
                      <a:pt x="487427" y="0"/>
                    </a:lnTo>
                    <a:lnTo>
                      <a:pt x="0" y="0"/>
                    </a:lnTo>
                    <a:lnTo>
                      <a:pt x="240858" y="416222"/>
                    </a:lnTo>
                    <a:cubicBezTo>
                      <a:pt x="248474" y="407670"/>
                      <a:pt x="256090" y="399118"/>
                      <a:pt x="261802" y="389615"/>
                    </a:cubicBezTo>
                  </a:path>
                </a:pathLst>
              </a:custGeom>
              <a:solidFill>
                <a:srgbClr val="F26F62"/>
              </a:solidFill>
              <a:ln w="9510" cap="flat">
                <a:noFill/>
                <a:prstDash val="solid"/>
                <a:miter/>
              </a:ln>
            </p:spPr>
            <p:txBody>
              <a:bodyPr rtlCol="0" anchor="ctr"/>
              <a:lstStyle/>
              <a:p>
                <a:endParaRPr lang="en-US"/>
              </a:p>
            </p:txBody>
          </p:sp>
          <p:sp>
            <p:nvSpPr>
              <p:cNvPr id="15" name="Freeform 14">
                <a:extLst>
                  <a:ext uri="{FF2B5EF4-FFF2-40B4-BE49-F238E27FC236}">
                    <a16:creationId xmlns:a16="http://schemas.microsoft.com/office/drawing/2014/main" id="{C4FF6E63-CD8F-F74F-A2B7-370B1C1C90E7}"/>
                  </a:ext>
                </a:extLst>
              </p:cNvPr>
              <p:cNvSpPr/>
              <p:nvPr/>
            </p:nvSpPr>
            <p:spPr>
              <a:xfrm>
                <a:off x="11125542" y="346221"/>
                <a:ext cx="70008" cy="61180"/>
              </a:xfrm>
              <a:custGeom>
                <a:avLst/>
                <a:gdLst>
                  <a:gd name="connsiteX0" fmla="*/ 0 w 481715"/>
                  <a:gd name="connsiteY0" fmla="*/ 416223 h 420973"/>
                  <a:gd name="connsiteX1" fmla="*/ 33320 w 481715"/>
                  <a:gd name="connsiteY1" fmla="*/ 420974 h 420973"/>
                  <a:gd name="connsiteX2" fmla="*/ 448395 w 481715"/>
                  <a:gd name="connsiteY2" fmla="*/ 420974 h 420973"/>
                  <a:gd name="connsiteX3" fmla="*/ 481715 w 481715"/>
                  <a:gd name="connsiteY3" fmla="*/ 416223 h 420973"/>
                  <a:gd name="connsiteX4" fmla="*/ 240858 w 481715"/>
                  <a:gd name="connsiteY4" fmla="*/ 0 h 420973"/>
                  <a:gd name="connsiteX5" fmla="*/ 0 w 481715"/>
                  <a:gd name="connsiteY5" fmla="*/ 416223 h 420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1715" h="420973">
                    <a:moveTo>
                      <a:pt x="0" y="416223"/>
                    </a:moveTo>
                    <a:cubicBezTo>
                      <a:pt x="10472" y="419073"/>
                      <a:pt x="21896" y="420974"/>
                      <a:pt x="33320" y="420974"/>
                    </a:cubicBezTo>
                    <a:lnTo>
                      <a:pt x="448395" y="420974"/>
                    </a:lnTo>
                    <a:cubicBezTo>
                      <a:pt x="459819" y="420974"/>
                      <a:pt x="471243" y="419073"/>
                      <a:pt x="481715" y="416223"/>
                    </a:cubicBezTo>
                    <a:lnTo>
                      <a:pt x="240858" y="0"/>
                    </a:lnTo>
                    <a:lnTo>
                      <a:pt x="0" y="416223"/>
                    </a:lnTo>
                    <a:close/>
                  </a:path>
                </a:pathLst>
              </a:custGeom>
              <a:solidFill>
                <a:srgbClr val="F58C7F"/>
              </a:solidFill>
              <a:ln w="9510"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ADCBC509-0224-574A-B8D1-1F450C9FE490}"/>
                  </a:ext>
                </a:extLst>
              </p:cNvPr>
              <p:cNvSpPr/>
              <p:nvPr/>
            </p:nvSpPr>
            <p:spPr>
              <a:xfrm>
                <a:off x="11168017" y="272749"/>
                <a:ext cx="70699" cy="60489"/>
              </a:xfrm>
              <a:custGeom>
                <a:avLst/>
                <a:gdLst>
                  <a:gd name="connsiteX0" fmla="*/ 486475 w 486475"/>
                  <a:gd name="connsiteY0" fmla="*/ 416223 h 416222"/>
                  <a:gd name="connsiteX1" fmla="*/ 260850 w 486475"/>
                  <a:gd name="connsiteY1" fmla="*/ 26608 h 416222"/>
                  <a:gd name="connsiteX2" fmla="*/ 239906 w 486475"/>
                  <a:gd name="connsiteY2" fmla="*/ 0 h 416222"/>
                  <a:gd name="connsiteX3" fmla="*/ 0 w 486475"/>
                  <a:gd name="connsiteY3" fmla="*/ 416223 h 416222"/>
                  <a:gd name="connsiteX4" fmla="*/ 486475 w 486475"/>
                  <a:gd name="connsiteY4" fmla="*/ 416223 h 416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475" h="416222">
                    <a:moveTo>
                      <a:pt x="486475" y="416223"/>
                    </a:moveTo>
                    <a:lnTo>
                      <a:pt x="260850" y="26608"/>
                    </a:lnTo>
                    <a:cubicBezTo>
                      <a:pt x="255138" y="17105"/>
                      <a:pt x="248474" y="7602"/>
                      <a:pt x="239906" y="0"/>
                    </a:cubicBezTo>
                    <a:lnTo>
                      <a:pt x="0" y="416223"/>
                    </a:lnTo>
                    <a:lnTo>
                      <a:pt x="486475" y="416223"/>
                    </a:lnTo>
                    <a:close/>
                  </a:path>
                </a:pathLst>
              </a:custGeom>
              <a:solidFill>
                <a:srgbClr val="F0534C"/>
              </a:solidFill>
              <a:ln w="9510" cap="flat">
                <a:noFill/>
                <a:prstDash val="solid"/>
                <a:miter/>
              </a:ln>
            </p:spPr>
            <p:txBody>
              <a:bodyPr rtlCol="0" anchor="ctr"/>
              <a:lstStyle/>
              <a:p>
                <a:endParaRPr lang="en-US"/>
              </a:p>
            </p:txBody>
          </p:sp>
        </p:grpSp>
      </p:grpSp>
      <p:sp>
        <p:nvSpPr>
          <p:cNvPr id="16" name="Title 1">
            <a:extLst>
              <a:ext uri="{FF2B5EF4-FFF2-40B4-BE49-F238E27FC236}">
                <a16:creationId xmlns:a16="http://schemas.microsoft.com/office/drawing/2014/main" id="{ADEC4094-AA1C-3F44-B0A9-D23E463F763A}"/>
              </a:ext>
            </a:extLst>
          </p:cNvPr>
          <p:cNvSpPr>
            <a:spLocks noGrp="1"/>
          </p:cNvSpPr>
          <p:nvPr>
            <p:ph type="title"/>
          </p:nvPr>
        </p:nvSpPr>
        <p:spPr>
          <a:xfrm>
            <a:off x="228600" y="201168"/>
            <a:ext cx="5865812" cy="274320"/>
          </a:xfrm>
        </p:spPr>
        <p:txBody>
          <a:bodyPr/>
          <a:lstStyle>
            <a:lvl1pPr>
              <a:defRPr>
                <a:solidFill>
                  <a:schemeClr val="bg1"/>
                </a:solidFill>
              </a:defRPr>
            </a:lvl1pPr>
          </a:lstStyle>
          <a:p>
            <a:r>
              <a:rPr lang="en-US"/>
              <a:t>Click to edit Master title style</a:t>
            </a:r>
          </a:p>
        </p:txBody>
      </p:sp>
      <p:sp>
        <p:nvSpPr>
          <p:cNvPr id="18" name="Text Placeholder 7">
            <a:extLst>
              <a:ext uri="{FF2B5EF4-FFF2-40B4-BE49-F238E27FC236}">
                <a16:creationId xmlns:a16="http://schemas.microsoft.com/office/drawing/2014/main" id="{2369FAFD-95A6-944E-AF8A-B2BC7E14BB23}"/>
              </a:ext>
            </a:extLst>
          </p:cNvPr>
          <p:cNvSpPr>
            <a:spLocks noGrp="1"/>
          </p:cNvSpPr>
          <p:nvPr>
            <p:ph type="body" sz="quarter" idx="24"/>
          </p:nvPr>
        </p:nvSpPr>
        <p:spPr>
          <a:xfrm>
            <a:off x="228600" y="502920"/>
            <a:ext cx="5865812" cy="233718"/>
          </a:xfrm>
          <a:prstGeom prst="rect">
            <a:avLst/>
          </a:prstGeom>
        </p:spPr>
        <p:txBody>
          <a:bodyPr wrap="square">
            <a:spAutoFit/>
          </a:bodyPr>
          <a:lstStyle>
            <a:lvl1pPr marL="0" marR="0" indent="0" algn="l" defTabSz="182742" rtl="0" eaLnBrk="1" fontAlgn="auto" latinLnBrk="0" hangingPunct="1">
              <a:lnSpc>
                <a:spcPct val="120000"/>
              </a:lnSpc>
              <a:spcBef>
                <a:spcPts val="0"/>
              </a:spcBef>
              <a:spcAft>
                <a:spcPts val="0"/>
              </a:spcAft>
              <a:buClrTx/>
              <a:buSzTx/>
              <a:buFont typeface="Arial" panose="020B0604020202020204" pitchFamily="34" charset="0"/>
              <a:buNone/>
              <a:tabLst/>
              <a:defRPr lang="en-US"/>
            </a:lvl1pPr>
            <a:lvl4pPr marL="182880" marR="0" indent="-182880" algn="l" defTabSz="182880" rtl="0" eaLnBrk="1" fontAlgn="auto" latinLnBrk="0" hangingPunct="1">
              <a:lnSpc>
                <a:spcPct val="100000"/>
              </a:lnSpc>
              <a:spcBef>
                <a:spcPts val="0"/>
              </a:spcBef>
              <a:spcAft>
                <a:spcPts val="600"/>
              </a:spcAft>
              <a:buClr>
                <a:schemeClr val="tx2"/>
              </a:buClr>
              <a:buSzPct val="100000"/>
              <a:buFont typeface="Arial" panose="020B0604020202020204" pitchFamily="34" charset="0"/>
              <a:buChar char="•"/>
              <a:tabLst>
                <a:tab pos="182880" algn="l"/>
                <a:tab pos="365760" algn="l"/>
                <a:tab pos="548640" algn="l"/>
              </a:tabLst>
              <a:defRPr/>
            </a:lvl4pPr>
          </a:lstStyle>
          <a:p>
            <a:pPr lvl="0"/>
            <a:r>
              <a:rPr lang="en-US"/>
              <a:t>Click to edit Master text styles</a:t>
            </a:r>
          </a:p>
        </p:txBody>
      </p:sp>
      <p:sp>
        <p:nvSpPr>
          <p:cNvPr id="20" name="Text Placeholder 7">
            <a:extLst>
              <a:ext uri="{FF2B5EF4-FFF2-40B4-BE49-F238E27FC236}">
                <a16:creationId xmlns:a16="http://schemas.microsoft.com/office/drawing/2014/main" id="{279E96C8-6609-9744-8AE9-8FCF88F65EC7}"/>
              </a:ext>
            </a:extLst>
          </p:cNvPr>
          <p:cNvSpPr>
            <a:spLocks noGrp="1"/>
          </p:cNvSpPr>
          <p:nvPr>
            <p:ph type="body" sz="quarter" idx="28" hasCustomPrompt="1"/>
          </p:nvPr>
        </p:nvSpPr>
        <p:spPr>
          <a:xfrm>
            <a:off x="10148986" y="6632886"/>
            <a:ext cx="1821776" cy="92333"/>
          </a:xfrm>
        </p:spPr>
        <p:txBody>
          <a:bodyPr anchor="b" anchorCtr="0">
            <a:spAutoFit/>
          </a:bodyPr>
          <a:lstStyle>
            <a:lvl1pPr algn="r">
              <a:lnSpc>
                <a:spcPct val="100000"/>
              </a:lnSpc>
              <a:defRPr sz="600">
                <a:solidFill>
                  <a:schemeClr val="tx2">
                    <a:lumMod val="50000"/>
                    <a:lumOff val="50000"/>
                  </a:schemeClr>
                </a:solidFill>
              </a:defRPr>
            </a:lvl1pPr>
          </a:lstStyle>
          <a:p>
            <a:pPr lvl="0"/>
            <a:r>
              <a:rPr lang="en-US"/>
              <a:t>Source Info</a:t>
            </a:r>
          </a:p>
        </p:txBody>
      </p:sp>
    </p:spTree>
    <p:extLst>
      <p:ext uri="{BB962C8B-B14F-4D97-AF65-F5344CB8AC3E}">
        <p14:creationId xmlns:p14="http://schemas.microsoft.com/office/powerpoint/2010/main" val="125143749"/>
      </p:ext>
    </p:extLst>
  </p:cSld>
  <p:clrMapOvr>
    <a:overrideClrMapping bg1="dk1" tx1="lt1" bg2="dk2" tx2="lt2" accent1="accent1" accent2="accent2" accent3="accent3" accent4="accent4" accent5="accent5" accent6="accent6" hlink="hlink" folHlink="folHlink"/>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Image Right">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3C432E52-2F01-B643-BAF7-21715D41963B}"/>
              </a:ext>
            </a:extLst>
          </p:cNvPr>
          <p:cNvSpPr>
            <a:spLocks noGrp="1"/>
          </p:cNvSpPr>
          <p:nvPr>
            <p:ph type="pic" sz="quarter" idx="29"/>
          </p:nvPr>
        </p:nvSpPr>
        <p:spPr>
          <a:xfrm>
            <a:off x="6094412" y="0"/>
            <a:ext cx="6094412" cy="6858000"/>
          </a:xfrm>
          <a:blipFill dpi="0" rotWithShape="1">
            <a:blip r:embed="rId2" cstate="email">
              <a:extLst>
                <a:ext uri="{28A0092B-C50C-407E-A947-70E740481C1C}">
                  <a14:useLocalDpi xmlns:a14="http://schemas.microsoft.com/office/drawing/2010/main"/>
                </a:ext>
              </a:extLst>
            </a:blip>
            <a:srcRect/>
            <a:stretch>
              <a:fillRect/>
            </a:stretch>
          </a:blipFill>
        </p:spPr>
        <p:txBody>
          <a:bodyPr/>
          <a:lstStyle>
            <a:lvl1pPr>
              <a:defRPr sz="800">
                <a:noFill/>
              </a:defRPr>
            </a:lvl1pPr>
          </a:lstStyle>
          <a:p>
            <a:r>
              <a:rPr lang="en-US"/>
              <a:t>Click icon to add picture</a:t>
            </a:r>
          </a:p>
        </p:txBody>
      </p:sp>
      <p:sp>
        <p:nvSpPr>
          <p:cNvPr id="2" name="Footer Placeholder 1">
            <a:extLst>
              <a:ext uri="{FF2B5EF4-FFF2-40B4-BE49-F238E27FC236}">
                <a16:creationId xmlns:a16="http://schemas.microsoft.com/office/drawing/2014/main" id="{7CF534F1-1A77-004D-BBDB-CCD9C53BEED2}"/>
              </a:ext>
            </a:extLst>
          </p:cNvPr>
          <p:cNvSpPr>
            <a:spLocks noGrp="1"/>
          </p:cNvSpPr>
          <p:nvPr>
            <p:ph type="ftr" sz="quarter" idx="26"/>
          </p:nvPr>
        </p:nvSpPr>
        <p:spPr/>
        <p:txBody>
          <a:bodyPr/>
          <a:lstStyle>
            <a:lvl1pPr>
              <a:defRPr>
                <a:solidFill>
                  <a:schemeClr val="tx2">
                    <a:lumMod val="50000"/>
                    <a:lumOff val="50000"/>
                    <a:alpha val="60000"/>
                  </a:schemeClr>
                </a:solidFill>
              </a:defRPr>
            </a:lvl1pPr>
          </a:lstStyle>
          <a:p>
            <a:r>
              <a:rPr lang="en-US" kern="0"/>
              <a:t>© 2021 Xandr Inc. Xandr℠, the Kite logo, AT&amp;T, the Globe logo and other marks are trademarks and service marks of AT&amp;T Intellectual Property and/or AT&amp;T affiliated companies. All other marks contained herein are the property of their respective owners.</a:t>
            </a:r>
          </a:p>
        </p:txBody>
      </p:sp>
      <p:sp>
        <p:nvSpPr>
          <p:cNvPr id="3" name="Slide Number Placeholder 2">
            <a:extLst>
              <a:ext uri="{FF2B5EF4-FFF2-40B4-BE49-F238E27FC236}">
                <a16:creationId xmlns:a16="http://schemas.microsoft.com/office/drawing/2014/main" id="{51239EF2-45F8-864B-B4FC-2ECA089FDF0C}"/>
              </a:ext>
            </a:extLst>
          </p:cNvPr>
          <p:cNvSpPr>
            <a:spLocks noGrp="1"/>
          </p:cNvSpPr>
          <p:nvPr>
            <p:ph type="sldNum" sz="quarter" idx="27"/>
          </p:nvPr>
        </p:nvSpPr>
        <p:spPr/>
        <p:txBody>
          <a:bodyPr/>
          <a:lstStyle>
            <a:lvl1pPr>
              <a:defRPr>
                <a:solidFill>
                  <a:schemeClr val="tx2">
                    <a:lumMod val="50000"/>
                    <a:lumOff val="50000"/>
                    <a:alpha val="60000"/>
                  </a:schemeClr>
                </a:solidFill>
              </a:defRPr>
            </a:lvl1pPr>
          </a:lstStyle>
          <a:p>
            <a:fld id="{B039CED7-89A6-0D48-93AF-800B78660EBD}" type="slidenum">
              <a:rPr lang="en-US"/>
              <a:pPr/>
              <a:t>‹#›</a:t>
            </a:fld>
            <a:endParaRPr lang="en-US"/>
          </a:p>
        </p:txBody>
      </p:sp>
      <p:sp>
        <p:nvSpPr>
          <p:cNvPr id="18" name="Picture Placeholder 10">
            <a:extLst>
              <a:ext uri="{FF2B5EF4-FFF2-40B4-BE49-F238E27FC236}">
                <a16:creationId xmlns:a16="http://schemas.microsoft.com/office/drawing/2014/main" id="{C687D541-87CB-BD48-9F79-0FB6BF265ECE}"/>
              </a:ext>
            </a:extLst>
          </p:cNvPr>
          <p:cNvSpPr>
            <a:spLocks noGrp="1" noChangeAspect="1"/>
          </p:cNvSpPr>
          <p:nvPr>
            <p:ph type="pic" sz="quarter" idx="25"/>
          </p:nvPr>
        </p:nvSpPr>
        <p:spPr>
          <a:xfrm>
            <a:off x="11028123" y="132781"/>
            <a:ext cx="1055485" cy="374455"/>
          </a:xfrm>
          <a:blipFill>
            <a:blip r:embed="rId3">
              <a:extLst>
                <a:ext uri="{96DAC541-7B7A-43D3-8B79-37D633B846F1}">
                  <asvg:svgBlip xmlns:asvg="http://schemas.microsoft.com/office/drawing/2016/SVG/main" r:embed="rId4"/>
                </a:ext>
              </a:extLst>
            </a:blip>
            <a:stretch>
              <a:fillRect/>
            </a:stretch>
          </a:blipFill>
        </p:spPr>
        <p:txBody>
          <a:bodyPr/>
          <a:lstStyle>
            <a:lvl1pPr>
              <a:defRPr sz="800">
                <a:noFill/>
              </a:defRPr>
            </a:lvl1pPr>
          </a:lstStyle>
          <a:p>
            <a:r>
              <a:rPr lang="en-US"/>
              <a:t>Click icon to add picture</a:t>
            </a:r>
          </a:p>
        </p:txBody>
      </p:sp>
      <p:sp>
        <p:nvSpPr>
          <p:cNvPr id="11" name="Title 1">
            <a:extLst>
              <a:ext uri="{FF2B5EF4-FFF2-40B4-BE49-F238E27FC236}">
                <a16:creationId xmlns:a16="http://schemas.microsoft.com/office/drawing/2014/main" id="{73DBB8B9-2683-5046-9969-9A6B35B74F19}"/>
              </a:ext>
            </a:extLst>
          </p:cNvPr>
          <p:cNvSpPr>
            <a:spLocks noGrp="1"/>
          </p:cNvSpPr>
          <p:nvPr>
            <p:ph type="title"/>
          </p:nvPr>
        </p:nvSpPr>
        <p:spPr>
          <a:xfrm>
            <a:off x="228600" y="201168"/>
            <a:ext cx="5865812" cy="274320"/>
          </a:xfrm>
        </p:spPr>
        <p:txBody>
          <a:bodyPr/>
          <a:lstStyle/>
          <a:p>
            <a:r>
              <a:rPr lang="en-US"/>
              <a:t>Click to edit Master title style</a:t>
            </a:r>
          </a:p>
        </p:txBody>
      </p:sp>
      <p:sp>
        <p:nvSpPr>
          <p:cNvPr id="12" name="Text Placeholder 7">
            <a:extLst>
              <a:ext uri="{FF2B5EF4-FFF2-40B4-BE49-F238E27FC236}">
                <a16:creationId xmlns:a16="http://schemas.microsoft.com/office/drawing/2014/main" id="{A2CAB4A1-FEA1-1B48-B96E-70C4DABBF408}"/>
              </a:ext>
            </a:extLst>
          </p:cNvPr>
          <p:cNvSpPr>
            <a:spLocks noGrp="1"/>
          </p:cNvSpPr>
          <p:nvPr>
            <p:ph type="body" sz="quarter" idx="24"/>
          </p:nvPr>
        </p:nvSpPr>
        <p:spPr>
          <a:xfrm>
            <a:off x="228600" y="502920"/>
            <a:ext cx="5865812" cy="233718"/>
          </a:xfrm>
          <a:prstGeom prst="rect">
            <a:avLst/>
          </a:prstGeom>
        </p:spPr>
        <p:txBody>
          <a:bodyPr wrap="square">
            <a:spAutoFit/>
          </a:bodyPr>
          <a:lstStyle>
            <a:lvl1pPr marL="0" marR="0" indent="0" algn="l" defTabSz="182742" rtl="0" eaLnBrk="1" fontAlgn="auto" latinLnBrk="0" hangingPunct="1">
              <a:lnSpc>
                <a:spcPct val="120000"/>
              </a:lnSpc>
              <a:spcBef>
                <a:spcPts val="0"/>
              </a:spcBef>
              <a:spcAft>
                <a:spcPts val="0"/>
              </a:spcAft>
              <a:buClrTx/>
              <a:buSzTx/>
              <a:buFont typeface="Arial" panose="020B0604020202020204" pitchFamily="34" charset="0"/>
              <a:buNone/>
              <a:tabLst/>
              <a:defRPr lang="en-US"/>
            </a:lvl1pPr>
            <a:lvl4pPr marL="182880" marR="0" indent="-182880" algn="l" defTabSz="182880" rtl="0" eaLnBrk="1" fontAlgn="auto" latinLnBrk="0" hangingPunct="1">
              <a:lnSpc>
                <a:spcPct val="100000"/>
              </a:lnSpc>
              <a:spcBef>
                <a:spcPts val="0"/>
              </a:spcBef>
              <a:spcAft>
                <a:spcPts val="600"/>
              </a:spcAft>
              <a:buClr>
                <a:schemeClr val="tx2"/>
              </a:buClr>
              <a:buSzPct val="100000"/>
              <a:buFont typeface="Arial" panose="020B0604020202020204" pitchFamily="34" charset="0"/>
              <a:buChar char="•"/>
              <a:tabLst>
                <a:tab pos="182880" algn="l"/>
                <a:tab pos="365760" algn="l"/>
                <a:tab pos="548640" algn="l"/>
              </a:tabLst>
              <a:defRPr/>
            </a:lvl4pPr>
          </a:lstStyle>
          <a:p>
            <a:pPr lvl="0"/>
            <a:r>
              <a:rPr lang="en-US"/>
              <a:t>Click to edit Master text styles</a:t>
            </a:r>
          </a:p>
        </p:txBody>
      </p:sp>
      <p:sp>
        <p:nvSpPr>
          <p:cNvPr id="13" name="Text Placeholder 7">
            <a:extLst>
              <a:ext uri="{FF2B5EF4-FFF2-40B4-BE49-F238E27FC236}">
                <a16:creationId xmlns:a16="http://schemas.microsoft.com/office/drawing/2014/main" id="{676665DC-12F4-344B-90D6-A1BA292CA972}"/>
              </a:ext>
            </a:extLst>
          </p:cNvPr>
          <p:cNvSpPr>
            <a:spLocks noGrp="1"/>
          </p:cNvSpPr>
          <p:nvPr>
            <p:ph type="body" sz="quarter" idx="28" hasCustomPrompt="1"/>
          </p:nvPr>
        </p:nvSpPr>
        <p:spPr>
          <a:xfrm>
            <a:off x="10148986" y="6632886"/>
            <a:ext cx="1821776" cy="92333"/>
          </a:xfrm>
        </p:spPr>
        <p:txBody>
          <a:bodyPr anchor="b" anchorCtr="0">
            <a:spAutoFit/>
          </a:bodyPr>
          <a:lstStyle>
            <a:lvl1pPr algn="r">
              <a:lnSpc>
                <a:spcPct val="100000"/>
              </a:lnSpc>
              <a:defRPr sz="600">
                <a:solidFill>
                  <a:schemeClr val="bg2"/>
                </a:solidFill>
              </a:defRPr>
            </a:lvl1pPr>
          </a:lstStyle>
          <a:p>
            <a:pPr lvl="0"/>
            <a:r>
              <a:rPr lang="en-US"/>
              <a:t>Source Info</a:t>
            </a:r>
          </a:p>
        </p:txBody>
      </p:sp>
    </p:spTree>
    <p:extLst>
      <p:ext uri="{BB962C8B-B14F-4D97-AF65-F5344CB8AC3E}">
        <p14:creationId xmlns:p14="http://schemas.microsoft.com/office/powerpoint/2010/main" val="248033093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Image Corner">
    <p:spTree>
      <p:nvGrpSpPr>
        <p:cNvPr id="1" name=""/>
        <p:cNvGrpSpPr/>
        <p:nvPr/>
      </p:nvGrpSpPr>
      <p:grpSpPr>
        <a:xfrm>
          <a:off x="0" y="0"/>
          <a:ext cx="0" cy="0"/>
          <a:chOff x="0" y="0"/>
          <a:chExt cx="0" cy="0"/>
        </a:xfrm>
      </p:grpSpPr>
      <p:sp>
        <p:nvSpPr>
          <p:cNvPr id="24" name="Picture Placeholder 23">
            <a:extLst>
              <a:ext uri="{FF2B5EF4-FFF2-40B4-BE49-F238E27FC236}">
                <a16:creationId xmlns:a16="http://schemas.microsoft.com/office/drawing/2014/main" id="{1206181D-67C8-5948-B311-6C302599D1BB}"/>
              </a:ext>
            </a:extLst>
          </p:cNvPr>
          <p:cNvSpPr>
            <a:spLocks noGrp="1"/>
          </p:cNvSpPr>
          <p:nvPr>
            <p:ph type="pic" sz="quarter" idx="29"/>
          </p:nvPr>
        </p:nvSpPr>
        <p:spPr>
          <a:xfrm>
            <a:off x="3987638" y="0"/>
            <a:ext cx="8201187" cy="6858000"/>
          </a:xfrm>
          <a:custGeom>
            <a:avLst/>
            <a:gdLst>
              <a:gd name="connsiteX0" fmla="*/ 3986214 w 8201187"/>
              <a:gd name="connsiteY0" fmla="*/ 0 h 6858000"/>
              <a:gd name="connsiteX1" fmla="*/ 8201187 w 8201187"/>
              <a:gd name="connsiteY1" fmla="*/ 0 h 6858000"/>
              <a:gd name="connsiteX2" fmla="*/ 8201187 w 8201187"/>
              <a:gd name="connsiteY2" fmla="*/ 6858000 h 6858000"/>
              <a:gd name="connsiteX3" fmla="*/ 0 w 820118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8201187" h="6858000">
                <a:moveTo>
                  <a:pt x="3986214" y="0"/>
                </a:moveTo>
                <a:lnTo>
                  <a:pt x="8201187" y="0"/>
                </a:lnTo>
                <a:lnTo>
                  <a:pt x="8201187" y="6858000"/>
                </a:lnTo>
                <a:lnTo>
                  <a:pt x="0" y="6858000"/>
                </a:lnTo>
                <a:close/>
              </a:path>
            </a:pathLst>
          </a:custGeom>
          <a:blipFill>
            <a:blip r:embed="rId2" cstate="email">
              <a:extLst>
                <a:ext uri="{28A0092B-C50C-407E-A947-70E740481C1C}">
                  <a14:useLocalDpi xmlns:a14="http://schemas.microsoft.com/office/drawing/2010/main"/>
                </a:ext>
              </a:extLst>
            </a:blip>
            <a:stretch>
              <a:fillRect/>
            </a:stretch>
          </a:blipFill>
        </p:spPr>
        <p:txBody>
          <a:bodyPr wrap="square">
            <a:noAutofit/>
          </a:bodyPr>
          <a:lstStyle/>
          <a:p>
            <a:r>
              <a:rPr lang="en-US"/>
              <a:t>Click icon to add picture</a:t>
            </a:r>
          </a:p>
        </p:txBody>
      </p:sp>
      <p:grpSp>
        <p:nvGrpSpPr>
          <p:cNvPr id="10" name="Group 9">
            <a:extLst>
              <a:ext uri="{FF2B5EF4-FFF2-40B4-BE49-F238E27FC236}">
                <a16:creationId xmlns:a16="http://schemas.microsoft.com/office/drawing/2014/main" id="{F1755918-E14F-7445-9111-C4B6E3179DCD}"/>
              </a:ext>
            </a:extLst>
          </p:cNvPr>
          <p:cNvGrpSpPr/>
          <p:nvPr userDrawn="1"/>
        </p:nvGrpSpPr>
        <p:grpSpPr>
          <a:xfrm>
            <a:off x="0" y="0"/>
            <a:ext cx="7965744" cy="6858000"/>
            <a:chOff x="-10464" y="0"/>
            <a:chExt cx="7965744" cy="6858000"/>
          </a:xfrm>
          <a:solidFill>
            <a:schemeClr val="bg2"/>
          </a:solidFill>
        </p:grpSpPr>
        <p:sp>
          <p:nvSpPr>
            <p:cNvPr id="6" name="Rectangle 5">
              <a:extLst>
                <a:ext uri="{FF2B5EF4-FFF2-40B4-BE49-F238E27FC236}">
                  <a16:creationId xmlns:a16="http://schemas.microsoft.com/office/drawing/2014/main" id="{B4F20A4B-4A05-924D-8C1F-2CC62060951F}"/>
                </a:ext>
              </a:extLst>
            </p:cNvPr>
            <p:cNvSpPr/>
            <p:nvPr userDrawn="1"/>
          </p:nvSpPr>
          <p:spPr>
            <a:xfrm>
              <a:off x="-10464" y="0"/>
              <a:ext cx="3987639"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a:p>
          </p:txBody>
        </p:sp>
        <p:sp>
          <p:nvSpPr>
            <p:cNvPr id="9" name="Triangle 8">
              <a:extLst>
                <a:ext uri="{FF2B5EF4-FFF2-40B4-BE49-F238E27FC236}">
                  <a16:creationId xmlns:a16="http://schemas.microsoft.com/office/drawing/2014/main" id="{C088BB60-20BE-E348-BF23-95288A0CEBCB}"/>
                </a:ext>
              </a:extLst>
            </p:cNvPr>
            <p:cNvSpPr>
              <a:spLocks noChangeAspect="1"/>
            </p:cNvSpPr>
            <p:nvPr userDrawn="1"/>
          </p:nvSpPr>
          <p:spPr>
            <a:xfrm flipV="1">
              <a:off x="0" y="0"/>
              <a:ext cx="7955280" cy="6858000"/>
            </a:xfrm>
            <a:prstGeom prst="triangle">
              <a:avLst/>
            </a:prstGeom>
            <a:grp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a:p>
          </p:txBody>
        </p:sp>
      </p:grpSp>
      <p:sp>
        <p:nvSpPr>
          <p:cNvPr id="2" name="Footer Placeholder 1">
            <a:extLst>
              <a:ext uri="{FF2B5EF4-FFF2-40B4-BE49-F238E27FC236}">
                <a16:creationId xmlns:a16="http://schemas.microsoft.com/office/drawing/2014/main" id="{A82B3EAE-03DD-B345-9B56-1956578C6B3E}"/>
              </a:ext>
            </a:extLst>
          </p:cNvPr>
          <p:cNvSpPr>
            <a:spLocks noGrp="1"/>
          </p:cNvSpPr>
          <p:nvPr>
            <p:ph type="ftr" sz="quarter" idx="26"/>
          </p:nvPr>
        </p:nvSpPr>
        <p:spPr/>
        <p:txBody>
          <a:bodyPr/>
          <a:lstStyle/>
          <a:p>
            <a:r>
              <a:rPr lang="en-US" kern="0"/>
              <a:t>© 2021 Xandr Inc. Xandr℠, the Kite logo, AT&amp;T, the Globe logo and other marks are trademarks and service marks of AT&amp;T Intellectual Property and/or AT&amp;T affiliated companies. All other marks contained herein are the property of their respective owners.</a:t>
            </a:r>
          </a:p>
        </p:txBody>
      </p:sp>
      <p:sp>
        <p:nvSpPr>
          <p:cNvPr id="3" name="Slide Number Placeholder 2">
            <a:extLst>
              <a:ext uri="{FF2B5EF4-FFF2-40B4-BE49-F238E27FC236}">
                <a16:creationId xmlns:a16="http://schemas.microsoft.com/office/drawing/2014/main" id="{B760CCB9-6623-EF4B-8D59-8E5B49DA970F}"/>
              </a:ext>
            </a:extLst>
          </p:cNvPr>
          <p:cNvSpPr>
            <a:spLocks noGrp="1"/>
          </p:cNvSpPr>
          <p:nvPr>
            <p:ph type="sldNum" sz="quarter" idx="27"/>
          </p:nvPr>
        </p:nvSpPr>
        <p:spPr/>
        <p:txBody>
          <a:bodyPr/>
          <a:lstStyle/>
          <a:p>
            <a:fld id="{B039CED7-89A6-0D48-93AF-800B78660EBD}" type="slidenum">
              <a:rPr lang="en-US"/>
              <a:pPr/>
              <a:t>‹#›</a:t>
            </a:fld>
            <a:endParaRPr lang="en-US"/>
          </a:p>
        </p:txBody>
      </p:sp>
      <p:sp>
        <p:nvSpPr>
          <p:cNvPr id="21" name="Picture Placeholder 10">
            <a:extLst>
              <a:ext uri="{FF2B5EF4-FFF2-40B4-BE49-F238E27FC236}">
                <a16:creationId xmlns:a16="http://schemas.microsoft.com/office/drawing/2014/main" id="{2F49E762-0389-A849-BC87-0CF17257F3A2}"/>
              </a:ext>
            </a:extLst>
          </p:cNvPr>
          <p:cNvSpPr>
            <a:spLocks noGrp="1" noChangeAspect="1"/>
          </p:cNvSpPr>
          <p:nvPr>
            <p:ph type="pic" sz="quarter" idx="25"/>
          </p:nvPr>
        </p:nvSpPr>
        <p:spPr>
          <a:xfrm>
            <a:off x="11028123" y="132781"/>
            <a:ext cx="1055485" cy="374455"/>
          </a:xfrm>
          <a: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l="-3543" r="1842"/>
            </a:stretch>
          </a:blipFill>
        </p:spPr>
        <p:txBody>
          <a:bodyPr/>
          <a:lstStyle>
            <a:lvl1pPr>
              <a:defRPr sz="800">
                <a:noFill/>
              </a:defRPr>
            </a:lvl1pPr>
          </a:lstStyle>
          <a:p>
            <a:r>
              <a:rPr lang="en-US"/>
              <a:t>Click icon to add picture</a:t>
            </a:r>
          </a:p>
        </p:txBody>
      </p:sp>
      <p:sp>
        <p:nvSpPr>
          <p:cNvPr id="12" name="Title 1">
            <a:extLst>
              <a:ext uri="{FF2B5EF4-FFF2-40B4-BE49-F238E27FC236}">
                <a16:creationId xmlns:a16="http://schemas.microsoft.com/office/drawing/2014/main" id="{33329764-EDA2-9A4E-B5A0-9F6910D79F33}"/>
              </a:ext>
            </a:extLst>
          </p:cNvPr>
          <p:cNvSpPr>
            <a:spLocks noGrp="1"/>
          </p:cNvSpPr>
          <p:nvPr>
            <p:ph type="title"/>
          </p:nvPr>
        </p:nvSpPr>
        <p:spPr>
          <a:xfrm>
            <a:off x="228600" y="201168"/>
            <a:ext cx="5865812" cy="274320"/>
          </a:xfrm>
        </p:spPr>
        <p:txBody>
          <a:bodyPr/>
          <a:lstStyle/>
          <a:p>
            <a:r>
              <a:rPr lang="en-US"/>
              <a:t>Click to edit Master title style</a:t>
            </a:r>
          </a:p>
        </p:txBody>
      </p:sp>
      <p:sp>
        <p:nvSpPr>
          <p:cNvPr id="13" name="Text Placeholder 7">
            <a:extLst>
              <a:ext uri="{FF2B5EF4-FFF2-40B4-BE49-F238E27FC236}">
                <a16:creationId xmlns:a16="http://schemas.microsoft.com/office/drawing/2014/main" id="{0E5E610C-02F3-BA42-B71F-6B7EDFDD40AB}"/>
              </a:ext>
            </a:extLst>
          </p:cNvPr>
          <p:cNvSpPr>
            <a:spLocks noGrp="1"/>
          </p:cNvSpPr>
          <p:nvPr>
            <p:ph type="body" sz="quarter" idx="24"/>
          </p:nvPr>
        </p:nvSpPr>
        <p:spPr>
          <a:xfrm>
            <a:off x="228600" y="502920"/>
            <a:ext cx="5865812" cy="233718"/>
          </a:xfrm>
          <a:prstGeom prst="rect">
            <a:avLst/>
          </a:prstGeom>
        </p:spPr>
        <p:txBody>
          <a:bodyPr wrap="square">
            <a:spAutoFit/>
          </a:bodyPr>
          <a:lstStyle>
            <a:lvl1pPr marL="0" marR="0" indent="0" algn="l" defTabSz="182742" rtl="0" eaLnBrk="1" fontAlgn="auto" latinLnBrk="0" hangingPunct="1">
              <a:lnSpc>
                <a:spcPct val="120000"/>
              </a:lnSpc>
              <a:spcBef>
                <a:spcPts val="0"/>
              </a:spcBef>
              <a:spcAft>
                <a:spcPts val="0"/>
              </a:spcAft>
              <a:buClrTx/>
              <a:buSzTx/>
              <a:buFont typeface="Arial" panose="020B0604020202020204" pitchFamily="34" charset="0"/>
              <a:buNone/>
              <a:tabLst/>
              <a:defRPr lang="en-US"/>
            </a:lvl1pPr>
            <a:lvl4pPr marL="182880" marR="0" indent="-182880" algn="l" defTabSz="182880" rtl="0" eaLnBrk="1" fontAlgn="auto" latinLnBrk="0" hangingPunct="1">
              <a:lnSpc>
                <a:spcPct val="100000"/>
              </a:lnSpc>
              <a:spcBef>
                <a:spcPts val="0"/>
              </a:spcBef>
              <a:spcAft>
                <a:spcPts val="600"/>
              </a:spcAft>
              <a:buClr>
                <a:schemeClr val="tx2"/>
              </a:buClr>
              <a:buSzPct val="100000"/>
              <a:buFont typeface="Arial" panose="020B0604020202020204" pitchFamily="34" charset="0"/>
              <a:buChar char="•"/>
              <a:tabLst>
                <a:tab pos="182880" algn="l"/>
                <a:tab pos="365760" algn="l"/>
                <a:tab pos="548640" algn="l"/>
              </a:tabLst>
              <a:defRPr/>
            </a:lvl4pPr>
          </a:lstStyle>
          <a:p>
            <a:pPr lvl="0"/>
            <a:r>
              <a:rPr lang="en-US"/>
              <a:t>Click to edit Master text styles</a:t>
            </a:r>
          </a:p>
        </p:txBody>
      </p:sp>
      <p:sp>
        <p:nvSpPr>
          <p:cNvPr id="14" name="Text Placeholder 7">
            <a:extLst>
              <a:ext uri="{FF2B5EF4-FFF2-40B4-BE49-F238E27FC236}">
                <a16:creationId xmlns:a16="http://schemas.microsoft.com/office/drawing/2014/main" id="{EFF83456-27C5-264F-9606-CFF97F688D60}"/>
              </a:ext>
            </a:extLst>
          </p:cNvPr>
          <p:cNvSpPr>
            <a:spLocks noGrp="1"/>
          </p:cNvSpPr>
          <p:nvPr>
            <p:ph type="body" sz="quarter" idx="28" hasCustomPrompt="1"/>
          </p:nvPr>
        </p:nvSpPr>
        <p:spPr>
          <a:xfrm>
            <a:off x="10148986" y="6632886"/>
            <a:ext cx="1821776" cy="92333"/>
          </a:xfrm>
        </p:spPr>
        <p:txBody>
          <a:bodyPr anchor="b" anchorCtr="0">
            <a:spAutoFit/>
          </a:bodyPr>
          <a:lstStyle>
            <a:lvl1pPr algn="r">
              <a:lnSpc>
                <a:spcPct val="100000"/>
              </a:lnSpc>
              <a:defRPr sz="600">
                <a:solidFill>
                  <a:schemeClr val="tx2">
                    <a:lumMod val="50000"/>
                    <a:lumOff val="50000"/>
                  </a:schemeClr>
                </a:solidFill>
              </a:defRPr>
            </a:lvl1pPr>
          </a:lstStyle>
          <a:p>
            <a:pPr lvl="0"/>
            <a:r>
              <a:rPr lang="en-US"/>
              <a:t>Source Info</a:t>
            </a:r>
          </a:p>
        </p:txBody>
      </p:sp>
    </p:spTree>
    <p:extLst>
      <p:ext uri="{BB962C8B-B14F-4D97-AF65-F5344CB8AC3E}">
        <p14:creationId xmlns:p14="http://schemas.microsoft.com/office/powerpoint/2010/main" val="3439433266"/>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preserve="1" userDrawn="1">
  <p:cSld name="Thanks 1">
    <p:bg>
      <p:bgPr>
        <a:solidFill>
          <a:schemeClr val="tx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812BF598-88E0-ED4A-9DCE-9A081C81A8B5}"/>
              </a:ext>
            </a:extLst>
          </p:cNvPr>
          <p:cNvSpPr/>
          <p:nvPr userDrawn="1"/>
        </p:nvSpPr>
        <p:spPr>
          <a:xfrm>
            <a:off x="0" y="-1173"/>
            <a:ext cx="12187984" cy="6859173"/>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a:p>
        </p:txBody>
      </p:sp>
      <p:sp>
        <p:nvSpPr>
          <p:cNvPr id="21" name="Freeform 20">
            <a:extLst>
              <a:ext uri="{FF2B5EF4-FFF2-40B4-BE49-F238E27FC236}">
                <a16:creationId xmlns:a16="http://schemas.microsoft.com/office/drawing/2014/main" id="{67490C66-E8D2-6748-9448-E93660E967D9}"/>
              </a:ext>
            </a:extLst>
          </p:cNvPr>
          <p:cNvSpPr/>
          <p:nvPr userDrawn="1"/>
        </p:nvSpPr>
        <p:spPr>
          <a:xfrm>
            <a:off x="0" y="0"/>
            <a:ext cx="12192000" cy="6860346"/>
          </a:xfrm>
          <a:custGeom>
            <a:avLst/>
            <a:gdLst>
              <a:gd name="connsiteX0" fmla="*/ 5841688 w 12192000"/>
              <a:gd name="connsiteY0" fmla="*/ 0 h 6860346"/>
              <a:gd name="connsiteX1" fmla="*/ 12192000 w 12192000"/>
              <a:gd name="connsiteY1" fmla="*/ 0 h 6860346"/>
              <a:gd name="connsiteX2" fmla="*/ 12192000 w 12192000"/>
              <a:gd name="connsiteY2" fmla="*/ 1 h 6860346"/>
              <a:gd name="connsiteX3" fmla="*/ 5848792 w 12192000"/>
              <a:gd name="connsiteY3" fmla="*/ 1 h 6860346"/>
              <a:gd name="connsiteX4" fmla="*/ 5848792 w 12192000"/>
              <a:gd name="connsiteY4" fmla="*/ 12250 h 6860346"/>
              <a:gd name="connsiteX5" fmla="*/ 0 w 12192000"/>
              <a:gd name="connsiteY5" fmla="*/ 0 h 6860346"/>
              <a:gd name="connsiteX6" fmla="*/ 5841688 w 12192000"/>
              <a:gd name="connsiteY6" fmla="*/ 0 h 6860346"/>
              <a:gd name="connsiteX7" fmla="*/ 1864047 w 12192000"/>
              <a:gd name="connsiteY7" fmla="*/ 6858000 h 6860346"/>
              <a:gd name="connsiteX8" fmla="*/ 5848792 w 12192000"/>
              <a:gd name="connsiteY8" fmla="*/ 6858000 h 6860346"/>
              <a:gd name="connsiteX9" fmla="*/ 5848792 w 12192000"/>
              <a:gd name="connsiteY9" fmla="*/ 6858001 h 6860346"/>
              <a:gd name="connsiteX10" fmla="*/ 12192000 w 12192000"/>
              <a:gd name="connsiteY10" fmla="*/ 6858001 h 6860346"/>
              <a:gd name="connsiteX11" fmla="*/ 12192000 w 12192000"/>
              <a:gd name="connsiteY11" fmla="*/ 6860346 h 6860346"/>
              <a:gd name="connsiteX12" fmla="*/ 0 w 12192000"/>
              <a:gd name="connsiteY12" fmla="*/ 6860346 h 6860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0" h="6860346">
                <a:moveTo>
                  <a:pt x="5841688" y="0"/>
                </a:moveTo>
                <a:lnTo>
                  <a:pt x="12192000" y="0"/>
                </a:lnTo>
                <a:lnTo>
                  <a:pt x="12192000" y="1"/>
                </a:lnTo>
                <a:lnTo>
                  <a:pt x="5848792" y="1"/>
                </a:lnTo>
                <a:lnTo>
                  <a:pt x="5848792" y="12250"/>
                </a:lnTo>
                <a:close/>
                <a:moveTo>
                  <a:pt x="0" y="0"/>
                </a:moveTo>
                <a:lnTo>
                  <a:pt x="5841688" y="0"/>
                </a:lnTo>
                <a:lnTo>
                  <a:pt x="1864047" y="6858000"/>
                </a:lnTo>
                <a:lnTo>
                  <a:pt x="5848792" y="6858000"/>
                </a:lnTo>
                <a:lnTo>
                  <a:pt x="5848792" y="6858001"/>
                </a:lnTo>
                <a:lnTo>
                  <a:pt x="12192000" y="6858001"/>
                </a:lnTo>
                <a:lnTo>
                  <a:pt x="12192000" y="6860346"/>
                </a:lnTo>
                <a:lnTo>
                  <a:pt x="0" y="6860346"/>
                </a:lnTo>
                <a:close/>
              </a:path>
            </a:pathLst>
          </a:custGeom>
          <a:solidFill>
            <a:schemeClr val="bg2">
              <a:alpha val="6000"/>
            </a:schemeClr>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a:p>
        </p:txBody>
      </p:sp>
      <p:sp>
        <p:nvSpPr>
          <p:cNvPr id="22" name="Freeform 21">
            <a:extLst>
              <a:ext uri="{FF2B5EF4-FFF2-40B4-BE49-F238E27FC236}">
                <a16:creationId xmlns:a16="http://schemas.microsoft.com/office/drawing/2014/main" id="{2DA4D877-9DC2-F84E-AFF7-966ACF4EA1AC}"/>
              </a:ext>
            </a:extLst>
          </p:cNvPr>
          <p:cNvSpPr>
            <a:spLocks noChangeAspect="1"/>
          </p:cNvSpPr>
          <p:nvPr userDrawn="1"/>
        </p:nvSpPr>
        <p:spPr>
          <a:xfrm>
            <a:off x="10184608" y="3429000"/>
            <a:ext cx="2003376" cy="3429000"/>
          </a:xfrm>
          <a:custGeom>
            <a:avLst/>
            <a:gdLst>
              <a:gd name="connsiteX0" fmla="*/ 2395548 w 2395548"/>
              <a:gd name="connsiteY0" fmla="*/ 0 h 4130255"/>
              <a:gd name="connsiteX1" fmla="*/ 2395548 w 2395548"/>
              <a:gd name="connsiteY1" fmla="*/ 4130255 h 4130255"/>
              <a:gd name="connsiteX2" fmla="*/ 0 w 2395548"/>
              <a:gd name="connsiteY2" fmla="*/ 4130255 h 4130255"/>
            </a:gdLst>
            <a:ahLst/>
            <a:cxnLst>
              <a:cxn ang="0">
                <a:pos x="connsiteX0" y="connsiteY0"/>
              </a:cxn>
              <a:cxn ang="0">
                <a:pos x="connsiteX1" y="connsiteY1"/>
              </a:cxn>
              <a:cxn ang="0">
                <a:pos x="connsiteX2" y="connsiteY2"/>
              </a:cxn>
            </a:cxnLst>
            <a:rect l="l" t="t" r="r" b="b"/>
            <a:pathLst>
              <a:path w="2395548" h="4130255">
                <a:moveTo>
                  <a:pt x="2395548" y="0"/>
                </a:moveTo>
                <a:lnTo>
                  <a:pt x="2395548" y="4130255"/>
                </a:lnTo>
                <a:lnTo>
                  <a:pt x="0" y="4130255"/>
                </a:lnTo>
                <a:close/>
              </a:path>
            </a:pathLst>
          </a:custGeom>
          <a:solidFill>
            <a:schemeClr val="accent2"/>
          </a:solidFill>
          <a:ln w="3175">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l"/>
            <a:endParaRPr lang="en-US" b="0" kern="0" cap="all" spc="150">
              <a:latin typeface="☞Galano Grotesque" pitchFamily="2" charset="77"/>
            </a:endParaRPr>
          </a:p>
        </p:txBody>
      </p:sp>
      <p:sp>
        <p:nvSpPr>
          <p:cNvPr id="19" name="TITLE">
            <a:extLst>
              <a:ext uri="{FF2B5EF4-FFF2-40B4-BE49-F238E27FC236}">
                <a16:creationId xmlns:a16="http://schemas.microsoft.com/office/drawing/2014/main" id="{D4C4CBD8-33FC-AC44-B6C4-35CC93D341DC}"/>
              </a:ext>
            </a:extLst>
          </p:cNvPr>
          <p:cNvSpPr>
            <a:spLocks noGrp="1"/>
          </p:cNvSpPr>
          <p:nvPr>
            <p:ph type="title" hasCustomPrompt="1"/>
          </p:nvPr>
        </p:nvSpPr>
        <p:spPr>
          <a:xfrm>
            <a:off x="608013" y="2904724"/>
            <a:ext cx="7548676" cy="664797"/>
          </a:xfrm>
          <a:prstGeom prst="rect">
            <a:avLst/>
          </a:prstGeom>
        </p:spPr>
        <p:txBody>
          <a:bodyPr wrap="square" anchor="b" anchorCtr="0">
            <a:spAutoFit/>
          </a:bodyPr>
          <a:lstStyle>
            <a:lvl1pPr>
              <a:lnSpc>
                <a:spcPct val="90000"/>
              </a:lnSpc>
              <a:defRPr sz="4800" b="0" i="0" spc="-30" baseline="0">
                <a:solidFill>
                  <a:schemeClr val="bg2"/>
                </a:solidFill>
                <a:latin typeface="Times New Roman" panose="02020603050405020304" pitchFamily="18" charset="0"/>
                <a:cs typeface="Times New Roman" panose="02020603050405020304" pitchFamily="18" charset="0"/>
              </a:defRPr>
            </a:lvl1pPr>
          </a:lstStyle>
          <a:p>
            <a:r>
              <a:rPr lang="en-US"/>
              <a:t>Section Title</a:t>
            </a:r>
          </a:p>
        </p:txBody>
      </p:sp>
      <p:grpSp>
        <p:nvGrpSpPr>
          <p:cNvPr id="36" name="Group 35">
            <a:extLst>
              <a:ext uri="{FF2B5EF4-FFF2-40B4-BE49-F238E27FC236}">
                <a16:creationId xmlns:a16="http://schemas.microsoft.com/office/drawing/2014/main" id="{B727CFBB-7C57-0B44-9D3F-5B858D7A23AA}"/>
              </a:ext>
            </a:extLst>
          </p:cNvPr>
          <p:cNvGrpSpPr>
            <a:grpSpLocks noChangeAspect="1"/>
          </p:cNvGrpSpPr>
          <p:nvPr userDrawn="1"/>
        </p:nvGrpSpPr>
        <p:grpSpPr>
          <a:xfrm>
            <a:off x="11082099" y="215853"/>
            <a:ext cx="886025" cy="193345"/>
            <a:chOff x="11082099" y="215851"/>
            <a:chExt cx="886025" cy="193345"/>
          </a:xfrm>
          <a:solidFill>
            <a:schemeClr val="bg2"/>
          </a:solidFill>
        </p:grpSpPr>
        <p:sp>
          <p:nvSpPr>
            <p:cNvPr id="37" name="Freeform 36">
              <a:extLst>
                <a:ext uri="{FF2B5EF4-FFF2-40B4-BE49-F238E27FC236}">
                  <a16:creationId xmlns:a16="http://schemas.microsoft.com/office/drawing/2014/main" id="{1EA0ED6B-BD71-474D-B766-C1FFFB534C80}"/>
                </a:ext>
              </a:extLst>
            </p:cNvPr>
            <p:cNvSpPr/>
            <p:nvPr/>
          </p:nvSpPr>
          <p:spPr>
            <a:xfrm>
              <a:off x="11248402" y="215851"/>
              <a:ext cx="719722" cy="193345"/>
            </a:xfrm>
            <a:custGeom>
              <a:avLst/>
              <a:gdLst>
                <a:gd name="connsiteX0" fmla="*/ 212098 w 719722"/>
                <a:gd name="connsiteY0" fmla="*/ 78028 h 193345"/>
                <a:gd name="connsiteX1" fmla="*/ 182351 w 719722"/>
                <a:gd name="connsiteY1" fmla="*/ 90043 h 193345"/>
                <a:gd name="connsiteX2" fmla="*/ 170730 w 719722"/>
                <a:gd name="connsiteY2" fmla="*/ 121669 h 193345"/>
                <a:gd name="connsiteX3" fmla="*/ 182351 w 719722"/>
                <a:gd name="connsiteY3" fmla="*/ 153294 h 193345"/>
                <a:gd name="connsiteX4" fmla="*/ 212098 w 719722"/>
                <a:gd name="connsiteY4" fmla="*/ 165309 h 193345"/>
                <a:gd name="connsiteX5" fmla="*/ 241982 w 719722"/>
                <a:gd name="connsiteY5" fmla="*/ 153294 h 193345"/>
                <a:gd name="connsiteX6" fmla="*/ 253742 w 719722"/>
                <a:gd name="connsiteY6" fmla="*/ 121669 h 193345"/>
                <a:gd name="connsiteX7" fmla="*/ 241982 w 719722"/>
                <a:gd name="connsiteY7" fmla="*/ 90043 h 193345"/>
                <a:gd name="connsiteX8" fmla="*/ 212098 w 719722"/>
                <a:gd name="connsiteY8" fmla="*/ 78028 h 193345"/>
                <a:gd name="connsiteX9" fmla="*/ 539445 w 719722"/>
                <a:gd name="connsiteY9" fmla="*/ 77891 h 193345"/>
                <a:gd name="connsiteX10" fmla="*/ 518277 w 719722"/>
                <a:gd name="connsiteY10" fmla="*/ 83277 h 193345"/>
                <a:gd name="connsiteX11" fmla="*/ 503335 w 719722"/>
                <a:gd name="connsiteY11" fmla="*/ 98606 h 193345"/>
                <a:gd name="connsiteX12" fmla="*/ 497801 w 719722"/>
                <a:gd name="connsiteY12" fmla="*/ 121669 h 193345"/>
                <a:gd name="connsiteX13" fmla="*/ 503335 w 719722"/>
                <a:gd name="connsiteY13" fmla="*/ 144733 h 193345"/>
                <a:gd name="connsiteX14" fmla="*/ 518277 w 719722"/>
                <a:gd name="connsiteY14" fmla="*/ 160062 h 193345"/>
                <a:gd name="connsiteX15" fmla="*/ 539445 w 719722"/>
                <a:gd name="connsiteY15" fmla="*/ 165448 h 193345"/>
                <a:gd name="connsiteX16" fmla="*/ 560614 w 719722"/>
                <a:gd name="connsiteY16" fmla="*/ 160062 h 193345"/>
                <a:gd name="connsiteX17" fmla="*/ 575556 w 719722"/>
                <a:gd name="connsiteY17" fmla="*/ 144733 h 193345"/>
                <a:gd name="connsiteX18" fmla="*/ 581090 w 719722"/>
                <a:gd name="connsiteY18" fmla="*/ 121669 h 193345"/>
                <a:gd name="connsiteX19" fmla="*/ 575556 w 719722"/>
                <a:gd name="connsiteY19" fmla="*/ 98606 h 193345"/>
                <a:gd name="connsiteX20" fmla="*/ 560614 w 719722"/>
                <a:gd name="connsiteY20" fmla="*/ 83277 h 193345"/>
                <a:gd name="connsiteX21" fmla="*/ 539445 w 719722"/>
                <a:gd name="connsiteY21" fmla="*/ 77891 h 193345"/>
                <a:gd name="connsiteX22" fmla="*/ 2352 w 719722"/>
                <a:gd name="connsiteY22" fmla="*/ 51650 h 193345"/>
                <a:gd name="connsiteX23" fmla="*/ 30300 w 719722"/>
                <a:gd name="connsiteY23" fmla="*/ 51650 h 193345"/>
                <a:gd name="connsiteX24" fmla="*/ 43997 w 719722"/>
                <a:gd name="connsiteY24" fmla="*/ 58417 h 193345"/>
                <a:gd name="connsiteX25" fmla="*/ 73190 w 719722"/>
                <a:gd name="connsiteY25" fmla="*/ 99020 h 193345"/>
                <a:gd name="connsiteX26" fmla="*/ 102383 w 719722"/>
                <a:gd name="connsiteY26" fmla="*/ 58417 h 193345"/>
                <a:gd name="connsiteX27" fmla="*/ 116080 w 719722"/>
                <a:gd name="connsiteY27" fmla="*/ 51650 h 193345"/>
                <a:gd name="connsiteX28" fmla="*/ 142921 w 719722"/>
                <a:gd name="connsiteY28" fmla="*/ 51650 h 193345"/>
                <a:gd name="connsiteX29" fmla="*/ 90484 w 719722"/>
                <a:gd name="connsiteY29" fmla="*/ 121531 h 193345"/>
                <a:gd name="connsiteX30" fmla="*/ 145273 w 719722"/>
                <a:gd name="connsiteY30" fmla="*/ 191411 h 193345"/>
                <a:gd name="connsiteX31" fmla="*/ 116910 w 719722"/>
                <a:gd name="connsiteY31" fmla="*/ 191411 h 193345"/>
                <a:gd name="connsiteX32" fmla="*/ 103213 w 719722"/>
                <a:gd name="connsiteY32" fmla="*/ 184644 h 193345"/>
                <a:gd name="connsiteX33" fmla="*/ 72360 w 719722"/>
                <a:gd name="connsiteY33" fmla="*/ 144732 h 193345"/>
                <a:gd name="connsiteX34" fmla="*/ 41368 w 719722"/>
                <a:gd name="connsiteY34" fmla="*/ 184644 h 193345"/>
                <a:gd name="connsiteX35" fmla="*/ 27671 w 719722"/>
                <a:gd name="connsiteY35" fmla="*/ 191411 h 193345"/>
                <a:gd name="connsiteX36" fmla="*/ 0 w 719722"/>
                <a:gd name="connsiteY36" fmla="*/ 191411 h 193345"/>
                <a:gd name="connsiteX37" fmla="*/ 54512 w 719722"/>
                <a:gd name="connsiteY37" fmla="*/ 121531 h 193345"/>
                <a:gd name="connsiteX38" fmla="*/ 389469 w 719722"/>
                <a:gd name="connsiteY38" fmla="*/ 50408 h 193345"/>
                <a:gd name="connsiteX39" fmla="*/ 431944 w 719722"/>
                <a:gd name="connsiteY39" fmla="*/ 65737 h 193345"/>
                <a:gd name="connsiteX40" fmla="*/ 447993 w 719722"/>
                <a:gd name="connsiteY40" fmla="*/ 111449 h 193345"/>
                <a:gd name="connsiteX41" fmla="*/ 447993 w 719722"/>
                <a:gd name="connsiteY41" fmla="*/ 191549 h 193345"/>
                <a:gd name="connsiteX42" fmla="*/ 432220 w 719722"/>
                <a:gd name="connsiteY42" fmla="*/ 191549 h 193345"/>
                <a:gd name="connsiteX43" fmla="*/ 415203 w 719722"/>
                <a:gd name="connsiteY43" fmla="*/ 174562 h 193345"/>
                <a:gd name="connsiteX44" fmla="*/ 415203 w 719722"/>
                <a:gd name="connsiteY44" fmla="*/ 115730 h 193345"/>
                <a:gd name="connsiteX45" fmla="*/ 406486 w 719722"/>
                <a:gd name="connsiteY45" fmla="*/ 88110 h 193345"/>
                <a:gd name="connsiteX46" fmla="*/ 381859 w 719722"/>
                <a:gd name="connsiteY46" fmla="*/ 78857 h 193345"/>
                <a:gd name="connsiteX47" fmla="*/ 353358 w 719722"/>
                <a:gd name="connsiteY47" fmla="*/ 89767 h 193345"/>
                <a:gd name="connsiteX48" fmla="*/ 342843 w 719722"/>
                <a:gd name="connsiteY48" fmla="*/ 120978 h 193345"/>
                <a:gd name="connsiteX49" fmla="*/ 342843 w 719722"/>
                <a:gd name="connsiteY49" fmla="*/ 174562 h 193345"/>
                <a:gd name="connsiteX50" fmla="*/ 325826 w 719722"/>
                <a:gd name="connsiteY50" fmla="*/ 191549 h 193345"/>
                <a:gd name="connsiteX51" fmla="*/ 310053 w 719722"/>
                <a:gd name="connsiteY51" fmla="*/ 191549 h 193345"/>
                <a:gd name="connsiteX52" fmla="*/ 310053 w 719722"/>
                <a:gd name="connsiteY52" fmla="*/ 51927 h 193345"/>
                <a:gd name="connsiteX53" fmla="*/ 324165 w 719722"/>
                <a:gd name="connsiteY53" fmla="*/ 51927 h 193345"/>
                <a:gd name="connsiteX54" fmla="*/ 341183 w 719722"/>
                <a:gd name="connsiteY54" fmla="*/ 68914 h 193345"/>
                <a:gd name="connsiteX55" fmla="*/ 341183 w 719722"/>
                <a:gd name="connsiteY55" fmla="*/ 70018 h 193345"/>
                <a:gd name="connsiteX56" fmla="*/ 361659 w 719722"/>
                <a:gd name="connsiteY56" fmla="*/ 55379 h 193345"/>
                <a:gd name="connsiteX57" fmla="*/ 389469 w 719722"/>
                <a:gd name="connsiteY57" fmla="*/ 50408 h 193345"/>
                <a:gd name="connsiteX58" fmla="*/ 719722 w 719722"/>
                <a:gd name="connsiteY58" fmla="*/ 50269 h 193345"/>
                <a:gd name="connsiteX59" fmla="*/ 719722 w 719722"/>
                <a:gd name="connsiteY59" fmla="*/ 81342 h 193345"/>
                <a:gd name="connsiteX60" fmla="*/ 712113 w 719722"/>
                <a:gd name="connsiteY60" fmla="*/ 80514 h 193345"/>
                <a:gd name="connsiteX61" fmla="*/ 682228 w 719722"/>
                <a:gd name="connsiteY61" fmla="*/ 91700 h 193345"/>
                <a:gd name="connsiteX62" fmla="*/ 671436 w 719722"/>
                <a:gd name="connsiteY62" fmla="*/ 123740 h 193345"/>
                <a:gd name="connsiteX63" fmla="*/ 671436 w 719722"/>
                <a:gd name="connsiteY63" fmla="*/ 174424 h 193345"/>
                <a:gd name="connsiteX64" fmla="*/ 654419 w 719722"/>
                <a:gd name="connsiteY64" fmla="*/ 191411 h 193345"/>
                <a:gd name="connsiteX65" fmla="*/ 638646 w 719722"/>
                <a:gd name="connsiteY65" fmla="*/ 191411 h 193345"/>
                <a:gd name="connsiteX66" fmla="*/ 638646 w 719722"/>
                <a:gd name="connsiteY66" fmla="*/ 51926 h 193345"/>
                <a:gd name="connsiteX67" fmla="*/ 669776 w 719722"/>
                <a:gd name="connsiteY67" fmla="*/ 51926 h 193345"/>
                <a:gd name="connsiteX68" fmla="*/ 669776 w 719722"/>
                <a:gd name="connsiteY68" fmla="*/ 72366 h 193345"/>
                <a:gd name="connsiteX69" fmla="*/ 719722 w 719722"/>
                <a:gd name="connsiteY69" fmla="*/ 50269 h 193345"/>
                <a:gd name="connsiteX70" fmla="*/ 208500 w 719722"/>
                <a:gd name="connsiteY70" fmla="*/ 50269 h 193345"/>
                <a:gd name="connsiteX71" fmla="*/ 233543 w 719722"/>
                <a:gd name="connsiteY71" fmla="*/ 54964 h 193345"/>
                <a:gd name="connsiteX72" fmla="*/ 253327 w 719722"/>
                <a:gd name="connsiteY72" fmla="*/ 68775 h 193345"/>
                <a:gd name="connsiteX73" fmla="*/ 270345 w 719722"/>
                <a:gd name="connsiteY73" fmla="*/ 51788 h 193345"/>
                <a:gd name="connsiteX74" fmla="*/ 285979 w 719722"/>
                <a:gd name="connsiteY74" fmla="*/ 51788 h 193345"/>
                <a:gd name="connsiteX75" fmla="*/ 285979 w 719722"/>
                <a:gd name="connsiteY75" fmla="*/ 51926 h 193345"/>
                <a:gd name="connsiteX76" fmla="*/ 285979 w 719722"/>
                <a:gd name="connsiteY76" fmla="*/ 191549 h 193345"/>
                <a:gd name="connsiteX77" fmla="*/ 271867 w 719722"/>
                <a:gd name="connsiteY77" fmla="*/ 191549 h 193345"/>
                <a:gd name="connsiteX78" fmla="*/ 254849 w 719722"/>
                <a:gd name="connsiteY78" fmla="*/ 174562 h 193345"/>
                <a:gd name="connsiteX79" fmla="*/ 254849 w 719722"/>
                <a:gd name="connsiteY79" fmla="*/ 173457 h 193345"/>
                <a:gd name="connsiteX80" fmla="*/ 234788 w 719722"/>
                <a:gd name="connsiteY80" fmla="*/ 188372 h 193345"/>
                <a:gd name="connsiteX81" fmla="*/ 208500 w 719722"/>
                <a:gd name="connsiteY81" fmla="*/ 193344 h 193345"/>
                <a:gd name="connsiteX82" fmla="*/ 171975 w 719722"/>
                <a:gd name="connsiteY82" fmla="*/ 184506 h 193345"/>
                <a:gd name="connsiteX83" fmla="*/ 146794 w 719722"/>
                <a:gd name="connsiteY83" fmla="*/ 159371 h 193345"/>
                <a:gd name="connsiteX84" fmla="*/ 137801 w 719722"/>
                <a:gd name="connsiteY84" fmla="*/ 121669 h 193345"/>
                <a:gd name="connsiteX85" fmla="*/ 146794 w 719722"/>
                <a:gd name="connsiteY85" fmla="*/ 84104 h 193345"/>
                <a:gd name="connsiteX86" fmla="*/ 171975 w 719722"/>
                <a:gd name="connsiteY86" fmla="*/ 59108 h 193345"/>
                <a:gd name="connsiteX87" fmla="*/ 208500 w 719722"/>
                <a:gd name="connsiteY87" fmla="*/ 50269 h 193345"/>
                <a:gd name="connsiteX88" fmla="*/ 580675 w 719722"/>
                <a:gd name="connsiteY88" fmla="*/ 0 h 193345"/>
                <a:gd name="connsiteX89" fmla="*/ 613327 w 719722"/>
                <a:gd name="connsiteY89" fmla="*/ 0 h 193345"/>
                <a:gd name="connsiteX90" fmla="*/ 613327 w 719722"/>
                <a:gd name="connsiteY90" fmla="*/ 191550 h 193345"/>
                <a:gd name="connsiteX91" fmla="*/ 598938 w 719722"/>
                <a:gd name="connsiteY91" fmla="*/ 191550 h 193345"/>
                <a:gd name="connsiteX92" fmla="*/ 581920 w 719722"/>
                <a:gd name="connsiteY92" fmla="*/ 174563 h 193345"/>
                <a:gd name="connsiteX93" fmla="*/ 581920 w 719722"/>
                <a:gd name="connsiteY93" fmla="*/ 173458 h 193345"/>
                <a:gd name="connsiteX94" fmla="*/ 561859 w 719722"/>
                <a:gd name="connsiteY94" fmla="*/ 188373 h 193345"/>
                <a:gd name="connsiteX95" fmla="*/ 535571 w 719722"/>
                <a:gd name="connsiteY95" fmla="*/ 193345 h 193345"/>
                <a:gd name="connsiteX96" fmla="*/ 499322 w 719722"/>
                <a:gd name="connsiteY96" fmla="*/ 184507 h 193345"/>
                <a:gd name="connsiteX97" fmla="*/ 474003 w 719722"/>
                <a:gd name="connsiteY97" fmla="*/ 159234 h 193345"/>
                <a:gd name="connsiteX98" fmla="*/ 464872 w 719722"/>
                <a:gd name="connsiteY98" fmla="*/ 121669 h 193345"/>
                <a:gd name="connsiteX99" fmla="*/ 474003 w 719722"/>
                <a:gd name="connsiteY99" fmla="*/ 84243 h 193345"/>
                <a:gd name="connsiteX100" fmla="*/ 499322 w 719722"/>
                <a:gd name="connsiteY100" fmla="*/ 59108 h 193345"/>
                <a:gd name="connsiteX101" fmla="*/ 535571 w 719722"/>
                <a:gd name="connsiteY101" fmla="*/ 50270 h 193345"/>
                <a:gd name="connsiteX102" fmla="*/ 561029 w 719722"/>
                <a:gd name="connsiteY102" fmla="*/ 54965 h 193345"/>
                <a:gd name="connsiteX103" fmla="*/ 580675 w 719722"/>
                <a:gd name="connsiteY103" fmla="*/ 69052 h 193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l="l" t="t" r="r" b="b"/>
              <a:pathLst>
                <a:path w="719722" h="193345">
                  <a:moveTo>
                    <a:pt x="212098" y="78028"/>
                  </a:moveTo>
                  <a:cubicBezTo>
                    <a:pt x="200061" y="78028"/>
                    <a:pt x="190099" y="82033"/>
                    <a:pt x="182351" y="90043"/>
                  </a:cubicBezTo>
                  <a:cubicBezTo>
                    <a:pt x="174603" y="98053"/>
                    <a:pt x="170730" y="108549"/>
                    <a:pt x="170730" y="121669"/>
                  </a:cubicBezTo>
                  <a:cubicBezTo>
                    <a:pt x="170730" y="134788"/>
                    <a:pt x="174603" y="145284"/>
                    <a:pt x="182351" y="153294"/>
                  </a:cubicBezTo>
                  <a:cubicBezTo>
                    <a:pt x="190099" y="161304"/>
                    <a:pt x="200061" y="165309"/>
                    <a:pt x="212098" y="165309"/>
                  </a:cubicBezTo>
                  <a:cubicBezTo>
                    <a:pt x="224134" y="165447"/>
                    <a:pt x="234096" y="161442"/>
                    <a:pt x="241982" y="153294"/>
                  </a:cubicBezTo>
                  <a:cubicBezTo>
                    <a:pt x="249868" y="145284"/>
                    <a:pt x="253742" y="134788"/>
                    <a:pt x="253742" y="121669"/>
                  </a:cubicBezTo>
                  <a:cubicBezTo>
                    <a:pt x="253742" y="108549"/>
                    <a:pt x="249868" y="98053"/>
                    <a:pt x="241982" y="90043"/>
                  </a:cubicBezTo>
                  <a:cubicBezTo>
                    <a:pt x="234096" y="82033"/>
                    <a:pt x="224134" y="78028"/>
                    <a:pt x="212098" y="78028"/>
                  </a:cubicBezTo>
                  <a:close/>
                  <a:moveTo>
                    <a:pt x="539445" y="77891"/>
                  </a:moveTo>
                  <a:cubicBezTo>
                    <a:pt x="531559" y="77891"/>
                    <a:pt x="524503" y="79686"/>
                    <a:pt x="518277" y="83277"/>
                  </a:cubicBezTo>
                  <a:cubicBezTo>
                    <a:pt x="512051" y="86867"/>
                    <a:pt x="507070" y="91977"/>
                    <a:pt x="503335" y="98606"/>
                  </a:cubicBezTo>
                  <a:cubicBezTo>
                    <a:pt x="499599" y="105235"/>
                    <a:pt x="497801" y="112969"/>
                    <a:pt x="497801" y="121669"/>
                  </a:cubicBezTo>
                  <a:cubicBezTo>
                    <a:pt x="497801" y="130370"/>
                    <a:pt x="499599" y="138104"/>
                    <a:pt x="503335" y="144733"/>
                  </a:cubicBezTo>
                  <a:cubicBezTo>
                    <a:pt x="507070" y="151362"/>
                    <a:pt x="511913" y="156471"/>
                    <a:pt x="518277" y="160062"/>
                  </a:cubicBezTo>
                  <a:cubicBezTo>
                    <a:pt x="524503" y="163653"/>
                    <a:pt x="531698" y="165448"/>
                    <a:pt x="539445" y="165448"/>
                  </a:cubicBezTo>
                  <a:cubicBezTo>
                    <a:pt x="547193" y="165448"/>
                    <a:pt x="554388" y="163653"/>
                    <a:pt x="560614" y="160062"/>
                  </a:cubicBezTo>
                  <a:cubicBezTo>
                    <a:pt x="566840" y="156471"/>
                    <a:pt x="571821" y="151362"/>
                    <a:pt x="575556" y="144733"/>
                  </a:cubicBezTo>
                  <a:cubicBezTo>
                    <a:pt x="579292" y="138104"/>
                    <a:pt x="581090" y="130370"/>
                    <a:pt x="581090" y="121669"/>
                  </a:cubicBezTo>
                  <a:cubicBezTo>
                    <a:pt x="581090" y="112969"/>
                    <a:pt x="579292" y="105235"/>
                    <a:pt x="575556" y="98606"/>
                  </a:cubicBezTo>
                  <a:cubicBezTo>
                    <a:pt x="571821" y="91977"/>
                    <a:pt x="566840" y="86867"/>
                    <a:pt x="560614" y="83277"/>
                  </a:cubicBezTo>
                  <a:cubicBezTo>
                    <a:pt x="554388" y="79686"/>
                    <a:pt x="547193" y="77891"/>
                    <a:pt x="539445" y="77891"/>
                  </a:cubicBezTo>
                  <a:close/>
                  <a:moveTo>
                    <a:pt x="2352" y="51650"/>
                  </a:moveTo>
                  <a:lnTo>
                    <a:pt x="30300" y="51650"/>
                  </a:lnTo>
                  <a:cubicBezTo>
                    <a:pt x="35696" y="51650"/>
                    <a:pt x="40676" y="54136"/>
                    <a:pt x="43997" y="58417"/>
                  </a:cubicBezTo>
                  <a:lnTo>
                    <a:pt x="73190" y="99020"/>
                  </a:lnTo>
                  <a:lnTo>
                    <a:pt x="102383" y="58417"/>
                  </a:lnTo>
                  <a:cubicBezTo>
                    <a:pt x="105565" y="54136"/>
                    <a:pt x="110684" y="51650"/>
                    <a:pt x="116080" y="51650"/>
                  </a:cubicBezTo>
                  <a:lnTo>
                    <a:pt x="142921" y="51650"/>
                  </a:lnTo>
                  <a:lnTo>
                    <a:pt x="90484" y="121531"/>
                  </a:lnTo>
                  <a:lnTo>
                    <a:pt x="145273" y="191411"/>
                  </a:lnTo>
                  <a:lnTo>
                    <a:pt x="116910" y="191411"/>
                  </a:lnTo>
                  <a:cubicBezTo>
                    <a:pt x="111514" y="191549"/>
                    <a:pt x="106395" y="188925"/>
                    <a:pt x="103213" y="184644"/>
                  </a:cubicBezTo>
                  <a:lnTo>
                    <a:pt x="72360" y="144732"/>
                  </a:lnTo>
                  <a:lnTo>
                    <a:pt x="41368" y="184644"/>
                  </a:lnTo>
                  <a:cubicBezTo>
                    <a:pt x="38186" y="188925"/>
                    <a:pt x="33067" y="191411"/>
                    <a:pt x="27671" y="191411"/>
                  </a:cubicBezTo>
                  <a:lnTo>
                    <a:pt x="0" y="191411"/>
                  </a:lnTo>
                  <a:lnTo>
                    <a:pt x="54512" y="121531"/>
                  </a:lnTo>
                  <a:close/>
                  <a:moveTo>
                    <a:pt x="389469" y="50408"/>
                  </a:moveTo>
                  <a:cubicBezTo>
                    <a:pt x="407040" y="50270"/>
                    <a:pt x="421290" y="55379"/>
                    <a:pt x="431944" y="65737"/>
                  </a:cubicBezTo>
                  <a:cubicBezTo>
                    <a:pt x="442597" y="76095"/>
                    <a:pt x="447993" y="91286"/>
                    <a:pt x="447993" y="111449"/>
                  </a:cubicBezTo>
                  <a:lnTo>
                    <a:pt x="447993" y="191549"/>
                  </a:lnTo>
                  <a:lnTo>
                    <a:pt x="432220" y="191549"/>
                  </a:lnTo>
                  <a:cubicBezTo>
                    <a:pt x="422812" y="191549"/>
                    <a:pt x="415203" y="183953"/>
                    <a:pt x="415203" y="174562"/>
                  </a:cubicBezTo>
                  <a:lnTo>
                    <a:pt x="415203" y="115730"/>
                  </a:lnTo>
                  <a:cubicBezTo>
                    <a:pt x="415203" y="103577"/>
                    <a:pt x="412297" y="94325"/>
                    <a:pt x="406486" y="88110"/>
                  </a:cubicBezTo>
                  <a:cubicBezTo>
                    <a:pt x="400676" y="81895"/>
                    <a:pt x="392513" y="78857"/>
                    <a:pt x="381859" y="78857"/>
                  </a:cubicBezTo>
                  <a:cubicBezTo>
                    <a:pt x="369822" y="78857"/>
                    <a:pt x="360276" y="82448"/>
                    <a:pt x="353358" y="89767"/>
                  </a:cubicBezTo>
                  <a:cubicBezTo>
                    <a:pt x="346302" y="96948"/>
                    <a:pt x="342843" y="107444"/>
                    <a:pt x="342843" y="120978"/>
                  </a:cubicBezTo>
                  <a:lnTo>
                    <a:pt x="342843" y="174562"/>
                  </a:lnTo>
                  <a:cubicBezTo>
                    <a:pt x="342843" y="183953"/>
                    <a:pt x="335234" y="191549"/>
                    <a:pt x="325826" y="191549"/>
                  </a:cubicBezTo>
                  <a:lnTo>
                    <a:pt x="310053" y="191549"/>
                  </a:lnTo>
                  <a:lnTo>
                    <a:pt x="310053" y="51927"/>
                  </a:lnTo>
                  <a:lnTo>
                    <a:pt x="324165" y="51927"/>
                  </a:lnTo>
                  <a:cubicBezTo>
                    <a:pt x="333573" y="51927"/>
                    <a:pt x="341183" y="59523"/>
                    <a:pt x="341183" y="68914"/>
                  </a:cubicBezTo>
                  <a:lnTo>
                    <a:pt x="341183" y="70018"/>
                  </a:lnTo>
                  <a:cubicBezTo>
                    <a:pt x="346579" y="63527"/>
                    <a:pt x="353358" y="58694"/>
                    <a:pt x="361659" y="55379"/>
                  </a:cubicBezTo>
                  <a:cubicBezTo>
                    <a:pt x="369822" y="52065"/>
                    <a:pt x="379092" y="50408"/>
                    <a:pt x="389469" y="50408"/>
                  </a:cubicBezTo>
                  <a:close/>
                  <a:moveTo>
                    <a:pt x="719722" y="50269"/>
                  </a:moveTo>
                  <a:lnTo>
                    <a:pt x="719722" y="81342"/>
                  </a:lnTo>
                  <a:cubicBezTo>
                    <a:pt x="716955" y="80790"/>
                    <a:pt x="714326" y="80514"/>
                    <a:pt x="712113" y="80514"/>
                  </a:cubicBezTo>
                  <a:cubicBezTo>
                    <a:pt x="699384" y="80514"/>
                    <a:pt x="689422" y="84243"/>
                    <a:pt x="682228" y="91700"/>
                  </a:cubicBezTo>
                  <a:cubicBezTo>
                    <a:pt x="675033" y="99158"/>
                    <a:pt x="671436" y="109792"/>
                    <a:pt x="671436" y="123740"/>
                  </a:cubicBezTo>
                  <a:lnTo>
                    <a:pt x="671436" y="174424"/>
                  </a:lnTo>
                  <a:cubicBezTo>
                    <a:pt x="671436" y="183815"/>
                    <a:pt x="663827" y="191411"/>
                    <a:pt x="654419" y="191411"/>
                  </a:cubicBezTo>
                  <a:lnTo>
                    <a:pt x="638646" y="191411"/>
                  </a:lnTo>
                  <a:lnTo>
                    <a:pt x="638646" y="51926"/>
                  </a:lnTo>
                  <a:lnTo>
                    <a:pt x="669776" y="51926"/>
                  </a:lnTo>
                  <a:lnTo>
                    <a:pt x="669776" y="72366"/>
                  </a:lnTo>
                  <a:cubicBezTo>
                    <a:pt x="679322" y="57589"/>
                    <a:pt x="695925" y="50269"/>
                    <a:pt x="719722" y="50269"/>
                  </a:cubicBezTo>
                  <a:close/>
                  <a:moveTo>
                    <a:pt x="208500" y="50269"/>
                  </a:moveTo>
                  <a:cubicBezTo>
                    <a:pt x="217632" y="50269"/>
                    <a:pt x="225933" y="51788"/>
                    <a:pt x="233543" y="54964"/>
                  </a:cubicBezTo>
                  <a:cubicBezTo>
                    <a:pt x="241152" y="58141"/>
                    <a:pt x="247793" y="62698"/>
                    <a:pt x="253327" y="68775"/>
                  </a:cubicBezTo>
                  <a:cubicBezTo>
                    <a:pt x="253327" y="59384"/>
                    <a:pt x="260937" y="51788"/>
                    <a:pt x="270345" y="51788"/>
                  </a:cubicBezTo>
                  <a:lnTo>
                    <a:pt x="285979" y="51788"/>
                  </a:lnTo>
                  <a:lnTo>
                    <a:pt x="285979" y="51926"/>
                  </a:lnTo>
                  <a:lnTo>
                    <a:pt x="285979" y="191549"/>
                  </a:lnTo>
                  <a:lnTo>
                    <a:pt x="271867" y="191549"/>
                  </a:lnTo>
                  <a:cubicBezTo>
                    <a:pt x="262459" y="191549"/>
                    <a:pt x="254849" y="183953"/>
                    <a:pt x="254849" y="174562"/>
                  </a:cubicBezTo>
                  <a:lnTo>
                    <a:pt x="254849" y="173457"/>
                  </a:lnTo>
                  <a:cubicBezTo>
                    <a:pt x="249453" y="180086"/>
                    <a:pt x="242812" y="185058"/>
                    <a:pt x="234788" y="188372"/>
                  </a:cubicBezTo>
                  <a:cubicBezTo>
                    <a:pt x="226902" y="191687"/>
                    <a:pt x="218047" y="193344"/>
                    <a:pt x="208500" y="193344"/>
                  </a:cubicBezTo>
                  <a:cubicBezTo>
                    <a:pt x="194941" y="193344"/>
                    <a:pt x="182628" y="190444"/>
                    <a:pt x="171975" y="184506"/>
                  </a:cubicBezTo>
                  <a:cubicBezTo>
                    <a:pt x="161183" y="178567"/>
                    <a:pt x="152882" y="170143"/>
                    <a:pt x="146794" y="159371"/>
                  </a:cubicBezTo>
                  <a:cubicBezTo>
                    <a:pt x="140706" y="148599"/>
                    <a:pt x="137801" y="136031"/>
                    <a:pt x="137801" y="121669"/>
                  </a:cubicBezTo>
                  <a:cubicBezTo>
                    <a:pt x="137801" y="107306"/>
                    <a:pt x="140845" y="94876"/>
                    <a:pt x="146794" y="84104"/>
                  </a:cubicBezTo>
                  <a:cubicBezTo>
                    <a:pt x="152882" y="73332"/>
                    <a:pt x="161183" y="65046"/>
                    <a:pt x="171975" y="59108"/>
                  </a:cubicBezTo>
                  <a:cubicBezTo>
                    <a:pt x="182766" y="53169"/>
                    <a:pt x="194941" y="50269"/>
                    <a:pt x="208500" y="50269"/>
                  </a:cubicBezTo>
                  <a:close/>
                  <a:moveTo>
                    <a:pt x="580675" y="0"/>
                  </a:moveTo>
                  <a:lnTo>
                    <a:pt x="613327" y="0"/>
                  </a:lnTo>
                  <a:lnTo>
                    <a:pt x="613327" y="191550"/>
                  </a:lnTo>
                  <a:lnTo>
                    <a:pt x="598938" y="191550"/>
                  </a:lnTo>
                  <a:cubicBezTo>
                    <a:pt x="589530" y="191550"/>
                    <a:pt x="581920" y="183954"/>
                    <a:pt x="581920" y="174563"/>
                  </a:cubicBezTo>
                  <a:lnTo>
                    <a:pt x="581920" y="173458"/>
                  </a:lnTo>
                  <a:cubicBezTo>
                    <a:pt x="576525" y="180087"/>
                    <a:pt x="569884" y="185059"/>
                    <a:pt x="561859" y="188373"/>
                  </a:cubicBezTo>
                  <a:cubicBezTo>
                    <a:pt x="553973" y="191688"/>
                    <a:pt x="545118" y="193345"/>
                    <a:pt x="535571" y="193345"/>
                  </a:cubicBezTo>
                  <a:cubicBezTo>
                    <a:pt x="522151" y="193345"/>
                    <a:pt x="509976" y="190445"/>
                    <a:pt x="499322" y="184507"/>
                  </a:cubicBezTo>
                  <a:cubicBezTo>
                    <a:pt x="488531" y="178568"/>
                    <a:pt x="480091" y="170144"/>
                    <a:pt x="474003" y="159234"/>
                  </a:cubicBezTo>
                  <a:cubicBezTo>
                    <a:pt x="467916" y="148323"/>
                    <a:pt x="464872" y="135756"/>
                    <a:pt x="464872" y="121669"/>
                  </a:cubicBezTo>
                  <a:cubicBezTo>
                    <a:pt x="464872" y="107583"/>
                    <a:pt x="467916" y="95015"/>
                    <a:pt x="474003" y="84243"/>
                  </a:cubicBezTo>
                  <a:cubicBezTo>
                    <a:pt x="480091" y="73471"/>
                    <a:pt x="488531" y="65047"/>
                    <a:pt x="499322" y="59108"/>
                  </a:cubicBezTo>
                  <a:cubicBezTo>
                    <a:pt x="510114" y="53170"/>
                    <a:pt x="522151" y="50270"/>
                    <a:pt x="535571" y="50270"/>
                  </a:cubicBezTo>
                  <a:cubicBezTo>
                    <a:pt x="544841" y="50270"/>
                    <a:pt x="553281" y="51789"/>
                    <a:pt x="561029" y="54965"/>
                  </a:cubicBezTo>
                  <a:cubicBezTo>
                    <a:pt x="568777" y="58142"/>
                    <a:pt x="575279" y="62837"/>
                    <a:pt x="580675" y="69052"/>
                  </a:cubicBezTo>
                  <a:close/>
                </a:path>
              </a:pathLst>
            </a:custGeom>
            <a:grpFill/>
            <a:ln w="9510" cap="flat">
              <a:noFill/>
              <a:prstDash val="solid"/>
              <a:miter/>
            </a:ln>
          </p:spPr>
          <p:txBody>
            <a:bodyPr wrap="square" rtlCol="0" anchor="ctr">
              <a:noAutofit/>
            </a:bodyPr>
            <a:lstStyle/>
            <a:p>
              <a:endParaRPr lang="en-US" sz="1799"/>
            </a:p>
          </p:txBody>
        </p:sp>
        <p:grpSp>
          <p:nvGrpSpPr>
            <p:cNvPr id="38" name="Group 37">
              <a:extLst>
                <a:ext uri="{FF2B5EF4-FFF2-40B4-BE49-F238E27FC236}">
                  <a16:creationId xmlns:a16="http://schemas.microsoft.com/office/drawing/2014/main" id="{FA5E1AF5-773B-4548-B493-D8ED461591AF}"/>
                </a:ext>
              </a:extLst>
            </p:cNvPr>
            <p:cNvGrpSpPr/>
            <p:nvPr userDrawn="1"/>
          </p:nvGrpSpPr>
          <p:grpSpPr>
            <a:xfrm>
              <a:off x="11082099" y="267640"/>
              <a:ext cx="156756" cy="139761"/>
              <a:chOff x="11082099" y="267640"/>
              <a:chExt cx="156756" cy="139761"/>
            </a:xfrm>
            <a:grpFill/>
          </p:grpSpPr>
          <p:sp>
            <p:nvSpPr>
              <p:cNvPr id="39" name="Freeform 38">
                <a:extLst>
                  <a:ext uri="{FF2B5EF4-FFF2-40B4-BE49-F238E27FC236}">
                    <a16:creationId xmlns:a16="http://schemas.microsoft.com/office/drawing/2014/main" id="{922A8F3B-08B4-9544-AD22-8D8B3E6DDF75}"/>
                  </a:ext>
                </a:extLst>
              </p:cNvPr>
              <p:cNvSpPr/>
              <p:nvPr/>
            </p:nvSpPr>
            <p:spPr>
              <a:xfrm>
                <a:off x="11082099" y="272749"/>
                <a:ext cx="70699" cy="60489"/>
              </a:xfrm>
              <a:custGeom>
                <a:avLst/>
                <a:gdLst>
                  <a:gd name="connsiteX0" fmla="*/ 246570 w 486475"/>
                  <a:gd name="connsiteY0" fmla="*/ 0 h 416222"/>
                  <a:gd name="connsiteX1" fmla="*/ 225625 w 486475"/>
                  <a:gd name="connsiteY1" fmla="*/ 26608 h 416222"/>
                  <a:gd name="connsiteX2" fmla="*/ 0 w 486475"/>
                  <a:gd name="connsiteY2" fmla="*/ 416223 h 416222"/>
                  <a:gd name="connsiteX3" fmla="*/ 486475 w 486475"/>
                  <a:gd name="connsiteY3" fmla="*/ 416223 h 416222"/>
                  <a:gd name="connsiteX4" fmla="*/ 246570 w 486475"/>
                  <a:gd name="connsiteY4" fmla="*/ 0 h 416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475" h="416222">
                    <a:moveTo>
                      <a:pt x="246570" y="0"/>
                    </a:moveTo>
                    <a:cubicBezTo>
                      <a:pt x="238954" y="7602"/>
                      <a:pt x="231338" y="16155"/>
                      <a:pt x="225625" y="26608"/>
                    </a:cubicBezTo>
                    <a:lnTo>
                      <a:pt x="0" y="416223"/>
                    </a:lnTo>
                    <a:lnTo>
                      <a:pt x="486475" y="416223"/>
                    </a:lnTo>
                    <a:lnTo>
                      <a:pt x="246570" y="0"/>
                    </a:lnTo>
                    <a:close/>
                  </a:path>
                </a:pathLst>
              </a:custGeom>
              <a:grpFill/>
              <a:ln w="9510" cap="flat">
                <a:noFill/>
                <a:prstDash val="solid"/>
                <a:miter/>
              </a:ln>
            </p:spPr>
            <p:txBody>
              <a:bodyPr rtlCol="0" anchor="ctr"/>
              <a:lstStyle/>
              <a:p>
                <a:endParaRPr lang="en-US" sz="1799"/>
              </a:p>
            </p:txBody>
          </p:sp>
          <p:sp>
            <p:nvSpPr>
              <p:cNvPr id="40" name="Freeform 39">
                <a:extLst>
                  <a:ext uri="{FF2B5EF4-FFF2-40B4-BE49-F238E27FC236}">
                    <a16:creationId xmlns:a16="http://schemas.microsoft.com/office/drawing/2014/main" id="{9404EDFE-5DED-0047-BA1C-691C6E627942}"/>
                  </a:ext>
                </a:extLst>
              </p:cNvPr>
              <p:cNvSpPr/>
              <p:nvPr/>
            </p:nvSpPr>
            <p:spPr>
              <a:xfrm>
                <a:off x="11125542" y="267640"/>
                <a:ext cx="69869" cy="61180"/>
              </a:xfrm>
              <a:custGeom>
                <a:avLst/>
                <a:gdLst>
                  <a:gd name="connsiteX0" fmla="*/ 480763 w 480763"/>
                  <a:gd name="connsiteY0" fmla="*/ 4751 h 420973"/>
                  <a:gd name="connsiteX1" fmla="*/ 447443 w 480763"/>
                  <a:gd name="connsiteY1" fmla="*/ 0 h 420973"/>
                  <a:gd name="connsiteX2" fmla="*/ 33320 w 480763"/>
                  <a:gd name="connsiteY2" fmla="*/ 0 h 420973"/>
                  <a:gd name="connsiteX3" fmla="*/ 0 w 480763"/>
                  <a:gd name="connsiteY3" fmla="*/ 4751 h 420973"/>
                  <a:gd name="connsiteX4" fmla="*/ 240858 w 480763"/>
                  <a:gd name="connsiteY4" fmla="*/ 420974 h 420973"/>
                  <a:gd name="connsiteX5" fmla="*/ 480763 w 480763"/>
                  <a:gd name="connsiteY5" fmla="*/ 4751 h 420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0763" h="420973">
                    <a:moveTo>
                      <a:pt x="480763" y="4751"/>
                    </a:moveTo>
                    <a:cubicBezTo>
                      <a:pt x="470291" y="1901"/>
                      <a:pt x="458867" y="0"/>
                      <a:pt x="447443" y="0"/>
                    </a:cubicBezTo>
                    <a:lnTo>
                      <a:pt x="33320" y="0"/>
                    </a:lnTo>
                    <a:cubicBezTo>
                      <a:pt x="21896" y="0"/>
                      <a:pt x="10472" y="1901"/>
                      <a:pt x="0" y="4751"/>
                    </a:cubicBezTo>
                    <a:lnTo>
                      <a:pt x="240858" y="420974"/>
                    </a:lnTo>
                    <a:lnTo>
                      <a:pt x="480763" y="4751"/>
                    </a:lnTo>
                    <a:close/>
                  </a:path>
                </a:pathLst>
              </a:custGeom>
              <a:grpFill/>
              <a:ln w="9510" cap="flat">
                <a:noFill/>
                <a:prstDash val="solid"/>
                <a:miter/>
              </a:ln>
            </p:spPr>
            <p:txBody>
              <a:bodyPr rtlCol="0" anchor="ctr"/>
              <a:lstStyle/>
              <a:p>
                <a:endParaRPr lang="en-US" sz="1799"/>
              </a:p>
            </p:txBody>
          </p:sp>
          <p:sp>
            <p:nvSpPr>
              <p:cNvPr id="41" name="Freeform 40">
                <a:extLst>
                  <a:ext uri="{FF2B5EF4-FFF2-40B4-BE49-F238E27FC236}">
                    <a16:creationId xmlns:a16="http://schemas.microsoft.com/office/drawing/2014/main" id="{9A2D2017-BFF7-AB4A-A279-4BFFDB01D6DD}"/>
                  </a:ext>
                </a:extLst>
              </p:cNvPr>
              <p:cNvSpPr/>
              <p:nvPr/>
            </p:nvSpPr>
            <p:spPr>
              <a:xfrm>
                <a:off x="11082237" y="341939"/>
                <a:ext cx="70838" cy="60489"/>
              </a:xfrm>
              <a:custGeom>
                <a:avLst/>
                <a:gdLst>
                  <a:gd name="connsiteX0" fmla="*/ 0 w 487427"/>
                  <a:gd name="connsiteY0" fmla="*/ 0 h 416222"/>
                  <a:gd name="connsiteX1" fmla="*/ 225625 w 487427"/>
                  <a:gd name="connsiteY1" fmla="*/ 389615 h 416222"/>
                  <a:gd name="connsiteX2" fmla="*/ 246570 w 487427"/>
                  <a:gd name="connsiteY2" fmla="*/ 416222 h 416222"/>
                  <a:gd name="connsiteX3" fmla="*/ 487427 w 487427"/>
                  <a:gd name="connsiteY3" fmla="*/ 0 h 416222"/>
                  <a:gd name="connsiteX4" fmla="*/ 0 w 487427"/>
                  <a:gd name="connsiteY4" fmla="*/ 0 h 416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7427" h="416222">
                    <a:moveTo>
                      <a:pt x="0" y="0"/>
                    </a:moveTo>
                    <a:lnTo>
                      <a:pt x="225625" y="389615"/>
                    </a:lnTo>
                    <a:cubicBezTo>
                      <a:pt x="231338" y="399118"/>
                      <a:pt x="238002" y="408620"/>
                      <a:pt x="246570" y="416222"/>
                    </a:cubicBezTo>
                    <a:lnTo>
                      <a:pt x="487427" y="0"/>
                    </a:lnTo>
                    <a:lnTo>
                      <a:pt x="0" y="0"/>
                    </a:lnTo>
                    <a:close/>
                  </a:path>
                </a:pathLst>
              </a:custGeom>
              <a:grpFill/>
              <a:ln w="9510" cap="flat">
                <a:noFill/>
                <a:prstDash val="solid"/>
                <a:miter/>
              </a:ln>
            </p:spPr>
            <p:txBody>
              <a:bodyPr rtlCol="0" anchor="ctr"/>
              <a:lstStyle/>
              <a:p>
                <a:endParaRPr lang="en-US" sz="1799"/>
              </a:p>
            </p:txBody>
          </p:sp>
          <p:sp>
            <p:nvSpPr>
              <p:cNvPr id="42" name="Freeform 41">
                <a:extLst>
                  <a:ext uri="{FF2B5EF4-FFF2-40B4-BE49-F238E27FC236}">
                    <a16:creationId xmlns:a16="http://schemas.microsoft.com/office/drawing/2014/main" id="{8D003735-9FA5-304B-B699-7DDF6B6C3DC3}"/>
                  </a:ext>
                </a:extLst>
              </p:cNvPr>
              <p:cNvSpPr/>
              <p:nvPr/>
            </p:nvSpPr>
            <p:spPr>
              <a:xfrm>
                <a:off x="11168017" y="341939"/>
                <a:ext cx="70838" cy="60489"/>
              </a:xfrm>
              <a:custGeom>
                <a:avLst/>
                <a:gdLst>
                  <a:gd name="connsiteX0" fmla="*/ 261802 w 487427"/>
                  <a:gd name="connsiteY0" fmla="*/ 389615 h 416222"/>
                  <a:gd name="connsiteX1" fmla="*/ 487427 w 487427"/>
                  <a:gd name="connsiteY1" fmla="*/ 0 h 416222"/>
                  <a:gd name="connsiteX2" fmla="*/ 0 w 487427"/>
                  <a:gd name="connsiteY2" fmla="*/ 0 h 416222"/>
                  <a:gd name="connsiteX3" fmla="*/ 240858 w 487427"/>
                  <a:gd name="connsiteY3" fmla="*/ 416222 h 416222"/>
                  <a:gd name="connsiteX4" fmla="*/ 261802 w 487427"/>
                  <a:gd name="connsiteY4" fmla="*/ 389615 h 416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7427" h="416222">
                    <a:moveTo>
                      <a:pt x="261802" y="389615"/>
                    </a:moveTo>
                    <a:lnTo>
                      <a:pt x="487427" y="0"/>
                    </a:lnTo>
                    <a:lnTo>
                      <a:pt x="0" y="0"/>
                    </a:lnTo>
                    <a:lnTo>
                      <a:pt x="240858" y="416222"/>
                    </a:lnTo>
                    <a:cubicBezTo>
                      <a:pt x="248474" y="407670"/>
                      <a:pt x="256090" y="399118"/>
                      <a:pt x="261802" y="389615"/>
                    </a:cubicBezTo>
                  </a:path>
                </a:pathLst>
              </a:custGeom>
              <a:grpFill/>
              <a:ln w="9510" cap="flat">
                <a:noFill/>
                <a:prstDash val="solid"/>
                <a:miter/>
              </a:ln>
            </p:spPr>
            <p:txBody>
              <a:bodyPr rtlCol="0" anchor="ctr"/>
              <a:lstStyle/>
              <a:p>
                <a:endParaRPr lang="en-US" sz="1799"/>
              </a:p>
            </p:txBody>
          </p:sp>
          <p:sp>
            <p:nvSpPr>
              <p:cNvPr id="43" name="Freeform 42">
                <a:extLst>
                  <a:ext uri="{FF2B5EF4-FFF2-40B4-BE49-F238E27FC236}">
                    <a16:creationId xmlns:a16="http://schemas.microsoft.com/office/drawing/2014/main" id="{C7A7D6F1-6B7B-FC40-814D-A476931C3342}"/>
                  </a:ext>
                </a:extLst>
              </p:cNvPr>
              <p:cNvSpPr/>
              <p:nvPr/>
            </p:nvSpPr>
            <p:spPr>
              <a:xfrm>
                <a:off x="11125542" y="346221"/>
                <a:ext cx="70008" cy="61180"/>
              </a:xfrm>
              <a:custGeom>
                <a:avLst/>
                <a:gdLst>
                  <a:gd name="connsiteX0" fmla="*/ 0 w 481715"/>
                  <a:gd name="connsiteY0" fmla="*/ 416223 h 420973"/>
                  <a:gd name="connsiteX1" fmla="*/ 33320 w 481715"/>
                  <a:gd name="connsiteY1" fmla="*/ 420974 h 420973"/>
                  <a:gd name="connsiteX2" fmla="*/ 448395 w 481715"/>
                  <a:gd name="connsiteY2" fmla="*/ 420974 h 420973"/>
                  <a:gd name="connsiteX3" fmla="*/ 481715 w 481715"/>
                  <a:gd name="connsiteY3" fmla="*/ 416223 h 420973"/>
                  <a:gd name="connsiteX4" fmla="*/ 240858 w 481715"/>
                  <a:gd name="connsiteY4" fmla="*/ 0 h 420973"/>
                  <a:gd name="connsiteX5" fmla="*/ 0 w 481715"/>
                  <a:gd name="connsiteY5" fmla="*/ 416223 h 420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1715" h="420973">
                    <a:moveTo>
                      <a:pt x="0" y="416223"/>
                    </a:moveTo>
                    <a:cubicBezTo>
                      <a:pt x="10472" y="419073"/>
                      <a:pt x="21896" y="420974"/>
                      <a:pt x="33320" y="420974"/>
                    </a:cubicBezTo>
                    <a:lnTo>
                      <a:pt x="448395" y="420974"/>
                    </a:lnTo>
                    <a:cubicBezTo>
                      <a:pt x="459819" y="420974"/>
                      <a:pt x="471243" y="419073"/>
                      <a:pt x="481715" y="416223"/>
                    </a:cubicBezTo>
                    <a:lnTo>
                      <a:pt x="240858" y="0"/>
                    </a:lnTo>
                    <a:lnTo>
                      <a:pt x="0" y="416223"/>
                    </a:lnTo>
                    <a:close/>
                  </a:path>
                </a:pathLst>
              </a:custGeom>
              <a:grpFill/>
              <a:ln w="9510" cap="flat">
                <a:noFill/>
                <a:prstDash val="solid"/>
                <a:miter/>
              </a:ln>
            </p:spPr>
            <p:txBody>
              <a:bodyPr rtlCol="0" anchor="ctr"/>
              <a:lstStyle/>
              <a:p>
                <a:endParaRPr lang="en-US" sz="1799"/>
              </a:p>
            </p:txBody>
          </p:sp>
          <p:sp>
            <p:nvSpPr>
              <p:cNvPr id="44" name="Freeform 43">
                <a:extLst>
                  <a:ext uri="{FF2B5EF4-FFF2-40B4-BE49-F238E27FC236}">
                    <a16:creationId xmlns:a16="http://schemas.microsoft.com/office/drawing/2014/main" id="{D95D3BDB-F1A6-2B42-B69A-01D2D9DE4EC7}"/>
                  </a:ext>
                </a:extLst>
              </p:cNvPr>
              <p:cNvSpPr/>
              <p:nvPr/>
            </p:nvSpPr>
            <p:spPr>
              <a:xfrm>
                <a:off x="11168017" y="272749"/>
                <a:ext cx="70699" cy="60489"/>
              </a:xfrm>
              <a:custGeom>
                <a:avLst/>
                <a:gdLst>
                  <a:gd name="connsiteX0" fmla="*/ 486475 w 486475"/>
                  <a:gd name="connsiteY0" fmla="*/ 416223 h 416222"/>
                  <a:gd name="connsiteX1" fmla="*/ 260850 w 486475"/>
                  <a:gd name="connsiteY1" fmla="*/ 26608 h 416222"/>
                  <a:gd name="connsiteX2" fmla="*/ 239906 w 486475"/>
                  <a:gd name="connsiteY2" fmla="*/ 0 h 416222"/>
                  <a:gd name="connsiteX3" fmla="*/ 0 w 486475"/>
                  <a:gd name="connsiteY3" fmla="*/ 416223 h 416222"/>
                  <a:gd name="connsiteX4" fmla="*/ 486475 w 486475"/>
                  <a:gd name="connsiteY4" fmla="*/ 416223 h 416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475" h="416222">
                    <a:moveTo>
                      <a:pt x="486475" y="416223"/>
                    </a:moveTo>
                    <a:lnTo>
                      <a:pt x="260850" y="26608"/>
                    </a:lnTo>
                    <a:cubicBezTo>
                      <a:pt x="255138" y="17105"/>
                      <a:pt x="248474" y="7602"/>
                      <a:pt x="239906" y="0"/>
                    </a:cubicBezTo>
                    <a:lnTo>
                      <a:pt x="0" y="416223"/>
                    </a:lnTo>
                    <a:lnTo>
                      <a:pt x="486475" y="416223"/>
                    </a:lnTo>
                    <a:close/>
                  </a:path>
                </a:pathLst>
              </a:custGeom>
              <a:grpFill/>
              <a:ln w="9510" cap="flat">
                <a:noFill/>
                <a:prstDash val="solid"/>
                <a:miter/>
              </a:ln>
            </p:spPr>
            <p:txBody>
              <a:bodyPr rtlCol="0" anchor="ctr"/>
              <a:lstStyle/>
              <a:p>
                <a:endParaRPr lang="en-US" sz="1799"/>
              </a:p>
            </p:txBody>
          </p:sp>
        </p:grpSp>
      </p:grpSp>
      <p:sp>
        <p:nvSpPr>
          <p:cNvPr id="50" name="Text Placeholder 7">
            <a:extLst>
              <a:ext uri="{FF2B5EF4-FFF2-40B4-BE49-F238E27FC236}">
                <a16:creationId xmlns:a16="http://schemas.microsoft.com/office/drawing/2014/main" id="{270D1B41-2676-184B-B4F6-E65460351AD3}"/>
              </a:ext>
            </a:extLst>
          </p:cNvPr>
          <p:cNvSpPr>
            <a:spLocks noGrp="1"/>
          </p:cNvSpPr>
          <p:nvPr>
            <p:ph type="body" sz="quarter" idx="25"/>
          </p:nvPr>
        </p:nvSpPr>
        <p:spPr>
          <a:xfrm>
            <a:off x="602673" y="3861263"/>
            <a:ext cx="5865812" cy="233718"/>
          </a:xfrm>
          <a:prstGeom prst="rect">
            <a:avLst/>
          </a:prstGeom>
        </p:spPr>
        <p:txBody>
          <a:bodyPr wrap="square">
            <a:spAutoFit/>
          </a:bodyPr>
          <a:lstStyle>
            <a:lvl1pPr marL="0" marR="0" indent="0" algn="l" defTabSz="182742" rtl="0" eaLnBrk="1" fontAlgn="auto" latinLnBrk="0" hangingPunct="1">
              <a:lnSpc>
                <a:spcPct val="120000"/>
              </a:lnSpc>
              <a:spcBef>
                <a:spcPts val="0"/>
              </a:spcBef>
              <a:spcAft>
                <a:spcPts val="0"/>
              </a:spcAft>
              <a:buClrTx/>
              <a:buSzTx/>
              <a:buFont typeface="Arial" panose="020B0604020202020204" pitchFamily="34" charset="0"/>
              <a:buNone/>
              <a:tabLst/>
              <a:defRPr lang="en-US">
                <a:solidFill>
                  <a:schemeClr val="bg2"/>
                </a:solidFill>
              </a:defRPr>
            </a:lvl1pPr>
            <a:lvl4pPr marL="182880" marR="0" indent="-182880" algn="l" defTabSz="182880" rtl="0" eaLnBrk="1" fontAlgn="auto" latinLnBrk="0" hangingPunct="1">
              <a:lnSpc>
                <a:spcPct val="100000"/>
              </a:lnSpc>
              <a:spcBef>
                <a:spcPts val="0"/>
              </a:spcBef>
              <a:spcAft>
                <a:spcPts val="600"/>
              </a:spcAft>
              <a:buClr>
                <a:schemeClr val="tx2"/>
              </a:buClr>
              <a:buSzPct val="100000"/>
              <a:buFont typeface="Arial" panose="020B0604020202020204" pitchFamily="34" charset="0"/>
              <a:buChar char="•"/>
              <a:tabLst>
                <a:tab pos="182880" algn="l"/>
                <a:tab pos="365760" algn="l"/>
                <a:tab pos="548640" algn="l"/>
              </a:tabLst>
              <a:defRPr/>
            </a:lvl4pPr>
          </a:lstStyle>
          <a:p>
            <a:pPr lvl="0"/>
            <a:r>
              <a:rPr lang="en-US"/>
              <a:t>Click to edit Master text styles</a:t>
            </a:r>
          </a:p>
        </p:txBody>
      </p:sp>
    </p:spTree>
    <p:extLst>
      <p:ext uri="{BB962C8B-B14F-4D97-AF65-F5344CB8AC3E}">
        <p14:creationId xmlns:p14="http://schemas.microsoft.com/office/powerpoint/2010/main" val="740715372"/>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preserve="1" userDrawn="1">
  <p:cSld name="Thanks 2">
    <p:bg>
      <p:bgRef idx="1001">
        <a:schemeClr val="bg2"/>
      </p:bgRef>
    </p:bg>
    <p:spTree>
      <p:nvGrpSpPr>
        <p:cNvPr id="1" name=""/>
        <p:cNvGrpSpPr/>
        <p:nvPr/>
      </p:nvGrpSpPr>
      <p:grpSpPr>
        <a:xfrm>
          <a:off x="0" y="0"/>
          <a:ext cx="0" cy="0"/>
          <a:chOff x="0" y="0"/>
          <a:chExt cx="0" cy="0"/>
        </a:xfrm>
      </p:grpSpPr>
      <p:sp>
        <p:nvSpPr>
          <p:cNvPr id="19" name="TITLE">
            <a:extLst>
              <a:ext uri="{FF2B5EF4-FFF2-40B4-BE49-F238E27FC236}">
                <a16:creationId xmlns:a16="http://schemas.microsoft.com/office/drawing/2014/main" id="{D4C4CBD8-33FC-AC44-B6C4-35CC93D341DC}"/>
              </a:ext>
            </a:extLst>
          </p:cNvPr>
          <p:cNvSpPr>
            <a:spLocks noGrp="1"/>
          </p:cNvSpPr>
          <p:nvPr>
            <p:ph type="title" hasCustomPrompt="1"/>
          </p:nvPr>
        </p:nvSpPr>
        <p:spPr>
          <a:xfrm>
            <a:off x="608013" y="2904724"/>
            <a:ext cx="3657600" cy="664797"/>
          </a:xfrm>
          <a:prstGeom prst="rect">
            <a:avLst/>
          </a:prstGeom>
        </p:spPr>
        <p:txBody>
          <a:bodyPr wrap="square" anchor="b" anchorCtr="0">
            <a:spAutoFit/>
          </a:bodyPr>
          <a:lstStyle>
            <a:lvl1pPr>
              <a:lnSpc>
                <a:spcPct val="90000"/>
              </a:lnSpc>
              <a:defRPr sz="4800" b="0" i="0" spc="-30" baseline="0">
                <a:solidFill>
                  <a:schemeClr val="tx2"/>
                </a:solidFill>
                <a:latin typeface="Times New Roman" panose="02020603050405020304" pitchFamily="18" charset="0"/>
                <a:cs typeface="Times New Roman" panose="02020603050405020304" pitchFamily="18" charset="0"/>
              </a:defRPr>
            </a:lvl1pPr>
          </a:lstStyle>
          <a:p>
            <a:r>
              <a:rPr lang="en-US"/>
              <a:t>Section Title</a:t>
            </a:r>
          </a:p>
        </p:txBody>
      </p:sp>
      <p:grpSp>
        <p:nvGrpSpPr>
          <p:cNvPr id="36" name="Group 35">
            <a:extLst>
              <a:ext uri="{FF2B5EF4-FFF2-40B4-BE49-F238E27FC236}">
                <a16:creationId xmlns:a16="http://schemas.microsoft.com/office/drawing/2014/main" id="{B727CFBB-7C57-0B44-9D3F-5B858D7A23AA}"/>
              </a:ext>
            </a:extLst>
          </p:cNvPr>
          <p:cNvGrpSpPr>
            <a:grpSpLocks noChangeAspect="1"/>
          </p:cNvGrpSpPr>
          <p:nvPr userDrawn="1"/>
        </p:nvGrpSpPr>
        <p:grpSpPr>
          <a:xfrm>
            <a:off x="11082099" y="215853"/>
            <a:ext cx="886025" cy="193345"/>
            <a:chOff x="11082099" y="215851"/>
            <a:chExt cx="886025" cy="193345"/>
          </a:xfrm>
          <a:solidFill>
            <a:schemeClr val="tx2"/>
          </a:solidFill>
        </p:grpSpPr>
        <p:sp>
          <p:nvSpPr>
            <p:cNvPr id="37" name="Freeform 36">
              <a:extLst>
                <a:ext uri="{FF2B5EF4-FFF2-40B4-BE49-F238E27FC236}">
                  <a16:creationId xmlns:a16="http://schemas.microsoft.com/office/drawing/2014/main" id="{1EA0ED6B-BD71-474D-B766-C1FFFB534C80}"/>
                </a:ext>
              </a:extLst>
            </p:cNvPr>
            <p:cNvSpPr/>
            <p:nvPr/>
          </p:nvSpPr>
          <p:spPr>
            <a:xfrm>
              <a:off x="11248402" y="215851"/>
              <a:ext cx="719722" cy="193345"/>
            </a:xfrm>
            <a:custGeom>
              <a:avLst/>
              <a:gdLst>
                <a:gd name="connsiteX0" fmla="*/ 212098 w 719722"/>
                <a:gd name="connsiteY0" fmla="*/ 78028 h 193345"/>
                <a:gd name="connsiteX1" fmla="*/ 182351 w 719722"/>
                <a:gd name="connsiteY1" fmla="*/ 90043 h 193345"/>
                <a:gd name="connsiteX2" fmla="*/ 170730 w 719722"/>
                <a:gd name="connsiteY2" fmla="*/ 121669 h 193345"/>
                <a:gd name="connsiteX3" fmla="*/ 182351 w 719722"/>
                <a:gd name="connsiteY3" fmla="*/ 153294 h 193345"/>
                <a:gd name="connsiteX4" fmla="*/ 212098 w 719722"/>
                <a:gd name="connsiteY4" fmla="*/ 165309 h 193345"/>
                <a:gd name="connsiteX5" fmla="*/ 241982 w 719722"/>
                <a:gd name="connsiteY5" fmla="*/ 153294 h 193345"/>
                <a:gd name="connsiteX6" fmla="*/ 253742 w 719722"/>
                <a:gd name="connsiteY6" fmla="*/ 121669 h 193345"/>
                <a:gd name="connsiteX7" fmla="*/ 241982 w 719722"/>
                <a:gd name="connsiteY7" fmla="*/ 90043 h 193345"/>
                <a:gd name="connsiteX8" fmla="*/ 212098 w 719722"/>
                <a:gd name="connsiteY8" fmla="*/ 78028 h 193345"/>
                <a:gd name="connsiteX9" fmla="*/ 539445 w 719722"/>
                <a:gd name="connsiteY9" fmla="*/ 77891 h 193345"/>
                <a:gd name="connsiteX10" fmla="*/ 518277 w 719722"/>
                <a:gd name="connsiteY10" fmla="*/ 83277 h 193345"/>
                <a:gd name="connsiteX11" fmla="*/ 503335 w 719722"/>
                <a:gd name="connsiteY11" fmla="*/ 98606 h 193345"/>
                <a:gd name="connsiteX12" fmla="*/ 497801 w 719722"/>
                <a:gd name="connsiteY12" fmla="*/ 121669 h 193345"/>
                <a:gd name="connsiteX13" fmla="*/ 503335 w 719722"/>
                <a:gd name="connsiteY13" fmla="*/ 144733 h 193345"/>
                <a:gd name="connsiteX14" fmla="*/ 518277 w 719722"/>
                <a:gd name="connsiteY14" fmla="*/ 160062 h 193345"/>
                <a:gd name="connsiteX15" fmla="*/ 539445 w 719722"/>
                <a:gd name="connsiteY15" fmla="*/ 165448 h 193345"/>
                <a:gd name="connsiteX16" fmla="*/ 560614 w 719722"/>
                <a:gd name="connsiteY16" fmla="*/ 160062 h 193345"/>
                <a:gd name="connsiteX17" fmla="*/ 575556 w 719722"/>
                <a:gd name="connsiteY17" fmla="*/ 144733 h 193345"/>
                <a:gd name="connsiteX18" fmla="*/ 581090 w 719722"/>
                <a:gd name="connsiteY18" fmla="*/ 121669 h 193345"/>
                <a:gd name="connsiteX19" fmla="*/ 575556 w 719722"/>
                <a:gd name="connsiteY19" fmla="*/ 98606 h 193345"/>
                <a:gd name="connsiteX20" fmla="*/ 560614 w 719722"/>
                <a:gd name="connsiteY20" fmla="*/ 83277 h 193345"/>
                <a:gd name="connsiteX21" fmla="*/ 539445 w 719722"/>
                <a:gd name="connsiteY21" fmla="*/ 77891 h 193345"/>
                <a:gd name="connsiteX22" fmla="*/ 2352 w 719722"/>
                <a:gd name="connsiteY22" fmla="*/ 51650 h 193345"/>
                <a:gd name="connsiteX23" fmla="*/ 30300 w 719722"/>
                <a:gd name="connsiteY23" fmla="*/ 51650 h 193345"/>
                <a:gd name="connsiteX24" fmla="*/ 43997 w 719722"/>
                <a:gd name="connsiteY24" fmla="*/ 58417 h 193345"/>
                <a:gd name="connsiteX25" fmla="*/ 73190 w 719722"/>
                <a:gd name="connsiteY25" fmla="*/ 99020 h 193345"/>
                <a:gd name="connsiteX26" fmla="*/ 102383 w 719722"/>
                <a:gd name="connsiteY26" fmla="*/ 58417 h 193345"/>
                <a:gd name="connsiteX27" fmla="*/ 116080 w 719722"/>
                <a:gd name="connsiteY27" fmla="*/ 51650 h 193345"/>
                <a:gd name="connsiteX28" fmla="*/ 142921 w 719722"/>
                <a:gd name="connsiteY28" fmla="*/ 51650 h 193345"/>
                <a:gd name="connsiteX29" fmla="*/ 90484 w 719722"/>
                <a:gd name="connsiteY29" fmla="*/ 121531 h 193345"/>
                <a:gd name="connsiteX30" fmla="*/ 145273 w 719722"/>
                <a:gd name="connsiteY30" fmla="*/ 191411 h 193345"/>
                <a:gd name="connsiteX31" fmla="*/ 116910 w 719722"/>
                <a:gd name="connsiteY31" fmla="*/ 191411 h 193345"/>
                <a:gd name="connsiteX32" fmla="*/ 103213 w 719722"/>
                <a:gd name="connsiteY32" fmla="*/ 184644 h 193345"/>
                <a:gd name="connsiteX33" fmla="*/ 72360 w 719722"/>
                <a:gd name="connsiteY33" fmla="*/ 144732 h 193345"/>
                <a:gd name="connsiteX34" fmla="*/ 41368 w 719722"/>
                <a:gd name="connsiteY34" fmla="*/ 184644 h 193345"/>
                <a:gd name="connsiteX35" fmla="*/ 27671 w 719722"/>
                <a:gd name="connsiteY35" fmla="*/ 191411 h 193345"/>
                <a:gd name="connsiteX36" fmla="*/ 0 w 719722"/>
                <a:gd name="connsiteY36" fmla="*/ 191411 h 193345"/>
                <a:gd name="connsiteX37" fmla="*/ 54512 w 719722"/>
                <a:gd name="connsiteY37" fmla="*/ 121531 h 193345"/>
                <a:gd name="connsiteX38" fmla="*/ 389469 w 719722"/>
                <a:gd name="connsiteY38" fmla="*/ 50408 h 193345"/>
                <a:gd name="connsiteX39" fmla="*/ 431944 w 719722"/>
                <a:gd name="connsiteY39" fmla="*/ 65737 h 193345"/>
                <a:gd name="connsiteX40" fmla="*/ 447993 w 719722"/>
                <a:gd name="connsiteY40" fmla="*/ 111449 h 193345"/>
                <a:gd name="connsiteX41" fmla="*/ 447993 w 719722"/>
                <a:gd name="connsiteY41" fmla="*/ 191549 h 193345"/>
                <a:gd name="connsiteX42" fmla="*/ 432220 w 719722"/>
                <a:gd name="connsiteY42" fmla="*/ 191549 h 193345"/>
                <a:gd name="connsiteX43" fmla="*/ 415203 w 719722"/>
                <a:gd name="connsiteY43" fmla="*/ 174562 h 193345"/>
                <a:gd name="connsiteX44" fmla="*/ 415203 w 719722"/>
                <a:gd name="connsiteY44" fmla="*/ 115730 h 193345"/>
                <a:gd name="connsiteX45" fmla="*/ 406486 w 719722"/>
                <a:gd name="connsiteY45" fmla="*/ 88110 h 193345"/>
                <a:gd name="connsiteX46" fmla="*/ 381859 w 719722"/>
                <a:gd name="connsiteY46" fmla="*/ 78857 h 193345"/>
                <a:gd name="connsiteX47" fmla="*/ 353358 w 719722"/>
                <a:gd name="connsiteY47" fmla="*/ 89767 h 193345"/>
                <a:gd name="connsiteX48" fmla="*/ 342843 w 719722"/>
                <a:gd name="connsiteY48" fmla="*/ 120978 h 193345"/>
                <a:gd name="connsiteX49" fmla="*/ 342843 w 719722"/>
                <a:gd name="connsiteY49" fmla="*/ 174562 h 193345"/>
                <a:gd name="connsiteX50" fmla="*/ 325826 w 719722"/>
                <a:gd name="connsiteY50" fmla="*/ 191549 h 193345"/>
                <a:gd name="connsiteX51" fmla="*/ 310053 w 719722"/>
                <a:gd name="connsiteY51" fmla="*/ 191549 h 193345"/>
                <a:gd name="connsiteX52" fmla="*/ 310053 w 719722"/>
                <a:gd name="connsiteY52" fmla="*/ 51927 h 193345"/>
                <a:gd name="connsiteX53" fmla="*/ 324165 w 719722"/>
                <a:gd name="connsiteY53" fmla="*/ 51927 h 193345"/>
                <a:gd name="connsiteX54" fmla="*/ 341183 w 719722"/>
                <a:gd name="connsiteY54" fmla="*/ 68914 h 193345"/>
                <a:gd name="connsiteX55" fmla="*/ 341183 w 719722"/>
                <a:gd name="connsiteY55" fmla="*/ 70018 h 193345"/>
                <a:gd name="connsiteX56" fmla="*/ 361659 w 719722"/>
                <a:gd name="connsiteY56" fmla="*/ 55379 h 193345"/>
                <a:gd name="connsiteX57" fmla="*/ 389469 w 719722"/>
                <a:gd name="connsiteY57" fmla="*/ 50408 h 193345"/>
                <a:gd name="connsiteX58" fmla="*/ 719722 w 719722"/>
                <a:gd name="connsiteY58" fmla="*/ 50269 h 193345"/>
                <a:gd name="connsiteX59" fmla="*/ 719722 w 719722"/>
                <a:gd name="connsiteY59" fmla="*/ 81342 h 193345"/>
                <a:gd name="connsiteX60" fmla="*/ 712113 w 719722"/>
                <a:gd name="connsiteY60" fmla="*/ 80514 h 193345"/>
                <a:gd name="connsiteX61" fmla="*/ 682228 w 719722"/>
                <a:gd name="connsiteY61" fmla="*/ 91700 h 193345"/>
                <a:gd name="connsiteX62" fmla="*/ 671436 w 719722"/>
                <a:gd name="connsiteY62" fmla="*/ 123740 h 193345"/>
                <a:gd name="connsiteX63" fmla="*/ 671436 w 719722"/>
                <a:gd name="connsiteY63" fmla="*/ 174424 h 193345"/>
                <a:gd name="connsiteX64" fmla="*/ 654419 w 719722"/>
                <a:gd name="connsiteY64" fmla="*/ 191411 h 193345"/>
                <a:gd name="connsiteX65" fmla="*/ 638646 w 719722"/>
                <a:gd name="connsiteY65" fmla="*/ 191411 h 193345"/>
                <a:gd name="connsiteX66" fmla="*/ 638646 w 719722"/>
                <a:gd name="connsiteY66" fmla="*/ 51926 h 193345"/>
                <a:gd name="connsiteX67" fmla="*/ 669776 w 719722"/>
                <a:gd name="connsiteY67" fmla="*/ 51926 h 193345"/>
                <a:gd name="connsiteX68" fmla="*/ 669776 w 719722"/>
                <a:gd name="connsiteY68" fmla="*/ 72366 h 193345"/>
                <a:gd name="connsiteX69" fmla="*/ 719722 w 719722"/>
                <a:gd name="connsiteY69" fmla="*/ 50269 h 193345"/>
                <a:gd name="connsiteX70" fmla="*/ 208500 w 719722"/>
                <a:gd name="connsiteY70" fmla="*/ 50269 h 193345"/>
                <a:gd name="connsiteX71" fmla="*/ 233543 w 719722"/>
                <a:gd name="connsiteY71" fmla="*/ 54964 h 193345"/>
                <a:gd name="connsiteX72" fmla="*/ 253327 w 719722"/>
                <a:gd name="connsiteY72" fmla="*/ 68775 h 193345"/>
                <a:gd name="connsiteX73" fmla="*/ 270345 w 719722"/>
                <a:gd name="connsiteY73" fmla="*/ 51788 h 193345"/>
                <a:gd name="connsiteX74" fmla="*/ 285979 w 719722"/>
                <a:gd name="connsiteY74" fmla="*/ 51788 h 193345"/>
                <a:gd name="connsiteX75" fmla="*/ 285979 w 719722"/>
                <a:gd name="connsiteY75" fmla="*/ 51926 h 193345"/>
                <a:gd name="connsiteX76" fmla="*/ 285979 w 719722"/>
                <a:gd name="connsiteY76" fmla="*/ 191549 h 193345"/>
                <a:gd name="connsiteX77" fmla="*/ 271867 w 719722"/>
                <a:gd name="connsiteY77" fmla="*/ 191549 h 193345"/>
                <a:gd name="connsiteX78" fmla="*/ 254849 w 719722"/>
                <a:gd name="connsiteY78" fmla="*/ 174562 h 193345"/>
                <a:gd name="connsiteX79" fmla="*/ 254849 w 719722"/>
                <a:gd name="connsiteY79" fmla="*/ 173457 h 193345"/>
                <a:gd name="connsiteX80" fmla="*/ 234788 w 719722"/>
                <a:gd name="connsiteY80" fmla="*/ 188372 h 193345"/>
                <a:gd name="connsiteX81" fmla="*/ 208500 w 719722"/>
                <a:gd name="connsiteY81" fmla="*/ 193344 h 193345"/>
                <a:gd name="connsiteX82" fmla="*/ 171975 w 719722"/>
                <a:gd name="connsiteY82" fmla="*/ 184506 h 193345"/>
                <a:gd name="connsiteX83" fmla="*/ 146794 w 719722"/>
                <a:gd name="connsiteY83" fmla="*/ 159371 h 193345"/>
                <a:gd name="connsiteX84" fmla="*/ 137801 w 719722"/>
                <a:gd name="connsiteY84" fmla="*/ 121669 h 193345"/>
                <a:gd name="connsiteX85" fmla="*/ 146794 w 719722"/>
                <a:gd name="connsiteY85" fmla="*/ 84104 h 193345"/>
                <a:gd name="connsiteX86" fmla="*/ 171975 w 719722"/>
                <a:gd name="connsiteY86" fmla="*/ 59108 h 193345"/>
                <a:gd name="connsiteX87" fmla="*/ 208500 w 719722"/>
                <a:gd name="connsiteY87" fmla="*/ 50269 h 193345"/>
                <a:gd name="connsiteX88" fmla="*/ 580675 w 719722"/>
                <a:gd name="connsiteY88" fmla="*/ 0 h 193345"/>
                <a:gd name="connsiteX89" fmla="*/ 613327 w 719722"/>
                <a:gd name="connsiteY89" fmla="*/ 0 h 193345"/>
                <a:gd name="connsiteX90" fmla="*/ 613327 w 719722"/>
                <a:gd name="connsiteY90" fmla="*/ 191550 h 193345"/>
                <a:gd name="connsiteX91" fmla="*/ 598938 w 719722"/>
                <a:gd name="connsiteY91" fmla="*/ 191550 h 193345"/>
                <a:gd name="connsiteX92" fmla="*/ 581920 w 719722"/>
                <a:gd name="connsiteY92" fmla="*/ 174563 h 193345"/>
                <a:gd name="connsiteX93" fmla="*/ 581920 w 719722"/>
                <a:gd name="connsiteY93" fmla="*/ 173458 h 193345"/>
                <a:gd name="connsiteX94" fmla="*/ 561859 w 719722"/>
                <a:gd name="connsiteY94" fmla="*/ 188373 h 193345"/>
                <a:gd name="connsiteX95" fmla="*/ 535571 w 719722"/>
                <a:gd name="connsiteY95" fmla="*/ 193345 h 193345"/>
                <a:gd name="connsiteX96" fmla="*/ 499322 w 719722"/>
                <a:gd name="connsiteY96" fmla="*/ 184507 h 193345"/>
                <a:gd name="connsiteX97" fmla="*/ 474003 w 719722"/>
                <a:gd name="connsiteY97" fmla="*/ 159234 h 193345"/>
                <a:gd name="connsiteX98" fmla="*/ 464872 w 719722"/>
                <a:gd name="connsiteY98" fmla="*/ 121669 h 193345"/>
                <a:gd name="connsiteX99" fmla="*/ 474003 w 719722"/>
                <a:gd name="connsiteY99" fmla="*/ 84243 h 193345"/>
                <a:gd name="connsiteX100" fmla="*/ 499322 w 719722"/>
                <a:gd name="connsiteY100" fmla="*/ 59108 h 193345"/>
                <a:gd name="connsiteX101" fmla="*/ 535571 w 719722"/>
                <a:gd name="connsiteY101" fmla="*/ 50270 h 193345"/>
                <a:gd name="connsiteX102" fmla="*/ 561029 w 719722"/>
                <a:gd name="connsiteY102" fmla="*/ 54965 h 193345"/>
                <a:gd name="connsiteX103" fmla="*/ 580675 w 719722"/>
                <a:gd name="connsiteY103" fmla="*/ 69052 h 193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l="l" t="t" r="r" b="b"/>
              <a:pathLst>
                <a:path w="719722" h="193345">
                  <a:moveTo>
                    <a:pt x="212098" y="78028"/>
                  </a:moveTo>
                  <a:cubicBezTo>
                    <a:pt x="200061" y="78028"/>
                    <a:pt x="190099" y="82033"/>
                    <a:pt x="182351" y="90043"/>
                  </a:cubicBezTo>
                  <a:cubicBezTo>
                    <a:pt x="174603" y="98053"/>
                    <a:pt x="170730" y="108549"/>
                    <a:pt x="170730" y="121669"/>
                  </a:cubicBezTo>
                  <a:cubicBezTo>
                    <a:pt x="170730" y="134788"/>
                    <a:pt x="174603" y="145284"/>
                    <a:pt x="182351" y="153294"/>
                  </a:cubicBezTo>
                  <a:cubicBezTo>
                    <a:pt x="190099" y="161304"/>
                    <a:pt x="200061" y="165309"/>
                    <a:pt x="212098" y="165309"/>
                  </a:cubicBezTo>
                  <a:cubicBezTo>
                    <a:pt x="224134" y="165447"/>
                    <a:pt x="234096" y="161442"/>
                    <a:pt x="241982" y="153294"/>
                  </a:cubicBezTo>
                  <a:cubicBezTo>
                    <a:pt x="249868" y="145284"/>
                    <a:pt x="253742" y="134788"/>
                    <a:pt x="253742" y="121669"/>
                  </a:cubicBezTo>
                  <a:cubicBezTo>
                    <a:pt x="253742" y="108549"/>
                    <a:pt x="249868" y="98053"/>
                    <a:pt x="241982" y="90043"/>
                  </a:cubicBezTo>
                  <a:cubicBezTo>
                    <a:pt x="234096" y="82033"/>
                    <a:pt x="224134" y="78028"/>
                    <a:pt x="212098" y="78028"/>
                  </a:cubicBezTo>
                  <a:close/>
                  <a:moveTo>
                    <a:pt x="539445" y="77891"/>
                  </a:moveTo>
                  <a:cubicBezTo>
                    <a:pt x="531559" y="77891"/>
                    <a:pt x="524503" y="79686"/>
                    <a:pt x="518277" y="83277"/>
                  </a:cubicBezTo>
                  <a:cubicBezTo>
                    <a:pt x="512051" y="86867"/>
                    <a:pt x="507070" y="91977"/>
                    <a:pt x="503335" y="98606"/>
                  </a:cubicBezTo>
                  <a:cubicBezTo>
                    <a:pt x="499599" y="105235"/>
                    <a:pt x="497801" y="112969"/>
                    <a:pt x="497801" y="121669"/>
                  </a:cubicBezTo>
                  <a:cubicBezTo>
                    <a:pt x="497801" y="130370"/>
                    <a:pt x="499599" y="138104"/>
                    <a:pt x="503335" y="144733"/>
                  </a:cubicBezTo>
                  <a:cubicBezTo>
                    <a:pt x="507070" y="151362"/>
                    <a:pt x="511913" y="156471"/>
                    <a:pt x="518277" y="160062"/>
                  </a:cubicBezTo>
                  <a:cubicBezTo>
                    <a:pt x="524503" y="163653"/>
                    <a:pt x="531698" y="165448"/>
                    <a:pt x="539445" y="165448"/>
                  </a:cubicBezTo>
                  <a:cubicBezTo>
                    <a:pt x="547193" y="165448"/>
                    <a:pt x="554388" y="163653"/>
                    <a:pt x="560614" y="160062"/>
                  </a:cubicBezTo>
                  <a:cubicBezTo>
                    <a:pt x="566840" y="156471"/>
                    <a:pt x="571821" y="151362"/>
                    <a:pt x="575556" y="144733"/>
                  </a:cubicBezTo>
                  <a:cubicBezTo>
                    <a:pt x="579292" y="138104"/>
                    <a:pt x="581090" y="130370"/>
                    <a:pt x="581090" y="121669"/>
                  </a:cubicBezTo>
                  <a:cubicBezTo>
                    <a:pt x="581090" y="112969"/>
                    <a:pt x="579292" y="105235"/>
                    <a:pt x="575556" y="98606"/>
                  </a:cubicBezTo>
                  <a:cubicBezTo>
                    <a:pt x="571821" y="91977"/>
                    <a:pt x="566840" y="86867"/>
                    <a:pt x="560614" y="83277"/>
                  </a:cubicBezTo>
                  <a:cubicBezTo>
                    <a:pt x="554388" y="79686"/>
                    <a:pt x="547193" y="77891"/>
                    <a:pt x="539445" y="77891"/>
                  </a:cubicBezTo>
                  <a:close/>
                  <a:moveTo>
                    <a:pt x="2352" y="51650"/>
                  </a:moveTo>
                  <a:lnTo>
                    <a:pt x="30300" y="51650"/>
                  </a:lnTo>
                  <a:cubicBezTo>
                    <a:pt x="35696" y="51650"/>
                    <a:pt x="40676" y="54136"/>
                    <a:pt x="43997" y="58417"/>
                  </a:cubicBezTo>
                  <a:lnTo>
                    <a:pt x="73190" y="99020"/>
                  </a:lnTo>
                  <a:lnTo>
                    <a:pt x="102383" y="58417"/>
                  </a:lnTo>
                  <a:cubicBezTo>
                    <a:pt x="105565" y="54136"/>
                    <a:pt x="110684" y="51650"/>
                    <a:pt x="116080" y="51650"/>
                  </a:cubicBezTo>
                  <a:lnTo>
                    <a:pt x="142921" y="51650"/>
                  </a:lnTo>
                  <a:lnTo>
                    <a:pt x="90484" y="121531"/>
                  </a:lnTo>
                  <a:lnTo>
                    <a:pt x="145273" y="191411"/>
                  </a:lnTo>
                  <a:lnTo>
                    <a:pt x="116910" y="191411"/>
                  </a:lnTo>
                  <a:cubicBezTo>
                    <a:pt x="111514" y="191549"/>
                    <a:pt x="106395" y="188925"/>
                    <a:pt x="103213" y="184644"/>
                  </a:cubicBezTo>
                  <a:lnTo>
                    <a:pt x="72360" y="144732"/>
                  </a:lnTo>
                  <a:lnTo>
                    <a:pt x="41368" y="184644"/>
                  </a:lnTo>
                  <a:cubicBezTo>
                    <a:pt x="38186" y="188925"/>
                    <a:pt x="33067" y="191411"/>
                    <a:pt x="27671" y="191411"/>
                  </a:cubicBezTo>
                  <a:lnTo>
                    <a:pt x="0" y="191411"/>
                  </a:lnTo>
                  <a:lnTo>
                    <a:pt x="54512" y="121531"/>
                  </a:lnTo>
                  <a:close/>
                  <a:moveTo>
                    <a:pt x="389469" y="50408"/>
                  </a:moveTo>
                  <a:cubicBezTo>
                    <a:pt x="407040" y="50270"/>
                    <a:pt x="421290" y="55379"/>
                    <a:pt x="431944" y="65737"/>
                  </a:cubicBezTo>
                  <a:cubicBezTo>
                    <a:pt x="442597" y="76095"/>
                    <a:pt x="447993" y="91286"/>
                    <a:pt x="447993" y="111449"/>
                  </a:cubicBezTo>
                  <a:lnTo>
                    <a:pt x="447993" y="191549"/>
                  </a:lnTo>
                  <a:lnTo>
                    <a:pt x="432220" y="191549"/>
                  </a:lnTo>
                  <a:cubicBezTo>
                    <a:pt x="422812" y="191549"/>
                    <a:pt x="415203" y="183953"/>
                    <a:pt x="415203" y="174562"/>
                  </a:cubicBezTo>
                  <a:lnTo>
                    <a:pt x="415203" y="115730"/>
                  </a:lnTo>
                  <a:cubicBezTo>
                    <a:pt x="415203" y="103577"/>
                    <a:pt x="412297" y="94325"/>
                    <a:pt x="406486" y="88110"/>
                  </a:cubicBezTo>
                  <a:cubicBezTo>
                    <a:pt x="400676" y="81895"/>
                    <a:pt x="392513" y="78857"/>
                    <a:pt x="381859" y="78857"/>
                  </a:cubicBezTo>
                  <a:cubicBezTo>
                    <a:pt x="369822" y="78857"/>
                    <a:pt x="360276" y="82448"/>
                    <a:pt x="353358" y="89767"/>
                  </a:cubicBezTo>
                  <a:cubicBezTo>
                    <a:pt x="346302" y="96948"/>
                    <a:pt x="342843" y="107444"/>
                    <a:pt x="342843" y="120978"/>
                  </a:cubicBezTo>
                  <a:lnTo>
                    <a:pt x="342843" y="174562"/>
                  </a:lnTo>
                  <a:cubicBezTo>
                    <a:pt x="342843" y="183953"/>
                    <a:pt x="335234" y="191549"/>
                    <a:pt x="325826" y="191549"/>
                  </a:cubicBezTo>
                  <a:lnTo>
                    <a:pt x="310053" y="191549"/>
                  </a:lnTo>
                  <a:lnTo>
                    <a:pt x="310053" y="51927"/>
                  </a:lnTo>
                  <a:lnTo>
                    <a:pt x="324165" y="51927"/>
                  </a:lnTo>
                  <a:cubicBezTo>
                    <a:pt x="333573" y="51927"/>
                    <a:pt x="341183" y="59523"/>
                    <a:pt x="341183" y="68914"/>
                  </a:cubicBezTo>
                  <a:lnTo>
                    <a:pt x="341183" y="70018"/>
                  </a:lnTo>
                  <a:cubicBezTo>
                    <a:pt x="346579" y="63527"/>
                    <a:pt x="353358" y="58694"/>
                    <a:pt x="361659" y="55379"/>
                  </a:cubicBezTo>
                  <a:cubicBezTo>
                    <a:pt x="369822" y="52065"/>
                    <a:pt x="379092" y="50408"/>
                    <a:pt x="389469" y="50408"/>
                  </a:cubicBezTo>
                  <a:close/>
                  <a:moveTo>
                    <a:pt x="719722" y="50269"/>
                  </a:moveTo>
                  <a:lnTo>
                    <a:pt x="719722" y="81342"/>
                  </a:lnTo>
                  <a:cubicBezTo>
                    <a:pt x="716955" y="80790"/>
                    <a:pt x="714326" y="80514"/>
                    <a:pt x="712113" y="80514"/>
                  </a:cubicBezTo>
                  <a:cubicBezTo>
                    <a:pt x="699384" y="80514"/>
                    <a:pt x="689422" y="84243"/>
                    <a:pt x="682228" y="91700"/>
                  </a:cubicBezTo>
                  <a:cubicBezTo>
                    <a:pt x="675033" y="99158"/>
                    <a:pt x="671436" y="109792"/>
                    <a:pt x="671436" y="123740"/>
                  </a:cubicBezTo>
                  <a:lnTo>
                    <a:pt x="671436" y="174424"/>
                  </a:lnTo>
                  <a:cubicBezTo>
                    <a:pt x="671436" y="183815"/>
                    <a:pt x="663827" y="191411"/>
                    <a:pt x="654419" y="191411"/>
                  </a:cubicBezTo>
                  <a:lnTo>
                    <a:pt x="638646" y="191411"/>
                  </a:lnTo>
                  <a:lnTo>
                    <a:pt x="638646" y="51926"/>
                  </a:lnTo>
                  <a:lnTo>
                    <a:pt x="669776" y="51926"/>
                  </a:lnTo>
                  <a:lnTo>
                    <a:pt x="669776" y="72366"/>
                  </a:lnTo>
                  <a:cubicBezTo>
                    <a:pt x="679322" y="57589"/>
                    <a:pt x="695925" y="50269"/>
                    <a:pt x="719722" y="50269"/>
                  </a:cubicBezTo>
                  <a:close/>
                  <a:moveTo>
                    <a:pt x="208500" y="50269"/>
                  </a:moveTo>
                  <a:cubicBezTo>
                    <a:pt x="217632" y="50269"/>
                    <a:pt x="225933" y="51788"/>
                    <a:pt x="233543" y="54964"/>
                  </a:cubicBezTo>
                  <a:cubicBezTo>
                    <a:pt x="241152" y="58141"/>
                    <a:pt x="247793" y="62698"/>
                    <a:pt x="253327" y="68775"/>
                  </a:cubicBezTo>
                  <a:cubicBezTo>
                    <a:pt x="253327" y="59384"/>
                    <a:pt x="260937" y="51788"/>
                    <a:pt x="270345" y="51788"/>
                  </a:cubicBezTo>
                  <a:lnTo>
                    <a:pt x="285979" y="51788"/>
                  </a:lnTo>
                  <a:lnTo>
                    <a:pt x="285979" y="51926"/>
                  </a:lnTo>
                  <a:lnTo>
                    <a:pt x="285979" y="191549"/>
                  </a:lnTo>
                  <a:lnTo>
                    <a:pt x="271867" y="191549"/>
                  </a:lnTo>
                  <a:cubicBezTo>
                    <a:pt x="262459" y="191549"/>
                    <a:pt x="254849" y="183953"/>
                    <a:pt x="254849" y="174562"/>
                  </a:cubicBezTo>
                  <a:lnTo>
                    <a:pt x="254849" y="173457"/>
                  </a:lnTo>
                  <a:cubicBezTo>
                    <a:pt x="249453" y="180086"/>
                    <a:pt x="242812" y="185058"/>
                    <a:pt x="234788" y="188372"/>
                  </a:cubicBezTo>
                  <a:cubicBezTo>
                    <a:pt x="226902" y="191687"/>
                    <a:pt x="218047" y="193344"/>
                    <a:pt x="208500" y="193344"/>
                  </a:cubicBezTo>
                  <a:cubicBezTo>
                    <a:pt x="194941" y="193344"/>
                    <a:pt x="182628" y="190444"/>
                    <a:pt x="171975" y="184506"/>
                  </a:cubicBezTo>
                  <a:cubicBezTo>
                    <a:pt x="161183" y="178567"/>
                    <a:pt x="152882" y="170143"/>
                    <a:pt x="146794" y="159371"/>
                  </a:cubicBezTo>
                  <a:cubicBezTo>
                    <a:pt x="140706" y="148599"/>
                    <a:pt x="137801" y="136031"/>
                    <a:pt x="137801" y="121669"/>
                  </a:cubicBezTo>
                  <a:cubicBezTo>
                    <a:pt x="137801" y="107306"/>
                    <a:pt x="140845" y="94876"/>
                    <a:pt x="146794" y="84104"/>
                  </a:cubicBezTo>
                  <a:cubicBezTo>
                    <a:pt x="152882" y="73332"/>
                    <a:pt x="161183" y="65046"/>
                    <a:pt x="171975" y="59108"/>
                  </a:cubicBezTo>
                  <a:cubicBezTo>
                    <a:pt x="182766" y="53169"/>
                    <a:pt x="194941" y="50269"/>
                    <a:pt x="208500" y="50269"/>
                  </a:cubicBezTo>
                  <a:close/>
                  <a:moveTo>
                    <a:pt x="580675" y="0"/>
                  </a:moveTo>
                  <a:lnTo>
                    <a:pt x="613327" y="0"/>
                  </a:lnTo>
                  <a:lnTo>
                    <a:pt x="613327" y="191550"/>
                  </a:lnTo>
                  <a:lnTo>
                    <a:pt x="598938" y="191550"/>
                  </a:lnTo>
                  <a:cubicBezTo>
                    <a:pt x="589530" y="191550"/>
                    <a:pt x="581920" y="183954"/>
                    <a:pt x="581920" y="174563"/>
                  </a:cubicBezTo>
                  <a:lnTo>
                    <a:pt x="581920" y="173458"/>
                  </a:lnTo>
                  <a:cubicBezTo>
                    <a:pt x="576525" y="180087"/>
                    <a:pt x="569884" y="185059"/>
                    <a:pt x="561859" y="188373"/>
                  </a:cubicBezTo>
                  <a:cubicBezTo>
                    <a:pt x="553973" y="191688"/>
                    <a:pt x="545118" y="193345"/>
                    <a:pt x="535571" y="193345"/>
                  </a:cubicBezTo>
                  <a:cubicBezTo>
                    <a:pt x="522151" y="193345"/>
                    <a:pt x="509976" y="190445"/>
                    <a:pt x="499322" y="184507"/>
                  </a:cubicBezTo>
                  <a:cubicBezTo>
                    <a:pt x="488531" y="178568"/>
                    <a:pt x="480091" y="170144"/>
                    <a:pt x="474003" y="159234"/>
                  </a:cubicBezTo>
                  <a:cubicBezTo>
                    <a:pt x="467916" y="148323"/>
                    <a:pt x="464872" y="135756"/>
                    <a:pt x="464872" y="121669"/>
                  </a:cubicBezTo>
                  <a:cubicBezTo>
                    <a:pt x="464872" y="107583"/>
                    <a:pt x="467916" y="95015"/>
                    <a:pt x="474003" y="84243"/>
                  </a:cubicBezTo>
                  <a:cubicBezTo>
                    <a:pt x="480091" y="73471"/>
                    <a:pt x="488531" y="65047"/>
                    <a:pt x="499322" y="59108"/>
                  </a:cubicBezTo>
                  <a:cubicBezTo>
                    <a:pt x="510114" y="53170"/>
                    <a:pt x="522151" y="50270"/>
                    <a:pt x="535571" y="50270"/>
                  </a:cubicBezTo>
                  <a:cubicBezTo>
                    <a:pt x="544841" y="50270"/>
                    <a:pt x="553281" y="51789"/>
                    <a:pt x="561029" y="54965"/>
                  </a:cubicBezTo>
                  <a:cubicBezTo>
                    <a:pt x="568777" y="58142"/>
                    <a:pt x="575279" y="62837"/>
                    <a:pt x="580675" y="69052"/>
                  </a:cubicBezTo>
                  <a:close/>
                </a:path>
              </a:pathLst>
            </a:custGeom>
            <a:grpFill/>
            <a:ln w="9510" cap="flat">
              <a:noFill/>
              <a:prstDash val="solid"/>
              <a:miter/>
            </a:ln>
          </p:spPr>
          <p:txBody>
            <a:bodyPr wrap="square" rtlCol="0" anchor="ctr">
              <a:noAutofit/>
            </a:bodyPr>
            <a:lstStyle/>
            <a:p>
              <a:endParaRPr lang="en-US" sz="1799"/>
            </a:p>
          </p:txBody>
        </p:sp>
        <p:grpSp>
          <p:nvGrpSpPr>
            <p:cNvPr id="38" name="Group 37">
              <a:extLst>
                <a:ext uri="{FF2B5EF4-FFF2-40B4-BE49-F238E27FC236}">
                  <a16:creationId xmlns:a16="http://schemas.microsoft.com/office/drawing/2014/main" id="{FA5E1AF5-773B-4548-B493-D8ED461591AF}"/>
                </a:ext>
              </a:extLst>
            </p:cNvPr>
            <p:cNvGrpSpPr/>
            <p:nvPr userDrawn="1"/>
          </p:nvGrpSpPr>
          <p:grpSpPr>
            <a:xfrm>
              <a:off x="11082099" y="267640"/>
              <a:ext cx="156756" cy="139761"/>
              <a:chOff x="11082099" y="267640"/>
              <a:chExt cx="156756" cy="139761"/>
            </a:xfrm>
            <a:grpFill/>
          </p:grpSpPr>
          <p:sp>
            <p:nvSpPr>
              <p:cNvPr id="39" name="Freeform 38">
                <a:extLst>
                  <a:ext uri="{FF2B5EF4-FFF2-40B4-BE49-F238E27FC236}">
                    <a16:creationId xmlns:a16="http://schemas.microsoft.com/office/drawing/2014/main" id="{922A8F3B-08B4-9544-AD22-8D8B3E6DDF75}"/>
                  </a:ext>
                </a:extLst>
              </p:cNvPr>
              <p:cNvSpPr/>
              <p:nvPr/>
            </p:nvSpPr>
            <p:spPr>
              <a:xfrm>
                <a:off x="11082099" y="272749"/>
                <a:ext cx="70699" cy="60489"/>
              </a:xfrm>
              <a:custGeom>
                <a:avLst/>
                <a:gdLst>
                  <a:gd name="connsiteX0" fmla="*/ 246570 w 486475"/>
                  <a:gd name="connsiteY0" fmla="*/ 0 h 416222"/>
                  <a:gd name="connsiteX1" fmla="*/ 225625 w 486475"/>
                  <a:gd name="connsiteY1" fmla="*/ 26608 h 416222"/>
                  <a:gd name="connsiteX2" fmla="*/ 0 w 486475"/>
                  <a:gd name="connsiteY2" fmla="*/ 416223 h 416222"/>
                  <a:gd name="connsiteX3" fmla="*/ 486475 w 486475"/>
                  <a:gd name="connsiteY3" fmla="*/ 416223 h 416222"/>
                  <a:gd name="connsiteX4" fmla="*/ 246570 w 486475"/>
                  <a:gd name="connsiteY4" fmla="*/ 0 h 416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475" h="416222">
                    <a:moveTo>
                      <a:pt x="246570" y="0"/>
                    </a:moveTo>
                    <a:cubicBezTo>
                      <a:pt x="238954" y="7602"/>
                      <a:pt x="231338" y="16155"/>
                      <a:pt x="225625" y="26608"/>
                    </a:cubicBezTo>
                    <a:lnTo>
                      <a:pt x="0" y="416223"/>
                    </a:lnTo>
                    <a:lnTo>
                      <a:pt x="486475" y="416223"/>
                    </a:lnTo>
                    <a:lnTo>
                      <a:pt x="246570" y="0"/>
                    </a:lnTo>
                    <a:close/>
                  </a:path>
                </a:pathLst>
              </a:custGeom>
              <a:grpFill/>
              <a:ln w="9510" cap="flat">
                <a:noFill/>
                <a:prstDash val="solid"/>
                <a:miter/>
              </a:ln>
            </p:spPr>
            <p:txBody>
              <a:bodyPr rtlCol="0" anchor="ctr"/>
              <a:lstStyle/>
              <a:p>
                <a:endParaRPr lang="en-US" sz="1799"/>
              </a:p>
            </p:txBody>
          </p:sp>
          <p:sp>
            <p:nvSpPr>
              <p:cNvPr id="40" name="Freeform 39">
                <a:extLst>
                  <a:ext uri="{FF2B5EF4-FFF2-40B4-BE49-F238E27FC236}">
                    <a16:creationId xmlns:a16="http://schemas.microsoft.com/office/drawing/2014/main" id="{9404EDFE-5DED-0047-BA1C-691C6E627942}"/>
                  </a:ext>
                </a:extLst>
              </p:cNvPr>
              <p:cNvSpPr/>
              <p:nvPr/>
            </p:nvSpPr>
            <p:spPr>
              <a:xfrm>
                <a:off x="11125542" y="267640"/>
                <a:ext cx="69869" cy="61180"/>
              </a:xfrm>
              <a:custGeom>
                <a:avLst/>
                <a:gdLst>
                  <a:gd name="connsiteX0" fmla="*/ 480763 w 480763"/>
                  <a:gd name="connsiteY0" fmla="*/ 4751 h 420973"/>
                  <a:gd name="connsiteX1" fmla="*/ 447443 w 480763"/>
                  <a:gd name="connsiteY1" fmla="*/ 0 h 420973"/>
                  <a:gd name="connsiteX2" fmla="*/ 33320 w 480763"/>
                  <a:gd name="connsiteY2" fmla="*/ 0 h 420973"/>
                  <a:gd name="connsiteX3" fmla="*/ 0 w 480763"/>
                  <a:gd name="connsiteY3" fmla="*/ 4751 h 420973"/>
                  <a:gd name="connsiteX4" fmla="*/ 240858 w 480763"/>
                  <a:gd name="connsiteY4" fmla="*/ 420974 h 420973"/>
                  <a:gd name="connsiteX5" fmla="*/ 480763 w 480763"/>
                  <a:gd name="connsiteY5" fmla="*/ 4751 h 420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0763" h="420973">
                    <a:moveTo>
                      <a:pt x="480763" y="4751"/>
                    </a:moveTo>
                    <a:cubicBezTo>
                      <a:pt x="470291" y="1901"/>
                      <a:pt x="458867" y="0"/>
                      <a:pt x="447443" y="0"/>
                    </a:cubicBezTo>
                    <a:lnTo>
                      <a:pt x="33320" y="0"/>
                    </a:lnTo>
                    <a:cubicBezTo>
                      <a:pt x="21896" y="0"/>
                      <a:pt x="10472" y="1901"/>
                      <a:pt x="0" y="4751"/>
                    </a:cubicBezTo>
                    <a:lnTo>
                      <a:pt x="240858" y="420974"/>
                    </a:lnTo>
                    <a:lnTo>
                      <a:pt x="480763" y="4751"/>
                    </a:lnTo>
                    <a:close/>
                  </a:path>
                </a:pathLst>
              </a:custGeom>
              <a:grpFill/>
              <a:ln w="9510" cap="flat">
                <a:noFill/>
                <a:prstDash val="solid"/>
                <a:miter/>
              </a:ln>
            </p:spPr>
            <p:txBody>
              <a:bodyPr rtlCol="0" anchor="ctr"/>
              <a:lstStyle/>
              <a:p>
                <a:endParaRPr lang="en-US" sz="1799"/>
              </a:p>
            </p:txBody>
          </p:sp>
          <p:sp>
            <p:nvSpPr>
              <p:cNvPr id="41" name="Freeform 40">
                <a:extLst>
                  <a:ext uri="{FF2B5EF4-FFF2-40B4-BE49-F238E27FC236}">
                    <a16:creationId xmlns:a16="http://schemas.microsoft.com/office/drawing/2014/main" id="{9A2D2017-BFF7-AB4A-A279-4BFFDB01D6DD}"/>
                  </a:ext>
                </a:extLst>
              </p:cNvPr>
              <p:cNvSpPr/>
              <p:nvPr/>
            </p:nvSpPr>
            <p:spPr>
              <a:xfrm>
                <a:off x="11082237" y="341939"/>
                <a:ext cx="70838" cy="60489"/>
              </a:xfrm>
              <a:custGeom>
                <a:avLst/>
                <a:gdLst>
                  <a:gd name="connsiteX0" fmla="*/ 0 w 487427"/>
                  <a:gd name="connsiteY0" fmla="*/ 0 h 416222"/>
                  <a:gd name="connsiteX1" fmla="*/ 225625 w 487427"/>
                  <a:gd name="connsiteY1" fmla="*/ 389615 h 416222"/>
                  <a:gd name="connsiteX2" fmla="*/ 246570 w 487427"/>
                  <a:gd name="connsiteY2" fmla="*/ 416222 h 416222"/>
                  <a:gd name="connsiteX3" fmla="*/ 487427 w 487427"/>
                  <a:gd name="connsiteY3" fmla="*/ 0 h 416222"/>
                  <a:gd name="connsiteX4" fmla="*/ 0 w 487427"/>
                  <a:gd name="connsiteY4" fmla="*/ 0 h 416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7427" h="416222">
                    <a:moveTo>
                      <a:pt x="0" y="0"/>
                    </a:moveTo>
                    <a:lnTo>
                      <a:pt x="225625" y="389615"/>
                    </a:lnTo>
                    <a:cubicBezTo>
                      <a:pt x="231338" y="399118"/>
                      <a:pt x="238002" y="408620"/>
                      <a:pt x="246570" y="416222"/>
                    </a:cubicBezTo>
                    <a:lnTo>
                      <a:pt x="487427" y="0"/>
                    </a:lnTo>
                    <a:lnTo>
                      <a:pt x="0" y="0"/>
                    </a:lnTo>
                    <a:close/>
                  </a:path>
                </a:pathLst>
              </a:custGeom>
              <a:grpFill/>
              <a:ln w="9510" cap="flat">
                <a:noFill/>
                <a:prstDash val="solid"/>
                <a:miter/>
              </a:ln>
            </p:spPr>
            <p:txBody>
              <a:bodyPr rtlCol="0" anchor="ctr"/>
              <a:lstStyle/>
              <a:p>
                <a:endParaRPr lang="en-US" sz="1799"/>
              </a:p>
            </p:txBody>
          </p:sp>
          <p:sp>
            <p:nvSpPr>
              <p:cNvPr id="42" name="Freeform 41">
                <a:extLst>
                  <a:ext uri="{FF2B5EF4-FFF2-40B4-BE49-F238E27FC236}">
                    <a16:creationId xmlns:a16="http://schemas.microsoft.com/office/drawing/2014/main" id="{8D003735-9FA5-304B-B699-7DDF6B6C3DC3}"/>
                  </a:ext>
                </a:extLst>
              </p:cNvPr>
              <p:cNvSpPr/>
              <p:nvPr/>
            </p:nvSpPr>
            <p:spPr>
              <a:xfrm>
                <a:off x="11168017" y="341939"/>
                <a:ext cx="70838" cy="60489"/>
              </a:xfrm>
              <a:custGeom>
                <a:avLst/>
                <a:gdLst>
                  <a:gd name="connsiteX0" fmla="*/ 261802 w 487427"/>
                  <a:gd name="connsiteY0" fmla="*/ 389615 h 416222"/>
                  <a:gd name="connsiteX1" fmla="*/ 487427 w 487427"/>
                  <a:gd name="connsiteY1" fmla="*/ 0 h 416222"/>
                  <a:gd name="connsiteX2" fmla="*/ 0 w 487427"/>
                  <a:gd name="connsiteY2" fmla="*/ 0 h 416222"/>
                  <a:gd name="connsiteX3" fmla="*/ 240858 w 487427"/>
                  <a:gd name="connsiteY3" fmla="*/ 416222 h 416222"/>
                  <a:gd name="connsiteX4" fmla="*/ 261802 w 487427"/>
                  <a:gd name="connsiteY4" fmla="*/ 389615 h 416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7427" h="416222">
                    <a:moveTo>
                      <a:pt x="261802" y="389615"/>
                    </a:moveTo>
                    <a:lnTo>
                      <a:pt x="487427" y="0"/>
                    </a:lnTo>
                    <a:lnTo>
                      <a:pt x="0" y="0"/>
                    </a:lnTo>
                    <a:lnTo>
                      <a:pt x="240858" y="416222"/>
                    </a:lnTo>
                    <a:cubicBezTo>
                      <a:pt x="248474" y="407670"/>
                      <a:pt x="256090" y="399118"/>
                      <a:pt x="261802" y="389615"/>
                    </a:cubicBezTo>
                  </a:path>
                </a:pathLst>
              </a:custGeom>
              <a:grpFill/>
              <a:ln w="9510" cap="flat">
                <a:noFill/>
                <a:prstDash val="solid"/>
                <a:miter/>
              </a:ln>
            </p:spPr>
            <p:txBody>
              <a:bodyPr rtlCol="0" anchor="ctr"/>
              <a:lstStyle/>
              <a:p>
                <a:endParaRPr lang="en-US" sz="1799"/>
              </a:p>
            </p:txBody>
          </p:sp>
          <p:sp>
            <p:nvSpPr>
              <p:cNvPr id="43" name="Freeform 42">
                <a:extLst>
                  <a:ext uri="{FF2B5EF4-FFF2-40B4-BE49-F238E27FC236}">
                    <a16:creationId xmlns:a16="http://schemas.microsoft.com/office/drawing/2014/main" id="{C7A7D6F1-6B7B-FC40-814D-A476931C3342}"/>
                  </a:ext>
                </a:extLst>
              </p:cNvPr>
              <p:cNvSpPr/>
              <p:nvPr/>
            </p:nvSpPr>
            <p:spPr>
              <a:xfrm>
                <a:off x="11125542" y="346221"/>
                <a:ext cx="70008" cy="61180"/>
              </a:xfrm>
              <a:custGeom>
                <a:avLst/>
                <a:gdLst>
                  <a:gd name="connsiteX0" fmla="*/ 0 w 481715"/>
                  <a:gd name="connsiteY0" fmla="*/ 416223 h 420973"/>
                  <a:gd name="connsiteX1" fmla="*/ 33320 w 481715"/>
                  <a:gd name="connsiteY1" fmla="*/ 420974 h 420973"/>
                  <a:gd name="connsiteX2" fmla="*/ 448395 w 481715"/>
                  <a:gd name="connsiteY2" fmla="*/ 420974 h 420973"/>
                  <a:gd name="connsiteX3" fmla="*/ 481715 w 481715"/>
                  <a:gd name="connsiteY3" fmla="*/ 416223 h 420973"/>
                  <a:gd name="connsiteX4" fmla="*/ 240858 w 481715"/>
                  <a:gd name="connsiteY4" fmla="*/ 0 h 420973"/>
                  <a:gd name="connsiteX5" fmla="*/ 0 w 481715"/>
                  <a:gd name="connsiteY5" fmla="*/ 416223 h 420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1715" h="420973">
                    <a:moveTo>
                      <a:pt x="0" y="416223"/>
                    </a:moveTo>
                    <a:cubicBezTo>
                      <a:pt x="10472" y="419073"/>
                      <a:pt x="21896" y="420974"/>
                      <a:pt x="33320" y="420974"/>
                    </a:cubicBezTo>
                    <a:lnTo>
                      <a:pt x="448395" y="420974"/>
                    </a:lnTo>
                    <a:cubicBezTo>
                      <a:pt x="459819" y="420974"/>
                      <a:pt x="471243" y="419073"/>
                      <a:pt x="481715" y="416223"/>
                    </a:cubicBezTo>
                    <a:lnTo>
                      <a:pt x="240858" y="0"/>
                    </a:lnTo>
                    <a:lnTo>
                      <a:pt x="0" y="416223"/>
                    </a:lnTo>
                    <a:close/>
                  </a:path>
                </a:pathLst>
              </a:custGeom>
              <a:grpFill/>
              <a:ln w="9510" cap="flat">
                <a:noFill/>
                <a:prstDash val="solid"/>
                <a:miter/>
              </a:ln>
            </p:spPr>
            <p:txBody>
              <a:bodyPr rtlCol="0" anchor="ctr"/>
              <a:lstStyle/>
              <a:p>
                <a:endParaRPr lang="en-US" sz="1799"/>
              </a:p>
            </p:txBody>
          </p:sp>
          <p:sp>
            <p:nvSpPr>
              <p:cNvPr id="44" name="Freeform 43">
                <a:extLst>
                  <a:ext uri="{FF2B5EF4-FFF2-40B4-BE49-F238E27FC236}">
                    <a16:creationId xmlns:a16="http://schemas.microsoft.com/office/drawing/2014/main" id="{D95D3BDB-F1A6-2B42-B69A-01D2D9DE4EC7}"/>
                  </a:ext>
                </a:extLst>
              </p:cNvPr>
              <p:cNvSpPr/>
              <p:nvPr/>
            </p:nvSpPr>
            <p:spPr>
              <a:xfrm>
                <a:off x="11168017" y="272749"/>
                <a:ext cx="70699" cy="60489"/>
              </a:xfrm>
              <a:custGeom>
                <a:avLst/>
                <a:gdLst>
                  <a:gd name="connsiteX0" fmla="*/ 486475 w 486475"/>
                  <a:gd name="connsiteY0" fmla="*/ 416223 h 416222"/>
                  <a:gd name="connsiteX1" fmla="*/ 260850 w 486475"/>
                  <a:gd name="connsiteY1" fmla="*/ 26608 h 416222"/>
                  <a:gd name="connsiteX2" fmla="*/ 239906 w 486475"/>
                  <a:gd name="connsiteY2" fmla="*/ 0 h 416222"/>
                  <a:gd name="connsiteX3" fmla="*/ 0 w 486475"/>
                  <a:gd name="connsiteY3" fmla="*/ 416223 h 416222"/>
                  <a:gd name="connsiteX4" fmla="*/ 486475 w 486475"/>
                  <a:gd name="connsiteY4" fmla="*/ 416223 h 416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475" h="416222">
                    <a:moveTo>
                      <a:pt x="486475" y="416223"/>
                    </a:moveTo>
                    <a:lnTo>
                      <a:pt x="260850" y="26608"/>
                    </a:lnTo>
                    <a:cubicBezTo>
                      <a:pt x="255138" y="17105"/>
                      <a:pt x="248474" y="7602"/>
                      <a:pt x="239906" y="0"/>
                    </a:cubicBezTo>
                    <a:lnTo>
                      <a:pt x="0" y="416223"/>
                    </a:lnTo>
                    <a:lnTo>
                      <a:pt x="486475" y="416223"/>
                    </a:lnTo>
                    <a:close/>
                  </a:path>
                </a:pathLst>
              </a:custGeom>
              <a:grpFill/>
              <a:ln w="9510" cap="flat">
                <a:noFill/>
                <a:prstDash val="solid"/>
                <a:miter/>
              </a:ln>
            </p:spPr>
            <p:txBody>
              <a:bodyPr rtlCol="0" anchor="ctr"/>
              <a:lstStyle/>
              <a:p>
                <a:endParaRPr lang="en-US" sz="1799"/>
              </a:p>
            </p:txBody>
          </p:sp>
        </p:grpSp>
      </p:grpSp>
      <p:sp>
        <p:nvSpPr>
          <p:cNvPr id="50" name="Text Placeholder 7">
            <a:extLst>
              <a:ext uri="{FF2B5EF4-FFF2-40B4-BE49-F238E27FC236}">
                <a16:creationId xmlns:a16="http://schemas.microsoft.com/office/drawing/2014/main" id="{270D1B41-2676-184B-B4F6-E65460351AD3}"/>
              </a:ext>
            </a:extLst>
          </p:cNvPr>
          <p:cNvSpPr>
            <a:spLocks noGrp="1"/>
          </p:cNvSpPr>
          <p:nvPr>
            <p:ph type="body" sz="quarter" idx="25"/>
          </p:nvPr>
        </p:nvSpPr>
        <p:spPr>
          <a:xfrm>
            <a:off x="5180013" y="3120262"/>
            <a:ext cx="2743200" cy="233718"/>
          </a:xfrm>
          <a:prstGeom prst="rect">
            <a:avLst/>
          </a:prstGeom>
        </p:spPr>
        <p:txBody>
          <a:bodyPr wrap="square">
            <a:spAutoFit/>
          </a:bodyPr>
          <a:lstStyle>
            <a:lvl1pPr marL="0" marR="0" indent="0" algn="l" defTabSz="182742" rtl="0" eaLnBrk="1" fontAlgn="auto" latinLnBrk="0" hangingPunct="1">
              <a:lnSpc>
                <a:spcPct val="120000"/>
              </a:lnSpc>
              <a:spcBef>
                <a:spcPts val="0"/>
              </a:spcBef>
              <a:spcAft>
                <a:spcPts val="0"/>
              </a:spcAft>
              <a:buClrTx/>
              <a:buSzTx/>
              <a:buFont typeface="Arial" panose="020B0604020202020204" pitchFamily="34" charset="0"/>
              <a:buNone/>
              <a:tabLst/>
              <a:defRPr lang="en-US">
                <a:solidFill>
                  <a:schemeClr val="tx2"/>
                </a:solidFill>
              </a:defRPr>
            </a:lvl1pPr>
            <a:lvl4pPr marL="182880" marR="0" indent="-182880" algn="l" defTabSz="182880" rtl="0" eaLnBrk="1" fontAlgn="auto" latinLnBrk="0" hangingPunct="1">
              <a:lnSpc>
                <a:spcPct val="100000"/>
              </a:lnSpc>
              <a:spcBef>
                <a:spcPts val="0"/>
              </a:spcBef>
              <a:spcAft>
                <a:spcPts val="600"/>
              </a:spcAft>
              <a:buClr>
                <a:schemeClr val="tx2"/>
              </a:buClr>
              <a:buSzPct val="100000"/>
              <a:buFont typeface="Arial" panose="020B0604020202020204" pitchFamily="34" charset="0"/>
              <a:buChar char="•"/>
              <a:tabLst>
                <a:tab pos="182880" algn="l"/>
                <a:tab pos="365760" algn="l"/>
                <a:tab pos="548640" algn="l"/>
              </a:tabLst>
              <a:defRPr/>
            </a:lvl4pPr>
          </a:lstStyle>
          <a:p>
            <a:pPr lvl="0"/>
            <a:r>
              <a:rPr lang="en-US"/>
              <a:t>Click to edit Master text styles</a:t>
            </a:r>
          </a:p>
        </p:txBody>
      </p:sp>
      <p:sp>
        <p:nvSpPr>
          <p:cNvPr id="16" name="Text Placeholder 7">
            <a:extLst>
              <a:ext uri="{FF2B5EF4-FFF2-40B4-BE49-F238E27FC236}">
                <a16:creationId xmlns:a16="http://schemas.microsoft.com/office/drawing/2014/main" id="{85191E22-592E-F344-9589-EEFD114CC88B}"/>
              </a:ext>
            </a:extLst>
          </p:cNvPr>
          <p:cNvSpPr>
            <a:spLocks noGrp="1"/>
          </p:cNvSpPr>
          <p:nvPr>
            <p:ph type="body" sz="quarter" idx="26"/>
          </p:nvPr>
        </p:nvSpPr>
        <p:spPr>
          <a:xfrm>
            <a:off x="8837612" y="3120262"/>
            <a:ext cx="2743200" cy="233718"/>
          </a:xfrm>
          <a:prstGeom prst="rect">
            <a:avLst/>
          </a:prstGeom>
        </p:spPr>
        <p:txBody>
          <a:bodyPr wrap="square">
            <a:spAutoFit/>
          </a:bodyPr>
          <a:lstStyle>
            <a:lvl1pPr marL="0" marR="0" indent="0" algn="l" defTabSz="182742" rtl="0" eaLnBrk="1" fontAlgn="auto" latinLnBrk="0" hangingPunct="1">
              <a:lnSpc>
                <a:spcPct val="120000"/>
              </a:lnSpc>
              <a:spcBef>
                <a:spcPts val="0"/>
              </a:spcBef>
              <a:spcAft>
                <a:spcPts val="0"/>
              </a:spcAft>
              <a:buClrTx/>
              <a:buSzTx/>
              <a:buFont typeface="Arial" panose="020B0604020202020204" pitchFamily="34" charset="0"/>
              <a:buNone/>
              <a:tabLst/>
              <a:defRPr lang="en-US">
                <a:solidFill>
                  <a:schemeClr val="tx2"/>
                </a:solidFill>
              </a:defRPr>
            </a:lvl1pPr>
            <a:lvl4pPr marL="182880" marR="0" indent="-182880" algn="l" defTabSz="182880" rtl="0" eaLnBrk="1" fontAlgn="auto" latinLnBrk="0" hangingPunct="1">
              <a:lnSpc>
                <a:spcPct val="100000"/>
              </a:lnSpc>
              <a:spcBef>
                <a:spcPts val="0"/>
              </a:spcBef>
              <a:spcAft>
                <a:spcPts val="600"/>
              </a:spcAft>
              <a:buClr>
                <a:schemeClr val="tx2"/>
              </a:buClr>
              <a:buSzPct val="100000"/>
              <a:buFont typeface="Arial" panose="020B0604020202020204" pitchFamily="34" charset="0"/>
              <a:buChar char="•"/>
              <a:tabLst>
                <a:tab pos="182880" algn="l"/>
                <a:tab pos="365760" algn="l"/>
                <a:tab pos="548640" algn="l"/>
              </a:tabLst>
              <a:defRPr/>
            </a:lvl4pPr>
          </a:lstStyle>
          <a:p>
            <a:pPr lvl="0"/>
            <a:r>
              <a:rPr lang="en-US"/>
              <a:t>Click to edit Master text styles</a:t>
            </a:r>
          </a:p>
        </p:txBody>
      </p:sp>
    </p:spTree>
    <p:extLst>
      <p:ext uri="{BB962C8B-B14F-4D97-AF65-F5344CB8AC3E}">
        <p14:creationId xmlns:p14="http://schemas.microsoft.com/office/powerpoint/2010/main" val="2935120209"/>
      </p:ext>
    </p:extLst>
  </p:cSld>
  <p:clrMapOvr>
    <a:overrideClrMapping bg1="dk1" tx1="lt1" bg2="dk2" tx2="lt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ASE 1">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48F56962-FCD3-484B-BC5A-A8A3EDEC4DDD}"/>
              </a:ext>
            </a:extLst>
          </p:cNvPr>
          <p:cNvGrpSpPr>
            <a:grpSpLocks noChangeAspect="1"/>
          </p:cNvGrpSpPr>
          <p:nvPr userDrawn="1"/>
        </p:nvGrpSpPr>
        <p:grpSpPr>
          <a:xfrm>
            <a:off x="11082099" y="215851"/>
            <a:ext cx="886025" cy="193345"/>
            <a:chOff x="11082099" y="215851"/>
            <a:chExt cx="886025" cy="193345"/>
          </a:xfrm>
        </p:grpSpPr>
        <p:sp>
          <p:nvSpPr>
            <p:cNvPr id="9" name="Freeform 8">
              <a:extLst>
                <a:ext uri="{FF2B5EF4-FFF2-40B4-BE49-F238E27FC236}">
                  <a16:creationId xmlns:a16="http://schemas.microsoft.com/office/drawing/2014/main" id="{EAF51766-00E3-F24C-BB62-7F66D3433BB8}"/>
                </a:ext>
              </a:extLst>
            </p:cNvPr>
            <p:cNvSpPr/>
            <p:nvPr/>
          </p:nvSpPr>
          <p:spPr>
            <a:xfrm>
              <a:off x="11248402" y="215851"/>
              <a:ext cx="719722" cy="193345"/>
            </a:xfrm>
            <a:custGeom>
              <a:avLst/>
              <a:gdLst>
                <a:gd name="connsiteX0" fmla="*/ 212098 w 719722"/>
                <a:gd name="connsiteY0" fmla="*/ 78028 h 193345"/>
                <a:gd name="connsiteX1" fmla="*/ 182351 w 719722"/>
                <a:gd name="connsiteY1" fmla="*/ 90043 h 193345"/>
                <a:gd name="connsiteX2" fmla="*/ 170730 w 719722"/>
                <a:gd name="connsiteY2" fmla="*/ 121669 h 193345"/>
                <a:gd name="connsiteX3" fmla="*/ 182351 w 719722"/>
                <a:gd name="connsiteY3" fmla="*/ 153294 h 193345"/>
                <a:gd name="connsiteX4" fmla="*/ 212098 w 719722"/>
                <a:gd name="connsiteY4" fmla="*/ 165309 h 193345"/>
                <a:gd name="connsiteX5" fmla="*/ 241982 w 719722"/>
                <a:gd name="connsiteY5" fmla="*/ 153294 h 193345"/>
                <a:gd name="connsiteX6" fmla="*/ 253742 w 719722"/>
                <a:gd name="connsiteY6" fmla="*/ 121669 h 193345"/>
                <a:gd name="connsiteX7" fmla="*/ 241982 w 719722"/>
                <a:gd name="connsiteY7" fmla="*/ 90043 h 193345"/>
                <a:gd name="connsiteX8" fmla="*/ 212098 w 719722"/>
                <a:gd name="connsiteY8" fmla="*/ 78028 h 193345"/>
                <a:gd name="connsiteX9" fmla="*/ 539445 w 719722"/>
                <a:gd name="connsiteY9" fmla="*/ 77891 h 193345"/>
                <a:gd name="connsiteX10" fmla="*/ 518277 w 719722"/>
                <a:gd name="connsiteY10" fmla="*/ 83277 h 193345"/>
                <a:gd name="connsiteX11" fmla="*/ 503335 w 719722"/>
                <a:gd name="connsiteY11" fmla="*/ 98606 h 193345"/>
                <a:gd name="connsiteX12" fmla="*/ 497801 w 719722"/>
                <a:gd name="connsiteY12" fmla="*/ 121669 h 193345"/>
                <a:gd name="connsiteX13" fmla="*/ 503335 w 719722"/>
                <a:gd name="connsiteY13" fmla="*/ 144733 h 193345"/>
                <a:gd name="connsiteX14" fmla="*/ 518277 w 719722"/>
                <a:gd name="connsiteY14" fmla="*/ 160062 h 193345"/>
                <a:gd name="connsiteX15" fmla="*/ 539445 w 719722"/>
                <a:gd name="connsiteY15" fmla="*/ 165448 h 193345"/>
                <a:gd name="connsiteX16" fmla="*/ 560614 w 719722"/>
                <a:gd name="connsiteY16" fmla="*/ 160062 h 193345"/>
                <a:gd name="connsiteX17" fmla="*/ 575556 w 719722"/>
                <a:gd name="connsiteY17" fmla="*/ 144733 h 193345"/>
                <a:gd name="connsiteX18" fmla="*/ 581090 w 719722"/>
                <a:gd name="connsiteY18" fmla="*/ 121669 h 193345"/>
                <a:gd name="connsiteX19" fmla="*/ 575556 w 719722"/>
                <a:gd name="connsiteY19" fmla="*/ 98606 h 193345"/>
                <a:gd name="connsiteX20" fmla="*/ 560614 w 719722"/>
                <a:gd name="connsiteY20" fmla="*/ 83277 h 193345"/>
                <a:gd name="connsiteX21" fmla="*/ 539445 w 719722"/>
                <a:gd name="connsiteY21" fmla="*/ 77891 h 193345"/>
                <a:gd name="connsiteX22" fmla="*/ 2352 w 719722"/>
                <a:gd name="connsiteY22" fmla="*/ 51650 h 193345"/>
                <a:gd name="connsiteX23" fmla="*/ 30300 w 719722"/>
                <a:gd name="connsiteY23" fmla="*/ 51650 h 193345"/>
                <a:gd name="connsiteX24" fmla="*/ 43997 w 719722"/>
                <a:gd name="connsiteY24" fmla="*/ 58417 h 193345"/>
                <a:gd name="connsiteX25" fmla="*/ 73190 w 719722"/>
                <a:gd name="connsiteY25" fmla="*/ 99020 h 193345"/>
                <a:gd name="connsiteX26" fmla="*/ 102383 w 719722"/>
                <a:gd name="connsiteY26" fmla="*/ 58417 h 193345"/>
                <a:gd name="connsiteX27" fmla="*/ 116080 w 719722"/>
                <a:gd name="connsiteY27" fmla="*/ 51650 h 193345"/>
                <a:gd name="connsiteX28" fmla="*/ 142921 w 719722"/>
                <a:gd name="connsiteY28" fmla="*/ 51650 h 193345"/>
                <a:gd name="connsiteX29" fmla="*/ 90484 w 719722"/>
                <a:gd name="connsiteY29" fmla="*/ 121531 h 193345"/>
                <a:gd name="connsiteX30" fmla="*/ 145273 w 719722"/>
                <a:gd name="connsiteY30" fmla="*/ 191411 h 193345"/>
                <a:gd name="connsiteX31" fmla="*/ 116910 w 719722"/>
                <a:gd name="connsiteY31" fmla="*/ 191411 h 193345"/>
                <a:gd name="connsiteX32" fmla="*/ 103213 w 719722"/>
                <a:gd name="connsiteY32" fmla="*/ 184644 h 193345"/>
                <a:gd name="connsiteX33" fmla="*/ 72360 w 719722"/>
                <a:gd name="connsiteY33" fmla="*/ 144732 h 193345"/>
                <a:gd name="connsiteX34" fmla="*/ 41368 w 719722"/>
                <a:gd name="connsiteY34" fmla="*/ 184644 h 193345"/>
                <a:gd name="connsiteX35" fmla="*/ 27671 w 719722"/>
                <a:gd name="connsiteY35" fmla="*/ 191411 h 193345"/>
                <a:gd name="connsiteX36" fmla="*/ 0 w 719722"/>
                <a:gd name="connsiteY36" fmla="*/ 191411 h 193345"/>
                <a:gd name="connsiteX37" fmla="*/ 54512 w 719722"/>
                <a:gd name="connsiteY37" fmla="*/ 121531 h 193345"/>
                <a:gd name="connsiteX38" fmla="*/ 389469 w 719722"/>
                <a:gd name="connsiteY38" fmla="*/ 50408 h 193345"/>
                <a:gd name="connsiteX39" fmla="*/ 431944 w 719722"/>
                <a:gd name="connsiteY39" fmla="*/ 65737 h 193345"/>
                <a:gd name="connsiteX40" fmla="*/ 447993 w 719722"/>
                <a:gd name="connsiteY40" fmla="*/ 111449 h 193345"/>
                <a:gd name="connsiteX41" fmla="*/ 447993 w 719722"/>
                <a:gd name="connsiteY41" fmla="*/ 191549 h 193345"/>
                <a:gd name="connsiteX42" fmla="*/ 432220 w 719722"/>
                <a:gd name="connsiteY42" fmla="*/ 191549 h 193345"/>
                <a:gd name="connsiteX43" fmla="*/ 415203 w 719722"/>
                <a:gd name="connsiteY43" fmla="*/ 174562 h 193345"/>
                <a:gd name="connsiteX44" fmla="*/ 415203 w 719722"/>
                <a:gd name="connsiteY44" fmla="*/ 115730 h 193345"/>
                <a:gd name="connsiteX45" fmla="*/ 406486 w 719722"/>
                <a:gd name="connsiteY45" fmla="*/ 88110 h 193345"/>
                <a:gd name="connsiteX46" fmla="*/ 381859 w 719722"/>
                <a:gd name="connsiteY46" fmla="*/ 78857 h 193345"/>
                <a:gd name="connsiteX47" fmla="*/ 353358 w 719722"/>
                <a:gd name="connsiteY47" fmla="*/ 89767 h 193345"/>
                <a:gd name="connsiteX48" fmla="*/ 342843 w 719722"/>
                <a:gd name="connsiteY48" fmla="*/ 120978 h 193345"/>
                <a:gd name="connsiteX49" fmla="*/ 342843 w 719722"/>
                <a:gd name="connsiteY49" fmla="*/ 174562 h 193345"/>
                <a:gd name="connsiteX50" fmla="*/ 325826 w 719722"/>
                <a:gd name="connsiteY50" fmla="*/ 191549 h 193345"/>
                <a:gd name="connsiteX51" fmla="*/ 310053 w 719722"/>
                <a:gd name="connsiteY51" fmla="*/ 191549 h 193345"/>
                <a:gd name="connsiteX52" fmla="*/ 310053 w 719722"/>
                <a:gd name="connsiteY52" fmla="*/ 51927 h 193345"/>
                <a:gd name="connsiteX53" fmla="*/ 324165 w 719722"/>
                <a:gd name="connsiteY53" fmla="*/ 51927 h 193345"/>
                <a:gd name="connsiteX54" fmla="*/ 341183 w 719722"/>
                <a:gd name="connsiteY54" fmla="*/ 68914 h 193345"/>
                <a:gd name="connsiteX55" fmla="*/ 341183 w 719722"/>
                <a:gd name="connsiteY55" fmla="*/ 70018 h 193345"/>
                <a:gd name="connsiteX56" fmla="*/ 361659 w 719722"/>
                <a:gd name="connsiteY56" fmla="*/ 55379 h 193345"/>
                <a:gd name="connsiteX57" fmla="*/ 389469 w 719722"/>
                <a:gd name="connsiteY57" fmla="*/ 50408 h 193345"/>
                <a:gd name="connsiteX58" fmla="*/ 719722 w 719722"/>
                <a:gd name="connsiteY58" fmla="*/ 50269 h 193345"/>
                <a:gd name="connsiteX59" fmla="*/ 719722 w 719722"/>
                <a:gd name="connsiteY59" fmla="*/ 81342 h 193345"/>
                <a:gd name="connsiteX60" fmla="*/ 712113 w 719722"/>
                <a:gd name="connsiteY60" fmla="*/ 80514 h 193345"/>
                <a:gd name="connsiteX61" fmla="*/ 682228 w 719722"/>
                <a:gd name="connsiteY61" fmla="*/ 91700 h 193345"/>
                <a:gd name="connsiteX62" fmla="*/ 671436 w 719722"/>
                <a:gd name="connsiteY62" fmla="*/ 123740 h 193345"/>
                <a:gd name="connsiteX63" fmla="*/ 671436 w 719722"/>
                <a:gd name="connsiteY63" fmla="*/ 174424 h 193345"/>
                <a:gd name="connsiteX64" fmla="*/ 654419 w 719722"/>
                <a:gd name="connsiteY64" fmla="*/ 191411 h 193345"/>
                <a:gd name="connsiteX65" fmla="*/ 638646 w 719722"/>
                <a:gd name="connsiteY65" fmla="*/ 191411 h 193345"/>
                <a:gd name="connsiteX66" fmla="*/ 638646 w 719722"/>
                <a:gd name="connsiteY66" fmla="*/ 51926 h 193345"/>
                <a:gd name="connsiteX67" fmla="*/ 669776 w 719722"/>
                <a:gd name="connsiteY67" fmla="*/ 51926 h 193345"/>
                <a:gd name="connsiteX68" fmla="*/ 669776 w 719722"/>
                <a:gd name="connsiteY68" fmla="*/ 72366 h 193345"/>
                <a:gd name="connsiteX69" fmla="*/ 719722 w 719722"/>
                <a:gd name="connsiteY69" fmla="*/ 50269 h 193345"/>
                <a:gd name="connsiteX70" fmla="*/ 208500 w 719722"/>
                <a:gd name="connsiteY70" fmla="*/ 50269 h 193345"/>
                <a:gd name="connsiteX71" fmla="*/ 233543 w 719722"/>
                <a:gd name="connsiteY71" fmla="*/ 54964 h 193345"/>
                <a:gd name="connsiteX72" fmla="*/ 253327 w 719722"/>
                <a:gd name="connsiteY72" fmla="*/ 68775 h 193345"/>
                <a:gd name="connsiteX73" fmla="*/ 270345 w 719722"/>
                <a:gd name="connsiteY73" fmla="*/ 51788 h 193345"/>
                <a:gd name="connsiteX74" fmla="*/ 285979 w 719722"/>
                <a:gd name="connsiteY74" fmla="*/ 51788 h 193345"/>
                <a:gd name="connsiteX75" fmla="*/ 285979 w 719722"/>
                <a:gd name="connsiteY75" fmla="*/ 51926 h 193345"/>
                <a:gd name="connsiteX76" fmla="*/ 285979 w 719722"/>
                <a:gd name="connsiteY76" fmla="*/ 191549 h 193345"/>
                <a:gd name="connsiteX77" fmla="*/ 271867 w 719722"/>
                <a:gd name="connsiteY77" fmla="*/ 191549 h 193345"/>
                <a:gd name="connsiteX78" fmla="*/ 254849 w 719722"/>
                <a:gd name="connsiteY78" fmla="*/ 174562 h 193345"/>
                <a:gd name="connsiteX79" fmla="*/ 254849 w 719722"/>
                <a:gd name="connsiteY79" fmla="*/ 173457 h 193345"/>
                <a:gd name="connsiteX80" fmla="*/ 234788 w 719722"/>
                <a:gd name="connsiteY80" fmla="*/ 188372 h 193345"/>
                <a:gd name="connsiteX81" fmla="*/ 208500 w 719722"/>
                <a:gd name="connsiteY81" fmla="*/ 193344 h 193345"/>
                <a:gd name="connsiteX82" fmla="*/ 171975 w 719722"/>
                <a:gd name="connsiteY82" fmla="*/ 184506 h 193345"/>
                <a:gd name="connsiteX83" fmla="*/ 146794 w 719722"/>
                <a:gd name="connsiteY83" fmla="*/ 159371 h 193345"/>
                <a:gd name="connsiteX84" fmla="*/ 137801 w 719722"/>
                <a:gd name="connsiteY84" fmla="*/ 121669 h 193345"/>
                <a:gd name="connsiteX85" fmla="*/ 146794 w 719722"/>
                <a:gd name="connsiteY85" fmla="*/ 84104 h 193345"/>
                <a:gd name="connsiteX86" fmla="*/ 171975 w 719722"/>
                <a:gd name="connsiteY86" fmla="*/ 59108 h 193345"/>
                <a:gd name="connsiteX87" fmla="*/ 208500 w 719722"/>
                <a:gd name="connsiteY87" fmla="*/ 50269 h 193345"/>
                <a:gd name="connsiteX88" fmla="*/ 580675 w 719722"/>
                <a:gd name="connsiteY88" fmla="*/ 0 h 193345"/>
                <a:gd name="connsiteX89" fmla="*/ 613327 w 719722"/>
                <a:gd name="connsiteY89" fmla="*/ 0 h 193345"/>
                <a:gd name="connsiteX90" fmla="*/ 613327 w 719722"/>
                <a:gd name="connsiteY90" fmla="*/ 191550 h 193345"/>
                <a:gd name="connsiteX91" fmla="*/ 598938 w 719722"/>
                <a:gd name="connsiteY91" fmla="*/ 191550 h 193345"/>
                <a:gd name="connsiteX92" fmla="*/ 581920 w 719722"/>
                <a:gd name="connsiteY92" fmla="*/ 174563 h 193345"/>
                <a:gd name="connsiteX93" fmla="*/ 581920 w 719722"/>
                <a:gd name="connsiteY93" fmla="*/ 173458 h 193345"/>
                <a:gd name="connsiteX94" fmla="*/ 561859 w 719722"/>
                <a:gd name="connsiteY94" fmla="*/ 188373 h 193345"/>
                <a:gd name="connsiteX95" fmla="*/ 535571 w 719722"/>
                <a:gd name="connsiteY95" fmla="*/ 193345 h 193345"/>
                <a:gd name="connsiteX96" fmla="*/ 499322 w 719722"/>
                <a:gd name="connsiteY96" fmla="*/ 184507 h 193345"/>
                <a:gd name="connsiteX97" fmla="*/ 474003 w 719722"/>
                <a:gd name="connsiteY97" fmla="*/ 159234 h 193345"/>
                <a:gd name="connsiteX98" fmla="*/ 464872 w 719722"/>
                <a:gd name="connsiteY98" fmla="*/ 121669 h 193345"/>
                <a:gd name="connsiteX99" fmla="*/ 474003 w 719722"/>
                <a:gd name="connsiteY99" fmla="*/ 84243 h 193345"/>
                <a:gd name="connsiteX100" fmla="*/ 499322 w 719722"/>
                <a:gd name="connsiteY100" fmla="*/ 59108 h 193345"/>
                <a:gd name="connsiteX101" fmla="*/ 535571 w 719722"/>
                <a:gd name="connsiteY101" fmla="*/ 50270 h 193345"/>
                <a:gd name="connsiteX102" fmla="*/ 561029 w 719722"/>
                <a:gd name="connsiteY102" fmla="*/ 54965 h 193345"/>
                <a:gd name="connsiteX103" fmla="*/ 580675 w 719722"/>
                <a:gd name="connsiteY103" fmla="*/ 69052 h 193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l="l" t="t" r="r" b="b"/>
              <a:pathLst>
                <a:path w="719722" h="193345">
                  <a:moveTo>
                    <a:pt x="212098" y="78028"/>
                  </a:moveTo>
                  <a:cubicBezTo>
                    <a:pt x="200061" y="78028"/>
                    <a:pt x="190099" y="82033"/>
                    <a:pt x="182351" y="90043"/>
                  </a:cubicBezTo>
                  <a:cubicBezTo>
                    <a:pt x="174603" y="98053"/>
                    <a:pt x="170730" y="108549"/>
                    <a:pt x="170730" y="121669"/>
                  </a:cubicBezTo>
                  <a:cubicBezTo>
                    <a:pt x="170730" y="134788"/>
                    <a:pt x="174603" y="145284"/>
                    <a:pt x="182351" y="153294"/>
                  </a:cubicBezTo>
                  <a:cubicBezTo>
                    <a:pt x="190099" y="161304"/>
                    <a:pt x="200061" y="165309"/>
                    <a:pt x="212098" y="165309"/>
                  </a:cubicBezTo>
                  <a:cubicBezTo>
                    <a:pt x="224134" y="165447"/>
                    <a:pt x="234096" y="161442"/>
                    <a:pt x="241982" y="153294"/>
                  </a:cubicBezTo>
                  <a:cubicBezTo>
                    <a:pt x="249868" y="145284"/>
                    <a:pt x="253742" y="134788"/>
                    <a:pt x="253742" y="121669"/>
                  </a:cubicBezTo>
                  <a:cubicBezTo>
                    <a:pt x="253742" y="108549"/>
                    <a:pt x="249868" y="98053"/>
                    <a:pt x="241982" y="90043"/>
                  </a:cubicBezTo>
                  <a:cubicBezTo>
                    <a:pt x="234096" y="82033"/>
                    <a:pt x="224134" y="78028"/>
                    <a:pt x="212098" y="78028"/>
                  </a:cubicBezTo>
                  <a:close/>
                  <a:moveTo>
                    <a:pt x="539445" y="77891"/>
                  </a:moveTo>
                  <a:cubicBezTo>
                    <a:pt x="531559" y="77891"/>
                    <a:pt x="524503" y="79686"/>
                    <a:pt x="518277" y="83277"/>
                  </a:cubicBezTo>
                  <a:cubicBezTo>
                    <a:pt x="512051" y="86867"/>
                    <a:pt x="507070" y="91977"/>
                    <a:pt x="503335" y="98606"/>
                  </a:cubicBezTo>
                  <a:cubicBezTo>
                    <a:pt x="499599" y="105235"/>
                    <a:pt x="497801" y="112969"/>
                    <a:pt x="497801" y="121669"/>
                  </a:cubicBezTo>
                  <a:cubicBezTo>
                    <a:pt x="497801" y="130370"/>
                    <a:pt x="499599" y="138104"/>
                    <a:pt x="503335" y="144733"/>
                  </a:cubicBezTo>
                  <a:cubicBezTo>
                    <a:pt x="507070" y="151362"/>
                    <a:pt x="511913" y="156471"/>
                    <a:pt x="518277" y="160062"/>
                  </a:cubicBezTo>
                  <a:cubicBezTo>
                    <a:pt x="524503" y="163653"/>
                    <a:pt x="531698" y="165448"/>
                    <a:pt x="539445" y="165448"/>
                  </a:cubicBezTo>
                  <a:cubicBezTo>
                    <a:pt x="547193" y="165448"/>
                    <a:pt x="554388" y="163653"/>
                    <a:pt x="560614" y="160062"/>
                  </a:cubicBezTo>
                  <a:cubicBezTo>
                    <a:pt x="566840" y="156471"/>
                    <a:pt x="571821" y="151362"/>
                    <a:pt x="575556" y="144733"/>
                  </a:cubicBezTo>
                  <a:cubicBezTo>
                    <a:pt x="579292" y="138104"/>
                    <a:pt x="581090" y="130370"/>
                    <a:pt x="581090" y="121669"/>
                  </a:cubicBezTo>
                  <a:cubicBezTo>
                    <a:pt x="581090" y="112969"/>
                    <a:pt x="579292" y="105235"/>
                    <a:pt x="575556" y="98606"/>
                  </a:cubicBezTo>
                  <a:cubicBezTo>
                    <a:pt x="571821" y="91977"/>
                    <a:pt x="566840" y="86867"/>
                    <a:pt x="560614" y="83277"/>
                  </a:cubicBezTo>
                  <a:cubicBezTo>
                    <a:pt x="554388" y="79686"/>
                    <a:pt x="547193" y="77891"/>
                    <a:pt x="539445" y="77891"/>
                  </a:cubicBezTo>
                  <a:close/>
                  <a:moveTo>
                    <a:pt x="2352" y="51650"/>
                  </a:moveTo>
                  <a:lnTo>
                    <a:pt x="30300" y="51650"/>
                  </a:lnTo>
                  <a:cubicBezTo>
                    <a:pt x="35696" y="51650"/>
                    <a:pt x="40676" y="54136"/>
                    <a:pt x="43997" y="58417"/>
                  </a:cubicBezTo>
                  <a:lnTo>
                    <a:pt x="73190" y="99020"/>
                  </a:lnTo>
                  <a:lnTo>
                    <a:pt x="102383" y="58417"/>
                  </a:lnTo>
                  <a:cubicBezTo>
                    <a:pt x="105565" y="54136"/>
                    <a:pt x="110684" y="51650"/>
                    <a:pt x="116080" y="51650"/>
                  </a:cubicBezTo>
                  <a:lnTo>
                    <a:pt x="142921" y="51650"/>
                  </a:lnTo>
                  <a:lnTo>
                    <a:pt x="90484" y="121531"/>
                  </a:lnTo>
                  <a:lnTo>
                    <a:pt x="145273" y="191411"/>
                  </a:lnTo>
                  <a:lnTo>
                    <a:pt x="116910" y="191411"/>
                  </a:lnTo>
                  <a:cubicBezTo>
                    <a:pt x="111514" y="191549"/>
                    <a:pt x="106395" y="188925"/>
                    <a:pt x="103213" y="184644"/>
                  </a:cubicBezTo>
                  <a:lnTo>
                    <a:pt x="72360" y="144732"/>
                  </a:lnTo>
                  <a:lnTo>
                    <a:pt x="41368" y="184644"/>
                  </a:lnTo>
                  <a:cubicBezTo>
                    <a:pt x="38186" y="188925"/>
                    <a:pt x="33067" y="191411"/>
                    <a:pt x="27671" y="191411"/>
                  </a:cubicBezTo>
                  <a:lnTo>
                    <a:pt x="0" y="191411"/>
                  </a:lnTo>
                  <a:lnTo>
                    <a:pt x="54512" y="121531"/>
                  </a:lnTo>
                  <a:close/>
                  <a:moveTo>
                    <a:pt x="389469" y="50408"/>
                  </a:moveTo>
                  <a:cubicBezTo>
                    <a:pt x="407040" y="50270"/>
                    <a:pt x="421290" y="55379"/>
                    <a:pt x="431944" y="65737"/>
                  </a:cubicBezTo>
                  <a:cubicBezTo>
                    <a:pt x="442597" y="76095"/>
                    <a:pt x="447993" y="91286"/>
                    <a:pt x="447993" y="111449"/>
                  </a:cubicBezTo>
                  <a:lnTo>
                    <a:pt x="447993" y="191549"/>
                  </a:lnTo>
                  <a:lnTo>
                    <a:pt x="432220" y="191549"/>
                  </a:lnTo>
                  <a:cubicBezTo>
                    <a:pt x="422812" y="191549"/>
                    <a:pt x="415203" y="183953"/>
                    <a:pt x="415203" y="174562"/>
                  </a:cubicBezTo>
                  <a:lnTo>
                    <a:pt x="415203" y="115730"/>
                  </a:lnTo>
                  <a:cubicBezTo>
                    <a:pt x="415203" y="103577"/>
                    <a:pt x="412297" y="94325"/>
                    <a:pt x="406486" y="88110"/>
                  </a:cubicBezTo>
                  <a:cubicBezTo>
                    <a:pt x="400676" y="81895"/>
                    <a:pt x="392513" y="78857"/>
                    <a:pt x="381859" y="78857"/>
                  </a:cubicBezTo>
                  <a:cubicBezTo>
                    <a:pt x="369822" y="78857"/>
                    <a:pt x="360276" y="82448"/>
                    <a:pt x="353358" y="89767"/>
                  </a:cubicBezTo>
                  <a:cubicBezTo>
                    <a:pt x="346302" y="96948"/>
                    <a:pt x="342843" y="107444"/>
                    <a:pt x="342843" y="120978"/>
                  </a:cubicBezTo>
                  <a:lnTo>
                    <a:pt x="342843" y="174562"/>
                  </a:lnTo>
                  <a:cubicBezTo>
                    <a:pt x="342843" y="183953"/>
                    <a:pt x="335234" y="191549"/>
                    <a:pt x="325826" y="191549"/>
                  </a:cubicBezTo>
                  <a:lnTo>
                    <a:pt x="310053" y="191549"/>
                  </a:lnTo>
                  <a:lnTo>
                    <a:pt x="310053" y="51927"/>
                  </a:lnTo>
                  <a:lnTo>
                    <a:pt x="324165" y="51927"/>
                  </a:lnTo>
                  <a:cubicBezTo>
                    <a:pt x="333573" y="51927"/>
                    <a:pt x="341183" y="59523"/>
                    <a:pt x="341183" y="68914"/>
                  </a:cubicBezTo>
                  <a:lnTo>
                    <a:pt x="341183" y="70018"/>
                  </a:lnTo>
                  <a:cubicBezTo>
                    <a:pt x="346579" y="63527"/>
                    <a:pt x="353358" y="58694"/>
                    <a:pt x="361659" y="55379"/>
                  </a:cubicBezTo>
                  <a:cubicBezTo>
                    <a:pt x="369822" y="52065"/>
                    <a:pt x="379092" y="50408"/>
                    <a:pt x="389469" y="50408"/>
                  </a:cubicBezTo>
                  <a:close/>
                  <a:moveTo>
                    <a:pt x="719722" y="50269"/>
                  </a:moveTo>
                  <a:lnTo>
                    <a:pt x="719722" y="81342"/>
                  </a:lnTo>
                  <a:cubicBezTo>
                    <a:pt x="716955" y="80790"/>
                    <a:pt x="714326" y="80514"/>
                    <a:pt x="712113" y="80514"/>
                  </a:cubicBezTo>
                  <a:cubicBezTo>
                    <a:pt x="699384" y="80514"/>
                    <a:pt x="689422" y="84243"/>
                    <a:pt x="682228" y="91700"/>
                  </a:cubicBezTo>
                  <a:cubicBezTo>
                    <a:pt x="675033" y="99158"/>
                    <a:pt x="671436" y="109792"/>
                    <a:pt x="671436" y="123740"/>
                  </a:cubicBezTo>
                  <a:lnTo>
                    <a:pt x="671436" y="174424"/>
                  </a:lnTo>
                  <a:cubicBezTo>
                    <a:pt x="671436" y="183815"/>
                    <a:pt x="663827" y="191411"/>
                    <a:pt x="654419" y="191411"/>
                  </a:cubicBezTo>
                  <a:lnTo>
                    <a:pt x="638646" y="191411"/>
                  </a:lnTo>
                  <a:lnTo>
                    <a:pt x="638646" y="51926"/>
                  </a:lnTo>
                  <a:lnTo>
                    <a:pt x="669776" y="51926"/>
                  </a:lnTo>
                  <a:lnTo>
                    <a:pt x="669776" y="72366"/>
                  </a:lnTo>
                  <a:cubicBezTo>
                    <a:pt x="679322" y="57589"/>
                    <a:pt x="695925" y="50269"/>
                    <a:pt x="719722" y="50269"/>
                  </a:cubicBezTo>
                  <a:close/>
                  <a:moveTo>
                    <a:pt x="208500" y="50269"/>
                  </a:moveTo>
                  <a:cubicBezTo>
                    <a:pt x="217632" y="50269"/>
                    <a:pt x="225933" y="51788"/>
                    <a:pt x="233543" y="54964"/>
                  </a:cubicBezTo>
                  <a:cubicBezTo>
                    <a:pt x="241152" y="58141"/>
                    <a:pt x="247793" y="62698"/>
                    <a:pt x="253327" y="68775"/>
                  </a:cubicBezTo>
                  <a:cubicBezTo>
                    <a:pt x="253327" y="59384"/>
                    <a:pt x="260937" y="51788"/>
                    <a:pt x="270345" y="51788"/>
                  </a:cubicBezTo>
                  <a:lnTo>
                    <a:pt x="285979" y="51788"/>
                  </a:lnTo>
                  <a:lnTo>
                    <a:pt x="285979" y="51926"/>
                  </a:lnTo>
                  <a:lnTo>
                    <a:pt x="285979" y="191549"/>
                  </a:lnTo>
                  <a:lnTo>
                    <a:pt x="271867" y="191549"/>
                  </a:lnTo>
                  <a:cubicBezTo>
                    <a:pt x="262459" y="191549"/>
                    <a:pt x="254849" y="183953"/>
                    <a:pt x="254849" y="174562"/>
                  </a:cubicBezTo>
                  <a:lnTo>
                    <a:pt x="254849" y="173457"/>
                  </a:lnTo>
                  <a:cubicBezTo>
                    <a:pt x="249453" y="180086"/>
                    <a:pt x="242812" y="185058"/>
                    <a:pt x="234788" y="188372"/>
                  </a:cubicBezTo>
                  <a:cubicBezTo>
                    <a:pt x="226902" y="191687"/>
                    <a:pt x="218047" y="193344"/>
                    <a:pt x="208500" y="193344"/>
                  </a:cubicBezTo>
                  <a:cubicBezTo>
                    <a:pt x="194941" y="193344"/>
                    <a:pt x="182628" y="190444"/>
                    <a:pt x="171975" y="184506"/>
                  </a:cubicBezTo>
                  <a:cubicBezTo>
                    <a:pt x="161183" y="178567"/>
                    <a:pt x="152882" y="170143"/>
                    <a:pt x="146794" y="159371"/>
                  </a:cubicBezTo>
                  <a:cubicBezTo>
                    <a:pt x="140706" y="148599"/>
                    <a:pt x="137801" y="136031"/>
                    <a:pt x="137801" y="121669"/>
                  </a:cubicBezTo>
                  <a:cubicBezTo>
                    <a:pt x="137801" y="107306"/>
                    <a:pt x="140845" y="94876"/>
                    <a:pt x="146794" y="84104"/>
                  </a:cubicBezTo>
                  <a:cubicBezTo>
                    <a:pt x="152882" y="73332"/>
                    <a:pt x="161183" y="65046"/>
                    <a:pt x="171975" y="59108"/>
                  </a:cubicBezTo>
                  <a:cubicBezTo>
                    <a:pt x="182766" y="53169"/>
                    <a:pt x="194941" y="50269"/>
                    <a:pt x="208500" y="50269"/>
                  </a:cubicBezTo>
                  <a:close/>
                  <a:moveTo>
                    <a:pt x="580675" y="0"/>
                  </a:moveTo>
                  <a:lnTo>
                    <a:pt x="613327" y="0"/>
                  </a:lnTo>
                  <a:lnTo>
                    <a:pt x="613327" y="191550"/>
                  </a:lnTo>
                  <a:lnTo>
                    <a:pt x="598938" y="191550"/>
                  </a:lnTo>
                  <a:cubicBezTo>
                    <a:pt x="589530" y="191550"/>
                    <a:pt x="581920" y="183954"/>
                    <a:pt x="581920" y="174563"/>
                  </a:cubicBezTo>
                  <a:lnTo>
                    <a:pt x="581920" y="173458"/>
                  </a:lnTo>
                  <a:cubicBezTo>
                    <a:pt x="576525" y="180087"/>
                    <a:pt x="569884" y="185059"/>
                    <a:pt x="561859" y="188373"/>
                  </a:cubicBezTo>
                  <a:cubicBezTo>
                    <a:pt x="553973" y="191688"/>
                    <a:pt x="545118" y="193345"/>
                    <a:pt x="535571" y="193345"/>
                  </a:cubicBezTo>
                  <a:cubicBezTo>
                    <a:pt x="522151" y="193345"/>
                    <a:pt x="509976" y="190445"/>
                    <a:pt x="499322" y="184507"/>
                  </a:cubicBezTo>
                  <a:cubicBezTo>
                    <a:pt x="488531" y="178568"/>
                    <a:pt x="480091" y="170144"/>
                    <a:pt x="474003" y="159234"/>
                  </a:cubicBezTo>
                  <a:cubicBezTo>
                    <a:pt x="467916" y="148323"/>
                    <a:pt x="464872" y="135756"/>
                    <a:pt x="464872" y="121669"/>
                  </a:cubicBezTo>
                  <a:cubicBezTo>
                    <a:pt x="464872" y="107583"/>
                    <a:pt x="467916" y="95015"/>
                    <a:pt x="474003" y="84243"/>
                  </a:cubicBezTo>
                  <a:cubicBezTo>
                    <a:pt x="480091" y="73471"/>
                    <a:pt x="488531" y="65047"/>
                    <a:pt x="499322" y="59108"/>
                  </a:cubicBezTo>
                  <a:cubicBezTo>
                    <a:pt x="510114" y="53170"/>
                    <a:pt x="522151" y="50270"/>
                    <a:pt x="535571" y="50270"/>
                  </a:cubicBezTo>
                  <a:cubicBezTo>
                    <a:pt x="544841" y="50270"/>
                    <a:pt x="553281" y="51789"/>
                    <a:pt x="561029" y="54965"/>
                  </a:cubicBezTo>
                  <a:cubicBezTo>
                    <a:pt x="568777" y="58142"/>
                    <a:pt x="575279" y="62837"/>
                    <a:pt x="580675" y="69052"/>
                  </a:cubicBezTo>
                  <a:close/>
                </a:path>
              </a:pathLst>
            </a:custGeom>
            <a:solidFill>
              <a:schemeClr val="tx2"/>
            </a:solidFill>
            <a:ln w="9510" cap="flat">
              <a:noFill/>
              <a:prstDash val="solid"/>
              <a:miter/>
            </a:ln>
          </p:spPr>
          <p:txBody>
            <a:bodyPr wrap="square" rtlCol="0" anchor="ctr">
              <a:noAutofit/>
            </a:bodyPr>
            <a:lstStyle/>
            <a:p>
              <a:endParaRPr lang="en-US"/>
            </a:p>
          </p:txBody>
        </p:sp>
        <p:grpSp>
          <p:nvGrpSpPr>
            <p:cNvPr id="10" name="Group 9">
              <a:extLst>
                <a:ext uri="{FF2B5EF4-FFF2-40B4-BE49-F238E27FC236}">
                  <a16:creationId xmlns:a16="http://schemas.microsoft.com/office/drawing/2014/main" id="{AFBFD3D5-4585-7D49-8BBB-7C9C6EDB5894}"/>
                </a:ext>
              </a:extLst>
            </p:cNvPr>
            <p:cNvGrpSpPr/>
            <p:nvPr userDrawn="1"/>
          </p:nvGrpSpPr>
          <p:grpSpPr>
            <a:xfrm>
              <a:off x="11082099" y="267640"/>
              <a:ext cx="156756" cy="139761"/>
              <a:chOff x="11082099" y="267640"/>
              <a:chExt cx="156756" cy="139761"/>
            </a:xfrm>
          </p:grpSpPr>
          <p:sp>
            <p:nvSpPr>
              <p:cNvPr id="11" name="Freeform 10">
                <a:extLst>
                  <a:ext uri="{FF2B5EF4-FFF2-40B4-BE49-F238E27FC236}">
                    <a16:creationId xmlns:a16="http://schemas.microsoft.com/office/drawing/2014/main" id="{F01C8EE5-B1A8-5B41-A34C-6C5BF1588BBD}"/>
                  </a:ext>
                </a:extLst>
              </p:cNvPr>
              <p:cNvSpPr/>
              <p:nvPr/>
            </p:nvSpPr>
            <p:spPr>
              <a:xfrm>
                <a:off x="11082099" y="272749"/>
                <a:ext cx="70699" cy="60489"/>
              </a:xfrm>
              <a:custGeom>
                <a:avLst/>
                <a:gdLst>
                  <a:gd name="connsiteX0" fmla="*/ 246570 w 486475"/>
                  <a:gd name="connsiteY0" fmla="*/ 0 h 416222"/>
                  <a:gd name="connsiteX1" fmla="*/ 225625 w 486475"/>
                  <a:gd name="connsiteY1" fmla="*/ 26608 h 416222"/>
                  <a:gd name="connsiteX2" fmla="*/ 0 w 486475"/>
                  <a:gd name="connsiteY2" fmla="*/ 416223 h 416222"/>
                  <a:gd name="connsiteX3" fmla="*/ 486475 w 486475"/>
                  <a:gd name="connsiteY3" fmla="*/ 416223 h 416222"/>
                  <a:gd name="connsiteX4" fmla="*/ 246570 w 486475"/>
                  <a:gd name="connsiteY4" fmla="*/ 0 h 416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475" h="416222">
                    <a:moveTo>
                      <a:pt x="246570" y="0"/>
                    </a:moveTo>
                    <a:cubicBezTo>
                      <a:pt x="238954" y="7602"/>
                      <a:pt x="231338" y="16155"/>
                      <a:pt x="225625" y="26608"/>
                    </a:cubicBezTo>
                    <a:lnTo>
                      <a:pt x="0" y="416223"/>
                    </a:lnTo>
                    <a:lnTo>
                      <a:pt x="486475" y="416223"/>
                    </a:lnTo>
                    <a:lnTo>
                      <a:pt x="246570" y="0"/>
                    </a:lnTo>
                    <a:close/>
                  </a:path>
                </a:pathLst>
              </a:custGeom>
              <a:solidFill>
                <a:srgbClr val="DF1E26"/>
              </a:solidFill>
              <a:ln w="9510" cap="flat">
                <a:noFill/>
                <a:prstDash val="solid"/>
                <a:miter/>
              </a:ln>
            </p:spPr>
            <p:txBody>
              <a:bodyPr rtlCol="0" anchor="ctr"/>
              <a:lstStyle/>
              <a:p>
                <a:endParaRPr lang="en-US"/>
              </a:p>
            </p:txBody>
          </p:sp>
          <p:sp>
            <p:nvSpPr>
              <p:cNvPr id="12" name="Freeform 11">
                <a:extLst>
                  <a:ext uri="{FF2B5EF4-FFF2-40B4-BE49-F238E27FC236}">
                    <a16:creationId xmlns:a16="http://schemas.microsoft.com/office/drawing/2014/main" id="{79AFB3D1-E13E-C045-B548-A19F54E8F464}"/>
                  </a:ext>
                </a:extLst>
              </p:cNvPr>
              <p:cNvSpPr/>
              <p:nvPr/>
            </p:nvSpPr>
            <p:spPr>
              <a:xfrm>
                <a:off x="11125542" y="267640"/>
                <a:ext cx="69869" cy="61180"/>
              </a:xfrm>
              <a:custGeom>
                <a:avLst/>
                <a:gdLst>
                  <a:gd name="connsiteX0" fmla="*/ 480763 w 480763"/>
                  <a:gd name="connsiteY0" fmla="*/ 4751 h 420973"/>
                  <a:gd name="connsiteX1" fmla="*/ 447443 w 480763"/>
                  <a:gd name="connsiteY1" fmla="*/ 0 h 420973"/>
                  <a:gd name="connsiteX2" fmla="*/ 33320 w 480763"/>
                  <a:gd name="connsiteY2" fmla="*/ 0 h 420973"/>
                  <a:gd name="connsiteX3" fmla="*/ 0 w 480763"/>
                  <a:gd name="connsiteY3" fmla="*/ 4751 h 420973"/>
                  <a:gd name="connsiteX4" fmla="*/ 240858 w 480763"/>
                  <a:gd name="connsiteY4" fmla="*/ 420974 h 420973"/>
                  <a:gd name="connsiteX5" fmla="*/ 480763 w 480763"/>
                  <a:gd name="connsiteY5" fmla="*/ 4751 h 420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0763" h="420973">
                    <a:moveTo>
                      <a:pt x="480763" y="4751"/>
                    </a:moveTo>
                    <a:cubicBezTo>
                      <a:pt x="470291" y="1901"/>
                      <a:pt x="458867" y="0"/>
                      <a:pt x="447443" y="0"/>
                    </a:cubicBezTo>
                    <a:lnTo>
                      <a:pt x="33320" y="0"/>
                    </a:lnTo>
                    <a:cubicBezTo>
                      <a:pt x="21896" y="0"/>
                      <a:pt x="10472" y="1901"/>
                      <a:pt x="0" y="4751"/>
                    </a:cubicBezTo>
                    <a:lnTo>
                      <a:pt x="240858" y="420974"/>
                    </a:lnTo>
                    <a:lnTo>
                      <a:pt x="480763" y="4751"/>
                    </a:lnTo>
                    <a:close/>
                  </a:path>
                </a:pathLst>
              </a:custGeom>
              <a:solidFill>
                <a:srgbClr val="EF3834"/>
              </a:solidFill>
              <a:ln w="9510" cap="flat">
                <a:noFill/>
                <a:prstDash val="solid"/>
                <a:miter/>
              </a:ln>
            </p:spPr>
            <p:txBody>
              <a:bodyPr rtlCol="0" anchor="ctr"/>
              <a:lstStyle/>
              <a:p>
                <a:endParaRPr lang="en-US"/>
              </a:p>
            </p:txBody>
          </p:sp>
          <p:sp>
            <p:nvSpPr>
              <p:cNvPr id="13" name="Freeform 12">
                <a:extLst>
                  <a:ext uri="{FF2B5EF4-FFF2-40B4-BE49-F238E27FC236}">
                    <a16:creationId xmlns:a16="http://schemas.microsoft.com/office/drawing/2014/main" id="{C1E380A6-CFF4-4241-8752-A4DFBEA962AC}"/>
                  </a:ext>
                </a:extLst>
              </p:cNvPr>
              <p:cNvSpPr/>
              <p:nvPr/>
            </p:nvSpPr>
            <p:spPr>
              <a:xfrm>
                <a:off x="11082237" y="341939"/>
                <a:ext cx="70838" cy="60489"/>
              </a:xfrm>
              <a:custGeom>
                <a:avLst/>
                <a:gdLst>
                  <a:gd name="connsiteX0" fmla="*/ 0 w 487427"/>
                  <a:gd name="connsiteY0" fmla="*/ 0 h 416222"/>
                  <a:gd name="connsiteX1" fmla="*/ 225625 w 487427"/>
                  <a:gd name="connsiteY1" fmla="*/ 389615 h 416222"/>
                  <a:gd name="connsiteX2" fmla="*/ 246570 w 487427"/>
                  <a:gd name="connsiteY2" fmla="*/ 416222 h 416222"/>
                  <a:gd name="connsiteX3" fmla="*/ 487427 w 487427"/>
                  <a:gd name="connsiteY3" fmla="*/ 0 h 416222"/>
                  <a:gd name="connsiteX4" fmla="*/ 0 w 487427"/>
                  <a:gd name="connsiteY4" fmla="*/ 0 h 416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7427" h="416222">
                    <a:moveTo>
                      <a:pt x="0" y="0"/>
                    </a:moveTo>
                    <a:lnTo>
                      <a:pt x="225625" y="389615"/>
                    </a:lnTo>
                    <a:cubicBezTo>
                      <a:pt x="231338" y="399118"/>
                      <a:pt x="238002" y="408620"/>
                      <a:pt x="246570" y="416222"/>
                    </a:cubicBezTo>
                    <a:lnTo>
                      <a:pt x="487427" y="0"/>
                    </a:lnTo>
                    <a:lnTo>
                      <a:pt x="0" y="0"/>
                    </a:lnTo>
                    <a:close/>
                  </a:path>
                </a:pathLst>
              </a:custGeom>
              <a:solidFill>
                <a:srgbClr val="F0534C"/>
              </a:solidFill>
              <a:ln w="9510" cap="flat">
                <a:noFill/>
                <a:prstDash val="solid"/>
                <a:miter/>
              </a:ln>
            </p:spPr>
            <p:txBody>
              <a:bodyPr rtlCol="0" anchor="ctr"/>
              <a:lstStyle/>
              <a:p>
                <a:endParaRPr lang="en-US"/>
              </a:p>
            </p:txBody>
          </p:sp>
          <p:sp>
            <p:nvSpPr>
              <p:cNvPr id="14" name="Freeform 13">
                <a:extLst>
                  <a:ext uri="{FF2B5EF4-FFF2-40B4-BE49-F238E27FC236}">
                    <a16:creationId xmlns:a16="http://schemas.microsoft.com/office/drawing/2014/main" id="{AE5D6ECB-072F-B749-B41D-1CF73E955B70}"/>
                  </a:ext>
                </a:extLst>
              </p:cNvPr>
              <p:cNvSpPr/>
              <p:nvPr/>
            </p:nvSpPr>
            <p:spPr>
              <a:xfrm>
                <a:off x="11168017" y="341939"/>
                <a:ext cx="70838" cy="60489"/>
              </a:xfrm>
              <a:custGeom>
                <a:avLst/>
                <a:gdLst>
                  <a:gd name="connsiteX0" fmla="*/ 261802 w 487427"/>
                  <a:gd name="connsiteY0" fmla="*/ 389615 h 416222"/>
                  <a:gd name="connsiteX1" fmla="*/ 487427 w 487427"/>
                  <a:gd name="connsiteY1" fmla="*/ 0 h 416222"/>
                  <a:gd name="connsiteX2" fmla="*/ 0 w 487427"/>
                  <a:gd name="connsiteY2" fmla="*/ 0 h 416222"/>
                  <a:gd name="connsiteX3" fmla="*/ 240858 w 487427"/>
                  <a:gd name="connsiteY3" fmla="*/ 416222 h 416222"/>
                  <a:gd name="connsiteX4" fmla="*/ 261802 w 487427"/>
                  <a:gd name="connsiteY4" fmla="*/ 389615 h 416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7427" h="416222">
                    <a:moveTo>
                      <a:pt x="261802" y="389615"/>
                    </a:moveTo>
                    <a:lnTo>
                      <a:pt x="487427" y="0"/>
                    </a:lnTo>
                    <a:lnTo>
                      <a:pt x="0" y="0"/>
                    </a:lnTo>
                    <a:lnTo>
                      <a:pt x="240858" y="416222"/>
                    </a:lnTo>
                    <a:cubicBezTo>
                      <a:pt x="248474" y="407670"/>
                      <a:pt x="256090" y="399118"/>
                      <a:pt x="261802" y="389615"/>
                    </a:cubicBezTo>
                  </a:path>
                </a:pathLst>
              </a:custGeom>
              <a:solidFill>
                <a:srgbClr val="F26F62"/>
              </a:solidFill>
              <a:ln w="9510" cap="flat">
                <a:noFill/>
                <a:prstDash val="solid"/>
                <a:miter/>
              </a:ln>
            </p:spPr>
            <p:txBody>
              <a:bodyPr rtlCol="0" anchor="ctr"/>
              <a:lstStyle/>
              <a:p>
                <a:endParaRPr lang="en-US"/>
              </a:p>
            </p:txBody>
          </p:sp>
          <p:sp>
            <p:nvSpPr>
              <p:cNvPr id="15" name="Freeform 14">
                <a:extLst>
                  <a:ext uri="{FF2B5EF4-FFF2-40B4-BE49-F238E27FC236}">
                    <a16:creationId xmlns:a16="http://schemas.microsoft.com/office/drawing/2014/main" id="{20436CA2-A33C-CA4F-9467-E2B048A1D7C7}"/>
                  </a:ext>
                </a:extLst>
              </p:cNvPr>
              <p:cNvSpPr/>
              <p:nvPr/>
            </p:nvSpPr>
            <p:spPr>
              <a:xfrm>
                <a:off x="11125542" y="346221"/>
                <a:ext cx="70008" cy="61180"/>
              </a:xfrm>
              <a:custGeom>
                <a:avLst/>
                <a:gdLst>
                  <a:gd name="connsiteX0" fmla="*/ 0 w 481715"/>
                  <a:gd name="connsiteY0" fmla="*/ 416223 h 420973"/>
                  <a:gd name="connsiteX1" fmla="*/ 33320 w 481715"/>
                  <a:gd name="connsiteY1" fmla="*/ 420974 h 420973"/>
                  <a:gd name="connsiteX2" fmla="*/ 448395 w 481715"/>
                  <a:gd name="connsiteY2" fmla="*/ 420974 h 420973"/>
                  <a:gd name="connsiteX3" fmla="*/ 481715 w 481715"/>
                  <a:gd name="connsiteY3" fmla="*/ 416223 h 420973"/>
                  <a:gd name="connsiteX4" fmla="*/ 240858 w 481715"/>
                  <a:gd name="connsiteY4" fmla="*/ 0 h 420973"/>
                  <a:gd name="connsiteX5" fmla="*/ 0 w 481715"/>
                  <a:gd name="connsiteY5" fmla="*/ 416223 h 420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1715" h="420973">
                    <a:moveTo>
                      <a:pt x="0" y="416223"/>
                    </a:moveTo>
                    <a:cubicBezTo>
                      <a:pt x="10472" y="419073"/>
                      <a:pt x="21896" y="420974"/>
                      <a:pt x="33320" y="420974"/>
                    </a:cubicBezTo>
                    <a:lnTo>
                      <a:pt x="448395" y="420974"/>
                    </a:lnTo>
                    <a:cubicBezTo>
                      <a:pt x="459819" y="420974"/>
                      <a:pt x="471243" y="419073"/>
                      <a:pt x="481715" y="416223"/>
                    </a:cubicBezTo>
                    <a:lnTo>
                      <a:pt x="240858" y="0"/>
                    </a:lnTo>
                    <a:lnTo>
                      <a:pt x="0" y="416223"/>
                    </a:lnTo>
                    <a:close/>
                  </a:path>
                </a:pathLst>
              </a:custGeom>
              <a:solidFill>
                <a:srgbClr val="F58C7F"/>
              </a:solidFill>
              <a:ln w="9510" cap="flat">
                <a:noFill/>
                <a:prstDash val="solid"/>
                <a:miter/>
              </a:ln>
            </p:spPr>
            <p:txBody>
              <a:bodyPr rtlCol="0" anchor="ctr"/>
              <a:lstStyle/>
              <a:p>
                <a:endParaRPr lang="en-US"/>
              </a:p>
            </p:txBody>
          </p:sp>
          <p:sp>
            <p:nvSpPr>
              <p:cNvPr id="16" name="Freeform 15">
                <a:extLst>
                  <a:ext uri="{FF2B5EF4-FFF2-40B4-BE49-F238E27FC236}">
                    <a16:creationId xmlns:a16="http://schemas.microsoft.com/office/drawing/2014/main" id="{2613DFFA-C58C-C04B-AFC6-60EFDB8AD153}"/>
                  </a:ext>
                </a:extLst>
              </p:cNvPr>
              <p:cNvSpPr/>
              <p:nvPr/>
            </p:nvSpPr>
            <p:spPr>
              <a:xfrm>
                <a:off x="11168017" y="272749"/>
                <a:ext cx="70699" cy="60489"/>
              </a:xfrm>
              <a:custGeom>
                <a:avLst/>
                <a:gdLst>
                  <a:gd name="connsiteX0" fmla="*/ 486475 w 486475"/>
                  <a:gd name="connsiteY0" fmla="*/ 416223 h 416222"/>
                  <a:gd name="connsiteX1" fmla="*/ 260850 w 486475"/>
                  <a:gd name="connsiteY1" fmla="*/ 26608 h 416222"/>
                  <a:gd name="connsiteX2" fmla="*/ 239906 w 486475"/>
                  <a:gd name="connsiteY2" fmla="*/ 0 h 416222"/>
                  <a:gd name="connsiteX3" fmla="*/ 0 w 486475"/>
                  <a:gd name="connsiteY3" fmla="*/ 416223 h 416222"/>
                  <a:gd name="connsiteX4" fmla="*/ 486475 w 486475"/>
                  <a:gd name="connsiteY4" fmla="*/ 416223 h 416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475" h="416222">
                    <a:moveTo>
                      <a:pt x="486475" y="416223"/>
                    </a:moveTo>
                    <a:lnTo>
                      <a:pt x="260850" y="26608"/>
                    </a:lnTo>
                    <a:cubicBezTo>
                      <a:pt x="255138" y="17105"/>
                      <a:pt x="248474" y="7602"/>
                      <a:pt x="239906" y="0"/>
                    </a:cubicBezTo>
                    <a:lnTo>
                      <a:pt x="0" y="416223"/>
                    </a:lnTo>
                    <a:lnTo>
                      <a:pt x="486475" y="416223"/>
                    </a:lnTo>
                    <a:close/>
                  </a:path>
                </a:pathLst>
              </a:custGeom>
              <a:solidFill>
                <a:srgbClr val="F0534C"/>
              </a:solidFill>
              <a:ln w="9510" cap="flat">
                <a:noFill/>
                <a:prstDash val="solid"/>
                <a:miter/>
              </a:ln>
            </p:spPr>
            <p:txBody>
              <a:bodyPr rtlCol="0" anchor="ctr"/>
              <a:lstStyle/>
              <a:p>
                <a:endParaRPr lang="en-US"/>
              </a:p>
            </p:txBody>
          </p:sp>
        </p:grpSp>
      </p:grpSp>
      <p:sp>
        <p:nvSpPr>
          <p:cNvPr id="17" name="Title 1">
            <a:extLst>
              <a:ext uri="{FF2B5EF4-FFF2-40B4-BE49-F238E27FC236}">
                <a16:creationId xmlns:a16="http://schemas.microsoft.com/office/drawing/2014/main" id="{53E4DB1E-BE9C-F64D-80E1-C7E6BFDB8A69}"/>
              </a:ext>
            </a:extLst>
          </p:cNvPr>
          <p:cNvSpPr>
            <a:spLocks noGrp="1"/>
          </p:cNvSpPr>
          <p:nvPr>
            <p:ph type="title"/>
          </p:nvPr>
        </p:nvSpPr>
        <p:spPr>
          <a:xfrm>
            <a:off x="228600" y="201168"/>
            <a:ext cx="5865812" cy="274320"/>
          </a:xfrm>
        </p:spPr>
        <p:txBody>
          <a:bodyPr/>
          <a:lstStyle/>
          <a:p>
            <a:r>
              <a:rPr lang="en-US"/>
              <a:t>Click to edit Master title style</a:t>
            </a:r>
          </a:p>
        </p:txBody>
      </p:sp>
      <p:sp>
        <p:nvSpPr>
          <p:cNvPr id="18" name="Text Placeholder 7">
            <a:extLst>
              <a:ext uri="{FF2B5EF4-FFF2-40B4-BE49-F238E27FC236}">
                <a16:creationId xmlns:a16="http://schemas.microsoft.com/office/drawing/2014/main" id="{C24387ED-97D7-0247-938E-9A4E7BD1A231}"/>
              </a:ext>
            </a:extLst>
          </p:cNvPr>
          <p:cNvSpPr>
            <a:spLocks noGrp="1"/>
          </p:cNvSpPr>
          <p:nvPr>
            <p:ph type="body" sz="quarter" idx="24"/>
          </p:nvPr>
        </p:nvSpPr>
        <p:spPr>
          <a:xfrm>
            <a:off x="228600" y="502920"/>
            <a:ext cx="5865812" cy="233718"/>
          </a:xfrm>
          <a:prstGeom prst="rect">
            <a:avLst/>
          </a:prstGeom>
        </p:spPr>
        <p:txBody>
          <a:bodyPr wrap="square">
            <a:spAutoFit/>
          </a:bodyPr>
          <a:lstStyle>
            <a:lvl1pPr marL="0" marR="0" indent="0" algn="l" defTabSz="182742" rtl="0" eaLnBrk="1" fontAlgn="auto" latinLnBrk="0" hangingPunct="1">
              <a:lnSpc>
                <a:spcPct val="120000"/>
              </a:lnSpc>
              <a:spcBef>
                <a:spcPts val="0"/>
              </a:spcBef>
              <a:spcAft>
                <a:spcPts val="0"/>
              </a:spcAft>
              <a:buClrTx/>
              <a:buSzTx/>
              <a:buFont typeface="Arial" panose="020B0604020202020204" pitchFamily="34" charset="0"/>
              <a:buNone/>
              <a:tabLst/>
              <a:defRPr lang="en-US"/>
            </a:lvl1pPr>
            <a:lvl4pPr marL="182880" marR="0" indent="-182880" algn="l" defTabSz="182880" rtl="0" eaLnBrk="1" fontAlgn="auto" latinLnBrk="0" hangingPunct="1">
              <a:lnSpc>
                <a:spcPct val="100000"/>
              </a:lnSpc>
              <a:spcBef>
                <a:spcPts val="0"/>
              </a:spcBef>
              <a:spcAft>
                <a:spcPts val="600"/>
              </a:spcAft>
              <a:buClr>
                <a:schemeClr val="tx2"/>
              </a:buClr>
              <a:buSzPct val="100000"/>
              <a:buFont typeface="Arial" panose="020B0604020202020204" pitchFamily="34" charset="0"/>
              <a:buChar char="•"/>
              <a:tabLst>
                <a:tab pos="182880" algn="l"/>
                <a:tab pos="365760" algn="l"/>
                <a:tab pos="548640" algn="l"/>
              </a:tabLst>
              <a:defRPr/>
            </a:lvl4pPr>
          </a:lstStyle>
          <a:p>
            <a:pPr lvl="0"/>
            <a:r>
              <a:rPr lang="en-US"/>
              <a:t>Click to edit Master text styles</a:t>
            </a:r>
          </a:p>
        </p:txBody>
      </p:sp>
      <p:sp>
        <p:nvSpPr>
          <p:cNvPr id="20" name="Text Placeholder 7">
            <a:extLst>
              <a:ext uri="{FF2B5EF4-FFF2-40B4-BE49-F238E27FC236}">
                <a16:creationId xmlns:a16="http://schemas.microsoft.com/office/drawing/2014/main" id="{F01CE6F7-66D6-5D40-876F-3776B28C3498}"/>
              </a:ext>
            </a:extLst>
          </p:cNvPr>
          <p:cNvSpPr>
            <a:spLocks noGrp="1"/>
          </p:cNvSpPr>
          <p:nvPr>
            <p:ph type="body" sz="quarter" idx="28" hasCustomPrompt="1"/>
          </p:nvPr>
        </p:nvSpPr>
        <p:spPr>
          <a:xfrm>
            <a:off x="10148986" y="6632886"/>
            <a:ext cx="1821776" cy="92333"/>
          </a:xfrm>
        </p:spPr>
        <p:txBody>
          <a:bodyPr anchor="b" anchorCtr="0">
            <a:spAutoFit/>
          </a:bodyPr>
          <a:lstStyle>
            <a:lvl1pPr algn="r">
              <a:lnSpc>
                <a:spcPct val="100000"/>
              </a:lnSpc>
              <a:defRPr sz="600">
                <a:solidFill>
                  <a:schemeClr val="tx2">
                    <a:lumMod val="50000"/>
                    <a:lumOff val="50000"/>
                  </a:schemeClr>
                </a:solidFill>
              </a:defRPr>
            </a:lvl1pPr>
          </a:lstStyle>
          <a:p>
            <a:pPr lvl="0"/>
            <a:r>
              <a:rPr lang="en-US"/>
              <a:t>Source Info</a:t>
            </a:r>
          </a:p>
        </p:txBody>
      </p:sp>
      <p:sp>
        <p:nvSpPr>
          <p:cNvPr id="19" name="Footer Placeholder 5">
            <a:extLst>
              <a:ext uri="{FF2B5EF4-FFF2-40B4-BE49-F238E27FC236}">
                <a16:creationId xmlns:a16="http://schemas.microsoft.com/office/drawing/2014/main" id="{E7164740-B3A2-7C48-A848-64B437D37CA2}"/>
              </a:ext>
            </a:extLst>
          </p:cNvPr>
          <p:cNvSpPr>
            <a:spLocks noGrp="1"/>
          </p:cNvSpPr>
          <p:nvPr>
            <p:ph type="ftr" sz="quarter" idx="3"/>
          </p:nvPr>
        </p:nvSpPr>
        <p:spPr>
          <a:xfrm>
            <a:off x="609758" y="6595533"/>
            <a:ext cx="9329310" cy="129687"/>
          </a:xfrm>
          <a:prstGeom prst="rect">
            <a:avLst/>
          </a:prstGeom>
        </p:spPr>
        <p:txBody>
          <a:bodyPr vert="horz" lIns="0" tIns="0" rIns="0" bIns="0" rtlCol="0" anchor="b" anchorCtr="0"/>
          <a:lstStyle>
            <a:lvl1pPr algn="l">
              <a:defRPr sz="600">
                <a:solidFill>
                  <a:schemeClr val="tx2">
                    <a:alpha val="60000"/>
                  </a:schemeClr>
                </a:solidFill>
              </a:defRPr>
            </a:lvl1pPr>
          </a:lstStyle>
          <a:p>
            <a:r>
              <a:rPr lang="en-US" kern="0"/>
              <a:t>© 2021 Xandr Inc. Xandr℠, the Kite logo, AT&amp;T, the Globe logo and other marks are trademarks and service marks of AT&amp;T Intellectual Property and/or AT&amp;T affiliated companies. All other marks contained herein are the property of their respective owners.</a:t>
            </a:r>
          </a:p>
        </p:txBody>
      </p:sp>
      <p:sp>
        <p:nvSpPr>
          <p:cNvPr id="21" name="Slide Number Placeholder 7">
            <a:extLst>
              <a:ext uri="{FF2B5EF4-FFF2-40B4-BE49-F238E27FC236}">
                <a16:creationId xmlns:a16="http://schemas.microsoft.com/office/drawing/2014/main" id="{2668A5BE-5E40-4D4C-9F2C-BD626F2C6845}"/>
              </a:ext>
            </a:extLst>
          </p:cNvPr>
          <p:cNvSpPr>
            <a:spLocks noGrp="1"/>
          </p:cNvSpPr>
          <p:nvPr>
            <p:ph type="sldNum" sz="quarter" idx="4"/>
          </p:nvPr>
        </p:nvSpPr>
        <p:spPr>
          <a:xfrm>
            <a:off x="228659" y="6595533"/>
            <a:ext cx="381098" cy="129687"/>
          </a:xfrm>
          <a:prstGeom prst="rect">
            <a:avLst/>
          </a:prstGeom>
        </p:spPr>
        <p:txBody>
          <a:bodyPr vert="horz" lIns="0" tIns="0" rIns="0" bIns="0" rtlCol="0" anchor="b" anchorCtr="0"/>
          <a:lstStyle>
            <a:lvl1pPr algn="l">
              <a:spcBef>
                <a:spcPts val="0"/>
              </a:spcBef>
              <a:spcAft>
                <a:spcPts val="0"/>
              </a:spcAft>
              <a:defRPr sz="800">
                <a:solidFill>
                  <a:schemeClr val="tx2">
                    <a:alpha val="60000"/>
                  </a:schemeClr>
                </a:solidFill>
              </a:defRPr>
            </a:lvl1pPr>
          </a:lstStyle>
          <a:p>
            <a:fld id="{B039CED7-89A6-0D48-93AF-800B78660EBD}" type="slidenum">
              <a:rPr lang="en-US"/>
              <a:pPr/>
              <a:t>‹#›</a:t>
            </a:fld>
            <a:endParaRPr lang="en-US"/>
          </a:p>
        </p:txBody>
      </p:sp>
    </p:spTree>
    <p:extLst>
      <p:ext uri="{BB962C8B-B14F-4D97-AF65-F5344CB8AC3E}">
        <p14:creationId xmlns:p14="http://schemas.microsoft.com/office/powerpoint/2010/main" val="3760991503"/>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userDrawn="1">
  <p:cSld name="SECTION OPENER 2">
    <p:bg>
      <p:bgPr>
        <a:solidFill>
          <a:schemeClr val="tx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812BF598-88E0-ED4A-9DCE-9A081C81A8B5}"/>
              </a:ext>
            </a:extLst>
          </p:cNvPr>
          <p:cNvSpPr/>
          <p:nvPr userDrawn="1"/>
        </p:nvSpPr>
        <p:spPr>
          <a:xfrm>
            <a:off x="0" y="-1173"/>
            <a:ext cx="12187984" cy="6859173"/>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a:p>
        </p:txBody>
      </p:sp>
      <p:sp>
        <p:nvSpPr>
          <p:cNvPr id="21" name="Freeform 20">
            <a:extLst>
              <a:ext uri="{FF2B5EF4-FFF2-40B4-BE49-F238E27FC236}">
                <a16:creationId xmlns:a16="http://schemas.microsoft.com/office/drawing/2014/main" id="{67490C66-E8D2-6748-9448-E93660E967D9}"/>
              </a:ext>
            </a:extLst>
          </p:cNvPr>
          <p:cNvSpPr/>
          <p:nvPr userDrawn="1"/>
        </p:nvSpPr>
        <p:spPr>
          <a:xfrm rot="10800000">
            <a:off x="0" y="0"/>
            <a:ext cx="12192000" cy="6860346"/>
          </a:xfrm>
          <a:custGeom>
            <a:avLst/>
            <a:gdLst>
              <a:gd name="connsiteX0" fmla="*/ 5841688 w 12192000"/>
              <a:gd name="connsiteY0" fmla="*/ 0 h 6860346"/>
              <a:gd name="connsiteX1" fmla="*/ 12192000 w 12192000"/>
              <a:gd name="connsiteY1" fmla="*/ 0 h 6860346"/>
              <a:gd name="connsiteX2" fmla="*/ 12192000 w 12192000"/>
              <a:gd name="connsiteY2" fmla="*/ 1 h 6860346"/>
              <a:gd name="connsiteX3" fmla="*/ 5848792 w 12192000"/>
              <a:gd name="connsiteY3" fmla="*/ 1 h 6860346"/>
              <a:gd name="connsiteX4" fmla="*/ 5848792 w 12192000"/>
              <a:gd name="connsiteY4" fmla="*/ 12250 h 6860346"/>
              <a:gd name="connsiteX5" fmla="*/ 0 w 12192000"/>
              <a:gd name="connsiteY5" fmla="*/ 0 h 6860346"/>
              <a:gd name="connsiteX6" fmla="*/ 5841688 w 12192000"/>
              <a:gd name="connsiteY6" fmla="*/ 0 h 6860346"/>
              <a:gd name="connsiteX7" fmla="*/ 1864047 w 12192000"/>
              <a:gd name="connsiteY7" fmla="*/ 6858000 h 6860346"/>
              <a:gd name="connsiteX8" fmla="*/ 5848792 w 12192000"/>
              <a:gd name="connsiteY8" fmla="*/ 6858000 h 6860346"/>
              <a:gd name="connsiteX9" fmla="*/ 5848792 w 12192000"/>
              <a:gd name="connsiteY9" fmla="*/ 6858001 h 6860346"/>
              <a:gd name="connsiteX10" fmla="*/ 12192000 w 12192000"/>
              <a:gd name="connsiteY10" fmla="*/ 6858001 h 6860346"/>
              <a:gd name="connsiteX11" fmla="*/ 12192000 w 12192000"/>
              <a:gd name="connsiteY11" fmla="*/ 6860346 h 6860346"/>
              <a:gd name="connsiteX12" fmla="*/ 0 w 12192000"/>
              <a:gd name="connsiteY12" fmla="*/ 6860346 h 6860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0" h="6860346">
                <a:moveTo>
                  <a:pt x="5841688" y="0"/>
                </a:moveTo>
                <a:lnTo>
                  <a:pt x="12192000" y="0"/>
                </a:lnTo>
                <a:lnTo>
                  <a:pt x="12192000" y="1"/>
                </a:lnTo>
                <a:lnTo>
                  <a:pt x="5848792" y="1"/>
                </a:lnTo>
                <a:lnTo>
                  <a:pt x="5848792" y="12250"/>
                </a:lnTo>
                <a:close/>
                <a:moveTo>
                  <a:pt x="0" y="0"/>
                </a:moveTo>
                <a:lnTo>
                  <a:pt x="5841688" y="0"/>
                </a:lnTo>
                <a:lnTo>
                  <a:pt x="1864047" y="6858000"/>
                </a:lnTo>
                <a:lnTo>
                  <a:pt x="5848792" y="6858000"/>
                </a:lnTo>
                <a:lnTo>
                  <a:pt x="5848792" y="6858001"/>
                </a:lnTo>
                <a:lnTo>
                  <a:pt x="12192000" y="6858001"/>
                </a:lnTo>
                <a:lnTo>
                  <a:pt x="12192000" y="6860346"/>
                </a:lnTo>
                <a:lnTo>
                  <a:pt x="0" y="6860346"/>
                </a:lnTo>
                <a:close/>
              </a:path>
            </a:pathLst>
          </a:custGeom>
          <a:solidFill>
            <a:schemeClr val="bg2">
              <a:alpha val="6000"/>
            </a:schemeClr>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a:p>
        </p:txBody>
      </p:sp>
      <p:sp>
        <p:nvSpPr>
          <p:cNvPr id="5" name="SUBTITLE"/>
          <p:cNvSpPr>
            <a:spLocks noGrp="1"/>
          </p:cNvSpPr>
          <p:nvPr>
            <p:ph type="body" sz="quarter" idx="17" hasCustomPrompt="1"/>
          </p:nvPr>
        </p:nvSpPr>
        <p:spPr>
          <a:xfrm>
            <a:off x="608015" y="3659589"/>
            <a:ext cx="7548674" cy="333874"/>
          </a:xfrm>
          <a:prstGeom prst="rect">
            <a:avLst/>
          </a:prstGeom>
        </p:spPr>
        <p:txBody>
          <a:bodyPr wrap="square" anchor="t" anchorCtr="0">
            <a:spAutoFit/>
          </a:bodyPr>
          <a:lstStyle>
            <a:lvl1pPr>
              <a:defRPr sz="2000" b="0" i="0">
                <a:solidFill>
                  <a:schemeClr val="bg1"/>
                </a:solidFill>
                <a:latin typeface="Century Gothic" panose="020B0502020202020204" pitchFamily="34" charset="0"/>
              </a:defRPr>
            </a:lvl1pPr>
          </a:lstStyle>
          <a:p>
            <a:pPr lvl="0"/>
            <a:r>
              <a:rPr lang="en-US"/>
              <a:t>Subtitle</a:t>
            </a:r>
          </a:p>
        </p:txBody>
      </p:sp>
      <p:sp>
        <p:nvSpPr>
          <p:cNvPr id="7" name="TITLE"/>
          <p:cNvSpPr>
            <a:spLocks noGrp="1"/>
          </p:cNvSpPr>
          <p:nvPr>
            <p:ph type="title" hasCustomPrompt="1"/>
          </p:nvPr>
        </p:nvSpPr>
        <p:spPr>
          <a:xfrm>
            <a:off x="608013" y="2821624"/>
            <a:ext cx="7548676" cy="747897"/>
          </a:xfrm>
          <a:prstGeom prst="rect">
            <a:avLst/>
          </a:prstGeom>
        </p:spPr>
        <p:txBody>
          <a:bodyPr wrap="square" anchor="b" anchorCtr="0">
            <a:spAutoFit/>
          </a:bodyPr>
          <a:lstStyle>
            <a:lvl1pPr>
              <a:lnSpc>
                <a:spcPct val="90000"/>
              </a:lnSpc>
              <a:defRPr sz="5400" b="0" i="0" baseline="0">
                <a:solidFill>
                  <a:schemeClr val="bg1"/>
                </a:solidFill>
                <a:latin typeface="Times New Roman" panose="02020603050405020304" pitchFamily="18" charset="0"/>
                <a:cs typeface="Times New Roman" panose="02020603050405020304" pitchFamily="18" charset="0"/>
              </a:defRPr>
            </a:lvl1pPr>
          </a:lstStyle>
          <a:p>
            <a:r>
              <a:rPr lang="en-US"/>
              <a:t>Section Title</a:t>
            </a:r>
          </a:p>
        </p:txBody>
      </p:sp>
      <p:grpSp>
        <p:nvGrpSpPr>
          <p:cNvPr id="23" name="Graphic 4">
            <a:extLst>
              <a:ext uri="{FF2B5EF4-FFF2-40B4-BE49-F238E27FC236}">
                <a16:creationId xmlns:a16="http://schemas.microsoft.com/office/drawing/2014/main" id="{D65EE3AF-6059-1447-8B43-C103A30D4171}"/>
              </a:ext>
            </a:extLst>
          </p:cNvPr>
          <p:cNvGrpSpPr>
            <a:grpSpLocks noChangeAspect="1"/>
          </p:cNvGrpSpPr>
          <p:nvPr userDrawn="1"/>
        </p:nvGrpSpPr>
        <p:grpSpPr>
          <a:xfrm>
            <a:off x="11082528" y="221612"/>
            <a:ext cx="889622" cy="197488"/>
            <a:chOff x="3033712" y="2749550"/>
            <a:chExt cx="6121400" cy="1358900"/>
          </a:xfrm>
          <a:solidFill>
            <a:schemeClr val="bg2"/>
          </a:solidFill>
        </p:grpSpPr>
        <p:sp>
          <p:nvSpPr>
            <p:cNvPr id="24" name="Freeform 23">
              <a:extLst>
                <a:ext uri="{FF2B5EF4-FFF2-40B4-BE49-F238E27FC236}">
                  <a16:creationId xmlns:a16="http://schemas.microsoft.com/office/drawing/2014/main" id="{89C82051-CC03-A143-9F71-A99C869F898D}"/>
                </a:ext>
              </a:extLst>
            </p:cNvPr>
            <p:cNvSpPr/>
            <p:nvPr/>
          </p:nvSpPr>
          <p:spPr>
            <a:xfrm>
              <a:off x="4194207" y="3122059"/>
              <a:ext cx="999606" cy="961718"/>
            </a:xfrm>
            <a:custGeom>
              <a:avLst/>
              <a:gdLst>
                <a:gd name="connsiteX0" fmla="*/ 710197 w 999606"/>
                <a:gd name="connsiteY0" fmla="*/ 915119 h 961718"/>
                <a:gd name="connsiteX1" fmla="*/ 497899 w 999606"/>
                <a:gd name="connsiteY1" fmla="*/ 640489 h 961718"/>
                <a:gd name="connsiteX2" fmla="*/ 284650 w 999606"/>
                <a:gd name="connsiteY2" fmla="*/ 915119 h 961718"/>
                <a:gd name="connsiteX3" fmla="*/ 190401 w 999606"/>
                <a:gd name="connsiteY3" fmla="*/ 961683 h 961718"/>
                <a:gd name="connsiteX4" fmla="*/ 0 w 999606"/>
                <a:gd name="connsiteY4" fmla="*/ 961683 h 961718"/>
                <a:gd name="connsiteX5" fmla="*/ 375090 w 999606"/>
                <a:gd name="connsiteY5" fmla="*/ 480842 h 961718"/>
                <a:gd name="connsiteX6" fmla="*/ 16184 w 999606"/>
                <a:gd name="connsiteY6" fmla="*/ 0 h 961718"/>
                <a:gd name="connsiteX7" fmla="*/ 208489 w 999606"/>
                <a:gd name="connsiteY7" fmla="*/ 0 h 961718"/>
                <a:gd name="connsiteX8" fmla="*/ 302738 w 999606"/>
                <a:gd name="connsiteY8" fmla="*/ 46564 h 961718"/>
                <a:gd name="connsiteX9" fmla="*/ 503611 w 999606"/>
                <a:gd name="connsiteY9" fmla="*/ 325946 h 961718"/>
                <a:gd name="connsiteX10" fmla="*/ 704485 w 999606"/>
                <a:gd name="connsiteY10" fmla="*/ 46564 h 961718"/>
                <a:gd name="connsiteX11" fmla="*/ 798733 w 999606"/>
                <a:gd name="connsiteY11" fmla="*/ 0 h 961718"/>
                <a:gd name="connsiteX12" fmla="*/ 983422 w 999606"/>
                <a:gd name="connsiteY12" fmla="*/ 0 h 961718"/>
                <a:gd name="connsiteX13" fmla="*/ 622612 w 999606"/>
                <a:gd name="connsiteY13" fmla="*/ 480842 h 961718"/>
                <a:gd name="connsiteX14" fmla="*/ 999606 w 999606"/>
                <a:gd name="connsiteY14" fmla="*/ 961683 h 961718"/>
                <a:gd name="connsiteX15" fmla="*/ 804445 w 999606"/>
                <a:gd name="connsiteY15" fmla="*/ 961683 h 961718"/>
                <a:gd name="connsiteX16" fmla="*/ 710197 w 999606"/>
                <a:gd name="connsiteY16" fmla="*/ 915119 h 961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99606" h="961718">
                  <a:moveTo>
                    <a:pt x="710197" y="915119"/>
                  </a:moveTo>
                  <a:lnTo>
                    <a:pt x="497899" y="640489"/>
                  </a:lnTo>
                  <a:lnTo>
                    <a:pt x="284650" y="915119"/>
                  </a:lnTo>
                  <a:cubicBezTo>
                    <a:pt x="262754" y="944578"/>
                    <a:pt x="227530" y="961683"/>
                    <a:pt x="190401" y="961683"/>
                  </a:cubicBezTo>
                  <a:lnTo>
                    <a:pt x="0" y="961683"/>
                  </a:lnTo>
                  <a:lnTo>
                    <a:pt x="375090" y="480842"/>
                  </a:lnTo>
                  <a:lnTo>
                    <a:pt x="16184" y="0"/>
                  </a:lnTo>
                  <a:lnTo>
                    <a:pt x="208489" y="0"/>
                  </a:lnTo>
                  <a:cubicBezTo>
                    <a:pt x="245618" y="0"/>
                    <a:pt x="279890" y="17105"/>
                    <a:pt x="302738" y="46564"/>
                  </a:cubicBezTo>
                  <a:lnTo>
                    <a:pt x="503611" y="325946"/>
                  </a:lnTo>
                  <a:lnTo>
                    <a:pt x="704485" y="46564"/>
                  </a:lnTo>
                  <a:cubicBezTo>
                    <a:pt x="726381" y="17105"/>
                    <a:pt x="761605" y="0"/>
                    <a:pt x="798733" y="0"/>
                  </a:cubicBezTo>
                  <a:lnTo>
                    <a:pt x="983422" y="0"/>
                  </a:lnTo>
                  <a:lnTo>
                    <a:pt x="622612" y="480842"/>
                  </a:lnTo>
                  <a:lnTo>
                    <a:pt x="999606" y="961683"/>
                  </a:lnTo>
                  <a:lnTo>
                    <a:pt x="804445" y="961683"/>
                  </a:lnTo>
                  <a:cubicBezTo>
                    <a:pt x="767317" y="962633"/>
                    <a:pt x="732093" y="944578"/>
                    <a:pt x="710197" y="915119"/>
                  </a:cubicBezTo>
                </a:path>
              </a:pathLst>
            </a:custGeom>
            <a:grpFill/>
            <a:ln w="9510"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71779A0B-BAAC-E048-A087-2C78565BA69C}"/>
                </a:ext>
              </a:extLst>
            </p:cNvPr>
            <p:cNvSpPr/>
            <p:nvPr/>
          </p:nvSpPr>
          <p:spPr>
            <a:xfrm>
              <a:off x="5142405" y="3112556"/>
              <a:ext cx="1019598" cy="984489"/>
            </a:xfrm>
            <a:custGeom>
              <a:avLst/>
              <a:gdLst>
                <a:gd name="connsiteX0" fmla="*/ 716861 w 1019598"/>
                <a:gd name="connsiteY0" fmla="*/ 708909 h 984489"/>
                <a:gd name="connsiteX1" fmla="*/ 797781 w 1019598"/>
                <a:gd name="connsiteY1" fmla="*/ 491295 h 984489"/>
                <a:gd name="connsiteX2" fmla="*/ 716861 w 1019598"/>
                <a:gd name="connsiteY2" fmla="*/ 273681 h 984489"/>
                <a:gd name="connsiteX3" fmla="*/ 511227 w 1019598"/>
                <a:gd name="connsiteY3" fmla="*/ 191006 h 984489"/>
                <a:gd name="connsiteX4" fmla="*/ 306546 w 1019598"/>
                <a:gd name="connsiteY4" fmla="*/ 273681 h 984489"/>
                <a:gd name="connsiteX5" fmla="*/ 226578 w 1019598"/>
                <a:gd name="connsiteY5" fmla="*/ 491295 h 984489"/>
                <a:gd name="connsiteX6" fmla="*/ 306546 w 1019598"/>
                <a:gd name="connsiteY6" fmla="*/ 708909 h 984489"/>
                <a:gd name="connsiteX7" fmla="*/ 511227 w 1019598"/>
                <a:gd name="connsiteY7" fmla="*/ 791583 h 984489"/>
                <a:gd name="connsiteX8" fmla="*/ 716861 w 1019598"/>
                <a:gd name="connsiteY8" fmla="*/ 708909 h 984489"/>
                <a:gd name="connsiteX9" fmla="*/ 1019599 w 1019598"/>
                <a:gd name="connsiteY9" fmla="*/ 11403 h 984489"/>
                <a:gd name="connsiteX10" fmla="*/ 1019599 w 1019598"/>
                <a:gd name="connsiteY10" fmla="*/ 972136 h 984489"/>
                <a:gd name="connsiteX11" fmla="*/ 922494 w 1019598"/>
                <a:gd name="connsiteY11" fmla="*/ 972136 h 984489"/>
                <a:gd name="connsiteX12" fmla="*/ 805397 w 1019598"/>
                <a:gd name="connsiteY12" fmla="*/ 855252 h 984489"/>
                <a:gd name="connsiteX13" fmla="*/ 805397 w 1019598"/>
                <a:gd name="connsiteY13" fmla="*/ 847650 h 984489"/>
                <a:gd name="connsiteX14" fmla="*/ 667356 w 1019598"/>
                <a:gd name="connsiteY14" fmla="*/ 950280 h 984489"/>
                <a:gd name="connsiteX15" fmla="*/ 486475 w 1019598"/>
                <a:gd name="connsiteY15" fmla="*/ 984490 h 984489"/>
                <a:gd name="connsiteX16" fmla="*/ 235146 w 1019598"/>
                <a:gd name="connsiteY16" fmla="*/ 923672 h 984489"/>
                <a:gd name="connsiteX17" fmla="*/ 61880 w 1019598"/>
                <a:gd name="connsiteY17" fmla="*/ 750721 h 984489"/>
                <a:gd name="connsiteX18" fmla="*/ 0 w 1019598"/>
                <a:gd name="connsiteY18" fmla="*/ 491295 h 984489"/>
                <a:gd name="connsiteX19" fmla="*/ 61880 w 1019598"/>
                <a:gd name="connsiteY19" fmla="*/ 232819 h 984489"/>
                <a:gd name="connsiteX20" fmla="*/ 235146 w 1019598"/>
                <a:gd name="connsiteY20" fmla="*/ 60818 h 984489"/>
                <a:gd name="connsiteX21" fmla="*/ 486475 w 1019598"/>
                <a:gd name="connsiteY21" fmla="*/ 0 h 984489"/>
                <a:gd name="connsiteX22" fmla="*/ 658788 w 1019598"/>
                <a:gd name="connsiteY22" fmla="*/ 32309 h 984489"/>
                <a:gd name="connsiteX23" fmla="*/ 794925 w 1019598"/>
                <a:gd name="connsiteY23" fmla="*/ 127337 h 984489"/>
                <a:gd name="connsiteX24" fmla="*/ 912022 w 1019598"/>
                <a:gd name="connsiteY24" fmla="*/ 10453 h 984489"/>
                <a:gd name="connsiteX25" fmla="*/ 1019599 w 1019598"/>
                <a:gd name="connsiteY25" fmla="*/ 10453 h 984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019598" h="984489">
                  <a:moveTo>
                    <a:pt x="716861" y="708909"/>
                  </a:moveTo>
                  <a:cubicBezTo>
                    <a:pt x="771125" y="653792"/>
                    <a:pt x="797781" y="581571"/>
                    <a:pt x="797781" y="491295"/>
                  </a:cubicBezTo>
                  <a:cubicBezTo>
                    <a:pt x="797781" y="401018"/>
                    <a:pt x="771125" y="328797"/>
                    <a:pt x="716861" y="273681"/>
                  </a:cubicBezTo>
                  <a:cubicBezTo>
                    <a:pt x="662596" y="218564"/>
                    <a:pt x="594052" y="191006"/>
                    <a:pt x="511227" y="191006"/>
                  </a:cubicBezTo>
                  <a:cubicBezTo>
                    <a:pt x="428403" y="191006"/>
                    <a:pt x="359858" y="218564"/>
                    <a:pt x="306546" y="273681"/>
                  </a:cubicBezTo>
                  <a:cubicBezTo>
                    <a:pt x="253234" y="328797"/>
                    <a:pt x="226578" y="401018"/>
                    <a:pt x="226578" y="491295"/>
                  </a:cubicBezTo>
                  <a:cubicBezTo>
                    <a:pt x="226578" y="581571"/>
                    <a:pt x="253234" y="653792"/>
                    <a:pt x="306546" y="708909"/>
                  </a:cubicBezTo>
                  <a:cubicBezTo>
                    <a:pt x="359858" y="764025"/>
                    <a:pt x="428403" y="791583"/>
                    <a:pt x="511227" y="791583"/>
                  </a:cubicBezTo>
                  <a:cubicBezTo>
                    <a:pt x="594052" y="792533"/>
                    <a:pt x="662596" y="764975"/>
                    <a:pt x="716861" y="708909"/>
                  </a:cubicBezTo>
                  <a:moveTo>
                    <a:pt x="1019599" y="11403"/>
                  </a:moveTo>
                  <a:lnTo>
                    <a:pt x="1019599" y="972136"/>
                  </a:lnTo>
                  <a:lnTo>
                    <a:pt x="922494" y="972136"/>
                  </a:lnTo>
                  <a:cubicBezTo>
                    <a:pt x="857758" y="972136"/>
                    <a:pt x="805397" y="919871"/>
                    <a:pt x="805397" y="855252"/>
                  </a:cubicBezTo>
                  <a:lnTo>
                    <a:pt x="805397" y="847650"/>
                  </a:lnTo>
                  <a:cubicBezTo>
                    <a:pt x="768269" y="893263"/>
                    <a:pt x="722573" y="927473"/>
                    <a:pt x="667356" y="950280"/>
                  </a:cubicBezTo>
                  <a:cubicBezTo>
                    <a:pt x="613092" y="973087"/>
                    <a:pt x="552164" y="984490"/>
                    <a:pt x="486475" y="984490"/>
                  </a:cubicBezTo>
                  <a:cubicBezTo>
                    <a:pt x="393178" y="984490"/>
                    <a:pt x="308450" y="964534"/>
                    <a:pt x="235146" y="923672"/>
                  </a:cubicBezTo>
                  <a:cubicBezTo>
                    <a:pt x="160889" y="882810"/>
                    <a:pt x="103769" y="824843"/>
                    <a:pt x="61880" y="750721"/>
                  </a:cubicBezTo>
                  <a:cubicBezTo>
                    <a:pt x="19992" y="676599"/>
                    <a:pt x="0" y="590124"/>
                    <a:pt x="0" y="491295"/>
                  </a:cubicBezTo>
                  <a:cubicBezTo>
                    <a:pt x="0" y="392466"/>
                    <a:pt x="20944" y="306940"/>
                    <a:pt x="61880" y="232819"/>
                  </a:cubicBezTo>
                  <a:cubicBezTo>
                    <a:pt x="103769" y="158697"/>
                    <a:pt x="160889" y="101680"/>
                    <a:pt x="235146" y="60818"/>
                  </a:cubicBezTo>
                  <a:cubicBezTo>
                    <a:pt x="309402" y="19956"/>
                    <a:pt x="393178" y="0"/>
                    <a:pt x="486475" y="0"/>
                  </a:cubicBezTo>
                  <a:cubicBezTo>
                    <a:pt x="549308" y="0"/>
                    <a:pt x="606428" y="10453"/>
                    <a:pt x="658788" y="32309"/>
                  </a:cubicBezTo>
                  <a:cubicBezTo>
                    <a:pt x="711149" y="54166"/>
                    <a:pt x="756845" y="85525"/>
                    <a:pt x="794925" y="127337"/>
                  </a:cubicBezTo>
                  <a:cubicBezTo>
                    <a:pt x="794925" y="62718"/>
                    <a:pt x="847286" y="10453"/>
                    <a:pt x="912022" y="10453"/>
                  </a:cubicBezTo>
                  <a:lnTo>
                    <a:pt x="1019599" y="10453"/>
                  </a:lnTo>
                  <a:close/>
                </a:path>
              </a:pathLst>
            </a:custGeom>
            <a:grpFill/>
            <a:ln w="9510" cap="flat">
              <a:noFill/>
              <a:prstDash val="solid"/>
              <a:miter/>
            </a:ln>
          </p:spPr>
          <p:txBody>
            <a:bodyPr rtlCol="0" anchor="ctr"/>
            <a:lstStyle/>
            <a:p>
              <a:endParaRPr lang="en-US"/>
            </a:p>
          </p:txBody>
        </p:sp>
        <p:sp>
          <p:nvSpPr>
            <p:cNvPr id="26" name="Freeform 25">
              <a:extLst>
                <a:ext uri="{FF2B5EF4-FFF2-40B4-BE49-F238E27FC236}">
                  <a16:creationId xmlns:a16="http://schemas.microsoft.com/office/drawing/2014/main" id="{8677D58E-FD9A-AD4A-89D8-88CB57055F2B}"/>
                </a:ext>
              </a:extLst>
            </p:cNvPr>
            <p:cNvSpPr/>
            <p:nvPr/>
          </p:nvSpPr>
          <p:spPr>
            <a:xfrm>
              <a:off x="6327653" y="3113488"/>
              <a:ext cx="949150" cy="971204"/>
            </a:xfrm>
            <a:custGeom>
              <a:avLst/>
              <a:gdLst>
                <a:gd name="connsiteX0" fmla="*/ 838718 w 949150"/>
                <a:gd name="connsiteY0" fmla="*/ 105500 h 971204"/>
                <a:gd name="connsiteX1" fmla="*/ 949150 w 949150"/>
                <a:gd name="connsiteY1" fmla="*/ 420042 h 971204"/>
                <a:gd name="connsiteX2" fmla="*/ 949150 w 949150"/>
                <a:gd name="connsiteY2" fmla="*/ 971205 h 971204"/>
                <a:gd name="connsiteX3" fmla="*/ 840621 w 949150"/>
                <a:gd name="connsiteY3" fmla="*/ 971205 h 971204"/>
                <a:gd name="connsiteX4" fmla="*/ 723525 w 949150"/>
                <a:gd name="connsiteY4" fmla="*/ 854320 h 971204"/>
                <a:gd name="connsiteX5" fmla="*/ 723525 w 949150"/>
                <a:gd name="connsiteY5" fmla="*/ 449501 h 971204"/>
                <a:gd name="connsiteX6" fmla="*/ 663548 w 949150"/>
                <a:gd name="connsiteY6" fmla="*/ 259445 h 971204"/>
                <a:gd name="connsiteX7" fmla="*/ 494091 w 949150"/>
                <a:gd name="connsiteY7" fmla="*/ 195776 h 971204"/>
                <a:gd name="connsiteX8" fmla="*/ 297978 w 949150"/>
                <a:gd name="connsiteY8" fmla="*/ 270849 h 971204"/>
                <a:gd name="connsiteX9" fmla="*/ 225626 w 949150"/>
                <a:gd name="connsiteY9" fmla="*/ 485612 h 971204"/>
                <a:gd name="connsiteX10" fmla="*/ 225626 w 949150"/>
                <a:gd name="connsiteY10" fmla="*/ 854320 h 971204"/>
                <a:gd name="connsiteX11" fmla="*/ 108529 w 949150"/>
                <a:gd name="connsiteY11" fmla="*/ 971205 h 971204"/>
                <a:gd name="connsiteX12" fmla="*/ 0 w 949150"/>
                <a:gd name="connsiteY12" fmla="*/ 971205 h 971204"/>
                <a:gd name="connsiteX13" fmla="*/ 0 w 949150"/>
                <a:gd name="connsiteY13" fmla="*/ 10472 h 971204"/>
                <a:gd name="connsiteX14" fmla="*/ 97105 w 949150"/>
                <a:gd name="connsiteY14" fmla="*/ 10472 h 971204"/>
                <a:gd name="connsiteX15" fmla="*/ 214201 w 949150"/>
                <a:gd name="connsiteY15" fmla="*/ 127356 h 971204"/>
                <a:gd name="connsiteX16" fmla="*/ 214201 w 949150"/>
                <a:gd name="connsiteY16" fmla="*/ 134958 h 971204"/>
                <a:gd name="connsiteX17" fmla="*/ 355098 w 949150"/>
                <a:gd name="connsiteY17" fmla="*/ 34229 h 971204"/>
                <a:gd name="connsiteX18" fmla="*/ 546452 w 949150"/>
                <a:gd name="connsiteY18" fmla="*/ 19 h 971204"/>
                <a:gd name="connsiteX19" fmla="*/ 838718 w 949150"/>
                <a:gd name="connsiteY19" fmla="*/ 105500 h 971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49150" h="971204">
                  <a:moveTo>
                    <a:pt x="838718" y="105500"/>
                  </a:moveTo>
                  <a:cubicBezTo>
                    <a:pt x="912022" y="176771"/>
                    <a:pt x="949150" y="281302"/>
                    <a:pt x="949150" y="420042"/>
                  </a:cubicBezTo>
                  <a:lnTo>
                    <a:pt x="949150" y="971205"/>
                  </a:lnTo>
                  <a:lnTo>
                    <a:pt x="840621" y="971205"/>
                  </a:lnTo>
                  <a:cubicBezTo>
                    <a:pt x="775885" y="971205"/>
                    <a:pt x="723525" y="918939"/>
                    <a:pt x="723525" y="854320"/>
                  </a:cubicBezTo>
                  <a:lnTo>
                    <a:pt x="723525" y="449501"/>
                  </a:lnTo>
                  <a:cubicBezTo>
                    <a:pt x="723525" y="365876"/>
                    <a:pt x="703533" y="302208"/>
                    <a:pt x="663548" y="259445"/>
                  </a:cubicBezTo>
                  <a:cubicBezTo>
                    <a:pt x="623564" y="216683"/>
                    <a:pt x="567396" y="195776"/>
                    <a:pt x="494091" y="195776"/>
                  </a:cubicBezTo>
                  <a:cubicBezTo>
                    <a:pt x="411267" y="195776"/>
                    <a:pt x="345578" y="220484"/>
                    <a:pt x="297978" y="270849"/>
                  </a:cubicBezTo>
                  <a:cubicBezTo>
                    <a:pt x="249426" y="320263"/>
                    <a:pt x="225626" y="392484"/>
                    <a:pt x="225626" y="485612"/>
                  </a:cubicBezTo>
                  <a:lnTo>
                    <a:pt x="225626" y="854320"/>
                  </a:lnTo>
                  <a:cubicBezTo>
                    <a:pt x="225626" y="918939"/>
                    <a:pt x="173265" y="971205"/>
                    <a:pt x="108529" y="971205"/>
                  </a:cubicBezTo>
                  <a:lnTo>
                    <a:pt x="0" y="971205"/>
                  </a:lnTo>
                  <a:lnTo>
                    <a:pt x="0" y="10472"/>
                  </a:lnTo>
                  <a:lnTo>
                    <a:pt x="97105" y="10472"/>
                  </a:lnTo>
                  <a:cubicBezTo>
                    <a:pt x="161841" y="10472"/>
                    <a:pt x="214201" y="62737"/>
                    <a:pt x="214201" y="127356"/>
                  </a:cubicBezTo>
                  <a:lnTo>
                    <a:pt x="214201" y="134958"/>
                  </a:lnTo>
                  <a:cubicBezTo>
                    <a:pt x="251330" y="90295"/>
                    <a:pt x="297978" y="57036"/>
                    <a:pt x="355098" y="34229"/>
                  </a:cubicBezTo>
                  <a:cubicBezTo>
                    <a:pt x="411267" y="11422"/>
                    <a:pt x="475051" y="19"/>
                    <a:pt x="546452" y="19"/>
                  </a:cubicBezTo>
                  <a:cubicBezTo>
                    <a:pt x="667356" y="-932"/>
                    <a:pt x="765413" y="34229"/>
                    <a:pt x="838718" y="105500"/>
                  </a:cubicBezTo>
                </a:path>
              </a:pathLst>
            </a:custGeom>
            <a:grpFill/>
            <a:ln w="9510" cap="flat">
              <a:no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06926C1E-E42A-844E-B2C1-558DE4F36497}"/>
                </a:ext>
              </a:extLst>
            </p:cNvPr>
            <p:cNvSpPr/>
            <p:nvPr/>
          </p:nvSpPr>
          <p:spPr>
            <a:xfrm>
              <a:off x="7392948" y="2766655"/>
              <a:ext cx="1021502" cy="1330391"/>
            </a:xfrm>
            <a:custGeom>
              <a:avLst/>
              <a:gdLst>
                <a:gd name="connsiteX0" fmla="*/ 658788 w 1021502"/>
                <a:gd name="connsiteY0" fmla="*/ 1101374 h 1330391"/>
                <a:gd name="connsiteX1" fmla="*/ 761605 w 1021502"/>
                <a:gd name="connsiteY1" fmla="*/ 995893 h 1330391"/>
                <a:gd name="connsiteX2" fmla="*/ 799686 w 1021502"/>
                <a:gd name="connsiteY2" fmla="*/ 837196 h 1330391"/>
                <a:gd name="connsiteX3" fmla="*/ 761605 w 1021502"/>
                <a:gd name="connsiteY3" fmla="*/ 678500 h 1330391"/>
                <a:gd name="connsiteX4" fmla="*/ 658788 w 1021502"/>
                <a:gd name="connsiteY4" fmla="*/ 573019 h 1330391"/>
                <a:gd name="connsiteX5" fmla="*/ 513131 w 1021502"/>
                <a:gd name="connsiteY5" fmla="*/ 535958 h 1330391"/>
                <a:gd name="connsiteX6" fmla="*/ 367474 w 1021502"/>
                <a:gd name="connsiteY6" fmla="*/ 573019 h 1330391"/>
                <a:gd name="connsiteX7" fmla="*/ 264658 w 1021502"/>
                <a:gd name="connsiteY7" fmla="*/ 678500 h 1330391"/>
                <a:gd name="connsiteX8" fmla="*/ 226578 w 1021502"/>
                <a:gd name="connsiteY8" fmla="*/ 837196 h 1330391"/>
                <a:gd name="connsiteX9" fmla="*/ 264658 w 1021502"/>
                <a:gd name="connsiteY9" fmla="*/ 995893 h 1330391"/>
                <a:gd name="connsiteX10" fmla="*/ 367474 w 1021502"/>
                <a:gd name="connsiteY10" fmla="*/ 1101374 h 1330391"/>
                <a:gd name="connsiteX11" fmla="*/ 513131 w 1021502"/>
                <a:gd name="connsiteY11" fmla="*/ 1138435 h 1330391"/>
                <a:gd name="connsiteX12" fmla="*/ 658788 w 1021502"/>
                <a:gd name="connsiteY12" fmla="*/ 1101374 h 1330391"/>
                <a:gd name="connsiteX13" fmla="*/ 1021503 w 1021502"/>
                <a:gd name="connsiteY13" fmla="*/ 0 h 1330391"/>
                <a:gd name="connsiteX14" fmla="*/ 1021503 w 1021502"/>
                <a:gd name="connsiteY14" fmla="*/ 1318038 h 1330391"/>
                <a:gd name="connsiteX15" fmla="*/ 922494 w 1021502"/>
                <a:gd name="connsiteY15" fmla="*/ 1318038 h 1330391"/>
                <a:gd name="connsiteX16" fmla="*/ 805397 w 1021502"/>
                <a:gd name="connsiteY16" fmla="*/ 1201154 h 1330391"/>
                <a:gd name="connsiteX17" fmla="*/ 805397 w 1021502"/>
                <a:gd name="connsiteY17" fmla="*/ 1193551 h 1330391"/>
                <a:gd name="connsiteX18" fmla="*/ 667356 w 1021502"/>
                <a:gd name="connsiteY18" fmla="*/ 1296182 h 1330391"/>
                <a:gd name="connsiteX19" fmla="*/ 486475 w 1021502"/>
                <a:gd name="connsiteY19" fmla="*/ 1330392 h 1330391"/>
                <a:gd name="connsiteX20" fmla="*/ 237049 w 1021502"/>
                <a:gd name="connsiteY20" fmla="*/ 1269574 h 1330391"/>
                <a:gd name="connsiteX21" fmla="*/ 62832 w 1021502"/>
                <a:gd name="connsiteY21" fmla="*/ 1095673 h 1330391"/>
                <a:gd name="connsiteX22" fmla="*/ 0 w 1021502"/>
                <a:gd name="connsiteY22" fmla="*/ 837196 h 1330391"/>
                <a:gd name="connsiteX23" fmla="*/ 62832 w 1021502"/>
                <a:gd name="connsiteY23" fmla="*/ 579671 h 1330391"/>
                <a:gd name="connsiteX24" fmla="*/ 237049 w 1021502"/>
                <a:gd name="connsiteY24" fmla="*/ 406720 h 1330391"/>
                <a:gd name="connsiteX25" fmla="*/ 486475 w 1021502"/>
                <a:gd name="connsiteY25" fmla="*/ 345902 h 1330391"/>
                <a:gd name="connsiteX26" fmla="*/ 661645 w 1021502"/>
                <a:gd name="connsiteY26" fmla="*/ 378211 h 1330391"/>
                <a:gd name="connsiteX27" fmla="*/ 796829 w 1021502"/>
                <a:gd name="connsiteY27" fmla="*/ 475140 h 1330391"/>
                <a:gd name="connsiteX28" fmla="*/ 796829 w 1021502"/>
                <a:gd name="connsiteY28" fmla="*/ 0 h 1330391"/>
                <a:gd name="connsiteX29" fmla="*/ 1021503 w 1021502"/>
                <a:gd name="connsiteY29" fmla="*/ 0 h 1330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21502" h="1330391">
                  <a:moveTo>
                    <a:pt x="658788" y="1101374"/>
                  </a:moveTo>
                  <a:cubicBezTo>
                    <a:pt x="701628" y="1076667"/>
                    <a:pt x="735901" y="1041507"/>
                    <a:pt x="761605" y="995893"/>
                  </a:cubicBezTo>
                  <a:cubicBezTo>
                    <a:pt x="787309" y="950280"/>
                    <a:pt x="799686" y="897064"/>
                    <a:pt x="799686" y="837196"/>
                  </a:cubicBezTo>
                  <a:cubicBezTo>
                    <a:pt x="799686" y="777329"/>
                    <a:pt x="787309" y="724113"/>
                    <a:pt x="761605" y="678500"/>
                  </a:cubicBezTo>
                  <a:cubicBezTo>
                    <a:pt x="735901" y="632886"/>
                    <a:pt x="701628" y="597726"/>
                    <a:pt x="658788" y="573019"/>
                  </a:cubicBezTo>
                  <a:cubicBezTo>
                    <a:pt x="615948" y="548311"/>
                    <a:pt x="566444" y="535958"/>
                    <a:pt x="513131" y="535958"/>
                  </a:cubicBezTo>
                  <a:cubicBezTo>
                    <a:pt x="458867" y="535958"/>
                    <a:pt x="410315" y="548311"/>
                    <a:pt x="367474" y="573019"/>
                  </a:cubicBezTo>
                  <a:cubicBezTo>
                    <a:pt x="324634" y="597726"/>
                    <a:pt x="290362" y="632886"/>
                    <a:pt x="264658" y="678500"/>
                  </a:cubicBezTo>
                  <a:cubicBezTo>
                    <a:pt x="238954" y="724113"/>
                    <a:pt x="226578" y="777329"/>
                    <a:pt x="226578" y="837196"/>
                  </a:cubicBezTo>
                  <a:cubicBezTo>
                    <a:pt x="226578" y="897064"/>
                    <a:pt x="238954" y="950280"/>
                    <a:pt x="264658" y="995893"/>
                  </a:cubicBezTo>
                  <a:cubicBezTo>
                    <a:pt x="290362" y="1041507"/>
                    <a:pt x="323682" y="1076667"/>
                    <a:pt x="367474" y="1101374"/>
                  </a:cubicBezTo>
                  <a:cubicBezTo>
                    <a:pt x="410315" y="1126082"/>
                    <a:pt x="459819" y="1138435"/>
                    <a:pt x="513131" y="1138435"/>
                  </a:cubicBezTo>
                  <a:cubicBezTo>
                    <a:pt x="566444" y="1138435"/>
                    <a:pt x="615948" y="1126082"/>
                    <a:pt x="658788" y="1101374"/>
                  </a:cubicBezTo>
                  <a:moveTo>
                    <a:pt x="1021503" y="0"/>
                  </a:moveTo>
                  <a:lnTo>
                    <a:pt x="1021503" y="1318038"/>
                  </a:lnTo>
                  <a:lnTo>
                    <a:pt x="922494" y="1318038"/>
                  </a:lnTo>
                  <a:cubicBezTo>
                    <a:pt x="857758" y="1318038"/>
                    <a:pt x="805397" y="1265773"/>
                    <a:pt x="805397" y="1201154"/>
                  </a:cubicBezTo>
                  <a:lnTo>
                    <a:pt x="805397" y="1193551"/>
                  </a:lnTo>
                  <a:cubicBezTo>
                    <a:pt x="768269" y="1239165"/>
                    <a:pt x="722573" y="1273375"/>
                    <a:pt x="667356" y="1296182"/>
                  </a:cubicBezTo>
                  <a:cubicBezTo>
                    <a:pt x="613092" y="1318988"/>
                    <a:pt x="552164" y="1330392"/>
                    <a:pt x="486475" y="1330392"/>
                  </a:cubicBezTo>
                  <a:cubicBezTo>
                    <a:pt x="394131" y="1330392"/>
                    <a:pt x="310354" y="1310436"/>
                    <a:pt x="237049" y="1269574"/>
                  </a:cubicBezTo>
                  <a:cubicBezTo>
                    <a:pt x="162793" y="1228712"/>
                    <a:pt x="104721" y="1170745"/>
                    <a:pt x="62832" y="1095673"/>
                  </a:cubicBezTo>
                  <a:cubicBezTo>
                    <a:pt x="20944" y="1020600"/>
                    <a:pt x="0" y="934125"/>
                    <a:pt x="0" y="837196"/>
                  </a:cubicBezTo>
                  <a:cubicBezTo>
                    <a:pt x="0" y="740268"/>
                    <a:pt x="20944" y="653792"/>
                    <a:pt x="62832" y="579671"/>
                  </a:cubicBezTo>
                  <a:cubicBezTo>
                    <a:pt x="104721" y="505549"/>
                    <a:pt x="162793" y="447582"/>
                    <a:pt x="237049" y="406720"/>
                  </a:cubicBezTo>
                  <a:cubicBezTo>
                    <a:pt x="311306" y="365858"/>
                    <a:pt x="394131" y="345902"/>
                    <a:pt x="486475" y="345902"/>
                  </a:cubicBezTo>
                  <a:cubicBezTo>
                    <a:pt x="550260" y="345902"/>
                    <a:pt x="608332" y="356355"/>
                    <a:pt x="661645" y="378211"/>
                  </a:cubicBezTo>
                  <a:cubicBezTo>
                    <a:pt x="714957" y="400068"/>
                    <a:pt x="759701" y="432377"/>
                    <a:pt x="796829" y="475140"/>
                  </a:cubicBezTo>
                  <a:lnTo>
                    <a:pt x="796829" y="0"/>
                  </a:lnTo>
                  <a:lnTo>
                    <a:pt x="1021503" y="0"/>
                  </a:lnTo>
                  <a:close/>
                </a:path>
              </a:pathLst>
            </a:custGeom>
            <a:grpFill/>
            <a:ln w="9510"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E5083923-D6D4-F243-8B5A-C72D0B4A4382}"/>
                </a:ext>
              </a:extLst>
            </p:cNvPr>
            <p:cNvSpPr/>
            <p:nvPr/>
          </p:nvSpPr>
          <p:spPr>
            <a:xfrm>
              <a:off x="8588668" y="3112556"/>
              <a:ext cx="557875" cy="971185"/>
            </a:xfrm>
            <a:custGeom>
              <a:avLst/>
              <a:gdLst>
                <a:gd name="connsiteX0" fmla="*/ 557875 w 557875"/>
                <a:gd name="connsiteY0" fmla="*/ 0 h 971185"/>
                <a:gd name="connsiteX1" fmla="*/ 557875 w 557875"/>
                <a:gd name="connsiteY1" fmla="*/ 213813 h 971185"/>
                <a:gd name="connsiteX2" fmla="*/ 505515 w 557875"/>
                <a:gd name="connsiteY2" fmla="*/ 208111 h 971185"/>
                <a:gd name="connsiteX3" fmla="*/ 299882 w 557875"/>
                <a:gd name="connsiteY3" fmla="*/ 285084 h 971185"/>
                <a:gd name="connsiteX4" fmla="*/ 225626 w 557875"/>
                <a:gd name="connsiteY4" fmla="*/ 505549 h 971185"/>
                <a:gd name="connsiteX5" fmla="*/ 225626 w 557875"/>
                <a:gd name="connsiteY5" fmla="*/ 854302 h 971185"/>
                <a:gd name="connsiteX6" fmla="*/ 108529 w 557875"/>
                <a:gd name="connsiteY6" fmla="*/ 971186 h 971185"/>
                <a:gd name="connsiteX7" fmla="*/ 0 w 557875"/>
                <a:gd name="connsiteY7" fmla="*/ 971186 h 971185"/>
                <a:gd name="connsiteX8" fmla="*/ 0 w 557875"/>
                <a:gd name="connsiteY8" fmla="*/ 11403 h 971185"/>
                <a:gd name="connsiteX9" fmla="*/ 214201 w 557875"/>
                <a:gd name="connsiteY9" fmla="*/ 11403 h 971185"/>
                <a:gd name="connsiteX10" fmla="*/ 214201 w 557875"/>
                <a:gd name="connsiteY10" fmla="*/ 152045 h 971185"/>
                <a:gd name="connsiteX11" fmla="*/ 557875 w 557875"/>
                <a:gd name="connsiteY11" fmla="*/ 0 h 971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7875" h="971185">
                  <a:moveTo>
                    <a:pt x="557875" y="0"/>
                  </a:moveTo>
                  <a:lnTo>
                    <a:pt x="557875" y="213813"/>
                  </a:lnTo>
                  <a:cubicBezTo>
                    <a:pt x="538835" y="210012"/>
                    <a:pt x="520748" y="208111"/>
                    <a:pt x="505515" y="208111"/>
                  </a:cubicBezTo>
                  <a:cubicBezTo>
                    <a:pt x="417931" y="208111"/>
                    <a:pt x="349386" y="233769"/>
                    <a:pt x="299882" y="285084"/>
                  </a:cubicBezTo>
                  <a:cubicBezTo>
                    <a:pt x="250378" y="336399"/>
                    <a:pt x="225626" y="409571"/>
                    <a:pt x="225626" y="505549"/>
                  </a:cubicBezTo>
                  <a:lnTo>
                    <a:pt x="225626" y="854302"/>
                  </a:lnTo>
                  <a:cubicBezTo>
                    <a:pt x="225626" y="918920"/>
                    <a:pt x="173265" y="971186"/>
                    <a:pt x="108529" y="971186"/>
                  </a:cubicBezTo>
                  <a:lnTo>
                    <a:pt x="0" y="971186"/>
                  </a:lnTo>
                  <a:lnTo>
                    <a:pt x="0" y="11403"/>
                  </a:lnTo>
                  <a:lnTo>
                    <a:pt x="214201" y="11403"/>
                  </a:lnTo>
                  <a:lnTo>
                    <a:pt x="214201" y="152045"/>
                  </a:lnTo>
                  <a:cubicBezTo>
                    <a:pt x="279890" y="50365"/>
                    <a:pt x="394131" y="0"/>
                    <a:pt x="557875" y="0"/>
                  </a:cubicBezTo>
                </a:path>
              </a:pathLst>
            </a:custGeom>
            <a:grpFill/>
            <a:ln w="9510" cap="flat">
              <a:noFill/>
              <a:prstDash val="solid"/>
              <a:miter/>
            </a:ln>
          </p:spPr>
          <p:txBody>
            <a:bodyPr rtlCol="0" anchor="ctr"/>
            <a:lstStyle/>
            <a:p>
              <a:endParaRPr lang="en-US"/>
            </a:p>
          </p:txBody>
        </p:sp>
        <p:sp>
          <p:nvSpPr>
            <p:cNvPr id="29" name="Freeform 28">
              <a:extLst>
                <a:ext uri="{FF2B5EF4-FFF2-40B4-BE49-F238E27FC236}">
                  <a16:creationId xmlns:a16="http://schemas.microsoft.com/office/drawing/2014/main" id="{51076A17-3318-484E-A3FD-9BBFCD131C71}"/>
                </a:ext>
              </a:extLst>
            </p:cNvPr>
            <p:cNvSpPr/>
            <p:nvPr/>
          </p:nvSpPr>
          <p:spPr>
            <a:xfrm>
              <a:off x="3049896" y="3158170"/>
              <a:ext cx="486475" cy="416222"/>
            </a:xfrm>
            <a:custGeom>
              <a:avLst/>
              <a:gdLst>
                <a:gd name="connsiteX0" fmla="*/ 246570 w 486475"/>
                <a:gd name="connsiteY0" fmla="*/ 0 h 416222"/>
                <a:gd name="connsiteX1" fmla="*/ 225625 w 486475"/>
                <a:gd name="connsiteY1" fmla="*/ 26608 h 416222"/>
                <a:gd name="connsiteX2" fmla="*/ 0 w 486475"/>
                <a:gd name="connsiteY2" fmla="*/ 416223 h 416222"/>
                <a:gd name="connsiteX3" fmla="*/ 486475 w 486475"/>
                <a:gd name="connsiteY3" fmla="*/ 416223 h 416222"/>
                <a:gd name="connsiteX4" fmla="*/ 246570 w 486475"/>
                <a:gd name="connsiteY4" fmla="*/ 0 h 416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475" h="416222">
                  <a:moveTo>
                    <a:pt x="246570" y="0"/>
                  </a:moveTo>
                  <a:cubicBezTo>
                    <a:pt x="238954" y="7602"/>
                    <a:pt x="231338" y="16155"/>
                    <a:pt x="225625" y="26608"/>
                  </a:cubicBezTo>
                  <a:lnTo>
                    <a:pt x="0" y="416223"/>
                  </a:lnTo>
                  <a:lnTo>
                    <a:pt x="486475" y="416223"/>
                  </a:lnTo>
                  <a:lnTo>
                    <a:pt x="246570" y="0"/>
                  </a:lnTo>
                  <a:close/>
                </a:path>
              </a:pathLst>
            </a:custGeom>
            <a:grpFill/>
            <a:ln w="9510" cap="flat">
              <a:noFill/>
              <a:prstDash val="solid"/>
              <a:miter/>
            </a:ln>
          </p:spPr>
          <p:txBody>
            <a:bodyPr rtlCol="0" anchor="ctr"/>
            <a:lstStyle/>
            <a:p>
              <a:endParaRPr lang="en-US"/>
            </a:p>
          </p:txBody>
        </p:sp>
        <p:sp>
          <p:nvSpPr>
            <p:cNvPr id="30" name="Freeform 29">
              <a:extLst>
                <a:ext uri="{FF2B5EF4-FFF2-40B4-BE49-F238E27FC236}">
                  <a16:creationId xmlns:a16="http://schemas.microsoft.com/office/drawing/2014/main" id="{CF9F2B6B-A62B-8547-89FF-10545580E26B}"/>
                </a:ext>
              </a:extLst>
            </p:cNvPr>
            <p:cNvSpPr/>
            <p:nvPr/>
          </p:nvSpPr>
          <p:spPr>
            <a:xfrm>
              <a:off x="3348826" y="3123009"/>
              <a:ext cx="480763" cy="420973"/>
            </a:xfrm>
            <a:custGeom>
              <a:avLst/>
              <a:gdLst>
                <a:gd name="connsiteX0" fmla="*/ 480763 w 480763"/>
                <a:gd name="connsiteY0" fmla="*/ 4751 h 420973"/>
                <a:gd name="connsiteX1" fmla="*/ 447443 w 480763"/>
                <a:gd name="connsiteY1" fmla="*/ 0 h 420973"/>
                <a:gd name="connsiteX2" fmla="*/ 33320 w 480763"/>
                <a:gd name="connsiteY2" fmla="*/ 0 h 420973"/>
                <a:gd name="connsiteX3" fmla="*/ 0 w 480763"/>
                <a:gd name="connsiteY3" fmla="*/ 4751 h 420973"/>
                <a:gd name="connsiteX4" fmla="*/ 240858 w 480763"/>
                <a:gd name="connsiteY4" fmla="*/ 420974 h 420973"/>
                <a:gd name="connsiteX5" fmla="*/ 480763 w 480763"/>
                <a:gd name="connsiteY5" fmla="*/ 4751 h 420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0763" h="420973">
                  <a:moveTo>
                    <a:pt x="480763" y="4751"/>
                  </a:moveTo>
                  <a:cubicBezTo>
                    <a:pt x="470291" y="1901"/>
                    <a:pt x="458867" y="0"/>
                    <a:pt x="447443" y="0"/>
                  </a:cubicBezTo>
                  <a:lnTo>
                    <a:pt x="33320" y="0"/>
                  </a:lnTo>
                  <a:cubicBezTo>
                    <a:pt x="21896" y="0"/>
                    <a:pt x="10472" y="1901"/>
                    <a:pt x="0" y="4751"/>
                  </a:cubicBezTo>
                  <a:lnTo>
                    <a:pt x="240858" y="420974"/>
                  </a:lnTo>
                  <a:lnTo>
                    <a:pt x="480763" y="4751"/>
                  </a:lnTo>
                  <a:close/>
                </a:path>
              </a:pathLst>
            </a:custGeom>
            <a:grpFill/>
            <a:ln w="9510" cap="flat">
              <a:noFill/>
              <a:prstDash val="solid"/>
              <a:miter/>
            </a:ln>
          </p:spPr>
          <p:txBody>
            <a:bodyPr rtlCol="0" anchor="ctr"/>
            <a:lstStyle/>
            <a:p>
              <a:endParaRPr lang="en-US"/>
            </a:p>
          </p:txBody>
        </p:sp>
        <p:sp>
          <p:nvSpPr>
            <p:cNvPr id="31" name="Freeform 30">
              <a:extLst>
                <a:ext uri="{FF2B5EF4-FFF2-40B4-BE49-F238E27FC236}">
                  <a16:creationId xmlns:a16="http://schemas.microsoft.com/office/drawing/2014/main" id="{6B8C67C2-981D-734B-91CB-CCF0F2165631}"/>
                </a:ext>
              </a:extLst>
            </p:cNvPr>
            <p:cNvSpPr/>
            <p:nvPr/>
          </p:nvSpPr>
          <p:spPr>
            <a:xfrm>
              <a:off x="3050848" y="3634260"/>
              <a:ext cx="487427" cy="416222"/>
            </a:xfrm>
            <a:custGeom>
              <a:avLst/>
              <a:gdLst>
                <a:gd name="connsiteX0" fmla="*/ 0 w 487427"/>
                <a:gd name="connsiteY0" fmla="*/ 0 h 416222"/>
                <a:gd name="connsiteX1" fmla="*/ 225625 w 487427"/>
                <a:gd name="connsiteY1" fmla="*/ 389615 h 416222"/>
                <a:gd name="connsiteX2" fmla="*/ 246570 w 487427"/>
                <a:gd name="connsiteY2" fmla="*/ 416222 h 416222"/>
                <a:gd name="connsiteX3" fmla="*/ 487427 w 487427"/>
                <a:gd name="connsiteY3" fmla="*/ 0 h 416222"/>
                <a:gd name="connsiteX4" fmla="*/ 0 w 487427"/>
                <a:gd name="connsiteY4" fmla="*/ 0 h 416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7427" h="416222">
                  <a:moveTo>
                    <a:pt x="0" y="0"/>
                  </a:moveTo>
                  <a:lnTo>
                    <a:pt x="225625" y="389615"/>
                  </a:lnTo>
                  <a:cubicBezTo>
                    <a:pt x="231338" y="399118"/>
                    <a:pt x="238002" y="408620"/>
                    <a:pt x="246570" y="416222"/>
                  </a:cubicBezTo>
                  <a:lnTo>
                    <a:pt x="487427" y="0"/>
                  </a:lnTo>
                  <a:lnTo>
                    <a:pt x="0" y="0"/>
                  </a:lnTo>
                  <a:close/>
                </a:path>
              </a:pathLst>
            </a:custGeom>
            <a:grpFill/>
            <a:ln w="9510" cap="flat">
              <a:noFill/>
              <a:prstDash val="solid"/>
              <a:miter/>
            </a:ln>
          </p:spPr>
          <p:txBody>
            <a:bodyPr rtlCol="0" anchor="ctr"/>
            <a:lstStyle/>
            <a:p>
              <a:endParaRPr lang="en-US"/>
            </a:p>
          </p:txBody>
        </p:sp>
        <p:sp>
          <p:nvSpPr>
            <p:cNvPr id="32" name="Freeform 31">
              <a:extLst>
                <a:ext uri="{FF2B5EF4-FFF2-40B4-BE49-F238E27FC236}">
                  <a16:creationId xmlns:a16="http://schemas.microsoft.com/office/drawing/2014/main" id="{ED6BBE20-597F-D441-9C48-20B2452EAA5C}"/>
                </a:ext>
              </a:extLst>
            </p:cNvPr>
            <p:cNvSpPr/>
            <p:nvPr/>
          </p:nvSpPr>
          <p:spPr>
            <a:xfrm>
              <a:off x="3641091" y="3634260"/>
              <a:ext cx="487427" cy="416222"/>
            </a:xfrm>
            <a:custGeom>
              <a:avLst/>
              <a:gdLst>
                <a:gd name="connsiteX0" fmla="*/ 261802 w 487427"/>
                <a:gd name="connsiteY0" fmla="*/ 389615 h 416222"/>
                <a:gd name="connsiteX1" fmla="*/ 487427 w 487427"/>
                <a:gd name="connsiteY1" fmla="*/ 0 h 416222"/>
                <a:gd name="connsiteX2" fmla="*/ 0 w 487427"/>
                <a:gd name="connsiteY2" fmla="*/ 0 h 416222"/>
                <a:gd name="connsiteX3" fmla="*/ 240858 w 487427"/>
                <a:gd name="connsiteY3" fmla="*/ 416222 h 416222"/>
                <a:gd name="connsiteX4" fmla="*/ 261802 w 487427"/>
                <a:gd name="connsiteY4" fmla="*/ 389615 h 416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7427" h="416222">
                  <a:moveTo>
                    <a:pt x="261802" y="389615"/>
                  </a:moveTo>
                  <a:lnTo>
                    <a:pt x="487427" y="0"/>
                  </a:lnTo>
                  <a:lnTo>
                    <a:pt x="0" y="0"/>
                  </a:lnTo>
                  <a:lnTo>
                    <a:pt x="240858" y="416222"/>
                  </a:lnTo>
                  <a:cubicBezTo>
                    <a:pt x="248474" y="407670"/>
                    <a:pt x="256090" y="399118"/>
                    <a:pt x="261802" y="389615"/>
                  </a:cubicBezTo>
                </a:path>
              </a:pathLst>
            </a:custGeom>
            <a:grpFill/>
            <a:ln w="9510" cap="flat">
              <a:noFill/>
              <a:prstDash val="solid"/>
              <a:miter/>
            </a:ln>
          </p:spPr>
          <p:txBody>
            <a:bodyPr rtlCol="0" anchor="ctr"/>
            <a:lstStyle/>
            <a:p>
              <a:endParaRPr lang="en-US"/>
            </a:p>
          </p:txBody>
        </p:sp>
        <p:sp>
          <p:nvSpPr>
            <p:cNvPr id="33" name="Freeform 32">
              <a:extLst>
                <a:ext uri="{FF2B5EF4-FFF2-40B4-BE49-F238E27FC236}">
                  <a16:creationId xmlns:a16="http://schemas.microsoft.com/office/drawing/2014/main" id="{425B6DF5-04A7-AF48-8A57-34DD4F1A98BF}"/>
                </a:ext>
              </a:extLst>
            </p:cNvPr>
            <p:cNvSpPr/>
            <p:nvPr/>
          </p:nvSpPr>
          <p:spPr>
            <a:xfrm>
              <a:off x="3348826" y="3663719"/>
              <a:ext cx="481715" cy="420973"/>
            </a:xfrm>
            <a:custGeom>
              <a:avLst/>
              <a:gdLst>
                <a:gd name="connsiteX0" fmla="*/ 0 w 481715"/>
                <a:gd name="connsiteY0" fmla="*/ 416223 h 420973"/>
                <a:gd name="connsiteX1" fmla="*/ 33320 w 481715"/>
                <a:gd name="connsiteY1" fmla="*/ 420974 h 420973"/>
                <a:gd name="connsiteX2" fmla="*/ 448395 w 481715"/>
                <a:gd name="connsiteY2" fmla="*/ 420974 h 420973"/>
                <a:gd name="connsiteX3" fmla="*/ 481715 w 481715"/>
                <a:gd name="connsiteY3" fmla="*/ 416223 h 420973"/>
                <a:gd name="connsiteX4" fmla="*/ 240858 w 481715"/>
                <a:gd name="connsiteY4" fmla="*/ 0 h 420973"/>
                <a:gd name="connsiteX5" fmla="*/ 0 w 481715"/>
                <a:gd name="connsiteY5" fmla="*/ 416223 h 420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1715" h="420973">
                  <a:moveTo>
                    <a:pt x="0" y="416223"/>
                  </a:moveTo>
                  <a:cubicBezTo>
                    <a:pt x="10472" y="419073"/>
                    <a:pt x="21896" y="420974"/>
                    <a:pt x="33320" y="420974"/>
                  </a:cubicBezTo>
                  <a:lnTo>
                    <a:pt x="448395" y="420974"/>
                  </a:lnTo>
                  <a:cubicBezTo>
                    <a:pt x="459819" y="420974"/>
                    <a:pt x="471243" y="419073"/>
                    <a:pt x="481715" y="416223"/>
                  </a:cubicBezTo>
                  <a:lnTo>
                    <a:pt x="240858" y="0"/>
                  </a:lnTo>
                  <a:lnTo>
                    <a:pt x="0" y="416223"/>
                  </a:lnTo>
                  <a:close/>
                </a:path>
              </a:pathLst>
            </a:custGeom>
            <a:grpFill/>
            <a:ln w="9510" cap="flat">
              <a:noFill/>
              <a:prstDash val="solid"/>
              <a:miter/>
            </a:ln>
          </p:spPr>
          <p:txBody>
            <a:bodyPr rtlCol="0" anchor="ctr"/>
            <a:lstStyle/>
            <a:p>
              <a:endParaRPr lang="en-US"/>
            </a:p>
          </p:txBody>
        </p:sp>
        <p:sp>
          <p:nvSpPr>
            <p:cNvPr id="34" name="Freeform 33">
              <a:extLst>
                <a:ext uri="{FF2B5EF4-FFF2-40B4-BE49-F238E27FC236}">
                  <a16:creationId xmlns:a16="http://schemas.microsoft.com/office/drawing/2014/main" id="{02C19332-F309-8B47-A167-C2DA48507BCF}"/>
                </a:ext>
              </a:extLst>
            </p:cNvPr>
            <p:cNvSpPr/>
            <p:nvPr/>
          </p:nvSpPr>
          <p:spPr>
            <a:xfrm>
              <a:off x="3641091" y="3158170"/>
              <a:ext cx="486475" cy="416222"/>
            </a:xfrm>
            <a:custGeom>
              <a:avLst/>
              <a:gdLst>
                <a:gd name="connsiteX0" fmla="*/ 486475 w 486475"/>
                <a:gd name="connsiteY0" fmla="*/ 416223 h 416222"/>
                <a:gd name="connsiteX1" fmla="*/ 260850 w 486475"/>
                <a:gd name="connsiteY1" fmla="*/ 26608 h 416222"/>
                <a:gd name="connsiteX2" fmla="*/ 239906 w 486475"/>
                <a:gd name="connsiteY2" fmla="*/ 0 h 416222"/>
                <a:gd name="connsiteX3" fmla="*/ 0 w 486475"/>
                <a:gd name="connsiteY3" fmla="*/ 416223 h 416222"/>
                <a:gd name="connsiteX4" fmla="*/ 486475 w 486475"/>
                <a:gd name="connsiteY4" fmla="*/ 416223 h 416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475" h="416222">
                  <a:moveTo>
                    <a:pt x="486475" y="416223"/>
                  </a:moveTo>
                  <a:lnTo>
                    <a:pt x="260850" y="26608"/>
                  </a:lnTo>
                  <a:cubicBezTo>
                    <a:pt x="255138" y="17105"/>
                    <a:pt x="248474" y="7602"/>
                    <a:pt x="239906" y="0"/>
                  </a:cubicBezTo>
                  <a:lnTo>
                    <a:pt x="0" y="416223"/>
                  </a:lnTo>
                  <a:lnTo>
                    <a:pt x="486475" y="416223"/>
                  </a:lnTo>
                  <a:close/>
                </a:path>
              </a:pathLst>
            </a:custGeom>
            <a:grpFill/>
            <a:ln w="9510" cap="flat">
              <a:noFill/>
              <a:prstDash val="solid"/>
              <a:miter/>
            </a:ln>
          </p:spPr>
          <p:txBody>
            <a:bodyPr rtlCol="0" anchor="ctr"/>
            <a:lstStyle/>
            <a:p>
              <a:endParaRPr lang="en-US"/>
            </a:p>
          </p:txBody>
        </p:sp>
      </p:grpSp>
    </p:spTree>
    <p:extLst>
      <p:ext uri="{BB962C8B-B14F-4D97-AF65-F5344CB8AC3E}">
        <p14:creationId xmlns:p14="http://schemas.microsoft.com/office/powerpoint/2010/main" val="469601111"/>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userDrawn="1">
  <p:cSld name="BAR">
    <p:spTree>
      <p:nvGrpSpPr>
        <p:cNvPr id="1" name=""/>
        <p:cNvGrpSpPr/>
        <p:nvPr/>
      </p:nvGrpSpPr>
      <p:grpSpPr>
        <a:xfrm>
          <a:off x="0" y="0"/>
          <a:ext cx="0" cy="0"/>
          <a:chOff x="0" y="0"/>
          <a:chExt cx="0" cy="0"/>
        </a:xfrm>
      </p:grpSpPr>
      <p:sp>
        <p:nvSpPr>
          <p:cNvPr id="16" name="Text Placeholder 4">
            <a:extLst>
              <a:ext uri="{FF2B5EF4-FFF2-40B4-BE49-F238E27FC236}">
                <a16:creationId xmlns:a16="http://schemas.microsoft.com/office/drawing/2014/main" id="{57F5CA5C-A197-A84B-834A-D4E9E529B8E6}"/>
              </a:ext>
            </a:extLst>
          </p:cNvPr>
          <p:cNvSpPr>
            <a:spLocks noGrp="1" noChangeAspect="1"/>
          </p:cNvSpPr>
          <p:nvPr>
            <p:ph type="body" sz="quarter" idx="32"/>
          </p:nvPr>
        </p:nvSpPr>
        <p:spPr>
          <a:xfrm>
            <a:off x="-1117600" y="2012320"/>
            <a:ext cx="14361190" cy="2983543"/>
          </a:xfrm>
          <a:prstGeom prst="parallelogram">
            <a:avLst>
              <a:gd name="adj" fmla="val 57643"/>
            </a:avLst>
          </a:prstGeom>
          <a:solidFill>
            <a:schemeClr val="tx1"/>
          </a:solidFill>
        </p:spPr>
        <p:txBody>
          <a:bodyPr tIns="0" anchor="t" anchorCtr="0">
            <a:noAutofit/>
          </a:bodyPr>
          <a:lstStyle>
            <a:lvl1pPr marL="0" marR="0" indent="0" algn="ctr" defTabSz="457062" rtl="0" eaLnBrk="1" fontAlgn="auto" latinLnBrk="0" hangingPunct="1">
              <a:lnSpc>
                <a:spcPct val="90000"/>
              </a:lnSpc>
              <a:spcBef>
                <a:spcPts val="1200"/>
              </a:spcBef>
              <a:spcAft>
                <a:spcPts val="300"/>
              </a:spcAft>
              <a:buClr>
                <a:schemeClr val="tx1"/>
              </a:buClr>
              <a:buSzTx/>
              <a:buFont typeface="Arial"/>
              <a:buNone/>
              <a:tabLst/>
              <a:defRPr sz="2200" b="1">
                <a:noFill/>
                <a:latin typeface="+mn-lt"/>
              </a:defRPr>
            </a:lvl1pPr>
          </a:lstStyle>
          <a:p>
            <a:pPr marL="0" marR="0" lvl="0" indent="0" algn="l" defTabSz="457062" rtl="0" eaLnBrk="1" fontAlgn="auto" latinLnBrk="0" hangingPunct="1">
              <a:lnSpc>
                <a:spcPct val="90000"/>
              </a:lnSpc>
              <a:spcBef>
                <a:spcPts val="1200"/>
              </a:spcBef>
              <a:spcAft>
                <a:spcPts val="300"/>
              </a:spcAft>
              <a:buClr>
                <a:schemeClr val="tx1"/>
              </a:buClr>
              <a:buSzTx/>
              <a:buFont typeface="Arial"/>
              <a:buNone/>
              <a:tabLst/>
              <a:defRPr/>
            </a:pPr>
            <a:r>
              <a:rPr lang="en-US"/>
              <a:t>Edit Master text styles</a:t>
            </a:r>
          </a:p>
        </p:txBody>
      </p:sp>
      <p:sp>
        <p:nvSpPr>
          <p:cNvPr id="6" name="SOURCES">
            <a:extLst>
              <a:ext uri="{FF2B5EF4-FFF2-40B4-BE49-F238E27FC236}">
                <a16:creationId xmlns:a16="http://schemas.microsoft.com/office/drawing/2014/main" id="{64C61DF3-822A-0E4D-BDB8-05FAA33483C3}"/>
              </a:ext>
            </a:extLst>
          </p:cNvPr>
          <p:cNvSpPr>
            <a:spLocks noGrp="1"/>
          </p:cNvSpPr>
          <p:nvPr>
            <p:ph type="body" sz="quarter" idx="18" hasCustomPrompt="1"/>
          </p:nvPr>
        </p:nvSpPr>
        <p:spPr>
          <a:xfrm>
            <a:off x="7144378" y="6290268"/>
            <a:ext cx="5044447" cy="567731"/>
          </a:xfrm>
        </p:spPr>
        <p:txBody>
          <a:bodyPr wrap="none" rIns="182880" bIns="146304" anchor="b" anchorCtr="0"/>
          <a:lstStyle>
            <a:lvl1pPr algn="r">
              <a:lnSpc>
                <a:spcPct val="100000"/>
              </a:lnSpc>
              <a:defRPr sz="700">
                <a:solidFill>
                  <a:schemeClr val="tx2"/>
                </a:solidFill>
                <a:latin typeface="Century Gothic" panose="020B0502020202020204" pitchFamily="34" charset="0"/>
              </a:defRPr>
            </a:lvl1pPr>
          </a:lstStyle>
          <a:p>
            <a:pPr lvl="0"/>
            <a:r>
              <a:rPr lang="en-US"/>
              <a:t>* List sources here</a:t>
            </a:r>
          </a:p>
        </p:txBody>
      </p:sp>
      <p:sp>
        <p:nvSpPr>
          <p:cNvPr id="3" name="SLIDE #">
            <a:extLst>
              <a:ext uri="{FF2B5EF4-FFF2-40B4-BE49-F238E27FC236}">
                <a16:creationId xmlns:a16="http://schemas.microsoft.com/office/drawing/2014/main" id="{7AD054DB-DDC8-264B-B55B-5C01DF232435}"/>
              </a:ext>
            </a:extLst>
          </p:cNvPr>
          <p:cNvSpPr>
            <a:spLocks noGrp="1"/>
          </p:cNvSpPr>
          <p:nvPr>
            <p:ph type="sldNum" sz="quarter" idx="10"/>
          </p:nvPr>
        </p:nvSpPr>
        <p:spPr/>
        <p:txBody>
          <a:bodyPr/>
          <a:lstStyle/>
          <a:p>
            <a:fld id="{12CB907E-C602-C34B-93F7-CA9E40714286}" type="slidenum">
              <a:rPr lang="en-US" smtClean="0"/>
              <a:pPr/>
              <a:t>‹#›</a:t>
            </a:fld>
            <a:r>
              <a:rPr lang="en-US"/>
              <a:t> </a:t>
            </a:r>
          </a:p>
        </p:txBody>
      </p:sp>
      <p:sp>
        <p:nvSpPr>
          <p:cNvPr id="24" name="COPY 5">
            <a:extLst>
              <a:ext uri="{FF2B5EF4-FFF2-40B4-BE49-F238E27FC236}">
                <a16:creationId xmlns:a16="http://schemas.microsoft.com/office/drawing/2014/main" id="{591CD9CC-7375-704B-942A-2E4ED7D64664}"/>
              </a:ext>
            </a:extLst>
          </p:cNvPr>
          <p:cNvSpPr>
            <a:spLocks noGrp="1"/>
          </p:cNvSpPr>
          <p:nvPr>
            <p:ph type="body" sz="quarter" idx="31"/>
          </p:nvPr>
        </p:nvSpPr>
        <p:spPr>
          <a:xfrm>
            <a:off x="9628395" y="2819896"/>
            <a:ext cx="2286000" cy="1815604"/>
          </a:xfrm>
        </p:spPr>
        <p:txBody>
          <a:bodyPr/>
          <a:lstStyle>
            <a:lvl1pPr>
              <a:defRPr>
                <a:solidFill>
                  <a:schemeClr val="bg1"/>
                </a:solidFill>
              </a:defRPr>
            </a:lvl1pPr>
            <a:lvl2pPr>
              <a:defRPr>
                <a:solidFill>
                  <a:schemeClr val="bg1"/>
                </a:solidFill>
              </a:defRPr>
            </a:lvl2pPr>
            <a:lvl3pP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COPY 4">
            <a:extLst>
              <a:ext uri="{FF2B5EF4-FFF2-40B4-BE49-F238E27FC236}">
                <a16:creationId xmlns:a16="http://schemas.microsoft.com/office/drawing/2014/main" id="{8715DEDF-0ABA-EA41-9D0B-456AF2DC50A1}"/>
              </a:ext>
            </a:extLst>
          </p:cNvPr>
          <p:cNvSpPr>
            <a:spLocks noGrp="1"/>
          </p:cNvSpPr>
          <p:nvPr>
            <p:ph type="body" sz="quarter" idx="30"/>
          </p:nvPr>
        </p:nvSpPr>
        <p:spPr>
          <a:xfrm>
            <a:off x="7274195" y="2819896"/>
            <a:ext cx="2286000" cy="1815604"/>
          </a:xfrm>
        </p:spPr>
        <p:txBody>
          <a:bodyPr/>
          <a:lstStyle>
            <a:lvl1pPr>
              <a:defRPr>
                <a:solidFill>
                  <a:schemeClr val="bg1"/>
                </a:solidFill>
              </a:defRPr>
            </a:lvl1pPr>
            <a:lvl2pPr>
              <a:defRPr>
                <a:solidFill>
                  <a:schemeClr val="bg1"/>
                </a:solidFill>
              </a:defRPr>
            </a:lvl2pPr>
            <a:lvl3pP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2" name="COPY 3">
            <a:extLst>
              <a:ext uri="{FF2B5EF4-FFF2-40B4-BE49-F238E27FC236}">
                <a16:creationId xmlns:a16="http://schemas.microsoft.com/office/drawing/2014/main" id="{3D025BAD-5558-F445-A282-C4F421881190}"/>
              </a:ext>
            </a:extLst>
          </p:cNvPr>
          <p:cNvSpPr>
            <a:spLocks noGrp="1"/>
          </p:cNvSpPr>
          <p:nvPr>
            <p:ph type="body" sz="quarter" idx="29"/>
          </p:nvPr>
        </p:nvSpPr>
        <p:spPr>
          <a:xfrm>
            <a:off x="4919995" y="2819896"/>
            <a:ext cx="2286000" cy="1815604"/>
          </a:xfrm>
        </p:spPr>
        <p:txBody>
          <a:bodyPr/>
          <a:lstStyle>
            <a:lvl1pPr>
              <a:defRPr>
                <a:solidFill>
                  <a:schemeClr val="bg1"/>
                </a:solidFill>
              </a:defRPr>
            </a:lvl1pPr>
            <a:lvl2pPr>
              <a:defRPr>
                <a:solidFill>
                  <a:schemeClr val="bg1"/>
                </a:solidFill>
              </a:defRPr>
            </a:lvl2pPr>
            <a:lvl3pP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COPY 2">
            <a:extLst>
              <a:ext uri="{FF2B5EF4-FFF2-40B4-BE49-F238E27FC236}">
                <a16:creationId xmlns:a16="http://schemas.microsoft.com/office/drawing/2014/main" id="{9729A987-8847-234D-A595-66688F3BFE71}"/>
              </a:ext>
            </a:extLst>
          </p:cNvPr>
          <p:cNvSpPr>
            <a:spLocks noGrp="1"/>
          </p:cNvSpPr>
          <p:nvPr>
            <p:ph type="body" sz="quarter" idx="28"/>
          </p:nvPr>
        </p:nvSpPr>
        <p:spPr>
          <a:xfrm>
            <a:off x="2565795" y="2819896"/>
            <a:ext cx="2286000" cy="1815604"/>
          </a:xfrm>
        </p:spPr>
        <p:txBody>
          <a:bodyPr/>
          <a:lstStyle>
            <a:lvl1pPr>
              <a:defRPr>
                <a:solidFill>
                  <a:schemeClr val="bg1"/>
                </a:solidFill>
              </a:defRPr>
            </a:lvl1pPr>
            <a:lvl2pPr>
              <a:defRPr>
                <a:solidFill>
                  <a:schemeClr val="bg1"/>
                </a:solidFill>
              </a:defRPr>
            </a:lvl2pPr>
            <a:lvl3pP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PY 1">
            <a:extLst>
              <a:ext uri="{FF2B5EF4-FFF2-40B4-BE49-F238E27FC236}">
                <a16:creationId xmlns:a16="http://schemas.microsoft.com/office/drawing/2014/main" id="{9498D482-52A9-B641-A648-B3FA7509F384}"/>
              </a:ext>
            </a:extLst>
          </p:cNvPr>
          <p:cNvSpPr>
            <a:spLocks noGrp="1"/>
          </p:cNvSpPr>
          <p:nvPr>
            <p:ph type="body" sz="quarter" idx="27"/>
          </p:nvPr>
        </p:nvSpPr>
        <p:spPr>
          <a:xfrm>
            <a:off x="211138" y="2819896"/>
            <a:ext cx="2286000" cy="1815604"/>
          </a:xfrm>
        </p:spPr>
        <p:txBody>
          <a:bodyPr/>
          <a:lstStyle>
            <a:lvl1pPr>
              <a:defRPr>
                <a:solidFill>
                  <a:schemeClr val="bg1"/>
                </a:solidFill>
              </a:defRPr>
            </a:lvl1pPr>
            <a:lvl2pPr>
              <a:defRPr>
                <a:solidFill>
                  <a:schemeClr val="bg1"/>
                </a:solidFill>
              </a:defRPr>
            </a:lvl2pPr>
            <a:lvl3pP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SUBTITLE">
            <a:extLst>
              <a:ext uri="{FF2B5EF4-FFF2-40B4-BE49-F238E27FC236}">
                <a16:creationId xmlns:a16="http://schemas.microsoft.com/office/drawing/2014/main" id="{9B725803-7CD7-E540-BFD7-844694191695}"/>
              </a:ext>
            </a:extLst>
          </p:cNvPr>
          <p:cNvSpPr>
            <a:spLocks noGrp="1"/>
          </p:cNvSpPr>
          <p:nvPr>
            <p:ph type="body" sz="quarter" idx="19"/>
          </p:nvPr>
        </p:nvSpPr>
        <p:spPr>
          <a:xfrm>
            <a:off x="211142" y="539749"/>
            <a:ext cx="10110497" cy="152978"/>
          </a:xfrm>
        </p:spPr>
        <p:txBody>
          <a:bodyPr>
            <a:noAutofit/>
          </a:bodyPr>
          <a:lstStyle>
            <a:lvl1pPr marL="0" indent="0">
              <a:spcBef>
                <a:spcPts val="0"/>
              </a:spcBef>
              <a:spcAft>
                <a:spcPts val="0"/>
              </a:spcAft>
              <a:buFont typeface="Arial" panose="020B0604020202020204" pitchFamily="34" charset="0"/>
              <a:buNone/>
              <a:defRPr sz="1200" b="0">
                <a:solidFill>
                  <a:schemeClr val="tx2"/>
                </a:solidFill>
                <a:latin typeface="+mn-lt"/>
              </a:defRPr>
            </a:lvl1pPr>
            <a:lvl2pPr marL="0" indent="0">
              <a:spcBef>
                <a:spcPts val="0"/>
              </a:spcBef>
              <a:spcAft>
                <a:spcPts val="0"/>
              </a:spcAft>
              <a:buFont typeface="Arial" panose="020B0604020202020204" pitchFamily="34" charset="0"/>
              <a:buNone/>
              <a:defRPr sz="1000" b="1">
                <a:solidFill>
                  <a:schemeClr val="tx2"/>
                </a:solidFill>
                <a:latin typeface="+mn-lt"/>
              </a:defRPr>
            </a:lvl2pPr>
            <a:lvl3pPr marL="0" indent="0">
              <a:spcBef>
                <a:spcPts val="0"/>
              </a:spcBef>
              <a:spcAft>
                <a:spcPts val="0"/>
              </a:spcAft>
              <a:buFont typeface="Arial" panose="020B0604020202020204" pitchFamily="34" charset="0"/>
              <a:buNone/>
              <a:defRPr sz="1000" b="1">
                <a:solidFill>
                  <a:schemeClr val="tx2"/>
                </a:solidFill>
                <a:latin typeface="+mn-lt"/>
              </a:defRPr>
            </a:lvl3pPr>
            <a:lvl4pPr marL="0" indent="0">
              <a:spcBef>
                <a:spcPts val="0"/>
              </a:spcBef>
              <a:spcAft>
                <a:spcPts val="0"/>
              </a:spcAft>
              <a:buNone/>
              <a:defRPr sz="1000" b="1">
                <a:solidFill>
                  <a:schemeClr val="tx2"/>
                </a:solidFill>
                <a:latin typeface="+mn-lt"/>
              </a:defRPr>
            </a:lvl4pPr>
            <a:lvl5pPr marL="0" indent="0">
              <a:spcBef>
                <a:spcPts val="0"/>
              </a:spcBef>
              <a:spcAft>
                <a:spcPts val="0"/>
              </a:spcAft>
              <a:buNone/>
              <a:defRPr sz="1000" b="1">
                <a:solidFill>
                  <a:schemeClr val="tx2"/>
                </a:solidFill>
                <a:latin typeface="+mn-lt"/>
              </a:defRPr>
            </a:lvl5pPr>
          </a:lstStyle>
          <a:p>
            <a:pPr lvl="0"/>
            <a:r>
              <a:rPr lang="en-US"/>
              <a:t>Edit Master text styles</a:t>
            </a:r>
          </a:p>
        </p:txBody>
      </p:sp>
      <p:sp>
        <p:nvSpPr>
          <p:cNvPr id="20" name="TITLE">
            <a:extLst>
              <a:ext uri="{FF2B5EF4-FFF2-40B4-BE49-F238E27FC236}">
                <a16:creationId xmlns:a16="http://schemas.microsoft.com/office/drawing/2014/main" id="{0718D53F-9834-8C40-8B43-533BD9E7C3A8}"/>
              </a:ext>
            </a:extLst>
          </p:cNvPr>
          <p:cNvSpPr>
            <a:spLocks noGrp="1"/>
          </p:cNvSpPr>
          <p:nvPr>
            <p:ph type="title"/>
          </p:nvPr>
        </p:nvSpPr>
        <p:spPr/>
        <p:txBody>
          <a:bodyPr/>
          <a:lstStyle/>
          <a:p>
            <a:r>
              <a:rPr lang="en-US"/>
              <a:t>Click to edit Master title style</a:t>
            </a:r>
          </a:p>
        </p:txBody>
      </p:sp>
      <p:sp>
        <p:nvSpPr>
          <p:cNvPr id="17" name="COPY 3">
            <a:extLst>
              <a:ext uri="{FF2B5EF4-FFF2-40B4-BE49-F238E27FC236}">
                <a16:creationId xmlns:a16="http://schemas.microsoft.com/office/drawing/2014/main" id="{FAF4A6E7-20B3-7B44-B590-5C7949264A18}"/>
              </a:ext>
            </a:extLst>
          </p:cNvPr>
          <p:cNvSpPr>
            <a:spLocks noGrp="1"/>
          </p:cNvSpPr>
          <p:nvPr>
            <p:ph type="body" sz="quarter" idx="33"/>
          </p:nvPr>
        </p:nvSpPr>
        <p:spPr>
          <a:xfrm>
            <a:off x="2497595" y="2266816"/>
            <a:ext cx="7130800" cy="298584"/>
          </a:xfrm>
        </p:spPr>
        <p:txBody>
          <a:bodyPr>
            <a:normAutofit/>
          </a:bodyPr>
          <a:lstStyle>
            <a:lvl1pPr algn="ctr">
              <a:defRPr sz="1800" b="1">
                <a:solidFill>
                  <a:schemeClr val="bg1"/>
                </a:solidFill>
                <a:latin typeface="+mn-lt"/>
              </a:defRPr>
            </a:lvl1pPr>
            <a:lvl2pPr algn="ctr">
              <a:defRPr>
                <a:solidFill>
                  <a:schemeClr val="bg1"/>
                </a:solidFill>
              </a:defRPr>
            </a:lvl2pPr>
            <a:lvl3pPr algn="ctr">
              <a:defRPr>
                <a:solidFill>
                  <a:schemeClr val="bg1"/>
                </a:solidFill>
              </a:defRPr>
            </a:lvl3pPr>
            <a:lvl4pPr algn="ctr">
              <a:buClr>
                <a:schemeClr val="bg1"/>
              </a:buClr>
              <a:defRPr>
                <a:solidFill>
                  <a:schemeClr val="bg1"/>
                </a:solidFill>
              </a:defRPr>
            </a:lvl4pPr>
            <a:lvl5pPr algn="ctr">
              <a:buClr>
                <a:schemeClr val="bg1"/>
              </a:buClr>
              <a:defRPr>
                <a:solidFill>
                  <a:schemeClr val="bg1"/>
                </a:solidFill>
              </a:defRPr>
            </a:lvl5pPr>
          </a:lstStyle>
          <a:p>
            <a:pPr lvl="0"/>
            <a:r>
              <a:rPr lang="en-US"/>
              <a:t>Edit Master text styles</a:t>
            </a:r>
          </a:p>
        </p:txBody>
      </p:sp>
    </p:spTree>
    <p:extLst>
      <p:ext uri="{BB962C8B-B14F-4D97-AF65-F5344CB8AC3E}">
        <p14:creationId xmlns:p14="http://schemas.microsoft.com/office/powerpoint/2010/main" val="136624121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userDrawn="1">
  <p:cSld name="1_BASE 1">
    <p:spTree>
      <p:nvGrpSpPr>
        <p:cNvPr id="1" name=""/>
        <p:cNvGrpSpPr/>
        <p:nvPr/>
      </p:nvGrpSpPr>
      <p:grpSpPr>
        <a:xfrm>
          <a:off x="0" y="0"/>
          <a:ext cx="0" cy="0"/>
          <a:chOff x="0" y="0"/>
          <a:chExt cx="0" cy="0"/>
        </a:xfrm>
      </p:grpSpPr>
      <p:sp>
        <p:nvSpPr>
          <p:cNvPr id="6" name="SOURCES">
            <a:extLst>
              <a:ext uri="{FF2B5EF4-FFF2-40B4-BE49-F238E27FC236}">
                <a16:creationId xmlns:a16="http://schemas.microsoft.com/office/drawing/2014/main" id="{64C61DF3-822A-0E4D-BDB8-05FAA33483C3}"/>
              </a:ext>
            </a:extLst>
          </p:cNvPr>
          <p:cNvSpPr>
            <a:spLocks noGrp="1"/>
          </p:cNvSpPr>
          <p:nvPr>
            <p:ph type="body" sz="quarter" idx="18" hasCustomPrompt="1"/>
          </p:nvPr>
        </p:nvSpPr>
        <p:spPr>
          <a:xfrm>
            <a:off x="10321639" y="6542340"/>
            <a:ext cx="1650511" cy="185070"/>
          </a:xfrm>
          <a:prstGeom prst="rect">
            <a:avLst/>
          </a:prstGeom>
        </p:spPr>
        <p:txBody>
          <a:bodyPr wrap="square" rIns="0" bIns="0" anchor="b" anchorCtr="0">
            <a:noAutofit/>
          </a:bodyPr>
          <a:lstStyle>
            <a:lvl1pPr algn="r">
              <a:lnSpc>
                <a:spcPct val="100000"/>
              </a:lnSpc>
              <a:spcBef>
                <a:spcPts val="100"/>
              </a:spcBef>
              <a:spcAft>
                <a:spcPts val="100"/>
              </a:spcAft>
              <a:defRPr sz="600">
                <a:solidFill>
                  <a:srgbClr val="000000">
                    <a:alpha val="50000"/>
                  </a:srgbClr>
                </a:solidFill>
                <a:latin typeface="Century Gothic" panose="020B0502020202020204" pitchFamily="34" charset="0"/>
              </a:defRPr>
            </a:lvl1pPr>
          </a:lstStyle>
          <a:p>
            <a:pPr lvl="0"/>
            <a:r>
              <a:rPr lang="en-US"/>
              <a:t>* List sources here</a:t>
            </a:r>
          </a:p>
        </p:txBody>
      </p:sp>
      <p:sp>
        <p:nvSpPr>
          <p:cNvPr id="20" name="TITLE">
            <a:extLst>
              <a:ext uri="{FF2B5EF4-FFF2-40B4-BE49-F238E27FC236}">
                <a16:creationId xmlns:a16="http://schemas.microsoft.com/office/drawing/2014/main" id="{0718D53F-9834-8C40-8B43-533BD9E7C3A8}"/>
              </a:ext>
            </a:extLst>
          </p:cNvPr>
          <p:cNvSpPr>
            <a:spLocks noGrp="1"/>
          </p:cNvSpPr>
          <p:nvPr>
            <p:ph type="title"/>
          </p:nvPr>
        </p:nvSpPr>
        <p:spPr>
          <a:xfrm>
            <a:off x="219456" y="210312"/>
            <a:ext cx="10451592" cy="276999"/>
          </a:xfrm>
          <a:prstGeom prst="rect">
            <a:avLst/>
          </a:prstGeom>
        </p:spPr>
        <p:txBody>
          <a:bodyPr>
            <a:spAutoFit/>
          </a:bodyPr>
          <a:lstStyle/>
          <a:p>
            <a:r>
              <a:rPr lang="en-US"/>
              <a:t>Click to edit Master title style</a:t>
            </a:r>
          </a:p>
        </p:txBody>
      </p:sp>
      <p:grpSp>
        <p:nvGrpSpPr>
          <p:cNvPr id="7" name="Graphic 4">
            <a:extLst>
              <a:ext uri="{FF2B5EF4-FFF2-40B4-BE49-F238E27FC236}">
                <a16:creationId xmlns:a16="http://schemas.microsoft.com/office/drawing/2014/main" id="{3E5E4F33-5A17-CC4C-A54A-04F7A9D00D02}"/>
              </a:ext>
            </a:extLst>
          </p:cNvPr>
          <p:cNvGrpSpPr>
            <a:grpSpLocks noChangeAspect="1"/>
          </p:cNvGrpSpPr>
          <p:nvPr userDrawn="1"/>
        </p:nvGrpSpPr>
        <p:grpSpPr>
          <a:xfrm>
            <a:off x="11079747" y="213365"/>
            <a:ext cx="889622" cy="197488"/>
            <a:chOff x="3033712" y="2749550"/>
            <a:chExt cx="6121400" cy="1358900"/>
          </a:xfrm>
        </p:grpSpPr>
        <p:sp>
          <p:nvSpPr>
            <p:cNvPr id="25" name="Freeform 24">
              <a:extLst>
                <a:ext uri="{FF2B5EF4-FFF2-40B4-BE49-F238E27FC236}">
                  <a16:creationId xmlns:a16="http://schemas.microsoft.com/office/drawing/2014/main" id="{9E85A52C-99F9-2F4F-9D8A-38BD79E43DC1}"/>
                </a:ext>
              </a:extLst>
            </p:cNvPr>
            <p:cNvSpPr/>
            <p:nvPr/>
          </p:nvSpPr>
          <p:spPr>
            <a:xfrm>
              <a:off x="4194207" y="3122059"/>
              <a:ext cx="999606" cy="961718"/>
            </a:xfrm>
            <a:custGeom>
              <a:avLst/>
              <a:gdLst>
                <a:gd name="connsiteX0" fmla="*/ 710197 w 999606"/>
                <a:gd name="connsiteY0" fmla="*/ 915119 h 961718"/>
                <a:gd name="connsiteX1" fmla="*/ 497899 w 999606"/>
                <a:gd name="connsiteY1" fmla="*/ 640489 h 961718"/>
                <a:gd name="connsiteX2" fmla="*/ 284650 w 999606"/>
                <a:gd name="connsiteY2" fmla="*/ 915119 h 961718"/>
                <a:gd name="connsiteX3" fmla="*/ 190401 w 999606"/>
                <a:gd name="connsiteY3" fmla="*/ 961683 h 961718"/>
                <a:gd name="connsiteX4" fmla="*/ 0 w 999606"/>
                <a:gd name="connsiteY4" fmla="*/ 961683 h 961718"/>
                <a:gd name="connsiteX5" fmla="*/ 375090 w 999606"/>
                <a:gd name="connsiteY5" fmla="*/ 480842 h 961718"/>
                <a:gd name="connsiteX6" fmla="*/ 16184 w 999606"/>
                <a:gd name="connsiteY6" fmla="*/ 0 h 961718"/>
                <a:gd name="connsiteX7" fmla="*/ 208489 w 999606"/>
                <a:gd name="connsiteY7" fmla="*/ 0 h 961718"/>
                <a:gd name="connsiteX8" fmla="*/ 302738 w 999606"/>
                <a:gd name="connsiteY8" fmla="*/ 46564 h 961718"/>
                <a:gd name="connsiteX9" fmla="*/ 503611 w 999606"/>
                <a:gd name="connsiteY9" fmla="*/ 325946 h 961718"/>
                <a:gd name="connsiteX10" fmla="*/ 704485 w 999606"/>
                <a:gd name="connsiteY10" fmla="*/ 46564 h 961718"/>
                <a:gd name="connsiteX11" fmla="*/ 798733 w 999606"/>
                <a:gd name="connsiteY11" fmla="*/ 0 h 961718"/>
                <a:gd name="connsiteX12" fmla="*/ 983422 w 999606"/>
                <a:gd name="connsiteY12" fmla="*/ 0 h 961718"/>
                <a:gd name="connsiteX13" fmla="*/ 622612 w 999606"/>
                <a:gd name="connsiteY13" fmla="*/ 480842 h 961718"/>
                <a:gd name="connsiteX14" fmla="*/ 999606 w 999606"/>
                <a:gd name="connsiteY14" fmla="*/ 961683 h 961718"/>
                <a:gd name="connsiteX15" fmla="*/ 804445 w 999606"/>
                <a:gd name="connsiteY15" fmla="*/ 961683 h 961718"/>
                <a:gd name="connsiteX16" fmla="*/ 710197 w 999606"/>
                <a:gd name="connsiteY16" fmla="*/ 915119 h 961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99606" h="961718">
                  <a:moveTo>
                    <a:pt x="710197" y="915119"/>
                  </a:moveTo>
                  <a:lnTo>
                    <a:pt x="497899" y="640489"/>
                  </a:lnTo>
                  <a:lnTo>
                    <a:pt x="284650" y="915119"/>
                  </a:lnTo>
                  <a:cubicBezTo>
                    <a:pt x="262754" y="944578"/>
                    <a:pt x="227530" y="961683"/>
                    <a:pt x="190401" y="961683"/>
                  </a:cubicBezTo>
                  <a:lnTo>
                    <a:pt x="0" y="961683"/>
                  </a:lnTo>
                  <a:lnTo>
                    <a:pt x="375090" y="480842"/>
                  </a:lnTo>
                  <a:lnTo>
                    <a:pt x="16184" y="0"/>
                  </a:lnTo>
                  <a:lnTo>
                    <a:pt x="208489" y="0"/>
                  </a:lnTo>
                  <a:cubicBezTo>
                    <a:pt x="245618" y="0"/>
                    <a:pt x="279890" y="17105"/>
                    <a:pt x="302738" y="46564"/>
                  </a:cubicBezTo>
                  <a:lnTo>
                    <a:pt x="503611" y="325946"/>
                  </a:lnTo>
                  <a:lnTo>
                    <a:pt x="704485" y="46564"/>
                  </a:lnTo>
                  <a:cubicBezTo>
                    <a:pt x="726381" y="17105"/>
                    <a:pt x="761605" y="0"/>
                    <a:pt x="798733" y="0"/>
                  </a:cubicBezTo>
                  <a:lnTo>
                    <a:pt x="983422" y="0"/>
                  </a:lnTo>
                  <a:lnTo>
                    <a:pt x="622612" y="480842"/>
                  </a:lnTo>
                  <a:lnTo>
                    <a:pt x="999606" y="961683"/>
                  </a:lnTo>
                  <a:lnTo>
                    <a:pt x="804445" y="961683"/>
                  </a:lnTo>
                  <a:cubicBezTo>
                    <a:pt x="767317" y="962633"/>
                    <a:pt x="732093" y="944578"/>
                    <a:pt x="710197" y="915119"/>
                  </a:cubicBezTo>
                </a:path>
              </a:pathLst>
            </a:custGeom>
            <a:solidFill>
              <a:schemeClr val="tx2"/>
            </a:solidFill>
            <a:ln w="9510" cap="flat">
              <a:noFill/>
              <a:prstDash val="solid"/>
              <a:miter/>
            </a:ln>
          </p:spPr>
          <p:txBody>
            <a:bodyPr rtlCol="0" anchor="ctr"/>
            <a:lstStyle/>
            <a:p>
              <a:endParaRPr lang="en-US"/>
            </a:p>
          </p:txBody>
        </p:sp>
        <p:sp>
          <p:nvSpPr>
            <p:cNvPr id="26" name="Freeform 25">
              <a:extLst>
                <a:ext uri="{FF2B5EF4-FFF2-40B4-BE49-F238E27FC236}">
                  <a16:creationId xmlns:a16="http://schemas.microsoft.com/office/drawing/2014/main" id="{A9ACE861-E05E-114A-93A7-C1AD2DB1CDAD}"/>
                </a:ext>
              </a:extLst>
            </p:cNvPr>
            <p:cNvSpPr/>
            <p:nvPr/>
          </p:nvSpPr>
          <p:spPr>
            <a:xfrm>
              <a:off x="5142405" y="3112556"/>
              <a:ext cx="1019598" cy="984489"/>
            </a:xfrm>
            <a:custGeom>
              <a:avLst/>
              <a:gdLst>
                <a:gd name="connsiteX0" fmla="*/ 716861 w 1019598"/>
                <a:gd name="connsiteY0" fmla="*/ 708909 h 984489"/>
                <a:gd name="connsiteX1" fmla="*/ 797781 w 1019598"/>
                <a:gd name="connsiteY1" fmla="*/ 491295 h 984489"/>
                <a:gd name="connsiteX2" fmla="*/ 716861 w 1019598"/>
                <a:gd name="connsiteY2" fmla="*/ 273681 h 984489"/>
                <a:gd name="connsiteX3" fmla="*/ 511227 w 1019598"/>
                <a:gd name="connsiteY3" fmla="*/ 191006 h 984489"/>
                <a:gd name="connsiteX4" fmla="*/ 306546 w 1019598"/>
                <a:gd name="connsiteY4" fmla="*/ 273681 h 984489"/>
                <a:gd name="connsiteX5" fmla="*/ 226578 w 1019598"/>
                <a:gd name="connsiteY5" fmla="*/ 491295 h 984489"/>
                <a:gd name="connsiteX6" fmla="*/ 306546 w 1019598"/>
                <a:gd name="connsiteY6" fmla="*/ 708909 h 984489"/>
                <a:gd name="connsiteX7" fmla="*/ 511227 w 1019598"/>
                <a:gd name="connsiteY7" fmla="*/ 791583 h 984489"/>
                <a:gd name="connsiteX8" fmla="*/ 716861 w 1019598"/>
                <a:gd name="connsiteY8" fmla="*/ 708909 h 984489"/>
                <a:gd name="connsiteX9" fmla="*/ 1019599 w 1019598"/>
                <a:gd name="connsiteY9" fmla="*/ 11403 h 984489"/>
                <a:gd name="connsiteX10" fmla="*/ 1019599 w 1019598"/>
                <a:gd name="connsiteY10" fmla="*/ 972136 h 984489"/>
                <a:gd name="connsiteX11" fmla="*/ 922494 w 1019598"/>
                <a:gd name="connsiteY11" fmla="*/ 972136 h 984489"/>
                <a:gd name="connsiteX12" fmla="*/ 805397 w 1019598"/>
                <a:gd name="connsiteY12" fmla="*/ 855252 h 984489"/>
                <a:gd name="connsiteX13" fmla="*/ 805397 w 1019598"/>
                <a:gd name="connsiteY13" fmla="*/ 847650 h 984489"/>
                <a:gd name="connsiteX14" fmla="*/ 667356 w 1019598"/>
                <a:gd name="connsiteY14" fmla="*/ 950280 h 984489"/>
                <a:gd name="connsiteX15" fmla="*/ 486475 w 1019598"/>
                <a:gd name="connsiteY15" fmla="*/ 984490 h 984489"/>
                <a:gd name="connsiteX16" fmla="*/ 235146 w 1019598"/>
                <a:gd name="connsiteY16" fmla="*/ 923672 h 984489"/>
                <a:gd name="connsiteX17" fmla="*/ 61880 w 1019598"/>
                <a:gd name="connsiteY17" fmla="*/ 750721 h 984489"/>
                <a:gd name="connsiteX18" fmla="*/ 0 w 1019598"/>
                <a:gd name="connsiteY18" fmla="*/ 491295 h 984489"/>
                <a:gd name="connsiteX19" fmla="*/ 61880 w 1019598"/>
                <a:gd name="connsiteY19" fmla="*/ 232819 h 984489"/>
                <a:gd name="connsiteX20" fmla="*/ 235146 w 1019598"/>
                <a:gd name="connsiteY20" fmla="*/ 60818 h 984489"/>
                <a:gd name="connsiteX21" fmla="*/ 486475 w 1019598"/>
                <a:gd name="connsiteY21" fmla="*/ 0 h 984489"/>
                <a:gd name="connsiteX22" fmla="*/ 658788 w 1019598"/>
                <a:gd name="connsiteY22" fmla="*/ 32309 h 984489"/>
                <a:gd name="connsiteX23" fmla="*/ 794925 w 1019598"/>
                <a:gd name="connsiteY23" fmla="*/ 127337 h 984489"/>
                <a:gd name="connsiteX24" fmla="*/ 912022 w 1019598"/>
                <a:gd name="connsiteY24" fmla="*/ 10453 h 984489"/>
                <a:gd name="connsiteX25" fmla="*/ 1019599 w 1019598"/>
                <a:gd name="connsiteY25" fmla="*/ 10453 h 984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019598" h="984489">
                  <a:moveTo>
                    <a:pt x="716861" y="708909"/>
                  </a:moveTo>
                  <a:cubicBezTo>
                    <a:pt x="771125" y="653792"/>
                    <a:pt x="797781" y="581571"/>
                    <a:pt x="797781" y="491295"/>
                  </a:cubicBezTo>
                  <a:cubicBezTo>
                    <a:pt x="797781" y="401018"/>
                    <a:pt x="771125" y="328797"/>
                    <a:pt x="716861" y="273681"/>
                  </a:cubicBezTo>
                  <a:cubicBezTo>
                    <a:pt x="662596" y="218564"/>
                    <a:pt x="594052" y="191006"/>
                    <a:pt x="511227" y="191006"/>
                  </a:cubicBezTo>
                  <a:cubicBezTo>
                    <a:pt x="428403" y="191006"/>
                    <a:pt x="359858" y="218564"/>
                    <a:pt x="306546" y="273681"/>
                  </a:cubicBezTo>
                  <a:cubicBezTo>
                    <a:pt x="253234" y="328797"/>
                    <a:pt x="226578" y="401018"/>
                    <a:pt x="226578" y="491295"/>
                  </a:cubicBezTo>
                  <a:cubicBezTo>
                    <a:pt x="226578" y="581571"/>
                    <a:pt x="253234" y="653792"/>
                    <a:pt x="306546" y="708909"/>
                  </a:cubicBezTo>
                  <a:cubicBezTo>
                    <a:pt x="359858" y="764025"/>
                    <a:pt x="428403" y="791583"/>
                    <a:pt x="511227" y="791583"/>
                  </a:cubicBezTo>
                  <a:cubicBezTo>
                    <a:pt x="594052" y="792533"/>
                    <a:pt x="662596" y="764975"/>
                    <a:pt x="716861" y="708909"/>
                  </a:cubicBezTo>
                  <a:moveTo>
                    <a:pt x="1019599" y="11403"/>
                  </a:moveTo>
                  <a:lnTo>
                    <a:pt x="1019599" y="972136"/>
                  </a:lnTo>
                  <a:lnTo>
                    <a:pt x="922494" y="972136"/>
                  </a:lnTo>
                  <a:cubicBezTo>
                    <a:pt x="857758" y="972136"/>
                    <a:pt x="805397" y="919871"/>
                    <a:pt x="805397" y="855252"/>
                  </a:cubicBezTo>
                  <a:lnTo>
                    <a:pt x="805397" y="847650"/>
                  </a:lnTo>
                  <a:cubicBezTo>
                    <a:pt x="768269" y="893263"/>
                    <a:pt x="722573" y="927473"/>
                    <a:pt x="667356" y="950280"/>
                  </a:cubicBezTo>
                  <a:cubicBezTo>
                    <a:pt x="613092" y="973087"/>
                    <a:pt x="552164" y="984490"/>
                    <a:pt x="486475" y="984490"/>
                  </a:cubicBezTo>
                  <a:cubicBezTo>
                    <a:pt x="393178" y="984490"/>
                    <a:pt x="308450" y="964534"/>
                    <a:pt x="235146" y="923672"/>
                  </a:cubicBezTo>
                  <a:cubicBezTo>
                    <a:pt x="160889" y="882810"/>
                    <a:pt x="103769" y="824843"/>
                    <a:pt x="61880" y="750721"/>
                  </a:cubicBezTo>
                  <a:cubicBezTo>
                    <a:pt x="19992" y="676599"/>
                    <a:pt x="0" y="590124"/>
                    <a:pt x="0" y="491295"/>
                  </a:cubicBezTo>
                  <a:cubicBezTo>
                    <a:pt x="0" y="392466"/>
                    <a:pt x="20944" y="306940"/>
                    <a:pt x="61880" y="232819"/>
                  </a:cubicBezTo>
                  <a:cubicBezTo>
                    <a:pt x="103769" y="158697"/>
                    <a:pt x="160889" y="101680"/>
                    <a:pt x="235146" y="60818"/>
                  </a:cubicBezTo>
                  <a:cubicBezTo>
                    <a:pt x="309402" y="19956"/>
                    <a:pt x="393178" y="0"/>
                    <a:pt x="486475" y="0"/>
                  </a:cubicBezTo>
                  <a:cubicBezTo>
                    <a:pt x="549308" y="0"/>
                    <a:pt x="606428" y="10453"/>
                    <a:pt x="658788" y="32309"/>
                  </a:cubicBezTo>
                  <a:cubicBezTo>
                    <a:pt x="711149" y="54166"/>
                    <a:pt x="756845" y="85525"/>
                    <a:pt x="794925" y="127337"/>
                  </a:cubicBezTo>
                  <a:cubicBezTo>
                    <a:pt x="794925" y="62718"/>
                    <a:pt x="847286" y="10453"/>
                    <a:pt x="912022" y="10453"/>
                  </a:cubicBezTo>
                  <a:lnTo>
                    <a:pt x="1019599" y="10453"/>
                  </a:lnTo>
                  <a:close/>
                </a:path>
              </a:pathLst>
            </a:custGeom>
            <a:solidFill>
              <a:schemeClr val="tx2"/>
            </a:solidFill>
            <a:ln w="9510" cap="flat">
              <a:no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EE30167C-48A3-BF44-A622-8385979C4658}"/>
                </a:ext>
              </a:extLst>
            </p:cNvPr>
            <p:cNvSpPr/>
            <p:nvPr/>
          </p:nvSpPr>
          <p:spPr>
            <a:xfrm>
              <a:off x="6327653" y="3113488"/>
              <a:ext cx="949150" cy="971204"/>
            </a:xfrm>
            <a:custGeom>
              <a:avLst/>
              <a:gdLst>
                <a:gd name="connsiteX0" fmla="*/ 838718 w 949150"/>
                <a:gd name="connsiteY0" fmla="*/ 105500 h 971204"/>
                <a:gd name="connsiteX1" fmla="*/ 949150 w 949150"/>
                <a:gd name="connsiteY1" fmla="*/ 420042 h 971204"/>
                <a:gd name="connsiteX2" fmla="*/ 949150 w 949150"/>
                <a:gd name="connsiteY2" fmla="*/ 971205 h 971204"/>
                <a:gd name="connsiteX3" fmla="*/ 840621 w 949150"/>
                <a:gd name="connsiteY3" fmla="*/ 971205 h 971204"/>
                <a:gd name="connsiteX4" fmla="*/ 723525 w 949150"/>
                <a:gd name="connsiteY4" fmla="*/ 854320 h 971204"/>
                <a:gd name="connsiteX5" fmla="*/ 723525 w 949150"/>
                <a:gd name="connsiteY5" fmla="*/ 449501 h 971204"/>
                <a:gd name="connsiteX6" fmla="*/ 663548 w 949150"/>
                <a:gd name="connsiteY6" fmla="*/ 259445 h 971204"/>
                <a:gd name="connsiteX7" fmla="*/ 494091 w 949150"/>
                <a:gd name="connsiteY7" fmla="*/ 195776 h 971204"/>
                <a:gd name="connsiteX8" fmla="*/ 297978 w 949150"/>
                <a:gd name="connsiteY8" fmla="*/ 270849 h 971204"/>
                <a:gd name="connsiteX9" fmla="*/ 225626 w 949150"/>
                <a:gd name="connsiteY9" fmla="*/ 485612 h 971204"/>
                <a:gd name="connsiteX10" fmla="*/ 225626 w 949150"/>
                <a:gd name="connsiteY10" fmla="*/ 854320 h 971204"/>
                <a:gd name="connsiteX11" fmla="*/ 108529 w 949150"/>
                <a:gd name="connsiteY11" fmla="*/ 971205 h 971204"/>
                <a:gd name="connsiteX12" fmla="*/ 0 w 949150"/>
                <a:gd name="connsiteY12" fmla="*/ 971205 h 971204"/>
                <a:gd name="connsiteX13" fmla="*/ 0 w 949150"/>
                <a:gd name="connsiteY13" fmla="*/ 10472 h 971204"/>
                <a:gd name="connsiteX14" fmla="*/ 97105 w 949150"/>
                <a:gd name="connsiteY14" fmla="*/ 10472 h 971204"/>
                <a:gd name="connsiteX15" fmla="*/ 214201 w 949150"/>
                <a:gd name="connsiteY15" fmla="*/ 127356 h 971204"/>
                <a:gd name="connsiteX16" fmla="*/ 214201 w 949150"/>
                <a:gd name="connsiteY16" fmla="*/ 134958 h 971204"/>
                <a:gd name="connsiteX17" fmla="*/ 355098 w 949150"/>
                <a:gd name="connsiteY17" fmla="*/ 34229 h 971204"/>
                <a:gd name="connsiteX18" fmla="*/ 546452 w 949150"/>
                <a:gd name="connsiteY18" fmla="*/ 19 h 971204"/>
                <a:gd name="connsiteX19" fmla="*/ 838718 w 949150"/>
                <a:gd name="connsiteY19" fmla="*/ 105500 h 971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49150" h="971204">
                  <a:moveTo>
                    <a:pt x="838718" y="105500"/>
                  </a:moveTo>
                  <a:cubicBezTo>
                    <a:pt x="912022" y="176771"/>
                    <a:pt x="949150" y="281302"/>
                    <a:pt x="949150" y="420042"/>
                  </a:cubicBezTo>
                  <a:lnTo>
                    <a:pt x="949150" y="971205"/>
                  </a:lnTo>
                  <a:lnTo>
                    <a:pt x="840621" y="971205"/>
                  </a:lnTo>
                  <a:cubicBezTo>
                    <a:pt x="775885" y="971205"/>
                    <a:pt x="723525" y="918939"/>
                    <a:pt x="723525" y="854320"/>
                  </a:cubicBezTo>
                  <a:lnTo>
                    <a:pt x="723525" y="449501"/>
                  </a:lnTo>
                  <a:cubicBezTo>
                    <a:pt x="723525" y="365876"/>
                    <a:pt x="703533" y="302208"/>
                    <a:pt x="663548" y="259445"/>
                  </a:cubicBezTo>
                  <a:cubicBezTo>
                    <a:pt x="623564" y="216683"/>
                    <a:pt x="567396" y="195776"/>
                    <a:pt x="494091" y="195776"/>
                  </a:cubicBezTo>
                  <a:cubicBezTo>
                    <a:pt x="411267" y="195776"/>
                    <a:pt x="345578" y="220484"/>
                    <a:pt x="297978" y="270849"/>
                  </a:cubicBezTo>
                  <a:cubicBezTo>
                    <a:pt x="249426" y="320263"/>
                    <a:pt x="225626" y="392484"/>
                    <a:pt x="225626" y="485612"/>
                  </a:cubicBezTo>
                  <a:lnTo>
                    <a:pt x="225626" y="854320"/>
                  </a:lnTo>
                  <a:cubicBezTo>
                    <a:pt x="225626" y="918939"/>
                    <a:pt x="173265" y="971205"/>
                    <a:pt x="108529" y="971205"/>
                  </a:cubicBezTo>
                  <a:lnTo>
                    <a:pt x="0" y="971205"/>
                  </a:lnTo>
                  <a:lnTo>
                    <a:pt x="0" y="10472"/>
                  </a:lnTo>
                  <a:lnTo>
                    <a:pt x="97105" y="10472"/>
                  </a:lnTo>
                  <a:cubicBezTo>
                    <a:pt x="161841" y="10472"/>
                    <a:pt x="214201" y="62737"/>
                    <a:pt x="214201" y="127356"/>
                  </a:cubicBezTo>
                  <a:lnTo>
                    <a:pt x="214201" y="134958"/>
                  </a:lnTo>
                  <a:cubicBezTo>
                    <a:pt x="251330" y="90295"/>
                    <a:pt x="297978" y="57036"/>
                    <a:pt x="355098" y="34229"/>
                  </a:cubicBezTo>
                  <a:cubicBezTo>
                    <a:pt x="411267" y="11422"/>
                    <a:pt x="475051" y="19"/>
                    <a:pt x="546452" y="19"/>
                  </a:cubicBezTo>
                  <a:cubicBezTo>
                    <a:pt x="667356" y="-932"/>
                    <a:pt x="765413" y="34229"/>
                    <a:pt x="838718" y="105500"/>
                  </a:cubicBezTo>
                </a:path>
              </a:pathLst>
            </a:custGeom>
            <a:solidFill>
              <a:schemeClr val="tx2"/>
            </a:solidFill>
            <a:ln w="9510"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32CA6A24-BBF0-0949-AD58-66C7F77C0603}"/>
                </a:ext>
              </a:extLst>
            </p:cNvPr>
            <p:cNvSpPr/>
            <p:nvPr/>
          </p:nvSpPr>
          <p:spPr>
            <a:xfrm>
              <a:off x="7392948" y="2766655"/>
              <a:ext cx="1021502" cy="1330391"/>
            </a:xfrm>
            <a:custGeom>
              <a:avLst/>
              <a:gdLst>
                <a:gd name="connsiteX0" fmla="*/ 658788 w 1021502"/>
                <a:gd name="connsiteY0" fmla="*/ 1101374 h 1330391"/>
                <a:gd name="connsiteX1" fmla="*/ 761605 w 1021502"/>
                <a:gd name="connsiteY1" fmla="*/ 995893 h 1330391"/>
                <a:gd name="connsiteX2" fmla="*/ 799686 w 1021502"/>
                <a:gd name="connsiteY2" fmla="*/ 837196 h 1330391"/>
                <a:gd name="connsiteX3" fmla="*/ 761605 w 1021502"/>
                <a:gd name="connsiteY3" fmla="*/ 678500 h 1330391"/>
                <a:gd name="connsiteX4" fmla="*/ 658788 w 1021502"/>
                <a:gd name="connsiteY4" fmla="*/ 573019 h 1330391"/>
                <a:gd name="connsiteX5" fmla="*/ 513131 w 1021502"/>
                <a:gd name="connsiteY5" fmla="*/ 535958 h 1330391"/>
                <a:gd name="connsiteX6" fmla="*/ 367474 w 1021502"/>
                <a:gd name="connsiteY6" fmla="*/ 573019 h 1330391"/>
                <a:gd name="connsiteX7" fmla="*/ 264658 w 1021502"/>
                <a:gd name="connsiteY7" fmla="*/ 678500 h 1330391"/>
                <a:gd name="connsiteX8" fmla="*/ 226578 w 1021502"/>
                <a:gd name="connsiteY8" fmla="*/ 837196 h 1330391"/>
                <a:gd name="connsiteX9" fmla="*/ 264658 w 1021502"/>
                <a:gd name="connsiteY9" fmla="*/ 995893 h 1330391"/>
                <a:gd name="connsiteX10" fmla="*/ 367474 w 1021502"/>
                <a:gd name="connsiteY10" fmla="*/ 1101374 h 1330391"/>
                <a:gd name="connsiteX11" fmla="*/ 513131 w 1021502"/>
                <a:gd name="connsiteY11" fmla="*/ 1138435 h 1330391"/>
                <a:gd name="connsiteX12" fmla="*/ 658788 w 1021502"/>
                <a:gd name="connsiteY12" fmla="*/ 1101374 h 1330391"/>
                <a:gd name="connsiteX13" fmla="*/ 1021503 w 1021502"/>
                <a:gd name="connsiteY13" fmla="*/ 0 h 1330391"/>
                <a:gd name="connsiteX14" fmla="*/ 1021503 w 1021502"/>
                <a:gd name="connsiteY14" fmla="*/ 1318038 h 1330391"/>
                <a:gd name="connsiteX15" fmla="*/ 922494 w 1021502"/>
                <a:gd name="connsiteY15" fmla="*/ 1318038 h 1330391"/>
                <a:gd name="connsiteX16" fmla="*/ 805397 w 1021502"/>
                <a:gd name="connsiteY16" fmla="*/ 1201154 h 1330391"/>
                <a:gd name="connsiteX17" fmla="*/ 805397 w 1021502"/>
                <a:gd name="connsiteY17" fmla="*/ 1193551 h 1330391"/>
                <a:gd name="connsiteX18" fmla="*/ 667356 w 1021502"/>
                <a:gd name="connsiteY18" fmla="*/ 1296182 h 1330391"/>
                <a:gd name="connsiteX19" fmla="*/ 486475 w 1021502"/>
                <a:gd name="connsiteY19" fmla="*/ 1330392 h 1330391"/>
                <a:gd name="connsiteX20" fmla="*/ 237049 w 1021502"/>
                <a:gd name="connsiteY20" fmla="*/ 1269574 h 1330391"/>
                <a:gd name="connsiteX21" fmla="*/ 62832 w 1021502"/>
                <a:gd name="connsiteY21" fmla="*/ 1095673 h 1330391"/>
                <a:gd name="connsiteX22" fmla="*/ 0 w 1021502"/>
                <a:gd name="connsiteY22" fmla="*/ 837196 h 1330391"/>
                <a:gd name="connsiteX23" fmla="*/ 62832 w 1021502"/>
                <a:gd name="connsiteY23" fmla="*/ 579671 h 1330391"/>
                <a:gd name="connsiteX24" fmla="*/ 237049 w 1021502"/>
                <a:gd name="connsiteY24" fmla="*/ 406720 h 1330391"/>
                <a:gd name="connsiteX25" fmla="*/ 486475 w 1021502"/>
                <a:gd name="connsiteY25" fmla="*/ 345902 h 1330391"/>
                <a:gd name="connsiteX26" fmla="*/ 661645 w 1021502"/>
                <a:gd name="connsiteY26" fmla="*/ 378211 h 1330391"/>
                <a:gd name="connsiteX27" fmla="*/ 796829 w 1021502"/>
                <a:gd name="connsiteY27" fmla="*/ 475140 h 1330391"/>
                <a:gd name="connsiteX28" fmla="*/ 796829 w 1021502"/>
                <a:gd name="connsiteY28" fmla="*/ 0 h 1330391"/>
                <a:gd name="connsiteX29" fmla="*/ 1021503 w 1021502"/>
                <a:gd name="connsiteY29" fmla="*/ 0 h 1330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21502" h="1330391">
                  <a:moveTo>
                    <a:pt x="658788" y="1101374"/>
                  </a:moveTo>
                  <a:cubicBezTo>
                    <a:pt x="701628" y="1076667"/>
                    <a:pt x="735901" y="1041507"/>
                    <a:pt x="761605" y="995893"/>
                  </a:cubicBezTo>
                  <a:cubicBezTo>
                    <a:pt x="787309" y="950280"/>
                    <a:pt x="799686" y="897064"/>
                    <a:pt x="799686" y="837196"/>
                  </a:cubicBezTo>
                  <a:cubicBezTo>
                    <a:pt x="799686" y="777329"/>
                    <a:pt x="787309" y="724113"/>
                    <a:pt x="761605" y="678500"/>
                  </a:cubicBezTo>
                  <a:cubicBezTo>
                    <a:pt x="735901" y="632886"/>
                    <a:pt x="701628" y="597726"/>
                    <a:pt x="658788" y="573019"/>
                  </a:cubicBezTo>
                  <a:cubicBezTo>
                    <a:pt x="615948" y="548311"/>
                    <a:pt x="566444" y="535958"/>
                    <a:pt x="513131" y="535958"/>
                  </a:cubicBezTo>
                  <a:cubicBezTo>
                    <a:pt x="458867" y="535958"/>
                    <a:pt x="410315" y="548311"/>
                    <a:pt x="367474" y="573019"/>
                  </a:cubicBezTo>
                  <a:cubicBezTo>
                    <a:pt x="324634" y="597726"/>
                    <a:pt x="290362" y="632886"/>
                    <a:pt x="264658" y="678500"/>
                  </a:cubicBezTo>
                  <a:cubicBezTo>
                    <a:pt x="238954" y="724113"/>
                    <a:pt x="226578" y="777329"/>
                    <a:pt x="226578" y="837196"/>
                  </a:cubicBezTo>
                  <a:cubicBezTo>
                    <a:pt x="226578" y="897064"/>
                    <a:pt x="238954" y="950280"/>
                    <a:pt x="264658" y="995893"/>
                  </a:cubicBezTo>
                  <a:cubicBezTo>
                    <a:pt x="290362" y="1041507"/>
                    <a:pt x="323682" y="1076667"/>
                    <a:pt x="367474" y="1101374"/>
                  </a:cubicBezTo>
                  <a:cubicBezTo>
                    <a:pt x="410315" y="1126082"/>
                    <a:pt x="459819" y="1138435"/>
                    <a:pt x="513131" y="1138435"/>
                  </a:cubicBezTo>
                  <a:cubicBezTo>
                    <a:pt x="566444" y="1138435"/>
                    <a:pt x="615948" y="1126082"/>
                    <a:pt x="658788" y="1101374"/>
                  </a:cubicBezTo>
                  <a:moveTo>
                    <a:pt x="1021503" y="0"/>
                  </a:moveTo>
                  <a:lnTo>
                    <a:pt x="1021503" y="1318038"/>
                  </a:lnTo>
                  <a:lnTo>
                    <a:pt x="922494" y="1318038"/>
                  </a:lnTo>
                  <a:cubicBezTo>
                    <a:pt x="857758" y="1318038"/>
                    <a:pt x="805397" y="1265773"/>
                    <a:pt x="805397" y="1201154"/>
                  </a:cubicBezTo>
                  <a:lnTo>
                    <a:pt x="805397" y="1193551"/>
                  </a:lnTo>
                  <a:cubicBezTo>
                    <a:pt x="768269" y="1239165"/>
                    <a:pt x="722573" y="1273375"/>
                    <a:pt x="667356" y="1296182"/>
                  </a:cubicBezTo>
                  <a:cubicBezTo>
                    <a:pt x="613092" y="1318988"/>
                    <a:pt x="552164" y="1330392"/>
                    <a:pt x="486475" y="1330392"/>
                  </a:cubicBezTo>
                  <a:cubicBezTo>
                    <a:pt x="394131" y="1330392"/>
                    <a:pt x="310354" y="1310436"/>
                    <a:pt x="237049" y="1269574"/>
                  </a:cubicBezTo>
                  <a:cubicBezTo>
                    <a:pt x="162793" y="1228712"/>
                    <a:pt x="104721" y="1170745"/>
                    <a:pt x="62832" y="1095673"/>
                  </a:cubicBezTo>
                  <a:cubicBezTo>
                    <a:pt x="20944" y="1020600"/>
                    <a:pt x="0" y="934125"/>
                    <a:pt x="0" y="837196"/>
                  </a:cubicBezTo>
                  <a:cubicBezTo>
                    <a:pt x="0" y="740268"/>
                    <a:pt x="20944" y="653792"/>
                    <a:pt x="62832" y="579671"/>
                  </a:cubicBezTo>
                  <a:cubicBezTo>
                    <a:pt x="104721" y="505549"/>
                    <a:pt x="162793" y="447582"/>
                    <a:pt x="237049" y="406720"/>
                  </a:cubicBezTo>
                  <a:cubicBezTo>
                    <a:pt x="311306" y="365858"/>
                    <a:pt x="394131" y="345902"/>
                    <a:pt x="486475" y="345902"/>
                  </a:cubicBezTo>
                  <a:cubicBezTo>
                    <a:pt x="550260" y="345902"/>
                    <a:pt x="608332" y="356355"/>
                    <a:pt x="661645" y="378211"/>
                  </a:cubicBezTo>
                  <a:cubicBezTo>
                    <a:pt x="714957" y="400068"/>
                    <a:pt x="759701" y="432377"/>
                    <a:pt x="796829" y="475140"/>
                  </a:cubicBezTo>
                  <a:lnTo>
                    <a:pt x="796829" y="0"/>
                  </a:lnTo>
                  <a:lnTo>
                    <a:pt x="1021503" y="0"/>
                  </a:lnTo>
                  <a:close/>
                </a:path>
              </a:pathLst>
            </a:custGeom>
            <a:solidFill>
              <a:schemeClr val="tx2"/>
            </a:solidFill>
            <a:ln w="9510" cap="flat">
              <a:noFill/>
              <a:prstDash val="solid"/>
              <a:miter/>
            </a:ln>
          </p:spPr>
          <p:txBody>
            <a:bodyPr rtlCol="0" anchor="ctr"/>
            <a:lstStyle/>
            <a:p>
              <a:endParaRPr lang="en-US"/>
            </a:p>
          </p:txBody>
        </p:sp>
        <p:sp>
          <p:nvSpPr>
            <p:cNvPr id="29" name="Freeform 28">
              <a:extLst>
                <a:ext uri="{FF2B5EF4-FFF2-40B4-BE49-F238E27FC236}">
                  <a16:creationId xmlns:a16="http://schemas.microsoft.com/office/drawing/2014/main" id="{32E8D51D-22B8-7446-A46B-D5013FEA394B}"/>
                </a:ext>
              </a:extLst>
            </p:cNvPr>
            <p:cNvSpPr/>
            <p:nvPr/>
          </p:nvSpPr>
          <p:spPr>
            <a:xfrm>
              <a:off x="8588668" y="3112556"/>
              <a:ext cx="557875" cy="971185"/>
            </a:xfrm>
            <a:custGeom>
              <a:avLst/>
              <a:gdLst>
                <a:gd name="connsiteX0" fmla="*/ 557875 w 557875"/>
                <a:gd name="connsiteY0" fmla="*/ 0 h 971185"/>
                <a:gd name="connsiteX1" fmla="*/ 557875 w 557875"/>
                <a:gd name="connsiteY1" fmla="*/ 213813 h 971185"/>
                <a:gd name="connsiteX2" fmla="*/ 505515 w 557875"/>
                <a:gd name="connsiteY2" fmla="*/ 208111 h 971185"/>
                <a:gd name="connsiteX3" fmla="*/ 299882 w 557875"/>
                <a:gd name="connsiteY3" fmla="*/ 285084 h 971185"/>
                <a:gd name="connsiteX4" fmla="*/ 225626 w 557875"/>
                <a:gd name="connsiteY4" fmla="*/ 505549 h 971185"/>
                <a:gd name="connsiteX5" fmla="*/ 225626 w 557875"/>
                <a:gd name="connsiteY5" fmla="*/ 854302 h 971185"/>
                <a:gd name="connsiteX6" fmla="*/ 108529 w 557875"/>
                <a:gd name="connsiteY6" fmla="*/ 971186 h 971185"/>
                <a:gd name="connsiteX7" fmla="*/ 0 w 557875"/>
                <a:gd name="connsiteY7" fmla="*/ 971186 h 971185"/>
                <a:gd name="connsiteX8" fmla="*/ 0 w 557875"/>
                <a:gd name="connsiteY8" fmla="*/ 11403 h 971185"/>
                <a:gd name="connsiteX9" fmla="*/ 214201 w 557875"/>
                <a:gd name="connsiteY9" fmla="*/ 11403 h 971185"/>
                <a:gd name="connsiteX10" fmla="*/ 214201 w 557875"/>
                <a:gd name="connsiteY10" fmla="*/ 152045 h 971185"/>
                <a:gd name="connsiteX11" fmla="*/ 557875 w 557875"/>
                <a:gd name="connsiteY11" fmla="*/ 0 h 971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7875" h="971185">
                  <a:moveTo>
                    <a:pt x="557875" y="0"/>
                  </a:moveTo>
                  <a:lnTo>
                    <a:pt x="557875" y="213813"/>
                  </a:lnTo>
                  <a:cubicBezTo>
                    <a:pt x="538835" y="210012"/>
                    <a:pt x="520748" y="208111"/>
                    <a:pt x="505515" y="208111"/>
                  </a:cubicBezTo>
                  <a:cubicBezTo>
                    <a:pt x="417931" y="208111"/>
                    <a:pt x="349386" y="233769"/>
                    <a:pt x="299882" y="285084"/>
                  </a:cubicBezTo>
                  <a:cubicBezTo>
                    <a:pt x="250378" y="336399"/>
                    <a:pt x="225626" y="409571"/>
                    <a:pt x="225626" y="505549"/>
                  </a:cubicBezTo>
                  <a:lnTo>
                    <a:pt x="225626" y="854302"/>
                  </a:lnTo>
                  <a:cubicBezTo>
                    <a:pt x="225626" y="918920"/>
                    <a:pt x="173265" y="971186"/>
                    <a:pt x="108529" y="971186"/>
                  </a:cubicBezTo>
                  <a:lnTo>
                    <a:pt x="0" y="971186"/>
                  </a:lnTo>
                  <a:lnTo>
                    <a:pt x="0" y="11403"/>
                  </a:lnTo>
                  <a:lnTo>
                    <a:pt x="214201" y="11403"/>
                  </a:lnTo>
                  <a:lnTo>
                    <a:pt x="214201" y="152045"/>
                  </a:lnTo>
                  <a:cubicBezTo>
                    <a:pt x="279890" y="50365"/>
                    <a:pt x="394131" y="0"/>
                    <a:pt x="557875" y="0"/>
                  </a:cubicBezTo>
                </a:path>
              </a:pathLst>
            </a:custGeom>
            <a:solidFill>
              <a:schemeClr val="tx2"/>
            </a:solidFill>
            <a:ln w="9510" cap="flat">
              <a:noFill/>
              <a:prstDash val="solid"/>
              <a:miter/>
            </a:ln>
          </p:spPr>
          <p:txBody>
            <a:bodyPr rtlCol="0" anchor="ctr"/>
            <a:lstStyle/>
            <a:p>
              <a:endParaRPr lang="en-US"/>
            </a:p>
          </p:txBody>
        </p:sp>
        <p:sp>
          <p:nvSpPr>
            <p:cNvPr id="30" name="Freeform 29">
              <a:extLst>
                <a:ext uri="{FF2B5EF4-FFF2-40B4-BE49-F238E27FC236}">
                  <a16:creationId xmlns:a16="http://schemas.microsoft.com/office/drawing/2014/main" id="{BC74E549-E6D6-9E47-9D27-E957D3F64DF7}"/>
                </a:ext>
              </a:extLst>
            </p:cNvPr>
            <p:cNvSpPr/>
            <p:nvPr/>
          </p:nvSpPr>
          <p:spPr>
            <a:xfrm>
              <a:off x="3049896" y="3158170"/>
              <a:ext cx="486475" cy="416222"/>
            </a:xfrm>
            <a:custGeom>
              <a:avLst/>
              <a:gdLst>
                <a:gd name="connsiteX0" fmla="*/ 246570 w 486475"/>
                <a:gd name="connsiteY0" fmla="*/ 0 h 416222"/>
                <a:gd name="connsiteX1" fmla="*/ 225625 w 486475"/>
                <a:gd name="connsiteY1" fmla="*/ 26608 h 416222"/>
                <a:gd name="connsiteX2" fmla="*/ 0 w 486475"/>
                <a:gd name="connsiteY2" fmla="*/ 416223 h 416222"/>
                <a:gd name="connsiteX3" fmla="*/ 486475 w 486475"/>
                <a:gd name="connsiteY3" fmla="*/ 416223 h 416222"/>
                <a:gd name="connsiteX4" fmla="*/ 246570 w 486475"/>
                <a:gd name="connsiteY4" fmla="*/ 0 h 416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475" h="416222">
                  <a:moveTo>
                    <a:pt x="246570" y="0"/>
                  </a:moveTo>
                  <a:cubicBezTo>
                    <a:pt x="238954" y="7602"/>
                    <a:pt x="231338" y="16155"/>
                    <a:pt x="225625" y="26608"/>
                  </a:cubicBezTo>
                  <a:lnTo>
                    <a:pt x="0" y="416223"/>
                  </a:lnTo>
                  <a:lnTo>
                    <a:pt x="486475" y="416223"/>
                  </a:lnTo>
                  <a:lnTo>
                    <a:pt x="246570" y="0"/>
                  </a:lnTo>
                  <a:close/>
                </a:path>
              </a:pathLst>
            </a:custGeom>
            <a:solidFill>
              <a:srgbClr val="DF1E26"/>
            </a:solidFill>
            <a:ln w="9510" cap="flat">
              <a:noFill/>
              <a:prstDash val="solid"/>
              <a:miter/>
            </a:ln>
          </p:spPr>
          <p:txBody>
            <a:bodyPr rtlCol="0" anchor="ctr"/>
            <a:lstStyle/>
            <a:p>
              <a:endParaRPr lang="en-US"/>
            </a:p>
          </p:txBody>
        </p:sp>
        <p:sp>
          <p:nvSpPr>
            <p:cNvPr id="31" name="Freeform 30">
              <a:extLst>
                <a:ext uri="{FF2B5EF4-FFF2-40B4-BE49-F238E27FC236}">
                  <a16:creationId xmlns:a16="http://schemas.microsoft.com/office/drawing/2014/main" id="{315DCD54-26B3-6A4A-8D33-4FBF19A5D97B}"/>
                </a:ext>
              </a:extLst>
            </p:cNvPr>
            <p:cNvSpPr/>
            <p:nvPr/>
          </p:nvSpPr>
          <p:spPr>
            <a:xfrm>
              <a:off x="3348826" y="3123009"/>
              <a:ext cx="480763" cy="420973"/>
            </a:xfrm>
            <a:custGeom>
              <a:avLst/>
              <a:gdLst>
                <a:gd name="connsiteX0" fmla="*/ 480763 w 480763"/>
                <a:gd name="connsiteY0" fmla="*/ 4751 h 420973"/>
                <a:gd name="connsiteX1" fmla="*/ 447443 w 480763"/>
                <a:gd name="connsiteY1" fmla="*/ 0 h 420973"/>
                <a:gd name="connsiteX2" fmla="*/ 33320 w 480763"/>
                <a:gd name="connsiteY2" fmla="*/ 0 h 420973"/>
                <a:gd name="connsiteX3" fmla="*/ 0 w 480763"/>
                <a:gd name="connsiteY3" fmla="*/ 4751 h 420973"/>
                <a:gd name="connsiteX4" fmla="*/ 240858 w 480763"/>
                <a:gd name="connsiteY4" fmla="*/ 420974 h 420973"/>
                <a:gd name="connsiteX5" fmla="*/ 480763 w 480763"/>
                <a:gd name="connsiteY5" fmla="*/ 4751 h 420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0763" h="420973">
                  <a:moveTo>
                    <a:pt x="480763" y="4751"/>
                  </a:moveTo>
                  <a:cubicBezTo>
                    <a:pt x="470291" y="1901"/>
                    <a:pt x="458867" y="0"/>
                    <a:pt x="447443" y="0"/>
                  </a:cubicBezTo>
                  <a:lnTo>
                    <a:pt x="33320" y="0"/>
                  </a:lnTo>
                  <a:cubicBezTo>
                    <a:pt x="21896" y="0"/>
                    <a:pt x="10472" y="1901"/>
                    <a:pt x="0" y="4751"/>
                  </a:cubicBezTo>
                  <a:lnTo>
                    <a:pt x="240858" y="420974"/>
                  </a:lnTo>
                  <a:lnTo>
                    <a:pt x="480763" y="4751"/>
                  </a:lnTo>
                  <a:close/>
                </a:path>
              </a:pathLst>
            </a:custGeom>
            <a:solidFill>
              <a:srgbClr val="EF3834"/>
            </a:solidFill>
            <a:ln w="9510" cap="flat">
              <a:noFill/>
              <a:prstDash val="solid"/>
              <a:miter/>
            </a:ln>
          </p:spPr>
          <p:txBody>
            <a:bodyPr rtlCol="0" anchor="ctr"/>
            <a:lstStyle/>
            <a:p>
              <a:endParaRPr lang="en-US"/>
            </a:p>
          </p:txBody>
        </p:sp>
        <p:sp>
          <p:nvSpPr>
            <p:cNvPr id="32" name="Freeform 31">
              <a:extLst>
                <a:ext uri="{FF2B5EF4-FFF2-40B4-BE49-F238E27FC236}">
                  <a16:creationId xmlns:a16="http://schemas.microsoft.com/office/drawing/2014/main" id="{60E8EC1B-D259-F44B-8A5E-433BF92901AE}"/>
                </a:ext>
              </a:extLst>
            </p:cNvPr>
            <p:cNvSpPr/>
            <p:nvPr/>
          </p:nvSpPr>
          <p:spPr>
            <a:xfrm>
              <a:off x="3050848" y="3634260"/>
              <a:ext cx="487427" cy="416222"/>
            </a:xfrm>
            <a:custGeom>
              <a:avLst/>
              <a:gdLst>
                <a:gd name="connsiteX0" fmla="*/ 0 w 487427"/>
                <a:gd name="connsiteY0" fmla="*/ 0 h 416222"/>
                <a:gd name="connsiteX1" fmla="*/ 225625 w 487427"/>
                <a:gd name="connsiteY1" fmla="*/ 389615 h 416222"/>
                <a:gd name="connsiteX2" fmla="*/ 246570 w 487427"/>
                <a:gd name="connsiteY2" fmla="*/ 416222 h 416222"/>
                <a:gd name="connsiteX3" fmla="*/ 487427 w 487427"/>
                <a:gd name="connsiteY3" fmla="*/ 0 h 416222"/>
                <a:gd name="connsiteX4" fmla="*/ 0 w 487427"/>
                <a:gd name="connsiteY4" fmla="*/ 0 h 416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7427" h="416222">
                  <a:moveTo>
                    <a:pt x="0" y="0"/>
                  </a:moveTo>
                  <a:lnTo>
                    <a:pt x="225625" y="389615"/>
                  </a:lnTo>
                  <a:cubicBezTo>
                    <a:pt x="231338" y="399118"/>
                    <a:pt x="238002" y="408620"/>
                    <a:pt x="246570" y="416222"/>
                  </a:cubicBezTo>
                  <a:lnTo>
                    <a:pt x="487427" y="0"/>
                  </a:lnTo>
                  <a:lnTo>
                    <a:pt x="0" y="0"/>
                  </a:lnTo>
                  <a:close/>
                </a:path>
              </a:pathLst>
            </a:custGeom>
            <a:solidFill>
              <a:srgbClr val="F0534C"/>
            </a:solidFill>
            <a:ln w="9510" cap="flat">
              <a:noFill/>
              <a:prstDash val="solid"/>
              <a:miter/>
            </a:ln>
          </p:spPr>
          <p:txBody>
            <a:bodyPr rtlCol="0" anchor="ctr"/>
            <a:lstStyle/>
            <a:p>
              <a:endParaRPr lang="en-US"/>
            </a:p>
          </p:txBody>
        </p:sp>
        <p:sp>
          <p:nvSpPr>
            <p:cNvPr id="33" name="Freeform 32">
              <a:extLst>
                <a:ext uri="{FF2B5EF4-FFF2-40B4-BE49-F238E27FC236}">
                  <a16:creationId xmlns:a16="http://schemas.microsoft.com/office/drawing/2014/main" id="{812B044B-2E1F-6345-8476-CBC4D26E798E}"/>
                </a:ext>
              </a:extLst>
            </p:cNvPr>
            <p:cNvSpPr/>
            <p:nvPr/>
          </p:nvSpPr>
          <p:spPr>
            <a:xfrm>
              <a:off x="3641091" y="3634260"/>
              <a:ext cx="487427" cy="416222"/>
            </a:xfrm>
            <a:custGeom>
              <a:avLst/>
              <a:gdLst>
                <a:gd name="connsiteX0" fmla="*/ 261802 w 487427"/>
                <a:gd name="connsiteY0" fmla="*/ 389615 h 416222"/>
                <a:gd name="connsiteX1" fmla="*/ 487427 w 487427"/>
                <a:gd name="connsiteY1" fmla="*/ 0 h 416222"/>
                <a:gd name="connsiteX2" fmla="*/ 0 w 487427"/>
                <a:gd name="connsiteY2" fmla="*/ 0 h 416222"/>
                <a:gd name="connsiteX3" fmla="*/ 240858 w 487427"/>
                <a:gd name="connsiteY3" fmla="*/ 416222 h 416222"/>
                <a:gd name="connsiteX4" fmla="*/ 261802 w 487427"/>
                <a:gd name="connsiteY4" fmla="*/ 389615 h 416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7427" h="416222">
                  <a:moveTo>
                    <a:pt x="261802" y="389615"/>
                  </a:moveTo>
                  <a:lnTo>
                    <a:pt x="487427" y="0"/>
                  </a:lnTo>
                  <a:lnTo>
                    <a:pt x="0" y="0"/>
                  </a:lnTo>
                  <a:lnTo>
                    <a:pt x="240858" y="416222"/>
                  </a:lnTo>
                  <a:cubicBezTo>
                    <a:pt x="248474" y="407670"/>
                    <a:pt x="256090" y="399118"/>
                    <a:pt x="261802" y="389615"/>
                  </a:cubicBezTo>
                </a:path>
              </a:pathLst>
            </a:custGeom>
            <a:solidFill>
              <a:srgbClr val="F26F62"/>
            </a:solidFill>
            <a:ln w="9510" cap="flat">
              <a:noFill/>
              <a:prstDash val="solid"/>
              <a:miter/>
            </a:ln>
          </p:spPr>
          <p:txBody>
            <a:bodyPr rtlCol="0" anchor="ctr"/>
            <a:lstStyle/>
            <a:p>
              <a:endParaRPr lang="en-US"/>
            </a:p>
          </p:txBody>
        </p:sp>
        <p:sp>
          <p:nvSpPr>
            <p:cNvPr id="34" name="Freeform 33">
              <a:extLst>
                <a:ext uri="{FF2B5EF4-FFF2-40B4-BE49-F238E27FC236}">
                  <a16:creationId xmlns:a16="http://schemas.microsoft.com/office/drawing/2014/main" id="{F0EEDAA2-48AB-A749-8A18-FA2EA7237586}"/>
                </a:ext>
              </a:extLst>
            </p:cNvPr>
            <p:cNvSpPr/>
            <p:nvPr/>
          </p:nvSpPr>
          <p:spPr>
            <a:xfrm>
              <a:off x="3348826" y="3663719"/>
              <a:ext cx="481715" cy="420973"/>
            </a:xfrm>
            <a:custGeom>
              <a:avLst/>
              <a:gdLst>
                <a:gd name="connsiteX0" fmla="*/ 0 w 481715"/>
                <a:gd name="connsiteY0" fmla="*/ 416223 h 420973"/>
                <a:gd name="connsiteX1" fmla="*/ 33320 w 481715"/>
                <a:gd name="connsiteY1" fmla="*/ 420974 h 420973"/>
                <a:gd name="connsiteX2" fmla="*/ 448395 w 481715"/>
                <a:gd name="connsiteY2" fmla="*/ 420974 h 420973"/>
                <a:gd name="connsiteX3" fmla="*/ 481715 w 481715"/>
                <a:gd name="connsiteY3" fmla="*/ 416223 h 420973"/>
                <a:gd name="connsiteX4" fmla="*/ 240858 w 481715"/>
                <a:gd name="connsiteY4" fmla="*/ 0 h 420973"/>
                <a:gd name="connsiteX5" fmla="*/ 0 w 481715"/>
                <a:gd name="connsiteY5" fmla="*/ 416223 h 420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1715" h="420973">
                  <a:moveTo>
                    <a:pt x="0" y="416223"/>
                  </a:moveTo>
                  <a:cubicBezTo>
                    <a:pt x="10472" y="419073"/>
                    <a:pt x="21896" y="420974"/>
                    <a:pt x="33320" y="420974"/>
                  </a:cubicBezTo>
                  <a:lnTo>
                    <a:pt x="448395" y="420974"/>
                  </a:lnTo>
                  <a:cubicBezTo>
                    <a:pt x="459819" y="420974"/>
                    <a:pt x="471243" y="419073"/>
                    <a:pt x="481715" y="416223"/>
                  </a:cubicBezTo>
                  <a:lnTo>
                    <a:pt x="240858" y="0"/>
                  </a:lnTo>
                  <a:lnTo>
                    <a:pt x="0" y="416223"/>
                  </a:lnTo>
                  <a:close/>
                </a:path>
              </a:pathLst>
            </a:custGeom>
            <a:solidFill>
              <a:srgbClr val="F58C7F"/>
            </a:solidFill>
            <a:ln w="9510" cap="flat">
              <a:noFill/>
              <a:prstDash val="solid"/>
              <a:miter/>
            </a:ln>
          </p:spPr>
          <p:txBody>
            <a:bodyPr rtlCol="0" anchor="ctr"/>
            <a:lstStyle/>
            <a:p>
              <a:endParaRPr lang="en-US"/>
            </a:p>
          </p:txBody>
        </p:sp>
        <p:sp>
          <p:nvSpPr>
            <p:cNvPr id="35" name="Freeform 34">
              <a:extLst>
                <a:ext uri="{FF2B5EF4-FFF2-40B4-BE49-F238E27FC236}">
                  <a16:creationId xmlns:a16="http://schemas.microsoft.com/office/drawing/2014/main" id="{E320A434-03CF-384F-9E38-271297320B80}"/>
                </a:ext>
              </a:extLst>
            </p:cNvPr>
            <p:cNvSpPr/>
            <p:nvPr/>
          </p:nvSpPr>
          <p:spPr>
            <a:xfrm>
              <a:off x="3641091" y="3158170"/>
              <a:ext cx="486475" cy="416222"/>
            </a:xfrm>
            <a:custGeom>
              <a:avLst/>
              <a:gdLst>
                <a:gd name="connsiteX0" fmla="*/ 486475 w 486475"/>
                <a:gd name="connsiteY0" fmla="*/ 416223 h 416222"/>
                <a:gd name="connsiteX1" fmla="*/ 260850 w 486475"/>
                <a:gd name="connsiteY1" fmla="*/ 26608 h 416222"/>
                <a:gd name="connsiteX2" fmla="*/ 239906 w 486475"/>
                <a:gd name="connsiteY2" fmla="*/ 0 h 416222"/>
                <a:gd name="connsiteX3" fmla="*/ 0 w 486475"/>
                <a:gd name="connsiteY3" fmla="*/ 416223 h 416222"/>
                <a:gd name="connsiteX4" fmla="*/ 486475 w 486475"/>
                <a:gd name="connsiteY4" fmla="*/ 416223 h 416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475" h="416222">
                  <a:moveTo>
                    <a:pt x="486475" y="416223"/>
                  </a:moveTo>
                  <a:lnTo>
                    <a:pt x="260850" y="26608"/>
                  </a:lnTo>
                  <a:cubicBezTo>
                    <a:pt x="255138" y="17105"/>
                    <a:pt x="248474" y="7602"/>
                    <a:pt x="239906" y="0"/>
                  </a:cubicBezTo>
                  <a:lnTo>
                    <a:pt x="0" y="416223"/>
                  </a:lnTo>
                  <a:lnTo>
                    <a:pt x="486475" y="416223"/>
                  </a:lnTo>
                  <a:close/>
                </a:path>
              </a:pathLst>
            </a:custGeom>
            <a:solidFill>
              <a:srgbClr val="F0534C"/>
            </a:solidFill>
            <a:ln w="9510" cap="flat">
              <a:noFill/>
              <a:prstDash val="solid"/>
              <a:miter/>
            </a:ln>
          </p:spPr>
          <p:txBody>
            <a:bodyPr rtlCol="0" anchor="ctr"/>
            <a:lstStyle/>
            <a:p>
              <a:endParaRPr lang="en-US"/>
            </a:p>
          </p:txBody>
        </p:sp>
      </p:grpSp>
      <p:sp>
        <p:nvSpPr>
          <p:cNvPr id="50" name="Text Placeholder 49">
            <a:extLst>
              <a:ext uri="{FF2B5EF4-FFF2-40B4-BE49-F238E27FC236}">
                <a16:creationId xmlns:a16="http://schemas.microsoft.com/office/drawing/2014/main" id="{8D8AB8A5-83D9-CA45-B6F6-AF431BBFC564}"/>
              </a:ext>
            </a:extLst>
          </p:cNvPr>
          <p:cNvSpPr>
            <a:spLocks noGrp="1"/>
          </p:cNvSpPr>
          <p:nvPr>
            <p:ph type="body" sz="quarter" idx="23"/>
          </p:nvPr>
        </p:nvSpPr>
        <p:spPr>
          <a:xfrm>
            <a:off x="219456" y="433638"/>
            <a:ext cx="10452100" cy="326051"/>
          </a:xfrm>
          <a:prstGeom prst="rect">
            <a:avLst/>
          </a:prstGeom>
        </p:spPr>
        <p:txBody>
          <a:bodyPr tIns="91440">
            <a:spAutoFit/>
          </a:bodyPr>
          <a:lstStyle>
            <a:lvl7pPr>
              <a:defRPr spc="0"/>
            </a:lvl7pPr>
          </a:lstStyle>
          <a:p>
            <a:pPr lvl="0"/>
            <a:r>
              <a:rPr lang="en-US"/>
              <a:t>Click to edit Master text styles</a:t>
            </a:r>
          </a:p>
        </p:txBody>
      </p:sp>
      <p:sp>
        <p:nvSpPr>
          <p:cNvPr id="23" name="Text Placeholder 7">
            <a:extLst>
              <a:ext uri="{FF2B5EF4-FFF2-40B4-BE49-F238E27FC236}">
                <a16:creationId xmlns:a16="http://schemas.microsoft.com/office/drawing/2014/main" id="{53ACD483-11E1-5943-A196-99CD71219C43}"/>
              </a:ext>
            </a:extLst>
          </p:cNvPr>
          <p:cNvSpPr>
            <a:spLocks noGrp="1"/>
          </p:cNvSpPr>
          <p:nvPr>
            <p:ph type="body" sz="quarter" idx="24"/>
          </p:nvPr>
        </p:nvSpPr>
        <p:spPr>
          <a:xfrm>
            <a:off x="-4751363" y="1379220"/>
            <a:ext cx="4394200" cy="2345514"/>
          </a:xfrm>
          <a:prstGeom prst="rect">
            <a:avLst/>
          </a:prstGeom>
        </p:spPr>
        <p:txBody>
          <a:bodyPr>
            <a:spAutoFit/>
          </a:bodyPr>
          <a:lstStyle>
            <a:lvl1pPr marL="0" marR="0" indent="0" algn="l" defTabSz="182742" rtl="0" eaLnBrk="1" fontAlgn="auto" latinLnBrk="0" hangingPunct="1">
              <a:lnSpc>
                <a:spcPct val="120000"/>
              </a:lnSpc>
              <a:spcBef>
                <a:spcPts val="0"/>
              </a:spcBef>
              <a:spcAft>
                <a:spcPts val="0"/>
              </a:spcAft>
              <a:buClrTx/>
              <a:buSzTx/>
              <a:buFont typeface="Arial" panose="020B0604020202020204" pitchFamily="34" charset="0"/>
              <a:buNone/>
              <a:tabLst/>
              <a:defRPr lang="en-US"/>
            </a:lvl1pPr>
            <a:lvl4pPr marL="182880" marR="0" indent="-182880" algn="l" defTabSz="182880" rtl="0" eaLnBrk="1" fontAlgn="auto" latinLnBrk="0" hangingPunct="1">
              <a:lnSpc>
                <a:spcPct val="100000"/>
              </a:lnSpc>
              <a:spcBef>
                <a:spcPts val="0"/>
              </a:spcBef>
              <a:spcAft>
                <a:spcPts val="600"/>
              </a:spcAft>
              <a:buClr>
                <a:schemeClr val="tx2"/>
              </a:buClr>
              <a:buSzPct val="100000"/>
              <a:buFont typeface="Arial" panose="020B0604020202020204" pitchFamily="34" charset="0"/>
              <a:buChar char="•"/>
              <a:tabLst>
                <a:tab pos="182880" algn="l"/>
                <a:tab pos="365760" algn="l"/>
                <a:tab pos="548640" algn="l"/>
              </a:tabLst>
              <a:defRPr/>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2" name="Footer Placeholder 5">
            <a:extLst>
              <a:ext uri="{FF2B5EF4-FFF2-40B4-BE49-F238E27FC236}">
                <a16:creationId xmlns:a16="http://schemas.microsoft.com/office/drawing/2014/main" id="{2C20AB4D-3155-B64C-A214-BDC2DC7F5845}"/>
              </a:ext>
            </a:extLst>
          </p:cNvPr>
          <p:cNvSpPr txBox="1">
            <a:spLocks/>
          </p:cNvSpPr>
          <p:nvPr userDrawn="1"/>
        </p:nvSpPr>
        <p:spPr>
          <a:xfrm>
            <a:off x="609599" y="6542340"/>
            <a:ext cx="10149840" cy="182880"/>
          </a:xfrm>
          <a:prstGeom prst="rect">
            <a:avLst/>
          </a:prstGeom>
        </p:spPr>
        <p:txBody>
          <a:bodyPr vert="horz" lIns="0" tIns="0" rIns="0" bIns="0" rtlCol="0" anchor="b" anchorCtr="0"/>
          <a:lstStyle>
            <a:defPPr>
              <a:defRPr lang="en-US"/>
            </a:defPPr>
            <a:lvl1pPr marL="0" indent="0" algn="l" defTabSz="457062" rtl="0" eaLnBrk="1" latinLnBrk="0" hangingPunct="1">
              <a:lnSpc>
                <a:spcPct val="100000"/>
              </a:lnSpc>
              <a:spcBef>
                <a:spcPts val="400"/>
              </a:spcBef>
              <a:spcAft>
                <a:spcPts val="400"/>
              </a:spcAft>
              <a:buClrTx/>
              <a:buFont typeface="Arial" panose="020B0604020202020204" pitchFamily="34" charset="0"/>
              <a:buNone/>
              <a:defRPr sz="600" b="0" i="0" kern="1200">
                <a:solidFill>
                  <a:srgbClr val="000000">
                    <a:alpha val="50000"/>
                  </a:srgbClr>
                </a:solidFill>
                <a:latin typeface="+mn-lt"/>
                <a:ea typeface="+mn-ea"/>
                <a:cs typeface="Times New Roman" panose="02020603050405020304" pitchFamily="18" charset="0"/>
              </a:defRPr>
            </a:lvl1pPr>
            <a:lvl2pPr marL="0" indent="0" algn="l" defTabSz="457062" rtl="0" eaLnBrk="1" latinLnBrk="0" hangingPunct="1">
              <a:lnSpc>
                <a:spcPct val="90000"/>
              </a:lnSpc>
              <a:spcBef>
                <a:spcPts val="1200"/>
              </a:spcBef>
              <a:spcAft>
                <a:spcPts val="300"/>
              </a:spcAft>
              <a:buClr>
                <a:schemeClr val="tx2"/>
              </a:buClr>
              <a:buFont typeface="+mj-lt"/>
              <a:buNone/>
              <a:defRPr sz="3600" b="0" i="0" kern="1200" cap="none" baseline="0">
                <a:solidFill>
                  <a:schemeClr val="tx2"/>
                </a:solidFill>
                <a:latin typeface="+mj-lt"/>
                <a:ea typeface="+mn-ea"/>
                <a:cs typeface="+mn-cs"/>
              </a:defRPr>
            </a:lvl2pPr>
            <a:lvl3pPr marL="0" indent="0" algn="l" defTabSz="457062" rtl="0" eaLnBrk="1" latinLnBrk="0" hangingPunct="1">
              <a:lnSpc>
                <a:spcPct val="100000"/>
              </a:lnSpc>
              <a:spcBef>
                <a:spcPts val="1200"/>
              </a:spcBef>
              <a:spcAft>
                <a:spcPts val="400"/>
              </a:spcAft>
              <a:buClrTx/>
              <a:buFont typeface="Arial" panose="020B0604020202020204" pitchFamily="34" charset="0"/>
              <a:buNone/>
              <a:defRPr sz="1600" b="1" i="0" kern="1200" spc="20" baseline="0">
                <a:solidFill>
                  <a:schemeClr val="tx2"/>
                </a:solidFill>
                <a:latin typeface="Century Gothic" panose="020B0502020202020204" pitchFamily="34" charset="0"/>
                <a:ea typeface="+mn-ea"/>
                <a:cs typeface="+mn-cs"/>
              </a:defRPr>
            </a:lvl3pPr>
            <a:lvl4pPr marL="201168" indent="-201168" algn="l" defTabSz="457062" rtl="0" eaLnBrk="1" latinLnBrk="0" hangingPunct="1">
              <a:lnSpc>
                <a:spcPct val="100000"/>
              </a:lnSpc>
              <a:spcBef>
                <a:spcPts val="200"/>
              </a:spcBef>
              <a:spcAft>
                <a:spcPts val="200"/>
              </a:spcAft>
              <a:buClr>
                <a:schemeClr val="tx2"/>
              </a:buClr>
              <a:buSzPct val="100000"/>
              <a:buFont typeface="Arial" panose="020B0604020202020204" pitchFamily="34" charset="0"/>
              <a:buChar char="•"/>
              <a:defRPr sz="1400" b="0" i="0" kern="1200" spc="20">
                <a:solidFill>
                  <a:schemeClr val="tx2"/>
                </a:solidFill>
                <a:latin typeface="Century Gothic" panose="020B0502020202020204" pitchFamily="34" charset="0"/>
                <a:ea typeface="+mn-ea"/>
                <a:cs typeface="+mn-cs"/>
              </a:defRPr>
            </a:lvl4pPr>
            <a:lvl5pPr marL="393192" indent="-164592" algn="l" defTabSz="457062" rtl="0" eaLnBrk="1" latinLnBrk="0" hangingPunct="1">
              <a:lnSpc>
                <a:spcPct val="100000"/>
              </a:lnSpc>
              <a:spcBef>
                <a:spcPts val="200"/>
              </a:spcBef>
              <a:spcAft>
                <a:spcPts val="200"/>
              </a:spcAft>
              <a:buClr>
                <a:schemeClr val="tx2"/>
              </a:buClr>
              <a:buFont typeface="System Font Regular"/>
              <a:buChar char="–"/>
              <a:defRPr sz="1400" b="0" i="0" kern="1200" spc="20">
                <a:solidFill>
                  <a:schemeClr val="tx2"/>
                </a:solidFill>
                <a:latin typeface="Century Gothic" panose="020B0502020202020204" pitchFamily="34" charset="0"/>
                <a:ea typeface="+mn-ea"/>
                <a:cs typeface="+mn-cs"/>
              </a:defRPr>
            </a:lvl5pPr>
            <a:lvl6pPr marL="612648" indent="-219456" algn="l" defTabSz="457062" rtl="0" eaLnBrk="1" latinLnBrk="0" hangingPunct="1">
              <a:lnSpc>
                <a:spcPct val="100000"/>
              </a:lnSpc>
              <a:spcBef>
                <a:spcPts val="200"/>
              </a:spcBef>
              <a:spcAft>
                <a:spcPts val="200"/>
              </a:spcAft>
              <a:buClr>
                <a:schemeClr val="tx2"/>
              </a:buClr>
              <a:buFont typeface="Lucida Grande" panose="020B0600040502020204" pitchFamily="34" charset="0"/>
              <a:buChar char="→"/>
              <a:defRPr sz="1400" b="0" i="0" kern="1200" spc="20" baseline="0">
                <a:solidFill>
                  <a:schemeClr val="tx2"/>
                </a:solidFill>
                <a:latin typeface="Century Gothic" panose="020B0502020202020204" pitchFamily="34" charset="0"/>
                <a:ea typeface="+mn-ea"/>
                <a:cs typeface="+mn-cs"/>
              </a:defRPr>
            </a:lvl6pPr>
            <a:lvl7pPr marL="0" indent="0" algn="l" defTabSz="457062" rtl="0" eaLnBrk="1" latinLnBrk="0" hangingPunct="1">
              <a:lnSpc>
                <a:spcPct val="100000"/>
              </a:lnSpc>
              <a:spcBef>
                <a:spcPts val="400"/>
              </a:spcBef>
              <a:spcAft>
                <a:spcPts val="400"/>
              </a:spcAft>
              <a:buClr>
                <a:schemeClr val="tx2"/>
              </a:buClr>
              <a:buFont typeface="Arial" panose="020B0604020202020204" pitchFamily="34" charset="0"/>
              <a:buNone/>
              <a:defRPr sz="1000" b="0" i="1" kern="900" spc="20" baseline="0">
                <a:solidFill>
                  <a:schemeClr val="tx2"/>
                </a:solidFill>
                <a:latin typeface="+mn-lt"/>
                <a:ea typeface="+mn-ea"/>
                <a:cs typeface="Times New Roman" panose="02020603050405020304" pitchFamily="18" charset="0"/>
              </a:defRPr>
            </a:lvl7pPr>
            <a:lvl8pPr marL="0" indent="0" algn="l" defTabSz="457062" rtl="0" eaLnBrk="1" latinLnBrk="0" hangingPunct="1">
              <a:spcBef>
                <a:spcPts val="400"/>
              </a:spcBef>
              <a:spcAft>
                <a:spcPts val="400"/>
              </a:spcAft>
              <a:buFont typeface="Arial" panose="020B0604020202020204" pitchFamily="34" charset="0"/>
              <a:buNone/>
              <a:defRPr sz="1400" kern="1200">
                <a:solidFill>
                  <a:schemeClr val="tx2"/>
                </a:solidFill>
                <a:latin typeface="+mn-lt"/>
                <a:ea typeface="+mn-ea"/>
                <a:cs typeface="+mn-cs"/>
              </a:defRPr>
            </a:lvl8pPr>
            <a:lvl9pPr marL="0" indent="0" algn="l" defTabSz="457062" rtl="0" eaLnBrk="1" latinLnBrk="0" hangingPunct="1">
              <a:spcBef>
                <a:spcPts val="400"/>
              </a:spcBef>
              <a:spcAft>
                <a:spcPts val="400"/>
              </a:spcAft>
              <a:buFont typeface="Arial" panose="020B0604020202020204" pitchFamily="34" charset="0"/>
              <a:buNone/>
              <a:defRPr sz="1400" kern="1200">
                <a:solidFill>
                  <a:schemeClr val="tx2"/>
                </a:solidFill>
                <a:latin typeface="+mn-lt"/>
                <a:ea typeface="+mn-ea"/>
                <a:cs typeface="+mn-cs"/>
              </a:defRPr>
            </a:lvl9pPr>
          </a:lstStyle>
          <a:p>
            <a:pPr>
              <a:spcBef>
                <a:spcPts val="0"/>
              </a:spcBef>
              <a:spcAft>
                <a:spcPts val="0"/>
              </a:spcAft>
            </a:pPr>
            <a:r>
              <a:rPr lang="en-US" kern="0"/>
              <a:t>© 2021 </a:t>
            </a:r>
            <a:r>
              <a:rPr lang="en-US" kern="0" err="1"/>
              <a:t>Xandr</a:t>
            </a:r>
            <a:r>
              <a:rPr lang="en-US" kern="0"/>
              <a:t> Inc. </a:t>
            </a:r>
            <a:r>
              <a:rPr lang="en-US" kern="0" err="1"/>
              <a:t>Xandr</a:t>
            </a:r>
            <a:r>
              <a:rPr lang="en-US" kern="0"/>
              <a:t>℠, the Kite logo, AT&amp;T, the Globe logo and other marks are trademarks and service marks of AT&amp;T Intellectual Property and/or AT&amp;T affiliated companies. All other marks contained herein are the property of their respective owners.</a:t>
            </a:r>
          </a:p>
        </p:txBody>
      </p:sp>
      <p:sp>
        <p:nvSpPr>
          <p:cNvPr id="24" name="Slide Number Placeholder 7">
            <a:extLst>
              <a:ext uri="{FF2B5EF4-FFF2-40B4-BE49-F238E27FC236}">
                <a16:creationId xmlns:a16="http://schemas.microsoft.com/office/drawing/2014/main" id="{733C98EA-4288-F74A-9A50-F7B43ACB5C1A}"/>
              </a:ext>
            </a:extLst>
          </p:cNvPr>
          <p:cNvSpPr txBox="1">
            <a:spLocks/>
          </p:cNvSpPr>
          <p:nvPr userDrawn="1"/>
        </p:nvSpPr>
        <p:spPr>
          <a:xfrm>
            <a:off x="228599" y="6542340"/>
            <a:ext cx="380999" cy="182880"/>
          </a:xfrm>
          <a:prstGeom prst="rect">
            <a:avLst/>
          </a:prstGeom>
        </p:spPr>
        <p:txBody>
          <a:bodyPr vert="horz" lIns="0" tIns="0" rIns="0" bIns="0" rtlCol="0" anchor="b" anchorCtr="0"/>
          <a:lstStyle>
            <a:defPPr>
              <a:defRPr lang="en-US"/>
            </a:defPPr>
            <a:lvl1pPr marL="0" indent="0" algn="l" defTabSz="457062" rtl="0" eaLnBrk="1" latinLnBrk="0" hangingPunct="1">
              <a:lnSpc>
                <a:spcPct val="100000"/>
              </a:lnSpc>
              <a:spcBef>
                <a:spcPts val="0"/>
              </a:spcBef>
              <a:spcAft>
                <a:spcPts val="0"/>
              </a:spcAft>
              <a:buClrTx/>
              <a:buFont typeface="Arial" panose="020B0604020202020204" pitchFamily="34" charset="0"/>
              <a:buNone/>
              <a:defRPr sz="800" b="0" i="0" kern="1200">
                <a:solidFill>
                  <a:srgbClr val="000000">
                    <a:alpha val="50000"/>
                  </a:srgbClr>
                </a:solidFill>
                <a:latin typeface="+mn-lt"/>
                <a:ea typeface="+mn-ea"/>
                <a:cs typeface="Times New Roman" panose="02020603050405020304" pitchFamily="18" charset="0"/>
              </a:defRPr>
            </a:lvl1pPr>
            <a:lvl2pPr marL="0" indent="0" algn="l" defTabSz="457062" rtl="0" eaLnBrk="1" latinLnBrk="0" hangingPunct="1">
              <a:lnSpc>
                <a:spcPct val="90000"/>
              </a:lnSpc>
              <a:spcBef>
                <a:spcPts val="1200"/>
              </a:spcBef>
              <a:spcAft>
                <a:spcPts val="300"/>
              </a:spcAft>
              <a:buClr>
                <a:schemeClr val="tx2"/>
              </a:buClr>
              <a:buFont typeface="+mj-lt"/>
              <a:buNone/>
              <a:defRPr sz="3600" b="0" i="0" kern="1200" cap="none" baseline="0">
                <a:solidFill>
                  <a:schemeClr val="tx2"/>
                </a:solidFill>
                <a:latin typeface="+mj-lt"/>
                <a:ea typeface="+mn-ea"/>
                <a:cs typeface="+mn-cs"/>
              </a:defRPr>
            </a:lvl2pPr>
            <a:lvl3pPr marL="0" indent="0" algn="l" defTabSz="457062" rtl="0" eaLnBrk="1" latinLnBrk="0" hangingPunct="1">
              <a:lnSpc>
                <a:spcPct val="100000"/>
              </a:lnSpc>
              <a:spcBef>
                <a:spcPts val="1200"/>
              </a:spcBef>
              <a:spcAft>
                <a:spcPts val="400"/>
              </a:spcAft>
              <a:buClrTx/>
              <a:buFont typeface="Arial" panose="020B0604020202020204" pitchFamily="34" charset="0"/>
              <a:buNone/>
              <a:defRPr sz="1600" b="1" i="0" kern="1200" spc="20" baseline="0">
                <a:solidFill>
                  <a:schemeClr val="tx2"/>
                </a:solidFill>
                <a:latin typeface="Century Gothic" panose="020B0502020202020204" pitchFamily="34" charset="0"/>
                <a:ea typeface="+mn-ea"/>
                <a:cs typeface="+mn-cs"/>
              </a:defRPr>
            </a:lvl3pPr>
            <a:lvl4pPr marL="201168" indent="-201168" algn="l" defTabSz="457062" rtl="0" eaLnBrk="1" latinLnBrk="0" hangingPunct="1">
              <a:lnSpc>
                <a:spcPct val="100000"/>
              </a:lnSpc>
              <a:spcBef>
                <a:spcPts val="200"/>
              </a:spcBef>
              <a:spcAft>
                <a:spcPts val="200"/>
              </a:spcAft>
              <a:buClr>
                <a:schemeClr val="tx2"/>
              </a:buClr>
              <a:buSzPct val="100000"/>
              <a:buFont typeface="Arial" panose="020B0604020202020204" pitchFamily="34" charset="0"/>
              <a:buChar char="•"/>
              <a:defRPr sz="1400" b="0" i="0" kern="1200" spc="20">
                <a:solidFill>
                  <a:schemeClr val="tx2"/>
                </a:solidFill>
                <a:latin typeface="Century Gothic" panose="020B0502020202020204" pitchFamily="34" charset="0"/>
                <a:ea typeface="+mn-ea"/>
                <a:cs typeface="+mn-cs"/>
              </a:defRPr>
            </a:lvl4pPr>
            <a:lvl5pPr marL="393192" indent="-164592" algn="l" defTabSz="457062" rtl="0" eaLnBrk="1" latinLnBrk="0" hangingPunct="1">
              <a:lnSpc>
                <a:spcPct val="100000"/>
              </a:lnSpc>
              <a:spcBef>
                <a:spcPts val="200"/>
              </a:spcBef>
              <a:spcAft>
                <a:spcPts val="200"/>
              </a:spcAft>
              <a:buClr>
                <a:schemeClr val="tx2"/>
              </a:buClr>
              <a:buFont typeface="System Font Regular"/>
              <a:buChar char="–"/>
              <a:defRPr sz="1400" b="0" i="0" kern="1200" spc="20">
                <a:solidFill>
                  <a:schemeClr val="tx2"/>
                </a:solidFill>
                <a:latin typeface="Century Gothic" panose="020B0502020202020204" pitchFamily="34" charset="0"/>
                <a:ea typeface="+mn-ea"/>
                <a:cs typeface="+mn-cs"/>
              </a:defRPr>
            </a:lvl5pPr>
            <a:lvl6pPr marL="612648" indent="-219456" algn="l" defTabSz="457062" rtl="0" eaLnBrk="1" latinLnBrk="0" hangingPunct="1">
              <a:lnSpc>
                <a:spcPct val="100000"/>
              </a:lnSpc>
              <a:spcBef>
                <a:spcPts val="200"/>
              </a:spcBef>
              <a:spcAft>
                <a:spcPts val="200"/>
              </a:spcAft>
              <a:buClr>
                <a:schemeClr val="tx2"/>
              </a:buClr>
              <a:buFont typeface="Lucida Grande" panose="020B0600040502020204" pitchFamily="34" charset="0"/>
              <a:buChar char="→"/>
              <a:defRPr sz="1400" b="0" i="0" kern="1200" spc="20" baseline="0">
                <a:solidFill>
                  <a:schemeClr val="tx2"/>
                </a:solidFill>
                <a:latin typeface="Century Gothic" panose="020B0502020202020204" pitchFamily="34" charset="0"/>
                <a:ea typeface="+mn-ea"/>
                <a:cs typeface="+mn-cs"/>
              </a:defRPr>
            </a:lvl6pPr>
            <a:lvl7pPr marL="0" indent="0" algn="l" defTabSz="457062" rtl="0" eaLnBrk="1" latinLnBrk="0" hangingPunct="1">
              <a:lnSpc>
                <a:spcPct val="100000"/>
              </a:lnSpc>
              <a:spcBef>
                <a:spcPts val="400"/>
              </a:spcBef>
              <a:spcAft>
                <a:spcPts val="400"/>
              </a:spcAft>
              <a:buClr>
                <a:schemeClr val="tx2"/>
              </a:buClr>
              <a:buFont typeface="Arial" panose="020B0604020202020204" pitchFamily="34" charset="0"/>
              <a:buNone/>
              <a:defRPr sz="1000" b="0" i="1" kern="900" spc="20" baseline="0">
                <a:solidFill>
                  <a:schemeClr val="tx2"/>
                </a:solidFill>
                <a:latin typeface="+mn-lt"/>
                <a:ea typeface="+mn-ea"/>
                <a:cs typeface="Times New Roman" panose="02020603050405020304" pitchFamily="18" charset="0"/>
              </a:defRPr>
            </a:lvl7pPr>
            <a:lvl8pPr marL="0" indent="0" algn="l" defTabSz="457062" rtl="0" eaLnBrk="1" latinLnBrk="0" hangingPunct="1">
              <a:spcBef>
                <a:spcPts val="400"/>
              </a:spcBef>
              <a:spcAft>
                <a:spcPts val="400"/>
              </a:spcAft>
              <a:buFont typeface="Arial" panose="020B0604020202020204" pitchFamily="34" charset="0"/>
              <a:buNone/>
              <a:defRPr sz="1400" kern="1200">
                <a:solidFill>
                  <a:schemeClr val="tx2"/>
                </a:solidFill>
                <a:latin typeface="+mn-lt"/>
                <a:ea typeface="+mn-ea"/>
                <a:cs typeface="+mn-cs"/>
              </a:defRPr>
            </a:lvl8pPr>
            <a:lvl9pPr marL="0" indent="0" algn="l" defTabSz="457062" rtl="0" eaLnBrk="1" latinLnBrk="0" hangingPunct="1">
              <a:spcBef>
                <a:spcPts val="400"/>
              </a:spcBef>
              <a:spcAft>
                <a:spcPts val="400"/>
              </a:spcAft>
              <a:buFont typeface="Arial" panose="020B0604020202020204" pitchFamily="34" charset="0"/>
              <a:buNone/>
              <a:defRPr sz="1400" kern="1200">
                <a:solidFill>
                  <a:schemeClr val="tx2"/>
                </a:solidFill>
                <a:latin typeface="+mn-lt"/>
                <a:ea typeface="+mn-ea"/>
                <a:cs typeface="+mn-cs"/>
              </a:defRPr>
            </a:lvl9pPr>
          </a:lstStyle>
          <a:p>
            <a:fld id="{B039CED7-89A6-0D48-93AF-800B78660EBD}" type="slidenum">
              <a:rPr lang="en-US"/>
              <a:pPr/>
              <a:t>‹#›</a:t>
            </a:fld>
            <a:endParaRPr lang="en-US"/>
          </a:p>
        </p:txBody>
      </p:sp>
    </p:spTree>
    <p:extLst>
      <p:ext uri="{BB962C8B-B14F-4D97-AF65-F5344CB8AC3E}">
        <p14:creationId xmlns:p14="http://schemas.microsoft.com/office/powerpoint/2010/main" val="156071133"/>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userDrawn="1">
  <p:cSld name="1_BASE 2">
    <p:spTree>
      <p:nvGrpSpPr>
        <p:cNvPr id="1" name=""/>
        <p:cNvGrpSpPr/>
        <p:nvPr/>
      </p:nvGrpSpPr>
      <p:grpSpPr>
        <a:xfrm>
          <a:off x="0" y="0"/>
          <a:ext cx="0" cy="0"/>
          <a:chOff x="0" y="0"/>
          <a:chExt cx="0" cy="0"/>
        </a:xfrm>
      </p:grpSpPr>
      <p:sp>
        <p:nvSpPr>
          <p:cNvPr id="22" name="Freeform 21">
            <a:extLst>
              <a:ext uri="{FF2B5EF4-FFF2-40B4-BE49-F238E27FC236}">
                <a16:creationId xmlns:a16="http://schemas.microsoft.com/office/drawing/2014/main" id="{359CD9C9-A4FC-F747-89C0-B7BD5508CDD1}"/>
              </a:ext>
            </a:extLst>
          </p:cNvPr>
          <p:cNvSpPr/>
          <p:nvPr userDrawn="1"/>
        </p:nvSpPr>
        <p:spPr>
          <a:xfrm rot="10800000">
            <a:off x="0" y="0"/>
            <a:ext cx="12192000" cy="6860346"/>
          </a:xfrm>
          <a:custGeom>
            <a:avLst/>
            <a:gdLst>
              <a:gd name="connsiteX0" fmla="*/ 5841688 w 12192000"/>
              <a:gd name="connsiteY0" fmla="*/ 0 h 6860346"/>
              <a:gd name="connsiteX1" fmla="*/ 12192000 w 12192000"/>
              <a:gd name="connsiteY1" fmla="*/ 0 h 6860346"/>
              <a:gd name="connsiteX2" fmla="*/ 12192000 w 12192000"/>
              <a:gd name="connsiteY2" fmla="*/ 1 h 6860346"/>
              <a:gd name="connsiteX3" fmla="*/ 5848792 w 12192000"/>
              <a:gd name="connsiteY3" fmla="*/ 1 h 6860346"/>
              <a:gd name="connsiteX4" fmla="*/ 5848792 w 12192000"/>
              <a:gd name="connsiteY4" fmla="*/ 12250 h 6860346"/>
              <a:gd name="connsiteX5" fmla="*/ 0 w 12192000"/>
              <a:gd name="connsiteY5" fmla="*/ 0 h 6860346"/>
              <a:gd name="connsiteX6" fmla="*/ 5841688 w 12192000"/>
              <a:gd name="connsiteY6" fmla="*/ 0 h 6860346"/>
              <a:gd name="connsiteX7" fmla="*/ 1864047 w 12192000"/>
              <a:gd name="connsiteY7" fmla="*/ 6858000 h 6860346"/>
              <a:gd name="connsiteX8" fmla="*/ 5848792 w 12192000"/>
              <a:gd name="connsiteY8" fmla="*/ 6858000 h 6860346"/>
              <a:gd name="connsiteX9" fmla="*/ 5848792 w 12192000"/>
              <a:gd name="connsiteY9" fmla="*/ 6858001 h 6860346"/>
              <a:gd name="connsiteX10" fmla="*/ 12192000 w 12192000"/>
              <a:gd name="connsiteY10" fmla="*/ 6858001 h 6860346"/>
              <a:gd name="connsiteX11" fmla="*/ 12192000 w 12192000"/>
              <a:gd name="connsiteY11" fmla="*/ 6860346 h 6860346"/>
              <a:gd name="connsiteX12" fmla="*/ 0 w 12192000"/>
              <a:gd name="connsiteY12" fmla="*/ 6860346 h 6860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0" h="6860346">
                <a:moveTo>
                  <a:pt x="5841688" y="0"/>
                </a:moveTo>
                <a:lnTo>
                  <a:pt x="12192000" y="0"/>
                </a:lnTo>
                <a:lnTo>
                  <a:pt x="12192000" y="1"/>
                </a:lnTo>
                <a:lnTo>
                  <a:pt x="5848792" y="1"/>
                </a:lnTo>
                <a:lnTo>
                  <a:pt x="5848792" y="12250"/>
                </a:lnTo>
                <a:close/>
                <a:moveTo>
                  <a:pt x="0" y="0"/>
                </a:moveTo>
                <a:lnTo>
                  <a:pt x="5841688" y="0"/>
                </a:lnTo>
                <a:lnTo>
                  <a:pt x="1864047" y="6858000"/>
                </a:lnTo>
                <a:lnTo>
                  <a:pt x="5848792" y="6858000"/>
                </a:lnTo>
                <a:lnTo>
                  <a:pt x="5848792" y="6858001"/>
                </a:lnTo>
                <a:lnTo>
                  <a:pt x="12192000" y="6858001"/>
                </a:lnTo>
                <a:lnTo>
                  <a:pt x="12192000" y="6860346"/>
                </a:lnTo>
                <a:lnTo>
                  <a:pt x="0" y="6860346"/>
                </a:lnTo>
                <a:close/>
              </a:path>
            </a:pathLst>
          </a:custGeom>
          <a:solidFill>
            <a:schemeClr val="accent1">
              <a:lumMod val="20000"/>
              <a:lumOff val="80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a:p>
        </p:txBody>
      </p:sp>
      <p:grpSp>
        <p:nvGrpSpPr>
          <p:cNvPr id="7" name="Graphic 4">
            <a:extLst>
              <a:ext uri="{FF2B5EF4-FFF2-40B4-BE49-F238E27FC236}">
                <a16:creationId xmlns:a16="http://schemas.microsoft.com/office/drawing/2014/main" id="{3E5E4F33-5A17-CC4C-A54A-04F7A9D00D02}"/>
              </a:ext>
            </a:extLst>
          </p:cNvPr>
          <p:cNvGrpSpPr>
            <a:grpSpLocks noChangeAspect="1"/>
          </p:cNvGrpSpPr>
          <p:nvPr userDrawn="1"/>
        </p:nvGrpSpPr>
        <p:grpSpPr>
          <a:xfrm>
            <a:off x="11082528" y="221612"/>
            <a:ext cx="889622" cy="197488"/>
            <a:chOff x="3033712" y="2749550"/>
            <a:chExt cx="6121400" cy="1358900"/>
          </a:xfrm>
        </p:grpSpPr>
        <p:sp>
          <p:nvSpPr>
            <p:cNvPr id="25" name="Freeform 24">
              <a:extLst>
                <a:ext uri="{FF2B5EF4-FFF2-40B4-BE49-F238E27FC236}">
                  <a16:creationId xmlns:a16="http://schemas.microsoft.com/office/drawing/2014/main" id="{9E85A52C-99F9-2F4F-9D8A-38BD79E43DC1}"/>
                </a:ext>
              </a:extLst>
            </p:cNvPr>
            <p:cNvSpPr/>
            <p:nvPr/>
          </p:nvSpPr>
          <p:spPr>
            <a:xfrm>
              <a:off x="4194207" y="3122059"/>
              <a:ext cx="999606" cy="961718"/>
            </a:xfrm>
            <a:custGeom>
              <a:avLst/>
              <a:gdLst>
                <a:gd name="connsiteX0" fmla="*/ 710197 w 999606"/>
                <a:gd name="connsiteY0" fmla="*/ 915119 h 961718"/>
                <a:gd name="connsiteX1" fmla="*/ 497899 w 999606"/>
                <a:gd name="connsiteY1" fmla="*/ 640489 h 961718"/>
                <a:gd name="connsiteX2" fmla="*/ 284650 w 999606"/>
                <a:gd name="connsiteY2" fmla="*/ 915119 h 961718"/>
                <a:gd name="connsiteX3" fmla="*/ 190401 w 999606"/>
                <a:gd name="connsiteY3" fmla="*/ 961683 h 961718"/>
                <a:gd name="connsiteX4" fmla="*/ 0 w 999606"/>
                <a:gd name="connsiteY4" fmla="*/ 961683 h 961718"/>
                <a:gd name="connsiteX5" fmla="*/ 375090 w 999606"/>
                <a:gd name="connsiteY5" fmla="*/ 480842 h 961718"/>
                <a:gd name="connsiteX6" fmla="*/ 16184 w 999606"/>
                <a:gd name="connsiteY6" fmla="*/ 0 h 961718"/>
                <a:gd name="connsiteX7" fmla="*/ 208489 w 999606"/>
                <a:gd name="connsiteY7" fmla="*/ 0 h 961718"/>
                <a:gd name="connsiteX8" fmla="*/ 302738 w 999606"/>
                <a:gd name="connsiteY8" fmla="*/ 46564 h 961718"/>
                <a:gd name="connsiteX9" fmla="*/ 503611 w 999606"/>
                <a:gd name="connsiteY9" fmla="*/ 325946 h 961718"/>
                <a:gd name="connsiteX10" fmla="*/ 704485 w 999606"/>
                <a:gd name="connsiteY10" fmla="*/ 46564 h 961718"/>
                <a:gd name="connsiteX11" fmla="*/ 798733 w 999606"/>
                <a:gd name="connsiteY11" fmla="*/ 0 h 961718"/>
                <a:gd name="connsiteX12" fmla="*/ 983422 w 999606"/>
                <a:gd name="connsiteY12" fmla="*/ 0 h 961718"/>
                <a:gd name="connsiteX13" fmla="*/ 622612 w 999606"/>
                <a:gd name="connsiteY13" fmla="*/ 480842 h 961718"/>
                <a:gd name="connsiteX14" fmla="*/ 999606 w 999606"/>
                <a:gd name="connsiteY14" fmla="*/ 961683 h 961718"/>
                <a:gd name="connsiteX15" fmla="*/ 804445 w 999606"/>
                <a:gd name="connsiteY15" fmla="*/ 961683 h 961718"/>
                <a:gd name="connsiteX16" fmla="*/ 710197 w 999606"/>
                <a:gd name="connsiteY16" fmla="*/ 915119 h 961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99606" h="961718">
                  <a:moveTo>
                    <a:pt x="710197" y="915119"/>
                  </a:moveTo>
                  <a:lnTo>
                    <a:pt x="497899" y="640489"/>
                  </a:lnTo>
                  <a:lnTo>
                    <a:pt x="284650" y="915119"/>
                  </a:lnTo>
                  <a:cubicBezTo>
                    <a:pt x="262754" y="944578"/>
                    <a:pt x="227530" y="961683"/>
                    <a:pt x="190401" y="961683"/>
                  </a:cubicBezTo>
                  <a:lnTo>
                    <a:pt x="0" y="961683"/>
                  </a:lnTo>
                  <a:lnTo>
                    <a:pt x="375090" y="480842"/>
                  </a:lnTo>
                  <a:lnTo>
                    <a:pt x="16184" y="0"/>
                  </a:lnTo>
                  <a:lnTo>
                    <a:pt x="208489" y="0"/>
                  </a:lnTo>
                  <a:cubicBezTo>
                    <a:pt x="245618" y="0"/>
                    <a:pt x="279890" y="17105"/>
                    <a:pt x="302738" y="46564"/>
                  </a:cubicBezTo>
                  <a:lnTo>
                    <a:pt x="503611" y="325946"/>
                  </a:lnTo>
                  <a:lnTo>
                    <a:pt x="704485" y="46564"/>
                  </a:lnTo>
                  <a:cubicBezTo>
                    <a:pt x="726381" y="17105"/>
                    <a:pt x="761605" y="0"/>
                    <a:pt x="798733" y="0"/>
                  </a:cubicBezTo>
                  <a:lnTo>
                    <a:pt x="983422" y="0"/>
                  </a:lnTo>
                  <a:lnTo>
                    <a:pt x="622612" y="480842"/>
                  </a:lnTo>
                  <a:lnTo>
                    <a:pt x="999606" y="961683"/>
                  </a:lnTo>
                  <a:lnTo>
                    <a:pt x="804445" y="961683"/>
                  </a:lnTo>
                  <a:cubicBezTo>
                    <a:pt x="767317" y="962633"/>
                    <a:pt x="732093" y="944578"/>
                    <a:pt x="710197" y="915119"/>
                  </a:cubicBezTo>
                </a:path>
              </a:pathLst>
            </a:custGeom>
            <a:solidFill>
              <a:schemeClr val="tx2"/>
            </a:solidFill>
            <a:ln w="9510" cap="flat">
              <a:noFill/>
              <a:prstDash val="solid"/>
              <a:miter/>
            </a:ln>
          </p:spPr>
          <p:txBody>
            <a:bodyPr rtlCol="0" anchor="ctr"/>
            <a:lstStyle/>
            <a:p>
              <a:endParaRPr lang="en-US"/>
            </a:p>
          </p:txBody>
        </p:sp>
        <p:sp>
          <p:nvSpPr>
            <p:cNvPr id="26" name="Freeform 25">
              <a:extLst>
                <a:ext uri="{FF2B5EF4-FFF2-40B4-BE49-F238E27FC236}">
                  <a16:creationId xmlns:a16="http://schemas.microsoft.com/office/drawing/2014/main" id="{A9ACE861-E05E-114A-93A7-C1AD2DB1CDAD}"/>
                </a:ext>
              </a:extLst>
            </p:cNvPr>
            <p:cNvSpPr/>
            <p:nvPr/>
          </p:nvSpPr>
          <p:spPr>
            <a:xfrm>
              <a:off x="5142405" y="3112556"/>
              <a:ext cx="1019598" cy="984489"/>
            </a:xfrm>
            <a:custGeom>
              <a:avLst/>
              <a:gdLst>
                <a:gd name="connsiteX0" fmla="*/ 716861 w 1019598"/>
                <a:gd name="connsiteY0" fmla="*/ 708909 h 984489"/>
                <a:gd name="connsiteX1" fmla="*/ 797781 w 1019598"/>
                <a:gd name="connsiteY1" fmla="*/ 491295 h 984489"/>
                <a:gd name="connsiteX2" fmla="*/ 716861 w 1019598"/>
                <a:gd name="connsiteY2" fmla="*/ 273681 h 984489"/>
                <a:gd name="connsiteX3" fmla="*/ 511227 w 1019598"/>
                <a:gd name="connsiteY3" fmla="*/ 191006 h 984489"/>
                <a:gd name="connsiteX4" fmla="*/ 306546 w 1019598"/>
                <a:gd name="connsiteY4" fmla="*/ 273681 h 984489"/>
                <a:gd name="connsiteX5" fmla="*/ 226578 w 1019598"/>
                <a:gd name="connsiteY5" fmla="*/ 491295 h 984489"/>
                <a:gd name="connsiteX6" fmla="*/ 306546 w 1019598"/>
                <a:gd name="connsiteY6" fmla="*/ 708909 h 984489"/>
                <a:gd name="connsiteX7" fmla="*/ 511227 w 1019598"/>
                <a:gd name="connsiteY7" fmla="*/ 791583 h 984489"/>
                <a:gd name="connsiteX8" fmla="*/ 716861 w 1019598"/>
                <a:gd name="connsiteY8" fmla="*/ 708909 h 984489"/>
                <a:gd name="connsiteX9" fmla="*/ 1019599 w 1019598"/>
                <a:gd name="connsiteY9" fmla="*/ 11403 h 984489"/>
                <a:gd name="connsiteX10" fmla="*/ 1019599 w 1019598"/>
                <a:gd name="connsiteY10" fmla="*/ 972136 h 984489"/>
                <a:gd name="connsiteX11" fmla="*/ 922494 w 1019598"/>
                <a:gd name="connsiteY11" fmla="*/ 972136 h 984489"/>
                <a:gd name="connsiteX12" fmla="*/ 805397 w 1019598"/>
                <a:gd name="connsiteY12" fmla="*/ 855252 h 984489"/>
                <a:gd name="connsiteX13" fmla="*/ 805397 w 1019598"/>
                <a:gd name="connsiteY13" fmla="*/ 847650 h 984489"/>
                <a:gd name="connsiteX14" fmla="*/ 667356 w 1019598"/>
                <a:gd name="connsiteY14" fmla="*/ 950280 h 984489"/>
                <a:gd name="connsiteX15" fmla="*/ 486475 w 1019598"/>
                <a:gd name="connsiteY15" fmla="*/ 984490 h 984489"/>
                <a:gd name="connsiteX16" fmla="*/ 235146 w 1019598"/>
                <a:gd name="connsiteY16" fmla="*/ 923672 h 984489"/>
                <a:gd name="connsiteX17" fmla="*/ 61880 w 1019598"/>
                <a:gd name="connsiteY17" fmla="*/ 750721 h 984489"/>
                <a:gd name="connsiteX18" fmla="*/ 0 w 1019598"/>
                <a:gd name="connsiteY18" fmla="*/ 491295 h 984489"/>
                <a:gd name="connsiteX19" fmla="*/ 61880 w 1019598"/>
                <a:gd name="connsiteY19" fmla="*/ 232819 h 984489"/>
                <a:gd name="connsiteX20" fmla="*/ 235146 w 1019598"/>
                <a:gd name="connsiteY20" fmla="*/ 60818 h 984489"/>
                <a:gd name="connsiteX21" fmla="*/ 486475 w 1019598"/>
                <a:gd name="connsiteY21" fmla="*/ 0 h 984489"/>
                <a:gd name="connsiteX22" fmla="*/ 658788 w 1019598"/>
                <a:gd name="connsiteY22" fmla="*/ 32309 h 984489"/>
                <a:gd name="connsiteX23" fmla="*/ 794925 w 1019598"/>
                <a:gd name="connsiteY23" fmla="*/ 127337 h 984489"/>
                <a:gd name="connsiteX24" fmla="*/ 912022 w 1019598"/>
                <a:gd name="connsiteY24" fmla="*/ 10453 h 984489"/>
                <a:gd name="connsiteX25" fmla="*/ 1019599 w 1019598"/>
                <a:gd name="connsiteY25" fmla="*/ 10453 h 984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019598" h="984489">
                  <a:moveTo>
                    <a:pt x="716861" y="708909"/>
                  </a:moveTo>
                  <a:cubicBezTo>
                    <a:pt x="771125" y="653792"/>
                    <a:pt x="797781" y="581571"/>
                    <a:pt x="797781" y="491295"/>
                  </a:cubicBezTo>
                  <a:cubicBezTo>
                    <a:pt x="797781" y="401018"/>
                    <a:pt x="771125" y="328797"/>
                    <a:pt x="716861" y="273681"/>
                  </a:cubicBezTo>
                  <a:cubicBezTo>
                    <a:pt x="662596" y="218564"/>
                    <a:pt x="594052" y="191006"/>
                    <a:pt x="511227" y="191006"/>
                  </a:cubicBezTo>
                  <a:cubicBezTo>
                    <a:pt x="428403" y="191006"/>
                    <a:pt x="359858" y="218564"/>
                    <a:pt x="306546" y="273681"/>
                  </a:cubicBezTo>
                  <a:cubicBezTo>
                    <a:pt x="253234" y="328797"/>
                    <a:pt x="226578" y="401018"/>
                    <a:pt x="226578" y="491295"/>
                  </a:cubicBezTo>
                  <a:cubicBezTo>
                    <a:pt x="226578" y="581571"/>
                    <a:pt x="253234" y="653792"/>
                    <a:pt x="306546" y="708909"/>
                  </a:cubicBezTo>
                  <a:cubicBezTo>
                    <a:pt x="359858" y="764025"/>
                    <a:pt x="428403" y="791583"/>
                    <a:pt x="511227" y="791583"/>
                  </a:cubicBezTo>
                  <a:cubicBezTo>
                    <a:pt x="594052" y="792533"/>
                    <a:pt x="662596" y="764975"/>
                    <a:pt x="716861" y="708909"/>
                  </a:cubicBezTo>
                  <a:moveTo>
                    <a:pt x="1019599" y="11403"/>
                  </a:moveTo>
                  <a:lnTo>
                    <a:pt x="1019599" y="972136"/>
                  </a:lnTo>
                  <a:lnTo>
                    <a:pt x="922494" y="972136"/>
                  </a:lnTo>
                  <a:cubicBezTo>
                    <a:pt x="857758" y="972136"/>
                    <a:pt x="805397" y="919871"/>
                    <a:pt x="805397" y="855252"/>
                  </a:cubicBezTo>
                  <a:lnTo>
                    <a:pt x="805397" y="847650"/>
                  </a:lnTo>
                  <a:cubicBezTo>
                    <a:pt x="768269" y="893263"/>
                    <a:pt x="722573" y="927473"/>
                    <a:pt x="667356" y="950280"/>
                  </a:cubicBezTo>
                  <a:cubicBezTo>
                    <a:pt x="613092" y="973087"/>
                    <a:pt x="552164" y="984490"/>
                    <a:pt x="486475" y="984490"/>
                  </a:cubicBezTo>
                  <a:cubicBezTo>
                    <a:pt x="393178" y="984490"/>
                    <a:pt x="308450" y="964534"/>
                    <a:pt x="235146" y="923672"/>
                  </a:cubicBezTo>
                  <a:cubicBezTo>
                    <a:pt x="160889" y="882810"/>
                    <a:pt x="103769" y="824843"/>
                    <a:pt x="61880" y="750721"/>
                  </a:cubicBezTo>
                  <a:cubicBezTo>
                    <a:pt x="19992" y="676599"/>
                    <a:pt x="0" y="590124"/>
                    <a:pt x="0" y="491295"/>
                  </a:cubicBezTo>
                  <a:cubicBezTo>
                    <a:pt x="0" y="392466"/>
                    <a:pt x="20944" y="306940"/>
                    <a:pt x="61880" y="232819"/>
                  </a:cubicBezTo>
                  <a:cubicBezTo>
                    <a:pt x="103769" y="158697"/>
                    <a:pt x="160889" y="101680"/>
                    <a:pt x="235146" y="60818"/>
                  </a:cubicBezTo>
                  <a:cubicBezTo>
                    <a:pt x="309402" y="19956"/>
                    <a:pt x="393178" y="0"/>
                    <a:pt x="486475" y="0"/>
                  </a:cubicBezTo>
                  <a:cubicBezTo>
                    <a:pt x="549308" y="0"/>
                    <a:pt x="606428" y="10453"/>
                    <a:pt x="658788" y="32309"/>
                  </a:cubicBezTo>
                  <a:cubicBezTo>
                    <a:pt x="711149" y="54166"/>
                    <a:pt x="756845" y="85525"/>
                    <a:pt x="794925" y="127337"/>
                  </a:cubicBezTo>
                  <a:cubicBezTo>
                    <a:pt x="794925" y="62718"/>
                    <a:pt x="847286" y="10453"/>
                    <a:pt x="912022" y="10453"/>
                  </a:cubicBezTo>
                  <a:lnTo>
                    <a:pt x="1019599" y="10453"/>
                  </a:lnTo>
                  <a:close/>
                </a:path>
              </a:pathLst>
            </a:custGeom>
            <a:solidFill>
              <a:schemeClr val="tx2"/>
            </a:solidFill>
            <a:ln w="9510" cap="flat">
              <a:no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EE30167C-48A3-BF44-A622-8385979C4658}"/>
                </a:ext>
              </a:extLst>
            </p:cNvPr>
            <p:cNvSpPr/>
            <p:nvPr/>
          </p:nvSpPr>
          <p:spPr>
            <a:xfrm>
              <a:off x="6327653" y="3113488"/>
              <a:ext cx="949150" cy="971204"/>
            </a:xfrm>
            <a:custGeom>
              <a:avLst/>
              <a:gdLst>
                <a:gd name="connsiteX0" fmla="*/ 838718 w 949150"/>
                <a:gd name="connsiteY0" fmla="*/ 105500 h 971204"/>
                <a:gd name="connsiteX1" fmla="*/ 949150 w 949150"/>
                <a:gd name="connsiteY1" fmla="*/ 420042 h 971204"/>
                <a:gd name="connsiteX2" fmla="*/ 949150 w 949150"/>
                <a:gd name="connsiteY2" fmla="*/ 971205 h 971204"/>
                <a:gd name="connsiteX3" fmla="*/ 840621 w 949150"/>
                <a:gd name="connsiteY3" fmla="*/ 971205 h 971204"/>
                <a:gd name="connsiteX4" fmla="*/ 723525 w 949150"/>
                <a:gd name="connsiteY4" fmla="*/ 854320 h 971204"/>
                <a:gd name="connsiteX5" fmla="*/ 723525 w 949150"/>
                <a:gd name="connsiteY5" fmla="*/ 449501 h 971204"/>
                <a:gd name="connsiteX6" fmla="*/ 663548 w 949150"/>
                <a:gd name="connsiteY6" fmla="*/ 259445 h 971204"/>
                <a:gd name="connsiteX7" fmla="*/ 494091 w 949150"/>
                <a:gd name="connsiteY7" fmla="*/ 195776 h 971204"/>
                <a:gd name="connsiteX8" fmla="*/ 297978 w 949150"/>
                <a:gd name="connsiteY8" fmla="*/ 270849 h 971204"/>
                <a:gd name="connsiteX9" fmla="*/ 225626 w 949150"/>
                <a:gd name="connsiteY9" fmla="*/ 485612 h 971204"/>
                <a:gd name="connsiteX10" fmla="*/ 225626 w 949150"/>
                <a:gd name="connsiteY10" fmla="*/ 854320 h 971204"/>
                <a:gd name="connsiteX11" fmla="*/ 108529 w 949150"/>
                <a:gd name="connsiteY11" fmla="*/ 971205 h 971204"/>
                <a:gd name="connsiteX12" fmla="*/ 0 w 949150"/>
                <a:gd name="connsiteY12" fmla="*/ 971205 h 971204"/>
                <a:gd name="connsiteX13" fmla="*/ 0 w 949150"/>
                <a:gd name="connsiteY13" fmla="*/ 10472 h 971204"/>
                <a:gd name="connsiteX14" fmla="*/ 97105 w 949150"/>
                <a:gd name="connsiteY14" fmla="*/ 10472 h 971204"/>
                <a:gd name="connsiteX15" fmla="*/ 214201 w 949150"/>
                <a:gd name="connsiteY15" fmla="*/ 127356 h 971204"/>
                <a:gd name="connsiteX16" fmla="*/ 214201 w 949150"/>
                <a:gd name="connsiteY16" fmla="*/ 134958 h 971204"/>
                <a:gd name="connsiteX17" fmla="*/ 355098 w 949150"/>
                <a:gd name="connsiteY17" fmla="*/ 34229 h 971204"/>
                <a:gd name="connsiteX18" fmla="*/ 546452 w 949150"/>
                <a:gd name="connsiteY18" fmla="*/ 19 h 971204"/>
                <a:gd name="connsiteX19" fmla="*/ 838718 w 949150"/>
                <a:gd name="connsiteY19" fmla="*/ 105500 h 971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49150" h="971204">
                  <a:moveTo>
                    <a:pt x="838718" y="105500"/>
                  </a:moveTo>
                  <a:cubicBezTo>
                    <a:pt x="912022" y="176771"/>
                    <a:pt x="949150" y="281302"/>
                    <a:pt x="949150" y="420042"/>
                  </a:cubicBezTo>
                  <a:lnTo>
                    <a:pt x="949150" y="971205"/>
                  </a:lnTo>
                  <a:lnTo>
                    <a:pt x="840621" y="971205"/>
                  </a:lnTo>
                  <a:cubicBezTo>
                    <a:pt x="775885" y="971205"/>
                    <a:pt x="723525" y="918939"/>
                    <a:pt x="723525" y="854320"/>
                  </a:cubicBezTo>
                  <a:lnTo>
                    <a:pt x="723525" y="449501"/>
                  </a:lnTo>
                  <a:cubicBezTo>
                    <a:pt x="723525" y="365876"/>
                    <a:pt x="703533" y="302208"/>
                    <a:pt x="663548" y="259445"/>
                  </a:cubicBezTo>
                  <a:cubicBezTo>
                    <a:pt x="623564" y="216683"/>
                    <a:pt x="567396" y="195776"/>
                    <a:pt x="494091" y="195776"/>
                  </a:cubicBezTo>
                  <a:cubicBezTo>
                    <a:pt x="411267" y="195776"/>
                    <a:pt x="345578" y="220484"/>
                    <a:pt x="297978" y="270849"/>
                  </a:cubicBezTo>
                  <a:cubicBezTo>
                    <a:pt x="249426" y="320263"/>
                    <a:pt x="225626" y="392484"/>
                    <a:pt x="225626" y="485612"/>
                  </a:cubicBezTo>
                  <a:lnTo>
                    <a:pt x="225626" y="854320"/>
                  </a:lnTo>
                  <a:cubicBezTo>
                    <a:pt x="225626" y="918939"/>
                    <a:pt x="173265" y="971205"/>
                    <a:pt x="108529" y="971205"/>
                  </a:cubicBezTo>
                  <a:lnTo>
                    <a:pt x="0" y="971205"/>
                  </a:lnTo>
                  <a:lnTo>
                    <a:pt x="0" y="10472"/>
                  </a:lnTo>
                  <a:lnTo>
                    <a:pt x="97105" y="10472"/>
                  </a:lnTo>
                  <a:cubicBezTo>
                    <a:pt x="161841" y="10472"/>
                    <a:pt x="214201" y="62737"/>
                    <a:pt x="214201" y="127356"/>
                  </a:cubicBezTo>
                  <a:lnTo>
                    <a:pt x="214201" y="134958"/>
                  </a:lnTo>
                  <a:cubicBezTo>
                    <a:pt x="251330" y="90295"/>
                    <a:pt x="297978" y="57036"/>
                    <a:pt x="355098" y="34229"/>
                  </a:cubicBezTo>
                  <a:cubicBezTo>
                    <a:pt x="411267" y="11422"/>
                    <a:pt x="475051" y="19"/>
                    <a:pt x="546452" y="19"/>
                  </a:cubicBezTo>
                  <a:cubicBezTo>
                    <a:pt x="667356" y="-932"/>
                    <a:pt x="765413" y="34229"/>
                    <a:pt x="838718" y="105500"/>
                  </a:cubicBezTo>
                </a:path>
              </a:pathLst>
            </a:custGeom>
            <a:solidFill>
              <a:schemeClr val="tx2"/>
            </a:solidFill>
            <a:ln w="9510"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32CA6A24-BBF0-0949-AD58-66C7F77C0603}"/>
                </a:ext>
              </a:extLst>
            </p:cNvPr>
            <p:cNvSpPr/>
            <p:nvPr/>
          </p:nvSpPr>
          <p:spPr>
            <a:xfrm>
              <a:off x="7392948" y="2766655"/>
              <a:ext cx="1021502" cy="1330391"/>
            </a:xfrm>
            <a:custGeom>
              <a:avLst/>
              <a:gdLst>
                <a:gd name="connsiteX0" fmla="*/ 658788 w 1021502"/>
                <a:gd name="connsiteY0" fmla="*/ 1101374 h 1330391"/>
                <a:gd name="connsiteX1" fmla="*/ 761605 w 1021502"/>
                <a:gd name="connsiteY1" fmla="*/ 995893 h 1330391"/>
                <a:gd name="connsiteX2" fmla="*/ 799686 w 1021502"/>
                <a:gd name="connsiteY2" fmla="*/ 837196 h 1330391"/>
                <a:gd name="connsiteX3" fmla="*/ 761605 w 1021502"/>
                <a:gd name="connsiteY3" fmla="*/ 678500 h 1330391"/>
                <a:gd name="connsiteX4" fmla="*/ 658788 w 1021502"/>
                <a:gd name="connsiteY4" fmla="*/ 573019 h 1330391"/>
                <a:gd name="connsiteX5" fmla="*/ 513131 w 1021502"/>
                <a:gd name="connsiteY5" fmla="*/ 535958 h 1330391"/>
                <a:gd name="connsiteX6" fmla="*/ 367474 w 1021502"/>
                <a:gd name="connsiteY6" fmla="*/ 573019 h 1330391"/>
                <a:gd name="connsiteX7" fmla="*/ 264658 w 1021502"/>
                <a:gd name="connsiteY7" fmla="*/ 678500 h 1330391"/>
                <a:gd name="connsiteX8" fmla="*/ 226578 w 1021502"/>
                <a:gd name="connsiteY8" fmla="*/ 837196 h 1330391"/>
                <a:gd name="connsiteX9" fmla="*/ 264658 w 1021502"/>
                <a:gd name="connsiteY9" fmla="*/ 995893 h 1330391"/>
                <a:gd name="connsiteX10" fmla="*/ 367474 w 1021502"/>
                <a:gd name="connsiteY10" fmla="*/ 1101374 h 1330391"/>
                <a:gd name="connsiteX11" fmla="*/ 513131 w 1021502"/>
                <a:gd name="connsiteY11" fmla="*/ 1138435 h 1330391"/>
                <a:gd name="connsiteX12" fmla="*/ 658788 w 1021502"/>
                <a:gd name="connsiteY12" fmla="*/ 1101374 h 1330391"/>
                <a:gd name="connsiteX13" fmla="*/ 1021503 w 1021502"/>
                <a:gd name="connsiteY13" fmla="*/ 0 h 1330391"/>
                <a:gd name="connsiteX14" fmla="*/ 1021503 w 1021502"/>
                <a:gd name="connsiteY14" fmla="*/ 1318038 h 1330391"/>
                <a:gd name="connsiteX15" fmla="*/ 922494 w 1021502"/>
                <a:gd name="connsiteY15" fmla="*/ 1318038 h 1330391"/>
                <a:gd name="connsiteX16" fmla="*/ 805397 w 1021502"/>
                <a:gd name="connsiteY16" fmla="*/ 1201154 h 1330391"/>
                <a:gd name="connsiteX17" fmla="*/ 805397 w 1021502"/>
                <a:gd name="connsiteY17" fmla="*/ 1193551 h 1330391"/>
                <a:gd name="connsiteX18" fmla="*/ 667356 w 1021502"/>
                <a:gd name="connsiteY18" fmla="*/ 1296182 h 1330391"/>
                <a:gd name="connsiteX19" fmla="*/ 486475 w 1021502"/>
                <a:gd name="connsiteY19" fmla="*/ 1330392 h 1330391"/>
                <a:gd name="connsiteX20" fmla="*/ 237049 w 1021502"/>
                <a:gd name="connsiteY20" fmla="*/ 1269574 h 1330391"/>
                <a:gd name="connsiteX21" fmla="*/ 62832 w 1021502"/>
                <a:gd name="connsiteY21" fmla="*/ 1095673 h 1330391"/>
                <a:gd name="connsiteX22" fmla="*/ 0 w 1021502"/>
                <a:gd name="connsiteY22" fmla="*/ 837196 h 1330391"/>
                <a:gd name="connsiteX23" fmla="*/ 62832 w 1021502"/>
                <a:gd name="connsiteY23" fmla="*/ 579671 h 1330391"/>
                <a:gd name="connsiteX24" fmla="*/ 237049 w 1021502"/>
                <a:gd name="connsiteY24" fmla="*/ 406720 h 1330391"/>
                <a:gd name="connsiteX25" fmla="*/ 486475 w 1021502"/>
                <a:gd name="connsiteY25" fmla="*/ 345902 h 1330391"/>
                <a:gd name="connsiteX26" fmla="*/ 661645 w 1021502"/>
                <a:gd name="connsiteY26" fmla="*/ 378211 h 1330391"/>
                <a:gd name="connsiteX27" fmla="*/ 796829 w 1021502"/>
                <a:gd name="connsiteY27" fmla="*/ 475140 h 1330391"/>
                <a:gd name="connsiteX28" fmla="*/ 796829 w 1021502"/>
                <a:gd name="connsiteY28" fmla="*/ 0 h 1330391"/>
                <a:gd name="connsiteX29" fmla="*/ 1021503 w 1021502"/>
                <a:gd name="connsiteY29" fmla="*/ 0 h 1330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21502" h="1330391">
                  <a:moveTo>
                    <a:pt x="658788" y="1101374"/>
                  </a:moveTo>
                  <a:cubicBezTo>
                    <a:pt x="701628" y="1076667"/>
                    <a:pt x="735901" y="1041507"/>
                    <a:pt x="761605" y="995893"/>
                  </a:cubicBezTo>
                  <a:cubicBezTo>
                    <a:pt x="787309" y="950280"/>
                    <a:pt x="799686" y="897064"/>
                    <a:pt x="799686" y="837196"/>
                  </a:cubicBezTo>
                  <a:cubicBezTo>
                    <a:pt x="799686" y="777329"/>
                    <a:pt x="787309" y="724113"/>
                    <a:pt x="761605" y="678500"/>
                  </a:cubicBezTo>
                  <a:cubicBezTo>
                    <a:pt x="735901" y="632886"/>
                    <a:pt x="701628" y="597726"/>
                    <a:pt x="658788" y="573019"/>
                  </a:cubicBezTo>
                  <a:cubicBezTo>
                    <a:pt x="615948" y="548311"/>
                    <a:pt x="566444" y="535958"/>
                    <a:pt x="513131" y="535958"/>
                  </a:cubicBezTo>
                  <a:cubicBezTo>
                    <a:pt x="458867" y="535958"/>
                    <a:pt x="410315" y="548311"/>
                    <a:pt x="367474" y="573019"/>
                  </a:cubicBezTo>
                  <a:cubicBezTo>
                    <a:pt x="324634" y="597726"/>
                    <a:pt x="290362" y="632886"/>
                    <a:pt x="264658" y="678500"/>
                  </a:cubicBezTo>
                  <a:cubicBezTo>
                    <a:pt x="238954" y="724113"/>
                    <a:pt x="226578" y="777329"/>
                    <a:pt x="226578" y="837196"/>
                  </a:cubicBezTo>
                  <a:cubicBezTo>
                    <a:pt x="226578" y="897064"/>
                    <a:pt x="238954" y="950280"/>
                    <a:pt x="264658" y="995893"/>
                  </a:cubicBezTo>
                  <a:cubicBezTo>
                    <a:pt x="290362" y="1041507"/>
                    <a:pt x="323682" y="1076667"/>
                    <a:pt x="367474" y="1101374"/>
                  </a:cubicBezTo>
                  <a:cubicBezTo>
                    <a:pt x="410315" y="1126082"/>
                    <a:pt x="459819" y="1138435"/>
                    <a:pt x="513131" y="1138435"/>
                  </a:cubicBezTo>
                  <a:cubicBezTo>
                    <a:pt x="566444" y="1138435"/>
                    <a:pt x="615948" y="1126082"/>
                    <a:pt x="658788" y="1101374"/>
                  </a:cubicBezTo>
                  <a:moveTo>
                    <a:pt x="1021503" y="0"/>
                  </a:moveTo>
                  <a:lnTo>
                    <a:pt x="1021503" y="1318038"/>
                  </a:lnTo>
                  <a:lnTo>
                    <a:pt x="922494" y="1318038"/>
                  </a:lnTo>
                  <a:cubicBezTo>
                    <a:pt x="857758" y="1318038"/>
                    <a:pt x="805397" y="1265773"/>
                    <a:pt x="805397" y="1201154"/>
                  </a:cubicBezTo>
                  <a:lnTo>
                    <a:pt x="805397" y="1193551"/>
                  </a:lnTo>
                  <a:cubicBezTo>
                    <a:pt x="768269" y="1239165"/>
                    <a:pt x="722573" y="1273375"/>
                    <a:pt x="667356" y="1296182"/>
                  </a:cubicBezTo>
                  <a:cubicBezTo>
                    <a:pt x="613092" y="1318988"/>
                    <a:pt x="552164" y="1330392"/>
                    <a:pt x="486475" y="1330392"/>
                  </a:cubicBezTo>
                  <a:cubicBezTo>
                    <a:pt x="394131" y="1330392"/>
                    <a:pt x="310354" y="1310436"/>
                    <a:pt x="237049" y="1269574"/>
                  </a:cubicBezTo>
                  <a:cubicBezTo>
                    <a:pt x="162793" y="1228712"/>
                    <a:pt x="104721" y="1170745"/>
                    <a:pt x="62832" y="1095673"/>
                  </a:cubicBezTo>
                  <a:cubicBezTo>
                    <a:pt x="20944" y="1020600"/>
                    <a:pt x="0" y="934125"/>
                    <a:pt x="0" y="837196"/>
                  </a:cubicBezTo>
                  <a:cubicBezTo>
                    <a:pt x="0" y="740268"/>
                    <a:pt x="20944" y="653792"/>
                    <a:pt x="62832" y="579671"/>
                  </a:cubicBezTo>
                  <a:cubicBezTo>
                    <a:pt x="104721" y="505549"/>
                    <a:pt x="162793" y="447582"/>
                    <a:pt x="237049" y="406720"/>
                  </a:cubicBezTo>
                  <a:cubicBezTo>
                    <a:pt x="311306" y="365858"/>
                    <a:pt x="394131" y="345902"/>
                    <a:pt x="486475" y="345902"/>
                  </a:cubicBezTo>
                  <a:cubicBezTo>
                    <a:pt x="550260" y="345902"/>
                    <a:pt x="608332" y="356355"/>
                    <a:pt x="661645" y="378211"/>
                  </a:cubicBezTo>
                  <a:cubicBezTo>
                    <a:pt x="714957" y="400068"/>
                    <a:pt x="759701" y="432377"/>
                    <a:pt x="796829" y="475140"/>
                  </a:cubicBezTo>
                  <a:lnTo>
                    <a:pt x="796829" y="0"/>
                  </a:lnTo>
                  <a:lnTo>
                    <a:pt x="1021503" y="0"/>
                  </a:lnTo>
                  <a:close/>
                </a:path>
              </a:pathLst>
            </a:custGeom>
            <a:solidFill>
              <a:schemeClr val="tx2"/>
            </a:solidFill>
            <a:ln w="9510" cap="flat">
              <a:noFill/>
              <a:prstDash val="solid"/>
              <a:miter/>
            </a:ln>
          </p:spPr>
          <p:txBody>
            <a:bodyPr rtlCol="0" anchor="ctr"/>
            <a:lstStyle/>
            <a:p>
              <a:endParaRPr lang="en-US"/>
            </a:p>
          </p:txBody>
        </p:sp>
        <p:sp>
          <p:nvSpPr>
            <p:cNvPr id="29" name="Freeform 28">
              <a:extLst>
                <a:ext uri="{FF2B5EF4-FFF2-40B4-BE49-F238E27FC236}">
                  <a16:creationId xmlns:a16="http://schemas.microsoft.com/office/drawing/2014/main" id="{32E8D51D-22B8-7446-A46B-D5013FEA394B}"/>
                </a:ext>
              </a:extLst>
            </p:cNvPr>
            <p:cNvSpPr/>
            <p:nvPr/>
          </p:nvSpPr>
          <p:spPr>
            <a:xfrm>
              <a:off x="8588668" y="3112556"/>
              <a:ext cx="557875" cy="971185"/>
            </a:xfrm>
            <a:custGeom>
              <a:avLst/>
              <a:gdLst>
                <a:gd name="connsiteX0" fmla="*/ 557875 w 557875"/>
                <a:gd name="connsiteY0" fmla="*/ 0 h 971185"/>
                <a:gd name="connsiteX1" fmla="*/ 557875 w 557875"/>
                <a:gd name="connsiteY1" fmla="*/ 213813 h 971185"/>
                <a:gd name="connsiteX2" fmla="*/ 505515 w 557875"/>
                <a:gd name="connsiteY2" fmla="*/ 208111 h 971185"/>
                <a:gd name="connsiteX3" fmla="*/ 299882 w 557875"/>
                <a:gd name="connsiteY3" fmla="*/ 285084 h 971185"/>
                <a:gd name="connsiteX4" fmla="*/ 225626 w 557875"/>
                <a:gd name="connsiteY4" fmla="*/ 505549 h 971185"/>
                <a:gd name="connsiteX5" fmla="*/ 225626 w 557875"/>
                <a:gd name="connsiteY5" fmla="*/ 854302 h 971185"/>
                <a:gd name="connsiteX6" fmla="*/ 108529 w 557875"/>
                <a:gd name="connsiteY6" fmla="*/ 971186 h 971185"/>
                <a:gd name="connsiteX7" fmla="*/ 0 w 557875"/>
                <a:gd name="connsiteY7" fmla="*/ 971186 h 971185"/>
                <a:gd name="connsiteX8" fmla="*/ 0 w 557875"/>
                <a:gd name="connsiteY8" fmla="*/ 11403 h 971185"/>
                <a:gd name="connsiteX9" fmla="*/ 214201 w 557875"/>
                <a:gd name="connsiteY9" fmla="*/ 11403 h 971185"/>
                <a:gd name="connsiteX10" fmla="*/ 214201 w 557875"/>
                <a:gd name="connsiteY10" fmla="*/ 152045 h 971185"/>
                <a:gd name="connsiteX11" fmla="*/ 557875 w 557875"/>
                <a:gd name="connsiteY11" fmla="*/ 0 h 971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7875" h="971185">
                  <a:moveTo>
                    <a:pt x="557875" y="0"/>
                  </a:moveTo>
                  <a:lnTo>
                    <a:pt x="557875" y="213813"/>
                  </a:lnTo>
                  <a:cubicBezTo>
                    <a:pt x="538835" y="210012"/>
                    <a:pt x="520748" y="208111"/>
                    <a:pt x="505515" y="208111"/>
                  </a:cubicBezTo>
                  <a:cubicBezTo>
                    <a:pt x="417931" y="208111"/>
                    <a:pt x="349386" y="233769"/>
                    <a:pt x="299882" y="285084"/>
                  </a:cubicBezTo>
                  <a:cubicBezTo>
                    <a:pt x="250378" y="336399"/>
                    <a:pt x="225626" y="409571"/>
                    <a:pt x="225626" y="505549"/>
                  </a:cubicBezTo>
                  <a:lnTo>
                    <a:pt x="225626" y="854302"/>
                  </a:lnTo>
                  <a:cubicBezTo>
                    <a:pt x="225626" y="918920"/>
                    <a:pt x="173265" y="971186"/>
                    <a:pt x="108529" y="971186"/>
                  </a:cubicBezTo>
                  <a:lnTo>
                    <a:pt x="0" y="971186"/>
                  </a:lnTo>
                  <a:lnTo>
                    <a:pt x="0" y="11403"/>
                  </a:lnTo>
                  <a:lnTo>
                    <a:pt x="214201" y="11403"/>
                  </a:lnTo>
                  <a:lnTo>
                    <a:pt x="214201" y="152045"/>
                  </a:lnTo>
                  <a:cubicBezTo>
                    <a:pt x="279890" y="50365"/>
                    <a:pt x="394131" y="0"/>
                    <a:pt x="557875" y="0"/>
                  </a:cubicBezTo>
                </a:path>
              </a:pathLst>
            </a:custGeom>
            <a:solidFill>
              <a:schemeClr val="tx2"/>
            </a:solidFill>
            <a:ln w="9510" cap="flat">
              <a:noFill/>
              <a:prstDash val="solid"/>
              <a:miter/>
            </a:ln>
          </p:spPr>
          <p:txBody>
            <a:bodyPr rtlCol="0" anchor="ctr"/>
            <a:lstStyle/>
            <a:p>
              <a:endParaRPr lang="en-US"/>
            </a:p>
          </p:txBody>
        </p:sp>
        <p:sp>
          <p:nvSpPr>
            <p:cNvPr id="30" name="Freeform 29">
              <a:extLst>
                <a:ext uri="{FF2B5EF4-FFF2-40B4-BE49-F238E27FC236}">
                  <a16:creationId xmlns:a16="http://schemas.microsoft.com/office/drawing/2014/main" id="{BC74E549-E6D6-9E47-9D27-E957D3F64DF7}"/>
                </a:ext>
              </a:extLst>
            </p:cNvPr>
            <p:cNvSpPr/>
            <p:nvPr/>
          </p:nvSpPr>
          <p:spPr>
            <a:xfrm>
              <a:off x="3049896" y="3158170"/>
              <a:ext cx="486475" cy="416222"/>
            </a:xfrm>
            <a:custGeom>
              <a:avLst/>
              <a:gdLst>
                <a:gd name="connsiteX0" fmla="*/ 246570 w 486475"/>
                <a:gd name="connsiteY0" fmla="*/ 0 h 416222"/>
                <a:gd name="connsiteX1" fmla="*/ 225625 w 486475"/>
                <a:gd name="connsiteY1" fmla="*/ 26608 h 416222"/>
                <a:gd name="connsiteX2" fmla="*/ 0 w 486475"/>
                <a:gd name="connsiteY2" fmla="*/ 416223 h 416222"/>
                <a:gd name="connsiteX3" fmla="*/ 486475 w 486475"/>
                <a:gd name="connsiteY3" fmla="*/ 416223 h 416222"/>
                <a:gd name="connsiteX4" fmla="*/ 246570 w 486475"/>
                <a:gd name="connsiteY4" fmla="*/ 0 h 416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475" h="416222">
                  <a:moveTo>
                    <a:pt x="246570" y="0"/>
                  </a:moveTo>
                  <a:cubicBezTo>
                    <a:pt x="238954" y="7602"/>
                    <a:pt x="231338" y="16155"/>
                    <a:pt x="225625" y="26608"/>
                  </a:cubicBezTo>
                  <a:lnTo>
                    <a:pt x="0" y="416223"/>
                  </a:lnTo>
                  <a:lnTo>
                    <a:pt x="486475" y="416223"/>
                  </a:lnTo>
                  <a:lnTo>
                    <a:pt x="246570" y="0"/>
                  </a:lnTo>
                  <a:close/>
                </a:path>
              </a:pathLst>
            </a:custGeom>
            <a:solidFill>
              <a:srgbClr val="DF1E26"/>
            </a:solidFill>
            <a:ln w="9510" cap="flat">
              <a:noFill/>
              <a:prstDash val="solid"/>
              <a:miter/>
            </a:ln>
          </p:spPr>
          <p:txBody>
            <a:bodyPr rtlCol="0" anchor="ctr"/>
            <a:lstStyle/>
            <a:p>
              <a:endParaRPr lang="en-US"/>
            </a:p>
          </p:txBody>
        </p:sp>
        <p:sp>
          <p:nvSpPr>
            <p:cNvPr id="31" name="Freeform 30">
              <a:extLst>
                <a:ext uri="{FF2B5EF4-FFF2-40B4-BE49-F238E27FC236}">
                  <a16:creationId xmlns:a16="http://schemas.microsoft.com/office/drawing/2014/main" id="{315DCD54-26B3-6A4A-8D33-4FBF19A5D97B}"/>
                </a:ext>
              </a:extLst>
            </p:cNvPr>
            <p:cNvSpPr/>
            <p:nvPr/>
          </p:nvSpPr>
          <p:spPr>
            <a:xfrm>
              <a:off x="3348826" y="3123009"/>
              <a:ext cx="480763" cy="420973"/>
            </a:xfrm>
            <a:custGeom>
              <a:avLst/>
              <a:gdLst>
                <a:gd name="connsiteX0" fmla="*/ 480763 w 480763"/>
                <a:gd name="connsiteY0" fmla="*/ 4751 h 420973"/>
                <a:gd name="connsiteX1" fmla="*/ 447443 w 480763"/>
                <a:gd name="connsiteY1" fmla="*/ 0 h 420973"/>
                <a:gd name="connsiteX2" fmla="*/ 33320 w 480763"/>
                <a:gd name="connsiteY2" fmla="*/ 0 h 420973"/>
                <a:gd name="connsiteX3" fmla="*/ 0 w 480763"/>
                <a:gd name="connsiteY3" fmla="*/ 4751 h 420973"/>
                <a:gd name="connsiteX4" fmla="*/ 240858 w 480763"/>
                <a:gd name="connsiteY4" fmla="*/ 420974 h 420973"/>
                <a:gd name="connsiteX5" fmla="*/ 480763 w 480763"/>
                <a:gd name="connsiteY5" fmla="*/ 4751 h 420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0763" h="420973">
                  <a:moveTo>
                    <a:pt x="480763" y="4751"/>
                  </a:moveTo>
                  <a:cubicBezTo>
                    <a:pt x="470291" y="1901"/>
                    <a:pt x="458867" y="0"/>
                    <a:pt x="447443" y="0"/>
                  </a:cubicBezTo>
                  <a:lnTo>
                    <a:pt x="33320" y="0"/>
                  </a:lnTo>
                  <a:cubicBezTo>
                    <a:pt x="21896" y="0"/>
                    <a:pt x="10472" y="1901"/>
                    <a:pt x="0" y="4751"/>
                  </a:cubicBezTo>
                  <a:lnTo>
                    <a:pt x="240858" y="420974"/>
                  </a:lnTo>
                  <a:lnTo>
                    <a:pt x="480763" y="4751"/>
                  </a:lnTo>
                  <a:close/>
                </a:path>
              </a:pathLst>
            </a:custGeom>
            <a:solidFill>
              <a:srgbClr val="EF3834"/>
            </a:solidFill>
            <a:ln w="9510" cap="flat">
              <a:noFill/>
              <a:prstDash val="solid"/>
              <a:miter/>
            </a:ln>
          </p:spPr>
          <p:txBody>
            <a:bodyPr rtlCol="0" anchor="ctr"/>
            <a:lstStyle/>
            <a:p>
              <a:endParaRPr lang="en-US"/>
            </a:p>
          </p:txBody>
        </p:sp>
        <p:sp>
          <p:nvSpPr>
            <p:cNvPr id="32" name="Freeform 31">
              <a:extLst>
                <a:ext uri="{FF2B5EF4-FFF2-40B4-BE49-F238E27FC236}">
                  <a16:creationId xmlns:a16="http://schemas.microsoft.com/office/drawing/2014/main" id="{60E8EC1B-D259-F44B-8A5E-433BF92901AE}"/>
                </a:ext>
              </a:extLst>
            </p:cNvPr>
            <p:cNvSpPr/>
            <p:nvPr/>
          </p:nvSpPr>
          <p:spPr>
            <a:xfrm>
              <a:off x="3050848" y="3634260"/>
              <a:ext cx="487427" cy="416222"/>
            </a:xfrm>
            <a:custGeom>
              <a:avLst/>
              <a:gdLst>
                <a:gd name="connsiteX0" fmla="*/ 0 w 487427"/>
                <a:gd name="connsiteY0" fmla="*/ 0 h 416222"/>
                <a:gd name="connsiteX1" fmla="*/ 225625 w 487427"/>
                <a:gd name="connsiteY1" fmla="*/ 389615 h 416222"/>
                <a:gd name="connsiteX2" fmla="*/ 246570 w 487427"/>
                <a:gd name="connsiteY2" fmla="*/ 416222 h 416222"/>
                <a:gd name="connsiteX3" fmla="*/ 487427 w 487427"/>
                <a:gd name="connsiteY3" fmla="*/ 0 h 416222"/>
                <a:gd name="connsiteX4" fmla="*/ 0 w 487427"/>
                <a:gd name="connsiteY4" fmla="*/ 0 h 416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7427" h="416222">
                  <a:moveTo>
                    <a:pt x="0" y="0"/>
                  </a:moveTo>
                  <a:lnTo>
                    <a:pt x="225625" y="389615"/>
                  </a:lnTo>
                  <a:cubicBezTo>
                    <a:pt x="231338" y="399118"/>
                    <a:pt x="238002" y="408620"/>
                    <a:pt x="246570" y="416222"/>
                  </a:cubicBezTo>
                  <a:lnTo>
                    <a:pt x="487427" y="0"/>
                  </a:lnTo>
                  <a:lnTo>
                    <a:pt x="0" y="0"/>
                  </a:lnTo>
                  <a:close/>
                </a:path>
              </a:pathLst>
            </a:custGeom>
            <a:solidFill>
              <a:srgbClr val="F0534C"/>
            </a:solidFill>
            <a:ln w="9510" cap="flat">
              <a:noFill/>
              <a:prstDash val="solid"/>
              <a:miter/>
            </a:ln>
          </p:spPr>
          <p:txBody>
            <a:bodyPr rtlCol="0" anchor="ctr"/>
            <a:lstStyle/>
            <a:p>
              <a:endParaRPr lang="en-US"/>
            </a:p>
          </p:txBody>
        </p:sp>
        <p:sp>
          <p:nvSpPr>
            <p:cNvPr id="33" name="Freeform 32">
              <a:extLst>
                <a:ext uri="{FF2B5EF4-FFF2-40B4-BE49-F238E27FC236}">
                  <a16:creationId xmlns:a16="http://schemas.microsoft.com/office/drawing/2014/main" id="{812B044B-2E1F-6345-8476-CBC4D26E798E}"/>
                </a:ext>
              </a:extLst>
            </p:cNvPr>
            <p:cNvSpPr/>
            <p:nvPr/>
          </p:nvSpPr>
          <p:spPr>
            <a:xfrm>
              <a:off x="3641091" y="3634260"/>
              <a:ext cx="487427" cy="416222"/>
            </a:xfrm>
            <a:custGeom>
              <a:avLst/>
              <a:gdLst>
                <a:gd name="connsiteX0" fmla="*/ 261802 w 487427"/>
                <a:gd name="connsiteY0" fmla="*/ 389615 h 416222"/>
                <a:gd name="connsiteX1" fmla="*/ 487427 w 487427"/>
                <a:gd name="connsiteY1" fmla="*/ 0 h 416222"/>
                <a:gd name="connsiteX2" fmla="*/ 0 w 487427"/>
                <a:gd name="connsiteY2" fmla="*/ 0 h 416222"/>
                <a:gd name="connsiteX3" fmla="*/ 240858 w 487427"/>
                <a:gd name="connsiteY3" fmla="*/ 416222 h 416222"/>
                <a:gd name="connsiteX4" fmla="*/ 261802 w 487427"/>
                <a:gd name="connsiteY4" fmla="*/ 389615 h 416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7427" h="416222">
                  <a:moveTo>
                    <a:pt x="261802" y="389615"/>
                  </a:moveTo>
                  <a:lnTo>
                    <a:pt x="487427" y="0"/>
                  </a:lnTo>
                  <a:lnTo>
                    <a:pt x="0" y="0"/>
                  </a:lnTo>
                  <a:lnTo>
                    <a:pt x="240858" y="416222"/>
                  </a:lnTo>
                  <a:cubicBezTo>
                    <a:pt x="248474" y="407670"/>
                    <a:pt x="256090" y="399118"/>
                    <a:pt x="261802" y="389615"/>
                  </a:cubicBezTo>
                </a:path>
              </a:pathLst>
            </a:custGeom>
            <a:solidFill>
              <a:srgbClr val="F26F62"/>
            </a:solidFill>
            <a:ln w="9510" cap="flat">
              <a:noFill/>
              <a:prstDash val="solid"/>
              <a:miter/>
            </a:ln>
          </p:spPr>
          <p:txBody>
            <a:bodyPr rtlCol="0" anchor="ctr"/>
            <a:lstStyle/>
            <a:p>
              <a:endParaRPr lang="en-US"/>
            </a:p>
          </p:txBody>
        </p:sp>
        <p:sp>
          <p:nvSpPr>
            <p:cNvPr id="34" name="Freeform 33">
              <a:extLst>
                <a:ext uri="{FF2B5EF4-FFF2-40B4-BE49-F238E27FC236}">
                  <a16:creationId xmlns:a16="http://schemas.microsoft.com/office/drawing/2014/main" id="{F0EEDAA2-48AB-A749-8A18-FA2EA7237586}"/>
                </a:ext>
              </a:extLst>
            </p:cNvPr>
            <p:cNvSpPr/>
            <p:nvPr/>
          </p:nvSpPr>
          <p:spPr>
            <a:xfrm>
              <a:off x="3348826" y="3663719"/>
              <a:ext cx="481715" cy="420973"/>
            </a:xfrm>
            <a:custGeom>
              <a:avLst/>
              <a:gdLst>
                <a:gd name="connsiteX0" fmla="*/ 0 w 481715"/>
                <a:gd name="connsiteY0" fmla="*/ 416223 h 420973"/>
                <a:gd name="connsiteX1" fmla="*/ 33320 w 481715"/>
                <a:gd name="connsiteY1" fmla="*/ 420974 h 420973"/>
                <a:gd name="connsiteX2" fmla="*/ 448395 w 481715"/>
                <a:gd name="connsiteY2" fmla="*/ 420974 h 420973"/>
                <a:gd name="connsiteX3" fmla="*/ 481715 w 481715"/>
                <a:gd name="connsiteY3" fmla="*/ 416223 h 420973"/>
                <a:gd name="connsiteX4" fmla="*/ 240858 w 481715"/>
                <a:gd name="connsiteY4" fmla="*/ 0 h 420973"/>
                <a:gd name="connsiteX5" fmla="*/ 0 w 481715"/>
                <a:gd name="connsiteY5" fmla="*/ 416223 h 420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1715" h="420973">
                  <a:moveTo>
                    <a:pt x="0" y="416223"/>
                  </a:moveTo>
                  <a:cubicBezTo>
                    <a:pt x="10472" y="419073"/>
                    <a:pt x="21896" y="420974"/>
                    <a:pt x="33320" y="420974"/>
                  </a:cubicBezTo>
                  <a:lnTo>
                    <a:pt x="448395" y="420974"/>
                  </a:lnTo>
                  <a:cubicBezTo>
                    <a:pt x="459819" y="420974"/>
                    <a:pt x="471243" y="419073"/>
                    <a:pt x="481715" y="416223"/>
                  </a:cubicBezTo>
                  <a:lnTo>
                    <a:pt x="240858" y="0"/>
                  </a:lnTo>
                  <a:lnTo>
                    <a:pt x="0" y="416223"/>
                  </a:lnTo>
                  <a:close/>
                </a:path>
              </a:pathLst>
            </a:custGeom>
            <a:solidFill>
              <a:srgbClr val="F58C7F"/>
            </a:solidFill>
            <a:ln w="9510" cap="flat">
              <a:noFill/>
              <a:prstDash val="solid"/>
              <a:miter/>
            </a:ln>
          </p:spPr>
          <p:txBody>
            <a:bodyPr rtlCol="0" anchor="ctr"/>
            <a:lstStyle/>
            <a:p>
              <a:endParaRPr lang="en-US"/>
            </a:p>
          </p:txBody>
        </p:sp>
        <p:sp>
          <p:nvSpPr>
            <p:cNvPr id="35" name="Freeform 34">
              <a:extLst>
                <a:ext uri="{FF2B5EF4-FFF2-40B4-BE49-F238E27FC236}">
                  <a16:creationId xmlns:a16="http://schemas.microsoft.com/office/drawing/2014/main" id="{E320A434-03CF-384F-9E38-271297320B80}"/>
                </a:ext>
              </a:extLst>
            </p:cNvPr>
            <p:cNvSpPr/>
            <p:nvPr/>
          </p:nvSpPr>
          <p:spPr>
            <a:xfrm>
              <a:off x="3641091" y="3158170"/>
              <a:ext cx="486475" cy="416222"/>
            </a:xfrm>
            <a:custGeom>
              <a:avLst/>
              <a:gdLst>
                <a:gd name="connsiteX0" fmla="*/ 486475 w 486475"/>
                <a:gd name="connsiteY0" fmla="*/ 416223 h 416222"/>
                <a:gd name="connsiteX1" fmla="*/ 260850 w 486475"/>
                <a:gd name="connsiteY1" fmla="*/ 26608 h 416222"/>
                <a:gd name="connsiteX2" fmla="*/ 239906 w 486475"/>
                <a:gd name="connsiteY2" fmla="*/ 0 h 416222"/>
                <a:gd name="connsiteX3" fmla="*/ 0 w 486475"/>
                <a:gd name="connsiteY3" fmla="*/ 416223 h 416222"/>
                <a:gd name="connsiteX4" fmla="*/ 486475 w 486475"/>
                <a:gd name="connsiteY4" fmla="*/ 416223 h 416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475" h="416222">
                  <a:moveTo>
                    <a:pt x="486475" y="416223"/>
                  </a:moveTo>
                  <a:lnTo>
                    <a:pt x="260850" y="26608"/>
                  </a:lnTo>
                  <a:cubicBezTo>
                    <a:pt x="255138" y="17105"/>
                    <a:pt x="248474" y="7602"/>
                    <a:pt x="239906" y="0"/>
                  </a:cubicBezTo>
                  <a:lnTo>
                    <a:pt x="0" y="416223"/>
                  </a:lnTo>
                  <a:lnTo>
                    <a:pt x="486475" y="416223"/>
                  </a:lnTo>
                  <a:close/>
                </a:path>
              </a:pathLst>
            </a:custGeom>
            <a:solidFill>
              <a:srgbClr val="F0534C"/>
            </a:solidFill>
            <a:ln w="9510" cap="flat">
              <a:noFill/>
              <a:prstDash val="solid"/>
              <a:miter/>
            </a:ln>
          </p:spPr>
          <p:txBody>
            <a:bodyPr rtlCol="0" anchor="ctr"/>
            <a:lstStyle/>
            <a:p>
              <a:endParaRPr lang="en-US"/>
            </a:p>
          </p:txBody>
        </p:sp>
      </p:grpSp>
      <p:sp>
        <p:nvSpPr>
          <p:cNvPr id="6" name="SOURCES">
            <a:extLst>
              <a:ext uri="{FF2B5EF4-FFF2-40B4-BE49-F238E27FC236}">
                <a16:creationId xmlns:a16="http://schemas.microsoft.com/office/drawing/2014/main" id="{64C61DF3-822A-0E4D-BDB8-05FAA33483C3}"/>
              </a:ext>
            </a:extLst>
          </p:cNvPr>
          <p:cNvSpPr>
            <a:spLocks noGrp="1"/>
          </p:cNvSpPr>
          <p:nvPr>
            <p:ph type="body" sz="quarter" idx="18" hasCustomPrompt="1"/>
          </p:nvPr>
        </p:nvSpPr>
        <p:spPr>
          <a:xfrm>
            <a:off x="10321639" y="6542340"/>
            <a:ext cx="1650511" cy="185070"/>
          </a:xfrm>
          <a:prstGeom prst="rect">
            <a:avLst/>
          </a:prstGeom>
        </p:spPr>
        <p:txBody>
          <a:bodyPr wrap="square" rIns="0" bIns="0" anchor="b" anchorCtr="0">
            <a:noAutofit/>
          </a:bodyPr>
          <a:lstStyle>
            <a:lvl1pPr algn="r">
              <a:lnSpc>
                <a:spcPct val="100000"/>
              </a:lnSpc>
              <a:spcBef>
                <a:spcPts val="100"/>
              </a:spcBef>
              <a:spcAft>
                <a:spcPts val="100"/>
              </a:spcAft>
              <a:defRPr sz="600">
                <a:solidFill>
                  <a:srgbClr val="918D8D"/>
                </a:solidFill>
                <a:latin typeface="Century Gothic" panose="020B0502020202020204" pitchFamily="34" charset="0"/>
              </a:defRPr>
            </a:lvl1pPr>
          </a:lstStyle>
          <a:p>
            <a:pPr lvl="0"/>
            <a:r>
              <a:rPr lang="en-US"/>
              <a:t>* List sources here</a:t>
            </a:r>
          </a:p>
        </p:txBody>
      </p:sp>
      <p:sp>
        <p:nvSpPr>
          <p:cNvPr id="21" name="TITLE">
            <a:extLst>
              <a:ext uri="{FF2B5EF4-FFF2-40B4-BE49-F238E27FC236}">
                <a16:creationId xmlns:a16="http://schemas.microsoft.com/office/drawing/2014/main" id="{DB080910-13C3-6446-A7C1-1099B8D3CB85}"/>
              </a:ext>
            </a:extLst>
          </p:cNvPr>
          <p:cNvSpPr>
            <a:spLocks noGrp="1"/>
          </p:cNvSpPr>
          <p:nvPr>
            <p:ph type="title"/>
          </p:nvPr>
        </p:nvSpPr>
        <p:spPr>
          <a:xfrm>
            <a:off x="219605" y="213639"/>
            <a:ext cx="10451592" cy="373097"/>
          </a:xfrm>
          <a:prstGeom prst="rect">
            <a:avLst/>
          </a:prstGeom>
        </p:spPr>
        <p:txBody>
          <a:bodyPr/>
          <a:lstStyle/>
          <a:p>
            <a:r>
              <a:rPr lang="en-US"/>
              <a:t>Click to edit Master title style</a:t>
            </a:r>
          </a:p>
        </p:txBody>
      </p:sp>
      <p:sp>
        <p:nvSpPr>
          <p:cNvPr id="23" name="Text Placeholder 49">
            <a:extLst>
              <a:ext uri="{FF2B5EF4-FFF2-40B4-BE49-F238E27FC236}">
                <a16:creationId xmlns:a16="http://schemas.microsoft.com/office/drawing/2014/main" id="{5501D788-7E0B-B240-A5C4-EA870C07D9E5}"/>
              </a:ext>
            </a:extLst>
          </p:cNvPr>
          <p:cNvSpPr>
            <a:spLocks noGrp="1"/>
          </p:cNvSpPr>
          <p:nvPr>
            <p:ph type="body" sz="quarter" idx="23"/>
          </p:nvPr>
        </p:nvSpPr>
        <p:spPr>
          <a:xfrm>
            <a:off x="219456" y="433638"/>
            <a:ext cx="10452100" cy="326051"/>
          </a:xfrm>
          <a:prstGeom prst="rect">
            <a:avLst/>
          </a:prstGeom>
        </p:spPr>
        <p:txBody>
          <a:bodyPr tIns="91440">
            <a:spAutoFit/>
          </a:bodyPr>
          <a:lstStyle>
            <a:lvl7pPr>
              <a:defRPr spc="0"/>
            </a:lvl7pPr>
          </a:lstStyle>
          <a:p>
            <a:pPr lvl="0"/>
            <a:r>
              <a:rPr lang="en-US"/>
              <a:t>Click to edit Master text styles</a:t>
            </a:r>
          </a:p>
        </p:txBody>
      </p:sp>
      <p:sp>
        <p:nvSpPr>
          <p:cNvPr id="24" name="Text Placeholder 7">
            <a:extLst>
              <a:ext uri="{FF2B5EF4-FFF2-40B4-BE49-F238E27FC236}">
                <a16:creationId xmlns:a16="http://schemas.microsoft.com/office/drawing/2014/main" id="{50440AAA-BF40-2C43-8E9D-15EB688C9EB8}"/>
              </a:ext>
            </a:extLst>
          </p:cNvPr>
          <p:cNvSpPr>
            <a:spLocks noGrp="1"/>
          </p:cNvSpPr>
          <p:nvPr>
            <p:ph type="body" sz="quarter" idx="24"/>
          </p:nvPr>
        </p:nvSpPr>
        <p:spPr>
          <a:xfrm>
            <a:off x="228600" y="1379220"/>
            <a:ext cx="4394200" cy="2345514"/>
          </a:xfrm>
          <a:prstGeom prst="rect">
            <a:avLst/>
          </a:prstGeom>
        </p:spPr>
        <p:txBody>
          <a:bodyPr>
            <a:spAutoFit/>
          </a:bodyPr>
          <a:lstStyle>
            <a:lvl1pPr marL="0" marR="0" indent="0" algn="l" defTabSz="182742" rtl="0" eaLnBrk="1" fontAlgn="auto" latinLnBrk="0" hangingPunct="1">
              <a:lnSpc>
                <a:spcPct val="120000"/>
              </a:lnSpc>
              <a:spcBef>
                <a:spcPts val="0"/>
              </a:spcBef>
              <a:spcAft>
                <a:spcPts val="0"/>
              </a:spcAft>
              <a:buClrTx/>
              <a:buSzTx/>
              <a:buFont typeface="Arial" panose="020B0604020202020204" pitchFamily="34" charset="0"/>
              <a:buNone/>
              <a:tabLst/>
              <a:defRPr lang="en-US"/>
            </a:lvl1pPr>
            <a:lvl4pPr marL="182880" marR="0" indent="-182880" algn="l" defTabSz="182880" rtl="0" eaLnBrk="1" fontAlgn="auto" latinLnBrk="0" hangingPunct="1">
              <a:lnSpc>
                <a:spcPct val="100000"/>
              </a:lnSpc>
              <a:spcBef>
                <a:spcPts val="0"/>
              </a:spcBef>
              <a:spcAft>
                <a:spcPts val="600"/>
              </a:spcAft>
              <a:buClr>
                <a:schemeClr val="tx2"/>
              </a:buClr>
              <a:buSzPct val="100000"/>
              <a:buFont typeface="Arial" panose="020B0604020202020204" pitchFamily="34" charset="0"/>
              <a:buChar char="•"/>
              <a:tabLst>
                <a:tab pos="182880" algn="l"/>
                <a:tab pos="365760" algn="l"/>
                <a:tab pos="548640" algn="l"/>
              </a:tabLst>
              <a:defRPr/>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7" name="Footer Placeholder 5">
            <a:extLst>
              <a:ext uri="{FF2B5EF4-FFF2-40B4-BE49-F238E27FC236}">
                <a16:creationId xmlns:a16="http://schemas.microsoft.com/office/drawing/2014/main" id="{940DC427-958A-704E-95E4-098450DF1B84}"/>
              </a:ext>
            </a:extLst>
          </p:cNvPr>
          <p:cNvSpPr txBox="1">
            <a:spLocks/>
          </p:cNvSpPr>
          <p:nvPr userDrawn="1"/>
        </p:nvSpPr>
        <p:spPr>
          <a:xfrm>
            <a:off x="609599" y="6542340"/>
            <a:ext cx="10149840" cy="182880"/>
          </a:xfrm>
          <a:prstGeom prst="rect">
            <a:avLst/>
          </a:prstGeom>
        </p:spPr>
        <p:txBody>
          <a:bodyPr vert="horz" lIns="0" tIns="0" rIns="0" bIns="0" rtlCol="0" anchor="b" anchorCtr="0"/>
          <a:lstStyle>
            <a:defPPr>
              <a:defRPr lang="en-US"/>
            </a:defPPr>
            <a:lvl1pPr marL="0" indent="0" algn="l" defTabSz="457062" rtl="0" eaLnBrk="1" latinLnBrk="0" hangingPunct="1">
              <a:lnSpc>
                <a:spcPct val="100000"/>
              </a:lnSpc>
              <a:spcBef>
                <a:spcPts val="400"/>
              </a:spcBef>
              <a:spcAft>
                <a:spcPts val="400"/>
              </a:spcAft>
              <a:buClrTx/>
              <a:buFont typeface="Arial" panose="020B0604020202020204" pitchFamily="34" charset="0"/>
              <a:buNone/>
              <a:defRPr sz="600" b="0" i="0" kern="1200">
                <a:solidFill>
                  <a:srgbClr val="000000">
                    <a:alpha val="50000"/>
                  </a:srgbClr>
                </a:solidFill>
                <a:latin typeface="+mn-lt"/>
                <a:ea typeface="+mn-ea"/>
                <a:cs typeface="Times New Roman" panose="02020603050405020304" pitchFamily="18" charset="0"/>
              </a:defRPr>
            </a:lvl1pPr>
            <a:lvl2pPr marL="0" indent="0" algn="l" defTabSz="457062" rtl="0" eaLnBrk="1" latinLnBrk="0" hangingPunct="1">
              <a:lnSpc>
                <a:spcPct val="90000"/>
              </a:lnSpc>
              <a:spcBef>
                <a:spcPts val="1200"/>
              </a:spcBef>
              <a:spcAft>
                <a:spcPts val="300"/>
              </a:spcAft>
              <a:buClr>
                <a:schemeClr val="tx2"/>
              </a:buClr>
              <a:buFont typeface="+mj-lt"/>
              <a:buNone/>
              <a:defRPr sz="3600" b="0" i="0" kern="1200" cap="none" baseline="0">
                <a:solidFill>
                  <a:schemeClr val="tx2"/>
                </a:solidFill>
                <a:latin typeface="+mj-lt"/>
                <a:ea typeface="+mn-ea"/>
                <a:cs typeface="+mn-cs"/>
              </a:defRPr>
            </a:lvl2pPr>
            <a:lvl3pPr marL="0" indent="0" algn="l" defTabSz="457062" rtl="0" eaLnBrk="1" latinLnBrk="0" hangingPunct="1">
              <a:lnSpc>
                <a:spcPct val="100000"/>
              </a:lnSpc>
              <a:spcBef>
                <a:spcPts val="1200"/>
              </a:spcBef>
              <a:spcAft>
                <a:spcPts val="400"/>
              </a:spcAft>
              <a:buClrTx/>
              <a:buFont typeface="Arial" panose="020B0604020202020204" pitchFamily="34" charset="0"/>
              <a:buNone/>
              <a:defRPr sz="1600" b="1" i="0" kern="1200" spc="20" baseline="0">
                <a:solidFill>
                  <a:schemeClr val="tx2"/>
                </a:solidFill>
                <a:latin typeface="Century Gothic" panose="020B0502020202020204" pitchFamily="34" charset="0"/>
                <a:ea typeface="+mn-ea"/>
                <a:cs typeface="+mn-cs"/>
              </a:defRPr>
            </a:lvl3pPr>
            <a:lvl4pPr marL="201168" indent="-201168" algn="l" defTabSz="457062" rtl="0" eaLnBrk="1" latinLnBrk="0" hangingPunct="1">
              <a:lnSpc>
                <a:spcPct val="100000"/>
              </a:lnSpc>
              <a:spcBef>
                <a:spcPts val="200"/>
              </a:spcBef>
              <a:spcAft>
                <a:spcPts val="200"/>
              </a:spcAft>
              <a:buClr>
                <a:schemeClr val="tx2"/>
              </a:buClr>
              <a:buSzPct val="100000"/>
              <a:buFont typeface="Arial" panose="020B0604020202020204" pitchFamily="34" charset="0"/>
              <a:buChar char="•"/>
              <a:defRPr sz="1400" b="0" i="0" kern="1200" spc="20">
                <a:solidFill>
                  <a:schemeClr val="tx2"/>
                </a:solidFill>
                <a:latin typeface="Century Gothic" panose="020B0502020202020204" pitchFamily="34" charset="0"/>
                <a:ea typeface="+mn-ea"/>
                <a:cs typeface="+mn-cs"/>
              </a:defRPr>
            </a:lvl4pPr>
            <a:lvl5pPr marL="393192" indent="-164592" algn="l" defTabSz="457062" rtl="0" eaLnBrk="1" latinLnBrk="0" hangingPunct="1">
              <a:lnSpc>
                <a:spcPct val="100000"/>
              </a:lnSpc>
              <a:spcBef>
                <a:spcPts val="200"/>
              </a:spcBef>
              <a:spcAft>
                <a:spcPts val="200"/>
              </a:spcAft>
              <a:buClr>
                <a:schemeClr val="tx2"/>
              </a:buClr>
              <a:buFont typeface="System Font Regular"/>
              <a:buChar char="–"/>
              <a:defRPr sz="1400" b="0" i="0" kern="1200" spc="20">
                <a:solidFill>
                  <a:schemeClr val="tx2"/>
                </a:solidFill>
                <a:latin typeface="Century Gothic" panose="020B0502020202020204" pitchFamily="34" charset="0"/>
                <a:ea typeface="+mn-ea"/>
                <a:cs typeface="+mn-cs"/>
              </a:defRPr>
            </a:lvl5pPr>
            <a:lvl6pPr marL="612648" indent="-219456" algn="l" defTabSz="457062" rtl="0" eaLnBrk="1" latinLnBrk="0" hangingPunct="1">
              <a:lnSpc>
                <a:spcPct val="100000"/>
              </a:lnSpc>
              <a:spcBef>
                <a:spcPts val="200"/>
              </a:spcBef>
              <a:spcAft>
                <a:spcPts val="200"/>
              </a:spcAft>
              <a:buClr>
                <a:schemeClr val="tx2"/>
              </a:buClr>
              <a:buFont typeface="Lucida Grande" panose="020B0600040502020204" pitchFamily="34" charset="0"/>
              <a:buChar char="→"/>
              <a:defRPr sz="1400" b="0" i="0" kern="1200" spc="20" baseline="0">
                <a:solidFill>
                  <a:schemeClr val="tx2"/>
                </a:solidFill>
                <a:latin typeface="Century Gothic" panose="020B0502020202020204" pitchFamily="34" charset="0"/>
                <a:ea typeface="+mn-ea"/>
                <a:cs typeface="+mn-cs"/>
              </a:defRPr>
            </a:lvl6pPr>
            <a:lvl7pPr marL="0" indent="0" algn="l" defTabSz="457062" rtl="0" eaLnBrk="1" latinLnBrk="0" hangingPunct="1">
              <a:lnSpc>
                <a:spcPct val="100000"/>
              </a:lnSpc>
              <a:spcBef>
                <a:spcPts val="400"/>
              </a:spcBef>
              <a:spcAft>
                <a:spcPts val="400"/>
              </a:spcAft>
              <a:buClr>
                <a:schemeClr val="tx2"/>
              </a:buClr>
              <a:buFont typeface="Arial" panose="020B0604020202020204" pitchFamily="34" charset="0"/>
              <a:buNone/>
              <a:defRPr sz="1000" b="0" i="1" kern="900" spc="20" baseline="0">
                <a:solidFill>
                  <a:schemeClr val="tx2"/>
                </a:solidFill>
                <a:latin typeface="+mn-lt"/>
                <a:ea typeface="+mn-ea"/>
                <a:cs typeface="Times New Roman" panose="02020603050405020304" pitchFamily="18" charset="0"/>
              </a:defRPr>
            </a:lvl7pPr>
            <a:lvl8pPr marL="0" indent="0" algn="l" defTabSz="457062" rtl="0" eaLnBrk="1" latinLnBrk="0" hangingPunct="1">
              <a:spcBef>
                <a:spcPts val="400"/>
              </a:spcBef>
              <a:spcAft>
                <a:spcPts val="400"/>
              </a:spcAft>
              <a:buFont typeface="Arial" panose="020B0604020202020204" pitchFamily="34" charset="0"/>
              <a:buNone/>
              <a:defRPr sz="1400" kern="1200">
                <a:solidFill>
                  <a:schemeClr val="tx2"/>
                </a:solidFill>
                <a:latin typeface="+mn-lt"/>
                <a:ea typeface="+mn-ea"/>
                <a:cs typeface="+mn-cs"/>
              </a:defRPr>
            </a:lvl8pPr>
            <a:lvl9pPr marL="0" indent="0" algn="l" defTabSz="457062" rtl="0" eaLnBrk="1" latinLnBrk="0" hangingPunct="1">
              <a:spcBef>
                <a:spcPts val="400"/>
              </a:spcBef>
              <a:spcAft>
                <a:spcPts val="400"/>
              </a:spcAft>
              <a:buFont typeface="Arial" panose="020B0604020202020204" pitchFamily="34" charset="0"/>
              <a:buNone/>
              <a:defRPr sz="1400" kern="1200">
                <a:solidFill>
                  <a:schemeClr val="tx2"/>
                </a:solidFill>
                <a:latin typeface="+mn-lt"/>
                <a:ea typeface="+mn-ea"/>
                <a:cs typeface="+mn-cs"/>
              </a:defRPr>
            </a:lvl9pPr>
          </a:lstStyle>
          <a:p>
            <a:pPr>
              <a:spcBef>
                <a:spcPts val="0"/>
              </a:spcBef>
              <a:spcAft>
                <a:spcPts val="0"/>
              </a:spcAft>
            </a:pPr>
            <a:r>
              <a:rPr lang="en-US" kern="0"/>
              <a:t>© 2021 </a:t>
            </a:r>
            <a:r>
              <a:rPr lang="en-US" kern="0" err="1"/>
              <a:t>Xandr</a:t>
            </a:r>
            <a:r>
              <a:rPr lang="en-US" kern="0"/>
              <a:t> Inc. </a:t>
            </a:r>
            <a:r>
              <a:rPr lang="en-US" kern="0" err="1"/>
              <a:t>Xandr</a:t>
            </a:r>
            <a:r>
              <a:rPr lang="en-US" kern="0"/>
              <a:t>℠, the Kite logo, AT&amp;T, the Globe logo and other marks are trademarks and service marks of AT&amp;T Intellectual Property and/or AT&amp;T affiliated companies. All other marks contained herein are the property of their respective owners.</a:t>
            </a:r>
          </a:p>
        </p:txBody>
      </p:sp>
      <p:sp>
        <p:nvSpPr>
          <p:cNvPr id="38" name="Slide Number Placeholder 7">
            <a:extLst>
              <a:ext uri="{FF2B5EF4-FFF2-40B4-BE49-F238E27FC236}">
                <a16:creationId xmlns:a16="http://schemas.microsoft.com/office/drawing/2014/main" id="{7590981B-DDC3-3943-AA04-E8B77E453502}"/>
              </a:ext>
            </a:extLst>
          </p:cNvPr>
          <p:cNvSpPr txBox="1">
            <a:spLocks/>
          </p:cNvSpPr>
          <p:nvPr userDrawn="1"/>
        </p:nvSpPr>
        <p:spPr>
          <a:xfrm>
            <a:off x="228599" y="6542340"/>
            <a:ext cx="380999" cy="182880"/>
          </a:xfrm>
          <a:prstGeom prst="rect">
            <a:avLst/>
          </a:prstGeom>
        </p:spPr>
        <p:txBody>
          <a:bodyPr vert="horz" lIns="0" tIns="0" rIns="0" bIns="0" rtlCol="0" anchor="b" anchorCtr="0"/>
          <a:lstStyle>
            <a:defPPr>
              <a:defRPr lang="en-US"/>
            </a:defPPr>
            <a:lvl1pPr marL="0" indent="0" algn="l" defTabSz="457062" rtl="0" eaLnBrk="1" latinLnBrk="0" hangingPunct="1">
              <a:lnSpc>
                <a:spcPct val="100000"/>
              </a:lnSpc>
              <a:spcBef>
                <a:spcPts val="0"/>
              </a:spcBef>
              <a:spcAft>
                <a:spcPts val="0"/>
              </a:spcAft>
              <a:buClrTx/>
              <a:buFont typeface="Arial" panose="020B0604020202020204" pitchFamily="34" charset="0"/>
              <a:buNone/>
              <a:defRPr sz="800" b="0" i="0" kern="1200">
                <a:solidFill>
                  <a:srgbClr val="000000">
                    <a:alpha val="50000"/>
                  </a:srgbClr>
                </a:solidFill>
                <a:latin typeface="+mn-lt"/>
                <a:ea typeface="+mn-ea"/>
                <a:cs typeface="Times New Roman" panose="02020603050405020304" pitchFamily="18" charset="0"/>
              </a:defRPr>
            </a:lvl1pPr>
            <a:lvl2pPr marL="0" indent="0" algn="l" defTabSz="457062" rtl="0" eaLnBrk="1" latinLnBrk="0" hangingPunct="1">
              <a:lnSpc>
                <a:spcPct val="90000"/>
              </a:lnSpc>
              <a:spcBef>
                <a:spcPts val="1200"/>
              </a:spcBef>
              <a:spcAft>
                <a:spcPts val="300"/>
              </a:spcAft>
              <a:buClr>
                <a:schemeClr val="tx2"/>
              </a:buClr>
              <a:buFont typeface="+mj-lt"/>
              <a:buNone/>
              <a:defRPr sz="3600" b="0" i="0" kern="1200" cap="none" baseline="0">
                <a:solidFill>
                  <a:schemeClr val="tx2"/>
                </a:solidFill>
                <a:latin typeface="+mj-lt"/>
                <a:ea typeface="+mn-ea"/>
                <a:cs typeface="+mn-cs"/>
              </a:defRPr>
            </a:lvl2pPr>
            <a:lvl3pPr marL="0" indent="0" algn="l" defTabSz="457062" rtl="0" eaLnBrk="1" latinLnBrk="0" hangingPunct="1">
              <a:lnSpc>
                <a:spcPct val="100000"/>
              </a:lnSpc>
              <a:spcBef>
                <a:spcPts val="1200"/>
              </a:spcBef>
              <a:spcAft>
                <a:spcPts val="400"/>
              </a:spcAft>
              <a:buClrTx/>
              <a:buFont typeface="Arial" panose="020B0604020202020204" pitchFamily="34" charset="0"/>
              <a:buNone/>
              <a:defRPr sz="1600" b="1" i="0" kern="1200" spc="20" baseline="0">
                <a:solidFill>
                  <a:schemeClr val="tx2"/>
                </a:solidFill>
                <a:latin typeface="Century Gothic" panose="020B0502020202020204" pitchFamily="34" charset="0"/>
                <a:ea typeface="+mn-ea"/>
                <a:cs typeface="+mn-cs"/>
              </a:defRPr>
            </a:lvl3pPr>
            <a:lvl4pPr marL="201168" indent="-201168" algn="l" defTabSz="457062" rtl="0" eaLnBrk="1" latinLnBrk="0" hangingPunct="1">
              <a:lnSpc>
                <a:spcPct val="100000"/>
              </a:lnSpc>
              <a:spcBef>
                <a:spcPts val="200"/>
              </a:spcBef>
              <a:spcAft>
                <a:spcPts val="200"/>
              </a:spcAft>
              <a:buClr>
                <a:schemeClr val="tx2"/>
              </a:buClr>
              <a:buSzPct val="100000"/>
              <a:buFont typeface="Arial" panose="020B0604020202020204" pitchFamily="34" charset="0"/>
              <a:buChar char="•"/>
              <a:defRPr sz="1400" b="0" i="0" kern="1200" spc="20">
                <a:solidFill>
                  <a:schemeClr val="tx2"/>
                </a:solidFill>
                <a:latin typeface="Century Gothic" panose="020B0502020202020204" pitchFamily="34" charset="0"/>
                <a:ea typeface="+mn-ea"/>
                <a:cs typeface="+mn-cs"/>
              </a:defRPr>
            </a:lvl4pPr>
            <a:lvl5pPr marL="393192" indent="-164592" algn="l" defTabSz="457062" rtl="0" eaLnBrk="1" latinLnBrk="0" hangingPunct="1">
              <a:lnSpc>
                <a:spcPct val="100000"/>
              </a:lnSpc>
              <a:spcBef>
                <a:spcPts val="200"/>
              </a:spcBef>
              <a:spcAft>
                <a:spcPts val="200"/>
              </a:spcAft>
              <a:buClr>
                <a:schemeClr val="tx2"/>
              </a:buClr>
              <a:buFont typeface="System Font Regular"/>
              <a:buChar char="–"/>
              <a:defRPr sz="1400" b="0" i="0" kern="1200" spc="20">
                <a:solidFill>
                  <a:schemeClr val="tx2"/>
                </a:solidFill>
                <a:latin typeface="Century Gothic" panose="020B0502020202020204" pitchFamily="34" charset="0"/>
                <a:ea typeface="+mn-ea"/>
                <a:cs typeface="+mn-cs"/>
              </a:defRPr>
            </a:lvl5pPr>
            <a:lvl6pPr marL="612648" indent="-219456" algn="l" defTabSz="457062" rtl="0" eaLnBrk="1" latinLnBrk="0" hangingPunct="1">
              <a:lnSpc>
                <a:spcPct val="100000"/>
              </a:lnSpc>
              <a:spcBef>
                <a:spcPts val="200"/>
              </a:spcBef>
              <a:spcAft>
                <a:spcPts val="200"/>
              </a:spcAft>
              <a:buClr>
                <a:schemeClr val="tx2"/>
              </a:buClr>
              <a:buFont typeface="Lucida Grande" panose="020B0600040502020204" pitchFamily="34" charset="0"/>
              <a:buChar char="→"/>
              <a:defRPr sz="1400" b="0" i="0" kern="1200" spc="20" baseline="0">
                <a:solidFill>
                  <a:schemeClr val="tx2"/>
                </a:solidFill>
                <a:latin typeface="Century Gothic" panose="020B0502020202020204" pitchFamily="34" charset="0"/>
                <a:ea typeface="+mn-ea"/>
                <a:cs typeface="+mn-cs"/>
              </a:defRPr>
            </a:lvl6pPr>
            <a:lvl7pPr marL="0" indent="0" algn="l" defTabSz="457062" rtl="0" eaLnBrk="1" latinLnBrk="0" hangingPunct="1">
              <a:lnSpc>
                <a:spcPct val="100000"/>
              </a:lnSpc>
              <a:spcBef>
                <a:spcPts val="400"/>
              </a:spcBef>
              <a:spcAft>
                <a:spcPts val="400"/>
              </a:spcAft>
              <a:buClr>
                <a:schemeClr val="tx2"/>
              </a:buClr>
              <a:buFont typeface="Arial" panose="020B0604020202020204" pitchFamily="34" charset="0"/>
              <a:buNone/>
              <a:defRPr sz="1000" b="0" i="1" kern="900" spc="20" baseline="0">
                <a:solidFill>
                  <a:schemeClr val="tx2"/>
                </a:solidFill>
                <a:latin typeface="+mn-lt"/>
                <a:ea typeface="+mn-ea"/>
                <a:cs typeface="Times New Roman" panose="02020603050405020304" pitchFamily="18" charset="0"/>
              </a:defRPr>
            </a:lvl7pPr>
            <a:lvl8pPr marL="0" indent="0" algn="l" defTabSz="457062" rtl="0" eaLnBrk="1" latinLnBrk="0" hangingPunct="1">
              <a:spcBef>
                <a:spcPts val="400"/>
              </a:spcBef>
              <a:spcAft>
                <a:spcPts val="400"/>
              </a:spcAft>
              <a:buFont typeface="Arial" panose="020B0604020202020204" pitchFamily="34" charset="0"/>
              <a:buNone/>
              <a:defRPr sz="1400" kern="1200">
                <a:solidFill>
                  <a:schemeClr val="tx2"/>
                </a:solidFill>
                <a:latin typeface="+mn-lt"/>
                <a:ea typeface="+mn-ea"/>
                <a:cs typeface="+mn-cs"/>
              </a:defRPr>
            </a:lvl8pPr>
            <a:lvl9pPr marL="0" indent="0" algn="l" defTabSz="457062" rtl="0" eaLnBrk="1" latinLnBrk="0" hangingPunct="1">
              <a:spcBef>
                <a:spcPts val="400"/>
              </a:spcBef>
              <a:spcAft>
                <a:spcPts val="400"/>
              </a:spcAft>
              <a:buFont typeface="Arial" panose="020B0604020202020204" pitchFamily="34" charset="0"/>
              <a:buNone/>
              <a:defRPr sz="1400" kern="1200">
                <a:solidFill>
                  <a:schemeClr val="tx2"/>
                </a:solidFill>
                <a:latin typeface="+mn-lt"/>
                <a:ea typeface="+mn-ea"/>
                <a:cs typeface="+mn-cs"/>
              </a:defRPr>
            </a:lvl9pPr>
          </a:lstStyle>
          <a:p>
            <a:fld id="{B039CED7-89A6-0D48-93AF-800B78660EBD}" type="slidenum">
              <a:rPr lang="en-US"/>
              <a:pPr/>
              <a:t>‹#›</a:t>
            </a:fld>
            <a:endParaRPr lang="en-US"/>
          </a:p>
        </p:txBody>
      </p:sp>
    </p:spTree>
    <p:extLst>
      <p:ext uri="{BB962C8B-B14F-4D97-AF65-F5344CB8AC3E}">
        <p14:creationId xmlns:p14="http://schemas.microsoft.com/office/powerpoint/2010/main" val="533957112"/>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IMAGE SLIDE 2">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7BD70B0-08BA-2144-8B68-BAA20A671FA1}"/>
              </a:ext>
            </a:extLst>
          </p:cNvPr>
          <p:cNvPicPr>
            <a:picLocks noChangeAspect="1"/>
          </p:cNvPicPr>
          <p:nvPr userDrawn="1"/>
        </p:nvPicPr>
        <p:blipFill rotWithShape="1">
          <a:blip r:embed="rId2"/>
          <a:srcRect l="-10503" r="10503"/>
          <a:stretch/>
        </p:blipFill>
        <p:spPr>
          <a:xfrm>
            <a:off x="0" y="0"/>
            <a:ext cx="12188389" cy="6858000"/>
          </a:xfrm>
          <a:prstGeom prst="rect">
            <a:avLst/>
          </a:prstGeom>
        </p:spPr>
      </p:pic>
      <p:grpSp>
        <p:nvGrpSpPr>
          <p:cNvPr id="24" name="Group 23">
            <a:extLst>
              <a:ext uri="{FF2B5EF4-FFF2-40B4-BE49-F238E27FC236}">
                <a16:creationId xmlns:a16="http://schemas.microsoft.com/office/drawing/2014/main" id="{C75E059B-8356-4E40-A913-38E4F9AE7CD0}"/>
              </a:ext>
            </a:extLst>
          </p:cNvPr>
          <p:cNvGrpSpPr/>
          <p:nvPr userDrawn="1"/>
        </p:nvGrpSpPr>
        <p:grpSpPr>
          <a:xfrm flipV="1">
            <a:off x="-10464" y="0"/>
            <a:ext cx="7965744" cy="6858000"/>
            <a:chOff x="-10464" y="0"/>
            <a:chExt cx="7965744" cy="6858000"/>
          </a:xfrm>
          <a:solidFill>
            <a:schemeClr val="bg2"/>
          </a:solidFill>
        </p:grpSpPr>
        <p:sp>
          <p:nvSpPr>
            <p:cNvPr id="25" name="Rectangle 24">
              <a:extLst>
                <a:ext uri="{FF2B5EF4-FFF2-40B4-BE49-F238E27FC236}">
                  <a16:creationId xmlns:a16="http://schemas.microsoft.com/office/drawing/2014/main" id="{C0F8E548-CE7F-D943-8DF1-5426B0137DC3}"/>
                </a:ext>
              </a:extLst>
            </p:cNvPr>
            <p:cNvSpPr/>
            <p:nvPr userDrawn="1"/>
          </p:nvSpPr>
          <p:spPr>
            <a:xfrm>
              <a:off x="-10464" y="0"/>
              <a:ext cx="3987639"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a:p>
          </p:txBody>
        </p:sp>
        <p:sp>
          <p:nvSpPr>
            <p:cNvPr id="26" name="Triangle 25">
              <a:extLst>
                <a:ext uri="{FF2B5EF4-FFF2-40B4-BE49-F238E27FC236}">
                  <a16:creationId xmlns:a16="http://schemas.microsoft.com/office/drawing/2014/main" id="{384F7793-D559-9E47-9E0F-088EFD12A15C}"/>
                </a:ext>
              </a:extLst>
            </p:cNvPr>
            <p:cNvSpPr>
              <a:spLocks noChangeAspect="1"/>
            </p:cNvSpPr>
            <p:nvPr userDrawn="1"/>
          </p:nvSpPr>
          <p:spPr>
            <a:xfrm flipV="1">
              <a:off x="0" y="0"/>
              <a:ext cx="7955280" cy="6858000"/>
            </a:xfrm>
            <a:prstGeom prst="triangle">
              <a:avLst/>
            </a:prstGeom>
            <a:grp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a:p>
          </p:txBody>
        </p:sp>
      </p:grpSp>
      <p:grpSp>
        <p:nvGrpSpPr>
          <p:cNvPr id="33" name="Graphic 4">
            <a:extLst>
              <a:ext uri="{FF2B5EF4-FFF2-40B4-BE49-F238E27FC236}">
                <a16:creationId xmlns:a16="http://schemas.microsoft.com/office/drawing/2014/main" id="{F2427AE6-819E-8641-AA85-6D9CCF52F6E7}"/>
              </a:ext>
            </a:extLst>
          </p:cNvPr>
          <p:cNvGrpSpPr>
            <a:grpSpLocks noChangeAspect="1"/>
          </p:cNvGrpSpPr>
          <p:nvPr userDrawn="1"/>
        </p:nvGrpSpPr>
        <p:grpSpPr>
          <a:xfrm>
            <a:off x="11082528" y="221612"/>
            <a:ext cx="889622" cy="197488"/>
            <a:chOff x="3033712" y="2749550"/>
            <a:chExt cx="6121400" cy="1358900"/>
          </a:xfrm>
          <a:solidFill>
            <a:schemeClr val="bg2"/>
          </a:solidFill>
        </p:grpSpPr>
        <p:sp>
          <p:nvSpPr>
            <p:cNvPr id="34" name="Freeform 33">
              <a:extLst>
                <a:ext uri="{FF2B5EF4-FFF2-40B4-BE49-F238E27FC236}">
                  <a16:creationId xmlns:a16="http://schemas.microsoft.com/office/drawing/2014/main" id="{85907FE0-CB2A-C247-888A-AAD30FCF9D0C}"/>
                </a:ext>
              </a:extLst>
            </p:cNvPr>
            <p:cNvSpPr/>
            <p:nvPr/>
          </p:nvSpPr>
          <p:spPr>
            <a:xfrm>
              <a:off x="4194207" y="3122059"/>
              <a:ext cx="999606" cy="961718"/>
            </a:xfrm>
            <a:custGeom>
              <a:avLst/>
              <a:gdLst>
                <a:gd name="connsiteX0" fmla="*/ 710197 w 999606"/>
                <a:gd name="connsiteY0" fmla="*/ 915119 h 961718"/>
                <a:gd name="connsiteX1" fmla="*/ 497899 w 999606"/>
                <a:gd name="connsiteY1" fmla="*/ 640489 h 961718"/>
                <a:gd name="connsiteX2" fmla="*/ 284650 w 999606"/>
                <a:gd name="connsiteY2" fmla="*/ 915119 h 961718"/>
                <a:gd name="connsiteX3" fmla="*/ 190401 w 999606"/>
                <a:gd name="connsiteY3" fmla="*/ 961683 h 961718"/>
                <a:gd name="connsiteX4" fmla="*/ 0 w 999606"/>
                <a:gd name="connsiteY4" fmla="*/ 961683 h 961718"/>
                <a:gd name="connsiteX5" fmla="*/ 375090 w 999606"/>
                <a:gd name="connsiteY5" fmla="*/ 480842 h 961718"/>
                <a:gd name="connsiteX6" fmla="*/ 16184 w 999606"/>
                <a:gd name="connsiteY6" fmla="*/ 0 h 961718"/>
                <a:gd name="connsiteX7" fmla="*/ 208489 w 999606"/>
                <a:gd name="connsiteY7" fmla="*/ 0 h 961718"/>
                <a:gd name="connsiteX8" fmla="*/ 302738 w 999606"/>
                <a:gd name="connsiteY8" fmla="*/ 46564 h 961718"/>
                <a:gd name="connsiteX9" fmla="*/ 503611 w 999606"/>
                <a:gd name="connsiteY9" fmla="*/ 325946 h 961718"/>
                <a:gd name="connsiteX10" fmla="*/ 704485 w 999606"/>
                <a:gd name="connsiteY10" fmla="*/ 46564 h 961718"/>
                <a:gd name="connsiteX11" fmla="*/ 798733 w 999606"/>
                <a:gd name="connsiteY11" fmla="*/ 0 h 961718"/>
                <a:gd name="connsiteX12" fmla="*/ 983422 w 999606"/>
                <a:gd name="connsiteY12" fmla="*/ 0 h 961718"/>
                <a:gd name="connsiteX13" fmla="*/ 622612 w 999606"/>
                <a:gd name="connsiteY13" fmla="*/ 480842 h 961718"/>
                <a:gd name="connsiteX14" fmla="*/ 999606 w 999606"/>
                <a:gd name="connsiteY14" fmla="*/ 961683 h 961718"/>
                <a:gd name="connsiteX15" fmla="*/ 804445 w 999606"/>
                <a:gd name="connsiteY15" fmla="*/ 961683 h 961718"/>
                <a:gd name="connsiteX16" fmla="*/ 710197 w 999606"/>
                <a:gd name="connsiteY16" fmla="*/ 915119 h 961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99606" h="961718">
                  <a:moveTo>
                    <a:pt x="710197" y="915119"/>
                  </a:moveTo>
                  <a:lnTo>
                    <a:pt x="497899" y="640489"/>
                  </a:lnTo>
                  <a:lnTo>
                    <a:pt x="284650" y="915119"/>
                  </a:lnTo>
                  <a:cubicBezTo>
                    <a:pt x="262754" y="944578"/>
                    <a:pt x="227530" y="961683"/>
                    <a:pt x="190401" y="961683"/>
                  </a:cubicBezTo>
                  <a:lnTo>
                    <a:pt x="0" y="961683"/>
                  </a:lnTo>
                  <a:lnTo>
                    <a:pt x="375090" y="480842"/>
                  </a:lnTo>
                  <a:lnTo>
                    <a:pt x="16184" y="0"/>
                  </a:lnTo>
                  <a:lnTo>
                    <a:pt x="208489" y="0"/>
                  </a:lnTo>
                  <a:cubicBezTo>
                    <a:pt x="245618" y="0"/>
                    <a:pt x="279890" y="17105"/>
                    <a:pt x="302738" y="46564"/>
                  </a:cubicBezTo>
                  <a:lnTo>
                    <a:pt x="503611" y="325946"/>
                  </a:lnTo>
                  <a:lnTo>
                    <a:pt x="704485" y="46564"/>
                  </a:lnTo>
                  <a:cubicBezTo>
                    <a:pt x="726381" y="17105"/>
                    <a:pt x="761605" y="0"/>
                    <a:pt x="798733" y="0"/>
                  </a:cubicBezTo>
                  <a:lnTo>
                    <a:pt x="983422" y="0"/>
                  </a:lnTo>
                  <a:lnTo>
                    <a:pt x="622612" y="480842"/>
                  </a:lnTo>
                  <a:lnTo>
                    <a:pt x="999606" y="961683"/>
                  </a:lnTo>
                  <a:lnTo>
                    <a:pt x="804445" y="961683"/>
                  </a:lnTo>
                  <a:cubicBezTo>
                    <a:pt x="767317" y="962633"/>
                    <a:pt x="732093" y="944578"/>
                    <a:pt x="710197" y="915119"/>
                  </a:cubicBezTo>
                </a:path>
              </a:pathLst>
            </a:custGeom>
            <a:grpFill/>
            <a:ln w="9510" cap="flat">
              <a:noFill/>
              <a:prstDash val="solid"/>
              <a:miter/>
            </a:ln>
          </p:spPr>
          <p:txBody>
            <a:bodyPr rtlCol="0" anchor="ctr"/>
            <a:lstStyle/>
            <a:p>
              <a:endParaRPr lang="en-US"/>
            </a:p>
          </p:txBody>
        </p:sp>
        <p:sp>
          <p:nvSpPr>
            <p:cNvPr id="35" name="Freeform 34">
              <a:extLst>
                <a:ext uri="{FF2B5EF4-FFF2-40B4-BE49-F238E27FC236}">
                  <a16:creationId xmlns:a16="http://schemas.microsoft.com/office/drawing/2014/main" id="{B5A2978E-35CE-5D43-8D28-DF48EBFEA96D}"/>
                </a:ext>
              </a:extLst>
            </p:cNvPr>
            <p:cNvSpPr/>
            <p:nvPr/>
          </p:nvSpPr>
          <p:spPr>
            <a:xfrm>
              <a:off x="5142405" y="3112556"/>
              <a:ext cx="1019598" cy="984489"/>
            </a:xfrm>
            <a:custGeom>
              <a:avLst/>
              <a:gdLst>
                <a:gd name="connsiteX0" fmla="*/ 716861 w 1019598"/>
                <a:gd name="connsiteY0" fmla="*/ 708909 h 984489"/>
                <a:gd name="connsiteX1" fmla="*/ 797781 w 1019598"/>
                <a:gd name="connsiteY1" fmla="*/ 491295 h 984489"/>
                <a:gd name="connsiteX2" fmla="*/ 716861 w 1019598"/>
                <a:gd name="connsiteY2" fmla="*/ 273681 h 984489"/>
                <a:gd name="connsiteX3" fmla="*/ 511227 w 1019598"/>
                <a:gd name="connsiteY3" fmla="*/ 191006 h 984489"/>
                <a:gd name="connsiteX4" fmla="*/ 306546 w 1019598"/>
                <a:gd name="connsiteY4" fmla="*/ 273681 h 984489"/>
                <a:gd name="connsiteX5" fmla="*/ 226578 w 1019598"/>
                <a:gd name="connsiteY5" fmla="*/ 491295 h 984489"/>
                <a:gd name="connsiteX6" fmla="*/ 306546 w 1019598"/>
                <a:gd name="connsiteY6" fmla="*/ 708909 h 984489"/>
                <a:gd name="connsiteX7" fmla="*/ 511227 w 1019598"/>
                <a:gd name="connsiteY7" fmla="*/ 791583 h 984489"/>
                <a:gd name="connsiteX8" fmla="*/ 716861 w 1019598"/>
                <a:gd name="connsiteY8" fmla="*/ 708909 h 984489"/>
                <a:gd name="connsiteX9" fmla="*/ 1019599 w 1019598"/>
                <a:gd name="connsiteY9" fmla="*/ 11403 h 984489"/>
                <a:gd name="connsiteX10" fmla="*/ 1019599 w 1019598"/>
                <a:gd name="connsiteY10" fmla="*/ 972136 h 984489"/>
                <a:gd name="connsiteX11" fmla="*/ 922494 w 1019598"/>
                <a:gd name="connsiteY11" fmla="*/ 972136 h 984489"/>
                <a:gd name="connsiteX12" fmla="*/ 805397 w 1019598"/>
                <a:gd name="connsiteY12" fmla="*/ 855252 h 984489"/>
                <a:gd name="connsiteX13" fmla="*/ 805397 w 1019598"/>
                <a:gd name="connsiteY13" fmla="*/ 847650 h 984489"/>
                <a:gd name="connsiteX14" fmla="*/ 667356 w 1019598"/>
                <a:gd name="connsiteY14" fmla="*/ 950280 h 984489"/>
                <a:gd name="connsiteX15" fmla="*/ 486475 w 1019598"/>
                <a:gd name="connsiteY15" fmla="*/ 984490 h 984489"/>
                <a:gd name="connsiteX16" fmla="*/ 235146 w 1019598"/>
                <a:gd name="connsiteY16" fmla="*/ 923672 h 984489"/>
                <a:gd name="connsiteX17" fmla="*/ 61880 w 1019598"/>
                <a:gd name="connsiteY17" fmla="*/ 750721 h 984489"/>
                <a:gd name="connsiteX18" fmla="*/ 0 w 1019598"/>
                <a:gd name="connsiteY18" fmla="*/ 491295 h 984489"/>
                <a:gd name="connsiteX19" fmla="*/ 61880 w 1019598"/>
                <a:gd name="connsiteY19" fmla="*/ 232819 h 984489"/>
                <a:gd name="connsiteX20" fmla="*/ 235146 w 1019598"/>
                <a:gd name="connsiteY20" fmla="*/ 60818 h 984489"/>
                <a:gd name="connsiteX21" fmla="*/ 486475 w 1019598"/>
                <a:gd name="connsiteY21" fmla="*/ 0 h 984489"/>
                <a:gd name="connsiteX22" fmla="*/ 658788 w 1019598"/>
                <a:gd name="connsiteY22" fmla="*/ 32309 h 984489"/>
                <a:gd name="connsiteX23" fmla="*/ 794925 w 1019598"/>
                <a:gd name="connsiteY23" fmla="*/ 127337 h 984489"/>
                <a:gd name="connsiteX24" fmla="*/ 912022 w 1019598"/>
                <a:gd name="connsiteY24" fmla="*/ 10453 h 984489"/>
                <a:gd name="connsiteX25" fmla="*/ 1019599 w 1019598"/>
                <a:gd name="connsiteY25" fmla="*/ 10453 h 984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019598" h="984489">
                  <a:moveTo>
                    <a:pt x="716861" y="708909"/>
                  </a:moveTo>
                  <a:cubicBezTo>
                    <a:pt x="771125" y="653792"/>
                    <a:pt x="797781" y="581571"/>
                    <a:pt x="797781" y="491295"/>
                  </a:cubicBezTo>
                  <a:cubicBezTo>
                    <a:pt x="797781" y="401018"/>
                    <a:pt x="771125" y="328797"/>
                    <a:pt x="716861" y="273681"/>
                  </a:cubicBezTo>
                  <a:cubicBezTo>
                    <a:pt x="662596" y="218564"/>
                    <a:pt x="594052" y="191006"/>
                    <a:pt x="511227" y="191006"/>
                  </a:cubicBezTo>
                  <a:cubicBezTo>
                    <a:pt x="428403" y="191006"/>
                    <a:pt x="359858" y="218564"/>
                    <a:pt x="306546" y="273681"/>
                  </a:cubicBezTo>
                  <a:cubicBezTo>
                    <a:pt x="253234" y="328797"/>
                    <a:pt x="226578" y="401018"/>
                    <a:pt x="226578" y="491295"/>
                  </a:cubicBezTo>
                  <a:cubicBezTo>
                    <a:pt x="226578" y="581571"/>
                    <a:pt x="253234" y="653792"/>
                    <a:pt x="306546" y="708909"/>
                  </a:cubicBezTo>
                  <a:cubicBezTo>
                    <a:pt x="359858" y="764025"/>
                    <a:pt x="428403" y="791583"/>
                    <a:pt x="511227" y="791583"/>
                  </a:cubicBezTo>
                  <a:cubicBezTo>
                    <a:pt x="594052" y="792533"/>
                    <a:pt x="662596" y="764975"/>
                    <a:pt x="716861" y="708909"/>
                  </a:cubicBezTo>
                  <a:moveTo>
                    <a:pt x="1019599" y="11403"/>
                  </a:moveTo>
                  <a:lnTo>
                    <a:pt x="1019599" y="972136"/>
                  </a:lnTo>
                  <a:lnTo>
                    <a:pt x="922494" y="972136"/>
                  </a:lnTo>
                  <a:cubicBezTo>
                    <a:pt x="857758" y="972136"/>
                    <a:pt x="805397" y="919871"/>
                    <a:pt x="805397" y="855252"/>
                  </a:cubicBezTo>
                  <a:lnTo>
                    <a:pt x="805397" y="847650"/>
                  </a:lnTo>
                  <a:cubicBezTo>
                    <a:pt x="768269" y="893263"/>
                    <a:pt x="722573" y="927473"/>
                    <a:pt x="667356" y="950280"/>
                  </a:cubicBezTo>
                  <a:cubicBezTo>
                    <a:pt x="613092" y="973087"/>
                    <a:pt x="552164" y="984490"/>
                    <a:pt x="486475" y="984490"/>
                  </a:cubicBezTo>
                  <a:cubicBezTo>
                    <a:pt x="393178" y="984490"/>
                    <a:pt x="308450" y="964534"/>
                    <a:pt x="235146" y="923672"/>
                  </a:cubicBezTo>
                  <a:cubicBezTo>
                    <a:pt x="160889" y="882810"/>
                    <a:pt x="103769" y="824843"/>
                    <a:pt x="61880" y="750721"/>
                  </a:cubicBezTo>
                  <a:cubicBezTo>
                    <a:pt x="19992" y="676599"/>
                    <a:pt x="0" y="590124"/>
                    <a:pt x="0" y="491295"/>
                  </a:cubicBezTo>
                  <a:cubicBezTo>
                    <a:pt x="0" y="392466"/>
                    <a:pt x="20944" y="306940"/>
                    <a:pt x="61880" y="232819"/>
                  </a:cubicBezTo>
                  <a:cubicBezTo>
                    <a:pt x="103769" y="158697"/>
                    <a:pt x="160889" y="101680"/>
                    <a:pt x="235146" y="60818"/>
                  </a:cubicBezTo>
                  <a:cubicBezTo>
                    <a:pt x="309402" y="19956"/>
                    <a:pt x="393178" y="0"/>
                    <a:pt x="486475" y="0"/>
                  </a:cubicBezTo>
                  <a:cubicBezTo>
                    <a:pt x="549308" y="0"/>
                    <a:pt x="606428" y="10453"/>
                    <a:pt x="658788" y="32309"/>
                  </a:cubicBezTo>
                  <a:cubicBezTo>
                    <a:pt x="711149" y="54166"/>
                    <a:pt x="756845" y="85525"/>
                    <a:pt x="794925" y="127337"/>
                  </a:cubicBezTo>
                  <a:cubicBezTo>
                    <a:pt x="794925" y="62718"/>
                    <a:pt x="847286" y="10453"/>
                    <a:pt x="912022" y="10453"/>
                  </a:cubicBezTo>
                  <a:lnTo>
                    <a:pt x="1019599" y="10453"/>
                  </a:lnTo>
                  <a:close/>
                </a:path>
              </a:pathLst>
            </a:custGeom>
            <a:grpFill/>
            <a:ln w="9510" cap="flat">
              <a:noFill/>
              <a:prstDash val="solid"/>
              <a:miter/>
            </a:ln>
          </p:spPr>
          <p:txBody>
            <a:bodyPr rtlCol="0" anchor="ctr"/>
            <a:lstStyle/>
            <a:p>
              <a:endParaRPr lang="en-US"/>
            </a:p>
          </p:txBody>
        </p:sp>
        <p:sp>
          <p:nvSpPr>
            <p:cNvPr id="36" name="Freeform 35">
              <a:extLst>
                <a:ext uri="{FF2B5EF4-FFF2-40B4-BE49-F238E27FC236}">
                  <a16:creationId xmlns:a16="http://schemas.microsoft.com/office/drawing/2014/main" id="{AB24EE1A-A2E4-0648-86F7-FFF240220A72}"/>
                </a:ext>
              </a:extLst>
            </p:cNvPr>
            <p:cNvSpPr/>
            <p:nvPr/>
          </p:nvSpPr>
          <p:spPr>
            <a:xfrm>
              <a:off x="6327653" y="3113488"/>
              <a:ext cx="949150" cy="971204"/>
            </a:xfrm>
            <a:custGeom>
              <a:avLst/>
              <a:gdLst>
                <a:gd name="connsiteX0" fmla="*/ 838718 w 949150"/>
                <a:gd name="connsiteY0" fmla="*/ 105500 h 971204"/>
                <a:gd name="connsiteX1" fmla="*/ 949150 w 949150"/>
                <a:gd name="connsiteY1" fmla="*/ 420042 h 971204"/>
                <a:gd name="connsiteX2" fmla="*/ 949150 w 949150"/>
                <a:gd name="connsiteY2" fmla="*/ 971205 h 971204"/>
                <a:gd name="connsiteX3" fmla="*/ 840621 w 949150"/>
                <a:gd name="connsiteY3" fmla="*/ 971205 h 971204"/>
                <a:gd name="connsiteX4" fmla="*/ 723525 w 949150"/>
                <a:gd name="connsiteY4" fmla="*/ 854320 h 971204"/>
                <a:gd name="connsiteX5" fmla="*/ 723525 w 949150"/>
                <a:gd name="connsiteY5" fmla="*/ 449501 h 971204"/>
                <a:gd name="connsiteX6" fmla="*/ 663548 w 949150"/>
                <a:gd name="connsiteY6" fmla="*/ 259445 h 971204"/>
                <a:gd name="connsiteX7" fmla="*/ 494091 w 949150"/>
                <a:gd name="connsiteY7" fmla="*/ 195776 h 971204"/>
                <a:gd name="connsiteX8" fmla="*/ 297978 w 949150"/>
                <a:gd name="connsiteY8" fmla="*/ 270849 h 971204"/>
                <a:gd name="connsiteX9" fmla="*/ 225626 w 949150"/>
                <a:gd name="connsiteY9" fmla="*/ 485612 h 971204"/>
                <a:gd name="connsiteX10" fmla="*/ 225626 w 949150"/>
                <a:gd name="connsiteY10" fmla="*/ 854320 h 971204"/>
                <a:gd name="connsiteX11" fmla="*/ 108529 w 949150"/>
                <a:gd name="connsiteY11" fmla="*/ 971205 h 971204"/>
                <a:gd name="connsiteX12" fmla="*/ 0 w 949150"/>
                <a:gd name="connsiteY12" fmla="*/ 971205 h 971204"/>
                <a:gd name="connsiteX13" fmla="*/ 0 w 949150"/>
                <a:gd name="connsiteY13" fmla="*/ 10472 h 971204"/>
                <a:gd name="connsiteX14" fmla="*/ 97105 w 949150"/>
                <a:gd name="connsiteY14" fmla="*/ 10472 h 971204"/>
                <a:gd name="connsiteX15" fmla="*/ 214201 w 949150"/>
                <a:gd name="connsiteY15" fmla="*/ 127356 h 971204"/>
                <a:gd name="connsiteX16" fmla="*/ 214201 w 949150"/>
                <a:gd name="connsiteY16" fmla="*/ 134958 h 971204"/>
                <a:gd name="connsiteX17" fmla="*/ 355098 w 949150"/>
                <a:gd name="connsiteY17" fmla="*/ 34229 h 971204"/>
                <a:gd name="connsiteX18" fmla="*/ 546452 w 949150"/>
                <a:gd name="connsiteY18" fmla="*/ 19 h 971204"/>
                <a:gd name="connsiteX19" fmla="*/ 838718 w 949150"/>
                <a:gd name="connsiteY19" fmla="*/ 105500 h 971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49150" h="971204">
                  <a:moveTo>
                    <a:pt x="838718" y="105500"/>
                  </a:moveTo>
                  <a:cubicBezTo>
                    <a:pt x="912022" y="176771"/>
                    <a:pt x="949150" y="281302"/>
                    <a:pt x="949150" y="420042"/>
                  </a:cubicBezTo>
                  <a:lnTo>
                    <a:pt x="949150" y="971205"/>
                  </a:lnTo>
                  <a:lnTo>
                    <a:pt x="840621" y="971205"/>
                  </a:lnTo>
                  <a:cubicBezTo>
                    <a:pt x="775885" y="971205"/>
                    <a:pt x="723525" y="918939"/>
                    <a:pt x="723525" y="854320"/>
                  </a:cubicBezTo>
                  <a:lnTo>
                    <a:pt x="723525" y="449501"/>
                  </a:lnTo>
                  <a:cubicBezTo>
                    <a:pt x="723525" y="365876"/>
                    <a:pt x="703533" y="302208"/>
                    <a:pt x="663548" y="259445"/>
                  </a:cubicBezTo>
                  <a:cubicBezTo>
                    <a:pt x="623564" y="216683"/>
                    <a:pt x="567396" y="195776"/>
                    <a:pt x="494091" y="195776"/>
                  </a:cubicBezTo>
                  <a:cubicBezTo>
                    <a:pt x="411267" y="195776"/>
                    <a:pt x="345578" y="220484"/>
                    <a:pt x="297978" y="270849"/>
                  </a:cubicBezTo>
                  <a:cubicBezTo>
                    <a:pt x="249426" y="320263"/>
                    <a:pt x="225626" y="392484"/>
                    <a:pt x="225626" y="485612"/>
                  </a:cubicBezTo>
                  <a:lnTo>
                    <a:pt x="225626" y="854320"/>
                  </a:lnTo>
                  <a:cubicBezTo>
                    <a:pt x="225626" y="918939"/>
                    <a:pt x="173265" y="971205"/>
                    <a:pt x="108529" y="971205"/>
                  </a:cubicBezTo>
                  <a:lnTo>
                    <a:pt x="0" y="971205"/>
                  </a:lnTo>
                  <a:lnTo>
                    <a:pt x="0" y="10472"/>
                  </a:lnTo>
                  <a:lnTo>
                    <a:pt x="97105" y="10472"/>
                  </a:lnTo>
                  <a:cubicBezTo>
                    <a:pt x="161841" y="10472"/>
                    <a:pt x="214201" y="62737"/>
                    <a:pt x="214201" y="127356"/>
                  </a:cubicBezTo>
                  <a:lnTo>
                    <a:pt x="214201" y="134958"/>
                  </a:lnTo>
                  <a:cubicBezTo>
                    <a:pt x="251330" y="90295"/>
                    <a:pt x="297978" y="57036"/>
                    <a:pt x="355098" y="34229"/>
                  </a:cubicBezTo>
                  <a:cubicBezTo>
                    <a:pt x="411267" y="11422"/>
                    <a:pt x="475051" y="19"/>
                    <a:pt x="546452" y="19"/>
                  </a:cubicBezTo>
                  <a:cubicBezTo>
                    <a:pt x="667356" y="-932"/>
                    <a:pt x="765413" y="34229"/>
                    <a:pt x="838718" y="105500"/>
                  </a:cubicBezTo>
                </a:path>
              </a:pathLst>
            </a:custGeom>
            <a:grpFill/>
            <a:ln w="9510" cap="flat">
              <a:noFill/>
              <a:prstDash val="solid"/>
              <a:miter/>
            </a:ln>
          </p:spPr>
          <p:txBody>
            <a:bodyPr rtlCol="0" anchor="ctr"/>
            <a:lstStyle/>
            <a:p>
              <a:endParaRPr lang="en-US"/>
            </a:p>
          </p:txBody>
        </p:sp>
        <p:sp>
          <p:nvSpPr>
            <p:cNvPr id="37" name="Freeform 36">
              <a:extLst>
                <a:ext uri="{FF2B5EF4-FFF2-40B4-BE49-F238E27FC236}">
                  <a16:creationId xmlns:a16="http://schemas.microsoft.com/office/drawing/2014/main" id="{ED220A47-E0EA-364A-8B45-0EBB6D54148B}"/>
                </a:ext>
              </a:extLst>
            </p:cNvPr>
            <p:cNvSpPr/>
            <p:nvPr/>
          </p:nvSpPr>
          <p:spPr>
            <a:xfrm>
              <a:off x="7392948" y="2766655"/>
              <a:ext cx="1021502" cy="1330391"/>
            </a:xfrm>
            <a:custGeom>
              <a:avLst/>
              <a:gdLst>
                <a:gd name="connsiteX0" fmla="*/ 658788 w 1021502"/>
                <a:gd name="connsiteY0" fmla="*/ 1101374 h 1330391"/>
                <a:gd name="connsiteX1" fmla="*/ 761605 w 1021502"/>
                <a:gd name="connsiteY1" fmla="*/ 995893 h 1330391"/>
                <a:gd name="connsiteX2" fmla="*/ 799686 w 1021502"/>
                <a:gd name="connsiteY2" fmla="*/ 837196 h 1330391"/>
                <a:gd name="connsiteX3" fmla="*/ 761605 w 1021502"/>
                <a:gd name="connsiteY3" fmla="*/ 678500 h 1330391"/>
                <a:gd name="connsiteX4" fmla="*/ 658788 w 1021502"/>
                <a:gd name="connsiteY4" fmla="*/ 573019 h 1330391"/>
                <a:gd name="connsiteX5" fmla="*/ 513131 w 1021502"/>
                <a:gd name="connsiteY5" fmla="*/ 535958 h 1330391"/>
                <a:gd name="connsiteX6" fmla="*/ 367474 w 1021502"/>
                <a:gd name="connsiteY6" fmla="*/ 573019 h 1330391"/>
                <a:gd name="connsiteX7" fmla="*/ 264658 w 1021502"/>
                <a:gd name="connsiteY7" fmla="*/ 678500 h 1330391"/>
                <a:gd name="connsiteX8" fmla="*/ 226578 w 1021502"/>
                <a:gd name="connsiteY8" fmla="*/ 837196 h 1330391"/>
                <a:gd name="connsiteX9" fmla="*/ 264658 w 1021502"/>
                <a:gd name="connsiteY9" fmla="*/ 995893 h 1330391"/>
                <a:gd name="connsiteX10" fmla="*/ 367474 w 1021502"/>
                <a:gd name="connsiteY10" fmla="*/ 1101374 h 1330391"/>
                <a:gd name="connsiteX11" fmla="*/ 513131 w 1021502"/>
                <a:gd name="connsiteY11" fmla="*/ 1138435 h 1330391"/>
                <a:gd name="connsiteX12" fmla="*/ 658788 w 1021502"/>
                <a:gd name="connsiteY12" fmla="*/ 1101374 h 1330391"/>
                <a:gd name="connsiteX13" fmla="*/ 1021503 w 1021502"/>
                <a:gd name="connsiteY13" fmla="*/ 0 h 1330391"/>
                <a:gd name="connsiteX14" fmla="*/ 1021503 w 1021502"/>
                <a:gd name="connsiteY14" fmla="*/ 1318038 h 1330391"/>
                <a:gd name="connsiteX15" fmla="*/ 922494 w 1021502"/>
                <a:gd name="connsiteY15" fmla="*/ 1318038 h 1330391"/>
                <a:gd name="connsiteX16" fmla="*/ 805397 w 1021502"/>
                <a:gd name="connsiteY16" fmla="*/ 1201154 h 1330391"/>
                <a:gd name="connsiteX17" fmla="*/ 805397 w 1021502"/>
                <a:gd name="connsiteY17" fmla="*/ 1193551 h 1330391"/>
                <a:gd name="connsiteX18" fmla="*/ 667356 w 1021502"/>
                <a:gd name="connsiteY18" fmla="*/ 1296182 h 1330391"/>
                <a:gd name="connsiteX19" fmla="*/ 486475 w 1021502"/>
                <a:gd name="connsiteY19" fmla="*/ 1330392 h 1330391"/>
                <a:gd name="connsiteX20" fmla="*/ 237049 w 1021502"/>
                <a:gd name="connsiteY20" fmla="*/ 1269574 h 1330391"/>
                <a:gd name="connsiteX21" fmla="*/ 62832 w 1021502"/>
                <a:gd name="connsiteY21" fmla="*/ 1095673 h 1330391"/>
                <a:gd name="connsiteX22" fmla="*/ 0 w 1021502"/>
                <a:gd name="connsiteY22" fmla="*/ 837196 h 1330391"/>
                <a:gd name="connsiteX23" fmla="*/ 62832 w 1021502"/>
                <a:gd name="connsiteY23" fmla="*/ 579671 h 1330391"/>
                <a:gd name="connsiteX24" fmla="*/ 237049 w 1021502"/>
                <a:gd name="connsiteY24" fmla="*/ 406720 h 1330391"/>
                <a:gd name="connsiteX25" fmla="*/ 486475 w 1021502"/>
                <a:gd name="connsiteY25" fmla="*/ 345902 h 1330391"/>
                <a:gd name="connsiteX26" fmla="*/ 661645 w 1021502"/>
                <a:gd name="connsiteY26" fmla="*/ 378211 h 1330391"/>
                <a:gd name="connsiteX27" fmla="*/ 796829 w 1021502"/>
                <a:gd name="connsiteY27" fmla="*/ 475140 h 1330391"/>
                <a:gd name="connsiteX28" fmla="*/ 796829 w 1021502"/>
                <a:gd name="connsiteY28" fmla="*/ 0 h 1330391"/>
                <a:gd name="connsiteX29" fmla="*/ 1021503 w 1021502"/>
                <a:gd name="connsiteY29" fmla="*/ 0 h 1330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21502" h="1330391">
                  <a:moveTo>
                    <a:pt x="658788" y="1101374"/>
                  </a:moveTo>
                  <a:cubicBezTo>
                    <a:pt x="701628" y="1076667"/>
                    <a:pt x="735901" y="1041507"/>
                    <a:pt x="761605" y="995893"/>
                  </a:cubicBezTo>
                  <a:cubicBezTo>
                    <a:pt x="787309" y="950280"/>
                    <a:pt x="799686" y="897064"/>
                    <a:pt x="799686" y="837196"/>
                  </a:cubicBezTo>
                  <a:cubicBezTo>
                    <a:pt x="799686" y="777329"/>
                    <a:pt x="787309" y="724113"/>
                    <a:pt x="761605" y="678500"/>
                  </a:cubicBezTo>
                  <a:cubicBezTo>
                    <a:pt x="735901" y="632886"/>
                    <a:pt x="701628" y="597726"/>
                    <a:pt x="658788" y="573019"/>
                  </a:cubicBezTo>
                  <a:cubicBezTo>
                    <a:pt x="615948" y="548311"/>
                    <a:pt x="566444" y="535958"/>
                    <a:pt x="513131" y="535958"/>
                  </a:cubicBezTo>
                  <a:cubicBezTo>
                    <a:pt x="458867" y="535958"/>
                    <a:pt x="410315" y="548311"/>
                    <a:pt x="367474" y="573019"/>
                  </a:cubicBezTo>
                  <a:cubicBezTo>
                    <a:pt x="324634" y="597726"/>
                    <a:pt x="290362" y="632886"/>
                    <a:pt x="264658" y="678500"/>
                  </a:cubicBezTo>
                  <a:cubicBezTo>
                    <a:pt x="238954" y="724113"/>
                    <a:pt x="226578" y="777329"/>
                    <a:pt x="226578" y="837196"/>
                  </a:cubicBezTo>
                  <a:cubicBezTo>
                    <a:pt x="226578" y="897064"/>
                    <a:pt x="238954" y="950280"/>
                    <a:pt x="264658" y="995893"/>
                  </a:cubicBezTo>
                  <a:cubicBezTo>
                    <a:pt x="290362" y="1041507"/>
                    <a:pt x="323682" y="1076667"/>
                    <a:pt x="367474" y="1101374"/>
                  </a:cubicBezTo>
                  <a:cubicBezTo>
                    <a:pt x="410315" y="1126082"/>
                    <a:pt x="459819" y="1138435"/>
                    <a:pt x="513131" y="1138435"/>
                  </a:cubicBezTo>
                  <a:cubicBezTo>
                    <a:pt x="566444" y="1138435"/>
                    <a:pt x="615948" y="1126082"/>
                    <a:pt x="658788" y="1101374"/>
                  </a:cubicBezTo>
                  <a:moveTo>
                    <a:pt x="1021503" y="0"/>
                  </a:moveTo>
                  <a:lnTo>
                    <a:pt x="1021503" y="1318038"/>
                  </a:lnTo>
                  <a:lnTo>
                    <a:pt x="922494" y="1318038"/>
                  </a:lnTo>
                  <a:cubicBezTo>
                    <a:pt x="857758" y="1318038"/>
                    <a:pt x="805397" y="1265773"/>
                    <a:pt x="805397" y="1201154"/>
                  </a:cubicBezTo>
                  <a:lnTo>
                    <a:pt x="805397" y="1193551"/>
                  </a:lnTo>
                  <a:cubicBezTo>
                    <a:pt x="768269" y="1239165"/>
                    <a:pt x="722573" y="1273375"/>
                    <a:pt x="667356" y="1296182"/>
                  </a:cubicBezTo>
                  <a:cubicBezTo>
                    <a:pt x="613092" y="1318988"/>
                    <a:pt x="552164" y="1330392"/>
                    <a:pt x="486475" y="1330392"/>
                  </a:cubicBezTo>
                  <a:cubicBezTo>
                    <a:pt x="394131" y="1330392"/>
                    <a:pt x="310354" y="1310436"/>
                    <a:pt x="237049" y="1269574"/>
                  </a:cubicBezTo>
                  <a:cubicBezTo>
                    <a:pt x="162793" y="1228712"/>
                    <a:pt x="104721" y="1170745"/>
                    <a:pt x="62832" y="1095673"/>
                  </a:cubicBezTo>
                  <a:cubicBezTo>
                    <a:pt x="20944" y="1020600"/>
                    <a:pt x="0" y="934125"/>
                    <a:pt x="0" y="837196"/>
                  </a:cubicBezTo>
                  <a:cubicBezTo>
                    <a:pt x="0" y="740268"/>
                    <a:pt x="20944" y="653792"/>
                    <a:pt x="62832" y="579671"/>
                  </a:cubicBezTo>
                  <a:cubicBezTo>
                    <a:pt x="104721" y="505549"/>
                    <a:pt x="162793" y="447582"/>
                    <a:pt x="237049" y="406720"/>
                  </a:cubicBezTo>
                  <a:cubicBezTo>
                    <a:pt x="311306" y="365858"/>
                    <a:pt x="394131" y="345902"/>
                    <a:pt x="486475" y="345902"/>
                  </a:cubicBezTo>
                  <a:cubicBezTo>
                    <a:pt x="550260" y="345902"/>
                    <a:pt x="608332" y="356355"/>
                    <a:pt x="661645" y="378211"/>
                  </a:cubicBezTo>
                  <a:cubicBezTo>
                    <a:pt x="714957" y="400068"/>
                    <a:pt x="759701" y="432377"/>
                    <a:pt x="796829" y="475140"/>
                  </a:cubicBezTo>
                  <a:lnTo>
                    <a:pt x="796829" y="0"/>
                  </a:lnTo>
                  <a:lnTo>
                    <a:pt x="1021503" y="0"/>
                  </a:lnTo>
                  <a:close/>
                </a:path>
              </a:pathLst>
            </a:custGeom>
            <a:grpFill/>
            <a:ln w="9510" cap="flat">
              <a:noFill/>
              <a:prstDash val="solid"/>
              <a:miter/>
            </a:ln>
          </p:spPr>
          <p:txBody>
            <a:bodyPr rtlCol="0" anchor="ctr"/>
            <a:lstStyle/>
            <a:p>
              <a:endParaRPr lang="en-US"/>
            </a:p>
          </p:txBody>
        </p:sp>
        <p:sp>
          <p:nvSpPr>
            <p:cNvPr id="38" name="Freeform 37">
              <a:extLst>
                <a:ext uri="{FF2B5EF4-FFF2-40B4-BE49-F238E27FC236}">
                  <a16:creationId xmlns:a16="http://schemas.microsoft.com/office/drawing/2014/main" id="{16C099F9-54D0-B646-92A2-78522B14F064}"/>
                </a:ext>
              </a:extLst>
            </p:cNvPr>
            <p:cNvSpPr/>
            <p:nvPr/>
          </p:nvSpPr>
          <p:spPr>
            <a:xfrm>
              <a:off x="8588668" y="3112556"/>
              <a:ext cx="557875" cy="971185"/>
            </a:xfrm>
            <a:custGeom>
              <a:avLst/>
              <a:gdLst>
                <a:gd name="connsiteX0" fmla="*/ 557875 w 557875"/>
                <a:gd name="connsiteY0" fmla="*/ 0 h 971185"/>
                <a:gd name="connsiteX1" fmla="*/ 557875 w 557875"/>
                <a:gd name="connsiteY1" fmla="*/ 213813 h 971185"/>
                <a:gd name="connsiteX2" fmla="*/ 505515 w 557875"/>
                <a:gd name="connsiteY2" fmla="*/ 208111 h 971185"/>
                <a:gd name="connsiteX3" fmla="*/ 299882 w 557875"/>
                <a:gd name="connsiteY3" fmla="*/ 285084 h 971185"/>
                <a:gd name="connsiteX4" fmla="*/ 225626 w 557875"/>
                <a:gd name="connsiteY4" fmla="*/ 505549 h 971185"/>
                <a:gd name="connsiteX5" fmla="*/ 225626 w 557875"/>
                <a:gd name="connsiteY5" fmla="*/ 854302 h 971185"/>
                <a:gd name="connsiteX6" fmla="*/ 108529 w 557875"/>
                <a:gd name="connsiteY6" fmla="*/ 971186 h 971185"/>
                <a:gd name="connsiteX7" fmla="*/ 0 w 557875"/>
                <a:gd name="connsiteY7" fmla="*/ 971186 h 971185"/>
                <a:gd name="connsiteX8" fmla="*/ 0 w 557875"/>
                <a:gd name="connsiteY8" fmla="*/ 11403 h 971185"/>
                <a:gd name="connsiteX9" fmla="*/ 214201 w 557875"/>
                <a:gd name="connsiteY9" fmla="*/ 11403 h 971185"/>
                <a:gd name="connsiteX10" fmla="*/ 214201 w 557875"/>
                <a:gd name="connsiteY10" fmla="*/ 152045 h 971185"/>
                <a:gd name="connsiteX11" fmla="*/ 557875 w 557875"/>
                <a:gd name="connsiteY11" fmla="*/ 0 h 971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7875" h="971185">
                  <a:moveTo>
                    <a:pt x="557875" y="0"/>
                  </a:moveTo>
                  <a:lnTo>
                    <a:pt x="557875" y="213813"/>
                  </a:lnTo>
                  <a:cubicBezTo>
                    <a:pt x="538835" y="210012"/>
                    <a:pt x="520748" y="208111"/>
                    <a:pt x="505515" y="208111"/>
                  </a:cubicBezTo>
                  <a:cubicBezTo>
                    <a:pt x="417931" y="208111"/>
                    <a:pt x="349386" y="233769"/>
                    <a:pt x="299882" y="285084"/>
                  </a:cubicBezTo>
                  <a:cubicBezTo>
                    <a:pt x="250378" y="336399"/>
                    <a:pt x="225626" y="409571"/>
                    <a:pt x="225626" y="505549"/>
                  </a:cubicBezTo>
                  <a:lnTo>
                    <a:pt x="225626" y="854302"/>
                  </a:lnTo>
                  <a:cubicBezTo>
                    <a:pt x="225626" y="918920"/>
                    <a:pt x="173265" y="971186"/>
                    <a:pt x="108529" y="971186"/>
                  </a:cubicBezTo>
                  <a:lnTo>
                    <a:pt x="0" y="971186"/>
                  </a:lnTo>
                  <a:lnTo>
                    <a:pt x="0" y="11403"/>
                  </a:lnTo>
                  <a:lnTo>
                    <a:pt x="214201" y="11403"/>
                  </a:lnTo>
                  <a:lnTo>
                    <a:pt x="214201" y="152045"/>
                  </a:lnTo>
                  <a:cubicBezTo>
                    <a:pt x="279890" y="50365"/>
                    <a:pt x="394131" y="0"/>
                    <a:pt x="557875" y="0"/>
                  </a:cubicBezTo>
                </a:path>
              </a:pathLst>
            </a:custGeom>
            <a:grpFill/>
            <a:ln w="9510" cap="flat">
              <a:noFill/>
              <a:prstDash val="solid"/>
              <a:miter/>
            </a:ln>
          </p:spPr>
          <p:txBody>
            <a:bodyPr rtlCol="0" anchor="ctr"/>
            <a:lstStyle/>
            <a:p>
              <a:endParaRPr lang="en-US"/>
            </a:p>
          </p:txBody>
        </p:sp>
        <p:sp>
          <p:nvSpPr>
            <p:cNvPr id="39" name="Freeform 38">
              <a:extLst>
                <a:ext uri="{FF2B5EF4-FFF2-40B4-BE49-F238E27FC236}">
                  <a16:creationId xmlns:a16="http://schemas.microsoft.com/office/drawing/2014/main" id="{823457AC-D509-E84B-AB37-7D2F24993EAD}"/>
                </a:ext>
              </a:extLst>
            </p:cNvPr>
            <p:cNvSpPr/>
            <p:nvPr/>
          </p:nvSpPr>
          <p:spPr>
            <a:xfrm>
              <a:off x="3049896" y="3158170"/>
              <a:ext cx="486475" cy="416222"/>
            </a:xfrm>
            <a:custGeom>
              <a:avLst/>
              <a:gdLst>
                <a:gd name="connsiteX0" fmla="*/ 246570 w 486475"/>
                <a:gd name="connsiteY0" fmla="*/ 0 h 416222"/>
                <a:gd name="connsiteX1" fmla="*/ 225625 w 486475"/>
                <a:gd name="connsiteY1" fmla="*/ 26608 h 416222"/>
                <a:gd name="connsiteX2" fmla="*/ 0 w 486475"/>
                <a:gd name="connsiteY2" fmla="*/ 416223 h 416222"/>
                <a:gd name="connsiteX3" fmla="*/ 486475 w 486475"/>
                <a:gd name="connsiteY3" fmla="*/ 416223 h 416222"/>
                <a:gd name="connsiteX4" fmla="*/ 246570 w 486475"/>
                <a:gd name="connsiteY4" fmla="*/ 0 h 416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475" h="416222">
                  <a:moveTo>
                    <a:pt x="246570" y="0"/>
                  </a:moveTo>
                  <a:cubicBezTo>
                    <a:pt x="238954" y="7602"/>
                    <a:pt x="231338" y="16155"/>
                    <a:pt x="225625" y="26608"/>
                  </a:cubicBezTo>
                  <a:lnTo>
                    <a:pt x="0" y="416223"/>
                  </a:lnTo>
                  <a:lnTo>
                    <a:pt x="486475" y="416223"/>
                  </a:lnTo>
                  <a:lnTo>
                    <a:pt x="246570" y="0"/>
                  </a:lnTo>
                  <a:close/>
                </a:path>
              </a:pathLst>
            </a:custGeom>
            <a:grpFill/>
            <a:ln w="9510" cap="flat">
              <a:noFill/>
              <a:prstDash val="solid"/>
              <a:miter/>
            </a:ln>
          </p:spPr>
          <p:txBody>
            <a:bodyPr rtlCol="0" anchor="ctr"/>
            <a:lstStyle/>
            <a:p>
              <a:endParaRPr lang="en-US"/>
            </a:p>
          </p:txBody>
        </p:sp>
        <p:sp>
          <p:nvSpPr>
            <p:cNvPr id="40" name="Freeform 39">
              <a:extLst>
                <a:ext uri="{FF2B5EF4-FFF2-40B4-BE49-F238E27FC236}">
                  <a16:creationId xmlns:a16="http://schemas.microsoft.com/office/drawing/2014/main" id="{D3089FE3-5A24-1C41-8EC4-19E3827E003F}"/>
                </a:ext>
              </a:extLst>
            </p:cNvPr>
            <p:cNvSpPr/>
            <p:nvPr/>
          </p:nvSpPr>
          <p:spPr>
            <a:xfrm>
              <a:off x="3348826" y="3123009"/>
              <a:ext cx="480763" cy="420973"/>
            </a:xfrm>
            <a:custGeom>
              <a:avLst/>
              <a:gdLst>
                <a:gd name="connsiteX0" fmla="*/ 480763 w 480763"/>
                <a:gd name="connsiteY0" fmla="*/ 4751 h 420973"/>
                <a:gd name="connsiteX1" fmla="*/ 447443 w 480763"/>
                <a:gd name="connsiteY1" fmla="*/ 0 h 420973"/>
                <a:gd name="connsiteX2" fmla="*/ 33320 w 480763"/>
                <a:gd name="connsiteY2" fmla="*/ 0 h 420973"/>
                <a:gd name="connsiteX3" fmla="*/ 0 w 480763"/>
                <a:gd name="connsiteY3" fmla="*/ 4751 h 420973"/>
                <a:gd name="connsiteX4" fmla="*/ 240858 w 480763"/>
                <a:gd name="connsiteY4" fmla="*/ 420974 h 420973"/>
                <a:gd name="connsiteX5" fmla="*/ 480763 w 480763"/>
                <a:gd name="connsiteY5" fmla="*/ 4751 h 420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0763" h="420973">
                  <a:moveTo>
                    <a:pt x="480763" y="4751"/>
                  </a:moveTo>
                  <a:cubicBezTo>
                    <a:pt x="470291" y="1901"/>
                    <a:pt x="458867" y="0"/>
                    <a:pt x="447443" y="0"/>
                  </a:cubicBezTo>
                  <a:lnTo>
                    <a:pt x="33320" y="0"/>
                  </a:lnTo>
                  <a:cubicBezTo>
                    <a:pt x="21896" y="0"/>
                    <a:pt x="10472" y="1901"/>
                    <a:pt x="0" y="4751"/>
                  </a:cubicBezTo>
                  <a:lnTo>
                    <a:pt x="240858" y="420974"/>
                  </a:lnTo>
                  <a:lnTo>
                    <a:pt x="480763" y="4751"/>
                  </a:lnTo>
                  <a:close/>
                </a:path>
              </a:pathLst>
            </a:custGeom>
            <a:grpFill/>
            <a:ln w="9510" cap="flat">
              <a:noFill/>
              <a:prstDash val="solid"/>
              <a:miter/>
            </a:ln>
          </p:spPr>
          <p:txBody>
            <a:bodyPr rtlCol="0" anchor="ctr"/>
            <a:lstStyle/>
            <a:p>
              <a:endParaRPr lang="en-US"/>
            </a:p>
          </p:txBody>
        </p:sp>
        <p:sp>
          <p:nvSpPr>
            <p:cNvPr id="41" name="Freeform 40">
              <a:extLst>
                <a:ext uri="{FF2B5EF4-FFF2-40B4-BE49-F238E27FC236}">
                  <a16:creationId xmlns:a16="http://schemas.microsoft.com/office/drawing/2014/main" id="{A274F07D-1D7E-1349-9471-442E8B1000E5}"/>
                </a:ext>
              </a:extLst>
            </p:cNvPr>
            <p:cNvSpPr/>
            <p:nvPr/>
          </p:nvSpPr>
          <p:spPr>
            <a:xfrm>
              <a:off x="3050848" y="3634260"/>
              <a:ext cx="487427" cy="416222"/>
            </a:xfrm>
            <a:custGeom>
              <a:avLst/>
              <a:gdLst>
                <a:gd name="connsiteX0" fmla="*/ 0 w 487427"/>
                <a:gd name="connsiteY0" fmla="*/ 0 h 416222"/>
                <a:gd name="connsiteX1" fmla="*/ 225625 w 487427"/>
                <a:gd name="connsiteY1" fmla="*/ 389615 h 416222"/>
                <a:gd name="connsiteX2" fmla="*/ 246570 w 487427"/>
                <a:gd name="connsiteY2" fmla="*/ 416222 h 416222"/>
                <a:gd name="connsiteX3" fmla="*/ 487427 w 487427"/>
                <a:gd name="connsiteY3" fmla="*/ 0 h 416222"/>
                <a:gd name="connsiteX4" fmla="*/ 0 w 487427"/>
                <a:gd name="connsiteY4" fmla="*/ 0 h 416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7427" h="416222">
                  <a:moveTo>
                    <a:pt x="0" y="0"/>
                  </a:moveTo>
                  <a:lnTo>
                    <a:pt x="225625" y="389615"/>
                  </a:lnTo>
                  <a:cubicBezTo>
                    <a:pt x="231338" y="399118"/>
                    <a:pt x="238002" y="408620"/>
                    <a:pt x="246570" y="416222"/>
                  </a:cubicBezTo>
                  <a:lnTo>
                    <a:pt x="487427" y="0"/>
                  </a:lnTo>
                  <a:lnTo>
                    <a:pt x="0" y="0"/>
                  </a:lnTo>
                  <a:close/>
                </a:path>
              </a:pathLst>
            </a:custGeom>
            <a:grpFill/>
            <a:ln w="9510" cap="flat">
              <a:noFill/>
              <a:prstDash val="solid"/>
              <a:miter/>
            </a:ln>
          </p:spPr>
          <p:txBody>
            <a:bodyPr rtlCol="0" anchor="ctr"/>
            <a:lstStyle/>
            <a:p>
              <a:endParaRPr lang="en-US"/>
            </a:p>
          </p:txBody>
        </p:sp>
        <p:sp>
          <p:nvSpPr>
            <p:cNvPr id="42" name="Freeform 41">
              <a:extLst>
                <a:ext uri="{FF2B5EF4-FFF2-40B4-BE49-F238E27FC236}">
                  <a16:creationId xmlns:a16="http://schemas.microsoft.com/office/drawing/2014/main" id="{62567845-6C51-744A-982D-3882F90B8247}"/>
                </a:ext>
              </a:extLst>
            </p:cNvPr>
            <p:cNvSpPr/>
            <p:nvPr/>
          </p:nvSpPr>
          <p:spPr>
            <a:xfrm>
              <a:off x="3641091" y="3634260"/>
              <a:ext cx="487427" cy="416222"/>
            </a:xfrm>
            <a:custGeom>
              <a:avLst/>
              <a:gdLst>
                <a:gd name="connsiteX0" fmla="*/ 261802 w 487427"/>
                <a:gd name="connsiteY0" fmla="*/ 389615 h 416222"/>
                <a:gd name="connsiteX1" fmla="*/ 487427 w 487427"/>
                <a:gd name="connsiteY1" fmla="*/ 0 h 416222"/>
                <a:gd name="connsiteX2" fmla="*/ 0 w 487427"/>
                <a:gd name="connsiteY2" fmla="*/ 0 h 416222"/>
                <a:gd name="connsiteX3" fmla="*/ 240858 w 487427"/>
                <a:gd name="connsiteY3" fmla="*/ 416222 h 416222"/>
                <a:gd name="connsiteX4" fmla="*/ 261802 w 487427"/>
                <a:gd name="connsiteY4" fmla="*/ 389615 h 416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7427" h="416222">
                  <a:moveTo>
                    <a:pt x="261802" y="389615"/>
                  </a:moveTo>
                  <a:lnTo>
                    <a:pt x="487427" y="0"/>
                  </a:lnTo>
                  <a:lnTo>
                    <a:pt x="0" y="0"/>
                  </a:lnTo>
                  <a:lnTo>
                    <a:pt x="240858" y="416222"/>
                  </a:lnTo>
                  <a:cubicBezTo>
                    <a:pt x="248474" y="407670"/>
                    <a:pt x="256090" y="399118"/>
                    <a:pt x="261802" y="389615"/>
                  </a:cubicBezTo>
                </a:path>
              </a:pathLst>
            </a:custGeom>
            <a:grpFill/>
            <a:ln w="9510" cap="flat">
              <a:noFill/>
              <a:prstDash val="solid"/>
              <a:miter/>
            </a:ln>
          </p:spPr>
          <p:txBody>
            <a:bodyPr rtlCol="0" anchor="ctr"/>
            <a:lstStyle/>
            <a:p>
              <a:endParaRPr lang="en-US"/>
            </a:p>
          </p:txBody>
        </p:sp>
        <p:sp>
          <p:nvSpPr>
            <p:cNvPr id="43" name="Freeform 42">
              <a:extLst>
                <a:ext uri="{FF2B5EF4-FFF2-40B4-BE49-F238E27FC236}">
                  <a16:creationId xmlns:a16="http://schemas.microsoft.com/office/drawing/2014/main" id="{B8AE3870-608E-6640-80D0-6888A1B995A6}"/>
                </a:ext>
              </a:extLst>
            </p:cNvPr>
            <p:cNvSpPr/>
            <p:nvPr/>
          </p:nvSpPr>
          <p:spPr>
            <a:xfrm>
              <a:off x="3348826" y="3663719"/>
              <a:ext cx="481715" cy="420973"/>
            </a:xfrm>
            <a:custGeom>
              <a:avLst/>
              <a:gdLst>
                <a:gd name="connsiteX0" fmla="*/ 0 w 481715"/>
                <a:gd name="connsiteY0" fmla="*/ 416223 h 420973"/>
                <a:gd name="connsiteX1" fmla="*/ 33320 w 481715"/>
                <a:gd name="connsiteY1" fmla="*/ 420974 h 420973"/>
                <a:gd name="connsiteX2" fmla="*/ 448395 w 481715"/>
                <a:gd name="connsiteY2" fmla="*/ 420974 h 420973"/>
                <a:gd name="connsiteX3" fmla="*/ 481715 w 481715"/>
                <a:gd name="connsiteY3" fmla="*/ 416223 h 420973"/>
                <a:gd name="connsiteX4" fmla="*/ 240858 w 481715"/>
                <a:gd name="connsiteY4" fmla="*/ 0 h 420973"/>
                <a:gd name="connsiteX5" fmla="*/ 0 w 481715"/>
                <a:gd name="connsiteY5" fmla="*/ 416223 h 420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1715" h="420973">
                  <a:moveTo>
                    <a:pt x="0" y="416223"/>
                  </a:moveTo>
                  <a:cubicBezTo>
                    <a:pt x="10472" y="419073"/>
                    <a:pt x="21896" y="420974"/>
                    <a:pt x="33320" y="420974"/>
                  </a:cubicBezTo>
                  <a:lnTo>
                    <a:pt x="448395" y="420974"/>
                  </a:lnTo>
                  <a:cubicBezTo>
                    <a:pt x="459819" y="420974"/>
                    <a:pt x="471243" y="419073"/>
                    <a:pt x="481715" y="416223"/>
                  </a:cubicBezTo>
                  <a:lnTo>
                    <a:pt x="240858" y="0"/>
                  </a:lnTo>
                  <a:lnTo>
                    <a:pt x="0" y="416223"/>
                  </a:lnTo>
                  <a:close/>
                </a:path>
              </a:pathLst>
            </a:custGeom>
            <a:grpFill/>
            <a:ln w="9510" cap="flat">
              <a:noFill/>
              <a:prstDash val="solid"/>
              <a:miter/>
            </a:ln>
          </p:spPr>
          <p:txBody>
            <a:bodyPr rtlCol="0" anchor="ctr"/>
            <a:lstStyle/>
            <a:p>
              <a:endParaRPr lang="en-US"/>
            </a:p>
          </p:txBody>
        </p:sp>
        <p:sp>
          <p:nvSpPr>
            <p:cNvPr id="44" name="Freeform 43">
              <a:extLst>
                <a:ext uri="{FF2B5EF4-FFF2-40B4-BE49-F238E27FC236}">
                  <a16:creationId xmlns:a16="http://schemas.microsoft.com/office/drawing/2014/main" id="{FECD6833-B942-6147-A671-EA5013EEFFBB}"/>
                </a:ext>
              </a:extLst>
            </p:cNvPr>
            <p:cNvSpPr/>
            <p:nvPr/>
          </p:nvSpPr>
          <p:spPr>
            <a:xfrm>
              <a:off x="3641091" y="3158170"/>
              <a:ext cx="486475" cy="416222"/>
            </a:xfrm>
            <a:custGeom>
              <a:avLst/>
              <a:gdLst>
                <a:gd name="connsiteX0" fmla="*/ 486475 w 486475"/>
                <a:gd name="connsiteY0" fmla="*/ 416223 h 416222"/>
                <a:gd name="connsiteX1" fmla="*/ 260850 w 486475"/>
                <a:gd name="connsiteY1" fmla="*/ 26608 h 416222"/>
                <a:gd name="connsiteX2" fmla="*/ 239906 w 486475"/>
                <a:gd name="connsiteY2" fmla="*/ 0 h 416222"/>
                <a:gd name="connsiteX3" fmla="*/ 0 w 486475"/>
                <a:gd name="connsiteY3" fmla="*/ 416223 h 416222"/>
                <a:gd name="connsiteX4" fmla="*/ 486475 w 486475"/>
                <a:gd name="connsiteY4" fmla="*/ 416223 h 416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475" h="416222">
                  <a:moveTo>
                    <a:pt x="486475" y="416223"/>
                  </a:moveTo>
                  <a:lnTo>
                    <a:pt x="260850" y="26608"/>
                  </a:lnTo>
                  <a:cubicBezTo>
                    <a:pt x="255138" y="17105"/>
                    <a:pt x="248474" y="7602"/>
                    <a:pt x="239906" y="0"/>
                  </a:cubicBezTo>
                  <a:lnTo>
                    <a:pt x="0" y="416223"/>
                  </a:lnTo>
                  <a:lnTo>
                    <a:pt x="486475" y="416223"/>
                  </a:lnTo>
                  <a:close/>
                </a:path>
              </a:pathLst>
            </a:custGeom>
            <a:grpFill/>
            <a:ln w="9510" cap="flat">
              <a:noFill/>
              <a:prstDash val="solid"/>
              <a:miter/>
            </a:ln>
          </p:spPr>
          <p:txBody>
            <a:bodyPr rtlCol="0" anchor="ctr"/>
            <a:lstStyle/>
            <a:p>
              <a:endParaRPr lang="en-US"/>
            </a:p>
          </p:txBody>
        </p:sp>
      </p:grpSp>
      <p:sp>
        <p:nvSpPr>
          <p:cNvPr id="21" name="TITLE">
            <a:extLst>
              <a:ext uri="{FF2B5EF4-FFF2-40B4-BE49-F238E27FC236}">
                <a16:creationId xmlns:a16="http://schemas.microsoft.com/office/drawing/2014/main" id="{439C48C6-C516-5E4D-89C3-A2FF3CD46C9A}"/>
              </a:ext>
            </a:extLst>
          </p:cNvPr>
          <p:cNvSpPr>
            <a:spLocks noGrp="1"/>
          </p:cNvSpPr>
          <p:nvPr>
            <p:ph type="title"/>
          </p:nvPr>
        </p:nvSpPr>
        <p:spPr>
          <a:xfrm>
            <a:off x="219605" y="213639"/>
            <a:ext cx="10451592" cy="373097"/>
          </a:xfrm>
          <a:prstGeom prst="rect">
            <a:avLst/>
          </a:prstGeom>
        </p:spPr>
        <p:txBody>
          <a:bodyPr/>
          <a:lstStyle/>
          <a:p>
            <a:r>
              <a:rPr lang="en-US"/>
              <a:t>Click to edit Master title style</a:t>
            </a:r>
          </a:p>
        </p:txBody>
      </p:sp>
      <p:sp>
        <p:nvSpPr>
          <p:cNvPr id="19" name="Text Placeholder 49">
            <a:extLst>
              <a:ext uri="{FF2B5EF4-FFF2-40B4-BE49-F238E27FC236}">
                <a16:creationId xmlns:a16="http://schemas.microsoft.com/office/drawing/2014/main" id="{B101015C-A8B5-EB4D-A21A-E1E2EFA8E8AD}"/>
              </a:ext>
            </a:extLst>
          </p:cNvPr>
          <p:cNvSpPr>
            <a:spLocks noGrp="1"/>
          </p:cNvSpPr>
          <p:nvPr>
            <p:ph type="body" sz="quarter" idx="23"/>
          </p:nvPr>
        </p:nvSpPr>
        <p:spPr>
          <a:xfrm>
            <a:off x="219456" y="433638"/>
            <a:ext cx="10452100" cy="326051"/>
          </a:xfrm>
          <a:prstGeom prst="rect">
            <a:avLst/>
          </a:prstGeom>
        </p:spPr>
        <p:txBody>
          <a:bodyPr tIns="91440">
            <a:spAutoFit/>
          </a:bodyPr>
          <a:lstStyle>
            <a:lvl7pPr>
              <a:defRPr spc="0"/>
            </a:lvl7pPr>
          </a:lstStyle>
          <a:p>
            <a:pPr lvl="0"/>
            <a:r>
              <a:rPr lang="en-US"/>
              <a:t>Click to edit Master text styles</a:t>
            </a:r>
          </a:p>
        </p:txBody>
      </p:sp>
      <p:sp>
        <p:nvSpPr>
          <p:cNvPr id="22" name="Text Placeholder 7">
            <a:extLst>
              <a:ext uri="{FF2B5EF4-FFF2-40B4-BE49-F238E27FC236}">
                <a16:creationId xmlns:a16="http://schemas.microsoft.com/office/drawing/2014/main" id="{5D75A970-A37C-124E-B7C5-3A4385BF963C}"/>
              </a:ext>
            </a:extLst>
          </p:cNvPr>
          <p:cNvSpPr>
            <a:spLocks noGrp="1"/>
          </p:cNvSpPr>
          <p:nvPr>
            <p:ph type="body" sz="quarter" idx="24"/>
          </p:nvPr>
        </p:nvSpPr>
        <p:spPr>
          <a:xfrm>
            <a:off x="228600" y="1379220"/>
            <a:ext cx="4394200" cy="2345514"/>
          </a:xfrm>
          <a:prstGeom prst="rect">
            <a:avLst/>
          </a:prstGeom>
        </p:spPr>
        <p:txBody>
          <a:bodyPr>
            <a:spAutoFit/>
          </a:bodyPr>
          <a:lstStyle>
            <a:lvl1pPr marL="0" marR="0" indent="0" algn="l" defTabSz="182742" rtl="0" eaLnBrk="1" fontAlgn="auto" latinLnBrk="0" hangingPunct="1">
              <a:lnSpc>
                <a:spcPct val="120000"/>
              </a:lnSpc>
              <a:spcBef>
                <a:spcPts val="0"/>
              </a:spcBef>
              <a:spcAft>
                <a:spcPts val="0"/>
              </a:spcAft>
              <a:buClrTx/>
              <a:buSzTx/>
              <a:buFont typeface="Arial" panose="020B0604020202020204" pitchFamily="34" charset="0"/>
              <a:buNone/>
              <a:tabLst/>
              <a:defRPr lang="en-US"/>
            </a:lvl1pPr>
            <a:lvl4pPr marL="182880" marR="0" indent="-182880" algn="l" defTabSz="182880" rtl="0" eaLnBrk="1" fontAlgn="auto" latinLnBrk="0" hangingPunct="1">
              <a:lnSpc>
                <a:spcPct val="100000"/>
              </a:lnSpc>
              <a:spcBef>
                <a:spcPts val="0"/>
              </a:spcBef>
              <a:spcAft>
                <a:spcPts val="600"/>
              </a:spcAft>
              <a:buClr>
                <a:schemeClr val="tx2"/>
              </a:buClr>
              <a:buSzPct val="100000"/>
              <a:buFont typeface="Arial" panose="020B0604020202020204" pitchFamily="34" charset="0"/>
              <a:buChar char="•"/>
              <a:tabLst>
                <a:tab pos="182880" algn="l"/>
                <a:tab pos="365760" algn="l"/>
                <a:tab pos="548640" algn="l"/>
              </a:tabLst>
              <a:defRPr/>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Footer Placeholder 5">
            <a:extLst>
              <a:ext uri="{FF2B5EF4-FFF2-40B4-BE49-F238E27FC236}">
                <a16:creationId xmlns:a16="http://schemas.microsoft.com/office/drawing/2014/main" id="{13CB68A3-0FD4-C94A-B3B6-D9FFA1FEDD1A}"/>
              </a:ext>
            </a:extLst>
          </p:cNvPr>
          <p:cNvSpPr txBox="1">
            <a:spLocks/>
          </p:cNvSpPr>
          <p:nvPr userDrawn="1"/>
        </p:nvSpPr>
        <p:spPr>
          <a:xfrm>
            <a:off x="609599" y="6542340"/>
            <a:ext cx="10149840" cy="182880"/>
          </a:xfrm>
          <a:prstGeom prst="rect">
            <a:avLst/>
          </a:prstGeom>
        </p:spPr>
        <p:txBody>
          <a:bodyPr vert="horz" lIns="0" tIns="0" rIns="0" bIns="0" rtlCol="0" anchor="b" anchorCtr="0"/>
          <a:lstStyle>
            <a:defPPr>
              <a:defRPr lang="en-US"/>
            </a:defPPr>
            <a:lvl1pPr marL="0" indent="0" algn="l" defTabSz="457062" rtl="0" eaLnBrk="1" latinLnBrk="0" hangingPunct="1">
              <a:lnSpc>
                <a:spcPct val="100000"/>
              </a:lnSpc>
              <a:spcBef>
                <a:spcPts val="400"/>
              </a:spcBef>
              <a:spcAft>
                <a:spcPts val="400"/>
              </a:spcAft>
              <a:buClrTx/>
              <a:buFont typeface="Arial" panose="020B0604020202020204" pitchFamily="34" charset="0"/>
              <a:buNone/>
              <a:defRPr sz="600" b="0" i="0" kern="1200">
                <a:solidFill>
                  <a:srgbClr val="000000">
                    <a:alpha val="50000"/>
                  </a:srgbClr>
                </a:solidFill>
                <a:latin typeface="+mn-lt"/>
                <a:ea typeface="+mn-ea"/>
                <a:cs typeface="Times New Roman" panose="02020603050405020304" pitchFamily="18" charset="0"/>
              </a:defRPr>
            </a:lvl1pPr>
            <a:lvl2pPr marL="0" indent="0" algn="l" defTabSz="457062" rtl="0" eaLnBrk="1" latinLnBrk="0" hangingPunct="1">
              <a:lnSpc>
                <a:spcPct val="90000"/>
              </a:lnSpc>
              <a:spcBef>
                <a:spcPts val="1200"/>
              </a:spcBef>
              <a:spcAft>
                <a:spcPts val="300"/>
              </a:spcAft>
              <a:buClr>
                <a:schemeClr val="tx2"/>
              </a:buClr>
              <a:buFont typeface="+mj-lt"/>
              <a:buNone/>
              <a:defRPr sz="3600" b="0" i="0" kern="1200" cap="none" baseline="0">
                <a:solidFill>
                  <a:schemeClr val="tx2"/>
                </a:solidFill>
                <a:latin typeface="+mj-lt"/>
                <a:ea typeface="+mn-ea"/>
                <a:cs typeface="+mn-cs"/>
              </a:defRPr>
            </a:lvl2pPr>
            <a:lvl3pPr marL="0" indent="0" algn="l" defTabSz="457062" rtl="0" eaLnBrk="1" latinLnBrk="0" hangingPunct="1">
              <a:lnSpc>
                <a:spcPct val="100000"/>
              </a:lnSpc>
              <a:spcBef>
                <a:spcPts val="1200"/>
              </a:spcBef>
              <a:spcAft>
                <a:spcPts val="400"/>
              </a:spcAft>
              <a:buClrTx/>
              <a:buFont typeface="Arial" panose="020B0604020202020204" pitchFamily="34" charset="0"/>
              <a:buNone/>
              <a:defRPr sz="1600" b="1" i="0" kern="1200" spc="20" baseline="0">
                <a:solidFill>
                  <a:schemeClr val="tx2"/>
                </a:solidFill>
                <a:latin typeface="Century Gothic" panose="020B0502020202020204" pitchFamily="34" charset="0"/>
                <a:ea typeface="+mn-ea"/>
                <a:cs typeface="+mn-cs"/>
              </a:defRPr>
            </a:lvl3pPr>
            <a:lvl4pPr marL="201168" indent="-201168" algn="l" defTabSz="457062" rtl="0" eaLnBrk="1" latinLnBrk="0" hangingPunct="1">
              <a:lnSpc>
                <a:spcPct val="100000"/>
              </a:lnSpc>
              <a:spcBef>
                <a:spcPts val="200"/>
              </a:spcBef>
              <a:spcAft>
                <a:spcPts val="200"/>
              </a:spcAft>
              <a:buClr>
                <a:schemeClr val="tx2"/>
              </a:buClr>
              <a:buSzPct val="100000"/>
              <a:buFont typeface="Arial" panose="020B0604020202020204" pitchFamily="34" charset="0"/>
              <a:buChar char="•"/>
              <a:defRPr sz="1400" b="0" i="0" kern="1200" spc="20">
                <a:solidFill>
                  <a:schemeClr val="tx2"/>
                </a:solidFill>
                <a:latin typeface="Century Gothic" panose="020B0502020202020204" pitchFamily="34" charset="0"/>
                <a:ea typeface="+mn-ea"/>
                <a:cs typeface="+mn-cs"/>
              </a:defRPr>
            </a:lvl4pPr>
            <a:lvl5pPr marL="393192" indent="-164592" algn="l" defTabSz="457062" rtl="0" eaLnBrk="1" latinLnBrk="0" hangingPunct="1">
              <a:lnSpc>
                <a:spcPct val="100000"/>
              </a:lnSpc>
              <a:spcBef>
                <a:spcPts val="200"/>
              </a:spcBef>
              <a:spcAft>
                <a:spcPts val="200"/>
              </a:spcAft>
              <a:buClr>
                <a:schemeClr val="tx2"/>
              </a:buClr>
              <a:buFont typeface="System Font Regular"/>
              <a:buChar char="–"/>
              <a:defRPr sz="1400" b="0" i="0" kern="1200" spc="20">
                <a:solidFill>
                  <a:schemeClr val="tx2"/>
                </a:solidFill>
                <a:latin typeface="Century Gothic" panose="020B0502020202020204" pitchFamily="34" charset="0"/>
                <a:ea typeface="+mn-ea"/>
                <a:cs typeface="+mn-cs"/>
              </a:defRPr>
            </a:lvl5pPr>
            <a:lvl6pPr marL="612648" indent="-219456" algn="l" defTabSz="457062" rtl="0" eaLnBrk="1" latinLnBrk="0" hangingPunct="1">
              <a:lnSpc>
                <a:spcPct val="100000"/>
              </a:lnSpc>
              <a:spcBef>
                <a:spcPts val="200"/>
              </a:spcBef>
              <a:spcAft>
                <a:spcPts val="200"/>
              </a:spcAft>
              <a:buClr>
                <a:schemeClr val="tx2"/>
              </a:buClr>
              <a:buFont typeface="Lucida Grande" panose="020B0600040502020204" pitchFamily="34" charset="0"/>
              <a:buChar char="→"/>
              <a:defRPr sz="1400" b="0" i="0" kern="1200" spc="20" baseline="0">
                <a:solidFill>
                  <a:schemeClr val="tx2"/>
                </a:solidFill>
                <a:latin typeface="Century Gothic" panose="020B0502020202020204" pitchFamily="34" charset="0"/>
                <a:ea typeface="+mn-ea"/>
                <a:cs typeface="+mn-cs"/>
              </a:defRPr>
            </a:lvl6pPr>
            <a:lvl7pPr marL="0" indent="0" algn="l" defTabSz="457062" rtl="0" eaLnBrk="1" latinLnBrk="0" hangingPunct="1">
              <a:lnSpc>
                <a:spcPct val="100000"/>
              </a:lnSpc>
              <a:spcBef>
                <a:spcPts val="400"/>
              </a:spcBef>
              <a:spcAft>
                <a:spcPts val="400"/>
              </a:spcAft>
              <a:buClr>
                <a:schemeClr val="tx2"/>
              </a:buClr>
              <a:buFont typeface="Arial" panose="020B0604020202020204" pitchFamily="34" charset="0"/>
              <a:buNone/>
              <a:defRPr sz="1000" b="0" i="1" kern="900" spc="20" baseline="0">
                <a:solidFill>
                  <a:schemeClr val="tx2"/>
                </a:solidFill>
                <a:latin typeface="+mn-lt"/>
                <a:ea typeface="+mn-ea"/>
                <a:cs typeface="Times New Roman" panose="02020603050405020304" pitchFamily="18" charset="0"/>
              </a:defRPr>
            </a:lvl7pPr>
            <a:lvl8pPr marL="0" indent="0" algn="l" defTabSz="457062" rtl="0" eaLnBrk="1" latinLnBrk="0" hangingPunct="1">
              <a:spcBef>
                <a:spcPts val="400"/>
              </a:spcBef>
              <a:spcAft>
                <a:spcPts val="400"/>
              </a:spcAft>
              <a:buFont typeface="Arial" panose="020B0604020202020204" pitchFamily="34" charset="0"/>
              <a:buNone/>
              <a:defRPr sz="1400" kern="1200">
                <a:solidFill>
                  <a:schemeClr val="tx2"/>
                </a:solidFill>
                <a:latin typeface="+mn-lt"/>
                <a:ea typeface="+mn-ea"/>
                <a:cs typeface="+mn-cs"/>
              </a:defRPr>
            </a:lvl8pPr>
            <a:lvl9pPr marL="0" indent="0" algn="l" defTabSz="457062" rtl="0" eaLnBrk="1" latinLnBrk="0" hangingPunct="1">
              <a:spcBef>
                <a:spcPts val="400"/>
              </a:spcBef>
              <a:spcAft>
                <a:spcPts val="400"/>
              </a:spcAft>
              <a:buFont typeface="Arial" panose="020B0604020202020204" pitchFamily="34" charset="0"/>
              <a:buNone/>
              <a:defRPr sz="1400" kern="1200">
                <a:solidFill>
                  <a:schemeClr val="tx2"/>
                </a:solidFill>
                <a:latin typeface="+mn-lt"/>
                <a:ea typeface="+mn-ea"/>
                <a:cs typeface="+mn-cs"/>
              </a:defRPr>
            </a:lvl9pPr>
          </a:lstStyle>
          <a:p>
            <a:pPr>
              <a:spcBef>
                <a:spcPts val="0"/>
              </a:spcBef>
              <a:spcAft>
                <a:spcPts val="0"/>
              </a:spcAft>
            </a:pPr>
            <a:r>
              <a:rPr lang="en-US" kern="0"/>
              <a:t>© 2021 </a:t>
            </a:r>
            <a:r>
              <a:rPr lang="en-US" kern="0" err="1"/>
              <a:t>Xandr</a:t>
            </a:r>
            <a:r>
              <a:rPr lang="en-US" kern="0"/>
              <a:t> Inc. </a:t>
            </a:r>
            <a:r>
              <a:rPr lang="en-US" kern="0" err="1"/>
              <a:t>Xandr</a:t>
            </a:r>
            <a:r>
              <a:rPr lang="en-US" kern="0"/>
              <a:t>℠, the Kite logo, AT&amp;T, the Globe logo and other marks are trademarks and service marks of AT&amp;T Intellectual Property and/or AT&amp;T affiliated companies. All other marks contained herein are the property of their respective owners.</a:t>
            </a:r>
          </a:p>
        </p:txBody>
      </p:sp>
      <p:sp>
        <p:nvSpPr>
          <p:cNvPr id="23" name="Slide Number Placeholder 7">
            <a:extLst>
              <a:ext uri="{FF2B5EF4-FFF2-40B4-BE49-F238E27FC236}">
                <a16:creationId xmlns:a16="http://schemas.microsoft.com/office/drawing/2014/main" id="{1ADEFA12-D09D-2E49-89E4-241CEDE86283}"/>
              </a:ext>
            </a:extLst>
          </p:cNvPr>
          <p:cNvSpPr txBox="1">
            <a:spLocks/>
          </p:cNvSpPr>
          <p:nvPr userDrawn="1"/>
        </p:nvSpPr>
        <p:spPr>
          <a:xfrm>
            <a:off x="228599" y="6542340"/>
            <a:ext cx="380999" cy="182880"/>
          </a:xfrm>
          <a:prstGeom prst="rect">
            <a:avLst/>
          </a:prstGeom>
        </p:spPr>
        <p:txBody>
          <a:bodyPr vert="horz" lIns="0" tIns="0" rIns="0" bIns="0" rtlCol="0" anchor="b" anchorCtr="0"/>
          <a:lstStyle>
            <a:defPPr>
              <a:defRPr lang="en-US"/>
            </a:defPPr>
            <a:lvl1pPr marL="0" indent="0" algn="l" defTabSz="457062" rtl="0" eaLnBrk="1" latinLnBrk="0" hangingPunct="1">
              <a:lnSpc>
                <a:spcPct val="100000"/>
              </a:lnSpc>
              <a:spcBef>
                <a:spcPts val="0"/>
              </a:spcBef>
              <a:spcAft>
                <a:spcPts val="0"/>
              </a:spcAft>
              <a:buClrTx/>
              <a:buFont typeface="Arial" panose="020B0604020202020204" pitchFamily="34" charset="0"/>
              <a:buNone/>
              <a:defRPr sz="800" b="0" i="0" kern="1200">
                <a:solidFill>
                  <a:srgbClr val="000000">
                    <a:alpha val="50000"/>
                  </a:srgbClr>
                </a:solidFill>
                <a:latin typeface="+mn-lt"/>
                <a:ea typeface="+mn-ea"/>
                <a:cs typeface="Times New Roman" panose="02020603050405020304" pitchFamily="18" charset="0"/>
              </a:defRPr>
            </a:lvl1pPr>
            <a:lvl2pPr marL="0" indent="0" algn="l" defTabSz="457062" rtl="0" eaLnBrk="1" latinLnBrk="0" hangingPunct="1">
              <a:lnSpc>
                <a:spcPct val="90000"/>
              </a:lnSpc>
              <a:spcBef>
                <a:spcPts val="1200"/>
              </a:spcBef>
              <a:spcAft>
                <a:spcPts val="300"/>
              </a:spcAft>
              <a:buClr>
                <a:schemeClr val="tx2"/>
              </a:buClr>
              <a:buFont typeface="+mj-lt"/>
              <a:buNone/>
              <a:defRPr sz="3600" b="0" i="0" kern="1200" cap="none" baseline="0">
                <a:solidFill>
                  <a:schemeClr val="tx2"/>
                </a:solidFill>
                <a:latin typeface="+mj-lt"/>
                <a:ea typeface="+mn-ea"/>
                <a:cs typeface="+mn-cs"/>
              </a:defRPr>
            </a:lvl2pPr>
            <a:lvl3pPr marL="0" indent="0" algn="l" defTabSz="457062" rtl="0" eaLnBrk="1" latinLnBrk="0" hangingPunct="1">
              <a:lnSpc>
                <a:spcPct val="100000"/>
              </a:lnSpc>
              <a:spcBef>
                <a:spcPts val="1200"/>
              </a:spcBef>
              <a:spcAft>
                <a:spcPts val="400"/>
              </a:spcAft>
              <a:buClrTx/>
              <a:buFont typeface="Arial" panose="020B0604020202020204" pitchFamily="34" charset="0"/>
              <a:buNone/>
              <a:defRPr sz="1600" b="1" i="0" kern="1200" spc="20" baseline="0">
                <a:solidFill>
                  <a:schemeClr val="tx2"/>
                </a:solidFill>
                <a:latin typeface="Century Gothic" panose="020B0502020202020204" pitchFamily="34" charset="0"/>
                <a:ea typeface="+mn-ea"/>
                <a:cs typeface="+mn-cs"/>
              </a:defRPr>
            </a:lvl3pPr>
            <a:lvl4pPr marL="201168" indent="-201168" algn="l" defTabSz="457062" rtl="0" eaLnBrk="1" latinLnBrk="0" hangingPunct="1">
              <a:lnSpc>
                <a:spcPct val="100000"/>
              </a:lnSpc>
              <a:spcBef>
                <a:spcPts val="200"/>
              </a:spcBef>
              <a:spcAft>
                <a:spcPts val="200"/>
              </a:spcAft>
              <a:buClr>
                <a:schemeClr val="tx2"/>
              </a:buClr>
              <a:buSzPct val="100000"/>
              <a:buFont typeface="Arial" panose="020B0604020202020204" pitchFamily="34" charset="0"/>
              <a:buChar char="•"/>
              <a:defRPr sz="1400" b="0" i="0" kern="1200" spc="20">
                <a:solidFill>
                  <a:schemeClr val="tx2"/>
                </a:solidFill>
                <a:latin typeface="Century Gothic" panose="020B0502020202020204" pitchFamily="34" charset="0"/>
                <a:ea typeface="+mn-ea"/>
                <a:cs typeface="+mn-cs"/>
              </a:defRPr>
            </a:lvl4pPr>
            <a:lvl5pPr marL="393192" indent="-164592" algn="l" defTabSz="457062" rtl="0" eaLnBrk="1" latinLnBrk="0" hangingPunct="1">
              <a:lnSpc>
                <a:spcPct val="100000"/>
              </a:lnSpc>
              <a:spcBef>
                <a:spcPts val="200"/>
              </a:spcBef>
              <a:spcAft>
                <a:spcPts val="200"/>
              </a:spcAft>
              <a:buClr>
                <a:schemeClr val="tx2"/>
              </a:buClr>
              <a:buFont typeface="System Font Regular"/>
              <a:buChar char="–"/>
              <a:defRPr sz="1400" b="0" i="0" kern="1200" spc="20">
                <a:solidFill>
                  <a:schemeClr val="tx2"/>
                </a:solidFill>
                <a:latin typeface="Century Gothic" panose="020B0502020202020204" pitchFamily="34" charset="0"/>
                <a:ea typeface="+mn-ea"/>
                <a:cs typeface="+mn-cs"/>
              </a:defRPr>
            </a:lvl5pPr>
            <a:lvl6pPr marL="612648" indent="-219456" algn="l" defTabSz="457062" rtl="0" eaLnBrk="1" latinLnBrk="0" hangingPunct="1">
              <a:lnSpc>
                <a:spcPct val="100000"/>
              </a:lnSpc>
              <a:spcBef>
                <a:spcPts val="200"/>
              </a:spcBef>
              <a:spcAft>
                <a:spcPts val="200"/>
              </a:spcAft>
              <a:buClr>
                <a:schemeClr val="tx2"/>
              </a:buClr>
              <a:buFont typeface="Lucida Grande" panose="020B0600040502020204" pitchFamily="34" charset="0"/>
              <a:buChar char="→"/>
              <a:defRPr sz="1400" b="0" i="0" kern="1200" spc="20" baseline="0">
                <a:solidFill>
                  <a:schemeClr val="tx2"/>
                </a:solidFill>
                <a:latin typeface="Century Gothic" panose="020B0502020202020204" pitchFamily="34" charset="0"/>
                <a:ea typeface="+mn-ea"/>
                <a:cs typeface="+mn-cs"/>
              </a:defRPr>
            </a:lvl6pPr>
            <a:lvl7pPr marL="0" indent="0" algn="l" defTabSz="457062" rtl="0" eaLnBrk="1" latinLnBrk="0" hangingPunct="1">
              <a:lnSpc>
                <a:spcPct val="100000"/>
              </a:lnSpc>
              <a:spcBef>
                <a:spcPts val="400"/>
              </a:spcBef>
              <a:spcAft>
                <a:spcPts val="400"/>
              </a:spcAft>
              <a:buClr>
                <a:schemeClr val="tx2"/>
              </a:buClr>
              <a:buFont typeface="Arial" panose="020B0604020202020204" pitchFamily="34" charset="0"/>
              <a:buNone/>
              <a:defRPr sz="1000" b="0" i="1" kern="900" spc="20" baseline="0">
                <a:solidFill>
                  <a:schemeClr val="tx2"/>
                </a:solidFill>
                <a:latin typeface="+mn-lt"/>
                <a:ea typeface="+mn-ea"/>
                <a:cs typeface="Times New Roman" panose="02020603050405020304" pitchFamily="18" charset="0"/>
              </a:defRPr>
            </a:lvl7pPr>
            <a:lvl8pPr marL="0" indent="0" algn="l" defTabSz="457062" rtl="0" eaLnBrk="1" latinLnBrk="0" hangingPunct="1">
              <a:spcBef>
                <a:spcPts val="400"/>
              </a:spcBef>
              <a:spcAft>
                <a:spcPts val="400"/>
              </a:spcAft>
              <a:buFont typeface="Arial" panose="020B0604020202020204" pitchFamily="34" charset="0"/>
              <a:buNone/>
              <a:defRPr sz="1400" kern="1200">
                <a:solidFill>
                  <a:schemeClr val="tx2"/>
                </a:solidFill>
                <a:latin typeface="+mn-lt"/>
                <a:ea typeface="+mn-ea"/>
                <a:cs typeface="+mn-cs"/>
              </a:defRPr>
            </a:lvl8pPr>
            <a:lvl9pPr marL="0" indent="0" algn="l" defTabSz="457062" rtl="0" eaLnBrk="1" latinLnBrk="0" hangingPunct="1">
              <a:spcBef>
                <a:spcPts val="400"/>
              </a:spcBef>
              <a:spcAft>
                <a:spcPts val="400"/>
              </a:spcAft>
              <a:buFont typeface="Arial" panose="020B0604020202020204" pitchFamily="34" charset="0"/>
              <a:buNone/>
              <a:defRPr sz="1400" kern="1200">
                <a:solidFill>
                  <a:schemeClr val="tx2"/>
                </a:solidFill>
                <a:latin typeface="+mn-lt"/>
                <a:ea typeface="+mn-ea"/>
                <a:cs typeface="+mn-cs"/>
              </a:defRPr>
            </a:lvl9pPr>
          </a:lstStyle>
          <a:p>
            <a:fld id="{B039CED7-89A6-0D48-93AF-800B78660EBD}" type="slidenum">
              <a:rPr lang="en-US"/>
              <a:pPr/>
              <a:t>‹#›</a:t>
            </a:fld>
            <a:endParaRPr lang="en-US"/>
          </a:p>
        </p:txBody>
      </p:sp>
    </p:spTree>
    <p:extLst>
      <p:ext uri="{BB962C8B-B14F-4D97-AF65-F5344CB8AC3E}">
        <p14:creationId xmlns:p14="http://schemas.microsoft.com/office/powerpoint/2010/main" val="1610235122"/>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userDrawn="1">
  <p:cSld name="BASIC">
    <p:spTree>
      <p:nvGrpSpPr>
        <p:cNvPr id="1" name=""/>
        <p:cNvGrpSpPr/>
        <p:nvPr/>
      </p:nvGrpSpPr>
      <p:grpSpPr>
        <a:xfrm>
          <a:off x="0" y="0"/>
          <a:ext cx="0" cy="0"/>
          <a:chOff x="0" y="0"/>
          <a:chExt cx="0" cy="0"/>
        </a:xfrm>
      </p:grpSpPr>
      <p:sp>
        <p:nvSpPr>
          <p:cNvPr id="6" name="SOURCES">
            <a:extLst>
              <a:ext uri="{FF2B5EF4-FFF2-40B4-BE49-F238E27FC236}">
                <a16:creationId xmlns:a16="http://schemas.microsoft.com/office/drawing/2014/main" id="{64C61DF3-822A-0E4D-BDB8-05FAA33483C3}"/>
              </a:ext>
            </a:extLst>
          </p:cNvPr>
          <p:cNvSpPr>
            <a:spLocks noGrp="1"/>
          </p:cNvSpPr>
          <p:nvPr>
            <p:ph type="body" sz="quarter" idx="18" hasCustomPrompt="1"/>
          </p:nvPr>
        </p:nvSpPr>
        <p:spPr>
          <a:xfrm>
            <a:off x="7144379" y="6290270"/>
            <a:ext cx="5044447" cy="567731"/>
          </a:xfrm>
        </p:spPr>
        <p:txBody>
          <a:bodyPr wrap="none" rIns="182880" bIns="146304" anchor="b" anchorCtr="0"/>
          <a:lstStyle>
            <a:lvl1pPr algn="r">
              <a:lnSpc>
                <a:spcPct val="100000"/>
              </a:lnSpc>
              <a:defRPr sz="700">
                <a:solidFill>
                  <a:schemeClr val="tx2"/>
                </a:solidFill>
                <a:latin typeface="Century Gothic" panose="020B0502020202020204" pitchFamily="34" charset="0"/>
              </a:defRPr>
            </a:lvl1pPr>
          </a:lstStyle>
          <a:p>
            <a:pPr lvl="0"/>
            <a:r>
              <a:rPr lang="en-US"/>
              <a:t>* List sources here</a:t>
            </a:r>
          </a:p>
        </p:txBody>
      </p:sp>
      <p:sp>
        <p:nvSpPr>
          <p:cNvPr id="3" name="SLIDE #">
            <a:extLst>
              <a:ext uri="{FF2B5EF4-FFF2-40B4-BE49-F238E27FC236}">
                <a16:creationId xmlns:a16="http://schemas.microsoft.com/office/drawing/2014/main" id="{7AD054DB-DDC8-264B-B55B-5C01DF232435}"/>
              </a:ext>
            </a:extLst>
          </p:cNvPr>
          <p:cNvSpPr>
            <a:spLocks noGrp="1"/>
          </p:cNvSpPr>
          <p:nvPr>
            <p:ph type="sldNum" sz="quarter" idx="10"/>
          </p:nvPr>
        </p:nvSpPr>
        <p:spPr/>
        <p:txBody>
          <a:bodyPr/>
          <a:lstStyle/>
          <a:p>
            <a:fld id="{12CB907E-C602-C34B-93F7-CA9E40714286}" type="slidenum">
              <a:rPr lang="en-US" smtClean="0"/>
              <a:pPr/>
              <a:t>‹#›</a:t>
            </a:fld>
            <a:r>
              <a:rPr lang="en-US"/>
              <a:t> </a:t>
            </a:r>
          </a:p>
        </p:txBody>
      </p:sp>
      <p:sp>
        <p:nvSpPr>
          <p:cNvPr id="16" name="CONTENT">
            <a:extLst>
              <a:ext uri="{FF2B5EF4-FFF2-40B4-BE49-F238E27FC236}">
                <a16:creationId xmlns:a16="http://schemas.microsoft.com/office/drawing/2014/main" id="{5ECB0C30-6DD4-6A47-8F7E-F7A65E67A424}"/>
              </a:ext>
            </a:extLst>
          </p:cNvPr>
          <p:cNvSpPr>
            <a:spLocks noGrp="1"/>
          </p:cNvSpPr>
          <p:nvPr>
            <p:ph sz="quarter" idx="20"/>
          </p:nvPr>
        </p:nvSpPr>
        <p:spPr>
          <a:xfrm>
            <a:off x="1011095" y="1641091"/>
            <a:ext cx="8423275" cy="3781425"/>
          </a:xfrm>
        </p:spPr>
        <p:txBody>
          <a:bodyPr anchor="ctr" anchorCtr="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SUBTITLE">
            <a:extLst>
              <a:ext uri="{FF2B5EF4-FFF2-40B4-BE49-F238E27FC236}">
                <a16:creationId xmlns:a16="http://schemas.microsoft.com/office/drawing/2014/main" id="{9B725803-7CD7-E540-BFD7-844694191695}"/>
              </a:ext>
            </a:extLst>
          </p:cNvPr>
          <p:cNvSpPr>
            <a:spLocks noGrp="1"/>
          </p:cNvSpPr>
          <p:nvPr>
            <p:ph type="body" sz="quarter" idx="19"/>
          </p:nvPr>
        </p:nvSpPr>
        <p:spPr>
          <a:xfrm>
            <a:off x="211143" y="539749"/>
            <a:ext cx="10110497" cy="152978"/>
          </a:xfrm>
        </p:spPr>
        <p:txBody>
          <a:bodyPr>
            <a:noAutofit/>
          </a:bodyPr>
          <a:lstStyle>
            <a:lvl1pPr marL="0" indent="0">
              <a:spcBef>
                <a:spcPts val="0"/>
              </a:spcBef>
              <a:spcAft>
                <a:spcPts val="0"/>
              </a:spcAft>
              <a:buFont typeface="Arial" panose="020B0604020202020204" pitchFamily="34" charset="0"/>
              <a:buNone/>
              <a:defRPr sz="1200" b="0">
                <a:solidFill>
                  <a:schemeClr val="tx2"/>
                </a:solidFill>
                <a:latin typeface="+mn-lt"/>
              </a:defRPr>
            </a:lvl1pPr>
            <a:lvl2pPr marL="0" indent="0">
              <a:spcBef>
                <a:spcPts val="0"/>
              </a:spcBef>
              <a:spcAft>
                <a:spcPts val="0"/>
              </a:spcAft>
              <a:buFont typeface="Arial" panose="020B0604020202020204" pitchFamily="34" charset="0"/>
              <a:buNone/>
              <a:defRPr sz="1000" b="1">
                <a:solidFill>
                  <a:schemeClr val="tx2"/>
                </a:solidFill>
                <a:latin typeface="+mn-lt"/>
              </a:defRPr>
            </a:lvl2pPr>
            <a:lvl3pPr marL="0" indent="0">
              <a:spcBef>
                <a:spcPts val="0"/>
              </a:spcBef>
              <a:spcAft>
                <a:spcPts val="0"/>
              </a:spcAft>
              <a:buFont typeface="Arial" panose="020B0604020202020204" pitchFamily="34" charset="0"/>
              <a:buNone/>
              <a:defRPr sz="1000" b="1">
                <a:solidFill>
                  <a:schemeClr val="tx2"/>
                </a:solidFill>
                <a:latin typeface="+mn-lt"/>
              </a:defRPr>
            </a:lvl3pPr>
            <a:lvl4pPr marL="0" indent="0">
              <a:spcBef>
                <a:spcPts val="0"/>
              </a:spcBef>
              <a:spcAft>
                <a:spcPts val="0"/>
              </a:spcAft>
              <a:buNone/>
              <a:defRPr sz="1000" b="1">
                <a:solidFill>
                  <a:schemeClr val="tx2"/>
                </a:solidFill>
                <a:latin typeface="+mn-lt"/>
              </a:defRPr>
            </a:lvl4pPr>
            <a:lvl5pPr marL="0" indent="0">
              <a:spcBef>
                <a:spcPts val="0"/>
              </a:spcBef>
              <a:spcAft>
                <a:spcPts val="0"/>
              </a:spcAft>
              <a:buNone/>
              <a:defRPr sz="1000" b="1">
                <a:solidFill>
                  <a:schemeClr val="tx2"/>
                </a:solidFill>
                <a:latin typeface="+mn-lt"/>
              </a:defRPr>
            </a:lvl5pPr>
          </a:lstStyle>
          <a:p>
            <a:pPr lvl="0"/>
            <a:r>
              <a:rPr lang="en-US"/>
              <a:t>Edit Master text styles</a:t>
            </a:r>
          </a:p>
        </p:txBody>
      </p:sp>
      <p:sp>
        <p:nvSpPr>
          <p:cNvPr id="20" name="TITLE">
            <a:extLst>
              <a:ext uri="{FF2B5EF4-FFF2-40B4-BE49-F238E27FC236}">
                <a16:creationId xmlns:a16="http://schemas.microsoft.com/office/drawing/2014/main" id="{0718D53F-9834-8C40-8B43-533BD9E7C3A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001754"/>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userDrawn="1">
  <p:cSld name="AGENDA">
    <p:spTree>
      <p:nvGrpSpPr>
        <p:cNvPr id="1" name=""/>
        <p:cNvGrpSpPr/>
        <p:nvPr/>
      </p:nvGrpSpPr>
      <p:grpSpPr>
        <a:xfrm>
          <a:off x="0" y="0"/>
          <a:ext cx="0" cy="0"/>
          <a:chOff x="0" y="0"/>
          <a:chExt cx="0" cy="0"/>
        </a:xfrm>
      </p:grpSpPr>
      <p:sp>
        <p:nvSpPr>
          <p:cNvPr id="12" name="IMAGE 2">
            <a:extLst>
              <a:ext uri="{FF2B5EF4-FFF2-40B4-BE49-F238E27FC236}">
                <a16:creationId xmlns:a16="http://schemas.microsoft.com/office/drawing/2014/main" id="{DAD499F1-4CCA-604A-99CB-7D88253327E4}"/>
              </a:ext>
            </a:extLst>
          </p:cNvPr>
          <p:cNvSpPr>
            <a:spLocks noGrp="1"/>
          </p:cNvSpPr>
          <p:nvPr>
            <p:ph type="body" sz="quarter" idx="21" hasCustomPrompt="1"/>
          </p:nvPr>
        </p:nvSpPr>
        <p:spPr>
          <a:xfrm>
            <a:off x="5433790" y="0"/>
            <a:ext cx="6763030" cy="6858000"/>
          </a:xfrm>
          <a:custGeom>
            <a:avLst/>
            <a:gdLst>
              <a:gd name="connsiteX0" fmla="*/ 0 w 7968978"/>
              <a:gd name="connsiteY0" fmla="*/ 6858000 h 6858000"/>
              <a:gd name="connsiteX1" fmla="*/ 3973457 w 7968978"/>
              <a:gd name="connsiteY1" fmla="*/ 0 h 6858000"/>
              <a:gd name="connsiteX2" fmla="*/ 7968978 w 7968978"/>
              <a:gd name="connsiteY2" fmla="*/ 0 h 6858000"/>
              <a:gd name="connsiteX3" fmla="*/ 3995521 w 7968978"/>
              <a:gd name="connsiteY3" fmla="*/ 6858000 h 6858000"/>
              <a:gd name="connsiteX4" fmla="*/ 0 w 7968978"/>
              <a:gd name="connsiteY4" fmla="*/ 6858000 h 6858000"/>
              <a:gd name="connsiteX0" fmla="*/ 0 w 7968978"/>
              <a:gd name="connsiteY0" fmla="*/ 6858000 h 6858000"/>
              <a:gd name="connsiteX1" fmla="*/ 3973457 w 7968978"/>
              <a:gd name="connsiteY1" fmla="*/ 0 h 6858000"/>
              <a:gd name="connsiteX2" fmla="*/ 7968978 w 7968978"/>
              <a:gd name="connsiteY2" fmla="*/ 0 h 6858000"/>
              <a:gd name="connsiteX3" fmla="*/ 6397354 w 7968978"/>
              <a:gd name="connsiteY3" fmla="*/ 2692400 h 6858000"/>
              <a:gd name="connsiteX4" fmla="*/ 3995521 w 7968978"/>
              <a:gd name="connsiteY4" fmla="*/ 6858000 h 6858000"/>
              <a:gd name="connsiteX5" fmla="*/ 0 w 7968978"/>
              <a:gd name="connsiteY5" fmla="*/ 6858000 h 6858000"/>
              <a:gd name="connsiteX0" fmla="*/ 0 w 7972154"/>
              <a:gd name="connsiteY0" fmla="*/ 6858000 h 6858000"/>
              <a:gd name="connsiteX1" fmla="*/ 3973457 w 7972154"/>
              <a:gd name="connsiteY1" fmla="*/ 0 h 6858000"/>
              <a:gd name="connsiteX2" fmla="*/ 7968978 w 7972154"/>
              <a:gd name="connsiteY2" fmla="*/ 0 h 6858000"/>
              <a:gd name="connsiteX3" fmla="*/ 7972154 w 7972154"/>
              <a:gd name="connsiteY3" fmla="*/ 1435100 h 6858000"/>
              <a:gd name="connsiteX4" fmla="*/ 3995521 w 7972154"/>
              <a:gd name="connsiteY4" fmla="*/ 6858000 h 6858000"/>
              <a:gd name="connsiteX5" fmla="*/ 0 w 7972154"/>
              <a:gd name="connsiteY5" fmla="*/ 6858000 h 6858000"/>
              <a:gd name="connsiteX0" fmla="*/ 0 w 7972154"/>
              <a:gd name="connsiteY0" fmla="*/ 6858000 h 6858000"/>
              <a:gd name="connsiteX1" fmla="*/ 3973457 w 7972154"/>
              <a:gd name="connsiteY1" fmla="*/ 0 h 6858000"/>
              <a:gd name="connsiteX2" fmla="*/ 7968978 w 7972154"/>
              <a:gd name="connsiteY2" fmla="*/ 0 h 6858000"/>
              <a:gd name="connsiteX3" fmla="*/ 7972154 w 7972154"/>
              <a:gd name="connsiteY3" fmla="*/ 1435100 h 6858000"/>
              <a:gd name="connsiteX4" fmla="*/ 4795621 w 7972154"/>
              <a:gd name="connsiteY4" fmla="*/ 6845300 h 6858000"/>
              <a:gd name="connsiteX5" fmla="*/ 0 w 7972154"/>
              <a:gd name="connsiteY5" fmla="*/ 6858000 h 6858000"/>
              <a:gd name="connsiteX0" fmla="*/ 0 w 7972154"/>
              <a:gd name="connsiteY0" fmla="*/ 6858000 h 6858000"/>
              <a:gd name="connsiteX1" fmla="*/ 3973457 w 7972154"/>
              <a:gd name="connsiteY1" fmla="*/ 0 h 6858000"/>
              <a:gd name="connsiteX2" fmla="*/ 7968978 w 7972154"/>
              <a:gd name="connsiteY2" fmla="*/ 0 h 6858000"/>
              <a:gd name="connsiteX3" fmla="*/ 7972154 w 7972154"/>
              <a:gd name="connsiteY3" fmla="*/ 1435100 h 6858000"/>
              <a:gd name="connsiteX4" fmla="*/ 4782921 w 7972154"/>
              <a:gd name="connsiteY4" fmla="*/ 6858000 h 6858000"/>
              <a:gd name="connsiteX5" fmla="*/ 0 w 7972154"/>
              <a:gd name="connsiteY5" fmla="*/ 6858000 h 6858000"/>
              <a:gd name="connsiteX0" fmla="*/ 0 w 7972154"/>
              <a:gd name="connsiteY0" fmla="*/ 6858000 h 6858000"/>
              <a:gd name="connsiteX1" fmla="*/ 3973457 w 7972154"/>
              <a:gd name="connsiteY1" fmla="*/ 0 h 6858000"/>
              <a:gd name="connsiteX2" fmla="*/ 7968978 w 7972154"/>
              <a:gd name="connsiteY2" fmla="*/ 0 h 6858000"/>
              <a:gd name="connsiteX3" fmla="*/ 7972154 w 7972154"/>
              <a:gd name="connsiteY3" fmla="*/ 1435100 h 6858000"/>
              <a:gd name="connsiteX4" fmla="*/ 4719421 w 7972154"/>
              <a:gd name="connsiteY4" fmla="*/ 6858000 h 6858000"/>
              <a:gd name="connsiteX5" fmla="*/ 0 w 7972154"/>
              <a:gd name="connsiteY5" fmla="*/ 6858000 h 6858000"/>
              <a:gd name="connsiteX0" fmla="*/ 0 w 7972154"/>
              <a:gd name="connsiteY0" fmla="*/ 6858000 h 6858000"/>
              <a:gd name="connsiteX1" fmla="*/ 3973457 w 7972154"/>
              <a:gd name="connsiteY1" fmla="*/ 0 h 6858000"/>
              <a:gd name="connsiteX2" fmla="*/ 7968978 w 7972154"/>
              <a:gd name="connsiteY2" fmla="*/ 0 h 6858000"/>
              <a:gd name="connsiteX3" fmla="*/ 7972154 w 7972154"/>
              <a:gd name="connsiteY3" fmla="*/ 1435100 h 6858000"/>
              <a:gd name="connsiteX4" fmla="*/ 4833721 w 7972154"/>
              <a:gd name="connsiteY4" fmla="*/ 6858000 h 6858000"/>
              <a:gd name="connsiteX5" fmla="*/ 0 w 7972154"/>
              <a:gd name="connsiteY5" fmla="*/ 6858000 h 6858000"/>
              <a:gd name="connsiteX0" fmla="*/ 0 w 7972154"/>
              <a:gd name="connsiteY0" fmla="*/ 6858000 h 6858000"/>
              <a:gd name="connsiteX1" fmla="*/ 3973457 w 7972154"/>
              <a:gd name="connsiteY1" fmla="*/ 0 h 6858000"/>
              <a:gd name="connsiteX2" fmla="*/ 7968978 w 7972154"/>
              <a:gd name="connsiteY2" fmla="*/ 0 h 6858000"/>
              <a:gd name="connsiteX3" fmla="*/ 7972154 w 7972154"/>
              <a:gd name="connsiteY3" fmla="*/ 1435100 h 6858000"/>
              <a:gd name="connsiteX4" fmla="*/ 6272106 w 7972154"/>
              <a:gd name="connsiteY4" fmla="*/ 4359166 h 6858000"/>
              <a:gd name="connsiteX5" fmla="*/ 4833721 w 7972154"/>
              <a:gd name="connsiteY5" fmla="*/ 6858000 h 6858000"/>
              <a:gd name="connsiteX6" fmla="*/ 0 w 7972154"/>
              <a:gd name="connsiteY6" fmla="*/ 6858000 h 6858000"/>
              <a:gd name="connsiteX0" fmla="*/ 0 w 7972154"/>
              <a:gd name="connsiteY0" fmla="*/ 6858000 h 6858000"/>
              <a:gd name="connsiteX1" fmla="*/ 3973457 w 7972154"/>
              <a:gd name="connsiteY1" fmla="*/ 0 h 6858000"/>
              <a:gd name="connsiteX2" fmla="*/ 7968978 w 7972154"/>
              <a:gd name="connsiteY2" fmla="*/ 0 h 6858000"/>
              <a:gd name="connsiteX3" fmla="*/ 7972154 w 7972154"/>
              <a:gd name="connsiteY3" fmla="*/ 1435100 h 6858000"/>
              <a:gd name="connsiteX4" fmla="*/ 6272106 w 7972154"/>
              <a:gd name="connsiteY4" fmla="*/ 4359166 h 6858000"/>
              <a:gd name="connsiteX5" fmla="*/ 4833721 w 7972154"/>
              <a:gd name="connsiteY5" fmla="*/ 6858000 h 6858000"/>
              <a:gd name="connsiteX6" fmla="*/ 0 w 7972154"/>
              <a:gd name="connsiteY6" fmla="*/ 6858000 h 6858000"/>
              <a:gd name="connsiteX0" fmla="*/ 0 w 7972154"/>
              <a:gd name="connsiteY0" fmla="*/ 6858000 h 6858000"/>
              <a:gd name="connsiteX1" fmla="*/ 3973457 w 7972154"/>
              <a:gd name="connsiteY1" fmla="*/ 0 h 6858000"/>
              <a:gd name="connsiteX2" fmla="*/ 7968978 w 7972154"/>
              <a:gd name="connsiteY2" fmla="*/ 0 h 6858000"/>
              <a:gd name="connsiteX3" fmla="*/ 7972154 w 7972154"/>
              <a:gd name="connsiteY3" fmla="*/ 1435100 h 6858000"/>
              <a:gd name="connsiteX4" fmla="*/ 6272106 w 7972154"/>
              <a:gd name="connsiteY4" fmla="*/ 4359166 h 6858000"/>
              <a:gd name="connsiteX5" fmla="*/ 3643424 w 7972154"/>
              <a:gd name="connsiteY5" fmla="*/ 6850117 h 6858000"/>
              <a:gd name="connsiteX6" fmla="*/ 0 w 7972154"/>
              <a:gd name="connsiteY6" fmla="*/ 6858000 h 6858000"/>
              <a:gd name="connsiteX0" fmla="*/ 0 w 7972154"/>
              <a:gd name="connsiteY0" fmla="*/ 6858000 h 6858000"/>
              <a:gd name="connsiteX1" fmla="*/ 3973457 w 7972154"/>
              <a:gd name="connsiteY1" fmla="*/ 0 h 6858000"/>
              <a:gd name="connsiteX2" fmla="*/ 7968978 w 7972154"/>
              <a:gd name="connsiteY2" fmla="*/ 0 h 6858000"/>
              <a:gd name="connsiteX3" fmla="*/ 7972154 w 7972154"/>
              <a:gd name="connsiteY3" fmla="*/ 1435100 h 6858000"/>
              <a:gd name="connsiteX4" fmla="*/ 6752954 w 7972154"/>
              <a:gd name="connsiteY4" fmla="*/ 1481959 h 6858000"/>
              <a:gd name="connsiteX5" fmla="*/ 3643424 w 7972154"/>
              <a:gd name="connsiteY5" fmla="*/ 6850117 h 6858000"/>
              <a:gd name="connsiteX6" fmla="*/ 0 w 7972154"/>
              <a:gd name="connsiteY6" fmla="*/ 6858000 h 6858000"/>
              <a:gd name="connsiteX0" fmla="*/ 0 w 7972154"/>
              <a:gd name="connsiteY0" fmla="*/ 6858000 h 6858000"/>
              <a:gd name="connsiteX1" fmla="*/ 3973457 w 7972154"/>
              <a:gd name="connsiteY1" fmla="*/ 0 h 6858000"/>
              <a:gd name="connsiteX2" fmla="*/ 6763030 w 7972154"/>
              <a:gd name="connsiteY2" fmla="*/ 0 h 6858000"/>
              <a:gd name="connsiteX3" fmla="*/ 7972154 w 7972154"/>
              <a:gd name="connsiteY3" fmla="*/ 1435100 h 6858000"/>
              <a:gd name="connsiteX4" fmla="*/ 6752954 w 7972154"/>
              <a:gd name="connsiteY4" fmla="*/ 1481959 h 6858000"/>
              <a:gd name="connsiteX5" fmla="*/ 3643424 w 7972154"/>
              <a:gd name="connsiteY5" fmla="*/ 6850117 h 6858000"/>
              <a:gd name="connsiteX6" fmla="*/ 0 w 7972154"/>
              <a:gd name="connsiteY6" fmla="*/ 6858000 h 6858000"/>
              <a:gd name="connsiteX0" fmla="*/ 0 w 7126812"/>
              <a:gd name="connsiteY0" fmla="*/ 6858000 h 6858000"/>
              <a:gd name="connsiteX1" fmla="*/ 3973457 w 7126812"/>
              <a:gd name="connsiteY1" fmla="*/ 0 h 6858000"/>
              <a:gd name="connsiteX2" fmla="*/ 6763030 w 7126812"/>
              <a:gd name="connsiteY2" fmla="*/ 0 h 6858000"/>
              <a:gd name="connsiteX3" fmla="*/ 6752954 w 7126812"/>
              <a:gd name="connsiteY3" fmla="*/ 1481959 h 6858000"/>
              <a:gd name="connsiteX4" fmla="*/ 3643424 w 7126812"/>
              <a:gd name="connsiteY4" fmla="*/ 6850117 h 6858000"/>
              <a:gd name="connsiteX5" fmla="*/ 0 w 7126812"/>
              <a:gd name="connsiteY5" fmla="*/ 6858000 h 6858000"/>
              <a:gd name="connsiteX0" fmla="*/ 0 w 6985539"/>
              <a:gd name="connsiteY0" fmla="*/ 6858000 h 6858000"/>
              <a:gd name="connsiteX1" fmla="*/ 3973457 w 6985539"/>
              <a:gd name="connsiteY1" fmla="*/ 0 h 6858000"/>
              <a:gd name="connsiteX2" fmla="*/ 6763030 w 6985539"/>
              <a:gd name="connsiteY2" fmla="*/ 0 h 6858000"/>
              <a:gd name="connsiteX3" fmla="*/ 6752954 w 6985539"/>
              <a:gd name="connsiteY3" fmla="*/ 1481959 h 6858000"/>
              <a:gd name="connsiteX4" fmla="*/ 3643424 w 6985539"/>
              <a:gd name="connsiteY4" fmla="*/ 6850117 h 6858000"/>
              <a:gd name="connsiteX5" fmla="*/ 0 w 6985539"/>
              <a:gd name="connsiteY5" fmla="*/ 6858000 h 6858000"/>
              <a:gd name="connsiteX0" fmla="*/ 0 w 6763030"/>
              <a:gd name="connsiteY0" fmla="*/ 6858000 h 6858000"/>
              <a:gd name="connsiteX1" fmla="*/ 3973457 w 6763030"/>
              <a:gd name="connsiteY1" fmla="*/ 0 h 6858000"/>
              <a:gd name="connsiteX2" fmla="*/ 6763030 w 6763030"/>
              <a:gd name="connsiteY2" fmla="*/ 0 h 6858000"/>
              <a:gd name="connsiteX3" fmla="*/ 6752954 w 6763030"/>
              <a:gd name="connsiteY3" fmla="*/ 1481959 h 6858000"/>
              <a:gd name="connsiteX4" fmla="*/ 3643424 w 6763030"/>
              <a:gd name="connsiteY4" fmla="*/ 6850117 h 6858000"/>
              <a:gd name="connsiteX5" fmla="*/ 0 w 6763030"/>
              <a:gd name="connsiteY5" fmla="*/ 6858000 h 6858000"/>
              <a:gd name="connsiteX0" fmla="*/ 0 w 6763030"/>
              <a:gd name="connsiteY0" fmla="*/ 6858000 h 6858000"/>
              <a:gd name="connsiteX1" fmla="*/ 3973457 w 6763030"/>
              <a:gd name="connsiteY1" fmla="*/ 0 h 6858000"/>
              <a:gd name="connsiteX2" fmla="*/ 6763030 w 6763030"/>
              <a:gd name="connsiteY2" fmla="*/ 0 h 6858000"/>
              <a:gd name="connsiteX3" fmla="*/ 6752954 w 6763030"/>
              <a:gd name="connsiteY3" fmla="*/ 1481959 h 6858000"/>
              <a:gd name="connsiteX4" fmla="*/ 3614849 w 6763030"/>
              <a:gd name="connsiteY4" fmla="*/ 6853292 h 6858000"/>
              <a:gd name="connsiteX5" fmla="*/ 0 w 6763030"/>
              <a:gd name="connsiteY5" fmla="*/ 6858000 h 6858000"/>
              <a:gd name="connsiteX0" fmla="*/ 0 w 6763030"/>
              <a:gd name="connsiteY0" fmla="*/ 6858000 h 6858000"/>
              <a:gd name="connsiteX1" fmla="*/ 3973457 w 6763030"/>
              <a:gd name="connsiteY1" fmla="*/ 0 h 6858000"/>
              <a:gd name="connsiteX2" fmla="*/ 6763030 w 6763030"/>
              <a:gd name="connsiteY2" fmla="*/ 0 h 6858000"/>
              <a:gd name="connsiteX3" fmla="*/ 6752954 w 6763030"/>
              <a:gd name="connsiteY3" fmla="*/ 1481959 h 6858000"/>
              <a:gd name="connsiteX4" fmla="*/ 3614849 w 6763030"/>
              <a:gd name="connsiteY4" fmla="*/ 6853292 h 6858000"/>
              <a:gd name="connsiteX5" fmla="*/ 0 w 6763030"/>
              <a:gd name="connsiteY5" fmla="*/ 6858000 h 6858000"/>
              <a:gd name="connsiteX0" fmla="*/ 0 w 6763030"/>
              <a:gd name="connsiteY0" fmla="*/ 6858000 h 6858000"/>
              <a:gd name="connsiteX1" fmla="*/ 3973457 w 6763030"/>
              <a:gd name="connsiteY1" fmla="*/ 0 h 6858000"/>
              <a:gd name="connsiteX2" fmla="*/ 6763030 w 6763030"/>
              <a:gd name="connsiteY2" fmla="*/ 0 h 6858000"/>
              <a:gd name="connsiteX3" fmla="*/ 6756129 w 6763030"/>
              <a:gd name="connsiteY3" fmla="*/ 1447034 h 6858000"/>
              <a:gd name="connsiteX4" fmla="*/ 3614849 w 6763030"/>
              <a:gd name="connsiteY4" fmla="*/ 6853292 h 6858000"/>
              <a:gd name="connsiteX5" fmla="*/ 0 w 6763030"/>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63030" h="6858000">
                <a:moveTo>
                  <a:pt x="0" y="6858000"/>
                </a:moveTo>
                <a:lnTo>
                  <a:pt x="3973457" y="0"/>
                </a:lnTo>
                <a:lnTo>
                  <a:pt x="6763030" y="0"/>
                </a:lnTo>
                <a:cubicBezTo>
                  <a:pt x="6759671" y="493986"/>
                  <a:pt x="6759488" y="953048"/>
                  <a:pt x="6756129" y="1447034"/>
                </a:cubicBezTo>
                <a:lnTo>
                  <a:pt x="3614849" y="6853292"/>
                </a:lnTo>
                <a:lnTo>
                  <a:pt x="0" y="6858000"/>
                </a:lnTo>
                <a:close/>
              </a:path>
            </a:pathLst>
          </a:custGeom>
          <a:blipFill dpi="0" rotWithShape="0">
            <a:blip r:embed="rId2"/>
            <a:srcRect/>
            <a:stretch>
              <a:fillRect l="-23155" r="-5881"/>
            </a:stretch>
          </a:blipFill>
        </p:spPr>
        <p:txBody>
          <a:bodyPr>
            <a:noAutofit/>
          </a:bodyPr>
          <a:lstStyle>
            <a:lvl1pPr>
              <a:defRPr/>
            </a:lvl1pPr>
          </a:lstStyle>
          <a:p>
            <a:pPr lvl="0"/>
            <a:r>
              <a:rPr lang="en-US"/>
              <a:t> </a:t>
            </a:r>
          </a:p>
        </p:txBody>
      </p:sp>
      <p:sp>
        <p:nvSpPr>
          <p:cNvPr id="9" name="IMAGE 3">
            <a:extLst>
              <a:ext uri="{FF2B5EF4-FFF2-40B4-BE49-F238E27FC236}">
                <a16:creationId xmlns:a16="http://schemas.microsoft.com/office/drawing/2014/main" id="{D4AB6756-2A8B-B547-B595-B0113D9099B6}"/>
              </a:ext>
            </a:extLst>
          </p:cNvPr>
          <p:cNvSpPr>
            <a:spLocks noGrp="1"/>
          </p:cNvSpPr>
          <p:nvPr>
            <p:ph type="body" sz="quarter" idx="22" hasCustomPrompt="1"/>
          </p:nvPr>
        </p:nvSpPr>
        <p:spPr>
          <a:xfrm rot="10800000" flipV="1">
            <a:off x="9033500" y="1435100"/>
            <a:ext cx="3155325" cy="5422900"/>
          </a:xfrm>
          <a:prstGeom prst="rtTriangle">
            <a:avLst/>
          </a:prstGeom>
          <a:solidFill>
            <a:schemeClr val="tx1"/>
          </a:solidFill>
        </p:spPr>
        <p:txBody>
          <a:bodyPr>
            <a:noAutofit/>
          </a:bodyPr>
          <a:lstStyle>
            <a:lvl1pPr>
              <a:defRPr/>
            </a:lvl1pPr>
          </a:lstStyle>
          <a:p>
            <a:pPr lvl="0"/>
            <a:r>
              <a:rPr lang="en-US"/>
              <a:t> </a:t>
            </a:r>
          </a:p>
        </p:txBody>
      </p:sp>
      <p:sp>
        <p:nvSpPr>
          <p:cNvPr id="16" name="CONTENT">
            <a:extLst>
              <a:ext uri="{FF2B5EF4-FFF2-40B4-BE49-F238E27FC236}">
                <a16:creationId xmlns:a16="http://schemas.microsoft.com/office/drawing/2014/main" id="{5ECB0C30-6DD4-6A47-8F7E-F7A65E67A424}"/>
              </a:ext>
            </a:extLst>
          </p:cNvPr>
          <p:cNvSpPr>
            <a:spLocks noGrp="1"/>
          </p:cNvSpPr>
          <p:nvPr>
            <p:ph sz="quarter" idx="20"/>
          </p:nvPr>
        </p:nvSpPr>
        <p:spPr>
          <a:xfrm>
            <a:off x="989012" y="2693930"/>
            <a:ext cx="4788127" cy="1672253"/>
          </a:xfrm>
        </p:spPr>
        <p:txBody>
          <a:bodyPr anchor="ctr" anchorCtr="0">
            <a:spAutoFit/>
          </a:bodyPr>
          <a:lstStyle>
            <a:lvl1pPr marL="342900" indent="-342900">
              <a:lnSpc>
                <a:spcPct val="90000"/>
              </a:lnSpc>
              <a:spcBef>
                <a:spcPts val="600"/>
              </a:spcBef>
              <a:buClrTx/>
              <a:buFont typeface="+mj-lt"/>
              <a:buAutoNum type="arabicPeriod"/>
              <a:defRPr sz="1600"/>
            </a:lvl1pPr>
            <a:lvl2pPr marL="731520" indent="-365760">
              <a:lnSpc>
                <a:spcPct val="90000"/>
              </a:lnSpc>
              <a:spcBef>
                <a:spcPts val="200"/>
              </a:spcBef>
              <a:spcAft>
                <a:spcPts val="200"/>
              </a:spcAft>
              <a:buFont typeface="+mj-lt"/>
              <a:buAutoNum type="alphaUcPeriod"/>
              <a:defRPr sz="1600">
                <a:latin typeface="+mn-lt"/>
              </a:defRPr>
            </a:lvl2pPr>
            <a:lvl3pPr marL="978408" indent="-228600">
              <a:lnSpc>
                <a:spcPct val="90000"/>
              </a:lnSpc>
              <a:spcBef>
                <a:spcPts val="200"/>
              </a:spcBef>
              <a:spcAft>
                <a:spcPts val="200"/>
              </a:spcAft>
              <a:buFont typeface="System Font Regular"/>
              <a:buChar char="–"/>
              <a:defRPr sz="1600" b="0">
                <a:latin typeface="+mn-lt"/>
              </a:defRPr>
            </a:lvl3pPr>
            <a:lvl4pPr marL="0" indent="0">
              <a:lnSpc>
                <a:spcPct val="90000"/>
              </a:lnSpc>
              <a:spcBef>
                <a:spcPts val="1200"/>
              </a:spcBef>
              <a:spcAft>
                <a:spcPts val="400"/>
              </a:spcAft>
              <a:buNone/>
              <a:defRPr sz="1600" b="0">
                <a:solidFill>
                  <a:schemeClr val="tx2"/>
                </a:solidFill>
                <a:latin typeface="+mn-lt"/>
              </a:defRPr>
            </a:lvl4pPr>
            <a:lvl5pPr marL="0" indent="0">
              <a:lnSpc>
                <a:spcPct val="90000"/>
              </a:lnSpc>
              <a:spcBef>
                <a:spcPts val="1600"/>
              </a:spcBef>
              <a:spcAft>
                <a:spcPts val="400"/>
              </a:spcAft>
              <a:buNone/>
              <a:defRPr sz="1600" b="1">
                <a:solidFill>
                  <a:schemeClr val="tx1"/>
                </a:solidFill>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7" name="LOGO">
            <a:extLst>
              <a:ext uri="{FF2B5EF4-FFF2-40B4-BE49-F238E27FC236}">
                <a16:creationId xmlns:a16="http://schemas.microsoft.com/office/drawing/2014/main" id="{E7672A3E-44EA-B342-A837-559FA3D868F2}"/>
              </a:ext>
            </a:extLst>
          </p:cNvPr>
          <p:cNvSpPr>
            <a:spLocks noGrp="1" noChangeAspect="1"/>
          </p:cNvSpPr>
          <p:nvPr>
            <p:ph type="body" sz="quarter" idx="25"/>
          </p:nvPr>
        </p:nvSpPr>
        <p:spPr>
          <a:xfrm>
            <a:off x="11079353" y="201994"/>
            <a:ext cx="890016" cy="236933"/>
          </a:xfrm>
          <a:blipFill>
            <a:blip r:embed="rId3"/>
            <a:srcRect/>
            <a:stretch>
              <a:fillRect t="8867" b="8867"/>
            </a:stretch>
          </a:blipFill>
        </p:spPr>
        <p:txBody>
          <a:bodyPr/>
          <a:lstStyle>
            <a:lvl1pPr>
              <a:defRPr>
                <a:noFill/>
              </a:defRPr>
            </a:lvl1pPr>
          </a:lstStyle>
          <a:p>
            <a:pPr lvl="0"/>
            <a:r>
              <a:rPr lang="en-US"/>
              <a:t>Edit Master text styles</a:t>
            </a:r>
          </a:p>
        </p:txBody>
      </p:sp>
    </p:spTree>
    <p:extLst>
      <p:ext uri="{BB962C8B-B14F-4D97-AF65-F5344CB8AC3E}">
        <p14:creationId xmlns:p14="http://schemas.microsoft.com/office/powerpoint/2010/main" val="2398895439"/>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userDrawn="1">
  <p:cSld name="CASE STUDY">
    <p:spTree>
      <p:nvGrpSpPr>
        <p:cNvPr id="1" name=""/>
        <p:cNvGrpSpPr/>
        <p:nvPr/>
      </p:nvGrpSpPr>
      <p:grpSpPr>
        <a:xfrm>
          <a:off x="0" y="0"/>
          <a:ext cx="0" cy="0"/>
          <a:chOff x="0" y="0"/>
          <a:chExt cx="0" cy="0"/>
        </a:xfrm>
      </p:grpSpPr>
      <p:sp>
        <p:nvSpPr>
          <p:cNvPr id="11" name="PHOTO">
            <a:extLst>
              <a:ext uri="{FF2B5EF4-FFF2-40B4-BE49-F238E27FC236}">
                <a16:creationId xmlns:a16="http://schemas.microsoft.com/office/drawing/2014/main" id="{8700985A-256D-7341-8BB0-77FDC5DAAC1D}"/>
              </a:ext>
            </a:extLst>
          </p:cNvPr>
          <p:cNvSpPr txBox="1">
            <a:spLocks/>
          </p:cNvSpPr>
          <p:nvPr userDrawn="1"/>
        </p:nvSpPr>
        <p:spPr>
          <a:xfrm flipH="1">
            <a:off x="9641611" y="0"/>
            <a:ext cx="2548632" cy="1363315"/>
          </a:xfrm>
          <a:custGeom>
            <a:avLst/>
            <a:gdLst>
              <a:gd name="connsiteX0" fmla="*/ 0 w 3106421"/>
              <a:gd name="connsiteY0" fmla="*/ 1363315 h 1363315"/>
              <a:gd name="connsiteX1" fmla="*/ 785856 w 3106421"/>
              <a:gd name="connsiteY1" fmla="*/ 0 h 1363315"/>
              <a:gd name="connsiteX2" fmla="*/ 3106421 w 3106421"/>
              <a:gd name="connsiteY2" fmla="*/ 0 h 1363315"/>
              <a:gd name="connsiteX3" fmla="*/ 2320565 w 3106421"/>
              <a:gd name="connsiteY3" fmla="*/ 1363315 h 1363315"/>
              <a:gd name="connsiteX4" fmla="*/ 0 w 3106421"/>
              <a:gd name="connsiteY4" fmla="*/ 1363315 h 1363315"/>
              <a:gd name="connsiteX0" fmla="*/ 7359 w 3113780"/>
              <a:gd name="connsiteY0" fmla="*/ 1363315 h 1363315"/>
              <a:gd name="connsiteX1" fmla="*/ 0 w 3113780"/>
              <a:gd name="connsiteY1" fmla="*/ 0 h 1363315"/>
              <a:gd name="connsiteX2" fmla="*/ 3113780 w 3113780"/>
              <a:gd name="connsiteY2" fmla="*/ 0 h 1363315"/>
              <a:gd name="connsiteX3" fmla="*/ 2327924 w 3113780"/>
              <a:gd name="connsiteY3" fmla="*/ 1363315 h 1363315"/>
              <a:gd name="connsiteX4" fmla="*/ 7359 w 3113780"/>
              <a:gd name="connsiteY4" fmla="*/ 1363315 h 1363315"/>
              <a:gd name="connsiteX0" fmla="*/ 0 w 3106421"/>
              <a:gd name="connsiteY0" fmla="*/ 1363315 h 1363315"/>
              <a:gd name="connsiteX1" fmla="*/ 3657 w 3106421"/>
              <a:gd name="connsiteY1" fmla="*/ 0 h 1363315"/>
              <a:gd name="connsiteX2" fmla="*/ 3106421 w 3106421"/>
              <a:gd name="connsiteY2" fmla="*/ 0 h 1363315"/>
              <a:gd name="connsiteX3" fmla="*/ 2320565 w 3106421"/>
              <a:gd name="connsiteY3" fmla="*/ 1363315 h 1363315"/>
              <a:gd name="connsiteX4" fmla="*/ 0 w 3106421"/>
              <a:gd name="connsiteY4" fmla="*/ 1363315 h 1363315"/>
              <a:gd name="connsiteX0" fmla="*/ 95495 w 3201916"/>
              <a:gd name="connsiteY0" fmla="*/ 1363315 h 1363315"/>
              <a:gd name="connsiteX1" fmla="*/ 0 w 3201916"/>
              <a:gd name="connsiteY1" fmla="*/ 11017 h 1363315"/>
              <a:gd name="connsiteX2" fmla="*/ 3201916 w 3201916"/>
              <a:gd name="connsiteY2" fmla="*/ 0 h 1363315"/>
              <a:gd name="connsiteX3" fmla="*/ 2416060 w 3201916"/>
              <a:gd name="connsiteY3" fmla="*/ 1363315 h 1363315"/>
              <a:gd name="connsiteX4" fmla="*/ 95495 w 3201916"/>
              <a:gd name="connsiteY4" fmla="*/ 1363315 h 1363315"/>
              <a:gd name="connsiteX0" fmla="*/ 0 w 3106421"/>
              <a:gd name="connsiteY0" fmla="*/ 1363315 h 1363315"/>
              <a:gd name="connsiteX1" fmla="*/ 3657 w 3106421"/>
              <a:gd name="connsiteY1" fmla="*/ 22034 h 1363315"/>
              <a:gd name="connsiteX2" fmla="*/ 3106421 w 3106421"/>
              <a:gd name="connsiteY2" fmla="*/ 0 h 1363315"/>
              <a:gd name="connsiteX3" fmla="*/ 2320565 w 3106421"/>
              <a:gd name="connsiteY3" fmla="*/ 1363315 h 1363315"/>
              <a:gd name="connsiteX4" fmla="*/ 0 w 3106421"/>
              <a:gd name="connsiteY4" fmla="*/ 1363315 h 1363315"/>
              <a:gd name="connsiteX0" fmla="*/ 106512 w 3212933"/>
              <a:gd name="connsiteY0" fmla="*/ 1363315 h 1363315"/>
              <a:gd name="connsiteX1" fmla="*/ 0 w 3212933"/>
              <a:gd name="connsiteY1" fmla="*/ 11017 h 1363315"/>
              <a:gd name="connsiteX2" fmla="*/ 3212933 w 3212933"/>
              <a:gd name="connsiteY2" fmla="*/ 0 h 1363315"/>
              <a:gd name="connsiteX3" fmla="*/ 2427077 w 3212933"/>
              <a:gd name="connsiteY3" fmla="*/ 1363315 h 1363315"/>
              <a:gd name="connsiteX4" fmla="*/ 106512 w 3212933"/>
              <a:gd name="connsiteY4" fmla="*/ 1363315 h 1363315"/>
              <a:gd name="connsiteX0" fmla="*/ 0 w 3106421"/>
              <a:gd name="connsiteY0" fmla="*/ 1363315 h 1363315"/>
              <a:gd name="connsiteX1" fmla="*/ 3657 w 3106421"/>
              <a:gd name="connsiteY1" fmla="*/ 0 h 1363315"/>
              <a:gd name="connsiteX2" fmla="*/ 3106421 w 3106421"/>
              <a:gd name="connsiteY2" fmla="*/ 0 h 1363315"/>
              <a:gd name="connsiteX3" fmla="*/ 2320565 w 3106421"/>
              <a:gd name="connsiteY3" fmla="*/ 1363315 h 1363315"/>
              <a:gd name="connsiteX4" fmla="*/ 0 w 3106421"/>
              <a:gd name="connsiteY4" fmla="*/ 1363315 h 1363315"/>
              <a:gd name="connsiteX0" fmla="*/ 7360 w 3113781"/>
              <a:gd name="connsiteY0" fmla="*/ 1363315 h 1363315"/>
              <a:gd name="connsiteX1" fmla="*/ 0 w 3113781"/>
              <a:gd name="connsiteY1" fmla="*/ 0 h 1363315"/>
              <a:gd name="connsiteX2" fmla="*/ 3113781 w 3113781"/>
              <a:gd name="connsiteY2" fmla="*/ 0 h 1363315"/>
              <a:gd name="connsiteX3" fmla="*/ 2327925 w 3113781"/>
              <a:gd name="connsiteY3" fmla="*/ 1363315 h 1363315"/>
              <a:gd name="connsiteX4" fmla="*/ 7360 w 3113781"/>
              <a:gd name="connsiteY4" fmla="*/ 1363315 h 1363315"/>
              <a:gd name="connsiteX0" fmla="*/ 70 w 3106491"/>
              <a:gd name="connsiteY0" fmla="*/ 1363315 h 1363315"/>
              <a:gd name="connsiteX1" fmla="*/ 58811 w 3106491"/>
              <a:gd name="connsiteY1" fmla="*/ 0 h 1363315"/>
              <a:gd name="connsiteX2" fmla="*/ 3106491 w 3106491"/>
              <a:gd name="connsiteY2" fmla="*/ 0 h 1363315"/>
              <a:gd name="connsiteX3" fmla="*/ 2320635 w 3106491"/>
              <a:gd name="connsiteY3" fmla="*/ 1363315 h 1363315"/>
              <a:gd name="connsiteX4" fmla="*/ 70 w 3106491"/>
              <a:gd name="connsiteY4" fmla="*/ 1363315 h 1363315"/>
              <a:gd name="connsiteX0" fmla="*/ 7361 w 3113782"/>
              <a:gd name="connsiteY0" fmla="*/ 1363315 h 1363315"/>
              <a:gd name="connsiteX1" fmla="*/ 0 w 3113782"/>
              <a:gd name="connsiteY1" fmla="*/ 11017 h 1363315"/>
              <a:gd name="connsiteX2" fmla="*/ 3113782 w 3113782"/>
              <a:gd name="connsiteY2" fmla="*/ 0 h 1363315"/>
              <a:gd name="connsiteX3" fmla="*/ 2327926 w 3113782"/>
              <a:gd name="connsiteY3" fmla="*/ 1363315 h 1363315"/>
              <a:gd name="connsiteX4" fmla="*/ 7361 w 3113782"/>
              <a:gd name="connsiteY4" fmla="*/ 1363315 h 1363315"/>
              <a:gd name="connsiteX0" fmla="*/ 70 w 3106491"/>
              <a:gd name="connsiteY0" fmla="*/ 1363315 h 1363315"/>
              <a:gd name="connsiteX1" fmla="*/ 58810 w 3106491"/>
              <a:gd name="connsiteY1" fmla="*/ 0 h 1363315"/>
              <a:gd name="connsiteX2" fmla="*/ 3106491 w 3106491"/>
              <a:gd name="connsiteY2" fmla="*/ 0 h 1363315"/>
              <a:gd name="connsiteX3" fmla="*/ 2320635 w 3106491"/>
              <a:gd name="connsiteY3" fmla="*/ 1363315 h 1363315"/>
              <a:gd name="connsiteX4" fmla="*/ 70 w 3106491"/>
              <a:gd name="connsiteY4" fmla="*/ 1363315 h 1363315"/>
              <a:gd name="connsiteX0" fmla="*/ 446 w 3106867"/>
              <a:gd name="connsiteY0" fmla="*/ 1363315 h 1363315"/>
              <a:gd name="connsiteX1" fmla="*/ 4102 w 3106867"/>
              <a:gd name="connsiteY1" fmla="*/ 0 h 1363315"/>
              <a:gd name="connsiteX2" fmla="*/ 3106867 w 3106867"/>
              <a:gd name="connsiteY2" fmla="*/ 0 h 1363315"/>
              <a:gd name="connsiteX3" fmla="*/ 2321011 w 3106867"/>
              <a:gd name="connsiteY3" fmla="*/ 1363315 h 1363315"/>
              <a:gd name="connsiteX4" fmla="*/ 446 w 3106867"/>
              <a:gd name="connsiteY4" fmla="*/ 1363315 h 1363315"/>
              <a:gd name="connsiteX0" fmla="*/ 7360 w 3113781"/>
              <a:gd name="connsiteY0" fmla="*/ 1363315 h 1363315"/>
              <a:gd name="connsiteX1" fmla="*/ 0 w 3113781"/>
              <a:gd name="connsiteY1" fmla="*/ 11017 h 1363315"/>
              <a:gd name="connsiteX2" fmla="*/ 3113781 w 3113781"/>
              <a:gd name="connsiteY2" fmla="*/ 0 h 1363315"/>
              <a:gd name="connsiteX3" fmla="*/ 2327925 w 3113781"/>
              <a:gd name="connsiteY3" fmla="*/ 1363315 h 1363315"/>
              <a:gd name="connsiteX4" fmla="*/ 7360 w 3113781"/>
              <a:gd name="connsiteY4" fmla="*/ 1363315 h 1363315"/>
              <a:gd name="connsiteX0" fmla="*/ 46 w 3106467"/>
              <a:gd name="connsiteY0" fmla="*/ 1363315 h 1363315"/>
              <a:gd name="connsiteX1" fmla="*/ 91837 w 3106467"/>
              <a:gd name="connsiteY1" fmla="*/ 0 h 1363315"/>
              <a:gd name="connsiteX2" fmla="*/ 3106467 w 3106467"/>
              <a:gd name="connsiteY2" fmla="*/ 0 h 1363315"/>
              <a:gd name="connsiteX3" fmla="*/ 2320611 w 3106467"/>
              <a:gd name="connsiteY3" fmla="*/ 1363315 h 1363315"/>
              <a:gd name="connsiteX4" fmla="*/ 46 w 3106467"/>
              <a:gd name="connsiteY4" fmla="*/ 1363315 h 1363315"/>
              <a:gd name="connsiteX0" fmla="*/ 446 w 3106867"/>
              <a:gd name="connsiteY0" fmla="*/ 1363315 h 1363315"/>
              <a:gd name="connsiteX1" fmla="*/ 4102 w 3106867"/>
              <a:gd name="connsiteY1" fmla="*/ 11017 h 1363315"/>
              <a:gd name="connsiteX2" fmla="*/ 3106867 w 3106867"/>
              <a:gd name="connsiteY2" fmla="*/ 0 h 1363315"/>
              <a:gd name="connsiteX3" fmla="*/ 2321011 w 3106867"/>
              <a:gd name="connsiteY3" fmla="*/ 1363315 h 1363315"/>
              <a:gd name="connsiteX4" fmla="*/ 446 w 3106867"/>
              <a:gd name="connsiteY4" fmla="*/ 1363315 h 1363315"/>
              <a:gd name="connsiteX0" fmla="*/ 95495 w 3201916"/>
              <a:gd name="connsiteY0" fmla="*/ 1363315 h 1363315"/>
              <a:gd name="connsiteX1" fmla="*/ 0 w 3201916"/>
              <a:gd name="connsiteY1" fmla="*/ 0 h 1363315"/>
              <a:gd name="connsiteX2" fmla="*/ 3201916 w 3201916"/>
              <a:gd name="connsiteY2" fmla="*/ 0 h 1363315"/>
              <a:gd name="connsiteX3" fmla="*/ 2416060 w 3201916"/>
              <a:gd name="connsiteY3" fmla="*/ 1363315 h 1363315"/>
              <a:gd name="connsiteX4" fmla="*/ 95495 w 3201916"/>
              <a:gd name="connsiteY4" fmla="*/ 1363315 h 1363315"/>
              <a:gd name="connsiteX0" fmla="*/ 447 w 3106868"/>
              <a:gd name="connsiteY0" fmla="*/ 1363315 h 1363315"/>
              <a:gd name="connsiteX1" fmla="*/ 4103 w 3106868"/>
              <a:gd name="connsiteY1" fmla="*/ 11017 h 1363315"/>
              <a:gd name="connsiteX2" fmla="*/ 3106868 w 3106868"/>
              <a:gd name="connsiteY2" fmla="*/ 0 h 1363315"/>
              <a:gd name="connsiteX3" fmla="*/ 2321012 w 3106868"/>
              <a:gd name="connsiteY3" fmla="*/ 1363315 h 1363315"/>
              <a:gd name="connsiteX4" fmla="*/ 447 w 3106868"/>
              <a:gd name="connsiteY4" fmla="*/ 1363315 h 1363315"/>
              <a:gd name="connsiteX0" fmla="*/ 62445 w 3168866"/>
              <a:gd name="connsiteY0" fmla="*/ 1363315 h 1363315"/>
              <a:gd name="connsiteX1" fmla="*/ 0 w 3168866"/>
              <a:gd name="connsiteY1" fmla="*/ 0 h 1363315"/>
              <a:gd name="connsiteX2" fmla="*/ 3168866 w 3168866"/>
              <a:gd name="connsiteY2" fmla="*/ 0 h 1363315"/>
              <a:gd name="connsiteX3" fmla="*/ 2383010 w 3168866"/>
              <a:gd name="connsiteY3" fmla="*/ 1363315 h 1363315"/>
              <a:gd name="connsiteX4" fmla="*/ 62445 w 3168866"/>
              <a:gd name="connsiteY4" fmla="*/ 1363315 h 1363315"/>
              <a:gd name="connsiteX0" fmla="*/ 447 w 3106868"/>
              <a:gd name="connsiteY0" fmla="*/ 1363315 h 1363315"/>
              <a:gd name="connsiteX1" fmla="*/ 4103 w 3106868"/>
              <a:gd name="connsiteY1" fmla="*/ 0 h 1363315"/>
              <a:gd name="connsiteX2" fmla="*/ 3106868 w 3106868"/>
              <a:gd name="connsiteY2" fmla="*/ 0 h 1363315"/>
              <a:gd name="connsiteX3" fmla="*/ 2321012 w 3106868"/>
              <a:gd name="connsiteY3" fmla="*/ 1363315 h 1363315"/>
              <a:gd name="connsiteX4" fmla="*/ 447 w 3106868"/>
              <a:gd name="connsiteY4" fmla="*/ 1363315 h 1363315"/>
              <a:gd name="connsiteX0" fmla="*/ 51429 w 3157850"/>
              <a:gd name="connsiteY0" fmla="*/ 1363315 h 1363315"/>
              <a:gd name="connsiteX1" fmla="*/ 0 w 3157850"/>
              <a:gd name="connsiteY1" fmla="*/ 0 h 1363315"/>
              <a:gd name="connsiteX2" fmla="*/ 3157850 w 3157850"/>
              <a:gd name="connsiteY2" fmla="*/ 0 h 1363315"/>
              <a:gd name="connsiteX3" fmla="*/ 2371994 w 3157850"/>
              <a:gd name="connsiteY3" fmla="*/ 1363315 h 1363315"/>
              <a:gd name="connsiteX4" fmla="*/ 51429 w 3157850"/>
              <a:gd name="connsiteY4" fmla="*/ 1363315 h 1363315"/>
              <a:gd name="connsiteX0" fmla="*/ 7361 w 3113782"/>
              <a:gd name="connsiteY0" fmla="*/ 1363315 h 1363315"/>
              <a:gd name="connsiteX1" fmla="*/ 0 w 3113782"/>
              <a:gd name="connsiteY1" fmla="*/ 11017 h 1363315"/>
              <a:gd name="connsiteX2" fmla="*/ 3113782 w 3113782"/>
              <a:gd name="connsiteY2" fmla="*/ 0 h 1363315"/>
              <a:gd name="connsiteX3" fmla="*/ 2327926 w 3113782"/>
              <a:gd name="connsiteY3" fmla="*/ 1363315 h 1363315"/>
              <a:gd name="connsiteX4" fmla="*/ 7361 w 3113782"/>
              <a:gd name="connsiteY4" fmla="*/ 1363315 h 1363315"/>
              <a:gd name="connsiteX0" fmla="*/ 60 w 3106481"/>
              <a:gd name="connsiteY0" fmla="*/ 1363315 h 1363315"/>
              <a:gd name="connsiteX1" fmla="*/ 69817 w 3106481"/>
              <a:gd name="connsiteY1" fmla="*/ 0 h 1363315"/>
              <a:gd name="connsiteX2" fmla="*/ 3106481 w 3106481"/>
              <a:gd name="connsiteY2" fmla="*/ 0 h 1363315"/>
              <a:gd name="connsiteX3" fmla="*/ 2320625 w 3106481"/>
              <a:gd name="connsiteY3" fmla="*/ 1363315 h 1363315"/>
              <a:gd name="connsiteX4" fmla="*/ 60 w 3106481"/>
              <a:gd name="connsiteY4" fmla="*/ 1363315 h 1363315"/>
              <a:gd name="connsiteX0" fmla="*/ 7361 w 3113782"/>
              <a:gd name="connsiteY0" fmla="*/ 1363315 h 1363315"/>
              <a:gd name="connsiteX1" fmla="*/ 0 w 3113782"/>
              <a:gd name="connsiteY1" fmla="*/ 0 h 1363315"/>
              <a:gd name="connsiteX2" fmla="*/ 3113782 w 3113782"/>
              <a:gd name="connsiteY2" fmla="*/ 0 h 1363315"/>
              <a:gd name="connsiteX3" fmla="*/ 2327926 w 3113782"/>
              <a:gd name="connsiteY3" fmla="*/ 1363315 h 1363315"/>
              <a:gd name="connsiteX4" fmla="*/ 7361 w 3113782"/>
              <a:gd name="connsiteY4" fmla="*/ 1363315 h 1363315"/>
              <a:gd name="connsiteX0" fmla="*/ 526 w 3106947"/>
              <a:gd name="connsiteY0" fmla="*/ 1363315 h 1363315"/>
              <a:gd name="connsiteX1" fmla="*/ 2690 w 3106947"/>
              <a:gd name="connsiteY1" fmla="*/ 3175 h 1363315"/>
              <a:gd name="connsiteX2" fmla="*/ 3106947 w 3106947"/>
              <a:gd name="connsiteY2" fmla="*/ 0 h 1363315"/>
              <a:gd name="connsiteX3" fmla="*/ 2321091 w 3106947"/>
              <a:gd name="connsiteY3" fmla="*/ 1363315 h 1363315"/>
              <a:gd name="connsiteX4" fmla="*/ 526 w 3106947"/>
              <a:gd name="connsiteY4" fmla="*/ 1363315 h 1363315"/>
              <a:gd name="connsiteX0" fmla="*/ 122 w 3106543"/>
              <a:gd name="connsiteY0" fmla="*/ 1363315 h 1363315"/>
              <a:gd name="connsiteX1" fmla="*/ 30861 w 3106543"/>
              <a:gd name="connsiteY1" fmla="*/ 3175 h 1363315"/>
              <a:gd name="connsiteX2" fmla="*/ 3106543 w 3106543"/>
              <a:gd name="connsiteY2" fmla="*/ 0 h 1363315"/>
              <a:gd name="connsiteX3" fmla="*/ 2320687 w 3106543"/>
              <a:gd name="connsiteY3" fmla="*/ 1363315 h 1363315"/>
              <a:gd name="connsiteX4" fmla="*/ 122 w 3106543"/>
              <a:gd name="connsiteY4" fmla="*/ 1363315 h 1363315"/>
              <a:gd name="connsiteX0" fmla="*/ 525 w 3106946"/>
              <a:gd name="connsiteY0" fmla="*/ 1363315 h 1363315"/>
              <a:gd name="connsiteX1" fmla="*/ 2689 w 3106946"/>
              <a:gd name="connsiteY1" fmla="*/ 3175 h 1363315"/>
              <a:gd name="connsiteX2" fmla="*/ 3106946 w 3106946"/>
              <a:gd name="connsiteY2" fmla="*/ 0 h 1363315"/>
              <a:gd name="connsiteX3" fmla="*/ 2321090 w 3106946"/>
              <a:gd name="connsiteY3" fmla="*/ 1363315 h 1363315"/>
              <a:gd name="connsiteX4" fmla="*/ 525 w 3106946"/>
              <a:gd name="connsiteY4" fmla="*/ 1363315 h 1363315"/>
              <a:gd name="connsiteX0" fmla="*/ 91 w 3106512"/>
              <a:gd name="connsiteY0" fmla="*/ 1363315 h 1363315"/>
              <a:gd name="connsiteX1" fmla="*/ 43530 w 3106512"/>
              <a:gd name="connsiteY1" fmla="*/ 3175 h 1363315"/>
              <a:gd name="connsiteX2" fmla="*/ 3106512 w 3106512"/>
              <a:gd name="connsiteY2" fmla="*/ 0 h 1363315"/>
              <a:gd name="connsiteX3" fmla="*/ 2320656 w 3106512"/>
              <a:gd name="connsiteY3" fmla="*/ 1363315 h 1363315"/>
              <a:gd name="connsiteX4" fmla="*/ 91 w 3106512"/>
              <a:gd name="connsiteY4" fmla="*/ 1363315 h 1363315"/>
              <a:gd name="connsiteX0" fmla="*/ 4186 w 3110607"/>
              <a:gd name="connsiteY0" fmla="*/ 1363315 h 1363315"/>
              <a:gd name="connsiteX1" fmla="*/ 0 w 3110607"/>
              <a:gd name="connsiteY1" fmla="*/ 0 h 1363315"/>
              <a:gd name="connsiteX2" fmla="*/ 3110607 w 3110607"/>
              <a:gd name="connsiteY2" fmla="*/ 0 h 1363315"/>
              <a:gd name="connsiteX3" fmla="*/ 2324751 w 3110607"/>
              <a:gd name="connsiteY3" fmla="*/ 1363315 h 1363315"/>
              <a:gd name="connsiteX4" fmla="*/ 4186 w 3110607"/>
              <a:gd name="connsiteY4" fmla="*/ 1363315 h 1363315"/>
              <a:gd name="connsiteX0" fmla="*/ 1011 w 3107432"/>
              <a:gd name="connsiteY0" fmla="*/ 1363315 h 1363315"/>
              <a:gd name="connsiteX1" fmla="*/ 0 w 3107432"/>
              <a:gd name="connsiteY1" fmla="*/ 0 h 1363315"/>
              <a:gd name="connsiteX2" fmla="*/ 3107432 w 3107432"/>
              <a:gd name="connsiteY2" fmla="*/ 0 h 1363315"/>
              <a:gd name="connsiteX3" fmla="*/ 2321576 w 3107432"/>
              <a:gd name="connsiteY3" fmla="*/ 1363315 h 1363315"/>
              <a:gd name="connsiteX4" fmla="*/ 1011 w 3107432"/>
              <a:gd name="connsiteY4" fmla="*/ 1363315 h 1363315"/>
              <a:gd name="connsiteX0" fmla="*/ 147 w 3106568"/>
              <a:gd name="connsiteY0" fmla="*/ 1363315 h 1363315"/>
              <a:gd name="connsiteX1" fmla="*/ 24536 w 3106568"/>
              <a:gd name="connsiteY1" fmla="*/ 0 h 1363315"/>
              <a:gd name="connsiteX2" fmla="*/ 3106568 w 3106568"/>
              <a:gd name="connsiteY2" fmla="*/ 0 h 1363315"/>
              <a:gd name="connsiteX3" fmla="*/ 2320712 w 3106568"/>
              <a:gd name="connsiteY3" fmla="*/ 1363315 h 1363315"/>
              <a:gd name="connsiteX4" fmla="*/ 147 w 3106568"/>
              <a:gd name="connsiteY4" fmla="*/ 1363315 h 1363315"/>
              <a:gd name="connsiteX0" fmla="*/ 4186 w 3110607"/>
              <a:gd name="connsiteY0" fmla="*/ 1363315 h 1363315"/>
              <a:gd name="connsiteX1" fmla="*/ 0 w 3110607"/>
              <a:gd name="connsiteY1" fmla="*/ 0 h 1363315"/>
              <a:gd name="connsiteX2" fmla="*/ 3110607 w 3110607"/>
              <a:gd name="connsiteY2" fmla="*/ 0 h 1363315"/>
              <a:gd name="connsiteX3" fmla="*/ 2324751 w 3110607"/>
              <a:gd name="connsiteY3" fmla="*/ 1363315 h 1363315"/>
              <a:gd name="connsiteX4" fmla="*/ 4186 w 3110607"/>
              <a:gd name="connsiteY4" fmla="*/ 1363315 h 1363315"/>
              <a:gd name="connsiteX0" fmla="*/ 4186 w 3110607"/>
              <a:gd name="connsiteY0" fmla="*/ 1363315 h 1363315"/>
              <a:gd name="connsiteX1" fmla="*/ 0 w 3110607"/>
              <a:gd name="connsiteY1" fmla="*/ 0 h 1363315"/>
              <a:gd name="connsiteX2" fmla="*/ 3110607 w 3110607"/>
              <a:gd name="connsiteY2" fmla="*/ 0 h 1363315"/>
              <a:gd name="connsiteX3" fmla="*/ 2324751 w 3110607"/>
              <a:gd name="connsiteY3" fmla="*/ 1363315 h 1363315"/>
              <a:gd name="connsiteX4" fmla="*/ 4186 w 3110607"/>
              <a:gd name="connsiteY4" fmla="*/ 1363315 h 1363315"/>
              <a:gd name="connsiteX0" fmla="*/ 4186 w 3110607"/>
              <a:gd name="connsiteY0" fmla="*/ 1363315 h 1363315"/>
              <a:gd name="connsiteX1" fmla="*/ 0 w 3110607"/>
              <a:gd name="connsiteY1" fmla="*/ 0 h 1363315"/>
              <a:gd name="connsiteX2" fmla="*/ 3110607 w 3110607"/>
              <a:gd name="connsiteY2" fmla="*/ 0 h 1363315"/>
              <a:gd name="connsiteX3" fmla="*/ 2324751 w 3110607"/>
              <a:gd name="connsiteY3" fmla="*/ 1363315 h 1363315"/>
              <a:gd name="connsiteX4" fmla="*/ 4186 w 3110607"/>
              <a:gd name="connsiteY4" fmla="*/ 1363315 h 1363315"/>
              <a:gd name="connsiteX0" fmla="*/ 1011 w 3107432"/>
              <a:gd name="connsiteY0" fmla="*/ 1363315 h 1363315"/>
              <a:gd name="connsiteX1" fmla="*/ 0 w 3107432"/>
              <a:gd name="connsiteY1" fmla="*/ 0 h 1363315"/>
              <a:gd name="connsiteX2" fmla="*/ 3107432 w 3107432"/>
              <a:gd name="connsiteY2" fmla="*/ 0 h 1363315"/>
              <a:gd name="connsiteX3" fmla="*/ 2321576 w 3107432"/>
              <a:gd name="connsiteY3" fmla="*/ 1363315 h 1363315"/>
              <a:gd name="connsiteX4" fmla="*/ 1011 w 3107432"/>
              <a:gd name="connsiteY4" fmla="*/ 1363315 h 1363315"/>
              <a:gd name="connsiteX0" fmla="*/ 0 w 3106421"/>
              <a:gd name="connsiteY0" fmla="*/ 1363315 h 1363315"/>
              <a:gd name="connsiteX1" fmla="*/ 2164 w 3106421"/>
              <a:gd name="connsiteY1" fmla="*/ 3175 h 1363315"/>
              <a:gd name="connsiteX2" fmla="*/ 3106421 w 3106421"/>
              <a:gd name="connsiteY2" fmla="*/ 0 h 1363315"/>
              <a:gd name="connsiteX3" fmla="*/ 2320565 w 3106421"/>
              <a:gd name="connsiteY3" fmla="*/ 1363315 h 1363315"/>
              <a:gd name="connsiteX4" fmla="*/ 0 w 3106421"/>
              <a:gd name="connsiteY4" fmla="*/ 1363315 h 1363315"/>
              <a:gd name="connsiteX0" fmla="*/ 1145 w 3107566"/>
              <a:gd name="connsiteY0" fmla="*/ 1363315 h 1363315"/>
              <a:gd name="connsiteX1" fmla="*/ 134 w 3107566"/>
              <a:gd name="connsiteY1" fmla="*/ 0 h 1363315"/>
              <a:gd name="connsiteX2" fmla="*/ 3107566 w 3107566"/>
              <a:gd name="connsiteY2" fmla="*/ 0 h 1363315"/>
              <a:gd name="connsiteX3" fmla="*/ 2321710 w 3107566"/>
              <a:gd name="connsiteY3" fmla="*/ 1363315 h 1363315"/>
              <a:gd name="connsiteX4" fmla="*/ 1145 w 3107566"/>
              <a:gd name="connsiteY4" fmla="*/ 1363315 h 1363315"/>
              <a:gd name="connsiteX0" fmla="*/ 559812 w 3107433"/>
              <a:gd name="connsiteY0" fmla="*/ 1363315 h 1363315"/>
              <a:gd name="connsiteX1" fmla="*/ 1 w 3107433"/>
              <a:gd name="connsiteY1" fmla="*/ 0 h 1363315"/>
              <a:gd name="connsiteX2" fmla="*/ 3107433 w 3107433"/>
              <a:gd name="connsiteY2" fmla="*/ 0 h 1363315"/>
              <a:gd name="connsiteX3" fmla="*/ 2321577 w 3107433"/>
              <a:gd name="connsiteY3" fmla="*/ 1363315 h 1363315"/>
              <a:gd name="connsiteX4" fmla="*/ 559812 w 3107433"/>
              <a:gd name="connsiteY4" fmla="*/ 1363315 h 1363315"/>
              <a:gd name="connsiteX0" fmla="*/ 1146 w 2548767"/>
              <a:gd name="connsiteY0" fmla="*/ 1363315 h 1363315"/>
              <a:gd name="connsiteX1" fmla="*/ 135 w 2548767"/>
              <a:gd name="connsiteY1" fmla="*/ 6350 h 1363315"/>
              <a:gd name="connsiteX2" fmla="*/ 2548767 w 2548767"/>
              <a:gd name="connsiteY2" fmla="*/ 0 h 1363315"/>
              <a:gd name="connsiteX3" fmla="*/ 1762911 w 2548767"/>
              <a:gd name="connsiteY3" fmla="*/ 1363315 h 1363315"/>
              <a:gd name="connsiteX4" fmla="*/ 1146 w 2548767"/>
              <a:gd name="connsiteY4" fmla="*/ 1363315 h 1363315"/>
              <a:gd name="connsiteX0" fmla="*/ 1011 w 2548632"/>
              <a:gd name="connsiteY0" fmla="*/ 1363315 h 1363315"/>
              <a:gd name="connsiteX1" fmla="*/ 0 w 2548632"/>
              <a:gd name="connsiteY1" fmla="*/ 6350 h 1363315"/>
              <a:gd name="connsiteX2" fmla="*/ 2548632 w 2548632"/>
              <a:gd name="connsiteY2" fmla="*/ 0 h 1363315"/>
              <a:gd name="connsiteX3" fmla="*/ 1762776 w 2548632"/>
              <a:gd name="connsiteY3" fmla="*/ 1363315 h 1363315"/>
              <a:gd name="connsiteX4" fmla="*/ 1011 w 2548632"/>
              <a:gd name="connsiteY4" fmla="*/ 1363315 h 1363315"/>
              <a:gd name="connsiteX0" fmla="*/ 1011 w 2548632"/>
              <a:gd name="connsiteY0" fmla="*/ 1363315 h 1363315"/>
              <a:gd name="connsiteX1" fmla="*/ 0 w 2548632"/>
              <a:gd name="connsiteY1" fmla="*/ 6350 h 1363315"/>
              <a:gd name="connsiteX2" fmla="*/ 2548632 w 2548632"/>
              <a:gd name="connsiteY2" fmla="*/ 0 h 1363315"/>
              <a:gd name="connsiteX3" fmla="*/ 1762776 w 2548632"/>
              <a:gd name="connsiteY3" fmla="*/ 1363315 h 1363315"/>
              <a:gd name="connsiteX4" fmla="*/ 1011 w 2548632"/>
              <a:gd name="connsiteY4" fmla="*/ 1363315 h 1363315"/>
              <a:gd name="connsiteX0" fmla="*/ 1011 w 2548632"/>
              <a:gd name="connsiteY0" fmla="*/ 1363315 h 1363315"/>
              <a:gd name="connsiteX1" fmla="*/ 0 w 2548632"/>
              <a:gd name="connsiteY1" fmla="*/ 6350 h 1363315"/>
              <a:gd name="connsiteX2" fmla="*/ 2548632 w 2548632"/>
              <a:gd name="connsiteY2" fmla="*/ 0 h 1363315"/>
              <a:gd name="connsiteX3" fmla="*/ 1762776 w 2548632"/>
              <a:gd name="connsiteY3" fmla="*/ 1363315 h 1363315"/>
              <a:gd name="connsiteX4" fmla="*/ 1011 w 2548632"/>
              <a:gd name="connsiteY4" fmla="*/ 1363315 h 1363315"/>
              <a:gd name="connsiteX0" fmla="*/ 29 w 2547650"/>
              <a:gd name="connsiteY0" fmla="*/ 1363315 h 1363315"/>
              <a:gd name="connsiteX1" fmla="*/ 5368 w 2547650"/>
              <a:gd name="connsiteY1" fmla="*/ 3175 h 1363315"/>
              <a:gd name="connsiteX2" fmla="*/ 2547650 w 2547650"/>
              <a:gd name="connsiteY2" fmla="*/ 0 h 1363315"/>
              <a:gd name="connsiteX3" fmla="*/ 1761794 w 2547650"/>
              <a:gd name="connsiteY3" fmla="*/ 1363315 h 1363315"/>
              <a:gd name="connsiteX4" fmla="*/ 29 w 2547650"/>
              <a:gd name="connsiteY4" fmla="*/ 1363315 h 1363315"/>
              <a:gd name="connsiteX0" fmla="*/ 54 w 2547675"/>
              <a:gd name="connsiteY0" fmla="*/ 1363315 h 1363315"/>
              <a:gd name="connsiteX1" fmla="*/ 2218 w 2547675"/>
              <a:gd name="connsiteY1" fmla="*/ 0 h 1363315"/>
              <a:gd name="connsiteX2" fmla="*/ 2547675 w 2547675"/>
              <a:gd name="connsiteY2" fmla="*/ 0 h 1363315"/>
              <a:gd name="connsiteX3" fmla="*/ 1761819 w 2547675"/>
              <a:gd name="connsiteY3" fmla="*/ 1363315 h 1363315"/>
              <a:gd name="connsiteX4" fmla="*/ 54 w 2547675"/>
              <a:gd name="connsiteY4" fmla="*/ 1363315 h 1363315"/>
              <a:gd name="connsiteX0" fmla="*/ 1011 w 2548632"/>
              <a:gd name="connsiteY0" fmla="*/ 1363315 h 1363315"/>
              <a:gd name="connsiteX1" fmla="*/ 0 w 2548632"/>
              <a:gd name="connsiteY1" fmla="*/ 0 h 1363315"/>
              <a:gd name="connsiteX2" fmla="*/ 2548632 w 2548632"/>
              <a:gd name="connsiteY2" fmla="*/ 0 h 1363315"/>
              <a:gd name="connsiteX3" fmla="*/ 1762776 w 2548632"/>
              <a:gd name="connsiteY3" fmla="*/ 1363315 h 1363315"/>
              <a:gd name="connsiteX4" fmla="*/ 1011 w 2548632"/>
              <a:gd name="connsiteY4" fmla="*/ 1363315 h 1363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8632" h="1363315">
                <a:moveTo>
                  <a:pt x="1011" y="1363315"/>
                </a:moveTo>
                <a:cubicBezTo>
                  <a:pt x="505" y="684832"/>
                  <a:pt x="505" y="678482"/>
                  <a:pt x="0" y="0"/>
                </a:cubicBezTo>
                <a:lnTo>
                  <a:pt x="2548632" y="0"/>
                </a:lnTo>
                <a:lnTo>
                  <a:pt x="1762776" y="1363315"/>
                </a:lnTo>
                <a:lnTo>
                  <a:pt x="1011" y="1363315"/>
                </a:lnTo>
                <a:close/>
              </a:path>
            </a:pathLst>
          </a:custGeom>
          <a:blipFill>
            <a:blip r:embed="rId2"/>
            <a:srcRect/>
            <a:stretch>
              <a:fillRect l="-18168" t="-108897" r="-55708" b="-34144"/>
            </a:stretch>
          </a:blipFill>
        </p:spPr>
        <p:txBody>
          <a:bodyPr tIns="0" anchor="t" anchorCtr="0">
            <a:noAutofit/>
          </a:bodyPr>
          <a:lstStyle>
            <a:lvl1pPr marL="0" marR="0" indent="0" algn="ctr" defTabSz="457062" rtl="0" eaLnBrk="1" fontAlgn="auto" latinLnBrk="0" hangingPunct="1">
              <a:lnSpc>
                <a:spcPct val="90000"/>
              </a:lnSpc>
              <a:spcBef>
                <a:spcPts val="1200"/>
              </a:spcBef>
              <a:spcAft>
                <a:spcPts val="300"/>
              </a:spcAft>
              <a:buClr>
                <a:schemeClr val="tx1"/>
              </a:buClr>
              <a:buSzTx/>
              <a:buFont typeface="Arial"/>
              <a:buNone/>
              <a:tabLst/>
              <a:defRPr sz="2200" b="1" i="0" kern="1200">
                <a:noFill/>
                <a:latin typeface="+mn-lt"/>
                <a:ea typeface="+mn-ea"/>
                <a:cs typeface="Times New Roman" panose="02020603050405020304" pitchFamily="18" charset="0"/>
              </a:defRPr>
            </a:lvl1pPr>
            <a:lvl2pPr marL="0" indent="0" algn="l" defTabSz="457062" rtl="0" eaLnBrk="1" latinLnBrk="0" hangingPunct="1">
              <a:lnSpc>
                <a:spcPct val="90000"/>
              </a:lnSpc>
              <a:spcBef>
                <a:spcPts val="1200"/>
              </a:spcBef>
              <a:spcAft>
                <a:spcPts val="300"/>
              </a:spcAft>
              <a:buClr>
                <a:schemeClr val="tx2"/>
              </a:buClr>
              <a:buFontTx/>
              <a:buNone/>
              <a:defRPr sz="3600" b="0" i="0" kern="1200" cap="none" baseline="0">
                <a:solidFill>
                  <a:schemeClr val="tx2"/>
                </a:solidFill>
                <a:latin typeface="+mj-lt"/>
                <a:ea typeface="+mn-ea"/>
                <a:cs typeface="+mn-cs"/>
              </a:defRPr>
            </a:lvl2pPr>
            <a:lvl3pPr marL="0" indent="0" algn="l" defTabSz="457062" rtl="0" eaLnBrk="1" latinLnBrk="0" hangingPunct="1">
              <a:lnSpc>
                <a:spcPct val="100000"/>
              </a:lnSpc>
              <a:spcBef>
                <a:spcPts val="400"/>
              </a:spcBef>
              <a:spcAft>
                <a:spcPts val="1600"/>
              </a:spcAft>
              <a:buClr>
                <a:srgbClr val="009FDB"/>
              </a:buClr>
              <a:buFont typeface="Arial" charset="0"/>
              <a:buNone/>
              <a:defRPr sz="1600" b="1" i="0" kern="1200" spc="20" baseline="0">
                <a:solidFill>
                  <a:schemeClr val="tx2"/>
                </a:solidFill>
                <a:latin typeface="Century Gothic" panose="020B0502020202020204" pitchFamily="34" charset="0"/>
                <a:ea typeface="+mn-ea"/>
                <a:cs typeface="+mn-cs"/>
              </a:defRPr>
            </a:lvl3pPr>
            <a:lvl4pPr marL="201168" indent="-201168" algn="l" defTabSz="457062" rtl="0" eaLnBrk="1" latinLnBrk="0" hangingPunct="1">
              <a:lnSpc>
                <a:spcPct val="100000"/>
              </a:lnSpc>
              <a:spcBef>
                <a:spcPts val="200"/>
              </a:spcBef>
              <a:spcAft>
                <a:spcPts val="200"/>
              </a:spcAft>
              <a:buClr>
                <a:schemeClr val="tx2"/>
              </a:buClr>
              <a:buSzPct val="100000"/>
              <a:buFont typeface="Arial" panose="020B0604020202020204" pitchFamily="34" charset="0"/>
              <a:buChar char="•"/>
              <a:defRPr sz="1400" b="0" i="0" kern="1200" spc="20">
                <a:solidFill>
                  <a:schemeClr val="tx2"/>
                </a:solidFill>
                <a:latin typeface="Century Gothic" panose="020B0502020202020204" pitchFamily="34" charset="0"/>
                <a:ea typeface="+mn-ea"/>
                <a:cs typeface="+mn-cs"/>
              </a:defRPr>
            </a:lvl4pPr>
            <a:lvl5pPr marL="393192" indent="-164592" algn="l" defTabSz="457062" rtl="0" eaLnBrk="1" latinLnBrk="0" hangingPunct="1">
              <a:lnSpc>
                <a:spcPct val="100000"/>
              </a:lnSpc>
              <a:spcBef>
                <a:spcPts val="200"/>
              </a:spcBef>
              <a:spcAft>
                <a:spcPts val="200"/>
              </a:spcAft>
              <a:buClr>
                <a:schemeClr val="tx2"/>
              </a:buClr>
              <a:buFont typeface="System Font Regular"/>
              <a:buChar char="–"/>
              <a:defRPr sz="1400" b="0" i="0" kern="1200" spc="20">
                <a:solidFill>
                  <a:schemeClr val="tx2"/>
                </a:solidFill>
                <a:latin typeface="Century Gothic" panose="020B0502020202020204" pitchFamily="34" charset="0"/>
                <a:ea typeface="+mn-ea"/>
                <a:cs typeface="+mn-cs"/>
              </a:defRPr>
            </a:lvl5pPr>
            <a:lvl6pPr marL="612648" indent="-219456" algn="l" defTabSz="457062" rtl="0" eaLnBrk="1" latinLnBrk="0" hangingPunct="1">
              <a:lnSpc>
                <a:spcPct val="100000"/>
              </a:lnSpc>
              <a:spcBef>
                <a:spcPts val="200"/>
              </a:spcBef>
              <a:spcAft>
                <a:spcPts val="200"/>
              </a:spcAft>
              <a:buClr>
                <a:schemeClr val="tx2"/>
              </a:buClr>
              <a:buFont typeface="Lucida Grande" panose="020B0600040502020204" pitchFamily="34" charset="0"/>
              <a:buChar char="→"/>
              <a:defRPr sz="1400" b="0" i="0" kern="1200" spc="20" baseline="0">
                <a:solidFill>
                  <a:schemeClr val="tx2"/>
                </a:solidFill>
                <a:latin typeface="Century Gothic" panose="020B0502020202020204" pitchFamily="34" charset="0"/>
                <a:ea typeface="+mn-ea"/>
                <a:cs typeface="+mn-cs"/>
              </a:defRPr>
            </a:lvl6pPr>
            <a:lvl7pPr marL="0" indent="0" algn="l" defTabSz="457062" rtl="0" eaLnBrk="1" latinLnBrk="0" hangingPunct="1">
              <a:lnSpc>
                <a:spcPct val="100000"/>
              </a:lnSpc>
              <a:spcBef>
                <a:spcPts val="400"/>
              </a:spcBef>
              <a:spcAft>
                <a:spcPts val="400"/>
              </a:spcAft>
              <a:buClr>
                <a:schemeClr val="tx2"/>
              </a:buClr>
              <a:buFont typeface="Arial" panose="020B0604020202020204" pitchFamily="34" charset="0"/>
              <a:buNone/>
              <a:defRPr sz="1000" b="0" i="1" kern="900" spc="20" baseline="0">
                <a:solidFill>
                  <a:schemeClr val="tx2"/>
                </a:solidFill>
                <a:latin typeface="+mn-lt"/>
                <a:ea typeface="+mn-ea"/>
                <a:cs typeface="Times New Roman" panose="02020603050405020304" pitchFamily="18" charset="0"/>
              </a:defRPr>
            </a:lvl7pPr>
            <a:lvl8pPr marL="3427970" indent="-228532" algn="l" defTabSz="457062" rtl="0" eaLnBrk="1" latinLnBrk="0" hangingPunct="1">
              <a:spcBef>
                <a:spcPct val="20000"/>
              </a:spcBef>
              <a:buFont typeface="Arial"/>
              <a:buChar char="•"/>
              <a:defRPr sz="2000" kern="1200">
                <a:solidFill>
                  <a:schemeClr val="tx1"/>
                </a:solidFill>
                <a:latin typeface="+mn-lt"/>
                <a:ea typeface="+mn-ea"/>
                <a:cs typeface="+mn-cs"/>
              </a:defRPr>
            </a:lvl8pPr>
            <a:lvl9pPr marL="3885033" indent="-228532" algn="l" defTabSz="457062" rtl="0" eaLnBrk="1" latinLnBrk="0" hangingPunct="1">
              <a:spcBef>
                <a:spcPct val="20000"/>
              </a:spcBef>
              <a:buFont typeface="Arial"/>
              <a:buChar char="•"/>
              <a:defRPr sz="2000" kern="1200">
                <a:solidFill>
                  <a:schemeClr val="tx1"/>
                </a:solidFill>
                <a:latin typeface="+mn-lt"/>
                <a:ea typeface="+mn-ea"/>
                <a:cs typeface="+mn-cs"/>
              </a:defRPr>
            </a:lvl9pPr>
          </a:lstStyle>
          <a:p>
            <a:endParaRPr lang="en-US" sz="2400">
              <a:solidFill>
                <a:schemeClr val="bg1"/>
              </a:solidFill>
            </a:endParaRPr>
          </a:p>
        </p:txBody>
      </p:sp>
      <p:sp>
        <p:nvSpPr>
          <p:cNvPr id="6" name="SOURCES">
            <a:extLst>
              <a:ext uri="{FF2B5EF4-FFF2-40B4-BE49-F238E27FC236}">
                <a16:creationId xmlns:a16="http://schemas.microsoft.com/office/drawing/2014/main" id="{64C61DF3-822A-0E4D-BDB8-05FAA33483C3}"/>
              </a:ext>
            </a:extLst>
          </p:cNvPr>
          <p:cNvSpPr>
            <a:spLocks noGrp="1"/>
          </p:cNvSpPr>
          <p:nvPr>
            <p:ph type="body" sz="quarter" idx="18" hasCustomPrompt="1"/>
          </p:nvPr>
        </p:nvSpPr>
        <p:spPr>
          <a:xfrm>
            <a:off x="6705600" y="6602544"/>
            <a:ext cx="5483225" cy="255455"/>
          </a:xfrm>
        </p:spPr>
        <p:txBody>
          <a:bodyPr wrap="square" rIns="182880" bIns="146304" anchor="b" anchorCtr="0">
            <a:spAutoFit/>
          </a:bodyPr>
          <a:lstStyle>
            <a:lvl1pPr algn="r">
              <a:lnSpc>
                <a:spcPct val="100000"/>
              </a:lnSpc>
              <a:spcBef>
                <a:spcPts val="100"/>
              </a:spcBef>
              <a:spcAft>
                <a:spcPts val="100"/>
              </a:spcAft>
              <a:defRPr sz="700">
                <a:solidFill>
                  <a:schemeClr val="tx2"/>
                </a:solidFill>
                <a:latin typeface="Century Gothic" panose="020B0502020202020204" pitchFamily="34" charset="0"/>
              </a:defRPr>
            </a:lvl1pPr>
          </a:lstStyle>
          <a:p>
            <a:pPr lvl="0"/>
            <a:r>
              <a:rPr lang="en-US"/>
              <a:t>* List sources here</a:t>
            </a:r>
          </a:p>
        </p:txBody>
      </p:sp>
      <p:sp>
        <p:nvSpPr>
          <p:cNvPr id="16" name="CONTENT 1">
            <a:extLst>
              <a:ext uri="{FF2B5EF4-FFF2-40B4-BE49-F238E27FC236}">
                <a16:creationId xmlns:a16="http://schemas.microsoft.com/office/drawing/2014/main" id="{5ECB0C30-6DD4-6A47-8F7E-F7A65E67A424}"/>
              </a:ext>
            </a:extLst>
          </p:cNvPr>
          <p:cNvSpPr>
            <a:spLocks noGrp="1"/>
          </p:cNvSpPr>
          <p:nvPr>
            <p:ph sz="quarter" idx="20"/>
          </p:nvPr>
        </p:nvSpPr>
        <p:spPr>
          <a:xfrm>
            <a:off x="6057151" y="2583734"/>
            <a:ext cx="5139091" cy="1916935"/>
          </a:xfrm>
        </p:spPr>
        <p:txBody>
          <a:bodyPr anchor="ctr" anchorCtr="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SUBTITLE">
            <a:extLst>
              <a:ext uri="{FF2B5EF4-FFF2-40B4-BE49-F238E27FC236}">
                <a16:creationId xmlns:a16="http://schemas.microsoft.com/office/drawing/2014/main" id="{9B725803-7CD7-E540-BFD7-844694191695}"/>
              </a:ext>
            </a:extLst>
          </p:cNvPr>
          <p:cNvSpPr>
            <a:spLocks noGrp="1"/>
          </p:cNvSpPr>
          <p:nvPr>
            <p:ph type="body" sz="quarter" idx="19"/>
          </p:nvPr>
        </p:nvSpPr>
        <p:spPr>
          <a:xfrm>
            <a:off x="211142" y="521208"/>
            <a:ext cx="9094699" cy="215444"/>
          </a:xfrm>
        </p:spPr>
        <p:txBody>
          <a:bodyPr anchor="t" anchorCtr="0">
            <a:spAutoFit/>
          </a:bodyPr>
          <a:lstStyle>
            <a:lvl1pPr marL="0" indent="0">
              <a:spcBef>
                <a:spcPts val="0"/>
              </a:spcBef>
              <a:spcAft>
                <a:spcPts val="0"/>
              </a:spcAft>
              <a:buFont typeface="Arial" panose="020B0604020202020204" pitchFamily="34" charset="0"/>
              <a:buNone/>
              <a:defRPr sz="1400" b="0">
                <a:solidFill>
                  <a:schemeClr val="tx2"/>
                </a:solidFill>
                <a:latin typeface="+mn-lt"/>
              </a:defRPr>
            </a:lvl1pPr>
            <a:lvl2pPr marL="0" indent="0">
              <a:spcBef>
                <a:spcPts val="0"/>
              </a:spcBef>
              <a:spcAft>
                <a:spcPts val="0"/>
              </a:spcAft>
              <a:buFont typeface="Arial" panose="020B0604020202020204" pitchFamily="34" charset="0"/>
              <a:buNone/>
              <a:defRPr sz="1000" b="1">
                <a:solidFill>
                  <a:schemeClr val="tx2"/>
                </a:solidFill>
                <a:latin typeface="+mn-lt"/>
              </a:defRPr>
            </a:lvl2pPr>
            <a:lvl3pPr marL="0" indent="0">
              <a:spcBef>
                <a:spcPts val="0"/>
              </a:spcBef>
              <a:spcAft>
                <a:spcPts val="0"/>
              </a:spcAft>
              <a:buFont typeface="Arial" panose="020B0604020202020204" pitchFamily="34" charset="0"/>
              <a:buNone/>
              <a:defRPr sz="1000" b="1">
                <a:solidFill>
                  <a:schemeClr val="tx2"/>
                </a:solidFill>
                <a:latin typeface="+mn-lt"/>
              </a:defRPr>
            </a:lvl3pPr>
            <a:lvl4pPr marL="0" indent="0">
              <a:spcBef>
                <a:spcPts val="0"/>
              </a:spcBef>
              <a:spcAft>
                <a:spcPts val="0"/>
              </a:spcAft>
              <a:buNone/>
              <a:defRPr sz="1000" b="1">
                <a:solidFill>
                  <a:schemeClr val="tx2"/>
                </a:solidFill>
                <a:latin typeface="+mn-lt"/>
              </a:defRPr>
            </a:lvl4pPr>
            <a:lvl5pPr marL="0" indent="0">
              <a:spcBef>
                <a:spcPts val="0"/>
              </a:spcBef>
              <a:spcAft>
                <a:spcPts val="0"/>
              </a:spcAft>
              <a:buNone/>
              <a:defRPr sz="1000" b="1">
                <a:solidFill>
                  <a:schemeClr val="tx2"/>
                </a:solidFill>
                <a:latin typeface="+mn-lt"/>
              </a:defRPr>
            </a:lvl5pPr>
          </a:lstStyle>
          <a:p>
            <a:pPr lvl="0"/>
            <a:r>
              <a:rPr lang="en-US"/>
              <a:t>Edit Master text styles</a:t>
            </a:r>
          </a:p>
        </p:txBody>
      </p:sp>
      <p:sp>
        <p:nvSpPr>
          <p:cNvPr id="20" name="TITLE">
            <a:extLst>
              <a:ext uri="{FF2B5EF4-FFF2-40B4-BE49-F238E27FC236}">
                <a16:creationId xmlns:a16="http://schemas.microsoft.com/office/drawing/2014/main" id="{0718D53F-9834-8C40-8B43-533BD9E7C3A8}"/>
              </a:ext>
            </a:extLst>
          </p:cNvPr>
          <p:cNvSpPr>
            <a:spLocks noGrp="1"/>
          </p:cNvSpPr>
          <p:nvPr>
            <p:ph type="title"/>
          </p:nvPr>
        </p:nvSpPr>
        <p:spPr>
          <a:xfrm>
            <a:off x="211143" y="171162"/>
            <a:ext cx="8866756" cy="299893"/>
          </a:xfrm>
        </p:spPr>
        <p:txBody>
          <a:bodyPr/>
          <a:lstStyle/>
          <a:p>
            <a:r>
              <a:rPr lang="en-US"/>
              <a:t>Click to edit Master title style</a:t>
            </a:r>
          </a:p>
        </p:txBody>
      </p:sp>
      <p:sp>
        <p:nvSpPr>
          <p:cNvPr id="13" name="IMAGE 3">
            <a:extLst>
              <a:ext uri="{FF2B5EF4-FFF2-40B4-BE49-F238E27FC236}">
                <a16:creationId xmlns:a16="http://schemas.microsoft.com/office/drawing/2014/main" id="{01486F0D-8F03-E044-ACA6-EBD198AAD220}"/>
              </a:ext>
            </a:extLst>
          </p:cNvPr>
          <p:cNvSpPr>
            <a:spLocks noGrp="1"/>
          </p:cNvSpPr>
          <p:nvPr>
            <p:ph type="body" sz="quarter" idx="26" hasCustomPrompt="1"/>
          </p:nvPr>
        </p:nvSpPr>
        <p:spPr>
          <a:xfrm flipH="1">
            <a:off x="9641611" y="0"/>
            <a:ext cx="2550196" cy="1363315"/>
          </a:xfrm>
          <a:custGeom>
            <a:avLst/>
            <a:gdLst>
              <a:gd name="connsiteX0" fmla="*/ 0 w 5623817"/>
              <a:gd name="connsiteY0" fmla="*/ 3187074 h 3187074"/>
              <a:gd name="connsiteX1" fmla="*/ 1851467 w 5623817"/>
              <a:gd name="connsiteY1" fmla="*/ 0 h 3187074"/>
              <a:gd name="connsiteX2" fmla="*/ 5623817 w 5623817"/>
              <a:gd name="connsiteY2" fmla="*/ 0 h 3187074"/>
              <a:gd name="connsiteX3" fmla="*/ 3772350 w 5623817"/>
              <a:gd name="connsiteY3" fmla="*/ 3187074 h 3187074"/>
              <a:gd name="connsiteX4" fmla="*/ 0 w 5623817"/>
              <a:gd name="connsiteY4" fmla="*/ 3187074 h 3187074"/>
              <a:gd name="connsiteX0" fmla="*/ 0 w 5623817"/>
              <a:gd name="connsiteY0" fmla="*/ 3187074 h 3187074"/>
              <a:gd name="connsiteX1" fmla="*/ 244735 w 5623817"/>
              <a:gd name="connsiteY1" fmla="*/ 0 h 3187074"/>
              <a:gd name="connsiteX2" fmla="*/ 5623817 w 5623817"/>
              <a:gd name="connsiteY2" fmla="*/ 0 h 3187074"/>
              <a:gd name="connsiteX3" fmla="*/ 3772350 w 5623817"/>
              <a:gd name="connsiteY3" fmla="*/ 3187074 h 3187074"/>
              <a:gd name="connsiteX4" fmla="*/ 0 w 5623817"/>
              <a:gd name="connsiteY4" fmla="*/ 3187074 h 3187074"/>
              <a:gd name="connsiteX0" fmla="*/ 68773 w 5379082"/>
              <a:gd name="connsiteY0" fmla="*/ 3160948 h 3187074"/>
              <a:gd name="connsiteX1" fmla="*/ 0 w 5379082"/>
              <a:gd name="connsiteY1" fmla="*/ 0 h 3187074"/>
              <a:gd name="connsiteX2" fmla="*/ 5379082 w 5379082"/>
              <a:gd name="connsiteY2" fmla="*/ 0 h 3187074"/>
              <a:gd name="connsiteX3" fmla="*/ 3527615 w 5379082"/>
              <a:gd name="connsiteY3" fmla="*/ 3187074 h 3187074"/>
              <a:gd name="connsiteX4" fmla="*/ 68773 w 5379082"/>
              <a:gd name="connsiteY4" fmla="*/ 3160948 h 3187074"/>
              <a:gd name="connsiteX0" fmla="*/ 55710 w 5379082"/>
              <a:gd name="connsiteY0" fmla="*/ 3200137 h 3200137"/>
              <a:gd name="connsiteX1" fmla="*/ 0 w 5379082"/>
              <a:gd name="connsiteY1" fmla="*/ 0 h 3200137"/>
              <a:gd name="connsiteX2" fmla="*/ 5379082 w 5379082"/>
              <a:gd name="connsiteY2" fmla="*/ 0 h 3200137"/>
              <a:gd name="connsiteX3" fmla="*/ 3527615 w 5379082"/>
              <a:gd name="connsiteY3" fmla="*/ 3187074 h 3200137"/>
              <a:gd name="connsiteX4" fmla="*/ 55710 w 5379082"/>
              <a:gd name="connsiteY4" fmla="*/ 3200137 h 3200137"/>
              <a:gd name="connsiteX0" fmla="*/ 55710 w 5379082"/>
              <a:gd name="connsiteY0" fmla="*/ 3174011 h 3187074"/>
              <a:gd name="connsiteX1" fmla="*/ 0 w 5379082"/>
              <a:gd name="connsiteY1" fmla="*/ 0 h 3187074"/>
              <a:gd name="connsiteX2" fmla="*/ 5379082 w 5379082"/>
              <a:gd name="connsiteY2" fmla="*/ 0 h 3187074"/>
              <a:gd name="connsiteX3" fmla="*/ 3527615 w 5379082"/>
              <a:gd name="connsiteY3" fmla="*/ 3187074 h 3187074"/>
              <a:gd name="connsiteX4" fmla="*/ 55710 w 5379082"/>
              <a:gd name="connsiteY4" fmla="*/ 3174011 h 3187074"/>
              <a:gd name="connsiteX0" fmla="*/ 3459 w 5326831"/>
              <a:gd name="connsiteY0" fmla="*/ 3174011 h 3187074"/>
              <a:gd name="connsiteX1" fmla="*/ 0 w 5326831"/>
              <a:gd name="connsiteY1" fmla="*/ 0 h 3187074"/>
              <a:gd name="connsiteX2" fmla="*/ 5326831 w 5326831"/>
              <a:gd name="connsiteY2" fmla="*/ 0 h 3187074"/>
              <a:gd name="connsiteX3" fmla="*/ 3475364 w 5326831"/>
              <a:gd name="connsiteY3" fmla="*/ 3187074 h 3187074"/>
              <a:gd name="connsiteX4" fmla="*/ 3459 w 5326831"/>
              <a:gd name="connsiteY4" fmla="*/ 3174011 h 3187074"/>
              <a:gd name="connsiteX0" fmla="*/ 634356 w 5957728"/>
              <a:gd name="connsiteY0" fmla="*/ 3174011 h 3187074"/>
              <a:gd name="connsiteX1" fmla="*/ 0 w 5957728"/>
              <a:gd name="connsiteY1" fmla="*/ 7422 h 3187074"/>
              <a:gd name="connsiteX2" fmla="*/ 5957728 w 5957728"/>
              <a:gd name="connsiteY2" fmla="*/ 0 h 3187074"/>
              <a:gd name="connsiteX3" fmla="*/ 4106261 w 5957728"/>
              <a:gd name="connsiteY3" fmla="*/ 3187074 h 3187074"/>
              <a:gd name="connsiteX4" fmla="*/ 634356 w 5957728"/>
              <a:gd name="connsiteY4" fmla="*/ 3174011 h 3187074"/>
              <a:gd name="connsiteX0" fmla="*/ 10882 w 5957728"/>
              <a:gd name="connsiteY0" fmla="*/ 3181433 h 3187074"/>
              <a:gd name="connsiteX1" fmla="*/ 0 w 5957728"/>
              <a:gd name="connsiteY1" fmla="*/ 7422 h 3187074"/>
              <a:gd name="connsiteX2" fmla="*/ 5957728 w 5957728"/>
              <a:gd name="connsiteY2" fmla="*/ 0 h 3187074"/>
              <a:gd name="connsiteX3" fmla="*/ 4106261 w 5957728"/>
              <a:gd name="connsiteY3" fmla="*/ 3187074 h 3187074"/>
              <a:gd name="connsiteX4" fmla="*/ 10882 w 5957728"/>
              <a:gd name="connsiteY4" fmla="*/ 3181433 h 3187074"/>
              <a:gd name="connsiteX0" fmla="*/ 470 w 5969583"/>
              <a:gd name="connsiteY0" fmla="*/ 3181433 h 3187074"/>
              <a:gd name="connsiteX1" fmla="*/ 11855 w 5969583"/>
              <a:gd name="connsiteY1" fmla="*/ 7422 h 3187074"/>
              <a:gd name="connsiteX2" fmla="*/ 5969583 w 5969583"/>
              <a:gd name="connsiteY2" fmla="*/ 0 h 3187074"/>
              <a:gd name="connsiteX3" fmla="*/ 4118116 w 5969583"/>
              <a:gd name="connsiteY3" fmla="*/ 3187074 h 3187074"/>
              <a:gd name="connsiteX4" fmla="*/ 470 w 5969583"/>
              <a:gd name="connsiteY4" fmla="*/ 3181433 h 3187074"/>
              <a:gd name="connsiteX0" fmla="*/ 3460 w 5957728"/>
              <a:gd name="connsiteY0" fmla="*/ 3203700 h 3203700"/>
              <a:gd name="connsiteX1" fmla="*/ 0 w 5957728"/>
              <a:gd name="connsiteY1" fmla="*/ 7422 h 3203700"/>
              <a:gd name="connsiteX2" fmla="*/ 5957728 w 5957728"/>
              <a:gd name="connsiteY2" fmla="*/ 0 h 3203700"/>
              <a:gd name="connsiteX3" fmla="*/ 4106261 w 5957728"/>
              <a:gd name="connsiteY3" fmla="*/ 3187074 h 3203700"/>
              <a:gd name="connsiteX4" fmla="*/ 3460 w 5957728"/>
              <a:gd name="connsiteY4" fmla="*/ 3203700 h 3203700"/>
              <a:gd name="connsiteX0" fmla="*/ 732 w 5962422"/>
              <a:gd name="connsiteY0" fmla="*/ 3181433 h 3187074"/>
              <a:gd name="connsiteX1" fmla="*/ 4694 w 5962422"/>
              <a:gd name="connsiteY1" fmla="*/ 7422 h 3187074"/>
              <a:gd name="connsiteX2" fmla="*/ 5962422 w 5962422"/>
              <a:gd name="connsiteY2" fmla="*/ 0 h 3187074"/>
              <a:gd name="connsiteX3" fmla="*/ 4110955 w 5962422"/>
              <a:gd name="connsiteY3" fmla="*/ 3187074 h 3187074"/>
              <a:gd name="connsiteX4" fmla="*/ 732 w 5962422"/>
              <a:gd name="connsiteY4" fmla="*/ 3181433 h 3187074"/>
              <a:gd name="connsiteX0" fmla="*/ 0 w 5961690"/>
              <a:gd name="connsiteY0" fmla="*/ 3181433 h 3187074"/>
              <a:gd name="connsiteX1" fmla="*/ 3962 w 5961690"/>
              <a:gd name="connsiteY1" fmla="*/ 7422 h 3187074"/>
              <a:gd name="connsiteX2" fmla="*/ 5961690 w 5961690"/>
              <a:gd name="connsiteY2" fmla="*/ 0 h 3187074"/>
              <a:gd name="connsiteX3" fmla="*/ 4110223 w 5961690"/>
              <a:gd name="connsiteY3" fmla="*/ 3187074 h 3187074"/>
              <a:gd name="connsiteX4" fmla="*/ 0 w 5961690"/>
              <a:gd name="connsiteY4" fmla="*/ 3181433 h 3187074"/>
              <a:gd name="connsiteX0" fmla="*/ 0 w 5961690"/>
              <a:gd name="connsiteY0" fmla="*/ 3181433 h 3187074"/>
              <a:gd name="connsiteX1" fmla="*/ 3962 w 5961690"/>
              <a:gd name="connsiteY1" fmla="*/ 7422 h 3187074"/>
              <a:gd name="connsiteX2" fmla="*/ 5961690 w 5961690"/>
              <a:gd name="connsiteY2" fmla="*/ 0 h 3187074"/>
              <a:gd name="connsiteX3" fmla="*/ 4110223 w 5961690"/>
              <a:gd name="connsiteY3" fmla="*/ 3187074 h 3187074"/>
              <a:gd name="connsiteX4" fmla="*/ 0 w 5961690"/>
              <a:gd name="connsiteY4" fmla="*/ 3181433 h 31870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61690" h="3187074">
                <a:moveTo>
                  <a:pt x="0" y="3181433"/>
                </a:moveTo>
                <a:lnTo>
                  <a:pt x="3962" y="7422"/>
                </a:lnTo>
                <a:lnTo>
                  <a:pt x="5961690" y="0"/>
                </a:lnTo>
                <a:lnTo>
                  <a:pt x="4110223" y="3187074"/>
                </a:lnTo>
                <a:lnTo>
                  <a:pt x="0" y="3181433"/>
                </a:lnTo>
                <a:close/>
              </a:path>
            </a:pathLst>
          </a:custGeom>
          <a:blipFill dpi="0" rotWithShape="0">
            <a:blip r:embed="rId3"/>
            <a:srcRect/>
            <a:stretch>
              <a:fillRect l="1275" t="-2557" r="-247" b="-48145"/>
            </a:stretch>
          </a:blipFill>
        </p:spPr>
        <p:txBody>
          <a:bodyPr>
            <a:noAutofit/>
          </a:bodyPr>
          <a:lstStyle>
            <a:lvl1pPr>
              <a:defRPr/>
            </a:lvl1pPr>
          </a:lstStyle>
          <a:p>
            <a:pPr lvl="0"/>
            <a:r>
              <a:rPr lang="en-US"/>
              <a:t> </a:t>
            </a:r>
          </a:p>
        </p:txBody>
      </p:sp>
      <p:sp>
        <p:nvSpPr>
          <p:cNvPr id="9" name="CONTENT 2">
            <a:extLst>
              <a:ext uri="{FF2B5EF4-FFF2-40B4-BE49-F238E27FC236}">
                <a16:creationId xmlns:a16="http://schemas.microsoft.com/office/drawing/2014/main" id="{3B558B76-7D96-5A41-A5EC-E982C2E563C4}"/>
              </a:ext>
            </a:extLst>
          </p:cNvPr>
          <p:cNvSpPr>
            <a:spLocks noGrp="1"/>
          </p:cNvSpPr>
          <p:nvPr userDrawn="1">
            <p:ph sz="quarter" idx="21" hasCustomPrompt="1"/>
          </p:nvPr>
        </p:nvSpPr>
        <p:spPr>
          <a:xfrm>
            <a:off x="211143" y="1356732"/>
            <a:ext cx="5098866" cy="4370940"/>
          </a:xfrm>
          <a:prstGeom prst="homePlate">
            <a:avLst>
              <a:gd name="adj" fmla="val 29342"/>
            </a:avLst>
          </a:prstGeom>
          <a:solidFill>
            <a:schemeClr val="accent1">
              <a:lumMod val="20000"/>
              <a:lumOff val="80000"/>
            </a:schemeClr>
          </a:solidFill>
        </p:spPr>
        <p:txBody>
          <a:bodyPr wrap="square" lIns="274320" tIns="182880" rIns="640080" bIns="182880" anchor="ctr" anchorCtr="0">
            <a:spAutoFit/>
          </a:bodyPr>
          <a:lstStyle>
            <a:lvl1pPr>
              <a:defRPr/>
            </a:lvl1pPr>
            <a:lvl2pPr>
              <a:defRPr>
                <a:solidFill>
                  <a:schemeClr val="tx1"/>
                </a:solidFill>
              </a:defRPr>
            </a:lvl2pPr>
          </a:lstStyle>
          <a:p>
            <a:pPr lvl="1"/>
            <a:r>
              <a:rPr lang="en-US"/>
              <a:t>Objective</a:t>
            </a:r>
          </a:p>
          <a:p>
            <a:pPr lvl="0"/>
            <a:r>
              <a:rPr lang="en-US"/>
              <a:t>Keep client top of mind among frequent cruisegoers </a:t>
            </a:r>
          </a:p>
          <a:p>
            <a:pPr lvl="1"/>
            <a:r>
              <a:rPr lang="en-US"/>
              <a:t>Target</a:t>
            </a:r>
          </a:p>
          <a:p>
            <a:pPr lvl="0"/>
            <a:r>
              <a:rPr lang="en-US"/>
              <a:t>3-Star Loyalty Tier and above in client’s loyalty program; or, sailed more than three times in the last three years</a:t>
            </a:r>
          </a:p>
          <a:p>
            <a:pPr lvl="1"/>
            <a:r>
              <a:rPr lang="en-US"/>
              <a:t>Execution</a:t>
            </a:r>
          </a:p>
          <a:p>
            <a:pPr lvl="0"/>
            <a:r>
              <a:rPr lang="en-US"/>
              <a:t>4-week Addressable TV media campaign and brand health survey.</a:t>
            </a:r>
          </a:p>
          <a:p>
            <a:pPr lvl="0"/>
            <a:r>
              <a:rPr lang="en-US"/>
              <a:t>Data used: Kantar </a:t>
            </a:r>
            <a:r>
              <a:rPr lang="en-US" err="1"/>
              <a:t>Millward</a:t>
            </a:r>
            <a:r>
              <a:rPr lang="en-US"/>
              <a:t> Brown</a:t>
            </a:r>
          </a:p>
        </p:txBody>
      </p:sp>
      <p:sp>
        <p:nvSpPr>
          <p:cNvPr id="33" name="LOGO">
            <a:extLst>
              <a:ext uri="{FF2B5EF4-FFF2-40B4-BE49-F238E27FC236}">
                <a16:creationId xmlns:a16="http://schemas.microsoft.com/office/drawing/2014/main" id="{1C417E36-3473-8948-88DE-F097B8F9A461}"/>
              </a:ext>
            </a:extLst>
          </p:cNvPr>
          <p:cNvSpPr>
            <a:spLocks noGrp="1" noChangeAspect="1"/>
          </p:cNvSpPr>
          <p:nvPr>
            <p:ph type="body" sz="quarter" idx="25"/>
          </p:nvPr>
        </p:nvSpPr>
        <p:spPr>
          <a:xfrm>
            <a:off x="11079353" y="201994"/>
            <a:ext cx="890016" cy="236933"/>
          </a:xfrm>
          <a:blipFill>
            <a:blip r:embed="rId4"/>
            <a:srcRect/>
            <a:stretch>
              <a:fillRect t="8867" b="8867"/>
            </a:stretch>
          </a:blipFill>
        </p:spPr>
        <p:txBody>
          <a:bodyPr/>
          <a:lstStyle>
            <a:lvl1pPr>
              <a:defRPr>
                <a:noFill/>
              </a:defRPr>
            </a:lvl1pPr>
          </a:lstStyle>
          <a:p>
            <a:pPr lvl="0"/>
            <a:r>
              <a:rPr lang="en-US"/>
              <a:t>Edit Master text styles</a:t>
            </a:r>
          </a:p>
        </p:txBody>
      </p:sp>
    </p:spTree>
    <p:extLst>
      <p:ext uri="{BB962C8B-B14F-4D97-AF65-F5344CB8AC3E}">
        <p14:creationId xmlns:p14="http://schemas.microsoft.com/office/powerpoint/2010/main" val="4108980046"/>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7" name="Text Placeholder 8"/>
          <p:cNvSpPr>
            <a:spLocks noGrp="1"/>
          </p:cNvSpPr>
          <p:nvPr>
            <p:ph type="body" sz="quarter" idx="15" hasCustomPrompt="1"/>
          </p:nvPr>
        </p:nvSpPr>
        <p:spPr>
          <a:xfrm>
            <a:off x="356523" y="215252"/>
            <a:ext cx="5743750" cy="260236"/>
          </a:xfrm>
          <a:ln>
            <a:noFill/>
          </a:ln>
        </p:spPr>
        <p:txBody>
          <a:bodyPr anchor="ctr"/>
          <a:lstStyle>
            <a:lvl1pPr marL="0" indent="0">
              <a:buNone/>
              <a:defRPr lang="en-US" sz="1050" b="1" kern="1200" cap="all" baseline="0" dirty="0" smtClean="0">
                <a:solidFill>
                  <a:schemeClr val="accent1"/>
                </a:solidFill>
                <a:latin typeface="Helvetica" charset="0"/>
                <a:ea typeface="Helvetica" charset="0"/>
                <a:cs typeface="Helvetica" charset="0"/>
              </a:defRPr>
            </a:lvl1pPr>
          </a:lstStyle>
          <a:p>
            <a:pPr lvl="0"/>
            <a:r>
              <a:rPr lang="en-US"/>
              <a:t>[PRESENTATION TITLE]</a:t>
            </a:r>
          </a:p>
        </p:txBody>
      </p:sp>
      <p:sp>
        <p:nvSpPr>
          <p:cNvPr id="15" name="Title Placeholder 1"/>
          <p:cNvSpPr>
            <a:spLocks noGrp="1"/>
          </p:cNvSpPr>
          <p:nvPr>
            <p:ph type="title"/>
          </p:nvPr>
        </p:nvSpPr>
        <p:spPr>
          <a:xfrm>
            <a:off x="356451" y="477036"/>
            <a:ext cx="11427023" cy="535531"/>
          </a:xfrm>
          <a:prstGeom prst="rect">
            <a:avLst/>
          </a:prstGeom>
        </p:spPr>
        <p:txBody>
          <a:bodyPr vert="horz" wrap="square" lIns="91440" tIns="45720" rIns="91440" bIns="45720" rtlCol="0" anchor="t">
            <a:noAutofit/>
          </a:bodyPr>
          <a:lstStyle/>
          <a:p>
            <a:r>
              <a:rPr lang="en-US"/>
              <a:t>Click to edit Master title style</a:t>
            </a:r>
          </a:p>
        </p:txBody>
      </p:sp>
    </p:spTree>
    <p:extLst>
      <p:ext uri="{BB962C8B-B14F-4D97-AF65-F5344CB8AC3E}">
        <p14:creationId xmlns:p14="http://schemas.microsoft.com/office/powerpoint/2010/main" val="1965451981"/>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cSld name="2_Title &amp; Subtitle &amp; Content 2">
    <p:spTree>
      <p:nvGrpSpPr>
        <p:cNvPr id="1" name=""/>
        <p:cNvGrpSpPr/>
        <p:nvPr/>
      </p:nvGrpSpPr>
      <p:grpSpPr>
        <a:xfrm>
          <a:off x="0" y="0"/>
          <a:ext cx="0" cy="0"/>
          <a:chOff x="0" y="0"/>
          <a:chExt cx="0" cy="0"/>
        </a:xfrm>
      </p:grpSpPr>
      <p:sp>
        <p:nvSpPr>
          <p:cNvPr id="2" name="Title 1"/>
          <p:cNvSpPr>
            <a:spLocks noGrp="1"/>
          </p:cNvSpPr>
          <p:nvPr>
            <p:ph type="title"/>
          </p:nvPr>
        </p:nvSpPr>
        <p:spPr>
          <a:xfrm>
            <a:off x="356523" y="475488"/>
            <a:ext cx="11356176" cy="537076"/>
          </a:xfrm>
        </p:spPr>
        <p:txBody>
          <a:bodyPr>
            <a:noAutofit/>
          </a:bodyPr>
          <a:lstStyle>
            <a:lvl1pPr>
              <a:defRPr sz="3199" b="1" i="0">
                <a:solidFill>
                  <a:schemeClr val="bg2"/>
                </a:solidFill>
                <a:latin typeface="Helvetica Neue" charset="0"/>
                <a:ea typeface="Helvetica Neue" charset="0"/>
                <a:cs typeface="Helvetica Neue" charset="0"/>
              </a:defRPr>
            </a:lvl1pPr>
          </a:lstStyle>
          <a:p>
            <a:r>
              <a:rPr kumimoji="0" lang="en-US" sz="3199" b="1" i="0" u="none" strike="noStrike" kern="1200" cap="none" spc="0" normalizeH="0" baseline="0" noProof="0">
                <a:ln>
                  <a:noFill/>
                </a:ln>
                <a:solidFill>
                  <a:prstClr val="black">
                    <a:lumMod val="65000"/>
                    <a:lumOff val="35000"/>
                  </a:prstClr>
                </a:solidFill>
                <a:effectLst/>
                <a:uLnTx/>
                <a:uFillTx/>
                <a:latin typeface="Helvetica" charset="0"/>
                <a:cs typeface="Helvetica" charset="0"/>
              </a:rPr>
              <a:t>Click to edit Master title style</a:t>
            </a:r>
            <a:endParaRPr lang="en-US"/>
          </a:p>
        </p:txBody>
      </p:sp>
      <p:sp>
        <p:nvSpPr>
          <p:cNvPr id="5" name="Footer Placeholder 4"/>
          <p:cNvSpPr>
            <a:spLocks noGrp="1"/>
          </p:cNvSpPr>
          <p:nvPr>
            <p:ph type="ftr" sz="quarter" idx="11"/>
          </p:nvPr>
        </p:nvSpPr>
        <p:spPr>
          <a:xfrm>
            <a:off x="612489" y="6336793"/>
            <a:ext cx="4113728" cy="365125"/>
          </a:xfrm>
          <a:prstGeom prst="rect">
            <a:avLst/>
          </a:prstGeom>
        </p:spPr>
        <p:txBody>
          <a:bodyPr/>
          <a:lstStyle>
            <a:lvl1pPr algn="l">
              <a:defRPr sz="1000" b="0" i="0">
                <a:solidFill>
                  <a:schemeClr val="bg2"/>
                </a:solidFill>
                <a:latin typeface="Helvetica Neue" charset="0"/>
                <a:ea typeface="Helvetica Neue" charset="0"/>
                <a:cs typeface="Helvetica Neue" charset="0"/>
              </a:defRPr>
            </a:lvl1pPr>
          </a:lstStyle>
          <a:p>
            <a:r>
              <a:rPr lang="en-US"/>
              <a:t>AppNexus Inc. - Confidential – Not for Distribution</a:t>
            </a:r>
          </a:p>
        </p:txBody>
      </p:sp>
      <p:sp>
        <p:nvSpPr>
          <p:cNvPr id="10" name="Content Placeholder 9"/>
          <p:cNvSpPr>
            <a:spLocks noGrp="1"/>
          </p:cNvSpPr>
          <p:nvPr>
            <p:ph sz="quarter" idx="13"/>
          </p:nvPr>
        </p:nvSpPr>
        <p:spPr>
          <a:xfrm>
            <a:off x="357095" y="1037614"/>
            <a:ext cx="11355604" cy="215444"/>
          </a:xfrm>
        </p:spPr>
        <p:txBody>
          <a:bodyPr/>
          <a:lstStyle>
            <a:lvl1pPr marL="0" indent="0">
              <a:buNone/>
              <a:defRPr>
                <a:solidFill>
                  <a:schemeClr val="bg2"/>
                </a:solidFill>
              </a:defRPr>
            </a:lvl1pPr>
            <a:lvl2pPr marL="457063" indent="0">
              <a:buNone/>
              <a:defRPr/>
            </a:lvl2pPr>
            <a:lvl3pPr marL="914126" indent="0">
              <a:buNone/>
              <a:defRPr/>
            </a:lvl3pPr>
            <a:lvl4pPr marL="1371189" indent="0">
              <a:buNone/>
              <a:defRPr/>
            </a:lvl4pPr>
            <a:lvl5pPr marL="1828251" indent="0">
              <a:buNone/>
              <a:defRPr/>
            </a:lvl5pPr>
          </a:lstStyle>
          <a:p>
            <a:pPr lvl="0"/>
            <a:r>
              <a:rPr lang="en-US"/>
              <a:t>Click to edit Master text styles</a:t>
            </a:r>
          </a:p>
        </p:txBody>
      </p:sp>
      <p:sp>
        <p:nvSpPr>
          <p:cNvPr id="14" name="Content Placeholder 9"/>
          <p:cNvSpPr>
            <a:spLocks noGrp="1"/>
          </p:cNvSpPr>
          <p:nvPr>
            <p:ph sz="quarter" idx="14" hasCustomPrompt="1"/>
          </p:nvPr>
        </p:nvSpPr>
        <p:spPr>
          <a:xfrm>
            <a:off x="356523" y="265256"/>
            <a:ext cx="5579181" cy="161583"/>
          </a:xfrm>
        </p:spPr>
        <p:txBody>
          <a:bodyPr wrap="square" anchor="ctr">
            <a:spAutoFit/>
          </a:bodyPr>
          <a:lstStyle>
            <a:lvl1pPr marL="0" indent="0">
              <a:buNone/>
              <a:defRPr sz="1050" b="1" cap="all" baseline="0">
                <a:solidFill>
                  <a:schemeClr val="accent1"/>
                </a:solidFill>
              </a:defRPr>
            </a:lvl1pPr>
            <a:lvl2pPr marL="457063" indent="0">
              <a:buNone/>
              <a:defRPr/>
            </a:lvl2pPr>
            <a:lvl3pPr marL="914126" indent="0">
              <a:buNone/>
              <a:defRPr/>
            </a:lvl3pPr>
            <a:lvl4pPr marL="1371189" indent="0">
              <a:buNone/>
              <a:defRPr/>
            </a:lvl4pPr>
            <a:lvl5pPr marL="1828251" indent="0">
              <a:buNone/>
              <a:defRPr/>
            </a:lvl5pPr>
          </a:lstStyle>
          <a:p>
            <a:pPr lvl="0"/>
            <a:r>
              <a:rPr lang="en-US"/>
              <a:t>[PRESENTATION TITLE]</a:t>
            </a:r>
          </a:p>
        </p:txBody>
      </p:sp>
      <p:sp>
        <p:nvSpPr>
          <p:cNvPr id="8" name="Text Placeholder 7"/>
          <p:cNvSpPr>
            <a:spLocks noGrp="1"/>
          </p:cNvSpPr>
          <p:nvPr>
            <p:ph type="body" sz="quarter" idx="15" hasCustomPrompt="1"/>
          </p:nvPr>
        </p:nvSpPr>
        <p:spPr>
          <a:xfrm>
            <a:off x="357095" y="1540173"/>
            <a:ext cx="11355604" cy="923330"/>
          </a:xfrm>
        </p:spPr>
        <p:txBody>
          <a:bodyPr/>
          <a:lstStyle>
            <a:lvl1pPr marL="0" indent="0">
              <a:buNone/>
              <a:defRPr sz="1500">
                <a:solidFill>
                  <a:schemeClr val="bg2"/>
                </a:solidFill>
              </a:defRPr>
            </a:lvl1pPr>
            <a:lvl2pPr marL="457063" indent="0">
              <a:buNone/>
              <a:defRPr/>
            </a:lvl2pPr>
            <a:lvl3pPr marL="914126" indent="0">
              <a:buNone/>
              <a:defRPr/>
            </a:lvl3pPr>
            <a:lvl4pPr marL="1371189" indent="0">
              <a:buNone/>
              <a:defRPr/>
            </a:lvl4pPr>
            <a:lvl5pPr marL="1828251" indent="0">
              <a:buNone/>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Integer </a:t>
            </a:r>
            <a:r>
              <a:rPr lang="en-US" err="1"/>
              <a:t>sed</a:t>
            </a:r>
            <a:r>
              <a:rPr lang="en-US"/>
              <a:t> </a:t>
            </a:r>
            <a:r>
              <a:rPr lang="en-US" err="1"/>
              <a:t>urna</a:t>
            </a:r>
            <a:r>
              <a:rPr lang="en-US"/>
              <a:t> </a:t>
            </a:r>
            <a:r>
              <a:rPr lang="en-US" err="1"/>
              <a:t>quis</a:t>
            </a:r>
            <a:r>
              <a:rPr lang="en-US"/>
              <a:t> quam </a:t>
            </a:r>
            <a:r>
              <a:rPr lang="en-US" err="1"/>
              <a:t>mattis</a:t>
            </a:r>
            <a:r>
              <a:rPr lang="en-US"/>
              <a:t> </a:t>
            </a:r>
            <a:r>
              <a:rPr lang="en-US" err="1"/>
              <a:t>auctor</a:t>
            </a:r>
            <a:r>
              <a:rPr lang="en-US"/>
              <a:t>. </a:t>
            </a:r>
            <a:r>
              <a:rPr lang="en-US" err="1"/>
              <a:t>Interdum</a:t>
            </a:r>
            <a:r>
              <a:rPr lang="en-US"/>
              <a:t> et malesuada fames ac ante ipsum </a:t>
            </a:r>
            <a:r>
              <a:rPr lang="en-US" err="1"/>
              <a:t>primis</a:t>
            </a:r>
            <a:r>
              <a:rPr lang="en-US"/>
              <a:t> in </a:t>
            </a:r>
            <a:r>
              <a:rPr lang="en-US" err="1"/>
              <a:t>faucibus</a:t>
            </a:r>
            <a:r>
              <a:rPr lang="en-US"/>
              <a:t>. Integer dictum </a:t>
            </a:r>
            <a:r>
              <a:rPr lang="en-US" err="1"/>
              <a:t>arcu</a:t>
            </a:r>
            <a:r>
              <a:rPr lang="en-US"/>
              <a:t> </a:t>
            </a:r>
            <a:r>
              <a:rPr lang="en-US" err="1"/>
              <a:t>urna</a:t>
            </a:r>
            <a:r>
              <a:rPr lang="en-US"/>
              <a:t>, </a:t>
            </a:r>
            <a:r>
              <a:rPr lang="en-US" err="1"/>
              <a:t>quis</a:t>
            </a:r>
            <a:r>
              <a:rPr lang="en-US"/>
              <a:t> </a:t>
            </a:r>
            <a:r>
              <a:rPr lang="en-US" err="1"/>
              <a:t>pretium</a:t>
            </a:r>
            <a:r>
              <a:rPr lang="en-US"/>
              <a:t> </a:t>
            </a:r>
            <a:r>
              <a:rPr lang="en-US" err="1"/>
              <a:t>felis</a:t>
            </a:r>
            <a:r>
              <a:rPr lang="en-US"/>
              <a:t> </a:t>
            </a:r>
            <a:r>
              <a:rPr lang="en-US" err="1"/>
              <a:t>tincidunt</a:t>
            </a:r>
            <a:r>
              <a:rPr lang="en-US"/>
              <a:t> sed. </a:t>
            </a:r>
            <a:r>
              <a:rPr lang="en-US" err="1"/>
              <a:t>Cras</a:t>
            </a:r>
            <a:r>
              <a:rPr lang="en-US"/>
              <a:t> </a:t>
            </a:r>
            <a:r>
              <a:rPr lang="en-US" err="1"/>
              <a:t>eu</a:t>
            </a:r>
            <a:r>
              <a:rPr lang="en-US"/>
              <a:t> mi non </a:t>
            </a:r>
            <a:r>
              <a:rPr lang="en-US" err="1"/>
              <a:t>nulla</a:t>
            </a:r>
            <a:r>
              <a:rPr lang="en-US"/>
              <a:t> </a:t>
            </a:r>
            <a:r>
              <a:rPr lang="en-US" err="1"/>
              <a:t>elementum</a:t>
            </a:r>
            <a:r>
              <a:rPr lang="en-US"/>
              <a:t> </a:t>
            </a:r>
            <a:r>
              <a:rPr lang="en-US" err="1"/>
              <a:t>rutrum</a:t>
            </a:r>
            <a:r>
              <a:rPr lang="en-US"/>
              <a:t> et a </a:t>
            </a:r>
            <a:r>
              <a:rPr lang="en-US" err="1"/>
              <a:t>nulla</a:t>
            </a:r>
            <a:r>
              <a:rPr lang="en-US"/>
              <a:t>. </a:t>
            </a:r>
            <a:r>
              <a:rPr lang="en-US" err="1"/>
              <a:t>Vestibulum</a:t>
            </a:r>
            <a:r>
              <a:rPr lang="en-US"/>
              <a:t> </a:t>
            </a:r>
            <a:r>
              <a:rPr lang="en-US" err="1"/>
              <a:t>vel</a:t>
            </a:r>
            <a:r>
              <a:rPr lang="en-US"/>
              <a:t> </a:t>
            </a:r>
            <a:r>
              <a:rPr lang="en-US" err="1"/>
              <a:t>tempor</a:t>
            </a:r>
            <a:r>
              <a:rPr lang="en-US"/>
              <a:t> </a:t>
            </a:r>
            <a:r>
              <a:rPr lang="en-US" err="1"/>
              <a:t>turpis</a:t>
            </a:r>
            <a:r>
              <a:rPr lang="en-US"/>
              <a:t>. </a:t>
            </a:r>
            <a:r>
              <a:rPr lang="en-US" err="1"/>
              <a:t>Duis</a:t>
            </a:r>
            <a:r>
              <a:rPr lang="en-US"/>
              <a:t> </a:t>
            </a:r>
            <a:r>
              <a:rPr lang="en-US" err="1"/>
              <a:t>leo</a:t>
            </a:r>
            <a:r>
              <a:rPr lang="en-US"/>
              <a:t> </a:t>
            </a:r>
            <a:r>
              <a:rPr lang="en-US" err="1"/>
              <a:t>neque</a:t>
            </a:r>
            <a:r>
              <a:rPr lang="en-US"/>
              <a:t>, </a:t>
            </a:r>
            <a:r>
              <a:rPr lang="en-US" err="1"/>
              <a:t>rhoncus</a:t>
            </a:r>
            <a:r>
              <a:rPr lang="en-US"/>
              <a:t> vitae </a:t>
            </a:r>
            <a:r>
              <a:rPr lang="en-US" err="1"/>
              <a:t>eros</a:t>
            </a:r>
            <a:r>
              <a:rPr lang="en-US"/>
              <a:t> sit </a:t>
            </a:r>
            <a:r>
              <a:rPr lang="en-US" err="1"/>
              <a:t>amet</a:t>
            </a:r>
            <a:r>
              <a:rPr lang="en-US"/>
              <a:t>, </a:t>
            </a:r>
            <a:r>
              <a:rPr lang="en-US" err="1"/>
              <a:t>posuere</a:t>
            </a:r>
            <a:r>
              <a:rPr lang="en-US"/>
              <a:t> dictum </a:t>
            </a:r>
            <a:r>
              <a:rPr lang="en-US" err="1"/>
              <a:t>erat</a:t>
            </a:r>
            <a:r>
              <a:rPr lang="en-US"/>
              <a:t>. </a:t>
            </a:r>
            <a:r>
              <a:rPr lang="en-US" err="1"/>
              <a:t>Donec</a:t>
            </a:r>
            <a:r>
              <a:rPr lang="en-US"/>
              <a:t> id tempus </a:t>
            </a:r>
            <a:r>
              <a:rPr lang="en-US" err="1"/>
              <a:t>velit</a:t>
            </a:r>
            <a:r>
              <a:rPr lang="en-US"/>
              <a:t>. </a:t>
            </a:r>
            <a:r>
              <a:rPr lang="en-US" err="1"/>
              <a:t>Nunc</a:t>
            </a:r>
            <a:endParaRPr lang="en-US"/>
          </a:p>
        </p:txBody>
      </p:sp>
    </p:spTree>
    <p:extLst>
      <p:ext uri="{BB962C8B-B14F-4D97-AF65-F5344CB8AC3E}">
        <p14:creationId xmlns:p14="http://schemas.microsoft.com/office/powerpoint/2010/main" val="4223464405"/>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57.xml"/><Relationship Id="rId18" Type="http://schemas.openxmlformats.org/officeDocument/2006/relationships/slideLayout" Target="../slideLayouts/slideLayout62.xml"/><Relationship Id="rId26" Type="http://schemas.openxmlformats.org/officeDocument/2006/relationships/slideLayout" Target="../slideLayouts/slideLayout70.xml"/><Relationship Id="rId39" Type="http://schemas.openxmlformats.org/officeDocument/2006/relationships/slideLayout" Target="../slideLayouts/slideLayout83.xml"/><Relationship Id="rId21" Type="http://schemas.openxmlformats.org/officeDocument/2006/relationships/slideLayout" Target="../slideLayouts/slideLayout65.xml"/><Relationship Id="rId34" Type="http://schemas.openxmlformats.org/officeDocument/2006/relationships/slideLayout" Target="../slideLayouts/slideLayout78.xml"/><Relationship Id="rId42" Type="http://schemas.openxmlformats.org/officeDocument/2006/relationships/slideLayout" Target="../slideLayouts/slideLayout86.xml"/><Relationship Id="rId47" Type="http://schemas.openxmlformats.org/officeDocument/2006/relationships/slideLayout" Target="../slideLayouts/slideLayout91.xml"/><Relationship Id="rId50" Type="http://schemas.openxmlformats.org/officeDocument/2006/relationships/slideLayout" Target="../slideLayouts/slideLayout94.xml"/><Relationship Id="rId55" Type="http://schemas.openxmlformats.org/officeDocument/2006/relationships/slideLayout" Target="../slideLayouts/slideLayout99.xml"/><Relationship Id="rId7" Type="http://schemas.openxmlformats.org/officeDocument/2006/relationships/slideLayout" Target="../slideLayouts/slideLayout51.xml"/><Relationship Id="rId2" Type="http://schemas.openxmlformats.org/officeDocument/2006/relationships/slideLayout" Target="../slideLayouts/slideLayout46.xml"/><Relationship Id="rId16" Type="http://schemas.openxmlformats.org/officeDocument/2006/relationships/slideLayout" Target="../slideLayouts/slideLayout60.xml"/><Relationship Id="rId29" Type="http://schemas.openxmlformats.org/officeDocument/2006/relationships/slideLayout" Target="../slideLayouts/slideLayout73.xml"/><Relationship Id="rId11" Type="http://schemas.openxmlformats.org/officeDocument/2006/relationships/slideLayout" Target="../slideLayouts/slideLayout55.xml"/><Relationship Id="rId24" Type="http://schemas.openxmlformats.org/officeDocument/2006/relationships/slideLayout" Target="../slideLayouts/slideLayout68.xml"/><Relationship Id="rId32" Type="http://schemas.openxmlformats.org/officeDocument/2006/relationships/slideLayout" Target="../slideLayouts/slideLayout76.xml"/><Relationship Id="rId37" Type="http://schemas.openxmlformats.org/officeDocument/2006/relationships/slideLayout" Target="../slideLayouts/slideLayout81.xml"/><Relationship Id="rId40" Type="http://schemas.openxmlformats.org/officeDocument/2006/relationships/slideLayout" Target="../slideLayouts/slideLayout84.xml"/><Relationship Id="rId45" Type="http://schemas.openxmlformats.org/officeDocument/2006/relationships/slideLayout" Target="../slideLayouts/slideLayout89.xml"/><Relationship Id="rId53" Type="http://schemas.openxmlformats.org/officeDocument/2006/relationships/slideLayout" Target="../slideLayouts/slideLayout97.xml"/><Relationship Id="rId58" Type="http://schemas.openxmlformats.org/officeDocument/2006/relationships/slideLayout" Target="../slideLayouts/slideLayout102.xml"/><Relationship Id="rId5" Type="http://schemas.openxmlformats.org/officeDocument/2006/relationships/slideLayout" Target="../slideLayouts/slideLayout49.xml"/><Relationship Id="rId19" Type="http://schemas.openxmlformats.org/officeDocument/2006/relationships/slideLayout" Target="../slideLayouts/slideLayout63.xml"/><Relationship Id="rId4" Type="http://schemas.openxmlformats.org/officeDocument/2006/relationships/slideLayout" Target="../slideLayouts/slideLayout48.xml"/><Relationship Id="rId9" Type="http://schemas.openxmlformats.org/officeDocument/2006/relationships/slideLayout" Target="../slideLayouts/slideLayout53.xml"/><Relationship Id="rId14" Type="http://schemas.openxmlformats.org/officeDocument/2006/relationships/slideLayout" Target="../slideLayouts/slideLayout58.xml"/><Relationship Id="rId22" Type="http://schemas.openxmlformats.org/officeDocument/2006/relationships/slideLayout" Target="../slideLayouts/slideLayout66.xml"/><Relationship Id="rId27" Type="http://schemas.openxmlformats.org/officeDocument/2006/relationships/slideLayout" Target="../slideLayouts/slideLayout71.xml"/><Relationship Id="rId30" Type="http://schemas.openxmlformats.org/officeDocument/2006/relationships/slideLayout" Target="../slideLayouts/slideLayout74.xml"/><Relationship Id="rId35" Type="http://schemas.openxmlformats.org/officeDocument/2006/relationships/slideLayout" Target="../slideLayouts/slideLayout79.xml"/><Relationship Id="rId43" Type="http://schemas.openxmlformats.org/officeDocument/2006/relationships/slideLayout" Target="../slideLayouts/slideLayout87.xml"/><Relationship Id="rId48" Type="http://schemas.openxmlformats.org/officeDocument/2006/relationships/slideLayout" Target="../slideLayouts/slideLayout92.xml"/><Relationship Id="rId56" Type="http://schemas.openxmlformats.org/officeDocument/2006/relationships/slideLayout" Target="../slideLayouts/slideLayout100.xml"/><Relationship Id="rId8" Type="http://schemas.openxmlformats.org/officeDocument/2006/relationships/slideLayout" Target="../slideLayouts/slideLayout52.xml"/><Relationship Id="rId51" Type="http://schemas.openxmlformats.org/officeDocument/2006/relationships/slideLayout" Target="../slideLayouts/slideLayout95.xml"/><Relationship Id="rId3" Type="http://schemas.openxmlformats.org/officeDocument/2006/relationships/slideLayout" Target="../slideLayouts/slideLayout47.xml"/><Relationship Id="rId12" Type="http://schemas.openxmlformats.org/officeDocument/2006/relationships/slideLayout" Target="../slideLayouts/slideLayout56.xml"/><Relationship Id="rId17" Type="http://schemas.openxmlformats.org/officeDocument/2006/relationships/slideLayout" Target="../slideLayouts/slideLayout61.xml"/><Relationship Id="rId25" Type="http://schemas.openxmlformats.org/officeDocument/2006/relationships/slideLayout" Target="../slideLayouts/slideLayout69.xml"/><Relationship Id="rId33" Type="http://schemas.openxmlformats.org/officeDocument/2006/relationships/slideLayout" Target="../slideLayouts/slideLayout77.xml"/><Relationship Id="rId38" Type="http://schemas.openxmlformats.org/officeDocument/2006/relationships/slideLayout" Target="../slideLayouts/slideLayout82.xml"/><Relationship Id="rId46" Type="http://schemas.openxmlformats.org/officeDocument/2006/relationships/slideLayout" Target="../slideLayouts/slideLayout90.xml"/><Relationship Id="rId59" Type="http://schemas.openxmlformats.org/officeDocument/2006/relationships/slideLayout" Target="../slideLayouts/slideLayout103.xml"/><Relationship Id="rId20" Type="http://schemas.openxmlformats.org/officeDocument/2006/relationships/slideLayout" Target="../slideLayouts/slideLayout64.xml"/><Relationship Id="rId41" Type="http://schemas.openxmlformats.org/officeDocument/2006/relationships/slideLayout" Target="../slideLayouts/slideLayout85.xml"/><Relationship Id="rId54" Type="http://schemas.openxmlformats.org/officeDocument/2006/relationships/slideLayout" Target="../slideLayouts/slideLayout98.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5" Type="http://schemas.openxmlformats.org/officeDocument/2006/relationships/slideLayout" Target="../slideLayouts/slideLayout59.xml"/><Relationship Id="rId23" Type="http://schemas.openxmlformats.org/officeDocument/2006/relationships/slideLayout" Target="../slideLayouts/slideLayout67.xml"/><Relationship Id="rId28" Type="http://schemas.openxmlformats.org/officeDocument/2006/relationships/slideLayout" Target="../slideLayouts/slideLayout72.xml"/><Relationship Id="rId36" Type="http://schemas.openxmlformats.org/officeDocument/2006/relationships/slideLayout" Target="../slideLayouts/slideLayout80.xml"/><Relationship Id="rId49" Type="http://schemas.openxmlformats.org/officeDocument/2006/relationships/slideLayout" Target="../slideLayouts/slideLayout93.xml"/><Relationship Id="rId57" Type="http://schemas.openxmlformats.org/officeDocument/2006/relationships/slideLayout" Target="../slideLayouts/slideLayout101.xml"/><Relationship Id="rId10" Type="http://schemas.openxmlformats.org/officeDocument/2006/relationships/slideLayout" Target="../slideLayouts/slideLayout54.xml"/><Relationship Id="rId31" Type="http://schemas.openxmlformats.org/officeDocument/2006/relationships/slideLayout" Target="../slideLayouts/slideLayout75.xml"/><Relationship Id="rId44" Type="http://schemas.openxmlformats.org/officeDocument/2006/relationships/slideLayout" Target="../slideLayouts/slideLayout88.xml"/><Relationship Id="rId52" Type="http://schemas.openxmlformats.org/officeDocument/2006/relationships/slideLayout" Target="../slideLayouts/slideLayout96.xml"/><Relationship Id="rId60"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116.xml"/><Relationship Id="rId18" Type="http://schemas.openxmlformats.org/officeDocument/2006/relationships/slideLayout" Target="../slideLayouts/slideLayout121.xml"/><Relationship Id="rId26" Type="http://schemas.openxmlformats.org/officeDocument/2006/relationships/slideLayout" Target="../slideLayouts/slideLayout129.xml"/><Relationship Id="rId39" Type="http://schemas.openxmlformats.org/officeDocument/2006/relationships/slideLayout" Target="../slideLayouts/slideLayout142.xml"/><Relationship Id="rId21" Type="http://schemas.openxmlformats.org/officeDocument/2006/relationships/slideLayout" Target="../slideLayouts/slideLayout124.xml"/><Relationship Id="rId34" Type="http://schemas.openxmlformats.org/officeDocument/2006/relationships/slideLayout" Target="../slideLayouts/slideLayout137.xml"/><Relationship Id="rId42" Type="http://schemas.openxmlformats.org/officeDocument/2006/relationships/slideLayout" Target="../slideLayouts/slideLayout145.xml"/><Relationship Id="rId47" Type="http://schemas.openxmlformats.org/officeDocument/2006/relationships/slideLayout" Target="../slideLayouts/slideLayout150.xml"/><Relationship Id="rId7" Type="http://schemas.openxmlformats.org/officeDocument/2006/relationships/slideLayout" Target="../slideLayouts/slideLayout110.xml"/><Relationship Id="rId2" Type="http://schemas.openxmlformats.org/officeDocument/2006/relationships/slideLayout" Target="../slideLayouts/slideLayout105.xml"/><Relationship Id="rId16" Type="http://schemas.openxmlformats.org/officeDocument/2006/relationships/slideLayout" Target="../slideLayouts/slideLayout119.xml"/><Relationship Id="rId29" Type="http://schemas.openxmlformats.org/officeDocument/2006/relationships/slideLayout" Target="../slideLayouts/slideLayout132.xml"/><Relationship Id="rId11" Type="http://schemas.openxmlformats.org/officeDocument/2006/relationships/slideLayout" Target="../slideLayouts/slideLayout114.xml"/><Relationship Id="rId24" Type="http://schemas.openxmlformats.org/officeDocument/2006/relationships/slideLayout" Target="../slideLayouts/slideLayout127.xml"/><Relationship Id="rId32" Type="http://schemas.openxmlformats.org/officeDocument/2006/relationships/slideLayout" Target="../slideLayouts/slideLayout135.xml"/><Relationship Id="rId37" Type="http://schemas.openxmlformats.org/officeDocument/2006/relationships/slideLayout" Target="../slideLayouts/slideLayout140.xml"/><Relationship Id="rId40" Type="http://schemas.openxmlformats.org/officeDocument/2006/relationships/slideLayout" Target="../slideLayouts/slideLayout143.xml"/><Relationship Id="rId45" Type="http://schemas.openxmlformats.org/officeDocument/2006/relationships/slideLayout" Target="../slideLayouts/slideLayout148.xml"/><Relationship Id="rId5" Type="http://schemas.openxmlformats.org/officeDocument/2006/relationships/slideLayout" Target="../slideLayouts/slideLayout108.xml"/><Relationship Id="rId15" Type="http://schemas.openxmlformats.org/officeDocument/2006/relationships/slideLayout" Target="../slideLayouts/slideLayout118.xml"/><Relationship Id="rId23" Type="http://schemas.openxmlformats.org/officeDocument/2006/relationships/slideLayout" Target="../slideLayouts/slideLayout126.xml"/><Relationship Id="rId28" Type="http://schemas.openxmlformats.org/officeDocument/2006/relationships/slideLayout" Target="../slideLayouts/slideLayout131.xml"/><Relationship Id="rId36" Type="http://schemas.openxmlformats.org/officeDocument/2006/relationships/slideLayout" Target="../slideLayouts/slideLayout139.xml"/><Relationship Id="rId49" Type="http://schemas.openxmlformats.org/officeDocument/2006/relationships/theme" Target="../theme/theme3.xml"/><Relationship Id="rId10" Type="http://schemas.openxmlformats.org/officeDocument/2006/relationships/slideLayout" Target="../slideLayouts/slideLayout113.xml"/><Relationship Id="rId19" Type="http://schemas.openxmlformats.org/officeDocument/2006/relationships/slideLayout" Target="../slideLayouts/slideLayout122.xml"/><Relationship Id="rId31" Type="http://schemas.openxmlformats.org/officeDocument/2006/relationships/slideLayout" Target="../slideLayouts/slideLayout134.xml"/><Relationship Id="rId44" Type="http://schemas.openxmlformats.org/officeDocument/2006/relationships/slideLayout" Target="../slideLayouts/slideLayout147.xml"/><Relationship Id="rId4" Type="http://schemas.openxmlformats.org/officeDocument/2006/relationships/slideLayout" Target="../slideLayouts/slideLayout107.xml"/><Relationship Id="rId9" Type="http://schemas.openxmlformats.org/officeDocument/2006/relationships/slideLayout" Target="../slideLayouts/slideLayout112.xml"/><Relationship Id="rId14" Type="http://schemas.openxmlformats.org/officeDocument/2006/relationships/slideLayout" Target="../slideLayouts/slideLayout117.xml"/><Relationship Id="rId22" Type="http://schemas.openxmlformats.org/officeDocument/2006/relationships/slideLayout" Target="../slideLayouts/slideLayout125.xml"/><Relationship Id="rId27" Type="http://schemas.openxmlformats.org/officeDocument/2006/relationships/slideLayout" Target="../slideLayouts/slideLayout130.xml"/><Relationship Id="rId30" Type="http://schemas.openxmlformats.org/officeDocument/2006/relationships/slideLayout" Target="../slideLayouts/slideLayout133.xml"/><Relationship Id="rId35" Type="http://schemas.openxmlformats.org/officeDocument/2006/relationships/slideLayout" Target="../slideLayouts/slideLayout138.xml"/><Relationship Id="rId43" Type="http://schemas.openxmlformats.org/officeDocument/2006/relationships/slideLayout" Target="../slideLayouts/slideLayout146.xml"/><Relationship Id="rId48" Type="http://schemas.openxmlformats.org/officeDocument/2006/relationships/slideLayout" Target="../slideLayouts/slideLayout151.xml"/><Relationship Id="rId8" Type="http://schemas.openxmlformats.org/officeDocument/2006/relationships/slideLayout" Target="../slideLayouts/slideLayout111.xml"/><Relationship Id="rId3" Type="http://schemas.openxmlformats.org/officeDocument/2006/relationships/slideLayout" Target="../slideLayouts/slideLayout106.xml"/><Relationship Id="rId12" Type="http://schemas.openxmlformats.org/officeDocument/2006/relationships/slideLayout" Target="../slideLayouts/slideLayout115.xml"/><Relationship Id="rId17" Type="http://schemas.openxmlformats.org/officeDocument/2006/relationships/slideLayout" Target="../slideLayouts/slideLayout120.xml"/><Relationship Id="rId25" Type="http://schemas.openxmlformats.org/officeDocument/2006/relationships/slideLayout" Target="../slideLayouts/slideLayout128.xml"/><Relationship Id="rId33" Type="http://schemas.openxmlformats.org/officeDocument/2006/relationships/slideLayout" Target="../slideLayouts/slideLayout136.xml"/><Relationship Id="rId38" Type="http://schemas.openxmlformats.org/officeDocument/2006/relationships/slideLayout" Target="../slideLayouts/slideLayout141.xml"/><Relationship Id="rId46" Type="http://schemas.openxmlformats.org/officeDocument/2006/relationships/slideLayout" Target="../slideLayouts/slideLayout149.xml"/><Relationship Id="rId20" Type="http://schemas.openxmlformats.org/officeDocument/2006/relationships/slideLayout" Target="../slideLayouts/slideLayout123.xml"/><Relationship Id="rId41" Type="http://schemas.openxmlformats.org/officeDocument/2006/relationships/slideLayout" Target="../slideLayouts/slideLayout144.xml"/><Relationship Id="rId1" Type="http://schemas.openxmlformats.org/officeDocument/2006/relationships/slideLayout" Target="../slideLayouts/slideLayout104.xml"/><Relationship Id="rId6" Type="http://schemas.openxmlformats.org/officeDocument/2006/relationships/slideLayout" Target="../slideLayouts/slideLayout109.xml"/></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152.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165.xml"/><Relationship Id="rId18" Type="http://schemas.openxmlformats.org/officeDocument/2006/relationships/slideLayout" Target="../slideLayouts/slideLayout170.xml"/><Relationship Id="rId26" Type="http://schemas.openxmlformats.org/officeDocument/2006/relationships/slideLayout" Target="../slideLayouts/slideLayout178.xml"/><Relationship Id="rId39" Type="http://schemas.openxmlformats.org/officeDocument/2006/relationships/slideLayout" Target="../slideLayouts/slideLayout191.xml"/><Relationship Id="rId21" Type="http://schemas.openxmlformats.org/officeDocument/2006/relationships/slideLayout" Target="../slideLayouts/slideLayout173.xml"/><Relationship Id="rId34" Type="http://schemas.openxmlformats.org/officeDocument/2006/relationships/slideLayout" Target="../slideLayouts/slideLayout186.xml"/><Relationship Id="rId42" Type="http://schemas.openxmlformats.org/officeDocument/2006/relationships/slideLayout" Target="../slideLayouts/slideLayout194.xml"/><Relationship Id="rId7" Type="http://schemas.openxmlformats.org/officeDocument/2006/relationships/slideLayout" Target="../slideLayouts/slideLayout159.xml"/><Relationship Id="rId2" Type="http://schemas.openxmlformats.org/officeDocument/2006/relationships/slideLayout" Target="../slideLayouts/slideLayout154.xml"/><Relationship Id="rId16" Type="http://schemas.openxmlformats.org/officeDocument/2006/relationships/slideLayout" Target="../slideLayouts/slideLayout168.xml"/><Relationship Id="rId20" Type="http://schemas.openxmlformats.org/officeDocument/2006/relationships/slideLayout" Target="../slideLayouts/slideLayout172.xml"/><Relationship Id="rId29" Type="http://schemas.openxmlformats.org/officeDocument/2006/relationships/slideLayout" Target="../slideLayouts/slideLayout181.xml"/><Relationship Id="rId41" Type="http://schemas.openxmlformats.org/officeDocument/2006/relationships/slideLayout" Target="../slideLayouts/slideLayout193.xml"/><Relationship Id="rId1" Type="http://schemas.openxmlformats.org/officeDocument/2006/relationships/slideLayout" Target="../slideLayouts/slideLayout153.xml"/><Relationship Id="rId6" Type="http://schemas.openxmlformats.org/officeDocument/2006/relationships/slideLayout" Target="../slideLayouts/slideLayout158.xml"/><Relationship Id="rId11" Type="http://schemas.openxmlformats.org/officeDocument/2006/relationships/slideLayout" Target="../slideLayouts/slideLayout163.xml"/><Relationship Id="rId24" Type="http://schemas.openxmlformats.org/officeDocument/2006/relationships/slideLayout" Target="../slideLayouts/slideLayout176.xml"/><Relationship Id="rId32" Type="http://schemas.openxmlformats.org/officeDocument/2006/relationships/slideLayout" Target="../slideLayouts/slideLayout184.xml"/><Relationship Id="rId37" Type="http://schemas.openxmlformats.org/officeDocument/2006/relationships/slideLayout" Target="../slideLayouts/slideLayout189.xml"/><Relationship Id="rId40" Type="http://schemas.openxmlformats.org/officeDocument/2006/relationships/slideLayout" Target="../slideLayouts/slideLayout192.xml"/><Relationship Id="rId5" Type="http://schemas.openxmlformats.org/officeDocument/2006/relationships/slideLayout" Target="../slideLayouts/slideLayout157.xml"/><Relationship Id="rId15" Type="http://schemas.openxmlformats.org/officeDocument/2006/relationships/slideLayout" Target="../slideLayouts/slideLayout167.xml"/><Relationship Id="rId23" Type="http://schemas.openxmlformats.org/officeDocument/2006/relationships/slideLayout" Target="../slideLayouts/slideLayout175.xml"/><Relationship Id="rId28" Type="http://schemas.openxmlformats.org/officeDocument/2006/relationships/slideLayout" Target="../slideLayouts/slideLayout180.xml"/><Relationship Id="rId36" Type="http://schemas.openxmlformats.org/officeDocument/2006/relationships/slideLayout" Target="../slideLayouts/slideLayout188.xml"/><Relationship Id="rId10" Type="http://schemas.openxmlformats.org/officeDocument/2006/relationships/slideLayout" Target="../slideLayouts/slideLayout162.xml"/><Relationship Id="rId19" Type="http://schemas.openxmlformats.org/officeDocument/2006/relationships/slideLayout" Target="../slideLayouts/slideLayout171.xml"/><Relationship Id="rId31" Type="http://schemas.openxmlformats.org/officeDocument/2006/relationships/slideLayout" Target="../slideLayouts/slideLayout183.xml"/><Relationship Id="rId4" Type="http://schemas.openxmlformats.org/officeDocument/2006/relationships/slideLayout" Target="../slideLayouts/slideLayout156.xml"/><Relationship Id="rId9" Type="http://schemas.openxmlformats.org/officeDocument/2006/relationships/slideLayout" Target="../slideLayouts/slideLayout161.xml"/><Relationship Id="rId14" Type="http://schemas.openxmlformats.org/officeDocument/2006/relationships/slideLayout" Target="../slideLayouts/slideLayout166.xml"/><Relationship Id="rId22" Type="http://schemas.openxmlformats.org/officeDocument/2006/relationships/slideLayout" Target="../slideLayouts/slideLayout174.xml"/><Relationship Id="rId27" Type="http://schemas.openxmlformats.org/officeDocument/2006/relationships/slideLayout" Target="../slideLayouts/slideLayout179.xml"/><Relationship Id="rId30" Type="http://schemas.openxmlformats.org/officeDocument/2006/relationships/slideLayout" Target="../slideLayouts/slideLayout182.xml"/><Relationship Id="rId35" Type="http://schemas.openxmlformats.org/officeDocument/2006/relationships/slideLayout" Target="../slideLayouts/slideLayout187.xml"/><Relationship Id="rId43" Type="http://schemas.openxmlformats.org/officeDocument/2006/relationships/theme" Target="../theme/theme5.xml"/><Relationship Id="rId8" Type="http://schemas.openxmlformats.org/officeDocument/2006/relationships/slideLayout" Target="../slideLayouts/slideLayout160.xml"/><Relationship Id="rId3" Type="http://schemas.openxmlformats.org/officeDocument/2006/relationships/slideLayout" Target="../slideLayouts/slideLayout155.xml"/><Relationship Id="rId12" Type="http://schemas.openxmlformats.org/officeDocument/2006/relationships/slideLayout" Target="../slideLayouts/slideLayout164.xml"/><Relationship Id="rId17" Type="http://schemas.openxmlformats.org/officeDocument/2006/relationships/slideLayout" Target="../slideLayouts/slideLayout169.xml"/><Relationship Id="rId25" Type="http://schemas.openxmlformats.org/officeDocument/2006/relationships/slideLayout" Target="../slideLayouts/slideLayout177.xml"/><Relationship Id="rId33" Type="http://schemas.openxmlformats.org/officeDocument/2006/relationships/slideLayout" Target="../slideLayouts/slideLayout185.xml"/><Relationship Id="rId38" Type="http://schemas.openxmlformats.org/officeDocument/2006/relationships/slideLayout" Target="../slideLayouts/slideLayout19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31" name="TITLE">
            <a:extLst>
              <a:ext uri="{FF2B5EF4-FFF2-40B4-BE49-F238E27FC236}">
                <a16:creationId xmlns:a16="http://schemas.microsoft.com/office/drawing/2014/main" id="{5DF98A9A-3A06-374E-BCB2-D84031CF49AA}"/>
              </a:ext>
            </a:extLst>
          </p:cNvPr>
          <p:cNvSpPr>
            <a:spLocks noGrp="1"/>
          </p:cNvSpPr>
          <p:nvPr>
            <p:ph type="title"/>
          </p:nvPr>
        </p:nvSpPr>
        <p:spPr>
          <a:xfrm>
            <a:off x="228600" y="201168"/>
            <a:ext cx="5865812" cy="274320"/>
          </a:xfrm>
          <a:prstGeom prst="rect">
            <a:avLst/>
          </a:prstGeom>
        </p:spPr>
        <p:txBody>
          <a:bodyPr vert="horz" wrap="square" lIns="0" tIns="0" rIns="0" bIns="0" rtlCol="0" anchor="t" anchorCtr="0">
            <a:spAutoFit/>
          </a:bodyPr>
          <a:lstStyle/>
          <a:p>
            <a:r>
              <a:rPr lang="en-US"/>
              <a:t>Click to edit Master title style</a:t>
            </a:r>
            <a:endParaRPr lang="en-US" dirty="0"/>
          </a:p>
        </p:txBody>
      </p:sp>
      <p:sp>
        <p:nvSpPr>
          <p:cNvPr id="9" name="Text Placeholder 1">
            <a:extLst>
              <a:ext uri="{FF2B5EF4-FFF2-40B4-BE49-F238E27FC236}">
                <a16:creationId xmlns:a16="http://schemas.microsoft.com/office/drawing/2014/main" id="{C9BF202A-0275-C44F-917F-788C776A7209}"/>
              </a:ext>
            </a:extLst>
          </p:cNvPr>
          <p:cNvSpPr>
            <a:spLocks noGrp="1"/>
          </p:cNvSpPr>
          <p:nvPr>
            <p:ph type="body" idx="1"/>
          </p:nvPr>
        </p:nvSpPr>
        <p:spPr>
          <a:xfrm>
            <a:off x="228599" y="502920"/>
            <a:ext cx="5865813" cy="274320"/>
          </a:xfrm>
          <a:prstGeom prst="rect">
            <a:avLst/>
          </a:prstGeom>
        </p:spPr>
        <p:txBody>
          <a:bodyPr vert="horz" lIns="0" tIns="0" rIns="0" bIns="0" rtlCol="0">
            <a:noAutofit/>
          </a:bodyPr>
          <a:lstStyle/>
          <a:p>
            <a:pPr lvl="0"/>
            <a:r>
              <a:rPr lang="en-US"/>
              <a:t>Click to edit Master text styles (14pt main body copy)</a:t>
            </a:r>
          </a:p>
          <a:p>
            <a:pPr lvl="1"/>
            <a:r>
              <a:rPr lang="en-US"/>
              <a:t>Click to edit Master text styles</a:t>
            </a:r>
          </a:p>
          <a:p>
            <a:pPr lvl="2"/>
            <a:r>
              <a:rPr lang="en-US"/>
              <a:t>Click to edit Master text styles</a:t>
            </a:r>
          </a:p>
          <a:p>
            <a:pPr lvl="3"/>
            <a:r>
              <a:rPr lang="en-US"/>
              <a:t>Click to edit Master text styles</a:t>
            </a:r>
          </a:p>
          <a:p>
            <a:pPr lvl="4"/>
            <a:r>
              <a:rPr lang="en-US"/>
              <a:t>Click to edit Master text styles</a:t>
            </a:r>
          </a:p>
          <a:p>
            <a:pPr lvl="5"/>
            <a:r>
              <a:rPr lang="en-US"/>
              <a:t>Click to edit Master text styles</a:t>
            </a:r>
          </a:p>
          <a:p>
            <a:pPr lvl="6"/>
            <a:r>
              <a:rPr lang="en-US"/>
              <a:t>Click to edit Master text styles (footer, data source)</a:t>
            </a:r>
          </a:p>
          <a:p>
            <a:pPr lvl="7"/>
            <a:r>
              <a:rPr lang="en-US"/>
              <a:t>Click to edit Master text styles (12pt copy)</a:t>
            </a:r>
          </a:p>
          <a:p>
            <a:pPr lvl="8"/>
            <a:r>
              <a:rPr lang="en-US"/>
              <a:t>Click to edit Master text styles (labels, captions, charts)</a:t>
            </a:r>
          </a:p>
        </p:txBody>
      </p:sp>
      <p:sp>
        <p:nvSpPr>
          <p:cNvPr id="7" name="Footer Placeholder 5">
            <a:extLst>
              <a:ext uri="{FF2B5EF4-FFF2-40B4-BE49-F238E27FC236}">
                <a16:creationId xmlns:a16="http://schemas.microsoft.com/office/drawing/2014/main" id="{88A26F3A-6D68-1E47-B276-907A695E92AD}"/>
              </a:ext>
            </a:extLst>
          </p:cNvPr>
          <p:cNvSpPr>
            <a:spLocks noGrp="1"/>
          </p:cNvSpPr>
          <p:nvPr>
            <p:ph type="ftr" sz="quarter" idx="3"/>
          </p:nvPr>
        </p:nvSpPr>
        <p:spPr>
          <a:xfrm>
            <a:off x="609758" y="6595533"/>
            <a:ext cx="9329310" cy="129687"/>
          </a:xfrm>
          <a:prstGeom prst="rect">
            <a:avLst/>
          </a:prstGeom>
        </p:spPr>
        <p:txBody>
          <a:bodyPr vert="horz" lIns="0" tIns="0" rIns="0" bIns="0" rtlCol="0" anchor="b" anchorCtr="0"/>
          <a:lstStyle>
            <a:lvl1pPr algn="l">
              <a:defRPr sz="600">
                <a:solidFill>
                  <a:schemeClr val="tx2">
                    <a:alpha val="60000"/>
                  </a:schemeClr>
                </a:solidFill>
              </a:defRPr>
            </a:lvl1pPr>
          </a:lstStyle>
          <a:p>
            <a:r>
              <a:rPr lang="en-US" kern="0"/>
              <a:t>© 2021 Xandr Inc. Xandr℠, the Kite logo, AT&amp;T, the Globe logo and other marks are trademarks and service marks of AT&amp;T Intellectual Property and/or AT&amp;T affiliated companies. All other marks contained herein are the property of their respective owners.</a:t>
            </a:r>
          </a:p>
        </p:txBody>
      </p:sp>
      <p:sp>
        <p:nvSpPr>
          <p:cNvPr id="8" name="Slide Number Placeholder 7">
            <a:extLst>
              <a:ext uri="{FF2B5EF4-FFF2-40B4-BE49-F238E27FC236}">
                <a16:creationId xmlns:a16="http://schemas.microsoft.com/office/drawing/2014/main" id="{C5883E81-6C5D-8546-83DD-963CF456F5A5}"/>
              </a:ext>
            </a:extLst>
          </p:cNvPr>
          <p:cNvSpPr>
            <a:spLocks noGrp="1"/>
          </p:cNvSpPr>
          <p:nvPr>
            <p:ph type="sldNum" sz="quarter" idx="4"/>
          </p:nvPr>
        </p:nvSpPr>
        <p:spPr>
          <a:xfrm>
            <a:off x="228659" y="6595533"/>
            <a:ext cx="381098" cy="129687"/>
          </a:xfrm>
          <a:prstGeom prst="rect">
            <a:avLst/>
          </a:prstGeom>
        </p:spPr>
        <p:txBody>
          <a:bodyPr vert="horz" lIns="0" tIns="0" rIns="0" bIns="0" rtlCol="0" anchor="b" anchorCtr="0"/>
          <a:lstStyle>
            <a:lvl1pPr algn="l">
              <a:spcBef>
                <a:spcPts val="0"/>
              </a:spcBef>
              <a:spcAft>
                <a:spcPts val="0"/>
              </a:spcAft>
              <a:defRPr sz="800">
                <a:solidFill>
                  <a:schemeClr val="tx2">
                    <a:alpha val="60000"/>
                  </a:schemeClr>
                </a:solidFill>
              </a:defRPr>
            </a:lvl1pPr>
          </a:lstStyle>
          <a:p>
            <a:fld id="{B039CED7-89A6-0D48-93AF-800B78660EBD}" type="slidenum">
              <a:rPr lang="en-US"/>
              <a:pPr/>
              <a:t>‹#›</a:t>
            </a:fld>
            <a:endParaRPr lang="en-US"/>
          </a:p>
        </p:txBody>
      </p:sp>
    </p:spTree>
    <p:extLst>
      <p:ext uri="{BB962C8B-B14F-4D97-AF65-F5344CB8AC3E}">
        <p14:creationId xmlns:p14="http://schemas.microsoft.com/office/powerpoint/2010/main" val="3217863250"/>
      </p:ext>
    </p:extLst>
  </p:cSld>
  <p:clrMap bg1="lt1" tx1="dk1" bg2="lt2" tx2="dk2" accent1="accent1" accent2="accent2" accent3="accent3" accent4="accent4" accent5="accent5" accent6="accent6" hlink="hlink" folHlink="folHlink"/>
  <p:sldLayoutIdLst>
    <p:sldLayoutId id="2147485107" r:id="rId1"/>
    <p:sldLayoutId id="2147483738" r:id="rId2"/>
    <p:sldLayoutId id="2147483970" r:id="rId3"/>
    <p:sldLayoutId id="2147483933" r:id="rId4"/>
    <p:sldLayoutId id="2147483785" r:id="rId5"/>
    <p:sldLayoutId id="2147483927" r:id="rId6"/>
    <p:sldLayoutId id="2147483966" r:id="rId7"/>
    <p:sldLayoutId id="2147484523" r:id="rId8"/>
    <p:sldLayoutId id="2147483743" r:id="rId9"/>
    <p:sldLayoutId id="2147483958" r:id="rId10"/>
    <p:sldLayoutId id="2147483977" r:id="rId11"/>
    <p:sldLayoutId id="2147483978" r:id="rId12"/>
    <p:sldLayoutId id="2147483980" r:id="rId13"/>
    <p:sldLayoutId id="2147484871" r:id="rId14"/>
    <p:sldLayoutId id="2147486169" r:id="rId15"/>
    <p:sldLayoutId id="2147485937" r:id="rId16"/>
    <p:sldLayoutId id="2147483975" r:id="rId17"/>
    <p:sldLayoutId id="2147484663" r:id="rId18"/>
    <p:sldLayoutId id="2147484666" r:id="rId19"/>
    <p:sldLayoutId id="2147484555" r:id="rId20"/>
    <p:sldLayoutId id="2147484664" r:id="rId21"/>
    <p:sldLayoutId id="2147483976" r:id="rId22"/>
    <p:sldLayoutId id="2147484716" r:id="rId23"/>
    <p:sldLayoutId id="2147484718" r:id="rId24"/>
    <p:sldLayoutId id="2147484717" r:id="rId25"/>
    <p:sldLayoutId id="2147483974" r:id="rId26"/>
    <p:sldLayoutId id="2147485710" r:id="rId27"/>
    <p:sldLayoutId id="2147484627" r:id="rId28"/>
    <p:sldLayoutId id="2147484626" r:id="rId29"/>
    <p:sldLayoutId id="2147484667" r:id="rId30"/>
    <p:sldLayoutId id="2147484668" r:id="rId31"/>
    <p:sldLayoutId id="2147484872" r:id="rId32"/>
    <p:sldLayoutId id="2147484873" r:id="rId33"/>
    <p:sldLayoutId id="2147484874" r:id="rId34"/>
    <p:sldLayoutId id="2147484875" r:id="rId35"/>
    <p:sldLayoutId id="2147487074" r:id="rId36"/>
    <p:sldLayoutId id="2147483751" r:id="rId37"/>
    <p:sldLayoutId id="2147483752" r:id="rId38"/>
    <p:sldLayoutId id="2147483755" r:id="rId39"/>
    <p:sldLayoutId id="2147483928" r:id="rId40"/>
    <p:sldLayoutId id="2147484876" r:id="rId41"/>
    <p:sldLayoutId id="2147485663" r:id="rId42"/>
    <p:sldLayoutId id="2147487152" r:id="rId43"/>
    <p:sldLayoutId id="2147487153" r:id="rId44"/>
  </p:sldLayoutIdLst>
  <p:hf hdr="0" dt="0"/>
  <p:txStyles>
    <p:titleStyle>
      <a:lvl1pPr algn="l" defTabSz="457062" rtl="0" eaLnBrk="1" latinLnBrk="0" hangingPunct="1">
        <a:lnSpc>
          <a:spcPct val="90000"/>
        </a:lnSpc>
        <a:spcBef>
          <a:spcPct val="0"/>
        </a:spcBef>
        <a:spcAft>
          <a:spcPts val="0"/>
        </a:spcAft>
        <a:buNone/>
        <a:defRPr sz="2000" b="0" i="0" kern="0" spc="-30" baseline="0">
          <a:solidFill>
            <a:schemeClr val="bg1"/>
          </a:solidFill>
          <a:latin typeface="Times New Roman Regular" panose="02020603050405020304" pitchFamily="18" charset="0"/>
          <a:ea typeface="+mj-ea"/>
          <a:cs typeface="Times New Roman" panose="02020603050405020304" pitchFamily="18" charset="0"/>
        </a:defRPr>
      </a:lvl1pPr>
    </p:titleStyle>
    <p:bodyStyle>
      <a:lvl1pPr marL="0" indent="0" algn="l" defTabSz="182742" rtl="0" eaLnBrk="1" latinLnBrk="0" hangingPunct="1">
        <a:lnSpc>
          <a:spcPct val="120000"/>
        </a:lnSpc>
        <a:spcBef>
          <a:spcPts val="0"/>
        </a:spcBef>
        <a:spcAft>
          <a:spcPts val="0"/>
        </a:spcAft>
        <a:buClrTx/>
        <a:buFont typeface="Arial" panose="020B0604020202020204" pitchFamily="34" charset="0"/>
        <a:buNone/>
        <a:defRPr sz="1400" b="0" i="0" kern="0" baseline="0">
          <a:solidFill>
            <a:schemeClr val="tx2"/>
          </a:solidFill>
          <a:latin typeface="+mn-lt"/>
          <a:ea typeface="+mn-ea"/>
          <a:cs typeface="Times New Roman" panose="02020603050405020304" pitchFamily="18" charset="0"/>
        </a:defRPr>
      </a:lvl1pPr>
      <a:lvl2pPr marL="0" indent="0" algn="l" defTabSz="457062" rtl="0" eaLnBrk="1" latinLnBrk="0" hangingPunct="1">
        <a:lnSpc>
          <a:spcPct val="90000"/>
        </a:lnSpc>
        <a:spcBef>
          <a:spcPts val="0"/>
        </a:spcBef>
        <a:spcAft>
          <a:spcPts val="0"/>
        </a:spcAft>
        <a:buClr>
          <a:schemeClr val="tx2"/>
        </a:buClr>
        <a:buFont typeface="+mj-lt"/>
        <a:buNone/>
        <a:defRPr sz="2800" b="0" i="0" kern="0" cap="none" spc="-30" baseline="0">
          <a:solidFill>
            <a:schemeClr val="bg1"/>
          </a:solidFill>
          <a:latin typeface="+mj-lt"/>
          <a:ea typeface="+mn-ea"/>
          <a:cs typeface="+mn-cs"/>
        </a:defRPr>
      </a:lvl2pPr>
      <a:lvl3pPr marL="0" indent="0" algn="l" defTabSz="457062" rtl="0" eaLnBrk="1" latinLnBrk="0" hangingPunct="1">
        <a:lnSpc>
          <a:spcPct val="100000"/>
        </a:lnSpc>
        <a:spcBef>
          <a:spcPts val="0"/>
        </a:spcBef>
        <a:spcAft>
          <a:spcPts val="600"/>
        </a:spcAft>
        <a:buClrTx/>
        <a:buFont typeface="Arial" panose="020B0604020202020204" pitchFamily="34" charset="0"/>
        <a:buNone/>
        <a:defRPr sz="1600" b="1" i="0" kern="0" spc="0" baseline="0">
          <a:solidFill>
            <a:schemeClr val="bg1"/>
          </a:solidFill>
          <a:latin typeface="Century Gothic" panose="020B0502020202020204" pitchFamily="34" charset="0"/>
          <a:ea typeface="+mn-ea"/>
          <a:cs typeface="+mn-cs"/>
        </a:defRPr>
      </a:lvl3pPr>
      <a:lvl4pPr marL="182880" indent="-182880" algn="l" defTabSz="182880" rtl="0" eaLnBrk="1" latinLnBrk="0" hangingPunct="1">
        <a:lnSpc>
          <a:spcPct val="100000"/>
        </a:lnSpc>
        <a:spcBef>
          <a:spcPts val="0"/>
        </a:spcBef>
        <a:spcAft>
          <a:spcPts val="600"/>
        </a:spcAft>
        <a:buClr>
          <a:schemeClr val="tx2"/>
        </a:buClr>
        <a:buSzPct val="100000"/>
        <a:buFont typeface="Arial" panose="020B0604020202020204" pitchFamily="34" charset="0"/>
        <a:buChar char="•"/>
        <a:tabLst/>
        <a:defRPr sz="1400" b="0" i="0" kern="1200" spc="0">
          <a:solidFill>
            <a:schemeClr val="tx2"/>
          </a:solidFill>
          <a:latin typeface="Century Gothic" panose="020B0502020202020204" pitchFamily="34" charset="0"/>
          <a:ea typeface="+mn-ea"/>
          <a:cs typeface="+mn-cs"/>
        </a:defRPr>
      </a:lvl4pPr>
      <a:lvl5pPr marL="365760" indent="-182880" algn="l" defTabSz="457062" rtl="0" eaLnBrk="1" latinLnBrk="0" hangingPunct="1">
        <a:lnSpc>
          <a:spcPct val="100000"/>
        </a:lnSpc>
        <a:spcBef>
          <a:spcPts val="0"/>
        </a:spcBef>
        <a:spcAft>
          <a:spcPts val="600"/>
        </a:spcAft>
        <a:buClr>
          <a:schemeClr val="tx2"/>
        </a:buClr>
        <a:buFont typeface="Arial" panose="020B0604020202020204" pitchFamily="34" charset="0"/>
        <a:buChar char="•"/>
        <a:tabLst/>
        <a:defRPr sz="1400" b="0" i="0" kern="1200" spc="0">
          <a:solidFill>
            <a:schemeClr val="tx2"/>
          </a:solidFill>
          <a:latin typeface="Century Gothic" panose="020B0502020202020204" pitchFamily="34" charset="0"/>
          <a:ea typeface="+mn-ea"/>
          <a:cs typeface="+mn-cs"/>
        </a:defRPr>
      </a:lvl5pPr>
      <a:lvl6pPr marL="548640" indent="-182880" algn="l" defTabSz="457062" rtl="0" eaLnBrk="1" latinLnBrk="0" hangingPunct="1">
        <a:lnSpc>
          <a:spcPct val="100000"/>
        </a:lnSpc>
        <a:spcBef>
          <a:spcPts val="0"/>
        </a:spcBef>
        <a:spcAft>
          <a:spcPts val="600"/>
        </a:spcAft>
        <a:buClr>
          <a:schemeClr val="tx2"/>
        </a:buClr>
        <a:buFont typeface="Arial" panose="020B0604020202020204" pitchFamily="34" charset="0"/>
        <a:buChar char="•"/>
        <a:tabLst/>
        <a:defRPr sz="1400" b="0" i="0" kern="1200" spc="0" baseline="0">
          <a:solidFill>
            <a:schemeClr val="tx2"/>
          </a:solidFill>
          <a:latin typeface="Century Gothic" panose="020B0502020202020204" pitchFamily="34" charset="0"/>
          <a:ea typeface="+mn-ea"/>
          <a:cs typeface="+mn-cs"/>
        </a:defRPr>
      </a:lvl6pPr>
      <a:lvl7pPr marL="0" indent="0" algn="l" defTabSz="457062" rtl="0" eaLnBrk="1" latinLnBrk="0" hangingPunct="1">
        <a:lnSpc>
          <a:spcPct val="100000"/>
        </a:lnSpc>
        <a:spcBef>
          <a:spcPts val="0"/>
        </a:spcBef>
        <a:spcAft>
          <a:spcPts val="0"/>
        </a:spcAft>
        <a:buClr>
          <a:schemeClr val="tx2"/>
        </a:buClr>
        <a:buFont typeface="Arial" panose="020B0604020202020204" pitchFamily="34" charset="0"/>
        <a:buNone/>
        <a:defRPr sz="600" b="0" i="0" kern="900" spc="0" baseline="0">
          <a:solidFill>
            <a:schemeClr val="tx2"/>
          </a:solidFill>
          <a:latin typeface="+mn-lt"/>
          <a:ea typeface="+mn-ea"/>
          <a:cs typeface="Times New Roman" panose="02020603050405020304" pitchFamily="18" charset="0"/>
        </a:defRPr>
      </a:lvl7pPr>
      <a:lvl8pPr marL="0" indent="0" algn="l" defTabSz="182880" rtl="0" eaLnBrk="1" latinLnBrk="0" hangingPunct="1">
        <a:lnSpc>
          <a:spcPct val="100000"/>
        </a:lnSpc>
        <a:spcBef>
          <a:spcPts val="0"/>
        </a:spcBef>
        <a:spcAft>
          <a:spcPts val="0"/>
        </a:spcAft>
        <a:buFont typeface="Arial" panose="020B0604020202020204" pitchFamily="34" charset="0"/>
        <a:buNone/>
        <a:tabLst/>
        <a:defRPr sz="1200" kern="1200">
          <a:solidFill>
            <a:schemeClr val="tx2"/>
          </a:solidFill>
          <a:latin typeface="+mn-lt"/>
          <a:ea typeface="+mn-ea"/>
          <a:cs typeface="+mn-cs"/>
        </a:defRPr>
      </a:lvl8pPr>
      <a:lvl9pPr marL="0" indent="0" algn="l" defTabSz="182880" rtl="0" eaLnBrk="1" latinLnBrk="0" hangingPunct="1">
        <a:lnSpc>
          <a:spcPct val="100000"/>
        </a:lnSpc>
        <a:spcBef>
          <a:spcPts val="0"/>
        </a:spcBef>
        <a:spcAft>
          <a:spcPts val="0"/>
        </a:spcAft>
        <a:buFont typeface="Arial" panose="020B0604020202020204" pitchFamily="34" charset="0"/>
        <a:buNone/>
        <a:defRPr sz="1000" b="1" kern="1200">
          <a:solidFill>
            <a:schemeClr val="tx2"/>
          </a:solidFill>
          <a:latin typeface="+mn-lt"/>
          <a:ea typeface="+mn-ea"/>
          <a:cs typeface="+mn-cs"/>
        </a:defRPr>
      </a:lvl9pPr>
    </p:bodyStyle>
    <p:otherStyle>
      <a:defPPr>
        <a:defRPr lang="en-US"/>
      </a:defPPr>
      <a:lvl1pPr marL="0" indent="0" algn="l" defTabSz="457062" rtl="0" eaLnBrk="1" latinLnBrk="0" hangingPunct="1">
        <a:lnSpc>
          <a:spcPct val="100000"/>
        </a:lnSpc>
        <a:spcBef>
          <a:spcPts val="400"/>
        </a:spcBef>
        <a:spcAft>
          <a:spcPts val="400"/>
        </a:spcAft>
        <a:buClrTx/>
        <a:buFont typeface="Arial" panose="020B0604020202020204" pitchFamily="34" charset="0"/>
        <a:buNone/>
        <a:defRPr sz="1200" b="0" i="0" kern="1200">
          <a:solidFill>
            <a:schemeClr val="tx2"/>
          </a:solidFill>
          <a:latin typeface="+mn-lt"/>
          <a:ea typeface="+mn-ea"/>
          <a:cs typeface="Times New Roman" panose="02020603050405020304" pitchFamily="18" charset="0"/>
        </a:defRPr>
      </a:lvl1pPr>
      <a:lvl2pPr marL="0" indent="0" algn="l" defTabSz="457062" rtl="0" eaLnBrk="1" latinLnBrk="0" hangingPunct="1">
        <a:lnSpc>
          <a:spcPct val="90000"/>
        </a:lnSpc>
        <a:spcBef>
          <a:spcPts val="1200"/>
        </a:spcBef>
        <a:spcAft>
          <a:spcPts val="300"/>
        </a:spcAft>
        <a:buClr>
          <a:schemeClr val="tx2"/>
        </a:buClr>
        <a:buFont typeface="+mj-lt"/>
        <a:buNone/>
        <a:defRPr sz="1400" b="1" i="0" kern="1200" cap="none" baseline="0">
          <a:solidFill>
            <a:schemeClr val="tx2"/>
          </a:solidFill>
          <a:latin typeface="+mj-lt"/>
          <a:ea typeface="+mn-ea"/>
          <a:cs typeface="+mn-cs"/>
        </a:defRPr>
      </a:lvl2pPr>
      <a:lvl3pPr marL="0" indent="0" algn="l" defTabSz="457062" rtl="0" eaLnBrk="1" latinLnBrk="0" hangingPunct="1">
        <a:lnSpc>
          <a:spcPct val="100000"/>
        </a:lnSpc>
        <a:spcBef>
          <a:spcPts val="1200"/>
        </a:spcBef>
        <a:spcAft>
          <a:spcPts val="400"/>
        </a:spcAft>
        <a:buClrTx/>
        <a:buFont typeface="Arial" panose="020B0604020202020204" pitchFamily="34" charset="0"/>
        <a:buNone/>
        <a:defRPr sz="1200" b="1" i="0" kern="1200" spc="20" baseline="0">
          <a:solidFill>
            <a:schemeClr val="tx2"/>
          </a:solidFill>
          <a:latin typeface="Century Gothic" panose="020B0502020202020204" pitchFamily="34" charset="0"/>
          <a:ea typeface="+mn-ea"/>
          <a:cs typeface="+mn-cs"/>
        </a:defRPr>
      </a:lvl3pPr>
      <a:lvl4pPr marL="201168" indent="-201168" algn="l" defTabSz="457062" rtl="0" eaLnBrk="1" latinLnBrk="0" hangingPunct="1">
        <a:lnSpc>
          <a:spcPct val="100000"/>
        </a:lnSpc>
        <a:spcBef>
          <a:spcPts val="200"/>
        </a:spcBef>
        <a:spcAft>
          <a:spcPts val="200"/>
        </a:spcAft>
        <a:buClr>
          <a:schemeClr val="tx2"/>
        </a:buClr>
        <a:buSzPct val="100000"/>
        <a:buFont typeface="Arial" panose="020B0604020202020204" pitchFamily="34" charset="0"/>
        <a:buChar char="•"/>
        <a:defRPr sz="1200" b="0" i="0" kern="1200" spc="20">
          <a:solidFill>
            <a:schemeClr val="tx2"/>
          </a:solidFill>
          <a:latin typeface="Century Gothic" panose="020B0502020202020204" pitchFamily="34" charset="0"/>
          <a:ea typeface="+mn-ea"/>
          <a:cs typeface="+mn-cs"/>
        </a:defRPr>
      </a:lvl4pPr>
      <a:lvl5pPr marL="393192" indent="-164592" algn="l" defTabSz="457062" rtl="0" eaLnBrk="1" latinLnBrk="0" hangingPunct="1">
        <a:lnSpc>
          <a:spcPct val="100000"/>
        </a:lnSpc>
        <a:spcBef>
          <a:spcPts val="200"/>
        </a:spcBef>
        <a:spcAft>
          <a:spcPts val="200"/>
        </a:spcAft>
        <a:buClr>
          <a:schemeClr val="tx2"/>
        </a:buClr>
        <a:buFont typeface="System Font Regular"/>
        <a:buChar char="–"/>
        <a:defRPr sz="1200" b="0" i="0" kern="1200" spc="20">
          <a:solidFill>
            <a:schemeClr val="tx2"/>
          </a:solidFill>
          <a:latin typeface="Century Gothic" panose="020B0502020202020204" pitchFamily="34" charset="0"/>
          <a:ea typeface="+mn-ea"/>
          <a:cs typeface="+mn-cs"/>
        </a:defRPr>
      </a:lvl5pPr>
      <a:lvl6pPr marL="612648" indent="-219456" algn="l" defTabSz="457062" rtl="0" eaLnBrk="1" latinLnBrk="0" hangingPunct="1">
        <a:lnSpc>
          <a:spcPct val="100000"/>
        </a:lnSpc>
        <a:spcBef>
          <a:spcPts val="200"/>
        </a:spcBef>
        <a:spcAft>
          <a:spcPts val="200"/>
        </a:spcAft>
        <a:buClr>
          <a:schemeClr val="tx2"/>
        </a:buClr>
        <a:buFont typeface="Lucida Grande" panose="020B0600040502020204" pitchFamily="34" charset="0"/>
        <a:buChar char="→"/>
        <a:defRPr sz="1200" b="0" i="0" kern="1200" spc="20" baseline="0">
          <a:solidFill>
            <a:schemeClr val="tx2"/>
          </a:solidFill>
          <a:latin typeface="Century Gothic" panose="020B0502020202020204" pitchFamily="34" charset="0"/>
          <a:ea typeface="+mn-ea"/>
          <a:cs typeface="+mn-cs"/>
        </a:defRPr>
      </a:lvl6pPr>
      <a:lvl7pPr marL="0" indent="0" algn="l" defTabSz="457062" rtl="0" eaLnBrk="1" latinLnBrk="0" hangingPunct="1">
        <a:lnSpc>
          <a:spcPct val="100000"/>
        </a:lnSpc>
        <a:spcBef>
          <a:spcPts val="400"/>
        </a:spcBef>
        <a:spcAft>
          <a:spcPts val="400"/>
        </a:spcAft>
        <a:buClr>
          <a:schemeClr val="tx2"/>
        </a:buClr>
        <a:buFont typeface="Arial" panose="020B0604020202020204" pitchFamily="34" charset="0"/>
        <a:buNone/>
        <a:defRPr sz="1200" b="0" i="1" kern="900" spc="20" baseline="0">
          <a:solidFill>
            <a:schemeClr val="tx2"/>
          </a:solidFill>
          <a:latin typeface="+mn-lt"/>
          <a:ea typeface="+mn-ea"/>
          <a:cs typeface="Times New Roman" panose="02020603050405020304" pitchFamily="18" charset="0"/>
        </a:defRPr>
      </a:lvl7pPr>
      <a:lvl8pPr marL="0" indent="0" algn="l" defTabSz="457062" rtl="0" eaLnBrk="1" latinLnBrk="0" hangingPunct="1">
        <a:spcBef>
          <a:spcPts val="400"/>
        </a:spcBef>
        <a:spcAft>
          <a:spcPts val="400"/>
        </a:spcAft>
        <a:buFont typeface="Arial" panose="020B0604020202020204" pitchFamily="34" charset="0"/>
        <a:buNone/>
        <a:defRPr sz="1200" kern="1200">
          <a:solidFill>
            <a:schemeClr val="tx2"/>
          </a:solidFill>
          <a:latin typeface="+mn-lt"/>
          <a:ea typeface="+mn-ea"/>
          <a:cs typeface="+mn-cs"/>
        </a:defRPr>
      </a:lvl8pPr>
      <a:lvl9pPr marL="0" indent="0" algn="l" defTabSz="457062" rtl="0" eaLnBrk="1" latinLnBrk="0" hangingPunct="1">
        <a:spcBef>
          <a:spcPts val="400"/>
        </a:spcBef>
        <a:spcAft>
          <a:spcPts val="400"/>
        </a:spcAft>
        <a:buFont typeface="Arial" panose="020B0604020202020204" pitchFamily="34" charset="0"/>
        <a:buNone/>
        <a:defRPr sz="1200" kern="1200">
          <a:solidFill>
            <a:schemeClr val="tx2"/>
          </a:solidFill>
          <a:latin typeface="+mn-lt"/>
          <a:ea typeface="+mn-ea"/>
          <a:cs typeface="+mn-cs"/>
        </a:defRPr>
      </a:lvl9pPr>
    </p:otherStyle>
  </p:txStyles>
  <p:extLst>
    <p:ext uri="{27BBF7A9-308A-43DC-89C8-2F10F3537804}">
      <p15:sldGuideLst xmlns:p15="http://schemas.microsoft.com/office/powerpoint/2012/main">
        <p15:guide id="7" pos="132" userDrawn="1">
          <p15:clr>
            <a:srgbClr val="5ACBF0"/>
          </p15:clr>
        </p15:guide>
        <p15:guide id="8" pos="7559" userDrawn="1">
          <p15:clr>
            <a:srgbClr val="F26B43"/>
          </p15:clr>
        </p15:guide>
        <p15:guide id="9" orient="horz" pos="432" userDrawn="1">
          <p15:clr>
            <a:srgbClr val="5ACBF0"/>
          </p15:clr>
        </p15:guide>
        <p15:guide id="10" orient="horz" pos="3888" userDrawn="1">
          <p15:clr>
            <a:srgbClr val="5ACBF0"/>
          </p15:clr>
        </p15:guide>
        <p15:guide id="11" pos="3839" userDrawn="1">
          <p15:clr>
            <a:srgbClr val="5ACBF0"/>
          </p15:clr>
        </p15:guide>
        <p15:guide id="12" pos="4415" userDrawn="1">
          <p15:clr>
            <a:srgbClr val="5ACBF0"/>
          </p15:clr>
        </p15:guide>
        <p15:guide id="13" pos="3263" userDrawn="1">
          <p15:clr>
            <a:srgbClr val="5ACBF0"/>
          </p15:clr>
        </p15:guide>
        <p15:guide id="14" pos="4991" userDrawn="1">
          <p15:clr>
            <a:srgbClr val="5ACBF0"/>
          </p15:clr>
        </p15:guide>
        <p15:guide id="15" pos="5567" userDrawn="1">
          <p15:clr>
            <a:srgbClr val="5ACBF0"/>
          </p15:clr>
        </p15:guide>
        <p15:guide id="16" pos="6143" userDrawn="1">
          <p15:clr>
            <a:srgbClr val="5ACBF0"/>
          </p15:clr>
        </p15:guide>
        <p15:guide id="17" pos="6719" userDrawn="1">
          <p15:clr>
            <a:srgbClr val="5ACBF0"/>
          </p15:clr>
        </p15:guide>
        <p15:guide id="18" pos="7295" userDrawn="1">
          <p15:clr>
            <a:srgbClr val="5ACBF0"/>
          </p15:clr>
        </p15:guide>
        <p15:guide id="19" pos="2687" userDrawn="1">
          <p15:clr>
            <a:srgbClr val="5ACBF0"/>
          </p15:clr>
        </p15:guide>
        <p15:guide id="20" pos="2111" userDrawn="1">
          <p15:clr>
            <a:srgbClr val="5ACBF0"/>
          </p15:clr>
        </p15:guide>
        <p15:guide id="21" pos="1535" userDrawn="1">
          <p15:clr>
            <a:srgbClr val="5ACBF0"/>
          </p15:clr>
        </p15:guide>
        <p15:guide id="22" pos="959" userDrawn="1">
          <p15:clr>
            <a:srgbClr val="5ACBF0"/>
          </p15:clr>
        </p15:guide>
        <p15:guide id="23" pos="383" userDrawn="1">
          <p15:clr>
            <a:srgbClr val="5ACBF0"/>
          </p15:clr>
        </p15:guide>
        <p15:guide id="24" orient="horz" pos="1008" userDrawn="1">
          <p15:clr>
            <a:srgbClr val="5ACBF0"/>
          </p15:clr>
        </p15:guide>
        <p15:guide id="25" orient="horz" pos="1584" userDrawn="1">
          <p15:clr>
            <a:srgbClr val="5ACBF0"/>
          </p15:clr>
        </p15:guide>
        <p15:guide id="26" orient="horz" pos="2160" userDrawn="1">
          <p15:clr>
            <a:srgbClr val="5ACBF0"/>
          </p15:clr>
        </p15:guide>
        <p15:guide id="27" orient="horz" pos="2736" userDrawn="1">
          <p15:clr>
            <a:srgbClr val="5ACBF0"/>
          </p15:clr>
        </p15:guide>
        <p15:guide id="28" orient="horz" pos="3312" userDrawn="1">
          <p15:clr>
            <a:srgbClr val="5ACBF0"/>
          </p15:clr>
        </p15:guide>
        <p15:guide id="29" orient="horz" pos="264"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31" name="TITLE">
            <a:extLst>
              <a:ext uri="{FF2B5EF4-FFF2-40B4-BE49-F238E27FC236}">
                <a16:creationId xmlns:a16="http://schemas.microsoft.com/office/drawing/2014/main" id="{5DF98A9A-3A06-374E-BCB2-D84031CF49AA}"/>
              </a:ext>
            </a:extLst>
          </p:cNvPr>
          <p:cNvSpPr>
            <a:spLocks noGrp="1"/>
          </p:cNvSpPr>
          <p:nvPr>
            <p:ph type="title"/>
          </p:nvPr>
        </p:nvSpPr>
        <p:spPr>
          <a:xfrm>
            <a:off x="228600" y="201168"/>
            <a:ext cx="5865812" cy="274320"/>
          </a:xfrm>
          <a:prstGeom prst="rect">
            <a:avLst/>
          </a:prstGeom>
        </p:spPr>
        <p:txBody>
          <a:bodyPr vert="horz" wrap="square" lIns="0" tIns="0" rIns="0" bIns="0" rtlCol="0" anchor="t" anchorCtr="0">
            <a:spAutoFit/>
          </a:bodyPr>
          <a:lstStyle/>
          <a:p>
            <a:r>
              <a:rPr lang="en-US"/>
              <a:t>Click to edit Master title style</a:t>
            </a:r>
          </a:p>
        </p:txBody>
      </p:sp>
      <p:sp>
        <p:nvSpPr>
          <p:cNvPr id="9" name="Text Placeholder 1">
            <a:extLst>
              <a:ext uri="{FF2B5EF4-FFF2-40B4-BE49-F238E27FC236}">
                <a16:creationId xmlns:a16="http://schemas.microsoft.com/office/drawing/2014/main" id="{C9BF202A-0275-C44F-917F-788C776A7209}"/>
              </a:ext>
            </a:extLst>
          </p:cNvPr>
          <p:cNvSpPr>
            <a:spLocks noGrp="1"/>
          </p:cNvSpPr>
          <p:nvPr>
            <p:ph type="body" idx="1"/>
          </p:nvPr>
        </p:nvSpPr>
        <p:spPr>
          <a:xfrm>
            <a:off x="228599" y="502920"/>
            <a:ext cx="5865813" cy="274320"/>
          </a:xfrm>
          <a:prstGeom prst="rect">
            <a:avLst/>
          </a:prstGeom>
        </p:spPr>
        <p:txBody>
          <a:bodyPr vert="horz" lIns="0" tIns="0" rIns="0" bIns="0" rtlCol="0">
            <a:noAutofit/>
          </a:bodyPr>
          <a:lstStyle/>
          <a:p>
            <a:pPr lvl="0"/>
            <a:r>
              <a:rPr lang="en-US"/>
              <a:t>Click to edit Master text styles (14pt main body copy)</a:t>
            </a:r>
          </a:p>
          <a:p>
            <a:pPr lvl="1"/>
            <a:r>
              <a:rPr lang="en-US"/>
              <a:t>Click to edit Master text styles</a:t>
            </a:r>
          </a:p>
          <a:p>
            <a:pPr lvl="2"/>
            <a:r>
              <a:rPr lang="en-US"/>
              <a:t>Click to edit Master text styles</a:t>
            </a:r>
          </a:p>
          <a:p>
            <a:pPr lvl="3"/>
            <a:r>
              <a:rPr lang="en-US"/>
              <a:t>Click to edit Master text styles</a:t>
            </a:r>
          </a:p>
          <a:p>
            <a:pPr lvl="4"/>
            <a:r>
              <a:rPr lang="en-US"/>
              <a:t>Click to edit Master text styles</a:t>
            </a:r>
          </a:p>
          <a:p>
            <a:pPr lvl="5"/>
            <a:r>
              <a:rPr lang="en-US"/>
              <a:t>Click to edit Master text styles</a:t>
            </a:r>
          </a:p>
          <a:p>
            <a:pPr lvl="6"/>
            <a:r>
              <a:rPr lang="en-US"/>
              <a:t>Click to edit Master text styles (footer, data source)</a:t>
            </a:r>
          </a:p>
          <a:p>
            <a:pPr lvl="7"/>
            <a:r>
              <a:rPr lang="en-US"/>
              <a:t>Click to edit Master text styles (12pt copy)</a:t>
            </a:r>
          </a:p>
          <a:p>
            <a:pPr lvl="8"/>
            <a:r>
              <a:rPr lang="en-US"/>
              <a:t>Click to edit Master text styles (labels, captions, charts)</a:t>
            </a:r>
          </a:p>
        </p:txBody>
      </p:sp>
      <p:sp>
        <p:nvSpPr>
          <p:cNvPr id="6" name="Footer Placeholder 5">
            <a:extLst>
              <a:ext uri="{FF2B5EF4-FFF2-40B4-BE49-F238E27FC236}">
                <a16:creationId xmlns:a16="http://schemas.microsoft.com/office/drawing/2014/main" id="{A1E8574D-C1D0-9F4B-9605-45F0700C65EC}"/>
              </a:ext>
            </a:extLst>
          </p:cNvPr>
          <p:cNvSpPr>
            <a:spLocks noGrp="1"/>
          </p:cNvSpPr>
          <p:nvPr>
            <p:ph type="ftr" sz="quarter" idx="3"/>
          </p:nvPr>
        </p:nvSpPr>
        <p:spPr>
          <a:xfrm>
            <a:off x="609599" y="6595532"/>
            <a:ext cx="9326880" cy="129687"/>
          </a:xfrm>
          <a:prstGeom prst="rect">
            <a:avLst/>
          </a:prstGeom>
        </p:spPr>
        <p:txBody>
          <a:bodyPr vert="horz" lIns="0" tIns="0" rIns="0" bIns="0" rtlCol="0" anchor="b" anchorCtr="0"/>
          <a:lstStyle>
            <a:lvl1pPr algn="l">
              <a:defRPr sz="600">
                <a:solidFill>
                  <a:schemeClr val="tx2">
                    <a:alpha val="60000"/>
                  </a:schemeClr>
                </a:solidFill>
              </a:defRPr>
            </a:lvl1pPr>
          </a:lstStyle>
          <a:p>
            <a:r>
              <a:rPr lang="en-US" kern="0"/>
              <a:t>© 2021 Xandr Inc. Xandr℠, the Kite logo, AT&amp;T, the Globe logo and other marks are trademarks and service marks of AT&amp;T Intellectual Property and/or AT&amp;T affiliated companies. All other marks contained herein are the property of their respective owners.</a:t>
            </a:r>
          </a:p>
        </p:txBody>
      </p:sp>
      <p:sp>
        <p:nvSpPr>
          <p:cNvPr id="10" name="Slide Number Placeholder 7">
            <a:extLst>
              <a:ext uri="{FF2B5EF4-FFF2-40B4-BE49-F238E27FC236}">
                <a16:creationId xmlns:a16="http://schemas.microsoft.com/office/drawing/2014/main" id="{9CB9247D-964B-6243-8291-6F3A8072C69D}"/>
              </a:ext>
            </a:extLst>
          </p:cNvPr>
          <p:cNvSpPr>
            <a:spLocks noGrp="1"/>
          </p:cNvSpPr>
          <p:nvPr>
            <p:ph type="sldNum" sz="quarter" idx="4"/>
          </p:nvPr>
        </p:nvSpPr>
        <p:spPr>
          <a:xfrm>
            <a:off x="228599" y="6595532"/>
            <a:ext cx="380999" cy="129687"/>
          </a:xfrm>
          <a:prstGeom prst="rect">
            <a:avLst/>
          </a:prstGeom>
        </p:spPr>
        <p:txBody>
          <a:bodyPr vert="horz" lIns="0" tIns="0" rIns="0" bIns="0" rtlCol="0" anchor="b" anchorCtr="0"/>
          <a:lstStyle>
            <a:lvl1pPr algn="l">
              <a:spcBef>
                <a:spcPts val="0"/>
              </a:spcBef>
              <a:spcAft>
                <a:spcPts val="0"/>
              </a:spcAft>
              <a:defRPr sz="800">
                <a:solidFill>
                  <a:schemeClr val="tx2">
                    <a:alpha val="60000"/>
                  </a:schemeClr>
                </a:solidFill>
              </a:defRPr>
            </a:lvl1pPr>
          </a:lstStyle>
          <a:p>
            <a:fld id="{B039CED7-89A6-0D48-93AF-800B78660EBD}" type="slidenum">
              <a:rPr lang="en-US"/>
              <a:pPr/>
              <a:t>‹#›</a:t>
            </a:fld>
            <a:endParaRPr lang="en-US"/>
          </a:p>
        </p:txBody>
      </p:sp>
    </p:spTree>
    <p:extLst>
      <p:ext uri="{BB962C8B-B14F-4D97-AF65-F5344CB8AC3E}">
        <p14:creationId xmlns:p14="http://schemas.microsoft.com/office/powerpoint/2010/main" val="3579890335"/>
      </p:ext>
    </p:extLst>
  </p:cSld>
  <p:clrMap bg1="lt1" tx1="dk1" bg2="lt2" tx2="dk2" accent1="accent1" accent2="accent2" accent3="accent3" accent4="accent4" accent5="accent5" accent6="accent6" hlink="hlink" folHlink="folHlink"/>
  <p:sldLayoutIdLst>
    <p:sldLayoutId id="2147487155" r:id="rId1"/>
    <p:sldLayoutId id="2147487156" r:id="rId2"/>
    <p:sldLayoutId id="2147487157" r:id="rId3"/>
    <p:sldLayoutId id="2147487158" r:id="rId4"/>
    <p:sldLayoutId id="2147487159" r:id="rId5"/>
    <p:sldLayoutId id="2147487160" r:id="rId6"/>
    <p:sldLayoutId id="2147487161" r:id="rId7"/>
    <p:sldLayoutId id="2147487162" r:id="rId8"/>
    <p:sldLayoutId id="2147487163" r:id="rId9"/>
    <p:sldLayoutId id="2147487164" r:id="rId10"/>
    <p:sldLayoutId id="2147487165" r:id="rId11"/>
    <p:sldLayoutId id="2147487166" r:id="rId12"/>
    <p:sldLayoutId id="2147487167" r:id="rId13"/>
    <p:sldLayoutId id="2147487168" r:id="rId14"/>
    <p:sldLayoutId id="2147487169" r:id="rId15"/>
    <p:sldLayoutId id="2147487170" r:id="rId16"/>
    <p:sldLayoutId id="2147487171" r:id="rId17"/>
    <p:sldLayoutId id="2147487172" r:id="rId18"/>
    <p:sldLayoutId id="2147487173" r:id="rId19"/>
    <p:sldLayoutId id="2147487174" r:id="rId20"/>
    <p:sldLayoutId id="2147487175" r:id="rId21"/>
    <p:sldLayoutId id="2147487176" r:id="rId22"/>
    <p:sldLayoutId id="2147487177" r:id="rId23"/>
    <p:sldLayoutId id="2147487178" r:id="rId24"/>
    <p:sldLayoutId id="2147487179" r:id="rId25"/>
    <p:sldLayoutId id="2147487180" r:id="rId26"/>
    <p:sldLayoutId id="2147487181" r:id="rId27"/>
    <p:sldLayoutId id="2147487182" r:id="rId28"/>
    <p:sldLayoutId id="2147487183" r:id="rId29"/>
    <p:sldLayoutId id="2147487184" r:id="rId30"/>
    <p:sldLayoutId id="2147487185" r:id="rId31"/>
    <p:sldLayoutId id="2147487186" r:id="rId32"/>
    <p:sldLayoutId id="2147487187" r:id="rId33"/>
    <p:sldLayoutId id="2147487188" r:id="rId34"/>
    <p:sldLayoutId id="2147487189" r:id="rId35"/>
    <p:sldLayoutId id="2147487190" r:id="rId36"/>
    <p:sldLayoutId id="2147487191" r:id="rId37"/>
    <p:sldLayoutId id="2147487192" r:id="rId38"/>
    <p:sldLayoutId id="2147487193" r:id="rId39"/>
    <p:sldLayoutId id="2147487194" r:id="rId40"/>
    <p:sldLayoutId id="2147487195" r:id="rId41"/>
    <p:sldLayoutId id="2147487196" r:id="rId42"/>
    <p:sldLayoutId id="2147487197" r:id="rId43"/>
    <p:sldLayoutId id="2147487198" r:id="rId44"/>
    <p:sldLayoutId id="2147487199" r:id="rId45"/>
    <p:sldLayoutId id="2147487200" r:id="rId46"/>
    <p:sldLayoutId id="2147487201" r:id="rId47"/>
    <p:sldLayoutId id="2147487203" r:id="rId48"/>
    <p:sldLayoutId id="2147487204" r:id="rId49"/>
    <p:sldLayoutId id="2147487205" r:id="rId50"/>
    <p:sldLayoutId id="2147487206" r:id="rId51"/>
    <p:sldLayoutId id="2147487207" r:id="rId52"/>
    <p:sldLayoutId id="2147487208" r:id="rId53"/>
    <p:sldLayoutId id="2147487209" r:id="rId54"/>
    <p:sldLayoutId id="2147487210" r:id="rId55"/>
    <p:sldLayoutId id="2147487211" r:id="rId56"/>
    <p:sldLayoutId id="2147487212" r:id="rId57"/>
    <p:sldLayoutId id="2147487213" r:id="rId58"/>
    <p:sldLayoutId id="2147487214" r:id="rId59"/>
  </p:sldLayoutIdLst>
  <p:hf hdr="0" dt="0"/>
  <p:txStyles>
    <p:titleStyle>
      <a:lvl1pPr algn="l" defTabSz="457062" rtl="0" eaLnBrk="1" latinLnBrk="0" hangingPunct="1">
        <a:lnSpc>
          <a:spcPct val="90000"/>
        </a:lnSpc>
        <a:spcBef>
          <a:spcPct val="0"/>
        </a:spcBef>
        <a:spcAft>
          <a:spcPts val="0"/>
        </a:spcAft>
        <a:buNone/>
        <a:defRPr sz="2000" b="0" i="0" kern="0" spc="-30" baseline="0">
          <a:solidFill>
            <a:schemeClr val="bg1"/>
          </a:solidFill>
          <a:latin typeface="Times New Roman Regular" panose="02020603050405020304" pitchFamily="18" charset="0"/>
          <a:ea typeface="+mj-ea"/>
          <a:cs typeface="Times New Roman" panose="02020603050405020304" pitchFamily="18" charset="0"/>
        </a:defRPr>
      </a:lvl1pPr>
    </p:titleStyle>
    <p:bodyStyle>
      <a:lvl1pPr marL="0" indent="0" algn="l" defTabSz="182742" rtl="0" eaLnBrk="1" latinLnBrk="0" hangingPunct="1">
        <a:lnSpc>
          <a:spcPct val="120000"/>
        </a:lnSpc>
        <a:spcBef>
          <a:spcPts val="0"/>
        </a:spcBef>
        <a:spcAft>
          <a:spcPts val="0"/>
        </a:spcAft>
        <a:buClrTx/>
        <a:buFont typeface="Arial" panose="020B0604020202020204" pitchFamily="34" charset="0"/>
        <a:buNone/>
        <a:defRPr sz="1400" b="0" i="0" kern="0" baseline="0">
          <a:solidFill>
            <a:schemeClr val="tx2"/>
          </a:solidFill>
          <a:latin typeface="+mn-lt"/>
          <a:ea typeface="+mn-ea"/>
          <a:cs typeface="Times New Roman" panose="02020603050405020304" pitchFamily="18" charset="0"/>
        </a:defRPr>
      </a:lvl1pPr>
      <a:lvl2pPr marL="0" indent="0" algn="l" defTabSz="457062" rtl="0" eaLnBrk="1" latinLnBrk="0" hangingPunct="1">
        <a:lnSpc>
          <a:spcPct val="90000"/>
        </a:lnSpc>
        <a:spcBef>
          <a:spcPts val="0"/>
        </a:spcBef>
        <a:spcAft>
          <a:spcPts val="0"/>
        </a:spcAft>
        <a:buClr>
          <a:schemeClr val="tx2"/>
        </a:buClr>
        <a:buFont typeface="+mj-lt"/>
        <a:buNone/>
        <a:defRPr sz="2800" b="0" i="0" kern="0" cap="none" spc="-30" baseline="0">
          <a:solidFill>
            <a:schemeClr val="bg1"/>
          </a:solidFill>
          <a:latin typeface="+mj-lt"/>
          <a:ea typeface="+mn-ea"/>
          <a:cs typeface="+mn-cs"/>
        </a:defRPr>
      </a:lvl2pPr>
      <a:lvl3pPr marL="0" indent="0" algn="l" defTabSz="457062" rtl="0" eaLnBrk="1" latinLnBrk="0" hangingPunct="1">
        <a:lnSpc>
          <a:spcPct val="100000"/>
        </a:lnSpc>
        <a:spcBef>
          <a:spcPts val="0"/>
        </a:spcBef>
        <a:spcAft>
          <a:spcPts val="600"/>
        </a:spcAft>
        <a:buClrTx/>
        <a:buFont typeface="Arial" panose="020B0604020202020204" pitchFamily="34" charset="0"/>
        <a:buNone/>
        <a:defRPr sz="1600" b="1" i="0" kern="0" spc="0" baseline="0">
          <a:solidFill>
            <a:schemeClr val="bg1"/>
          </a:solidFill>
          <a:latin typeface="Century Gothic" panose="020B0502020202020204" pitchFamily="34" charset="0"/>
          <a:ea typeface="+mn-ea"/>
          <a:cs typeface="+mn-cs"/>
        </a:defRPr>
      </a:lvl3pPr>
      <a:lvl4pPr marL="182880" indent="-182880" algn="l" defTabSz="182880" rtl="0" eaLnBrk="1" latinLnBrk="0" hangingPunct="1">
        <a:lnSpc>
          <a:spcPct val="100000"/>
        </a:lnSpc>
        <a:spcBef>
          <a:spcPts val="0"/>
        </a:spcBef>
        <a:spcAft>
          <a:spcPts val="600"/>
        </a:spcAft>
        <a:buClr>
          <a:schemeClr val="tx2"/>
        </a:buClr>
        <a:buSzPct val="100000"/>
        <a:buFont typeface="Arial" panose="020B0604020202020204" pitchFamily="34" charset="0"/>
        <a:buChar char="•"/>
        <a:tabLst/>
        <a:defRPr sz="1400" b="0" i="0" kern="1200" spc="0">
          <a:solidFill>
            <a:schemeClr val="tx2"/>
          </a:solidFill>
          <a:latin typeface="Century Gothic" panose="020B0502020202020204" pitchFamily="34" charset="0"/>
          <a:ea typeface="+mn-ea"/>
          <a:cs typeface="+mn-cs"/>
        </a:defRPr>
      </a:lvl4pPr>
      <a:lvl5pPr marL="365760" indent="-182880" algn="l" defTabSz="457062" rtl="0" eaLnBrk="1" latinLnBrk="0" hangingPunct="1">
        <a:lnSpc>
          <a:spcPct val="100000"/>
        </a:lnSpc>
        <a:spcBef>
          <a:spcPts val="0"/>
        </a:spcBef>
        <a:spcAft>
          <a:spcPts val="600"/>
        </a:spcAft>
        <a:buClr>
          <a:schemeClr val="tx2"/>
        </a:buClr>
        <a:buFont typeface="Arial" panose="020B0604020202020204" pitchFamily="34" charset="0"/>
        <a:buChar char="•"/>
        <a:tabLst/>
        <a:defRPr sz="1400" b="0" i="0" kern="1200" spc="0">
          <a:solidFill>
            <a:schemeClr val="tx2"/>
          </a:solidFill>
          <a:latin typeface="Century Gothic" panose="020B0502020202020204" pitchFamily="34" charset="0"/>
          <a:ea typeface="+mn-ea"/>
          <a:cs typeface="+mn-cs"/>
        </a:defRPr>
      </a:lvl5pPr>
      <a:lvl6pPr marL="548640" indent="-182880" algn="l" defTabSz="457062" rtl="0" eaLnBrk="1" latinLnBrk="0" hangingPunct="1">
        <a:lnSpc>
          <a:spcPct val="100000"/>
        </a:lnSpc>
        <a:spcBef>
          <a:spcPts val="0"/>
        </a:spcBef>
        <a:spcAft>
          <a:spcPts val="600"/>
        </a:spcAft>
        <a:buClr>
          <a:schemeClr val="tx2"/>
        </a:buClr>
        <a:buFont typeface="Arial" panose="020B0604020202020204" pitchFamily="34" charset="0"/>
        <a:buChar char="•"/>
        <a:tabLst/>
        <a:defRPr sz="1400" b="0" i="0" kern="1200" spc="0" baseline="0">
          <a:solidFill>
            <a:schemeClr val="tx2"/>
          </a:solidFill>
          <a:latin typeface="Century Gothic" panose="020B0502020202020204" pitchFamily="34" charset="0"/>
          <a:ea typeface="+mn-ea"/>
          <a:cs typeface="+mn-cs"/>
        </a:defRPr>
      </a:lvl6pPr>
      <a:lvl7pPr marL="0" indent="0" algn="l" defTabSz="457062" rtl="0" eaLnBrk="1" latinLnBrk="0" hangingPunct="1">
        <a:lnSpc>
          <a:spcPct val="100000"/>
        </a:lnSpc>
        <a:spcBef>
          <a:spcPts val="0"/>
        </a:spcBef>
        <a:spcAft>
          <a:spcPts val="0"/>
        </a:spcAft>
        <a:buClr>
          <a:schemeClr val="tx2"/>
        </a:buClr>
        <a:buFont typeface="Arial" panose="020B0604020202020204" pitchFamily="34" charset="0"/>
        <a:buNone/>
        <a:defRPr sz="600" b="0" i="0" kern="900" spc="0" baseline="0">
          <a:solidFill>
            <a:schemeClr val="tx2"/>
          </a:solidFill>
          <a:latin typeface="+mn-lt"/>
          <a:ea typeface="+mn-ea"/>
          <a:cs typeface="Times New Roman" panose="02020603050405020304" pitchFamily="18" charset="0"/>
        </a:defRPr>
      </a:lvl7pPr>
      <a:lvl8pPr marL="0" indent="0" algn="l" defTabSz="182880" rtl="0" eaLnBrk="1" latinLnBrk="0" hangingPunct="1">
        <a:lnSpc>
          <a:spcPct val="100000"/>
        </a:lnSpc>
        <a:spcBef>
          <a:spcPts val="0"/>
        </a:spcBef>
        <a:spcAft>
          <a:spcPts val="0"/>
        </a:spcAft>
        <a:buFont typeface="Arial" panose="020B0604020202020204" pitchFamily="34" charset="0"/>
        <a:buNone/>
        <a:tabLst/>
        <a:defRPr sz="1200" kern="1200">
          <a:solidFill>
            <a:schemeClr val="tx2"/>
          </a:solidFill>
          <a:latin typeface="+mn-lt"/>
          <a:ea typeface="+mn-ea"/>
          <a:cs typeface="+mn-cs"/>
        </a:defRPr>
      </a:lvl8pPr>
      <a:lvl9pPr marL="0" indent="0" algn="l" defTabSz="182880" rtl="0" eaLnBrk="1" latinLnBrk="0" hangingPunct="1">
        <a:lnSpc>
          <a:spcPct val="100000"/>
        </a:lnSpc>
        <a:spcBef>
          <a:spcPts val="0"/>
        </a:spcBef>
        <a:spcAft>
          <a:spcPts val="0"/>
        </a:spcAft>
        <a:buFont typeface="Arial" panose="020B0604020202020204" pitchFamily="34" charset="0"/>
        <a:buNone/>
        <a:defRPr sz="1000" b="1" kern="1200">
          <a:solidFill>
            <a:schemeClr val="tx2"/>
          </a:solidFill>
          <a:latin typeface="+mn-lt"/>
          <a:ea typeface="+mn-ea"/>
          <a:cs typeface="+mn-cs"/>
        </a:defRPr>
      </a:lvl9pPr>
    </p:bodyStyle>
    <p:otherStyle>
      <a:defPPr>
        <a:defRPr lang="en-US"/>
      </a:defPPr>
      <a:lvl1pPr marL="0" indent="0" algn="l" defTabSz="457062" rtl="0" eaLnBrk="1" latinLnBrk="0" hangingPunct="1">
        <a:lnSpc>
          <a:spcPct val="100000"/>
        </a:lnSpc>
        <a:spcBef>
          <a:spcPts val="400"/>
        </a:spcBef>
        <a:spcAft>
          <a:spcPts val="400"/>
        </a:spcAft>
        <a:buClrTx/>
        <a:buFont typeface="Arial" panose="020B0604020202020204" pitchFamily="34" charset="0"/>
        <a:buNone/>
        <a:defRPr sz="1200" b="0" i="0" kern="1200">
          <a:solidFill>
            <a:schemeClr val="tx2"/>
          </a:solidFill>
          <a:latin typeface="+mn-lt"/>
          <a:ea typeface="+mn-ea"/>
          <a:cs typeface="Times New Roman" panose="02020603050405020304" pitchFamily="18" charset="0"/>
        </a:defRPr>
      </a:lvl1pPr>
      <a:lvl2pPr marL="0" indent="0" algn="l" defTabSz="457062" rtl="0" eaLnBrk="1" latinLnBrk="0" hangingPunct="1">
        <a:lnSpc>
          <a:spcPct val="90000"/>
        </a:lnSpc>
        <a:spcBef>
          <a:spcPts val="1200"/>
        </a:spcBef>
        <a:spcAft>
          <a:spcPts val="300"/>
        </a:spcAft>
        <a:buClr>
          <a:schemeClr val="tx2"/>
        </a:buClr>
        <a:buFont typeface="+mj-lt"/>
        <a:buNone/>
        <a:defRPr sz="1400" b="1" i="0" kern="1200" cap="none" baseline="0">
          <a:solidFill>
            <a:schemeClr val="tx2"/>
          </a:solidFill>
          <a:latin typeface="+mj-lt"/>
          <a:ea typeface="+mn-ea"/>
          <a:cs typeface="+mn-cs"/>
        </a:defRPr>
      </a:lvl2pPr>
      <a:lvl3pPr marL="0" indent="0" algn="l" defTabSz="457062" rtl="0" eaLnBrk="1" latinLnBrk="0" hangingPunct="1">
        <a:lnSpc>
          <a:spcPct val="100000"/>
        </a:lnSpc>
        <a:spcBef>
          <a:spcPts val="1200"/>
        </a:spcBef>
        <a:spcAft>
          <a:spcPts val="400"/>
        </a:spcAft>
        <a:buClrTx/>
        <a:buFont typeface="Arial" panose="020B0604020202020204" pitchFamily="34" charset="0"/>
        <a:buNone/>
        <a:defRPr sz="1200" b="1" i="0" kern="1200" spc="20" baseline="0">
          <a:solidFill>
            <a:schemeClr val="tx2"/>
          </a:solidFill>
          <a:latin typeface="Century Gothic" panose="020B0502020202020204" pitchFamily="34" charset="0"/>
          <a:ea typeface="+mn-ea"/>
          <a:cs typeface="+mn-cs"/>
        </a:defRPr>
      </a:lvl3pPr>
      <a:lvl4pPr marL="201168" indent="-201168" algn="l" defTabSz="457062" rtl="0" eaLnBrk="1" latinLnBrk="0" hangingPunct="1">
        <a:lnSpc>
          <a:spcPct val="100000"/>
        </a:lnSpc>
        <a:spcBef>
          <a:spcPts val="200"/>
        </a:spcBef>
        <a:spcAft>
          <a:spcPts val="200"/>
        </a:spcAft>
        <a:buClr>
          <a:schemeClr val="tx2"/>
        </a:buClr>
        <a:buSzPct val="100000"/>
        <a:buFont typeface="Arial" panose="020B0604020202020204" pitchFamily="34" charset="0"/>
        <a:buChar char="•"/>
        <a:defRPr sz="1200" b="0" i="0" kern="1200" spc="20">
          <a:solidFill>
            <a:schemeClr val="tx2"/>
          </a:solidFill>
          <a:latin typeface="Century Gothic" panose="020B0502020202020204" pitchFamily="34" charset="0"/>
          <a:ea typeface="+mn-ea"/>
          <a:cs typeface="+mn-cs"/>
        </a:defRPr>
      </a:lvl4pPr>
      <a:lvl5pPr marL="393192" indent="-164592" algn="l" defTabSz="457062" rtl="0" eaLnBrk="1" latinLnBrk="0" hangingPunct="1">
        <a:lnSpc>
          <a:spcPct val="100000"/>
        </a:lnSpc>
        <a:spcBef>
          <a:spcPts val="200"/>
        </a:spcBef>
        <a:spcAft>
          <a:spcPts val="200"/>
        </a:spcAft>
        <a:buClr>
          <a:schemeClr val="tx2"/>
        </a:buClr>
        <a:buFont typeface="System Font Regular"/>
        <a:buChar char="–"/>
        <a:defRPr sz="1200" b="0" i="0" kern="1200" spc="20">
          <a:solidFill>
            <a:schemeClr val="tx2"/>
          </a:solidFill>
          <a:latin typeface="Century Gothic" panose="020B0502020202020204" pitchFamily="34" charset="0"/>
          <a:ea typeface="+mn-ea"/>
          <a:cs typeface="+mn-cs"/>
        </a:defRPr>
      </a:lvl5pPr>
      <a:lvl6pPr marL="612648" indent="-219456" algn="l" defTabSz="457062" rtl="0" eaLnBrk="1" latinLnBrk="0" hangingPunct="1">
        <a:lnSpc>
          <a:spcPct val="100000"/>
        </a:lnSpc>
        <a:spcBef>
          <a:spcPts val="200"/>
        </a:spcBef>
        <a:spcAft>
          <a:spcPts val="200"/>
        </a:spcAft>
        <a:buClr>
          <a:schemeClr val="tx2"/>
        </a:buClr>
        <a:buFont typeface="Lucida Grande" panose="020B0600040502020204" pitchFamily="34" charset="0"/>
        <a:buChar char="→"/>
        <a:defRPr sz="1200" b="0" i="0" kern="1200" spc="20" baseline="0">
          <a:solidFill>
            <a:schemeClr val="tx2"/>
          </a:solidFill>
          <a:latin typeface="Century Gothic" panose="020B0502020202020204" pitchFamily="34" charset="0"/>
          <a:ea typeface="+mn-ea"/>
          <a:cs typeface="+mn-cs"/>
        </a:defRPr>
      </a:lvl6pPr>
      <a:lvl7pPr marL="0" indent="0" algn="l" defTabSz="457062" rtl="0" eaLnBrk="1" latinLnBrk="0" hangingPunct="1">
        <a:lnSpc>
          <a:spcPct val="100000"/>
        </a:lnSpc>
        <a:spcBef>
          <a:spcPts val="400"/>
        </a:spcBef>
        <a:spcAft>
          <a:spcPts val="400"/>
        </a:spcAft>
        <a:buClr>
          <a:schemeClr val="tx2"/>
        </a:buClr>
        <a:buFont typeface="Arial" panose="020B0604020202020204" pitchFamily="34" charset="0"/>
        <a:buNone/>
        <a:defRPr sz="1200" b="0" i="1" kern="900" spc="20" baseline="0">
          <a:solidFill>
            <a:schemeClr val="tx2"/>
          </a:solidFill>
          <a:latin typeface="+mn-lt"/>
          <a:ea typeface="+mn-ea"/>
          <a:cs typeface="Times New Roman" panose="02020603050405020304" pitchFamily="18" charset="0"/>
        </a:defRPr>
      </a:lvl7pPr>
      <a:lvl8pPr marL="0" indent="0" algn="l" defTabSz="457062" rtl="0" eaLnBrk="1" latinLnBrk="0" hangingPunct="1">
        <a:spcBef>
          <a:spcPts val="400"/>
        </a:spcBef>
        <a:spcAft>
          <a:spcPts val="400"/>
        </a:spcAft>
        <a:buFont typeface="Arial" panose="020B0604020202020204" pitchFamily="34" charset="0"/>
        <a:buNone/>
        <a:defRPr sz="1200" kern="1200">
          <a:solidFill>
            <a:schemeClr val="tx2"/>
          </a:solidFill>
          <a:latin typeface="+mn-lt"/>
          <a:ea typeface="+mn-ea"/>
          <a:cs typeface="+mn-cs"/>
        </a:defRPr>
      </a:lvl8pPr>
      <a:lvl9pPr marL="0" indent="0" algn="l" defTabSz="457062" rtl="0" eaLnBrk="1" latinLnBrk="0" hangingPunct="1">
        <a:spcBef>
          <a:spcPts val="400"/>
        </a:spcBef>
        <a:spcAft>
          <a:spcPts val="400"/>
        </a:spcAft>
        <a:buFont typeface="Arial" panose="020B0604020202020204" pitchFamily="34" charset="0"/>
        <a:buNone/>
        <a:defRPr sz="1200" kern="1200">
          <a:solidFill>
            <a:schemeClr val="tx2"/>
          </a:solidFill>
          <a:latin typeface="+mn-lt"/>
          <a:ea typeface="+mn-ea"/>
          <a:cs typeface="+mn-cs"/>
        </a:defRPr>
      </a:lvl9pPr>
    </p:otherStyle>
  </p:txStyles>
  <p:extLst>
    <p:ext uri="{27BBF7A9-308A-43DC-89C8-2F10F3537804}">
      <p15:sldGuideLst xmlns:p15="http://schemas.microsoft.com/office/powerpoint/2012/main">
        <p15:guide id="7" pos="132">
          <p15:clr>
            <a:srgbClr val="5ACBF0"/>
          </p15:clr>
        </p15:guide>
        <p15:guide id="8" pos="7559">
          <p15:clr>
            <a:srgbClr val="F26B43"/>
          </p15:clr>
        </p15:guide>
        <p15:guide id="9" orient="horz" pos="432">
          <p15:clr>
            <a:srgbClr val="5ACBF0"/>
          </p15:clr>
        </p15:guide>
        <p15:guide id="10" orient="horz" pos="3888">
          <p15:clr>
            <a:srgbClr val="5ACBF0"/>
          </p15:clr>
        </p15:guide>
        <p15:guide id="11" pos="3839">
          <p15:clr>
            <a:srgbClr val="5ACBF0"/>
          </p15:clr>
        </p15:guide>
        <p15:guide id="12" pos="4415">
          <p15:clr>
            <a:srgbClr val="5ACBF0"/>
          </p15:clr>
        </p15:guide>
        <p15:guide id="13" pos="3263">
          <p15:clr>
            <a:srgbClr val="5ACBF0"/>
          </p15:clr>
        </p15:guide>
        <p15:guide id="14" pos="4991">
          <p15:clr>
            <a:srgbClr val="5ACBF0"/>
          </p15:clr>
        </p15:guide>
        <p15:guide id="15" pos="5567">
          <p15:clr>
            <a:srgbClr val="5ACBF0"/>
          </p15:clr>
        </p15:guide>
        <p15:guide id="16" pos="6143">
          <p15:clr>
            <a:srgbClr val="5ACBF0"/>
          </p15:clr>
        </p15:guide>
        <p15:guide id="17" pos="6719">
          <p15:clr>
            <a:srgbClr val="5ACBF0"/>
          </p15:clr>
        </p15:guide>
        <p15:guide id="18" pos="7295">
          <p15:clr>
            <a:srgbClr val="5ACBF0"/>
          </p15:clr>
        </p15:guide>
        <p15:guide id="19" pos="2687">
          <p15:clr>
            <a:srgbClr val="5ACBF0"/>
          </p15:clr>
        </p15:guide>
        <p15:guide id="20" pos="2111">
          <p15:clr>
            <a:srgbClr val="5ACBF0"/>
          </p15:clr>
        </p15:guide>
        <p15:guide id="21" pos="1535">
          <p15:clr>
            <a:srgbClr val="5ACBF0"/>
          </p15:clr>
        </p15:guide>
        <p15:guide id="22" pos="959">
          <p15:clr>
            <a:srgbClr val="5ACBF0"/>
          </p15:clr>
        </p15:guide>
        <p15:guide id="23" pos="383">
          <p15:clr>
            <a:srgbClr val="5ACBF0"/>
          </p15:clr>
        </p15:guide>
        <p15:guide id="24" orient="horz" pos="1008">
          <p15:clr>
            <a:srgbClr val="5ACBF0"/>
          </p15:clr>
        </p15:guide>
        <p15:guide id="25" orient="horz" pos="1584">
          <p15:clr>
            <a:srgbClr val="5ACBF0"/>
          </p15:clr>
        </p15:guide>
        <p15:guide id="26" orient="horz" pos="2160">
          <p15:clr>
            <a:srgbClr val="5ACBF0"/>
          </p15:clr>
        </p15:guide>
        <p15:guide id="27" orient="horz" pos="2736">
          <p15:clr>
            <a:srgbClr val="5ACBF0"/>
          </p15:clr>
        </p15:guide>
        <p15:guide id="28" orient="horz" pos="3312">
          <p15:clr>
            <a:srgbClr val="5ACBF0"/>
          </p15:clr>
        </p15:guide>
        <p15:guide id="29" orient="horz" pos="264">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SLIDE #">
            <a:extLst>
              <a:ext uri="{FF2B5EF4-FFF2-40B4-BE49-F238E27FC236}">
                <a16:creationId xmlns:a16="http://schemas.microsoft.com/office/drawing/2014/main" id="{EE2B77F6-40BF-7C4B-AB15-1C5042DC963F}"/>
              </a:ext>
            </a:extLst>
          </p:cNvPr>
          <p:cNvSpPr txBox="1"/>
          <p:nvPr userDrawn="1"/>
        </p:nvSpPr>
        <p:spPr>
          <a:xfrm>
            <a:off x="211142" y="6315456"/>
            <a:ext cx="567527" cy="156782"/>
          </a:xfrm>
          <a:prstGeom prst="rect">
            <a:avLst/>
          </a:prstGeom>
          <a:noFill/>
          <a:ln>
            <a:noFill/>
          </a:ln>
        </p:spPr>
        <p:txBody>
          <a:bodyPr wrap="square" lIns="0" tIns="0" rIns="0" bIns="0" rtlCol="0">
            <a:noAutofit/>
          </a:bodyPr>
          <a:lstStyle/>
          <a:p>
            <a:pPr algn="l"/>
            <a:fld id="{004BA92A-A73E-0146-AE8A-03945E1BF22F}" type="slidenum">
              <a:rPr lang="en-US" sz="1000" b="1" smtClean="0">
                <a:solidFill>
                  <a:schemeClr val="tx2"/>
                </a:solidFill>
              </a:rPr>
              <a:t>‹#›</a:t>
            </a:fld>
            <a:endParaRPr lang="en-US" sz="1000" b="1" err="1">
              <a:solidFill>
                <a:schemeClr val="tx2"/>
              </a:solidFill>
            </a:endParaRPr>
          </a:p>
        </p:txBody>
      </p:sp>
      <p:sp>
        <p:nvSpPr>
          <p:cNvPr id="3" name="BODY"/>
          <p:cNvSpPr>
            <a:spLocks noGrp="1"/>
          </p:cNvSpPr>
          <p:nvPr>
            <p:ph type="body" idx="1"/>
          </p:nvPr>
        </p:nvSpPr>
        <p:spPr>
          <a:xfrm>
            <a:off x="1089691" y="2018010"/>
            <a:ext cx="7198631" cy="3050579"/>
          </a:xfrm>
          <a:prstGeom prst="rect">
            <a:avLst/>
          </a:prstGeom>
        </p:spPr>
        <p:txBody>
          <a:bodyPr vert="horz" lIns="0" tIns="0" rIns="0" bIns="0" rtlCol="0" anchor="ctr" anchorCtr="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DISCLAIMER"/>
          <p:cNvSpPr txBox="1"/>
          <p:nvPr userDrawn="1"/>
        </p:nvSpPr>
        <p:spPr>
          <a:xfrm>
            <a:off x="211142" y="6511076"/>
            <a:ext cx="9118177" cy="170769"/>
          </a:xfrm>
          <a:prstGeom prst="rect">
            <a:avLst/>
          </a:prstGeom>
          <a:noFill/>
          <a:ln>
            <a:noFill/>
          </a:ln>
        </p:spPr>
        <p:txBody>
          <a:bodyPr wrap="square" lIns="0" tIns="0" rIns="0" bIns="0" rtlCol="0">
            <a:noAutofit/>
          </a:bodyPr>
          <a:lstStyle/>
          <a:p>
            <a:pPr marL="0" marR="0" indent="0" algn="l" defTabSz="457062" rtl="0" eaLnBrk="1" fontAlgn="auto" latinLnBrk="0" hangingPunct="1">
              <a:lnSpc>
                <a:spcPts val="750"/>
              </a:lnSpc>
              <a:spcBef>
                <a:spcPts val="0"/>
              </a:spcBef>
              <a:spcAft>
                <a:spcPts val="0"/>
              </a:spcAft>
              <a:buClrTx/>
              <a:buSzTx/>
              <a:buFontTx/>
              <a:buNone/>
              <a:tabLst/>
              <a:defRPr/>
            </a:pPr>
            <a:r>
              <a:rPr lang="en-US" sz="700">
                <a:solidFill>
                  <a:schemeClr val="tx2">
                    <a:alpha val="39000"/>
                  </a:schemeClr>
                </a:solidFill>
                <a:latin typeface="Century Gothic" panose="020B0502020202020204" pitchFamily="34" charset="0"/>
              </a:rPr>
              <a:t>© 2019 AT&amp;T Intellectual Property. Xandr℠, the Kite logo, AT&amp;T, the Globe logo and other marks are trademarks and service marks of AT&amp;T </a:t>
            </a:r>
            <a:br>
              <a:rPr lang="en-US" sz="700">
                <a:solidFill>
                  <a:schemeClr val="tx2">
                    <a:alpha val="39000"/>
                  </a:schemeClr>
                </a:solidFill>
                <a:latin typeface="Century Gothic" panose="020B0502020202020204" pitchFamily="34" charset="0"/>
              </a:rPr>
            </a:br>
            <a:r>
              <a:rPr lang="en-US" sz="700">
                <a:solidFill>
                  <a:schemeClr val="tx2">
                    <a:alpha val="39000"/>
                  </a:schemeClr>
                </a:solidFill>
                <a:latin typeface="Century Gothic" panose="020B0502020202020204" pitchFamily="34" charset="0"/>
              </a:rPr>
              <a:t>Intellectual Property and/or AT&amp;T affiliated companies. All other marks contained herein are the property of their respective owners.</a:t>
            </a:r>
          </a:p>
        </p:txBody>
      </p:sp>
      <p:sp>
        <p:nvSpPr>
          <p:cNvPr id="31" name="TITLE">
            <a:extLst>
              <a:ext uri="{FF2B5EF4-FFF2-40B4-BE49-F238E27FC236}">
                <a16:creationId xmlns:a16="http://schemas.microsoft.com/office/drawing/2014/main" id="{5DF98A9A-3A06-374E-BCB2-D84031CF49AA}"/>
              </a:ext>
            </a:extLst>
          </p:cNvPr>
          <p:cNvSpPr>
            <a:spLocks noGrp="1"/>
          </p:cNvSpPr>
          <p:nvPr>
            <p:ph type="title"/>
          </p:nvPr>
        </p:nvSpPr>
        <p:spPr>
          <a:xfrm>
            <a:off x="211143" y="171162"/>
            <a:ext cx="9597876" cy="299893"/>
          </a:xfrm>
          <a:prstGeom prst="rect">
            <a:avLst/>
          </a:prstGeom>
        </p:spPr>
        <p:txBody>
          <a:bodyPr vert="horz" lIns="0" tIns="0" rIns="0" bIns="0" rtlCol="0" anchor="t" anchorCtr="0">
            <a:noAutofit/>
          </a:bodyPr>
          <a:lstStyle/>
          <a:p>
            <a:r>
              <a:rPr lang="en-US"/>
              <a:t>Click to edit Master title style</a:t>
            </a:r>
          </a:p>
        </p:txBody>
      </p:sp>
      <p:grpSp>
        <p:nvGrpSpPr>
          <p:cNvPr id="7" name="LOGO">
            <a:extLst>
              <a:ext uri="{FF2B5EF4-FFF2-40B4-BE49-F238E27FC236}">
                <a16:creationId xmlns:a16="http://schemas.microsoft.com/office/drawing/2014/main" id="{B1457255-CC30-C74A-AD78-42E462344DE7}"/>
              </a:ext>
            </a:extLst>
          </p:cNvPr>
          <p:cNvGrpSpPr>
            <a:grpSpLocks noChangeAspect="1"/>
          </p:cNvGrpSpPr>
          <p:nvPr userDrawn="1"/>
        </p:nvGrpSpPr>
        <p:grpSpPr>
          <a:xfrm>
            <a:off x="11082528" y="224220"/>
            <a:ext cx="890016" cy="194806"/>
            <a:chOff x="11082528" y="224220"/>
            <a:chExt cx="890016" cy="194806"/>
          </a:xfrm>
        </p:grpSpPr>
        <p:grpSp>
          <p:nvGrpSpPr>
            <p:cNvPr id="4" name="XANDR">
              <a:extLst>
                <a:ext uri="{FF2B5EF4-FFF2-40B4-BE49-F238E27FC236}">
                  <a16:creationId xmlns:a16="http://schemas.microsoft.com/office/drawing/2014/main" id="{9EAA4C5B-DE0E-E440-BD5D-407270D3326C}"/>
                </a:ext>
              </a:extLst>
            </p:cNvPr>
            <p:cNvGrpSpPr/>
            <p:nvPr userDrawn="1"/>
          </p:nvGrpSpPr>
          <p:grpSpPr>
            <a:xfrm>
              <a:off x="11249791" y="224220"/>
              <a:ext cx="722753" cy="194806"/>
              <a:chOff x="11249791" y="224220"/>
              <a:chExt cx="722753" cy="194806"/>
            </a:xfrm>
            <a:solidFill>
              <a:schemeClr val="tx2"/>
            </a:solidFill>
          </p:grpSpPr>
          <p:sp>
            <p:nvSpPr>
              <p:cNvPr id="10" name="Freeform 5">
                <a:extLst>
                  <a:ext uri="{FF2B5EF4-FFF2-40B4-BE49-F238E27FC236}">
                    <a16:creationId xmlns:a16="http://schemas.microsoft.com/office/drawing/2014/main" id="{22F00009-27D0-1841-834B-DC5A4BA21335}"/>
                  </a:ext>
                </a:extLst>
              </p:cNvPr>
              <p:cNvSpPr>
                <a:spLocks/>
              </p:cNvSpPr>
              <p:nvPr/>
            </p:nvSpPr>
            <p:spPr bwMode="auto">
              <a:xfrm>
                <a:off x="11249791" y="276230"/>
                <a:ext cx="146028" cy="140950"/>
              </a:xfrm>
              <a:custGeom>
                <a:avLst/>
                <a:gdLst>
                  <a:gd name="T0" fmla="*/ 112 w 158"/>
                  <a:gd name="T1" fmla="*/ 144 h 152"/>
                  <a:gd name="T2" fmla="*/ 79 w 158"/>
                  <a:gd name="T3" fmla="*/ 101 h 152"/>
                  <a:gd name="T4" fmla="*/ 45 w 158"/>
                  <a:gd name="T5" fmla="*/ 144 h 152"/>
                  <a:gd name="T6" fmla="*/ 30 w 158"/>
                  <a:gd name="T7" fmla="*/ 152 h 152"/>
                  <a:gd name="T8" fmla="*/ 0 w 158"/>
                  <a:gd name="T9" fmla="*/ 152 h 152"/>
                  <a:gd name="T10" fmla="*/ 59 w 158"/>
                  <a:gd name="T11" fmla="*/ 76 h 152"/>
                  <a:gd name="T12" fmla="*/ 3 w 158"/>
                  <a:gd name="T13" fmla="*/ 0 h 152"/>
                  <a:gd name="T14" fmla="*/ 33 w 158"/>
                  <a:gd name="T15" fmla="*/ 0 h 152"/>
                  <a:gd name="T16" fmla="*/ 48 w 158"/>
                  <a:gd name="T17" fmla="*/ 7 h 152"/>
                  <a:gd name="T18" fmla="*/ 80 w 158"/>
                  <a:gd name="T19" fmla="*/ 51 h 152"/>
                  <a:gd name="T20" fmla="*/ 111 w 158"/>
                  <a:gd name="T21" fmla="*/ 7 h 152"/>
                  <a:gd name="T22" fmla="*/ 126 w 158"/>
                  <a:gd name="T23" fmla="*/ 0 h 152"/>
                  <a:gd name="T24" fmla="*/ 155 w 158"/>
                  <a:gd name="T25" fmla="*/ 0 h 152"/>
                  <a:gd name="T26" fmla="*/ 98 w 158"/>
                  <a:gd name="T27" fmla="*/ 76 h 152"/>
                  <a:gd name="T28" fmla="*/ 158 w 158"/>
                  <a:gd name="T29" fmla="*/ 152 h 152"/>
                  <a:gd name="T30" fmla="*/ 127 w 158"/>
                  <a:gd name="T31" fmla="*/ 152 h 152"/>
                  <a:gd name="T32" fmla="*/ 112 w 158"/>
                  <a:gd name="T33" fmla="*/ 144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8" h="152">
                    <a:moveTo>
                      <a:pt x="112" y="144"/>
                    </a:moveTo>
                    <a:cubicBezTo>
                      <a:pt x="79" y="101"/>
                      <a:pt x="79" y="101"/>
                      <a:pt x="79" y="101"/>
                    </a:cubicBezTo>
                    <a:cubicBezTo>
                      <a:pt x="45" y="144"/>
                      <a:pt x="45" y="144"/>
                      <a:pt x="45" y="144"/>
                    </a:cubicBezTo>
                    <a:cubicBezTo>
                      <a:pt x="41" y="149"/>
                      <a:pt x="36" y="152"/>
                      <a:pt x="30" y="152"/>
                    </a:cubicBezTo>
                    <a:cubicBezTo>
                      <a:pt x="0" y="152"/>
                      <a:pt x="0" y="152"/>
                      <a:pt x="0" y="152"/>
                    </a:cubicBezTo>
                    <a:cubicBezTo>
                      <a:pt x="59" y="76"/>
                      <a:pt x="59" y="76"/>
                      <a:pt x="59" y="76"/>
                    </a:cubicBezTo>
                    <a:cubicBezTo>
                      <a:pt x="3" y="0"/>
                      <a:pt x="3" y="0"/>
                      <a:pt x="3" y="0"/>
                    </a:cubicBezTo>
                    <a:cubicBezTo>
                      <a:pt x="33" y="0"/>
                      <a:pt x="33" y="0"/>
                      <a:pt x="33" y="0"/>
                    </a:cubicBezTo>
                    <a:cubicBezTo>
                      <a:pt x="39" y="0"/>
                      <a:pt x="44" y="3"/>
                      <a:pt x="48" y="7"/>
                    </a:cubicBezTo>
                    <a:cubicBezTo>
                      <a:pt x="80" y="51"/>
                      <a:pt x="80" y="51"/>
                      <a:pt x="80" y="51"/>
                    </a:cubicBezTo>
                    <a:cubicBezTo>
                      <a:pt x="111" y="7"/>
                      <a:pt x="111" y="7"/>
                      <a:pt x="111" y="7"/>
                    </a:cubicBezTo>
                    <a:cubicBezTo>
                      <a:pt x="115" y="3"/>
                      <a:pt x="120" y="0"/>
                      <a:pt x="126" y="0"/>
                    </a:cubicBezTo>
                    <a:cubicBezTo>
                      <a:pt x="155" y="0"/>
                      <a:pt x="155" y="0"/>
                      <a:pt x="155" y="0"/>
                    </a:cubicBezTo>
                    <a:cubicBezTo>
                      <a:pt x="98" y="76"/>
                      <a:pt x="98" y="76"/>
                      <a:pt x="98" y="76"/>
                    </a:cubicBezTo>
                    <a:cubicBezTo>
                      <a:pt x="158" y="152"/>
                      <a:pt x="158" y="152"/>
                      <a:pt x="158" y="152"/>
                    </a:cubicBezTo>
                    <a:cubicBezTo>
                      <a:pt x="127" y="152"/>
                      <a:pt x="127" y="152"/>
                      <a:pt x="127" y="152"/>
                    </a:cubicBezTo>
                    <a:cubicBezTo>
                      <a:pt x="121" y="152"/>
                      <a:pt x="116" y="149"/>
                      <a:pt x="112" y="14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6">
                <a:extLst>
                  <a:ext uri="{FF2B5EF4-FFF2-40B4-BE49-F238E27FC236}">
                    <a16:creationId xmlns:a16="http://schemas.microsoft.com/office/drawing/2014/main" id="{E86FA25F-A7BF-9A4C-B0F1-3282E56E348C}"/>
                  </a:ext>
                </a:extLst>
              </p:cNvPr>
              <p:cNvSpPr>
                <a:spLocks noEditPoints="1"/>
              </p:cNvSpPr>
              <p:nvPr/>
            </p:nvSpPr>
            <p:spPr bwMode="auto">
              <a:xfrm>
                <a:off x="11388433" y="274383"/>
                <a:ext cx="148798" cy="144643"/>
              </a:xfrm>
              <a:custGeom>
                <a:avLst/>
                <a:gdLst>
                  <a:gd name="T0" fmla="*/ 161 w 161"/>
                  <a:gd name="T1" fmla="*/ 2 h 156"/>
                  <a:gd name="T2" fmla="*/ 161 w 161"/>
                  <a:gd name="T3" fmla="*/ 154 h 156"/>
                  <a:gd name="T4" fmla="*/ 145 w 161"/>
                  <a:gd name="T5" fmla="*/ 154 h 156"/>
                  <a:gd name="T6" fmla="*/ 127 w 161"/>
                  <a:gd name="T7" fmla="*/ 135 h 156"/>
                  <a:gd name="T8" fmla="*/ 127 w 161"/>
                  <a:gd name="T9" fmla="*/ 134 h 156"/>
                  <a:gd name="T10" fmla="*/ 105 w 161"/>
                  <a:gd name="T11" fmla="*/ 150 h 156"/>
                  <a:gd name="T12" fmla="*/ 76 w 161"/>
                  <a:gd name="T13" fmla="*/ 156 h 156"/>
                  <a:gd name="T14" fmla="*/ 37 w 161"/>
                  <a:gd name="T15" fmla="*/ 146 h 156"/>
                  <a:gd name="T16" fmla="*/ 9 w 161"/>
                  <a:gd name="T17" fmla="*/ 119 h 156"/>
                  <a:gd name="T18" fmla="*/ 0 w 161"/>
                  <a:gd name="T19" fmla="*/ 78 h 156"/>
                  <a:gd name="T20" fmla="*/ 9 w 161"/>
                  <a:gd name="T21" fmla="*/ 37 h 156"/>
                  <a:gd name="T22" fmla="*/ 37 w 161"/>
                  <a:gd name="T23" fmla="*/ 10 h 156"/>
                  <a:gd name="T24" fmla="*/ 76 w 161"/>
                  <a:gd name="T25" fmla="*/ 0 h 156"/>
                  <a:gd name="T26" fmla="*/ 104 w 161"/>
                  <a:gd name="T27" fmla="*/ 5 h 156"/>
                  <a:gd name="T28" fmla="*/ 125 w 161"/>
                  <a:gd name="T29" fmla="*/ 20 h 156"/>
                  <a:gd name="T30" fmla="*/ 144 w 161"/>
                  <a:gd name="T31" fmla="*/ 2 h 156"/>
                  <a:gd name="T32" fmla="*/ 161 w 161"/>
                  <a:gd name="T33" fmla="*/ 2 h 156"/>
                  <a:gd name="T34" fmla="*/ 113 w 161"/>
                  <a:gd name="T35" fmla="*/ 112 h 156"/>
                  <a:gd name="T36" fmla="*/ 126 w 161"/>
                  <a:gd name="T37" fmla="*/ 78 h 156"/>
                  <a:gd name="T38" fmla="*/ 113 w 161"/>
                  <a:gd name="T39" fmla="*/ 43 h 156"/>
                  <a:gd name="T40" fmla="*/ 80 w 161"/>
                  <a:gd name="T41" fmla="*/ 30 h 156"/>
                  <a:gd name="T42" fmla="*/ 48 w 161"/>
                  <a:gd name="T43" fmla="*/ 43 h 156"/>
                  <a:gd name="T44" fmla="*/ 35 w 161"/>
                  <a:gd name="T45" fmla="*/ 78 h 156"/>
                  <a:gd name="T46" fmla="*/ 48 w 161"/>
                  <a:gd name="T47" fmla="*/ 112 h 156"/>
                  <a:gd name="T48" fmla="*/ 80 w 161"/>
                  <a:gd name="T49" fmla="*/ 125 h 156"/>
                  <a:gd name="T50" fmla="*/ 113 w 161"/>
                  <a:gd name="T51" fmla="*/ 112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1" h="156">
                    <a:moveTo>
                      <a:pt x="161" y="2"/>
                    </a:moveTo>
                    <a:cubicBezTo>
                      <a:pt x="161" y="154"/>
                      <a:pt x="161" y="154"/>
                      <a:pt x="161" y="154"/>
                    </a:cubicBezTo>
                    <a:cubicBezTo>
                      <a:pt x="145" y="154"/>
                      <a:pt x="145" y="154"/>
                      <a:pt x="145" y="154"/>
                    </a:cubicBezTo>
                    <a:cubicBezTo>
                      <a:pt x="135" y="154"/>
                      <a:pt x="127" y="146"/>
                      <a:pt x="127" y="135"/>
                    </a:cubicBezTo>
                    <a:cubicBezTo>
                      <a:pt x="127" y="134"/>
                      <a:pt x="127" y="134"/>
                      <a:pt x="127" y="134"/>
                    </a:cubicBezTo>
                    <a:cubicBezTo>
                      <a:pt x="121" y="141"/>
                      <a:pt x="114" y="147"/>
                      <a:pt x="105" y="150"/>
                    </a:cubicBezTo>
                    <a:cubicBezTo>
                      <a:pt x="96" y="154"/>
                      <a:pt x="87" y="156"/>
                      <a:pt x="76" y="156"/>
                    </a:cubicBezTo>
                    <a:cubicBezTo>
                      <a:pt x="62" y="156"/>
                      <a:pt x="48" y="153"/>
                      <a:pt x="37" y="146"/>
                    </a:cubicBezTo>
                    <a:cubicBezTo>
                      <a:pt x="25" y="140"/>
                      <a:pt x="16" y="131"/>
                      <a:pt x="9" y="119"/>
                    </a:cubicBezTo>
                    <a:cubicBezTo>
                      <a:pt x="3" y="107"/>
                      <a:pt x="0" y="93"/>
                      <a:pt x="0" y="78"/>
                    </a:cubicBezTo>
                    <a:cubicBezTo>
                      <a:pt x="0" y="62"/>
                      <a:pt x="3" y="49"/>
                      <a:pt x="9" y="37"/>
                    </a:cubicBezTo>
                    <a:cubicBezTo>
                      <a:pt x="16" y="25"/>
                      <a:pt x="25" y="16"/>
                      <a:pt x="37" y="10"/>
                    </a:cubicBezTo>
                    <a:cubicBezTo>
                      <a:pt x="48" y="3"/>
                      <a:pt x="62" y="0"/>
                      <a:pt x="76" y="0"/>
                    </a:cubicBezTo>
                    <a:cubicBezTo>
                      <a:pt x="86" y="0"/>
                      <a:pt x="95" y="2"/>
                      <a:pt x="104" y="5"/>
                    </a:cubicBezTo>
                    <a:cubicBezTo>
                      <a:pt x="112" y="9"/>
                      <a:pt x="119" y="14"/>
                      <a:pt x="125" y="20"/>
                    </a:cubicBezTo>
                    <a:cubicBezTo>
                      <a:pt x="125" y="10"/>
                      <a:pt x="133" y="2"/>
                      <a:pt x="144" y="2"/>
                    </a:cubicBezTo>
                    <a:lnTo>
                      <a:pt x="161" y="2"/>
                    </a:lnTo>
                    <a:close/>
                    <a:moveTo>
                      <a:pt x="113" y="112"/>
                    </a:moveTo>
                    <a:cubicBezTo>
                      <a:pt x="121" y="104"/>
                      <a:pt x="126" y="92"/>
                      <a:pt x="126" y="78"/>
                    </a:cubicBezTo>
                    <a:cubicBezTo>
                      <a:pt x="126" y="64"/>
                      <a:pt x="121" y="52"/>
                      <a:pt x="113" y="43"/>
                    </a:cubicBezTo>
                    <a:cubicBezTo>
                      <a:pt x="104" y="35"/>
                      <a:pt x="93" y="30"/>
                      <a:pt x="80" y="30"/>
                    </a:cubicBezTo>
                    <a:cubicBezTo>
                      <a:pt x="67" y="30"/>
                      <a:pt x="57" y="35"/>
                      <a:pt x="48" y="43"/>
                    </a:cubicBezTo>
                    <a:cubicBezTo>
                      <a:pt x="40" y="52"/>
                      <a:pt x="35" y="64"/>
                      <a:pt x="35" y="78"/>
                    </a:cubicBezTo>
                    <a:cubicBezTo>
                      <a:pt x="35" y="92"/>
                      <a:pt x="40" y="104"/>
                      <a:pt x="48" y="112"/>
                    </a:cubicBezTo>
                    <a:cubicBezTo>
                      <a:pt x="57" y="121"/>
                      <a:pt x="67" y="125"/>
                      <a:pt x="80" y="125"/>
                    </a:cubicBezTo>
                    <a:cubicBezTo>
                      <a:pt x="93" y="125"/>
                      <a:pt x="104" y="121"/>
                      <a:pt x="113" y="1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7">
                <a:extLst>
                  <a:ext uri="{FF2B5EF4-FFF2-40B4-BE49-F238E27FC236}">
                    <a16:creationId xmlns:a16="http://schemas.microsoft.com/office/drawing/2014/main" id="{005A9B4D-286F-B941-9C6E-134CEA5DB668}"/>
                  </a:ext>
                </a:extLst>
              </p:cNvPr>
              <p:cNvSpPr>
                <a:spLocks/>
              </p:cNvSpPr>
              <p:nvPr/>
            </p:nvSpPr>
            <p:spPr bwMode="auto">
              <a:xfrm>
                <a:off x="11561235" y="274383"/>
                <a:ext cx="137719" cy="142796"/>
              </a:xfrm>
              <a:custGeom>
                <a:avLst/>
                <a:gdLst>
                  <a:gd name="T0" fmla="*/ 132 w 149"/>
                  <a:gd name="T1" fmla="*/ 17 h 154"/>
                  <a:gd name="T2" fmla="*/ 149 w 149"/>
                  <a:gd name="T3" fmla="*/ 67 h 154"/>
                  <a:gd name="T4" fmla="*/ 149 w 149"/>
                  <a:gd name="T5" fmla="*/ 154 h 154"/>
                  <a:gd name="T6" fmla="*/ 132 w 149"/>
                  <a:gd name="T7" fmla="*/ 154 h 154"/>
                  <a:gd name="T8" fmla="*/ 114 w 149"/>
                  <a:gd name="T9" fmla="*/ 135 h 154"/>
                  <a:gd name="T10" fmla="*/ 114 w 149"/>
                  <a:gd name="T11" fmla="*/ 71 h 154"/>
                  <a:gd name="T12" fmla="*/ 104 w 149"/>
                  <a:gd name="T13" fmla="*/ 41 h 154"/>
                  <a:gd name="T14" fmla="*/ 78 w 149"/>
                  <a:gd name="T15" fmla="*/ 31 h 154"/>
                  <a:gd name="T16" fmla="*/ 47 w 149"/>
                  <a:gd name="T17" fmla="*/ 43 h 154"/>
                  <a:gd name="T18" fmla="*/ 35 w 149"/>
                  <a:gd name="T19" fmla="*/ 77 h 154"/>
                  <a:gd name="T20" fmla="*/ 35 w 149"/>
                  <a:gd name="T21" fmla="*/ 135 h 154"/>
                  <a:gd name="T22" fmla="*/ 17 w 149"/>
                  <a:gd name="T23" fmla="*/ 154 h 154"/>
                  <a:gd name="T24" fmla="*/ 0 w 149"/>
                  <a:gd name="T25" fmla="*/ 154 h 154"/>
                  <a:gd name="T26" fmla="*/ 0 w 149"/>
                  <a:gd name="T27" fmla="*/ 2 h 154"/>
                  <a:gd name="T28" fmla="*/ 15 w 149"/>
                  <a:gd name="T29" fmla="*/ 2 h 154"/>
                  <a:gd name="T30" fmla="*/ 34 w 149"/>
                  <a:gd name="T31" fmla="*/ 20 h 154"/>
                  <a:gd name="T32" fmla="*/ 34 w 149"/>
                  <a:gd name="T33" fmla="*/ 22 h 154"/>
                  <a:gd name="T34" fmla="*/ 56 w 149"/>
                  <a:gd name="T35" fmla="*/ 6 h 154"/>
                  <a:gd name="T36" fmla="*/ 86 w 149"/>
                  <a:gd name="T37" fmla="*/ 0 h 154"/>
                  <a:gd name="T38" fmla="*/ 132 w 149"/>
                  <a:gd name="T39" fmla="*/ 17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54">
                    <a:moveTo>
                      <a:pt x="132" y="17"/>
                    </a:moveTo>
                    <a:cubicBezTo>
                      <a:pt x="144" y="28"/>
                      <a:pt x="149" y="45"/>
                      <a:pt x="149" y="67"/>
                    </a:cubicBezTo>
                    <a:cubicBezTo>
                      <a:pt x="149" y="154"/>
                      <a:pt x="149" y="154"/>
                      <a:pt x="149" y="154"/>
                    </a:cubicBezTo>
                    <a:cubicBezTo>
                      <a:pt x="132" y="154"/>
                      <a:pt x="132" y="154"/>
                      <a:pt x="132" y="154"/>
                    </a:cubicBezTo>
                    <a:cubicBezTo>
                      <a:pt x="122" y="154"/>
                      <a:pt x="114" y="146"/>
                      <a:pt x="114" y="135"/>
                    </a:cubicBezTo>
                    <a:cubicBezTo>
                      <a:pt x="114" y="71"/>
                      <a:pt x="114" y="71"/>
                      <a:pt x="114" y="71"/>
                    </a:cubicBezTo>
                    <a:cubicBezTo>
                      <a:pt x="114" y="58"/>
                      <a:pt x="111" y="48"/>
                      <a:pt x="104" y="41"/>
                    </a:cubicBezTo>
                    <a:cubicBezTo>
                      <a:pt x="98" y="35"/>
                      <a:pt x="89" y="31"/>
                      <a:pt x="78" y="31"/>
                    </a:cubicBezTo>
                    <a:cubicBezTo>
                      <a:pt x="65" y="31"/>
                      <a:pt x="54" y="35"/>
                      <a:pt x="47" y="43"/>
                    </a:cubicBezTo>
                    <a:cubicBezTo>
                      <a:pt x="39" y="51"/>
                      <a:pt x="35" y="62"/>
                      <a:pt x="35" y="77"/>
                    </a:cubicBezTo>
                    <a:cubicBezTo>
                      <a:pt x="35" y="135"/>
                      <a:pt x="35" y="135"/>
                      <a:pt x="35" y="135"/>
                    </a:cubicBezTo>
                    <a:cubicBezTo>
                      <a:pt x="35" y="146"/>
                      <a:pt x="27" y="154"/>
                      <a:pt x="17" y="154"/>
                    </a:cubicBezTo>
                    <a:cubicBezTo>
                      <a:pt x="0" y="154"/>
                      <a:pt x="0" y="154"/>
                      <a:pt x="0" y="154"/>
                    </a:cubicBezTo>
                    <a:cubicBezTo>
                      <a:pt x="0" y="2"/>
                      <a:pt x="0" y="2"/>
                      <a:pt x="0" y="2"/>
                    </a:cubicBezTo>
                    <a:cubicBezTo>
                      <a:pt x="15" y="2"/>
                      <a:pt x="15" y="2"/>
                      <a:pt x="15" y="2"/>
                    </a:cubicBezTo>
                    <a:cubicBezTo>
                      <a:pt x="25" y="2"/>
                      <a:pt x="34" y="10"/>
                      <a:pt x="34" y="20"/>
                    </a:cubicBezTo>
                    <a:cubicBezTo>
                      <a:pt x="34" y="22"/>
                      <a:pt x="34" y="22"/>
                      <a:pt x="34" y="22"/>
                    </a:cubicBezTo>
                    <a:cubicBezTo>
                      <a:pt x="39" y="14"/>
                      <a:pt x="47" y="9"/>
                      <a:pt x="56" y="6"/>
                    </a:cubicBezTo>
                    <a:cubicBezTo>
                      <a:pt x="65" y="2"/>
                      <a:pt x="75" y="0"/>
                      <a:pt x="86" y="0"/>
                    </a:cubicBezTo>
                    <a:cubicBezTo>
                      <a:pt x="105" y="0"/>
                      <a:pt x="120" y="6"/>
                      <a:pt x="132"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8">
                <a:extLst>
                  <a:ext uri="{FF2B5EF4-FFF2-40B4-BE49-F238E27FC236}">
                    <a16:creationId xmlns:a16="http://schemas.microsoft.com/office/drawing/2014/main" id="{65BBDCEB-3ED2-E344-AA43-8DC2061C0A2B}"/>
                  </a:ext>
                </a:extLst>
              </p:cNvPr>
              <p:cNvSpPr>
                <a:spLocks noEditPoints="1"/>
              </p:cNvSpPr>
              <p:nvPr/>
            </p:nvSpPr>
            <p:spPr bwMode="auto">
              <a:xfrm>
                <a:off x="11716495" y="224220"/>
                <a:ext cx="148798" cy="194806"/>
              </a:xfrm>
              <a:custGeom>
                <a:avLst/>
                <a:gdLst>
                  <a:gd name="T0" fmla="*/ 161 w 161"/>
                  <a:gd name="T1" fmla="*/ 0 h 210"/>
                  <a:gd name="T2" fmla="*/ 161 w 161"/>
                  <a:gd name="T3" fmla="*/ 208 h 210"/>
                  <a:gd name="T4" fmla="*/ 145 w 161"/>
                  <a:gd name="T5" fmla="*/ 208 h 210"/>
                  <a:gd name="T6" fmla="*/ 127 w 161"/>
                  <a:gd name="T7" fmla="*/ 189 h 210"/>
                  <a:gd name="T8" fmla="*/ 127 w 161"/>
                  <a:gd name="T9" fmla="*/ 188 h 210"/>
                  <a:gd name="T10" fmla="*/ 105 w 161"/>
                  <a:gd name="T11" fmla="*/ 204 h 210"/>
                  <a:gd name="T12" fmla="*/ 77 w 161"/>
                  <a:gd name="T13" fmla="*/ 210 h 210"/>
                  <a:gd name="T14" fmla="*/ 37 w 161"/>
                  <a:gd name="T15" fmla="*/ 200 h 210"/>
                  <a:gd name="T16" fmla="*/ 10 w 161"/>
                  <a:gd name="T17" fmla="*/ 173 h 210"/>
                  <a:gd name="T18" fmla="*/ 0 w 161"/>
                  <a:gd name="T19" fmla="*/ 132 h 210"/>
                  <a:gd name="T20" fmla="*/ 10 w 161"/>
                  <a:gd name="T21" fmla="*/ 91 h 210"/>
                  <a:gd name="T22" fmla="*/ 37 w 161"/>
                  <a:gd name="T23" fmla="*/ 64 h 210"/>
                  <a:gd name="T24" fmla="*/ 77 w 161"/>
                  <a:gd name="T25" fmla="*/ 54 h 210"/>
                  <a:gd name="T26" fmla="*/ 104 w 161"/>
                  <a:gd name="T27" fmla="*/ 59 h 210"/>
                  <a:gd name="T28" fmla="*/ 126 w 161"/>
                  <a:gd name="T29" fmla="*/ 75 h 210"/>
                  <a:gd name="T30" fmla="*/ 126 w 161"/>
                  <a:gd name="T31" fmla="*/ 0 h 210"/>
                  <a:gd name="T32" fmla="*/ 161 w 161"/>
                  <a:gd name="T33" fmla="*/ 0 h 210"/>
                  <a:gd name="T34" fmla="*/ 104 w 161"/>
                  <a:gd name="T35" fmla="*/ 174 h 210"/>
                  <a:gd name="T36" fmla="*/ 120 w 161"/>
                  <a:gd name="T37" fmla="*/ 157 h 210"/>
                  <a:gd name="T38" fmla="*/ 126 w 161"/>
                  <a:gd name="T39" fmla="*/ 132 h 210"/>
                  <a:gd name="T40" fmla="*/ 120 w 161"/>
                  <a:gd name="T41" fmla="*/ 107 h 210"/>
                  <a:gd name="T42" fmla="*/ 104 w 161"/>
                  <a:gd name="T43" fmla="*/ 90 h 210"/>
                  <a:gd name="T44" fmla="*/ 81 w 161"/>
                  <a:gd name="T45" fmla="*/ 84 h 210"/>
                  <a:gd name="T46" fmla="*/ 58 w 161"/>
                  <a:gd name="T47" fmla="*/ 90 h 210"/>
                  <a:gd name="T48" fmla="*/ 42 w 161"/>
                  <a:gd name="T49" fmla="*/ 107 h 210"/>
                  <a:gd name="T50" fmla="*/ 36 w 161"/>
                  <a:gd name="T51" fmla="*/ 132 h 210"/>
                  <a:gd name="T52" fmla="*/ 42 w 161"/>
                  <a:gd name="T53" fmla="*/ 157 h 210"/>
                  <a:gd name="T54" fmla="*/ 58 w 161"/>
                  <a:gd name="T55" fmla="*/ 174 h 210"/>
                  <a:gd name="T56" fmla="*/ 81 w 161"/>
                  <a:gd name="T57" fmla="*/ 179 h 210"/>
                  <a:gd name="T58" fmla="*/ 104 w 161"/>
                  <a:gd name="T59" fmla="*/ 174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61" h="210">
                    <a:moveTo>
                      <a:pt x="161" y="0"/>
                    </a:moveTo>
                    <a:cubicBezTo>
                      <a:pt x="161" y="208"/>
                      <a:pt x="161" y="208"/>
                      <a:pt x="161" y="208"/>
                    </a:cubicBezTo>
                    <a:cubicBezTo>
                      <a:pt x="145" y="208"/>
                      <a:pt x="145" y="208"/>
                      <a:pt x="145" y="208"/>
                    </a:cubicBezTo>
                    <a:cubicBezTo>
                      <a:pt x="135" y="208"/>
                      <a:pt x="127" y="200"/>
                      <a:pt x="127" y="189"/>
                    </a:cubicBezTo>
                    <a:cubicBezTo>
                      <a:pt x="127" y="188"/>
                      <a:pt x="127" y="188"/>
                      <a:pt x="127" y="188"/>
                    </a:cubicBezTo>
                    <a:cubicBezTo>
                      <a:pt x="121" y="195"/>
                      <a:pt x="114" y="201"/>
                      <a:pt x="105" y="204"/>
                    </a:cubicBezTo>
                    <a:cubicBezTo>
                      <a:pt x="97" y="208"/>
                      <a:pt x="87" y="210"/>
                      <a:pt x="77" y="210"/>
                    </a:cubicBezTo>
                    <a:cubicBezTo>
                      <a:pt x="62" y="210"/>
                      <a:pt x="49" y="207"/>
                      <a:pt x="37" y="200"/>
                    </a:cubicBezTo>
                    <a:cubicBezTo>
                      <a:pt x="25" y="194"/>
                      <a:pt x="16" y="185"/>
                      <a:pt x="10" y="173"/>
                    </a:cubicBezTo>
                    <a:cubicBezTo>
                      <a:pt x="3" y="161"/>
                      <a:pt x="0" y="147"/>
                      <a:pt x="0" y="132"/>
                    </a:cubicBezTo>
                    <a:cubicBezTo>
                      <a:pt x="0" y="116"/>
                      <a:pt x="3" y="103"/>
                      <a:pt x="10" y="91"/>
                    </a:cubicBezTo>
                    <a:cubicBezTo>
                      <a:pt x="16" y="79"/>
                      <a:pt x="25" y="70"/>
                      <a:pt x="37" y="64"/>
                    </a:cubicBezTo>
                    <a:cubicBezTo>
                      <a:pt x="49" y="57"/>
                      <a:pt x="62" y="54"/>
                      <a:pt x="77" y="54"/>
                    </a:cubicBezTo>
                    <a:cubicBezTo>
                      <a:pt x="87" y="54"/>
                      <a:pt x="96" y="56"/>
                      <a:pt x="104" y="59"/>
                    </a:cubicBezTo>
                    <a:cubicBezTo>
                      <a:pt x="113" y="63"/>
                      <a:pt x="120" y="68"/>
                      <a:pt x="126" y="75"/>
                    </a:cubicBezTo>
                    <a:cubicBezTo>
                      <a:pt x="126" y="0"/>
                      <a:pt x="126" y="0"/>
                      <a:pt x="126" y="0"/>
                    </a:cubicBezTo>
                    <a:lnTo>
                      <a:pt x="161" y="0"/>
                    </a:lnTo>
                    <a:close/>
                    <a:moveTo>
                      <a:pt x="104" y="174"/>
                    </a:moveTo>
                    <a:cubicBezTo>
                      <a:pt x="111" y="170"/>
                      <a:pt x="116" y="164"/>
                      <a:pt x="120" y="157"/>
                    </a:cubicBezTo>
                    <a:cubicBezTo>
                      <a:pt x="124" y="150"/>
                      <a:pt x="126" y="141"/>
                      <a:pt x="126" y="132"/>
                    </a:cubicBezTo>
                    <a:cubicBezTo>
                      <a:pt x="126" y="122"/>
                      <a:pt x="124" y="114"/>
                      <a:pt x="120" y="107"/>
                    </a:cubicBezTo>
                    <a:cubicBezTo>
                      <a:pt x="116" y="100"/>
                      <a:pt x="111" y="94"/>
                      <a:pt x="104" y="90"/>
                    </a:cubicBezTo>
                    <a:cubicBezTo>
                      <a:pt x="97" y="86"/>
                      <a:pt x="89" y="84"/>
                      <a:pt x="81" y="84"/>
                    </a:cubicBezTo>
                    <a:cubicBezTo>
                      <a:pt x="72" y="84"/>
                      <a:pt x="65" y="86"/>
                      <a:pt x="58" y="90"/>
                    </a:cubicBezTo>
                    <a:cubicBezTo>
                      <a:pt x="51" y="94"/>
                      <a:pt x="46" y="100"/>
                      <a:pt x="42" y="107"/>
                    </a:cubicBezTo>
                    <a:cubicBezTo>
                      <a:pt x="38" y="114"/>
                      <a:pt x="36" y="122"/>
                      <a:pt x="36" y="132"/>
                    </a:cubicBezTo>
                    <a:cubicBezTo>
                      <a:pt x="36" y="141"/>
                      <a:pt x="38" y="150"/>
                      <a:pt x="42" y="157"/>
                    </a:cubicBezTo>
                    <a:cubicBezTo>
                      <a:pt x="46" y="164"/>
                      <a:pt x="51" y="170"/>
                      <a:pt x="58" y="174"/>
                    </a:cubicBezTo>
                    <a:cubicBezTo>
                      <a:pt x="65" y="177"/>
                      <a:pt x="72" y="179"/>
                      <a:pt x="81" y="179"/>
                    </a:cubicBezTo>
                    <a:cubicBezTo>
                      <a:pt x="89" y="179"/>
                      <a:pt x="97" y="177"/>
                      <a:pt x="104" y="1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9">
                <a:extLst>
                  <a:ext uri="{FF2B5EF4-FFF2-40B4-BE49-F238E27FC236}">
                    <a16:creationId xmlns:a16="http://schemas.microsoft.com/office/drawing/2014/main" id="{7D6F6D11-0FD9-AE46-990E-3A0FBAD546FC}"/>
                  </a:ext>
                </a:extLst>
              </p:cNvPr>
              <p:cNvSpPr>
                <a:spLocks/>
              </p:cNvSpPr>
              <p:nvPr/>
            </p:nvSpPr>
            <p:spPr bwMode="auto">
              <a:xfrm>
                <a:off x="11891144" y="274383"/>
                <a:ext cx="81400" cy="142796"/>
              </a:xfrm>
              <a:custGeom>
                <a:avLst/>
                <a:gdLst>
                  <a:gd name="T0" fmla="*/ 88 w 88"/>
                  <a:gd name="T1" fmla="*/ 0 h 154"/>
                  <a:gd name="T2" fmla="*/ 88 w 88"/>
                  <a:gd name="T3" fmla="*/ 34 h 154"/>
                  <a:gd name="T4" fmla="*/ 79 w 88"/>
                  <a:gd name="T5" fmla="*/ 33 h 154"/>
                  <a:gd name="T6" fmla="*/ 47 w 88"/>
                  <a:gd name="T7" fmla="*/ 45 h 154"/>
                  <a:gd name="T8" fmla="*/ 35 w 88"/>
                  <a:gd name="T9" fmla="*/ 80 h 154"/>
                  <a:gd name="T10" fmla="*/ 35 w 88"/>
                  <a:gd name="T11" fmla="*/ 135 h 154"/>
                  <a:gd name="T12" fmla="*/ 17 w 88"/>
                  <a:gd name="T13" fmla="*/ 154 h 154"/>
                  <a:gd name="T14" fmla="*/ 0 w 88"/>
                  <a:gd name="T15" fmla="*/ 154 h 154"/>
                  <a:gd name="T16" fmla="*/ 0 w 88"/>
                  <a:gd name="T17" fmla="*/ 2 h 154"/>
                  <a:gd name="T18" fmla="*/ 34 w 88"/>
                  <a:gd name="T19" fmla="*/ 2 h 154"/>
                  <a:gd name="T20" fmla="*/ 34 w 88"/>
                  <a:gd name="T21" fmla="*/ 24 h 154"/>
                  <a:gd name="T22" fmla="*/ 88 w 88"/>
                  <a:gd name="T23"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8" h="154">
                    <a:moveTo>
                      <a:pt x="88" y="0"/>
                    </a:moveTo>
                    <a:cubicBezTo>
                      <a:pt x="88" y="34"/>
                      <a:pt x="88" y="34"/>
                      <a:pt x="88" y="34"/>
                    </a:cubicBezTo>
                    <a:cubicBezTo>
                      <a:pt x="85" y="33"/>
                      <a:pt x="82" y="33"/>
                      <a:pt x="79" y="33"/>
                    </a:cubicBezTo>
                    <a:cubicBezTo>
                      <a:pt x="66" y="33"/>
                      <a:pt x="55" y="37"/>
                      <a:pt x="47" y="45"/>
                    </a:cubicBezTo>
                    <a:cubicBezTo>
                      <a:pt x="39" y="53"/>
                      <a:pt x="35" y="65"/>
                      <a:pt x="35" y="80"/>
                    </a:cubicBezTo>
                    <a:cubicBezTo>
                      <a:pt x="35" y="135"/>
                      <a:pt x="35" y="135"/>
                      <a:pt x="35" y="135"/>
                    </a:cubicBezTo>
                    <a:cubicBezTo>
                      <a:pt x="35" y="146"/>
                      <a:pt x="27" y="154"/>
                      <a:pt x="17" y="154"/>
                    </a:cubicBezTo>
                    <a:cubicBezTo>
                      <a:pt x="0" y="154"/>
                      <a:pt x="0" y="154"/>
                      <a:pt x="0" y="154"/>
                    </a:cubicBezTo>
                    <a:cubicBezTo>
                      <a:pt x="0" y="2"/>
                      <a:pt x="0" y="2"/>
                      <a:pt x="0" y="2"/>
                    </a:cubicBezTo>
                    <a:cubicBezTo>
                      <a:pt x="34" y="2"/>
                      <a:pt x="34" y="2"/>
                      <a:pt x="34" y="2"/>
                    </a:cubicBezTo>
                    <a:cubicBezTo>
                      <a:pt x="34" y="24"/>
                      <a:pt x="34" y="24"/>
                      <a:pt x="34" y="24"/>
                    </a:cubicBezTo>
                    <a:cubicBezTo>
                      <a:pt x="44" y="8"/>
                      <a:pt x="62" y="0"/>
                      <a:pt x="8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 name="KITE">
              <a:extLst>
                <a:ext uri="{FF2B5EF4-FFF2-40B4-BE49-F238E27FC236}">
                  <a16:creationId xmlns:a16="http://schemas.microsoft.com/office/drawing/2014/main" id="{389FB438-CC9C-134F-9823-2D565F470E78}"/>
                </a:ext>
              </a:extLst>
            </p:cNvPr>
            <p:cNvGrpSpPr/>
            <p:nvPr userDrawn="1"/>
          </p:nvGrpSpPr>
          <p:grpSpPr>
            <a:xfrm>
              <a:off x="11082528" y="276230"/>
              <a:ext cx="158030" cy="140950"/>
              <a:chOff x="11082528" y="276230"/>
              <a:chExt cx="158030" cy="140950"/>
            </a:xfrm>
          </p:grpSpPr>
          <p:sp>
            <p:nvSpPr>
              <p:cNvPr id="15" name="Freeform 10">
                <a:extLst>
                  <a:ext uri="{FF2B5EF4-FFF2-40B4-BE49-F238E27FC236}">
                    <a16:creationId xmlns:a16="http://schemas.microsoft.com/office/drawing/2014/main" id="{D6568531-DA32-1B4F-BC3E-447AFBBF8633}"/>
                  </a:ext>
                </a:extLst>
              </p:cNvPr>
              <p:cNvSpPr>
                <a:spLocks/>
              </p:cNvSpPr>
              <p:nvPr/>
            </p:nvSpPr>
            <p:spPr bwMode="auto">
              <a:xfrm>
                <a:off x="11126844" y="355014"/>
                <a:ext cx="69398" cy="62166"/>
              </a:xfrm>
              <a:custGeom>
                <a:avLst/>
                <a:gdLst>
                  <a:gd name="T0" fmla="*/ 0 w 75"/>
                  <a:gd name="T1" fmla="*/ 66 h 67"/>
                  <a:gd name="T2" fmla="*/ 5 w 75"/>
                  <a:gd name="T3" fmla="*/ 67 h 67"/>
                  <a:gd name="T4" fmla="*/ 70 w 75"/>
                  <a:gd name="T5" fmla="*/ 67 h 67"/>
                  <a:gd name="T6" fmla="*/ 75 w 75"/>
                  <a:gd name="T7" fmla="*/ 66 h 67"/>
                  <a:gd name="T8" fmla="*/ 38 w 75"/>
                  <a:gd name="T9" fmla="*/ 0 h 67"/>
                  <a:gd name="T10" fmla="*/ 0 w 75"/>
                  <a:gd name="T11" fmla="*/ 66 h 67"/>
                </a:gdLst>
                <a:ahLst/>
                <a:cxnLst>
                  <a:cxn ang="0">
                    <a:pos x="T0" y="T1"/>
                  </a:cxn>
                  <a:cxn ang="0">
                    <a:pos x="T2" y="T3"/>
                  </a:cxn>
                  <a:cxn ang="0">
                    <a:pos x="T4" y="T5"/>
                  </a:cxn>
                  <a:cxn ang="0">
                    <a:pos x="T6" y="T7"/>
                  </a:cxn>
                  <a:cxn ang="0">
                    <a:pos x="T8" y="T9"/>
                  </a:cxn>
                  <a:cxn ang="0">
                    <a:pos x="T10" y="T11"/>
                  </a:cxn>
                </a:cxnLst>
                <a:rect l="0" t="0" r="r" b="b"/>
                <a:pathLst>
                  <a:path w="75" h="67">
                    <a:moveTo>
                      <a:pt x="0" y="66"/>
                    </a:moveTo>
                    <a:cubicBezTo>
                      <a:pt x="1" y="67"/>
                      <a:pt x="3" y="67"/>
                      <a:pt x="5" y="67"/>
                    </a:cubicBezTo>
                    <a:cubicBezTo>
                      <a:pt x="70" y="67"/>
                      <a:pt x="70" y="67"/>
                      <a:pt x="70" y="67"/>
                    </a:cubicBezTo>
                    <a:cubicBezTo>
                      <a:pt x="72" y="67"/>
                      <a:pt x="74" y="67"/>
                      <a:pt x="75" y="66"/>
                    </a:cubicBezTo>
                    <a:cubicBezTo>
                      <a:pt x="38" y="0"/>
                      <a:pt x="38" y="0"/>
                      <a:pt x="38" y="0"/>
                    </a:cubicBezTo>
                    <a:lnTo>
                      <a:pt x="0" y="66"/>
                    </a:lnTo>
                    <a:close/>
                  </a:path>
                </a:pathLst>
              </a:custGeom>
              <a:solidFill>
                <a:srgbClr val="FC8D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1">
                <a:extLst>
                  <a:ext uri="{FF2B5EF4-FFF2-40B4-BE49-F238E27FC236}">
                    <a16:creationId xmlns:a16="http://schemas.microsoft.com/office/drawing/2014/main" id="{BDC96263-CE01-9C44-B6A3-A34B32E46857}"/>
                  </a:ext>
                </a:extLst>
              </p:cNvPr>
              <p:cNvSpPr>
                <a:spLocks/>
              </p:cNvSpPr>
              <p:nvPr/>
            </p:nvSpPr>
            <p:spPr bwMode="auto">
              <a:xfrm>
                <a:off x="11169468" y="351321"/>
                <a:ext cx="71090" cy="60319"/>
              </a:xfrm>
              <a:custGeom>
                <a:avLst/>
                <a:gdLst>
                  <a:gd name="T0" fmla="*/ 38 w 77"/>
                  <a:gd name="T1" fmla="*/ 65 h 65"/>
                  <a:gd name="T2" fmla="*/ 41 w 77"/>
                  <a:gd name="T3" fmla="*/ 61 h 65"/>
                  <a:gd name="T4" fmla="*/ 77 w 77"/>
                  <a:gd name="T5" fmla="*/ 0 h 65"/>
                  <a:gd name="T6" fmla="*/ 0 w 77"/>
                  <a:gd name="T7" fmla="*/ 0 h 65"/>
                  <a:gd name="T8" fmla="*/ 38 w 77"/>
                  <a:gd name="T9" fmla="*/ 65 h 65"/>
                </a:gdLst>
                <a:ahLst/>
                <a:cxnLst>
                  <a:cxn ang="0">
                    <a:pos x="T0" y="T1"/>
                  </a:cxn>
                  <a:cxn ang="0">
                    <a:pos x="T2" y="T3"/>
                  </a:cxn>
                  <a:cxn ang="0">
                    <a:pos x="T4" y="T5"/>
                  </a:cxn>
                  <a:cxn ang="0">
                    <a:pos x="T6" y="T7"/>
                  </a:cxn>
                  <a:cxn ang="0">
                    <a:pos x="T8" y="T9"/>
                  </a:cxn>
                </a:cxnLst>
                <a:rect l="0" t="0" r="r" b="b"/>
                <a:pathLst>
                  <a:path w="77" h="65">
                    <a:moveTo>
                      <a:pt x="38" y="65"/>
                    </a:moveTo>
                    <a:cubicBezTo>
                      <a:pt x="39" y="64"/>
                      <a:pt x="40" y="63"/>
                      <a:pt x="41" y="61"/>
                    </a:cubicBezTo>
                    <a:cubicBezTo>
                      <a:pt x="77" y="0"/>
                      <a:pt x="77" y="0"/>
                      <a:pt x="77" y="0"/>
                    </a:cubicBezTo>
                    <a:cubicBezTo>
                      <a:pt x="0" y="0"/>
                      <a:pt x="0" y="0"/>
                      <a:pt x="0" y="0"/>
                    </a:cubicBezTo>
                    <a:lnTo>
                      <a:pt x="38" y="65"/>
                    </a:lnTo>
                    <a:close/>
                  </a:path>
                </a:pathLst>
              </a:custGeom>
              <a:solidFill>
                <a:srgbClr val="FF706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2">
                <a:extLst>
                  <a:ext uri="{FF2B5EF4-FFF2-40B4-BE49-F238E27FC236}">
                    <a16:creationId xmlns:a16="http://schemas.microsoft.com/office/drawing/2014/main" id="{C59D1D9D-B44D-BF4E-91F5-B80696195862}"/>
                  </a:ext>
                </a:extLst>
              </p:cNvPr>
              <p:cNvSpPr>
                <a:spLocks/>
              </p:cNvSpPr>
              <p:nvPr/>
            </p:nvSpPr>
            <p:spPr bwMode="auto">
              <a:xfrm>
                <a:off x="11082528" y="351321"/>
                <a:ext cx="71090" cy="60319"/>
              </a:xfrm>
              <a:custGeom>
                <a:avLst/>
                <a:gdLst>
                  <a:gd name="T0" fmla="*/ 0 w 77"/>
                  <a:gd name="T1" fmla="*/ 0 h 65"/>
                  <a:gd name="T2" fmla="*/ 36 w 77"/>
                  <a:gd name="T3" fmla="*/ 61 h 65"/>
                  <a:gd name="T4" fmla="*/ 39 w 77"/>
                  <a:gd name="T5" fmla="*/ 65 h 65"/>
                  <a:gd name="T6" fmla="*/ 77 w 77"/>
                  <a:gd name="T7" fmla="*/ 0 h 65"/>
                  <a:gd name="T8" fmla="*/ 0 w 77"/>
                  <a:gd name="T9" fmla="*/ 0 h 65"/>
                </a:gdLst>
                <a:ahLst/>
                <a:cxnLst>
                  <a:cxn ang="0">
                    <a:pos x="T0" y="T1"/>
                  </a:cxn>
                  <a:cxn ang="0">
                    <a:pos x="T2" y="T3"/>
                  </a:cxn>
                  <a:cxn ang="0">
                    <a:pos x="T4" y="T5"/>
                  </a:cxn>
                  <a:cxn ang="0">
                    <a:pos x="T6" y="T7"/>
                  </a:cxn>
                  <a:cxn ang="0">
                    <a:pos x="T8" y="T9"/>
                  </a:cxn>
                </a:cxnLst>
                <a:rect l="0" t="0" r="r" b="b"/>
                <a:pathLst>
                  <a:path w="77" h="65">
                    <a:moveTo>
                      <a:pt x="0" y="0"/>
                    </a:moveTo>
                    <a:cubicBezTo>
                      <a:pt x="36" y="61"/>
                      <a:pt x="36" y="61"/>
                      <a:pt x="36" y="61"/>
                    </a:cubicBezTo>
                    <a:cubicBezTo>
                      <a:pt x="37" y="63"/>
                      <a:pt x="38" y="64"/>
                      <a:pt x="39" y="65"/>
                    </a:cubicBezTo>
                    <a:cubicBezTo>
                      <a:pt x="77" y="0"/>
                      <a:pt x="77" y="0"/>
                      <a:pt x="77" y="0"/>
                    </a:cubicBezTo>
                    <a:lnTo>
                      <a:pt x="0" y="0"/>
                    </a:lnTo>
                    <a:close/>
                  </a:path>
                </a:pathLst>
              </a:custGeom>
              <a:solidFill>
                <a:srgbClr val="FC50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3">
                <a:extLst>
                  <a:ext uri="{FF2B5EF4-FFF2-40B4-BE49-F238E27FC236}">
                    <a16:creationId xmlns:a16="http://schemas.microsoft.com/office/drawing/2014/main" id="{07A40B6F-0B96-BB44-A148-2E0EFD9D0632}"/>
                  </a:ext>
                </a:extLst>
              </p:cNvPr>
              <p:cNvSpPr>
                <a:spLocks/>
              </p:cNvSpPr>
              <p:nvPr/>
            </p:nvSpPr>
            <p:spPr bwMode="auto">
              <a:xfrm>
                <a:off x="11082528" y="280846"/>
                <a:ext cx="71090" cy="61242"/>
              </a:xfrm>
              <a:custGeom>
                <a:avLst/>
                <a:gdLst>
                  <a:gd name="T0" fmla="*/ 39 w 77"/>
                  <a:gd name="T1" fmla="*/ 0 h 66"/>
                  <a:gd name="T2" fmla="*/ 36 w 77"/>
                  <a:gd name="T3" fmla="*/ 5 h 66"/>
                  <a:gd name="T4" fmla="*/ 0 w 77"/>
                  <a:gd name="T5" fmla="*/ 66 h 66"/>
                  <a:gd name="T6" fmla="*/ 77 w 77"/>
                  <a:gd name="T7" fmla="*/ 66 h 66"/>
                  <a:gd name="T8" fmla="*/ 39 w 77"/>
                  <a:gd name="T9" fmla="*/ 0 h 66"/>
                </a:gdLst>
                <a:ahLst/>
                <a:cxnLst>
                  <a:cxn ang="0">
                    <a:pos x="T0" y="T1"/>
                  </a:cxn>
                  <a:cxn ang="0">
                    <a:pos x="T2" y="T3"/>
                  </a:cxn>
                  <a:cxn ang="0">
                    <a:pos x="T4" y="T5"/>
                  </a:cxn>
                  <a:cxn ang="0">
                    <a:pos x="T6" y="T7"/>
                  </a:cxn>
                  <a:cxn ang="0">
                    <a:pos x="T8" y="T9"/>
                  </a:cxn>
                </a:cxnLst>
                <a:rect l="0" t="0" r="r" b="b"/>
                <a:pathLst>
                  <a:path w="77" h="66">
                    <a:moveTo>
                      <a:pt x="39" y="0"/>
                    </a:moveTo>
                    <a:cubicBezTo>
                      <a:pt x="38" y="2"/>
                      <a:pt x="37" y="3"/>
                      <a:pt x="36" y="5"/>
                    </a:cubicBezTo>
                    <a:cubicBezTo>
                      <a:pt x="0" y="66"/>
                      <a:pt x="0" y="66"/>
                      <a:pt x="0" y="66"/>
                    </a:cubicBezTo>
                    <a:cubicBezTo>
                      <a:pt x="77" y="66"/>
                      <a:pt x="77" y="66"/>
                      <a:pt x="77" y="66"/>
                    </a:cubicBezTo>
                    <a:lnTo>
                      <a:pt x="39" y="0"/>
                    </a:lnTo>
                    <a:close/>
                  </a:path>
                </a:pathLst>
              </a:custGeom>
              <a:solidFill>
                <a:srgbClr val="E10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4">
                <a:extLst>
                  <a:ext uri="{FF2B5EF4-FFF2-40B4-BE49-F238E27FC236}">
                    <a16:creationId xmlns:a16="http://schemas.microsoft.com/office/drawing/2014/main" id="{619A4D45-039E-5947-9FC7-CEE2B09326B6}"/>
                  </a:ext>
                </a:extLst>
              </p:cNvPr>
              <p:cNvSpPr>
                <a:spLocks/>
              </p:cNvSpPr>
              <p:nvPr/>
            </p:nvSpPr>
            <p:spPr bwMode="auto">
              <a:xfrm>
                <a:off x="11169468" y="280846"/>
                <a:ext cx="71090" cy="61242"/>
              </a:xfrm>
              <a:custGeom>
                <a:avLst/>
                <a:gdLst>
                  <a:gd name="T0" fmla="*/ 77 w 77"/>
                  <a:gd name="T1" fmla="*/ 66 h 66"/>
                  <a:gd name="T2" fmla="*/ 41 w 77"/>
                  <a:gd name="T3" fmla="*/ 5 h 66"/>
                  <a:gd name="T4" fmla="*/ 38 w 77"/>
                  <a:gd name="T5" fmla="*/ 0 h 66"/>
                  <a:gd name="T6" fmla="*/ 0 w 77"/>
                  <a:gd name="T7" fmla="*/ 66 h 66"/>
                  <a:gd name="T8" fmla="*/ 77 w 77"/>
                  <a:gd name="T9" fmla="*/ 66 h 66"/>
                </a:gdLst>
                <a:ahLst/>
                <a:cxnLst>
                  <a:cxn ang="0">
                    <a:pos x="T0" y="T1"/>
                  </a:cxn>
                  <a:cxn ang="0">
                    <a:pos x="T2" y="T3"/>
                  </a:cxn>
                  <a:cxn ang="0">
                    <a:pos x="T4" y="T5"/>
                  </a:cxn>
                  <a:cxn ang="0">
                    <a:pos x="T6" y="T7"/>
                  </a:cxn>
                  <a:cxn ang="0">
                    <a:pos x="T8" y="T9"/>
                  </a:cxn>
                </a:cxnLst>
                <a:rect l="0" t="0" r="r" b="b"/>
                <a:pathLst>
                  <a:path w="77" h="66">
                    <a:moveTo>
                      <a:pt x="77" y="66"/>
                    </a:moveTo>
                    <a:cubicBezTo>
                      <a:pt x="41" y="5"/>
                      <a:pt x="41" y="5"/>
                      <a:pt x="41" y="5"/>
                    </a:cubicBezTo>
                    <a:cubicBezTo>
                      <a:pt x="40" y="3"/>
                      <a:pt x="39" y="2"/>
                      <a:pt x="38" y="0"/>
                    </a:cubicBezTo>
                    <a:cubicBezTo>
                      <a:pt x="0" y="66"/>
                      <a:pt x="0" y="66"/>
                      <a:pt x="0" y="66"/>
                    </a:cubicBezTo>
                    <a:lnTo>
                      <a:pt x="77" y="66"/>
                    </a:lnTo>
                    <a:close/>
                  </a:path>
                </a:pathLst>
              </a:custGeom>
              <a:solidFill>
                <a:srgbClr val="FC50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5">
                <a:extLst>
                  <a:ext uri="{FF2B5EF4-FFF2-40B4-BE49-F238E27FC236}">
                    <a16:creationId xmlns:a16="http://schemas.microsoft.com/office/drawing/2014/main" id="{FE135EEA-109D-1D4F-BC19-12C79F5E25A2}"/>
                  </a:ext>
                </a:extLst>
              </p:cNvPr>
              <p:cNvSpPr>
                <a:spLocks/>
              </p:cNvSpPr>
              <p:nvPr/>
            </p:nvSpPr>
            <p:spPr bwMode="auto">
              <a:xfrm>
                <a:off x="11126844" y="276230"/>
                <a:ext cx="69398" cy="61242"/>
              </a:xfrm>
              <a:custGeom>
                <a:avLst/>
                <a:gdLst>
                  <a:gd name="T0" fmla="*/ 75 w 75"/>
                  <a:gd name="T1" fmla="*/ 1 h 66"/>
                  <a:gd name="T2" fmla="*/ 70 w 75"/>
                  <a:gd name="T3" fmla="*/ 0 h 66"/>
                  <a:gd name="T4" fmla="*/ 5 w 75"/>
                  <a:gd name="T5" fmla="*/ 0 h 66"/>
                  <a:gd name="T6" fmla="*/ 0 w 75"/>
                  <a:gd name="T7" fmla="*/ 1 h 66"/>
                  <a:gd name="T8" fmla="*/ 38 w 75"/>
                  <a:gd name="T9" fmla="*/ 66 h 66"/>
                  <a:gd name="T10" fmla="*/ 75 w 75"/>
                  <a:gd name="T11" fmla="*/ 1 h 66"/>
                </a:gdLst>
                <a:ahLst/>
                <a:cxnLst>
                  <a:cxn ang="0">
                    <a:pos x="T0" y="T1"/>
                  </a:cxn>
                  <a:cxn ang="0">
                    <a:pos x="T2" y="T3"/>
                  </a:cxn>
                  <a:cxn ang="0">
                    <a:pos x="T4" y="T5"/>
                  </a:cxn>
                  <a:cxn ang="0">
                    <a:pos x="T6" y="T7"/>
                  </a:cxn>
                  <a:cxn ang="0">
                    <a:pos x="T8" y="T9"/>
                  </a:cxn>
                  <a:cxn ang="0">
                    <a:pos x="T10" y="T11"/>
                  </a:cxn>
                </a:cxnLst>
                <a:rect l="0" t="0" r="r" b="b"/>
                <a:pathLst>
                  <a:path w="75" h="66">
                    <a:moveTo>
                      <a:pt x="75" y="1"/>
                    </a:moveTo>
                    <a:cubicBezTo>
                      <a:pt x="74" y="0"/>
                      <a:pt x="72" y="0"/>
                      <a:pt x="70" y="0"/>
                    </a:cubicBezTo>
                    <a:cubicBezTo>
                      <a:pt x="5" y="0"/>
                      <a:pt x="5" y="0"/>
                      <a:pt x="5" y="0"/>
                    </a:cubicBezTo>
                    <a:cubicBezTo>
                      <a:pt x="3" y="0"/>
                      <a:pt x="1" y="0"/>
                      <a:pt x="0" y="1"/>
                    </a:cubicBezTo>
                    <a:cubicBezTo>
                      <a:pt x="38" y="66"/>
                      <a:pt x="38" y="66"/>
                      <a:pt x="38" y="66"/>
                    </a:cubicBezTo>
                    <a:lnTo>
                      <a:pt x="75" y="1"/>
                    </a:lnTo>
                    <a:close/>
                  </a:path>
                </a:pathLst>
              </a:custGeom>
              <a:solidFill>
                <a:srgbClr val="F7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930506392"/>
      </p:ext>
    </p:extLst>
  </p:cSld>
  <p:clrMap bg1="lt1" tx1="dk1" bg2="lt2" tx2="dk2" accent1="accent1" accent2="accent2" accent3="accent3" accent4="accent4" accent5="accent5" accent6="accent6" hlink="hlink" folHlink="folHlink"/>
  <p:sldLayoutIdLst>
    <p:sldLayoutId id="2147487217" r:id="rId1"/>
    <p:sldLayoutId id="2147487218" r:id="rId2"/>
    <p:sldLayoutId id="2147487219" r:id="rId3"/>
    <p:sldLayoutId id="2147487220" r:id="rId4"/>
    <p:sldLayoutId id="2147487221" r:id="rId5"/>
    <p:sldLayoutId id="2147487222" r:id="rId6"/>
    <p:sldLayoutId id="2147487223" r:id="rId7"/>
    <p:sldLayoutId id="2147487224" r:id="rId8"/>
    <p:sldLayoutId id="2147487225" r:id="rId9"/>
    <p:sldLayoutId id="2147487226" r:id="rId10"/>
    <p:sldLayoutId id="2147487227" r:id="rId11"/>
    <p:sldLayoutId id="2147487228" r:id="rId12"/>
    <p:sldLayoutId id="2147487229" r:id="rId13"/>
    <p:sldLayoutId id="2147487230" r:id="rId14"/>
    <p:sldLayoutId id="2147487231" r:id="rId15"/>
    <p:sldLayoutId id="2147487232" r:id="rId16"/>
    <p:sldLayoutId id="2147487233" r:id="rId17"/>
    <p:sldLayoutId id="2147487234" r:id="rId18"/>
    <p:sldLayoutId id="2147487235" r:id="rId19"/>
    <p:sldLayoutId id="2147487236" r:id="rId20"/>
    <p:sldLayoutId id="2147487237" r:id="rId21"/>
    <p:sldLayoutId id="2147487238" r:id="rId22"/>
    <p:sldLayoutId id="2147487239" r:id="rId23"/>
    <p:sldLayoutId id="2147487240" r:id="rId24"/>
    <p:sldLayoutId id="2147487241" r:id="rId25"/>
    <p:sldLayoutId id="2147487242" r:id="rId26"/>
    <p:sldLayoutId id="2147487243" r:id="rId27"/>
    <p:sldLayoutId id="2147487244" r:id="rId28"/>
    <p:sldLayoutId id="2147487245" r:id="rId29"/>
    <p:sldLayoutId id="2147487246" r:id="rId30"/>
    <p:sldLayoutId id="2147487247" r:id="rId31"/>
    <p:sldLayoutId id="2147487248" r:id="rId32"/>
    <p:sldLayoutId id="2147487249" r:id="rId33"/>
    <p:sldLayoutId id="2147487250" r:id="rId34"/>
    <p:sldLayoutId id="2147487251" r:id="rId35"/>
    <p:sldLayoutId id="2147487252" r:id="rId36"/>
    <p:sldLayoutId id="2147487253" r:id="rId37"/>
    <p:sldLayoutId id="2147487254" r:id="rId38"/>
    <p:sldLayoutId id="2147487255" r:id="rId39"/>
    <p:sldLayoutId id="2147487256" r:id="rId40"/>
    <p:sldLayoutId id="2147487257" r:id="rId41"/>
    <p:sldLayoutId id="2147487258" r:id="rId42"/>
    <p:sldLayoutId id="2147487259" r:id="rId43"/>
    <p:sldLayoutId id="2147487260" r:id="rId44"/>
    <p:sldLayoutId id="2147487261" r:id="rId45"/>
    <p:sldLayoutId id="2147487262" r:id="rId46"/>
    <p:sldLayoutId id="2147487263" r:id="rId47"/>
    <p:sldLayoutId id="2147487264" r:id="rId48"/>
  </p:sldLayoutIdLst>
  <p:hf hdr="0" ftr="0" dt="0"/>
  <p:txStyles>
    <p:titleStyle>
      <a:lvl1pPr algn="l" defTabSz="457062" rtl="0" eaLnBrk="1" latinLnBrk="0" hangingPunct="1">
        <a:lnSpc>
          <a:spcPct val="100000"/>
        </a:lnSpc>
        <a:spcBef>
          <a:spcPct val="0"/>
        </a:spcBef>
        <a:spcAft>
          <a:spcPts val="0"/>
        </a:spcAft>
        <a:buNone/>
        <a:defRPr sz="2000" b="0" i="0" kern="1200">
          <a:solidFill>
            <a:schemeClr val="tx1"/>
          </a:solidFill>
          <a:latin typeface="Times New Roman Regular" panose="02020603050405020304" pitchFamily="18" charset="0"/>
          <a:ea typeface="+mj-ea"/>
          <a:cs typeface="Times New Roman" panose="02020603050405020304" pitchFamily="18" charset="0"/>
        </a:defRPr>
      </a:lvl1pPr>
    </p:titleStyle>
    <p:bodyStyle>
      <a:lvl1pPr marL="0" indent="0" algn="l" defTabSz="457062" rtl="0" eaLnBrk="1" latinLnBrk="0" hangingPunct="1">
        <a:lnSpc>
          <a:spcPct val="100000"/>
        </a:lnSpc>
        <a:spcBef>
          <a:spcPts val="400"/>
        </a:spcBef>
        <a:spcAft>
          <a:spcPts val="400"/>
        </a:spcAft>
        <a:buClrTx/>
        <a:buFont typeface="Arial" panose="020B0604020202020204" pitchFamily="34" charset="0"/>
        <a:buNone/>
        <a:defRPr sz="1400" b="0" i="0" kern="1200">
          <a:solidFill>
            <a:schemeClr val="tx2"/>
          </a:solidFill>
          <a:latin typeface="+mn-lt"/>
          <a:ea typeface="+mn-ea"/>
          <a:cs typeface="Times New Roman" panose="02020603050405020304" pitchFamily="18" charset="0"/>
        </a:defRPr>
      </a:lvl1pPr>
      <a:lvl2pPr marL="0" indent="0" algn="l" defTabSz="457062" rtl="0" eaLnBrk="1" latinLnBrk="0" hangingPunct="1">
        <a:lnSpc>
          <a:spcPct val="90000"/>
        </a:lnSpc>
        <a:spcBef>
          <a:spcPts val="1200"/>
        </a:spcBef>
        <a:spcAft>
          <a:spcPts val="300"/>
        </a:spcAft>
        <a:buClr>
          <a:schemeClr val="tx2"/>
        </a:buClr>
        <a:buFont typeface="+mj-lt"/>
        <a:buNone/>
        <a:defRPr sz="3600" b="0" i="0" kern="1200" cap="none" baseline="0">
          <a:solidFill>
            <a:schemeClr val="tx2"/>
          </a:solidFill>
          <a:latin typeface="+mj-lt"/>
          <a:ea typeface="+mn-ea"/>
          <a:cs typeface="+mn-cs"/>
        </a:defRPr>
      </a:lvl2pPr>
      <a:lvl3pPr marL="0" indent="0" algn="l" defTabSz="457062" rtl="0" eaLnBrk="1" latinLnBrk="0" hangingPunct="1">
        <a:lnSpc>
          <a:spcPct val="100000"/>
        </a:lnSpc>
        <a:spcBef>
          <a:spcPts val="1200"/>
        </a:spcBef>
        <a:spcAft>
          <a:spcPts val="400"/>
        </a:spcAft>
        <a:buClrTx/>
        <a:buFont typeface="Arial" panose="020B0604020202020204" pitchFamily="34" charset="0"/>
        <a:buNone/>
        <a:defRPr sz="1600" b="1" i="0" kern="1200" spc="20" baseline="0">
          <a:solidFill>
            <a:schemeClr val="tx2"/>
          </a:solidFill>
          <a:latin typeface="Century Gothic" panose="020B0502020202020204" pitchFamily="34" charset="0"/>
          <a:ea typeface="+mn-ea"/>
          <a:cs typeface="+mn-cs"/>
        </a:defRPr>
      </a:lvl3pPr>
      <a:lvl4pPr marL="201168" indent="-201168" algn="l" defTabSz="457062" rtl="0" eaLnBrk="1" latinLnBrk="0" hangingPunct="1">
        <a:lnSpc>
          <a:spcPct val="100000"/>
        </a:lnSpc>
        <a:spcBef>
          <a:spcPts val="200"/>
        </a:spcBef>
        <a:spcAft>
          <a:spcPts val="200"/>
        </a:spcAft>
        <a:buClr>
          <a:schemeClr val="tx2"/>
        </a:buClr>
        <a:buSzPct val="100000"/>
        <a:buFont typeface="Arial" panose="020B0604020202020204" pitchFamily="34" charset="0"/>
        <a:buChar char="•"/>
        <a:defRPr sz="1400" b="0" i="0" kern="1200" spc="20">
          <a:solidFill>
            <a:schemeClr val="tx2"/>
          </a:solidFill>
          <a:latin typeface="Century Gothic" panose="020B0502020202020204" pitchFamily="34" charset="0"/>
          <a:ea typeface="+mn-ea"/>
          <a:cs typeface="+mn-cs"/>
        </a:defRPr>
      </a:lvl4pPr>
      <a:lvl5pPr marL="393192" indent="-164592" algn="l" defTabSz="457062" rtl="0" eaLnBrk="1" latinLnBrk="0" hangingPunct="1">
        <a:lnSpc>
          <a:spcPct val="100000"/>
        </a:lnSpc>
        <a:spcBef>
          <a:spcPts val="200"/>
        </a:spcBef>
        <a:spcAft>
          <a:spcPts val="200"/>
        </a:spcAft>
        <a:buClr>
          <a:schemeClr val="tx2"/>
        </a:buClr>
        <a:buFont typeface="System Font Regular"/>
        <a:buChar char="–"/>
        <a:defRPr sz="1400" b="0" i="0" kern="1200" spc="20">
          <a:solidFill>
            <a:schemeClr val="tx2"/>
          </a:solidFill>
          <a:latin typeface="Century Gothic" panose="020B0502020202020204" pitchFamily="34" charset="0"/>
          <a:ea typeface="+mn-ea"/>
          <a:cs typeface="+mn-cs"/>
        </a:defRPr>
      </a:lvl5pPr>
      <a:lvl6pPr marL="612648" indent="-219456" algn="l" defTabSz="457062" rtl="0" eaLnBrk="1" latinLnBrk="0" hangingPunct="1">
        <a:lnSpc>
          <a:spcPct val="100000"/>
        </a:lnSpc>
        <a:spcBef>
          <a:spcPts val="200"/>
        </a:spcBef>
        <a:spcAft>
          <a:spcPts val="200"/>
        </a:spcAft>
        <a:buClr>
          <a:schemeClr val="tx2"/>
        </a:buClr>
        <a:buFont typeface="Lucida Grande" panose="020B0600040502020204" pitchFamily="34" charset="0"/>
        <a:buChar char="→"/>
        <a:defRPr sz="1400" b="0" i="0" kern="1200" spc="20" baseline="0">
          <a:solidFill>
            <a:schemeClr val="tx2"/>
          </a:solidFill>
          <a:latin typeface="Century Gothic" panose="020B0502020202020204" pitchFamily="34" charset="0"/>
          <a:ea typeface="+mn-ea"/>
          <a:cs typeface="+mn-cs"/>
        </a:defRPr>
      </a:lvl6pPr>
      <a:lvl7pPr marL="0" indent="0" algn="l" defTabSz="457062" rtl="0" eaLnBrk="1" latinLnBrk="0" hangingPunct="1">
        <a:lnSpc>
          <a:spcPct val="100000"/>
        </a:lnSpc>
        <a:spcBef>
          <a:spcPts val="400"/>
        </a:spcBef>
        <a:spcAft>
          <a:spcPts val="400"/>
        </a:spcAft>
        <a:buClr>
          <a:schemeClr val="tx2"/>
        </a:buClr>
        <a:buFont typeface="Arial" panose="020B0604020202020204" pitchFamily="34" charset="0"/>
        <a:buNone/>
        <a:defRPr sz="1000" b="0" i="1" kern="900" spc="20" baseline="0">
          <a:solidFill>
            <a:schemeClr val="tx2"/>
          </a:solidFill>
          <a:latin typeface="+mn-lt"/>
          <a:ea typeface="+mn-ea"/>
          <a:cs typeface="Times New Roman" panose="02020603050405020304" pitchFamily="18" charset="0"/>
        </a:defRPr>
      </a:lvl7pPr>
      <a:lvl8pPr marL="0" indent="0" algn="l" defTabSz="457062" rtl="0" eaLnBrk="1" latinLnBrk="0" hangingPunct="1">
        <a:spcBef>
          <a:spcPts val="400"/>
        </a:spcBef>
        <a:spcAft>
          <a:spcPts val="400"/>
        </a:spcAft>
        <a:buFont typeface="Arial" panose="020B0604020202020204" pitchFamily="34" charset="0"/>
        <a:buNone/>
        <a:defRPr sz="1400" kern="1200">
          <a:solidFill>
            <a:schemeClr val="tx2"/>
          </a:solidFill>
          <a:latin typeface="+mn-lt"/>
          <a:ea typeface="+mn-ea"/>
          <a:cs typeface="+mn-cs"/>
        </a:defRPr>
      </a:lvl8pPr>
      <a:lvl9pPr marL="0" indent="0" algn="l" defTabSz="457062" rtl="0" eaLnBrk="1" latinLnBrk="0" hangingPunct="1">
        <a:spcBef>
          <a:spcPts val="400"/>
        </a:spcBef>
        <a:spcAft>
          <a:spcPts val="400"/>
        </a:spcAft>
        <a:buFont typeface="Arial" panose="020B0604020202020204" pitchFamily="34" charset="0"/>
        <a:buNone/>
        <a:defRPr sz="1400" kern="1200">
          <a:solidFill>
            <a:schemeClr val="tx2"/>
          </a:solidFill>
          <a:latin typeface="+mn-lt"/>
          <a:ea typeface="+mn-ea"/>
          <a:cs typeface="+mn-cs"/>
        </a:defRPr>
      </a:lvl9pPr>
    </p:bodyStyle>
    <p:otherStyle>
      <a:defPPr>
        <a:defRPr lang="en-US"/>
      </a:defPPr>
      <a:lvl1pPr marL="0" indent="0" algn="l" defTabSz="457062" rtl="0" eaLnBrk="1" latinLnBrk="0" hangingPunct="1">
        <a:lnSpc>
          <a:spcPct val="100000"/>
        </a:lnSpc>
        <a:spcBef>
          <a:spcPts val="400"/>
        </a:spcBef>
        <a:spcAft>
          <a:spcPts val="400"/>
        </a:spcAft>
        <a:buClrTx/>
        <a:buFont typeface="Arial" panose="020B0604020202020204" pitchFamily="34" charset="0"/>
        <a:buNone/>
        <a:defRPr sz="1200" b="0" i="0" kern="1200">
          <a:solidFill>
            <a:schemeClr val="tx2"/>
          </a:solidFill>
          <a:latin typeface="+mn-lt"/>
          <a:ea typeface="+mn-ea"/>
          <a:cs typeface="Times New Roman" panose="02020603050405020304" pitchFamily="18" charset="0"/>
        </a:defRPr>
      </a:lvl1pPr>
      <a:lvl2pPr marL="0" indent="0" algn="l" defTabSz="457062" rtl="0" eaLnBrk="1" latinLnBrk="0" hangingPunct="1">
        <a:lnSpc>
          <a:spcPct val="90000"/>
        </a:lnSpc>
        <a:spcBef>
          <a:spcPts val="1200"/>
        </a:spcBef>
        <a:spcAft>
          <a:spcPts val="300"/>
        </a:spcAft>
        <a:buClr>
          <a:schemeClr val="tx2"/>
        </a:buClr>
        <a:buFont typeface="+mj-lt"/>
        <a:buNone/>
        <a:defRPr sz="1400" b="1" i="0" kern="1200" cap="none" baseline="0">
          <a:solidFill>
            <a:schemeClr val="tx2"/>
          </a:solidFill>
          <a:latin typeface="+mj-lt"/>
          <a:ea typeface="+mn-ea"/>
          <a:cs typeface="+mn-cs"/>
        </a:defRPr>
      </a:lvl2pPr>
      <a:lvl3pPr marL="0" indent="0" algn="l" defTabSz="457062" rtl="0" eaLnBrk="1" latinLnBrk="0" hangingPunct="1">
        <a:lnSpc>
          <a:spcPct val="100000"/>
        </a:lnSpc>
        <a:spcBef>
          <a:spcPts val="1200"/>
        </a:spcBef>
        <a:spcAft>
          <a:spcPts val="400"/>
        </a:spcAft>
        <a:buClrTx/>
        <a:buFont typeface="Arial" panose="020B0604020202020204" pitchFamily="34" charset="0"/>
        <a:buNone/>
        <a:defRPr sz="1200" b="1" i="0" kern="1200" spc="20" baseline="0">
          <a:solidFill>
            <a:schemeClr val="tx2"/>
          </a:solidFill>
          <a:latin typeface="Century Gothic" panose="020B0502020202020204" pitchFamily="34" charset="0"/>
          <a:ea typeface="+mn-ea"/>
          <a:cs typeface="+mn-cs"/>
        </a:defRPr>
      </a:lvl3pPr>
      <a:lvl4pPr marL="201168" indent="-201168" algn="l" defTabSz="457062" rtl="0" eaLnBrk="1" latinLnBrk="0" hangingPunct="1">
        <a:lnSpc>
          <a:spcPct val="100000"/>
        </a:lnSpc>
        <a:spcBef>
          <a:spcPts val="200"/>
        </a:spcBef>
        <a:spcAft>
          <a:spcPts val="200"/>
        </a:spcAft>
        <a:buClr>
          <a:schemeClr val="tx2"/>
        </a:buClr>
        <a:buSzPct val="100000"/>
        <a:buFont typeface="Arial" panose="020B0604020202020204" pitchFamily="34" charset="0"/>
        <a:buChar char="•"/>
        <a:defRPr sz="1200" b="0" i="0" kern="1200" spc="20">
          <a:solidFill>
            <a:schemeClr val="tx2"/>
          </a:solidFill>
          <a:latin typeface="Century Gothic" panose="020B0502020202020204" pitchFamily="34" charset="0"/>
          <a:ea typeface="+mn-ea"/>
          <a:cs typeface="+mn-cs"/>
        </a:defRPr>
      </a:lvl4pPr>
      <a:lvl5pPr marL="393192" indent="-164592" algn="l" defTabSz="457062" rtl="0" eaLnBrk="1" latinLnBrk="0" hangingPunct="1">
        <a:lnSpc>
          <a:spcPct val="100000"/>
        </a:lnSpc>
        <a:spcBef>
          <a:spcPts val="200"/>
        </a:spcBef>
        <a:spcAft>
          <a:spcPts val="200"/>
        </a:spcAft>
        <a:buClr>
          <a:schemeClr val="tx2"/>
        </a:buClr>
        <a:buFont typeface="System Font Regular"/>
        <a:buChar char="–"/>
        <a:defRPr sz="1200" b="0" i="0" kern="1200" spc="20">
          <a:solidFill>
            <a:schemeClr val="tx2"/>
          </a:solidFill>
          <a:latin typeface="Century Gothic" panose="020B0502020202020204" pitchFamily="34" charset="0"/>
          <a:ea typeface="+mn-ea"/>
          <a:cs typeface="+mn-cs"/>
        </a:defRPr>
      </a:lvl5pPr>
      <a:lvl6pPr marL="612648" indent="-219456" algn="l" defTabSz="457062" rtl="0" eaLnBrk="1" latinLnBrk="0" hangingPunct="1">
        <a:lnSpc>
          <a:spcPct val="100000"/>
        </a:lnSpc>
        <a:spcBef>
          <a:spcPts val="200"/>
        </a:spcBef>
        <a:spcAft>
          <a:spcPts val="200"/>
        </a:spcAft>
        <a:buClr>
          <a:schemeClr val="tx2"/>
        </a:buClr>
        <a:buFont typeface="Lucida Grande" panose="020B0600040502020204" pitchFamily="34" charset="0"/>
        <a:buChar char="→"/>
        <a:defRPr sz="1200" b="0" i="0" kern="1200" spc="20" baseline="0">
          <a:solidFill>
            <a:schemeClr val="tx2"/>
          </a:solidFill>
          <a:latin typeface="Century Gothic" panose="020B0502020202020204" pitchFamily="34" charset="0"/>
          <a:ea typeface="+mn-ea"/>
          <a:cs typeface="+mn-cs"/>
        </a:defRPr>
      </a:lvl6pPr>
      <a:lvl7pPr marL="0" indent="0" algn="l" defTabSz="457062" rtl="0" eaLnBrk="1" latinLnBrk="0" hangingPunct="1">
        <a:lnSpc>
          <a:spcPct val="100000"/>
        </a:lnSpc>
        <a:spcBef>
          <a:spcPts val="400"/>
        </a:spcBef>
        <a:spcAft>
          <a:spcPts val="400"/>
        </a:spcAft>
        <a:buClr>
          <a:schemeClr val="tx2"/>
        </a:buClr>
        <a:buFont typeface="Arial" panose="020B0604020202020204" pitchFamily="34" charset="0"/>
        <a:buNone/>
        <a:defRPr sz="1200" b="0" i="1" kern="900" spc="20" baseline="0">
          <a:solidFill>
            <a:schemeClr val="tx2"/>
          </a:solidFill>
          <a:latin typeface="+mn-lt"/>
          <a:ea typeface="+mn-ea"/>
          <a:cs typeface="Times New Roman" panose="02020603050405020304" pitchFamily="18" charset="0"/>
        </a:defRPr>
      </a:lvl7pPr>
      <a:lvl8pPr marL="0" indent="0" algn="l" defTabSz="457062" rtl="0" eaLnBrk="1" latinLnBrk="0" hangingPunct="1">
        <a:spcBef>
          <a:spcPts val="400"/>
        </a:spcBef>
        <a:spcAft>
          <a:spcPts val="400"/>
        </a:spcAft>
        <a:buFont typeface="Arial" panose="020B0604020202020204" pitchFamily="34" charset="0"/>
        <a:buNone/>
        <a:defRPr sz="1200" kern="1200">
          <a:solidFill>
            <a:schemeClr val="tx2"/>
          </a:solidFill>
          <a:latin typeface="+mn-lt"/>
          <a:ea typeface="+mn-ea"/>
          <a:cs typeface="+mn-cs"/>
        </a:defRPr>
      </a:lvl8pPr>
      <a:lvl9pPr marL="0" indent="0" algn="l" defTabSz="457062" rtl="0" eaLnBrk="1" latinLnBrk="0" hangingPunct="1">
        <a:spcBef>
          <a:spcPts val="400"/>
        </a:spcBef>
        <a:spcAft>
          <a:spcPts val="400"/>
        </a:spcAft>
        <a:buFont typeface="Arial" panose="020B0604020202020204" pitchFamily="34" charset="0"/>
        <a:buNone/>
        <a:defRPr sz="1200" kern="1200">
          <a:solidFill>
            <a:schemeClr val="tx2"/>
          </a:solidFill>
          <a:latin typeface="+mn-lt"/>
          <a:ea typeface="+mn-ea"/>
          <a:cs typeface="+mn-cs"/>
        </a:defRPr>
      </a:lvl9pPr>
    </p:otherStyle>
  </p:txStyles>
  <p:extLst>
    <p:ext uri="{27BBF7A9-308A-43DC-89C8-2F10F3537804}">
      <p15:sldGuideLst xmlns:p15="http://schemas.microsoft.com/office/powerpoint/2012/main">
        <p15:guide id="7" pos="132">
          <p15:clr>
            <a:srgbClr val="F26B43"/>
          </p15:clr>
        </p15:guide>
        <p15:guide id="8" pos="7540">
          <p15:clr>
            <a:srgbClr val="F26B43"/>
          </p15:clr>
        </p15:guide>
        <p15:guide id="9" orient="horz" pos="576">
          <p15:clr>
            <a:srgbClr val="F26B43"/>
          </p15:clr>
        </p15:guide>
        <p15:guide id="10" orient="horz" pos="3888">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SLIDE #">
            <a:extLst>
              <a:ext uri="{FF2B5EF4-FFF2-40B4-BE49-F238E27FC236}">
                <a16:creationId xmlns:a16="http://schemas.microsoft.com/office/drawing/2014/main" id="{EE2B77F6-40BF-7C4B-AB15-1C5042DC963F}"/>
              </a:ext>
            </a:extLst>
          </p:cNvPr>
          <p:cNvSpPr txBox="1"/>
          <p:nvPr/>
        </p:nvSpPr>
        <p:spPr>
          <a:xfrm>
            <a:off x="211143" y="6315456"/>
            <a:ext cx="567527" cy="156782"/>
          </a:xfrm>
          <a:prstGeom prst="rect">
            <a:avLst/>
          </a:prstGeom>
          <a:noFill/>
          <a:ln>
            <a:noFill/>
          </a:ln>
        </p:spPr>
        <p:txBody>
          <a:bodyPr wrap="square" lIns="0" tIns="0" rIns="0" bIns="0" rtlCol="0">
            <a:noAutofit/>
          </a:bodyPr>
          <a:lstStyle/>
          <a:p>
            <a:pPr algn="l"/>
            <a:fld id="{004BA92A-A73E-0146-AE8A-03945E1BF22F}" type="slidenum">
              <a:rPr lang="en-US" sz="1000" b="1" smtClean="0">
                <a:solidFill>
                  <a:schemeClr val="tx2"/>
                </a:solidFill>
              </a:rPr>
              <a:t>‹#›</a:t>
            </a:fld>
            <a:endParaRPr lang="en-US" sz="1000" b="1" err="1">
              <a:solidFill>
                <a:schemeClr val="tx2"/>
              </a:solidFill>
            </a:endParaRPr>
          </a:p>
        </p:txBody>
      </p:sp>
      <p:sp>
        <p:nvSpPr>
          <p:cNvPr id="17" name="DISCLAIMER"/>
          <p:cNvSpPr txBox="1"/>
          <p:nvPr/>
        </p:nvSpPr>
        <p:spPr>
          <a:xfrm>
            <a:off x="211143" y="6511078"/>
            <a:ext cx="9118177" cy="170769"/>
          </a:xfrm>
          <a:prstGeom prst="rect">
            <a:avLst/>
          </a:prstGeom>
          <a:noFill/>
          <a:ln>
            <a:noFill/>
          </a:ln>
        </p:spPr>
        <p:txBody>
          <a:bodyPr wrap="square" lIns="0" tIns="0" rIns="0" bIns="0" rtlCol="0">
            <a:noAutofit/>
          </a:bodyPr>
          <a:lstStyle/>
          <a:p>
            <a:pPr marL="0" marR="0" indent="0" algn="l" defTabSz="456925" rtl="0" eaLnBrk="1" fontAlgn="auto" latinLnBrk="0" hangingPunct="1">
              <a:lnSpc>
                <a:spcPts val="750"/>
              </a:lnSpc>
              <a:spcBef>
                <a:spcPts val="0"/>
              </a:spcBef>
              <a:spcAft>
                <a:spcPts val="0"/>
              </a:spcAft>
              <a:buClrTx/>
              <a:buSzTx/>
              <a:buFontTx/>
              <a:buNone/>
              <a:tabLst/>
              <a:defRPr/>
            </a:pPr>
            <a:r>
              <a:rPr lang="en-US" sz="700">
                <a:solidFill>
                  <a:schemeClr val="tx2">
                    <a:alpha val="39000"/>
                  </a:schemeClr>
                </a:solidFill>
                <a:latin typeface="Century Gothic" panose="020B0502020202020204" pitchFamily="34" charset="0"/>
              </a:rPr>
              <a:t>© 2019 AT&amp;T Intellectual Property. Xandr℠, the Kite logo, AT&amp;T, the Globe logo and other marks are trademarks and service marks of AT&amp;T </a:t>
            </a:r>
            <a:br>
              <a:rPr lang="en-US" sz="700">
                <a:solidFill>
                  <a:schemeClr val="tx2">
                    <a:alpha val="39000"/>
                  </a:schemeClr>
                </a:solidFill>
                <a:latin typeface="Century Gothic" panose="020B0502020202020204" pitchFamily="34" charset="0"/>
              </a:rPr>
            </a:br>
            <a:r>
              <a:rPr lang="en-US" sz="700">
                <a:solidFill>
                  <a:schemeClr val="tx2">
                    <a:alpha val="39000"/>
                  </a:schemeClr>
                </a:solidFill>
                <a:latin typeface="Century Gothic" panose="020B0502020202020204" pitchFamily="34" charset="0"/>
              </a:rPr>
              <a:t>Intellectual Property and/or AT&amp;T affiliated companies. All other marks contained herein are the property of their respective owners.</a:t>
            </a:r>
          </a:p>
        </p:txBody>
      </p:sp>
      <p:grpSp>
        <p:nvGrpSpPr>
          <p:cNvPr id="7" name="LOGO">
            <a:extLst>
              <a:ext uri="{FF2B5EF4-FFF2-40B4-BE49-F238E27FC236}">
                <a16:creationId xmlns:a16="http://schemas.microsoft.com/office/drawing/2014/main" id="{B1457255-CC30-C74A-AD78-42E462344DE7}"/>
              </a:ext>
            </a:extLst>
          </p:cNvPr>
          <p:cNvGrpSpPr>
            <a:grpSpLocks noChangeAspect="1"/>
          </p:cNvGrpSpPr>
          <p:nvPr/>
        </p:nvGrpSpPr>
        <p:grpSpPr>
          <a:xfrm>
            <a:off x="11082528" y="224220"/>
            <a:ext cx="890016" cy="194806"/>
            <a:chOff x="11082528" y="224220"/>
            <a:chExt cx="890016" cy="194806"/>
          </a:xfrm>
        </p:grpSpPr>
        <p:grpSp>
          <p:nvGrpSpPr>
            <p:cNvPr id="4" name="XANDR">
              <a:extLst>
                <a:ext uri="{FF2B5EF4-FFF2-40B4-BE49-F238E27FC236}">
                  <a16:creationId xmlns:a16="http://schemas.microsoft.com/office/drawing/2014/main" id="{9EAA4C5B-DE0E-E440-BD5D-407270D3326C}"/>
                </a:ext>
              </a:extLst>
            </p:cNvPr>
            <p:cNvGrpSpPr/>
            <p:nvPr/>
          </p:nvGrpSpPr>
          <p:grpSpPr>
            <a:xfrm>
              <a:off x="11249791" y="224220"/>
              <a:ext cx="722753" cy="194806"/>
              <a:chOff x="11249791" y="224220"/>
              <a:chExt cx="722753" cy="194806"/>
            </a:xfrm>
            <a:solidFill>
              <a:schemeClr val="tx2"/>
            </a:solidFill>
          </p:grpSpPr>
          <p:sp>
            <p:nvSpPr>
              <p:cNvPr id="10" name="Freeform 5">
                <a:extLst>
                  <a:ext uri="{FF2B5EF4-FFF2-40B4-BE49-F238E27FC236}">
                    <a16:creationId xmlns:a16="http://schemas.microsoft.com/office/drawing/2014/main" id="{22F00009-27D0-1841-834B-DC5A4BA21335}"/>
                  </a:ext>
                </a:extLst>
              </p:cNvPr>
              <p:cNvSpPr>
                <a:spLocks/>
              </p:cNvSpPr>
              <p:nvPr/>
            </p:nvSpPr>
            <p:spPr bwMode="auto">
              <a:xfrm>
                <a:off x="11249791" y="276230"/>
                <a:ext cx="146028" cy="140950"/>
              </a:xfrm>
              <a:custGeom>
                <a:avLst/>
                <a:gdLst>
                  <a:gd name="T0" fmla="*/ 112 w 158"/>
                  <a:gd name="T1" fmla="*/ 144 h 152"/>
                  <a:gd name="T2" fmla="*/ 79 w 158"/>
                  <a:gd name="T3" fmla="*/ 101 h 152"/>
                  <a:gd name="T4" fmla="*/ 45 w 158"/>
                  <a:gd name="T5" fmla="*/ 144 h 152"/>
                  <a:gd name="T6" fmla="*/ 30 w 158"/>
                  <a:gd name="T7" fmla="*/ 152 h 152"/>
                  <a:gd name="T8" fmla="*/ 0 w 158"/>
                  <a:gd name="T9" fmla="*/ 152 h 152"/>
                  <a:gd name="T10" fmla="*/ 59 w 158"/>
                  <a:gd name="T11" fmla="*/ 76 h 152"/>
                  <a:gd name="T12" fmla="*/ 3 w 158"/>
                  <a:gd name="T13" fmla="*/ 0 h 152"/>
                  <a:gd name="T14" fmla="*/ 33 w 158"/>
                  <a:gd name="T15" fmla="*/ 0 h 152"/>
                  <a:gd name="T16" fmla="*/ 48 w 158"/>
                  <a:gd name="T17" fmla="*/ 7 h 152"/>
                  <a:gd name="T18" fmla="*/ 80 w 158"/>
                  <a:gd name="T19" fmla="*/ 51 h 152"/>
                  <a:gd name="T20" fmla="*/ 111 w 158"/>
                  <a:gd name="T21" fmla="*/ 7 h 152"/>
                  <a:gd name="T22" fmla="*/ 126 w 158"/>
                  <a:gd name="T23" fmla="*/ 0 h 152"/>
                  <a:gd name="T24" fmla="*/ 155 w 158"/>
                  <a:gd name="T25" fmla="*/ 0 h 152"/>
                  <a:gd name="T26" fmla="*/ 98 w 158"/>
                  <a:gd name="T27" fmla="*/ 76 h 152"/>
                  <a:gd name="T28" fmla="*/ 158 w 158"/>
                  <a:gd name="T29" fmla="*/ 152 h 152"/>
                  <a:gd name="T30" fmla="*/ 127 w 158"/>
                  <a:gd name="T31" fmla="*/ 152 h 152"/>
                  <a:gd name="T32" fmla="*/ 112 w 158"/>
                  <a:gd name="T33" fmla="*/ 144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8" h="152">
                    <a:moveTo>
                      <a:pt x="112" y="144"/>
                    </a:moveTo>
                    <a:cubicBezTo>
                      <a:pt x="79" y="101"/>
                      <a:pt x="79" y="101"/>
                      <a:pt x="79" y="101"/>
                    </a:cubicBezTo>
                    <a:cubicBezTo>
                      <a:pt x="45" y="144"/>
                      <a:pt x="45" y="144"/>
                      <a:pt x="45" y="144"/>
                    </a:cubicBezTo>
                    <a:cubicBezTo>
                      <a:pt x="41" y="149"/>
                      <a:pt x="36" y="152"/>
                      <a:pt x="30" y="152"/>
                    </a:cubicBezTo>
                    <a:cubicBezTo>
                      <a:pt x="0" y="152"/>
                      <a:pt x="0" y="152"/>
                      <a:pt x="0" y="152"/>
                    </a:cubicBezTo>
                    <a:cubicBezTo>
                      <a:pt x="59" y="76"/>
                      <a:pt x="59" y="76"/>
                      <a:pt x="59" y="76"/>
                    </a:cubicBezTo>
                    <a:cubicBezTo>
                      <a:pt x="3" y="0"/>
                      <a:pt x="3" y="0"/>
                      <a:pt x="3" y="0"/>
                    </a:cubicBezTo>
                    <a:cubicBezTo>
                      <a:pt x="33" y="0"/>
                      <a:pt x="33" y="0"/>
                      <a:pt x="33" y="0"/>
                    </a:cubicBezTo>
                    <a:cubicBezTo>
                      <a:pt x="39" y="0"/>
                      <a:pt x="44" y="3"/>
                      <a:pt x="48" y="7"/>
                    </a:cubicBezTo>
                    <a:cubicBezTo>
                      <a:pt x="80" y="51"/>
                      <a:pt x="80" y="51"/>
                      <a:pt x="80" y="51"/>
                    </a:cubicBezTo>
                    <a:cubicBezTo>
                      <a:pt x="111" y="7"/>
                      <a:pt x="111" y="7"/>
                      <a:pt x="111" y="7"/>
                    </a:cubicBezTo>
                    <a:cubicBezTo>
                      <a:pt x="115" y="3"/>
                      <a:pt x="120" y="0"/>
                      <a:pt x="126" y="0"/>
                    </a:cubicBezTo>
                    <a:cubicBezTo>
                      <a:pt x="155" y="0"/>
                      <a:pt x="155" y="0"/>
                      <a:pt x="155" y="0"/>
                    </a:cubicBezTo>
                    <a:cubicBezTo>
                      <a:pt x="98" y="76"/>
                      <a:pt x="98" y="76"/>
                      <a:pt x="98" y="76"/>
                    </a:cubicBezTo>
                    <a:cubicBezTo>
                      <a:pt x="158" y="152"/>
                      <a:pt x="158" y="152"/>
                      <a:pt x="158" y="152"/>
                    </a:cubicBezTo>
                    <a:cubicBezTo>
                      <a:pt x="127" y="152"/>
                      <a:pt x="127" y="152"/>
                      <a:pt x="127" y="152"/>
                    </a:cubicBezTo>
                    <a:cubicBezTo>
                      <a:pt x="121" y="152"/>
                      <a:pt x="116" y="149"/>
                      <a:pt x="112" y="14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p>
            </p:txBody>
          </p:sp>
          <p:sp>
            <p:nvSpPr>
              <p:cNvPr id="11" name="Freeform 6">
                <a:extLst>
                  <a:ext uri="{FF2B5EF4-FFF2-40B4-BE49-F238E27FC236}">
                    <a16:creationId xmlns:a16="http://schemas.microsoft.com/office/drawing/2014/main" id="{E86FA25F-A7BF-9A4C-B0F1-3282E56E348C}"/>
                  </a:ext>
                </a:extLst>
              </p:cNvPr>
              <p:cNvSpPr>
                <a:spLocks noEditPoints="1"/>
              </p:cNvSpPr>
              <p:nvPr/>
            </p:nvSpPr>
            <p:spPr bwMode="auto">
              <a:xfrm>
                <a:off x="11388433" y="274383"/>
                <a:ext cx="148798" cy="144643"/>
              </a:xfrm>
              <a:custGeom>
                <a:avLst/>
                <a:gdLst>
                  <a:gd name="T0" fmla="*/ 161 w 161"/>
                  <a:gd name="T1" fmla="*/ 2 h 156"/>
                  <a:gd name="T2" fmla="*/ 161 w 161"/>
                  <a:gd name="T3" fmla="*/ 154 h 156"/>
                  <a:gd name="T4" fmla="*/ 145 w 161"/>
                  <a:gd name="T5" fmla="*/ 154 h 156"/>
                  <a:gd name="T6" fmla="*/ 127 w 161"/>
                  <a:gd name="T7" fmla="*/ 135 h 156"/>
                  <a:gd name="T8" fmla="*/ 127 w 161"/>
                  <a:gd name="T9" fmla="*/ 134 h 156"/>
                  <a:gd name="T10" fmla="*/ 105 w 161"/>
                  <a:gd name="T11" fmla="*/ 150 h 156"/>
                  <a:gd name="T12" fmla="*/ 76 w 161"/>
                  <a:gd name="T13" fmla="*/ 156 h 156"/>
                  <a:gd name="T14" fmla="*/ 37 w 161"/>
                  <a:gd name="T15" fmla="*/ 146 h 156"/>
                  <a:gd name="T16" fmla="*/ 9 w 161"/>
                  <a:gd name="T17" fmla="*/ 119 h 156"/>
                  <a:gd name="T18" fmla="*/ 0 w 161"/>
                  <a:gd name="T19" fmla="*/ 78 h 156"/>
                  <a:gd name="T20" fmla="*/ 9 w 161"/>
                  <a:gd name="T21" fmla="*/ 37 h 156"/>
                  <a:gd name="T22" fmla="*/ 37 w 161"/>
                  <a:gd name="T23" fmla="*/ 10 h 156"/>
                  <a:gd name="T24" fmla="*/ 76 w 161"/>
                  <a:gd name="T25" fmla="*/ 0 h 156"/>
                  <a:gd name="T26" fmla="*/ 104 w 161"/>
                  <a:gd name="T27" fmla="*/ 5 h 156"/>
                  <a:gd name="T28" fmla="*/ 125 w 161"/>
                  <a:gd name="T29" fmla="*/ 20 h 156"/>
                  <a:gd name="T30" fmla="*/ 144 w 161"/>
                  <a:gd name="T31" fmla="*/ 2 h 156"/>
                  <a:gd name="T32" fmla="*/ 161 w 161"/>
                  <a:gd name="T33" fmla="*/ 2 h 156"/>
                  <a:gd name="T34" fmla="*/ 113 w 161"/>
                  <a:gd name="T35" fmla="*/ 112 h 156"/>
                  <a:gd name="T36" fmla="*/ 126 w 161"/>
                  <a:gd name="T37" fmla="*/ 78 h 156"/>
                  <a:gd name="T38" fmla="*/ 113 w 161"/>
                  <a:gd name="T39" fmla="*/ 43 h 156"/>
                  <a:gd name="T40" fmla="*/ 80 w 161"/>
                  <a:gd name="T41" fmla="*/ 30 h 156"/>
                  <a:gd name="T42" fmla="*/ 48 w 161"/>
                  <a:gd name="T43" fmla="*/ 43 h 156"/>
                  <a:gd name="T44" fmla="*/ 35 w 161"/>
                  <a:gd name="T45" fmla="*/ 78 h 156"/>
                  <a:gd name="T46" fmla="*/ 48 w 161"/>
                  <a:gd name="T47" fmla="*/ 112 h 156"/>
                  <a:gd name="T48" fmla="*/ 80 w 161"/>
                  <a:gd name="T49" fmla="*/ 125 h 156"/>
                  <a:gd name="T50" fmla="*/ 113 w 161"/>
                  <a:gd name="T51" fmla="*/ 112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1" h="156">
                    <a:moveTo>
                      <a:pt x="161" y="2"/>
                    </a:moveTo>
                    <a:cubicBezTo>
                      <a:pt x="161" y="154"/>
                      <a:pt x="161" y="154"/>
                      <a:pt x="161" y="154"/>
                    </a:cubicBezTo>
                    <a:cubicBezTo>
                      <a:pt x="145" y="154"/>
                      <a:pt x="145" y="154"/>
                      <a:pt x="145" y="154"/>
                    </a:cubicBezTo>
                    <a:cubicBezTo>
                      <a:pt x="135" y="154"/>
                      <a:pt x="127" y="146"/>
                      <a:pt x="127" y="135"/>
                    </a:cubicBezTo>
                    <a:cubicBezTo>
                      <a:pt x="127" y="134"/>
                      <a:pt x="127" y="134"/>
                      <a:pt x="127" y="134"/>
                    </a:cubicBezTo>
                    <a:cubicBezTo>
                      <a:pt x="121" y="141"/>
                      <a:pt x="114" y="147"/>
                      <a:pt x="105" y="150"/>
                    </a:cubicBezTo>
                    <a:cubicBezTo>
                      <a:pt x="96" y="154"/>
                      <a:pt x="87" y="156"/>
                      <a:pt x="76" y="156"/>
                    </a:cubicBezTo>
                    <a:cubicBezTo>
                      <a:pt x="62" y="156"/>
                      <a:pt x="48" y="153"/>
                      <a:pt x="37" y="146"/>
                    </a:cubicBezTo>
                    <a:cubicBezTo>
                      <a:pt x="25" y="140"/>
                      <a:pt x="16" y="131"/>
                      <a:pt x="9" y="119"/>
                    </a:cubicBezTo>
                    <a:cubicBezTo>
                      <a:pt x="3" y="107"/>
                      <a:pt x="0" y="93"/>
                      <a:pt x="0" y="78"/>
                    </a:cubicBezTo>
                    <a:cubicBezTo>
                      <a:pt x="0" y="62"/>
                      <a:pt x="3" y="49"/>
                      <a:pt x="9" y="37"/>
                    </a:cubicBezTo>
                    <a:cubicBezTo>
                      <a:pt x="16" y="25"/>
                      <a:pt x="25" y="16"/>
                      <a:pt x="37" y="10"/>
                    </a:cubicBezTo>
                    <a:cubicBezTo>
                      <a:pt x="48" y="3"/>
                      <a:pt x="62" y="0"/>
                      <a:pt x="76" y="0"/>
                    </a:cubicBezTo>
                    <a:cubicBezTo>
                      <a:pt x="86" y="0"/>
                      <a:pt x="95" y="2"/>
                      <a:pt x="104" y="5"/>
                    </a:cubicBezTo>
                    <a:cubicBezTo>
                      <a:pt x="112" y="9"/>
                      <a:pt x="119" y="14"/>
                      <a:pt x="125" y="20"/>
                    </a:cubicBezTo>
                    <a:cubicBezTo>
                      <a:pt x="125" y="10"/>
                      <a:pt x="133" y="2"/>
                      <a:pt x="144" y="2"/>
                    </a:cubicBezTo>
                    <a:lnTo>
                      <a:pt x="161" y="2"/>
                    </a:lnTo>
                    <a:close/>
                    <a:moveTo>
                      <a:pt x="113" y="112"/>
                    </a:moveTo>
                    <a:cubicBezTo>
                      <a:pt x="121" y="104"/>
                      <a:pt x="126" y="92"/>
                      <a:pt x="126" y="78"/>
                    </a:cubicBezTo>
                    <a:cubicBezTo>
                      <a:pt x="126" y="64"/>
                      <a:pt x="121" y="52"/>
                      <a:pt x="113" y="43"/>
                    </a:cubicBezTo>
                    <a:cubicBezTo>
                      <a:pt x="104" y="35"/>
                      <a:pt x="93" y="30"/>
                      <a:pt x="80" y="30"/>
                    </a:cubicBezTo>
                    <a:cubicBezTo>
                      <a:pt x="67" y="30"/>
                      <a:pt x="57" y="35"/>
                      <a:pt x="48" y="43"/>
                    </a:cubicBezTo>
                    <a:cubicBezTo>
                      <a:pt x="40" y="52"/>
                      <a:pt x="35" y="64"/>
                      <a:pt x="35" y="78"/>
                    </a:cubicBezTo>
                    <a:cubicBezTo>
                      <a:pt x="35" y="92"/>
                      <a:pt x="40" y="104"/>
                      <a:pt x="48" y="112"/>
                    </a:cubicBezTo>
                    <a:cubicBezTo>
                      <a:pt x="57" y="121"/>
                      <a:pt x="67" y="125"/>
                      <a:pt x="80" y="125"/>
                    </a:cubicBezTo>
                    <a:cubicBezTo>
                      <a:pt x="93" y="125"/>
                      <a:pt x="104" y="121"/>
                      <a:pt x="113" y="1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p>
            </p:txBody>
          </p:sp>
          <p:sp>
            <p:nvSpPr>
              <p:cNvPr id="12" name="Freeform 7">
                <a:extLst>
                  <a:ext uri="{FF2B5EF4-FFF2-40B4-BE49-F238E27FC236}">
                    <a16:creationId xmlns:a16="http://schemas.microsoft.com/office/drawing/2014/main" id="{005A9B4D-286F-B941-9C6E-134CEA5DB668}"/>
                  </a:ext>
                </a:extLst>
              </p:cNvPr>
              <p:cNvSpPr>
                <a:spLocks/>
              </p:cNvSpPr>
              <p:nvPr/>
            </p:nvSpPr>
            <p:spPr bwMode="auto">
              <a:xfrm>
                <a:off x="11561235" y="274383"/>
                <a:ext cx="137719" cy="142796"/>
              </a:xfrm>
              <a:custGeom>
                <a:avLst/>
                <a:gdLst>
                  <a:gd name="T0" fmla="*/ 132 w 149"/>
                  <a:gd name="T1" fmla="*/ 17 h 154"/>
                  <a:gd name="T2" fmla="*/ 149 w 149"/>
                  <a:gd name="T3" fmla="*/ 67 h 154"/>
                  <a:gd name="T4" fmla="*/ 149 w 149"/>
                  <a:gd name="T5" fmla="*/ 154 h 154"/>
                  <a:gd name="T6" fmla="*/ 132 w 149"/>
                  <a:gd name="T7" fmla="*/ 154 h 154"/>
                  <a:gd name="T8" fmla="*/ 114 w 149"/>
                  <a:gd name="T9" fmla="*/ 135 h 154"/>
                  <a:gd name="T10" fmla="*/ 114 w 149"/>
                  <a:gd name="T11" fmla="*/ 71 h 154"/>
                  <a:gd name="T12" fmla="*/ 104 w 149"/>
                  <a:gd name="T13" fmla="*/ 41 h 154"/>
                  <a:gd name="T14" fmla="*/ 78 w 149"/>
                  <a:gd name="T15" fmla="*/ 31 h 154"/>
                  <a:gd name="T16" fmla="*/ 47 w 149"/>
                  <a:gd name="T17" fmla="*/ 43 h 154"/>
                  <a:gd name="T18" fmla="*/ 35 w 149"/>
                  <a:gd name="T19" fmla="*/ 77 h 154"/>
                  <a:gd name="T20" fmla="*/ 35 w 149"/>
                  <a:gd name="T21" fmla="*/ 135 h 154"/>
                  <a:gd name="T22" fmla="*/ 17 w 149"/>
                  <a:gd name="T23" fmla="*/ 154 h 154"/>
                  <a:gd name="T24" fmla="*/ 0 w 149"/>
                  <a:gd name="T25" fmla="*/ 154 h 154"/>
                  <a:gd name="T26" fmla="*/ 0 w 149"/>
                  <a:gd name="T27" fmla="*/ 2 h 154"/>
                  <a:gd name="T28" fmla="*/ 15 w 149"/>
                  <a:gd name="T29" fmla="*/ 2 h 154"/>
                  <a:gd name="T30" fmla="*/ 34 w 149"/>
                  <a:gd name="T31" fmla="*/ 20 h 154"/>
                  <a:gd name="T32" fmla="*/ 34 w 149"/>
                  <a:gd name="T33" fmla="*/ 22 h 154"/>
                  <a:gd name="T34" fmla="*/ 56 w 149"/>
                  <a:gd name="T35" fmla="*/ 6 h 154"/>
                  <a:gd name="T36" fmla="*/ 86 w 149"/>
                  <a:gd name="T37" fmla="*/ 0 h 154"/>
                  <a:gd name="T38" fmla="*/ 132 w 149"/>
                  <a:gd name="T39" fmla="*/ 17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54">
                    <a:moveTo>
                      <a:pt x="132" y="17"/>
                    </a:moveTo>
                    <a:cubicBezTo>
                      <a:pt x="144" y="28"/>
                      <a:pt x="149" y="45"/>
                      <a:pt x="149" y="67"/>
                    </a:cubicBezTo>
                    <a:cubicBezTo>
                      <a:pt x="149" y="154"/>
                      <a:pt x="149" y="154"/>
                      <a:pt x="149" y="154"/>
                    </a:cubicBezTo>
                    <a:cubicBezTo>
                      <a:pt x="132" y="154"/>
                      <a:pt x="132" y="154"/>
                      <a:pt x="132" y="154"/>
                    </a:cubicBezTo>
                    <a:cubicBezTo>
                      <a:pt x="122" y="154"/>
                      <a:pt x="114" y="146"/>
                      <a:pt x="114" y="135"/>
                    </a:cubicBezTo>
                    <a:cubicBezTo>
                      <a:pt x="114" y="71"/>
                      <a:pt x="114" y="71"/>
                      <a:pt x="114" y="71"/>
                    </a:cubicBezTo>
                    <a:cubicBezTo>
                      <a:pt x="114" y="58"/>
                      <a:pt x="111" y="48"/>
                      <a:pt x="104" y="41"/>
                    </a:cubicBezTo>
                    <a:cubicBezTo>
                      <a:pt x="98" y="35"/>
                      <a:pt x="89" y="31"/>
                      <a:pt x="78" y="31"/>
                    </a:cubicBezTo>
                    <a:cubicBezTo>
                      <a:pt x="65" y="31"/>
                      <a:pt x="54" y="35"/>
                      <a:pt x="47" y="43"/>
                    </a:cubicBezTo>
                    <a:cubicBezTo>
                      <a:pt x="39" y="51"/>
                      <a:pt x="35" y="62"/>
                      <a:pt x="35" y="77"/>
                    </a:cubicBezTo>
                    <a:cubicBezTo>
                      <a:pt x="35" y="135"/>
                      <a:pt x="35" y="135"/>
                      <a:pt x="35" y="135"/>
                    </a:cubicBezTo>
                    <a:cubicBezTo>
                      <a:pt x="35" y="146"/>
                      <a:pt x="27" y="154"/>
                      <a:pt x="17" y="154"/>
                    </a:cubicBezTo>
                    <a:cubicBezTo>
                      <a:pt x="0" y="154"/>
                      <a:pt x="0" y="154"/>
                      <a:pt x="0" y="154"/>
                    </a:cubicBezTo>
                    <a:cubicBezTo>
                      <a:pt x="0" y="2"/>
                      <a:pt x="0" y="2"/>
                      <a:pt x="0" y="2"/>
                    </a:cubicBezTo>
                    <a:cubicBezTo>
                      <a:pt x="15" y="2"/>
                      <a:pt x="15" y="2"/>
                      <a:pt x="15" y="2"/>
                    </a:cubicBezTo>
                    <a:cubicBezTo>
                      <a:pt x="25" y="2"/>
                      <a:pt x="34" y="10"/>
                      <a:pt x="34" y="20"/>
                    </a:cubicBezTo>
                    <a:cubicBezTo>
                      <a:pt x="34" y="22"/>
                      <a:pt x="34" y="22"/>
                      <a:pt x="34" y="22"/>
                    </a:cubicBezTo>
                    <a:cubicBezTo>
                      <a:pt x="39" y="14"/>
                      <a:pt x="47" y="9"/>
                      <a:pt x="56" y="6"/>
                    </a:cubicBezTo>
                    <a:cubicBezTo>
                      <a:pt x="65" y="2"/>
                      <a:pt x="75" y="0"/>
                      <a:pt x="86" y="0"/>
                    </a:cubicBezTo>
                    <a:cubicBezTo>
                      <a:pt x="105" y="0"/>
                      <a:pt x="120" y="6"/>
                      <a:pt x="132"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p>
            </p:txBody>
          </p:sp>
          <p:sp>
            <p:nvSpPr>
              <p:cNvPr id="13" name="Freeform 8">
                <a:extLst>
                  <a:ext uri="{FF2B5EF4-FFF2-40B4-BE49-F238E27FC236}">
                    <a16:creationId xmlns:a16="http://schemas.microsoft.com/office/drawing/2014/main" id="{65BBDCEB-3ED2-E344-AA43-8DC2061C0A2B}"/>
                  </a:ext>
                </a:extLst>
              </p:cNvPr>
              <p:cNvSpPr>
                <a:spLocks noEditPoints="1"/>
              </p:cNvSpPr>
              <p:nvPr/>
            </p:nvSpPr>
            <p:spPr bwMode="auto">
              <a:xfrm>
                <a:off x="11716495" y="224220"/>
                <a:ext cx="148798" cy="194806"/>
              </a:xfrm>
              <a:custGeom>
                <a:avLst/>
                <a:gdLst>
                  <a:gd name="T0" fmla="*/ 161 w 161"/>
                  <a:gd name="T1" fmla="*/ 0 h 210"/>
                  <a:gd name="T2" fmla="*/ 161 w 161"/>
                  <a:gd name="T3" fmla="*/ 208 h 210"/>
                  <a:gd name="T4" fmla="*/ 145 w 161"/>
                  <a:gd name="T5" fmla="*/ 208 h 210"/>
                  <a:gd name="T6" fmla="*/ 127 w 161"/>
                  <a:gd name="T7" fmla="*/ 189 h 210"/>
                  <a:gd name="T8" fmla="*/ 127 w 161"/>
                  <a:gd name="T9" fmla="*/ 188 h 210"/>
                  <a:gd name="T10" fmla="*/ 105 w 161"/>
                  <a:gd name="T11" fmla="*/ 204 h 210"/>
                  <a:gd name="T12" fmla="*/ 77 w 161"/>
                  <a:gd name="T13" fmla="*/ 210 h 210"/>
                  <a:gd name="T14" fmla="*/ 37 w 161"/>
                  <a:gd name="T15" fmla="*/ 200 h 210"/>
                  <a:gd name="T16" fmla="*/ 10 w 161"/>
                  <a:gd name="T17" fmla="*/ 173 h 210"/>
                  <a:gd name="T18" fmla="*/ 0 w 161"/>
                  <a:gd name="T19" fmla="*/ 132 h 210"/>
                  <a:gd name="T20" fmla="*/ 10 w 161"/>
                  <a:gd name="T21" fmla="*/ 91 h 210"/>
                  <a:gd name="T22" fmla="*/ 37 w 161"/>
                  <a:gd name="T23" fmla="*/ 64 h 210"/>
                  <a:gd name="T24" fmla="*/ 77 w 161"/>
                  <a:gd name="T25" fmla="*/ 54 h 210"/>
                  <a:gd name="T26" fmla="*/ 104 w 161"/>
                  <a:gd name="T27" fmla="*/ 59 h 210"/>
                  <a:gd name="T28" fmla="*/ 126 w 161"/>
                  <a:gd name="T29" fmla="*/ 75 h 210"/>
                  <a:gd name="T30" fmla="*/ 126 w 161"/>
                  <a:gd name="T31" fmla="*/ 0 h 210"/>
                  <a:gd name="T32" fmla="*/ 161 w 161"/>
                  <a:gd name="T33" fmla="*/ 0 h 210"/>
                  <a:gd name="T34" fmla="*/ 104 w 161"/>
                  <a:gd name="T35" fmla="*/ 174 h 210"/>
                  <a:gd name="T36" fmla="*/ 120 w 161"/>
                  <a:gd name="T37" fmla="*/ 157 h 210"/>
                  <a:gd name="T38" fmla="*/ 126 w 161"/>
                  <a:gd name="T39" fmla="*/ 132 h 210"/>
                  <a:gd name="T40" fmla="*/ 120 w 161"/>
                  <a:gd name="T41" fmla="*/ 107 h 210"/>
                  <a:gd name="T42" fmla="*/ 104 w 161"/>
                  <a:gd name="T43" fmla="*/ 90 h 210"/>
                  <a:gd name="T44" fmla="*/ 81 w 161"/>
                  <a:gd name="T45" fmla="*/ 84 h 210"/>
                  <a:gd name="T46" fmla="*/ 58 w 161"/>
                  <a:gd name="T47" fmla="*/ 90 h 210"/>
                  <a:gd name="T48" fmla="*/ 42 w 161"/>
                  <a:gd name="T49" fmla="*/ 107 h 210"/>
                  <a:gd name="T50" fmla="*/ 36 w 161"/>
                  <a:gd name="T51" fmla="*/ 132 h 210"/>
                  <a:gd name="T52" fmla="*/ 42 w 161"/>
                  <a:gd name="T53" fmla="*/ 157 h 210"/>
                  <a:gd name="T54" fmla="*/ 58 w 161"/>
                  <a:gd name="T55" fmla="*/ 174 h 210"/>
                  <a:gd name="T56" fmla="*/ 81 w 161"/>
                  <a:gd name="T57" fmla="*/ 179 h 210"/>
                  <a:gd name="T58" fmla="*/ 104 w 161"/>
                  <a:gd name="T59" fmla="*/ 174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61" h="210">
                    <a:moveTo>
                      <a:pt x="161" y="0"/>
                    </a:moveTo>
                    <a:cubicBezTo>
                      <a:pt x="161" y="208"/>
                      <a:pt x="161" y="208"/>
                      <a:pt x="161" y="208"/>
                    </a:cubicBezTo>
                    <a:cubicBezTo>
                      <a:pt x="145" y="208"/>
                      <a:pt x="145" y="208"/>
                      <a:pt x="145" y="208"/>
                    </a:cubicBezTo>
                    <a:cubicBezTo>
                      <a:pt x="135" y="208"/>
                      <a:pt x="127" y="200"/>
                      <a:pt x="127" y="189"/>
                    </a:cubicBezTo>
                    <a:cubicBezTo>
                      <a:pt x="127" y="188"/>
                      <a:pt x="127" y="188"/>
                      <a:pt x="127" y="188"/>
                    </a:cubicBezTo>
                    <a:cubicBezTo>
                      <a:pt x="121" y="195"/>
                      <a:pt x="114" y="201"/>
                      <a:pt x="105" y="204"/>
                    </a:cubicBezTo>
                    <a:cubicBezTo>
                      <a:pt x="97" y="208"/>
                      <a:pt x="87" y="210"/>
                      <a:pt x="77" y="210"/>
                    </a:cubicBezTo>
                    <a:cubicBezTo>
                      <a:pt x="62" y="210"/>
                      <a:pt x="49" y="207"/>
                      <a:pt x="37" y="200"/>
                    </a:cubicBezTo>
                    <a:cubicBezTo>
                      <a:pt x="25" y="194"/>
                      <a:pt x="16" y="185"/>
                      <a:pt x="10" y="173"/>
                    </a:cubicBezTo>
                    <a:cubicBezTo>
                      <a:pt x="3" y="161"/>
                      <a:pt x="0" y="147"/>
                      <a:pt x="0" y="132"/>
                    </a:cubicBezTo>
                    <a:cubicBezTo>
                      <a:pt x="0" y="116"/>
                      <a:pt x="3" y="103"/>
                      <a:pt x="10" y="91"/>
                    </a:cubicBezTo>
                    <a:cubicBezTo>
                      <a:pt x="16" y="79"/>
                      <a:pt x="25" y="70"/>
                      <a:pt x="37" y="64"/>
                    </a:cubicBezTo>
                    <a:cubicBezTo>
                      <a:pt x="49" y="57"/>
                      <a:pt x="62" y="54"/>
                      <a:pt x="77" y="54"/>
                    </a:cubicBezTo>
                    <a:cubicBezTo>
                      <a:pt x="87" y="54"/>
                      <a:pt x="96" y="56"/>
                      <a:pt x="104" y="59"/>
                    </a:cubicBezTo>
                    <a:cubicBezTo>
                      <a:pt x="113" y="63"/>
                      <a:pt x="120" y="68"/>
                      <a:pt x="126" y="75"/>
                    </a:cubicBezTo>
                    <a:cubicBezTo>
                      <a:pt x="126" y="0"/>
                      <a:pt x="126" y="0"/>
                      <a:pt x="126" y="0"/>
                    </a:cubicBezTo>
                    <a:lnTo>
                      <a:pt x="161" y="0"/>
                    </a:lnTo>
                    <a:close/>
                    <a:moveTo>
                      <a:pt x="104" y="174"/>
                    </a:moveTo>
                    <a:cubicBezTo>
                      <a:pt x="111" y="170"/>
                      <a:pt x="116" y="164"/>
                      <a:pt x="120" y="157"/>
                    </a:cubicBezTo>
                    <a:cubicBezTo>
                      <a:pt x="124" y="150"/>
                      <a:pt x="126" y="141"/>
                      <a:pt x="126" y="132"/>
                    </a:cubicBezTo>
                    <a:cubicBezTo>
                      <a:pt x="126" y="122"/>
                      <a:pt x="124" y="114"/>
                      <a:pt x="120" y="107"/>
                    </a:cubicBezTo>
                    <a:cubicBezTo>
                      <a:pt x="116" y="100"/>
                      <a:pt x="111" y="94"/>
                      <a:pt x="104" y="90"/>
                    </a:cubicBezTo>
                    <a:cubicBezTo>
                      <a:pt x="97" y="86"/>
                      <a:pt x="89" y="84"/>
                      <a:pt x="81" y="84"/>
                    </a:cubicBezTo>
                    <a:cubicBezTo>
                      <a:pt x="72" y="84"/>
                      <a:pt x="65" y="86"/>
                      <a:pt x="58" y="90"/>
                    </a:cubicBezTo>
                    <a:cubicBezTo>
                      <a:pt x="51" y="94"/>
                      <a:pt x="46" y="100"/>
                      <a:pt x="42" y="107"/>
                    </a:cubicBezTo>
                    <a:cubicBezTo>
                      <a:pt x="38" y="114"/>
                      <a:pt x="36" y="122"/>
                      <a:pt x="36" y="132"/>
                    </a:cubicBezTo>
                    <a:cubicBezTo>
                      <a:pt x="36" y="141"/>
                      <a:pt x="38" y="150"/>
                      <a:pt x="42" y="157"/>
                    </a:cubicBezTo>
                    <a:cubicBezTo>
                      <a:pt x="46" y="164"/>
                      <a:pt x="51" y="170"/>
                      <a:pt x="58" y="174"/>
                    </a:cubicBezTo>
                    <a:cubicBezTo>
                      <a:pt x="65" y="177"/>
                      <a:pt x="72" y="179"/>
                      <a:pt x="81" y="179"/>
                    </a:cubicBezTo>
                    <a:cubicBezTo>
                      <a:pt x="89" y="179"/>
                      <a:pt x="97" y="177"/>
                      <a:pt x="104" y="1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p>
            </p:txBody>
          </p:sp>
          <p:sp>
            <p:nvSpPr>
              <p:cNvPr id="14" name="Freeform 9">
                <a:extLst>
                  <a:ext uri="{FF2B5EF4-FFF2-40B4-BE49-F238E27FC236}">
                    <a16:creationId xmlns:a16="http://schemas.microsoft.com/office/drawing/2014/main" id="{7D6F6D11-0FD9-AE46-990E-3A0FBAD546FC}"/>
                  </a:ext>
                </a:extLst>
              </p:cNvPr>
              <p:cNvSpPr>
                <a:spLocks/>
              </p:cNvSpPr>
              <p:nvPr/>
            </p:nvSpPr>
            <p:spPr bwMode="auto">
              <a:xfrm>
                <a:off x="11891144" y="274383"/>
                <a:ext cx="81400" cy="142796"/>
              </a:xfrm>
              <a:custGeom>
                <a:avLst/>
                <a:gdLst>
                  <a:gd name="T0" fmla="*/ 88 w 88"/>
                  <a:gd name="T1" fmla="*/ 0 h 154"/>
                  <a:gd name="T2" fmla="*/ 88 w 88"/>
                  <a:gd name="T3" fmla="*/ 34 h 154"/>
                  <a:gd name="T4" fmla="*/ 79 w 88"/>
                  <a:gd name="T5" fmla="*/ 33 h 154"/>
                  <a:gd name="T6" fmla="*/ 47 w 88"/>
                  <a:gd name="T7" fmla="*/ 45 h 154"/>
                  <a:gd name="T8" fmla="*/ 35 w 88"/>
                  <a:gd name="T9" fmla="*/ 80 h 154"/>
                  <a:gd name="T10" fmla="*/ 35 w 88"/>
                  <a:gd name="T11" fmla="*/ 135 h 154"/>
                  <a:gd name="T12" fmla="*/ 17 w 88"/>
                  <a:gd name="T13" fmla="*/ 154 h 154"/>
                  <a:gd name="T14" fmla="*/ 0 w 88"/>
                  <a:gd name="T15" fmla="*/ 154 h 154"/>
                  <a:gd name="T16" fmla="*/ 0 w 88"/>
                  <a:gd name="T17" fmla="*/ 2 h 154"/>
                  <a:gd name="T18" fmla="*/ 34 w 88"/>
                  <a:gd name="T19" fmla="*/ 2 h 154"/>
                  <a:gd name="T20" fmla="*/ 34 w 88"/>
                  <a:gd name="T21" fmla="*/ 24 h 154"/>
                  <a:gd name="T22" fmla="*/ 88 w 88"/>
                  <a:gd name="T23"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8" h="154">
                    <a:moveTo>
                      <a:pt x="88" y="0"/>
                    </a:moveTo>
                    <a:cubicBezTo>
                      <a:pt x="88" y="34"/>
                      <a:pt x="88" y="34"/>
                      <a:pt x="88" y="34"/>
                    </a:cubicBezTo>
                    <a:cubicBezTo>
                      <a:pt x="85" y="33"/>
                      <a:pt x="82" y="33"/>
                      <a:pt x="79" y="33"/>
                    </a:cubicBezTo>
                    <a:cubicBezTo>
                      <a:pt x="66" y="33"/>
                      <a:pt x="55" y="37"/>
                      <a:pt x="47" y="45"/>
                    </a:cubicBezTo>
                    <a:cubicBezTo>
                      <a:pt x="39" y="53"/>
                      <a:pt x="35" y="65"/>
                      <a:pt x="35" y="80"/>
                    </a:cubicBezTo>
                    <a:cubicBezTo>
                      <a:pt x="35" y="135"/>
                      <a:pt x="35" y="135"/>
                      <a:pt x="35" y="135"/>
                    </a:cubicBezTo>
                    <a:cubicBezTo>
                      <a:pt x="35" y="146"/>
                      <a:pt x="27" y="154"/>
                      <a:pt x="17" y="154"/>
                    </a:cubicBezTo>
                    <a:cubicBezTo>
                      <a:pt x="0" y="154"/>
                      <a:pt x="0" y="154"/>
                      <a:pt x="0" y="154"/>
                    </a:cubicBezTo>
                    <a:cubicBezTo>
                      <a:pt x="0" y="2"/>
                      <a:pt x="0" y="2"/>
                      <a:pt x="0" y="2"/>
                    </a:cubicBezTo>
                    <a:cubicBezTo>
                      <a:pt x="34" y="2"/>
                      <a:pt x="34" y="2"/>
                      <a:pt x="34" y="2"/>
                    </a:cubicBezTo>
                    <a:cubicBezTo>
                      <a:pt x="34" y="24"/>
                      <a:pt x="34" y="24"/>
                      <a:pt x="34" y="24"/>
                    </a:cubicBezTo>
                    <a:cubicBezTo>
                      <a:pt x="44" y="8"/>
                      <a:pt x="62" y="0"/>
                      <a:pt x="8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p>
            </p:txBody>
          </p:sp>
        </p:grpSp>
        <p:grpSp>
          <p:nvGrpSpPr>
            <p:cNvPr id="5" name="KITE">
              <a:extLst>
                <a:ext uri="{FF2B5EF4-FFF2-40B4-BE49-F238E27FC236}">
                  <a16:creationId xmlns:a16="http://schemas.microsoft.com/office/drawing/2014/main" id="{389FB438-CC9C-134F-9823-2D565F470E78}"/>
                </a:ext>
              </a:extLst>
            </p:cNvPr>
            <p:cNvGrpSpPr/>
            <p:nvPr/>
          </p:nvGrpSpPr>
          <p:grpSpPr>
            <a:xfrm>
              <a:off x="11082528" y="276230"/>
              <a:ext cx="158030" cy="140950"/>
              <a:chOff x="11082528" y="276230"/>
              <a:chExt cx="158030" cy="140950"/>
            </a:xfrm>
          </p:grpSpPr>
          <p:sp>
            <p:nvSpPr>
              <p:cNvPr id="15" name="Freeform 10">
                <a:extLst>
                  <a:ext uri="{FF2B5EF4-FFF2-40B4-BE49-F238E27FC236}">
                    <a16:creationId xmlns:a16="http://schemas.microsoft.com/office/drawing/2014/main" id="{D6568531-DA32-1B4F-BC3E-447AFBBF8633}"/>
                  </a:ext>
                </a:extLst>
              </p:cNvPr>
              <p:cNvSpPr>
                <a:spLocks/>
              </p:cNvSpPr>
              <p:nvPr/>
            </p:nvSpPr>
            <p:spPr bwMode="auto">
              <a:xfrm>
                <a:off x="11126844" y="355014"/>
                <a:ext cx="69398" cy="62166"/>
              </a:xfrm>
              <a:custGeom>
                <a:avLst/>
                <a:gdLst>
                  <a:gd name="T0" fmla="*/ 0 w 75"/>
                  <a:gd name="T1" fmla="*/ 66 h 67"/>
                  <a:gd name="T2" fmla="*/ 5 w 75"/>
                  <a:gd name="T3" fmla="*/ 67 h 67"/>
                  <a:gd name="T4" fmla="*/ 70 w 75"/>
                  <a:gd name="T5" fmla="*/ 67 h 67"/>
                  <a:gd name="T6" fmla="*/ 75 w 75"/>
                  <a:gd name="T7" fmla="*/ 66 h 67"/>
                  <a:gd name="T8" fmla="*/ 38 w 75"/>
                  <a:gd name="T9" fmla="*/ 0 h 67"/>
                  <a:gd name="T10" fmla="*/ 0 w 75"/>
                  <a:gd name="T11" fmla="*/ 66 h 67"/>
                </a:gdLst>
                <a:ahLst/>
                <a:cxnLst>
                  <a:cxn ang="0">
                    <a:pos x="T0" y="T1"/>
                  </a:cxn>
                  <a:cxn ang="0">
                    <a:pos x="T2" y="T3"/>
                  </a:cxn>
                  <a:cxn ang="0">
                    <a:pos x="T4" y="T5"/>
                  </a:cxn>
                  <a:cxn ang="0">
                    <a:pos x="T6" y="T7"/>
                  </a:cxn>
                  <a:cxn ang="0">
                    <a:pos x="T8" y="T9"/>
                  </a:cxn>
                  <a:cxn ang="0">
                    <a:pos x="T10" y="T11"/>
                  </a:cxn>
                </a:cxnLst>
                <a:rect l="0" t="0" r="r" b="b"/>
                <a:pathLst>
                  <a:path w="75" h="67">
                    <a:moveTo>
                      <a:pt x="0" y="66"/>
                    </a:moveTo>
                    <a:cubicBezTo>
                      <a:pt x="1" y="67"/>
                      <a:pt x="3" y="67"/>
                      <a:pt x="5" y="67"/>
                    </a:cubicBezTo>
                    <a:cubicBezTo>
                      <a:pt x="70" y="67"/>
                      <a:pt x="70" y="67"/>
                      <a:pt x="70" y="67"/>
                    </a:cubicBezTo>
                    <a:cubicBezTo>
                      <a:pt x="72" y="67"/>
                      <a:pt x="74" y="67"/>
                      <a:pt x="75" y="66"/>
                    </a:cubicBezTo>
                    <a:cubicBezTo>
                      <a:pt x="38" y="0"/>
                      <a:pt x="38" y="0"/>
                      <a:pt x="38" y="0"/>
                    </a:cubicBezTo>
                    <a:lnTo>
                      <a:pt x="0" y="66"/>
                    </a:lnTo>
                    <a:close/>
                  </a:path>
                </a:pathLst>
              </a:custGeom>
              <a:solidFill>
                <a:srgbClr val="FC8D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p>
            </p:txBody>
          </p:sp>
          <p:sp>
            <p:nvSpPr>
              <p:cNvPr id="16" name="Freeform 11">
                <a:extLst>
                  <a:ext uri="{FF2B5EF4-FFF2-40B4-BE49-F238E27FC236}">
                    <a16:creationId xmlns:a16="http://schemas.microsoft.com/office/drawing/2014/main" id="{BDC96263-CE01-9C44-B6A3-A34B32E46857}"/>
                  </a:ext>
                </a:extLst>
              </p:cNvPr>
              <p:cNvSpPr>
                <a:spLocks/>
              </p:cNvSpPr>
              <p:nvPr/>
            </p:nvSpPr>
            <p:spPr bwMode="auto">
              <a:xfrm>
                <a:off x="11169468" y="351321"/>
                <a:ext cx="71090" cy="60319"/>
              </a:xfrm>
              <a:custGeom>
                <a:avLst/>
                <a:gdLst>
                  <a:gd name="T0" fmla="*/ 38 w 77"/>
                  <a:gd name="T1" fmla="*/ 65 h 65"/>
                  <a:gd name="T2" fmla="*/ 41 w 77"/>
                  <a:gd name="T3" fmla="*/ 61 h 65"/>
                  <a:gd name="T4" fmla="*/ 77 w 77"/>
                  <a:gd name="T5" fmla="*/ 0 h 65"/>
                  <a:gd name="T6" fmla="*/ 0 w 77"/>
                  <a:gd name="T7" fmla="*/ 0 h 65"/>
                  <a:gd name="T8" fmla="*/ 38 w 77"/>
                  <a:gd name="T9" fmla="*/ 65 h 65"/>
                </a:gdLst>
                <a:ahLst/>
                <a:cxnLst>
                  <a:cxn ang="0">
                    <a:pos x="T0" y="T1"/>
                  </a:cxn>
                  <a:cxn ang="0">
                    <a:pos x="T2" y="T3"/>
                  </a:cxn>
                  <a:cxn ang="0">
                    <a:pos x="T4" y="T5"/>
                  </a:cxn>
                  <a:cxn ang="0">
                    <a:pos x="T6" y="T7"/>
                  </a:cxn>
                  <a:cxn ang="0">
                    <a:pos x="T8" y="T9"/>
                  </a:cxn>
                </a:cxnLst>
                <a:rect l="0" t="0" r="r" b="b"/>
                <a:pathLst>
                  <a:path w="77" h="65">
                    <a:moveTo>
                      <a:pt x="38" y="65"/>
                    </a:moveTo>
                    <a:cubicBezTo>
                      <a:pt x="39" y="64"/>
                      <a:pt x="40" y="63"/>
                      <a:pt x="41" y="61"/>
                    </a:cubicBezTo>
                    <a:cubicBezTo>
                      <a:pt x="77" y="0"/>
                      <a:pt x="77" y="0"/>
                      <a:pt x="77" y="0"/>
                    </a:cubicBezTo>
                    <a:cubicBezTo>
                      <a:pt x="0" y="0"/>
                      <a:pt x="0" y="0"/>
                      <a:pt x="0" y="0"/>
                    </a:cubicBezTo>
                    <a:lnTo>
                      <a:pt x="38" y="65"/>
                    </a:lnTo>
                    <a:close/>
                  </a:path>
                </a:pathLst>
              </a:custGeom>
              <a:solidFill>
                <a:srgbClr val="FF706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p>
            </p:txBody>
          </p:sp>
          <p:sp>
            <p:nvSpPr>
              <p:cNvPr id="18" name="Freeform 12">
                <a:extLst>
                  <a:ext uri="{FF2B5EF4-FFF2-40B4-BE49-F238E27FC236}">
                    <a16:creationId xmlns:a16="http://schemas.microsoft.com/office/drawing/2014/main" id="{C59D1D9D-B44D-BF4E-91F5-B80696195862}"/>
                  </a:ext>
                </a:extLst>
              </p:cNvPr>
              <p:cNvSpPr>
                <a:spLocks/>
              </p:cNvSpPr>
              <p:nvPr/>
            </p:nvSpPr>
            <p:spPr bwMode="auto">
              <a:xfrm>
                <a:off x="11082528" y="351321"/>
                <a:ext cx="71090" cy="60319"/>
              </a:xfrm>
              <a:custGeom>
                <a:avLst/>
                <a:gdLst>
                  <a:gd name="T0" fmla="*/ 0 w 77"/>
                  <a:gd name="T1" fmla="*/ 0 h 65"/>
                  <a:gd name="T2" fmla="*/ 36 w 77"/>
                  <a:gd name="T3" fmla="*/ 61 h 65"/>
                  <a:gd name="T4" fmla="*/ 39 w 77"/>
                  <a:gd name="T5" fmla="*/ 65 h 65"/>
                  <a:gd name="T6" fmla="*/ 77 w 77"/>
                  <a:gd name="T7" fmla="*/ 0 h 65"/>
                  <a:gd name="T8" fmla="*/ 0 w 77"/>
                  <a:gd name="T9" fmla="*/ 0 h 65"/>
                </a:gdLst>
                <a:ahLst/>
                <a:cxnLst>
                  <a:cxn ang="0">
                    <a:pos x="T0" y="T1"/>
                  </a:cxn>
                  <a:cxn ang="0">
                    <a:pos x="T2" y="T3"/>
                  </a:cxn>
                  <a:cxn ang="0">
                    <a:pos x="T4" y="T5"/>
                  </a:cxn>
                  <a:cxn ang="0">
                    <a:pos x="T6" y="T7"/>
                  </a:cxn>
                  <a:cxn ang="0">
                    <a:pos x="T8" y="T9"/>
                  </a:cxn>
                </a:cxnLst>
                <a:rect l="0" t="0" r="r" b="b"/>
                <a:pathLst>
                  <a:path w="77" h="65">
                    <a:moveTo>
                      <a:pt x="0" y="0"/>
                    </a:moveTo>
                    <a:cubicBezTo>
                      <a:pt x="36" y="61"/>
                      <a:pt x="36" y="61"/>
                      <a:pt x="36" y="61"/>
                    </a:cubicBezTo>
                    <a:cubicBezTo>
                      <a:pt x="37" y="63"/>
                      <a:pt x="38" y="64"/>
                      <a:pt x="39" y="65"/>
                    </a:cubicBezTo>
                    <a:cubicBezTo>
                      <a:pt x="77" y="0"/>
                      <a:pt x="77" y="0"/>
                      <a:pt x="77" y="0"/>
                    </a:cubicBezTo>
                    <a:lnTo>
                      <a:pt x="0" y="0"/>
                    </a:lnTo>
                    <a:close/>
                  </a:path>
                </a:pathLst>
              </a:custGeom>
              <a:solidFill>
                <a:srgbClr val="FC50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p>
            </p:txBody>
          </p:sp>
          <p:sp>
            <p:nvSpPr>
              <p:cNvPr id="19" name="Freeform 13">
                <a:extLst>
                  <a:ext uri="{FF2B5EF4-FFF2-40B4-BE49-F238E27FC236}">
                    <a16:creationId xmlns:a16="http://schemas.microsoft.com/office/drawing/2014/main" id="{07A40B6F-0B96-BB44-A148-2E0EFD9D0632}"/>
                  </a:ext>
                </a:extLst>
              </p:cNvPr>
              <p:cNvSpPr>
                <a:spLocks/>
              </p:cNvSpPr>
              <p:nvPr/>
            </p:nvSpPr>
            <p:spPr bwMode="auto">
              <a:xfrm>
                <a:off x="11082528" y="280846"/>
                <a:ext cx="71090" cy="61242"/>
              </a:xfrm>
              <a:custGeom>
                <a:avLst/>
                <a:gdLst>
                  <a:gd name="T0" fmla="*/ 39 w 77"/>
                  <a:gd name="T1" fmla="*/ 0 h 66"/>
                  <a:gd name="T2" fmla="*/ 36 w 77"/>
                  <a:gd name="T3" fmla="*/ 5 h 66"/>
                  <a:gd name="T4" fmla="*/ 0 w 77"/>
                  <a:gd name="T5" fmla="*/ 66 h 66"/>
                  <a:gd name="T6" fmla="*/ 77 w 77"/>
                  <a:gd name="T7" fmla="*/ 66 h 66"/>
                  <a:gd name="T8" fmla="*/ 39 w 77"/>
                  <a:gd name="T9" fmla="*/ 0 h 66"/>
                </a:gdLst>
                <a:ahLst/>
                <a:cxnLst>
                  <a:cxn ang="0">
                    <a:pos x="T0" y="T1"/>
                  </a:cxn>
                  <a:cxn ang="0">
                    <a:pos x="T2" y="T3"/>
                  </a:cxn>
                  <a:cxn ang="0">
                    <a:pos x="T4" y="T5"/>
                  </a:cxn>
                  <a:cxn ang="0">
                    <a:pos x="T6" y="T7"/>
                  </a:cxn>
                  <a:cxn ang="0">
                    <a:pos x="T8" y="T9"/>
                  </a:cxn>
                </a:cxnLst>
                <a:rect l="0" t="0" r="r" b="b"/>
                <a:pathLst>
                  <a:path w="77" h="66">
                    <a:moveTo>
                      <a:pt x="39" y="0"/>
                    </a:moveTo>
                    <a:cubicBezTo>
                      <a:pt x="38" y="2"/>
                      <a:pt x="37" y="3"/>
                      <a:pt x="36" y="5"/>
                    </a:cubicBezTo>
                    <a:cubicBezTo>
                      <a:pt x="0" y="66"/>
                      <a:pt x="0" y="66"/>
                      <a:pt x="0" y="66"/>
                    </a:cubicBezTo>
                    <a:cubicBezTo>
                      <a:pt x="77" y="66"/>
                      <a:pt x="77" y="66"/>
                      <a:pt x="77" y="66"/>
                    </a:cubicBezTo>
                    <a:lnTo>
                      <a:pt x="39" y="0"/>
                    </a:lnTo>
                    <a:close/>
                  </a:path>
                </a:pathLst>
              </a:custGeom>
              <a:solidFill>
                <a:srgbClr val="E10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p>
            </p:txBody>
          </p:sp>
          <p:sp>
            <p:nvSpPr>
              <p:cNvPr id="20" name="Freeform 14">
                <a:extLst>
                  <a:ext uri="{FF2B5EF4-FFF2-40B4-BE49-F238E27FC236}">
                    <a16:creationId xmlns:a16="http://schemas.microsoft.com/office/drawing/2014/main" id="{619A4D45-039E-5947-9FC7-CEE2B09326B6}"/>
                  </a:ext>
                </a:extLst>
              </p:cNvPr>
              <p:cNvSpPr>
                <a:spLocks/>
              </p:cNvSpPr>
              <p:nvPr/>
            </p:nvSpPr>
            <p:spPr bwMode="auto">
              <a:xfrm>
                <a:off x="11169468" y="280846"/>
                <a:ext cx="71090" cy="61242"/>
              </a:xfrm>
              <a:custGeom>
                <a:avLst/>
                <a:gdLst>
                  <a:gd name="T0" fmla="*/ 77 w 77"/>
                  <a:gd name="T1" fmla="*/ 66 h 66"/>
                  <a:gd name="T2" fmla="*/ 41 w 77"/>
                  <a:gd name="T3" fmla="*/ 5 h 66"/>
                  <a:gd name="T4" fmla="*/ 38 w 77"/>
                  <a:gd name="T5" fmla="*/ 0 h 66"/>
                  <a:gd name="T6" fmla="*/ 0 w 77"/>
                  <a:gd name="T7" fmla="*/ 66 h 66"/>
                  <a:gd name="T8" fmla="*/ 77 w 77"/>
                  <a:gd name="T9" fmla="*/ 66 h 66"/>
                </a:gdLst>
                <a:ahLst/>
                <a:cxnLst>
                  <a:cxn ang="0">
                    <a:pos x="T0" y="T1"/>
                  </a:cxn>
                  <a:cxn ang="0">
                    <a:pos x="T2" y="T3"/>
                  </a:cxn>
                  <a:cxn ang="0">
                    <a:pos x="T4" y="T5"/>
                  </a:cxn>
                  <a:cxn ang="0">
                    <a:pos x="T6" y="T7"/>
                  </a:cxn>
                  <a:cxn ang="0">
                    <a:pos x="T8" y="T9"/>
                  </a:cxn>
                </a:cxnLst>
                <a:rect l="0" t="0" r="r" b="b"/>
                <a:pathLst>
                  <a:path w="77" h="66">
                    <a:moveTo>
                      <a:pt x="77" y="66"/>
                    </a:moveTo>
                    <a:cubicBezTo>
                      <a:pt x="41" y="5"/>
                      <a:pt x="41" y="5"/>
                      <a:pt x="41" y="5"/>
                    </a:cubicBezTo>
                    <a:cubicBezTo>
                      <a:pt x="40" y="3"/>
                      <a:pt x="39" y="2"/>
                      <a:pt x="38" y="0"/>
                    </a:cubicBezTo>
                    <a:cubicBezTo>
                      <a:pt x="0" y="66"/>
                      <a:pt x="0" y="66"/>
                      <a:pt x="0" y="66"/>
                    </a:cubicBezTo>
                    <a:lnTo>
                      <a:pt x="77" y="66"/>
                    </a:lnTo>
                    <a:close/>
                  </a:path>
                </a:pathLst>
              </a:custGeom>
              <a:solidFill>
                <a:srgbClr val="FC50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p>
            </p:txBody>
          </p:sp>
          <p:sp>
            <p:nvSpPr>
              <p:cNvPr id="21" name="Freeform 15">
                <a:extLst>
                  <a:ext uri="{FF2B5EF4-FFF2-40B4-BE49-F238E27FC236}">
                    <a16:creationId xmlns:a16="http://schemas.microsoft.com/office/drawing/2014/main" id="{FE135EEA-109D-1D4F-BC19-12C79F5E25A2}"/>
                  </a:ext>
                </a:extLst>
              </p:cNvPr>
              <p:cNvSpPr>
                <a:spLocks/>
              </p:cNvSpPr>
              <p:nvPr/>
            </p:nvSpPr>
            <p:spPr bwMode="auto">
              <a:xfrm>
                <a:off x="11126844" y="276230"/>
                <a:ext cx="69398" cy="61242"/>
              </a:xfrm>
              <a:custGeom>
                <a:avLst/>
                <a:gdLst>
                  <a:gd name="T0" fmla="*/ 75 w 75"/>
                  <a:gd name="T1" fmla="*/ 1 h 66"/>
                  <a:gd name="T2" fmla="*/ 70 w 75"/>
                  <a:gd name="T3" fmla="*/ 0 h 66"/>
                  <a:gd name="T4" fmla="*/ 5 w 75"/>
                  <a:gd name="T5" fmla="*/ 0 h 66"/>
                  <a:gd name="T6" fmla="*/ 0 w 75"/>
                  <a:gd name="T7" fmla="*/ 1 h 66"/>
                  <a:gd name="T8" fmla="*/ 38 w 75"/>
                  <a:gd name="T9" fmla="*/ 66 h 66"/>
                  <a:gd name="T10" fmla="*/ 75 w 75"/>
                  <a:gd name="T11" fmla="*/ 1 h 66"/>
                </a:gdLst>
                <a:ahLst/>
                <a:cxnLst>
                  <a:cxn ang="0">
                    <a:pos x="T0" y="T1"/>
                  </a:cxn>
                  <a:cxn ang="0">
                    <a:pos x="T2" y="T3"/>
                  </a:cxn>
                  <a:cxn ang="0">
                    <a:pos x="T4" y="T5"/>
                  </a:cxn>
                  <a:cxn ang="0">
                    <a:pos x="T6" y="T7"/>
                  </a:cxn>
                  <a:cxn ang="0">
                    <a:pos x="T8" y="T9"/>
                  </a:cxn>
                  <a:cxn ang="0">
                    <a:pos x="T10" y="T11"/>
                  </a:cxn>
                </a:cxnLst>
                <a:rect l="0" t="0" r="r" b="b"/>
                <a:pathLst>
                  <a:path w="75" h="66">
                    <a:moveTo>
                      <a:pt x="75" y="1"/>
                    </a:moveTo>
                    <a:cubicBezTo>
                      <a:pt x="74" y="0"/>
                      <a:pt x="72" y="0"/>
                      <a:pt x="70" y="0"/>
                    </a:cubicBezTo>
                    <a:cubicBezTo>
                      <a:pt x="5" y="0"/>
                      <a:pt x="5" y="0"/>
                      <a:pt x="5" y="0"/>
                    </a:cubicBezTo>
                    <a:cubicBezTo>
                      <a:pt x="3" y="0"/>
                      <a:pt x="1" y="0"/>
                      <a:pt x="0" y="1"/>
                    </a:cubicBezTo>
                    <a:cubicBezTo>
                      <a:pt x="38" y="66"/>
                      <a:pt x="38" y="66"/>
                      <a:pt x="38" y="66"/>
                    </a:cubicBezTo>
                    <a:lnTo>
                      <a:pt x="75" y="1"/>
                    </a:lnTo>
                    <a:close/>
                  </a:path>
                </a:pathLst>
              </a:custGeom>
              <a:solidFill>
                <a:srgbClr val="F7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a:p>
            </p:txBody>
          </p:sp>
        </p:grpSp>
      </p:grpSp>
      <p:sp>
        <p:nvSpPr>
          <p:cNvPr id="9" name="Text Placeholder 8">
            <a:extLst>
              <a:ext uri="{FF2B5EF4-FFF2-40B4-BE49-F238E27FC236}">
                <a16:creationId xmlns:a16="http://schemas.microsoft.com/office/drawing/2014/main" id="{DDFEE728-48C7-AF4C-B8B5-C0E10D61EB22}"/>
              </a:ext>
            </a:extLst>
          </p:cNvPr>
          <p:cNvSpPr>
            <a:spLocks noGrp="1"/>
          </p:cNvSpPr>
          <p:nvPr>
            <p:ph type="body" idx="1"/>
          </p:nvPr>
        </p:nvSpPr>
        <p:spPr>
          <a:xfrm>
            <a:off x="837982" y="1825625"/>
            <a:ext cx="10512862"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75522136"/>
      </p:ext>
    </p:extLst>
  </p:cSld>
  <p:clrMap bg1="lt1" tx1="dk1" bg2="lt2" tx2="dk2" accent1="accent1" accent2="accent2" accent3="accent3" accent4="accent4" accent5="accent5" accent6="accent6" hlink="hlink" folHlink="folHlink"/>
  <p:sldLayoutIdLst>
    <p:sldLayoutId id="2147487266" r:id="rId1"/>
  </p:sldLayoutIdLst>
  <p:hf hdr="0" ftr="0" dt="0"/>
  <p:txStyles>
    <p:titleStyle>
      <a:lvl1pPr algn="l" defTabSz="456925" rtl="0" eaLnBrk="1" latinLnBrk="0" hangingPunct="1">
        <a:lnSpc>
          <a:spcPct val="100000"/>
        </a:lnSpc>
        <a:spcBef>
          <a:spcPct val="0"/>
        </a:spcBef>
        <a:spcAft>
          <a:spcPts val="0"/>
        </a:spcAft>
        <a:buNone/>
        <a:defRPr sz="1999" b="0" i="0" kern="1200">
          <a:solidFill>
            <a:schemeClr val="tx1"/>
          </a:solidFill>
          <a:latin typeface="Times New Roman Regular" panose="02020603050405020304" pitchFamily="18" charset="0"/>
          <a:ea typeface="+mj-ea"/>
          <a:cs typeface="Times New Roman" panose="02020603050405020304" pitchFamily="18" charset="0"/>
        </a:defRPr>
      </a:lvl1pPr>
    </p:titleStyle>
    <p:bodyStyle>
      <a:lvl1pPr marL="0" indent="0" algn="l" defTabSz="456925" rtl="0" eaLnBrk="1" latinLnBrk="0" hangingPunct="1">
        <a:lnSpc>
          <a:spcPct val="100000"/>
        </a:lnSpc>
        <a:spcBef>
          <a:spcPts val="400"/>
        </a:spcBef>
        <a:spcAft>
          <a:spcPts val="400"/>
        </a:spcAft>
        <a:buClrTx/>
        <a:buFont typeface="Arial" panose="020B0604020202020204" pitchFamily="34" charset="0"/>
        <a:buNone/>
        <a:defRPr sz="1400" b="0" i="0" kern="1200">
          <a:solidFill>
            <a:schemeClr val="tx2"/>
          </a:solidFill>
          <a:latin typeface="+mn-lt"/>
          <a:ea typeface="+mn-ea"/>
          <a:cs typeface="Times New Roman" panose="02020603050405020304" pitchFamily="18" charset="0"/>
        </a:defRPr>
      </a:lvl1pPr>
      <a:lvl2pPr marL="0" indent="0" algn="l" defTabSz="456925" rtl="0" eaLnBrk="1" latinLnBrk="0" hangingPunct="1">
        <a:lnSpc>
          <a:spcPct val="90000"/>
        </a:lnSpc>
        <a:spcBef>
          <a:spcPts val="1200"/>
        </a:spcBef>
        <a:spcAft>
          <a:spcPts val="300"/>
        </a:spcAft>
        <a:buClr>
          <a:schemeClr val="tx2"/>
        </a:buClr>
        <a:buFont typeface="+mj-lt"/>
        <a:buNone/>
        <a:defRPr sz="3599" b="0" i="0" kern="1200" cap="none" baseline="0">
          <a:solidFill>
            <a:schemeClr val="tx1"/>
          </a:solidFill>
          <a:latin typeface="+mj-lt"/>
          <a:ea typeface="+mn-ea"/>
          <a:cs typeface="+mn-cs"/>
        </a:defRPr>
      </a:lvl2pPr>
      <a:lvl3pPr marL="0" indent="0" algn="l" defTabSz="456925" rtl="0" eaLnBrk="1" latinLnBrk="0" hangingPunct="1">
        <a:lnSpc>
          <a:spcPct val="100000"/>
        </a:lnSpc>
        <a:spcBef>
          <a:spcPts val="1200"/>
        </a:spcBef>
        <a:spcAft>
          <a:spcPts val="400"/>
        </a:spcAft>
        <a:buClrTx/>
        <a:buFont typeface="Arial" panose="020B0604020202020204" pitchFamily="34" charset="0"/>
        <a:buNone/>
        <a:defRPr sz="1600" b="1" i="0" kern="1200" spc="20" baseline="0">
          <a:solidFill>
            <a:schemeClr val="tx2"/>
          </a:solidFill>
          <a:latin typeface="Century Gothic" panose="020B0502020202020204" pitchFamily="34" charset="0"/>
          <a:ea typeface="+mn-ea"/>
          <a:cs typeface="+mn-cs"/>
        </a:defRPr>
      </a:lvl3pPr>
      <a:lvl4pPr marL="0" marR="0" indent="0" algn="l" defTabSz="456925" rtl="0" eaLnBrk="1" fontAlgn="auto" latinLnBrk="0" hangingPunct="1">
        <a:lnSpc>
          <a:spcPct val="100000"/>
        </a:lnSpc>
        <a:spcBef>
          <a:spcPts val="200"/>
        </a:spcBef>
        <a:spcAft>
          <a:spcPts val="200"/>
        </a:spcAft>
        <a:buClr>
          <a:schemeClr val="tx2"/>
        </a:buClr>
        <a:buSzPct val="100000"/>
        <a:buFont typeface="Arial" panose="020B0604020202020204" pitchFamily="34" charset="0"/>
        <a:buNone/>
        <a:tabLst/>
        <a:defRPr sz="1200" b="0" i="0" kern="1200" spc="20">
          <a:solidFill>
            <a:schemeClr val="tx2"/>
          </a:solidFill>
          <a:latin typeface="Century Gothic" panose="020B0502020202020204" pitchFamily="34" charset="0"/>
          <a:ea typeface="+mn-ea"/>
          <a:cs typeface="+mn-cs"/>
        </a:defRPr>
      </a:lvl4pPr>
      <a:lvl5pPr marL="399930" indent="-171399" algn="l" defTabSz="456925" rtl="0" eaLnBrk="1" latinLnBrk="0" hangingPunct="1">
        <a:lnSpc>
          <a:spcPct val="100000"/>
        </a:lnSpc>
        <a:spcBef>
          <a:spcPts val="200"/>
        </a:spcBef>
        <a:spcAft>
          <a:spcPts val="200"/>
        </a:spcAft>
        <a:buClr>
          <a:schemeClr val="tx2"/>
        </a:buClr>
        <a:buFont typeface="Arial" panose="020B0604020202020204" pitchFamily="34" charset="0"/>
        <a:buChar char="•"/>
        <a:defRPr sz="1200" b="0" i="0" kern="1200" spc="20">
          <a:solidFill>
            <a:schemeClr val="tx2"/>
          </a:solidFill>
          <a:latin typeface="Century Gothic" panose="020B0502020202020204" pitchFamily="34" charset="0"/>
          <a:ea typeface="+mn-ea"/>
          <a:cs typeface="+mn-cs"/>
        </a:defRPr>
      </a:lvl5pPr>
      <a:lvl6pPr marL="393074" indent="0" algn="l" defTabSz="456925" rtl="0" eaLnBrk="1" latinLnBrk="0" hangingPunct="1">
        <a:lnSpc>
          <a:spcPct val="100000"/>
        </a:lnSpc>
        <a:spcBef>
          <a:spcPts val="200"/>
        </a:spcBef>
        <a:spcAft>
          <a:spcPts val="200"/>
        </a:spcAft>
        <a:buClr>
          <a:schemeClr val="tx2"/>
        </a:buClr>
        <a:buFont typeface="Lucida Grande" panose="020B0600040502020204" pitchFamily="34" charset="0"/>
        <a:buNone/>
        <a:defRPr sz="1400" b="0" i="0" kern="1200" spc="20" baseline="0">
          <a:solidFill>
            <a:schemeClr val="tx2"/>
          </a:solidFill>
          <a:latin typeface="Century Gothic" panose="020B0502020202020204" pitchFamily="34" charset="0"/>
          <a:ea typeface="+mn-ea"/>
          <a:cs typeface="+mn-cs"/>
        </a:defRPr>
      </a:lvl6pPr>
      <a:lvl7pPr marL="0" indent="0" algn="l" defTabSz="456925" rtl="0" eaLnBrk="1" latinLnBrk="0" hangingPunct="1">
        <a:lnSpc>
          <a:spcPct val="100000"/>
        </a:lnSpc>
        <a:spcBef>
          <a:spcPts val="400"/>
        </a:spcBef>
        <a:spcAft>
          <a:spcPts val="400"/>
        </a:spcAft>
        <a:buClr>
          <a:schemeClr val="tx2"/>
        </a:buClr>
        <a:buFont typeface="Arial" panose="020B0604020202020204" pitchFamily="34" charset="0"/>
        <a:buNone/>
        <a:defRPr sz="1000" b="0" i="1" kern="900" spc="20" baseline="0">
          <a:solidFill>
            <a:schemeClr val="tx2"/>
          </a:solidFill>
          <a:latin typeface="+mn-lt"/>
          <a:ea typeface="+mn-ea"/>
          <a:cs typeface="Times New Roman" panose="02020603050405020304" pitchFamily="18" charset="0"/>
        </a:defRPr>
      </a:lvl7pPr>
      <a:lvl8pPr marL="0" indent="0" algn="l" defTabSz="456925" rtl="0" eaLnBrk="1" latinLnBrk="0" hangingPunct="1">
        <a:spcBef>
          <a:spcPts val="400"/>
        </a:spcBef>
        <a:spcAft>
          <a:spcPts val="400"/>
        </a:spcAft>
        <a:buFont typeface="Arial" panose="020B0604020202020204" pitchFamily="34" charset="0"/>
        <a:buNone/>
        <a:defRPr sz="1400" kern="1200">
          <a:solidFill>
            <a:schemeClr val="tx2"/>
          </a:solidFill>
          <a:latin typeface="+mn-lt"/>
          <a:ea typeface="+mn-ea"/>
          <a:cs typeface="+mn-cs"/>
        </a:defRPr>
      </a:lvl8pPr>
      <a:lvl9pPr marL="0" indent="0" algn="l" defTabSz="456925" rtl="0" eaLnBrk="1" latinLnBrk="0" hangingPunct="1">
        <a:spcBef>
          <a:spcPts val="400"/>
        </a:spcBef>
        <a:spcAft>
          <a:spcPts val="400"/>
        </a:spcAft>
        <a:buFont typeface="Arial" panose="020B0604020202020204" pitchFamily="34" charset="0"/>
        <a:buNone/>
        <a:defRPr sz="1400" kern="1200">
          <a:solidFill>
            <a:schemeClr val="tx2"/>
          </a:solidFill>
          <a:latin typeface="+mn-lt"/>
          <a:ea typeface="+mn-ea"/>
          <a:cs typeface="+mn-cs"/>
        </a:defRPr>
      </a:lvl9pPr>
    </p:bodyStyle>
    <p:otherStyle>
      <a:defPPr>
        <a:defRPr lang="en-US"/>
      </a:defPPr>
      <a:lvl1pPr marL="0" indent="0" algn="l" defTabSz="456925" rtl="0" eaLnBrk="1" latinLnBrk="0" hangingPunct="1">
        <a:lnSpc>
          <a:spcPct val="100000"/>
        </a:lnSpc>
        <a:spcBef>
          <a:spcPts val="400"/>
        </a:spcBef>
        <a:spcAft>
          <a:spcPts val="400"/>
        </a:spcAft>
        <a:buClrTx/>
        <a:buFont typeface="Arial" panose="020B0604020202020204" pitchFamily="34" charset="0"/>
        <a:buNone/>
        <a:defRPr sz="1200" b="0" i="0" kern="1200">
          <a:solidFill>
            <a:schemeClr val="tx2"/>
          </a:solidFill>
          <a:latin typeface="+mn-lt"/>
          <a:ea typeface="+mn-ea"/>
          <a:cs typeface="Times New Roman" panose="02020603050405020304" pitchFamily="18" charset="0"/>
        </a:defRPr>
      </a:lvl1pPr>
      <a:lvl2pPr marL="0" indent="0" algn="l" defTabSz="456925" rtl="0" eaLnBrk="1" latinLnBrk="0" hangingPunct="1">
        <a:lnSpc>
          <a:spcPct val="90000"/>
        </a:lnSpc>
        <a:spcBef>
          <a:spcPts val="1200"/>
        </a:spcBef>
        <a:spcAft>
          <a:spcPts val="300"/>
        </a:spcAft>
        <a:buClr>
          <a:schemeClr val="tx2"/>
        </a:buClr>
        <a:buFont typeface="+mj-lt"/>
        <a:buNone/>
        <a:defRPr sz="1400" b="1" i="0" kern="1200" cap="none" baseline="0">
          <a:solidFill>
            <a:schemeClr val="tx2"/>
          </a:solidFill>
          <a:latin typeface="+mj-lt"/>
          <a:ea typeface="+mn-ea"/>
          <a:cs typeface="+mn-cs"/>
        </a:defRPr>
      </a:lvl2pPr>
      <a:lvl3pPr marL="0" indent="0" algn="l" defTabSz="456925" rtl="0" eaLnBrk="1" latinLnBrk="0" hangingPunct="1">
        <a:lnSpc>
          <a:spcPct val="100000"/>
        </a:lnSpc>
        <a:spcBef>
          <a:spcPts val="1200"/>
        </a:spcBef>
        <a:spcAft>
          <a:spcPts val="400"/>
        </a:spcAft>
        <a:buClrTx/>
        <a:buFont typeface="Arial" panose="020B0604020202020204" pitchFamily="34" charset="0"/>
        <a:buNone/>
        <a:defRPr sz="1200" b="1" i="0" kern="1200" spc="20" baseline="0">
          <a:solidFill>
            <a:schemeClr val="tx2"/>
          </a:solidFill>
          <a:latin typeface="Century Gothic" panose="020B0502020202020204" pitchFamily="34" charset="0"/>
          <a:ea typeface="+mn-ea"/>
          <a:cs typeface="+mn-cs"/>
        </a:defRPr>
      </a:lvl3pPr>
      <a:lvl4pPr marL="201108" indent="-201108" algn="l" defTabSz="456925" rtl="0" eaLnBrk="1" latinLnBrk="0" hangingPunct="1">
        <a:lnSpc>
          <a:spcPct val="100000"/>
        </a:lnSpc>
        <a:spcBef>
          <a:spcPts val="200"/>
        </a:spcBef>
        <a:spcAft>
          <a:spcPts val="200"/>
        </a:spcAft>
        <a:buClr>
          <a:schemeClr val="tx2"/>
        </a:buClr>
        <a:buSzPct val="100000"/>
        <a:buFont typeface="Arial" panose="020B0604020202020204" pitchFamily="34" charset="0"/>
        <a:buChar char="•"/>
        <a:defRPr sz="1200" b="0" i="0" kern="1200" spc="20">
          <a:solidFill>
            <a:schemeClr val="tx2"/>
          </a:solidFill>
          <a:latin typeface="Century Gothic" panose="020B0502020202020204" pitchFamily="34" charset="0"/>
          <a:ea typeface="+mn-ea"/>
          <a:cs typeface="+mn-cs"/>
        </a:defRPr>
      </a:lvl4pPr>
      <a:lvl5pPr marL="393074" indent="-164543" algn="l" defTabSz="456925" rtl="0" eaLnBrk="1" latinLnBrk="0" hangingPunct="1">
        <a:lnSpc>
          <a:spcPct val="100000"/>
        </a:lnSpc>
        <a:spcBef>
          <a:spcPts val="200"/>
        </a:spcBef>
        <a:spcAft>
          <a:spcPts val="200"/>
        </a:spcAft>
        <a:buClr>
          <a:schemeClr val="tx2"/>
        </a:buClr>
        <a:buFont typeface="System Font Regular"/>
        <a:buChar char="–"/>
        <a:defRPr sz="1200" b="0" i="0" kern="1200" spc="20">
          <a:solidFill>
            <a:schemeClr val="tx2"/>
          </a:solidFill>
          <a:latin typeface="Century Gothic" panose="020B0502020202020204" pitchFamily="34" charset="0"/>
          <a:ea typeface="+mn-ea"/>
          <a:cs typeface="+mn-cs"/>
        </a:defRPr>
      </a:lvl5pPr>
      <a:lvl6pPr marL="612464" indent="-219390" algn="l" defTabSz="456925" rtl="0" eaLnBrk="1" latinLnBrk="0" hangingPunct="1">
        <a:lnSpc>
          <a:spcPct val="100000"/>
        </a:lnSpc>
        <a:spcBef>
          <a:spcPts val="200"/>
        </a:spcBef>
        <a:spcAft>
          <a:spcPts val="200"/>
        </a:spcAft>
        <a:buClr>
          <a:schemeClr val="tx2"/>
        </a:buClr>
        <a:buFont typeface="Lucida Grande" panose="020B0600040502020204" pitchFamily="34" charset="0"/>
        <a:buChar char="→"/>
        <a:defRPr sz="1200" b="0" i="0" kern="1200" spc="20" baseline="0">
          <a:solidFill>
            <a:schemeClr val="tx2"/>
          </a:solidFill>
          <a:latin typeface="Century Gothic" panose="020B0502020202020204" pitchFamily="34" charset="0"/>
          <a:ea typeface="+mn-ea"/>
          <a:cs typeface="+mn-cs"/>
        </a:defRPr>
      </a:lvl6pPr>
      <a:lvl7pPr marL="0" indent="0" algn="l" defTabSz="456925" rtl="0" eaLnBrk="1" latinLnBrk="0" hangingPunct="1">
        <a:lnSpc>
          <a:spcPct val="100000"/>
        </a:lnSpc>
        <a:spcBef>
          <a:spcPts val="400"/>
        </a:spcBef>
        <a:spcAft>
          <a:spcPts val="400"/>
        </a:spcAft>
        <a:buClr>
          <a:schemeClr val="tx2"/>
        </a:buClr>
        <a:buFont typeface="Arial" panose="020B0604020202020204" pitchFamily="34" charset="0"/>
        <a:buNone/>
        <a:defRPr sz="1200" b="0" i="1" kern="900" spc="20" baseline="0">
          <a:solidFill>
            <a:schemeClr val="tx2"/>
          </a:solidFill>
          <a:latin typeface="+mn-lt"/>
          <a:ea typeface="+mn-ea"/>
          <a:cs typeface="Times New Roman" panose="02020603050405020304" pitchFamily="18" charset="0"/>
        </a:defRPr>
      </a:lvl7pPr>
      <a:lvl8pPr marL="0" indent="0" algn="l" defTabSz="456925" rtl="0" eaLnBrk="1" latinLnBrk="0" hangingPunct="1">
        <a:spcBef>
          <a:spcPts val="400"/>
        </a:spcBef>
        <a:spcAft>
          <a:spcPts val="400"/>
        </a:spcAft>
        <a:buFont typeface="Arial" panose="020B0604020202020204" pitchFamily="34" charset="0"/>
        <a:buNone/>
        <a:defRPr sz="1200" kern="1200">
          <a:solidFill>
            <a:schemeClr val="tx2"/>
          </a:solidFill>
          <a:latin typeface="+mn-lt"/>
          <a:ea typeface="+mn-ea"/>
          <a:cs typeface="+mn-cs"/>
        </a:defRPr>
      </a:lvl8pPr>
      <a:lvl9pPr marL="0" indent="0" algn="l" defTabSz="456925" rtl="0" eaLnBrk="1" latinLnBrk="0" hangingPunct="1">
        <a:spcBef>
          <a:spcPts val="400"/>
        </a:spcBef>
        <a:spcAft>
          <a:spcPts val="400"/>
        </a:spcAft>
        <a:buFont typeface="Arial" panose="020B0604020202020204" pitchFamily="34" charset="0"/>
        <a:buNone/>
        <a:defRPr sz="1200" kern="1200">
          <a:solidFill>
            <a:schemeClr val="tx2"/>
          </a:solidFill>
          <a:latin typeface="+mn-lt"/>
          <a:ea typeface="+mn-ea"/>
          <a:cs typeface="+mn-cs"/>
        </a:defRPr>
      </a:lvl9pPr>
    </p:otherStyle>
  </p:txStyles>
  <p:extLst>
    <p:ext uri="{27BBF7A9-308A-43DC-89C8-2F10F3537804}">
      <p15:sldGuideLst xmlns:p15="http://schemas.microsoft.com/office/powerpoint/2012/main">
        <p15:guide id="7" pos="132">
          <p15:clr>
            <a:srgbClr val="F26B43"/>
          </p15:clr>
        </p15:guide>
        <p15:guide id="8" pos="7540">
          <p15:clr>
            <a:srgbClr val="F26B43"/>
          </p15:clr>
        </p15:guide>
        <p15:guide id="9" orient="horz" pos="576">
          <p15:clr>
            <a:srgbClr val="F26B43"/>
          </p15:clr>
        </p15:guide>
        <p15:guide id="10" orient="horz" pos="3888">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31" name="TITLE">
            <a:extLst>
              <a:ext uri="{FF2B5EF4-FFF2-40B4-BE49-F238E27FC236}">
                <a16:creationId xmlns:a16="http://schemas.microsoft.com/office/drawing/2014/main" id="{5DF98A9A-3A06-374E-BCB2-D84031CF49AA}"/>
              </a:ext>
            </a:extLst>
          </p:cNvPr>
          <p:cNvSpPr>
            <a:spLocks noGrp="1"/>
          </p:cNvSpPr>
          <p:nvPr>
            <p:ph type="title"/>
          </p:nvPr>
        </p:nvSpPr>
        <p:spPr>
          <a:xfrm>
            <a:off x="228600" y="201168"/>
            <a:ext cx="5865812" cy="274320"/>
          </a:xfrm>
          <a:prstGeom prst="rect">
            <a:avLst/>
          </a:prstGeom>
        </p:spPr>
        <p:txBody>
          <a:bodyPr vert="horz" wrap="square" lIns="0" tIns="0" rIns="0" bIns="0" rtlCol="0" anchor="t" anchorCtr="0">
            <a:spAutoFit/>
          </a:bodyPr>
          <a:lstStyle/>
          <a:p>
            <a:r>
              <a:rPr lang="en-US"/>
              <a:t>Click to edit Master title style</a:t>
            </a:r>
          </a:p>
        </p:txBody>
      </p:sp>
      <p:sp>
        <p:nvSpPr>
          <p:cNvPr id="9" name="Text Placeholder 1">
            <a:extLst>
              <a:ext uri="{FF2B5EF4-FFF2-40B4-BE49-F238E27FC236}">
                <a16:creationId xmlns:a16="http://schemas.microsoft.com/office/drawing/2014/main" id="{C9BF202A-0275-C44F-917F-788C776A7209}"/>
              </a:ext>
            </a:extLst>
          </p:cNvPr>
          <p:cNvSpPr>
            <a:spLocks noGrp="1"/>
          </p:cNvSpPr>
          <p:nvPr>
            <p:ph type="body" idx="1"/>
          </p:nvPr>
        </p:nvSpPr>
        <p:spPr>
          <a:xfrm>
            <a:off x="228599" y="502920"/>
            <a:ext cx="5865813" cy="274320"/>
          </a:xfrm>
          <a:prstGeom prst="rect">
            <a:avLst/>
          </a:prstGeom>
        </p:spPr>
        <p:txBody>
          <a:bodyPr vert="horz" lIns="0" tIns="0" rIns="0" bIns="0" rtlCol="0">
            <a:noAutofit/>
          </a:bodyPr>
          <a:lstStyle/>
          <a:p>
            <a:pPr lvl="0"/>
            <a:r>
              <a:rPr lang="en-US"/>
              <a:t>Click to edit Master text styles (14pt main body copy)</a:t>
            </a:r>
          </a:p>
          <a:p>
            <a:pPr lvl="1"/>
            <a:r>
              <a:rPr lang="en-US"/>
              <a:t>Click to edit Master text styles</a:t>
            </a:r>
          </a:p>
          <a:p>
            <a:pPr lvl="2"/>
            <a:r>
              <a:rPr lang="en-US"/>
              <a:t>Click to edit Master text styles</a:t>
            </a:r>
          </a:p>
          <a:p>
            <a:pPr lvl="3"/>
            <a:r>
              <a:rPr lang="en-US"/>
              <a:t>Click to edit Master text styles</a:t>
            </a:r>
          </a:p>
          <a:p>
            <a:pPr lvl="4"/>
            <a:r>
              <a:rPr lang="en-US"/>
              <a:t>Click to edit Master text styles</a:t>
            </a:r>
          </a:p>
          <a:p>
            <a:pPr lvl="5"/>
            <a:r>
              <a:rPr lang="en-US"/>
              <a:t>Click to edit Master text styles</a:t>
            </a:r>
          </a:p>
          <a:p>
            <a:pPr lvl="6"/>
            <a:r>
              <a:rPr lang="en-US"/>
              <a:t>Click to edit Master text styles (footer, data source)</a:t>
            </a:r>
          </a:p>
          <a:p>
            <a:pPr lvl="7"/>
            <a:r>
              <a:rPr lang="en-US"/>
              <a:t>Click to edit Master text styles (12pt copy)</a:t>
            </a:r>
          </a:p>
          <a:p>
            <a:pPr lvl="8"/>
            <a:r>
              <a:rPr lang="en-US"/>
              <a:t>Click to edit Master text styles (labels, captions, charts)</a:t>
            </a:r>
          </a:p>
        </p:txBody>
      </p:sp>
      <p:sp>
        <p:nvSpPr>
          <p:cNvPr id="7" name="Footer Placeholder 5">
            <a:extLst>
              <a:ext uri="{FF2B5EF4-FFF2-40B4-BE49-F238E27FC236}">
                <a16:creationId xmlns:a16="http://schemas.microsoft.com/office/drawing/2014/main" id="{88A26F3A-6D68-1E47-B276-907A695E92AD}"/>
              </a:ext>
            </a:extLst>
          </p:cNvPr>
          <p:cNvSpPr>
            <a:spLocks noGrp="1"/>
          </p:cNvSpPr>
          <p:nvPr>
            <p:ph type="ftr" sz="quarter" idx="3"/>
          </p:nvPr>
        </p:nvSpPr>
        <p:spPr>
          <a:xfrm>
            <a:off x="609758" y="6595533"/>
            <a:ext cx="9329310" cy="129687"/>
          </a:xfrm>
          <a:prstGeom prst="rect">
            <a:avLst/>
          </a:prstGeom>
        </p:spPr>
        <p:txBody>
          <a:bodyPr vert="horz" lIns="0" tIns="0" rIns="0" bIns="0" rtlCol="0" anchor="b" anchorCtr="0"/>
          <a:lstStyle>
            <a:lvl1pPr algn="l">
              <a:defRPr sz="600">
                <a:solidFill>
                  <a:schemeClr val="tx2">
                    <a:alpha val="60000"/>
                  </a:schemeClr>
                </a:solidFill>
              </a:defRPr>
            </a:lvl1pPr>
          </a:lstStyle>
          <a:p>
            <a:r>
              <a:rPr lang="en-US" kern="0"/>
              <a:t>© 2021 Xandr Inc. Xandr℠, the Kite logo, AT&amp;T, the Globe logo and other marks are trademarks and service marks of AT&amp;T Intellectual Property and/or AT&amp;T affiliated companies. All other marks contained herein are the property of their respective owners.</a:t>
            </a:r>
          </a:p>
        </p:txBody>
      </p:sp>
      <p:sp>
        <p:nvSpPr>
          <p:cNvPr id="8" name="Slide Number Placeholder 7">
            <a:extLst>
              <a:ext uri="{FF2B5EF4-FFF2-40B4-BE49-F238E27FC236}">
                <a16:creationId xmlns:a16="http://schemas.microsoft.com/office/drawing/2014/main" id="{C5883E81-6C5D-8546-83DD-963CF456F5A5}"/>
              </a:ext>
            </a:extLst>
          </p:cNvPr>
          <p:cNvSpPr>
            <a:spLocks noGrp="1"/>
          </p:cNvSpPr>
          <p:nvPr>
            <p:ph type="sldNum" sz="quarter" idx="4"/>
          </p:nvPr>
        </p:nvSpPr>
        <p:spPr>
          <a:xfrm>
            <a:off x="228659" y="6595533"/>
            <a:ext cx="381098" cy="129687"/>
          </a:xfrm>
          <a:prstGeom prst="rect">
            <a:avLst/>
          </a:prstGeom>
        </p:spPr>
        <p:txBody>
          <a:bodyPr vert="horz" lIns="0" tIns="0" rIns="0" bIns="0" rtlCol="0" anchor="b" anchorCtr="0"/>
          <a:lstStyle>
            <a:lvl1pPr algn="l">
              <a:spcBef>
                <a:spcPts val="0"/>
              </a:spcBef>
              <a:spcAft>
                <a:spcPts val="0"/>
              </a:spcAft>
              <a:defRPr sz="800">
                <a:solidFill>
                  <a:schemeClr val="tx2">
                    <a:alpha val="60000"/>
                  </a:schemeClr>
                </a:solidFill>
              </a:defRPr>
            </a:lvl1pPr>
          </a:lstStyle>
          <a:p>
            <a:fld id="{B039CED7-89A6-0D48-93AF-800B78660EBD}" type="slidenum">
              <a:rPr lang="en-US"/>
              <a:pPr/>
              <a:t>‹#›</a:t>
            </a:fld>
            <a:endParaRPr lang="en-US"/>
          </a:p>
        </p:txBody>
      </p:sp>
    </p:spTree>
    <p:extLst>
      <p:ext uri="{BB962C8B-B14F-4D97-AF65-F5344CB8AC3E}">
        <p14:creationId xmlns:p14="http://schemas.microsoft.com/office/powerpoint/2010/main" val="473223879"/>
      </p:ext>
    </p:extLst>
  </p:cSld>
  <p:clrMap bg1="lt1" tx1="dk1" bg2="lt2" tx2="dk2" accent1="accent1" accent2="accent2" accent3="accent3" accent4="accent4" accent5="accent5" accent6="accent6" hlink="hlink" folHlink="folHlink"/>
  <p:sldLayoutIdLst>
    <p:sldLayoutId id="2147487268" r:id="rId1"/>
    <p:sldLayoutId id="2147487269" r:id="rId2"/>
    <p:sldLayoutId id="2147487270" r:id="rId3"/>
    <p:sldLayoutId id="2147487271" r:id="rId4"/>
    <p:sldLayoutId id="2147487272" r:id="rId5"/>
    <p:sldLayoutId id="2147487273" r:id="rId6"/>
    <p:sldLayoutId id="2147487274" r:id="rId7"/>
    <p:sldLayoutId id="2147487275" r:id="rId8"/>
    <p:sldLayoutId id="2147487276" r:id="rId9"/>
    <p:sldLayoutId id="2147487277" r:id="rId10"/>
    <p:sldLayoutId id="2147487278" r:id="rId11"/>
    <p:sldLayoutId id="2147487279" r:id="rId12"/>
    <p:sldLayoutId id="2147487280" r:id="rId13"/>
    <p:sldLayoutId id="2147487281" r:id="rId14"/>
    <p:sldLayoutId id="2147487282" r:id="rId15"/>
    <p:sldLayoutId id="2147487283" r:id="rId16"/>
    <p:sldLayoutId id="2147487284" r:id="rId17"/>
    <p:sldLayoutId id="2147487285" r:id="rId18"/>
    <p:sldLayoutId id="2147487286" r:id="rId19"/>
    <p:sldLayoutId id="2147487287" r:id="rId20"/>
    <p:sldLayoutId id="2147487288" r:id="rId21"/>
    <p:sldLayoutId id="2147487289" r:id="rId22"/>
    <p:sldLayoutId id="2147487290" r:id="rId23"/>
    <p:sldLayoutId id="2147487291" r:id="rId24"/>
    <p:sldLayoutId id="2147487292" r:id="rId25"/>
    <p:sldLayoutId id="2147487293" r:id="rId26"/>
    <p:sldLayoutId id="2147487294" r:id="rId27"/>
    <p:sldLayoutId id="2147487295" r:id="rId28"/>
    <p:sldLayoutId id="2147487296" r:id="rId29"/>
    <p:sldLayoutId id="2147487297" r:id="rId30"/>
    <p:sldLayoutId id="2147487298" r:id="rId31"/>
    <p:sldLayoutId id="2147487299" r:id="rId32"/>
    <p:sldLayoutId id="2147487300" r:id="rId33"/>
    <p:sldLayoutId id="2147487301" r:id="rId34"/>
    <p:sldLayoutId id="2147487302" r:id="rId35"/>
    <p:sldLayoutId id="2147487303" r:id="rId36"/>
    <p:sldLayoutId id="2147487304" r:id="rId37"/>
    <p:sldLayoutId id="2147487305" r:id="rId38"/>
    <p:sldLayoutId id="2147487306" r:id="rId39"/>
    <p:sldLayoutId id="2147487307" r:id="rId40"/>
    <p:sldLayoutId id="2147487308" r:id="rId41"/>
    <p:sldLayoutId id="2147487309" r:id="rId42"/>
  </p:sldLayoutIdLst>
  <p:hf hdr="0" dt="0"/>
  <p:txStyles>
    <p:titleStyle>
      <a:lvl1pPr algn="l" defTabSz="457062" rtl="0" eaLnBrk="1" latinLnBrk="0" hangingPunct="1">
        <a:lnSpc>
          <a:spcPct val="90000"/>
        </a:lnSpc>
        <a:spcBef>
          <a:spcPct val="0"/>
        </a:spcBef>
        <a:spcAft>
          <a:spcPts val="0"/>
        </a:spcAft>
        <a:buNone/>
        <a:defRPr sz="2000" b="0" i="0" kern="0" spc="-30" baseline="0">
          <a:solidFill>
            <a:schemeClr val="bg1"/>
          </a:solidFill>
          <a:latin typeface="Times New Roman Regular" panose="02020603050405020304" pitchFamily="18" charset="0"/>
          <a:ea typeface="+mj-ea"/>
          <a:cs typeface="Times New Roman" panose="02020603050405020304" pitchFamily="18" charset="0"/>
        </a:defRPr>
      </a:lvl1pPr>
    </p:titleStyle>
    <p:bodyStyle>
      <a:lvl1pPr marL="0" indent="0" algn="l" defTabSz="182742" rtl="0" eaLnBrk="1" latinLnBrk="0" hangingPunct="1">
        <a:lnSpc>
          <a:spcPct val="120000"/>
        </a:lnSpc>
        <a:spcBef>
          <a:spcPts val="0"/>
        </a:spcBef>
        <a:spcAft>
          <a:spcPts val="0"/>
        </a:spcAft>
        <a:buClrTx/>
        <a:buFont typeface="Arial" panose="020B0604020202020204" pitchFamily="34" charset="0"/>
        <a:buNone/>
        <a:defRPr sz="1400" b="0" i="0" kern="0" baseline="0">
          <a:solidFill>
            <a:schemeClr val="tx2"/>
          </a:solidFill>
          <a:latin typeface="+mn-lt"/>
          <a:ea typeface="+mn-ea"/>
          <a:cs typeface="Times New Roman" panose="02020603050405020304" pitchFamily="18" charset="0"/>
        </a:defRPr>
      </a:lvl1pPr>
      <a:lvl2pPr marL="0" indent="0" algn="l" defTabSz="457062" rtl="0" eaLnBrk="1" latinLnBrk="0" hangingPunct="1">
        <a:lnSpc>
          <a:spcPct val="90000"/>
        </a:lnSpc>
        <a:spcBef>
          <a:spcPts val="0"/>
        </a:spcBef>
        <a:spcAft>
          <a:spcPts val="0"/>
        </a:spcAft>
        <a:buClr>
          <a:schemeClr val="tx2"/>
        </a:buClr>
        <a:buFont typeface="+mj-lt"/>
        <a:buNone/>
        <a:defRPr sz="2800" b="0" i="0" kern="0" cap="none" spc="-30" baseline="0">
          <a:solidFill>
            <a:schemeClr val="bg1"/>
          </a:solidFill>
          <a:latin typeface="+mj-lt"/>
          <a:ea typeface="+mn-ea"/>
          <a:cs typeface="+mn-cs"/>
        </a:defRPr>
      </a:lvl2pPr>
      <a:lvl3pPr marL="0" indent="0" algn="l" defTabSz="457062" rtl="0" eaLnBrk="1" latinLnBrk="0" hangingPunct="1">
        <a:lnSpc>
          <a:spcPct val="100000"/>
        </a:lnSpc>
        <a:spcBef>
          <a:spcPts val="0"/>
        </a:spcBef>
        <a:spcAft>
          <a:spcPts val="600"/>
        </a:spcAft>
        <a:buClrTx/>
        <a:buFont typeface="Arial" panose="020B0604020202020204" pitchFamily="34" charset="0"/>
        <a:buNone/>
        <a:defRPr sz="1600" b="1" i="0" kern="0" spc="0" baseline="0">
          <a:solidFill>
            <a:schemeClr val="bg1"/>
          </a:solidFill>
          <a:latin typeface="Century Gothic" panose="020B0502020202020204" pitchFamily="34" charset="0"/>
          <a:ea typeface="+mn-ea"/>
          <a:cs typeface="+mn-cs"/>
        </a:defRPr>
      </a:lvl3pPr>
      <a:lvl4pPr marL="182880" indent="-182880" algn="l" defTabSz="182880" rtl="0" eaLnBrk="1" latinLnBrk="0" hangingPunct="1">
        <a:lnSpc>
          <a:spcPct val="100000"/>
        </a:lnSpc>
        <a:spcBef>
          <a:spcPts val="0"/>
        </a:spcBef>
        <a:spcAft>
          <a:spcPts val="600"/>
        </a:spcAft>
        <a:buClr>
          <a:schemeClr val="tx2"/>
        </a:buClr>
        <a:buSzPct val="100000"/>
        <a:buFont typeface="Arial" panose="020B0604020202020204" pitchFamily="34" charset="0"/>
        <a:buChar char="•"/>
        <a:tabLst/>
        <a:defRPr sz="1400" b="0" i="0" kern="1200" spc="0">
          <a:solidFill>
            <a:schemeClr val="tx2"/>
          </a:solidFill>
          <a:latin typeface="Century Gothic" panose="020B0502020202020204" pitchFamily="34" charset="0"/>
          <a:ea typeface="+mn-ea"/>
          <a:cs typeface="+mn-cs"/>
        </a:defRPr>
      </a:lvl4pPr>
      <a:lvl5pPr marL="365760" indent="-182880" algn="l" defTabSz="457062" rtl="0" eaLnBrk="1" latinLnBrk="0" hangingPunct="1">
        <a:lnSpc>
          <a:spcPct val="100000"/>
        </a:lnSpc>
        <a:spcBef>
          <a:spcPts val="0"/>
        </a:spcBef>
        <a:spcAft>
          <a:spcPts val="600"/>
        </a:spcAft>
        <a:buClr>
          <a:schemeClr val="tx2"/>
        </a:buClr>
        <a:buFont typeface="Arial" panose="020B0604020202020204" pitchFamily="34" charset="0"/>
        <a:buChar char="•"/>
        <a:tabLst/>
        <a:defRPr sz="1400" b="0" i="0" kern="1200" spc="0">
          <a:solidFill>
            <a:schemeClr val="tx2"/>
          </a:solidFill>
          <a:latin typeface="Century Gothic" panose="020B0502020202020204" pitchFamily="34" charset="0"/>
          <a:ea typeface="+mn-ea"/>
          <a:cs typeface="+mn-cs"/>
        </a:defRPr>
      </a:lvl5pPr>
      <a:lvl6pPr marL="548640" indent="-182880" algn="l" defTabSz="457062" rtl="0" eaLnBrk="1" latinLnBrk="0" hangingPunct="1">
        <a:lnSpc>
          <a:spcPct val="100000"/>
        </a:lnSpc>
        <a:spcBef>
          <a:spcPts val="0"/>
        </a:spcBef>
        <a:spcAft>
          <a:spcPts val="600"/>
        </a:spcAft>
        <a:buClr>
          <a:schemeClr val="tx2"/>
        </a:buClr>
        <a:buFont typeface="Arial" panose="020B0604020202020204" pitchFamily="34" charset="0"/>
        <a:buChar char="•"/>
        <a:tabLst/>
        <a:defRPr sz="1400" b="0" i="0" kern="1200" spc="0" baseline="0">
          <a:solidFill>
            <a:schemeClr val="tx2"/>
          </a:solidFill>
          <a:latin typeface="Century Gothic" panose="020B0502020202020204" pitchFamily="34" charset="0"/>
          <a:ea typeface="+mn-ea"/>
          <a:cs typeface="+mn-cs"/>
        </a:defRPr>
      </a:lvl6pPr>
      <a:lvl7pPr marL="0" indent="0" algn="l" defTabSz="457062" rtl="0" eaLnBrk="1" latinLnBrk="0" hangingPunct="1">
        <a:lnSpc>
          <a:spcPct val="100000"/>
        </a:lnSpc>
        <a:spcBef>
          <a:spcPts val="0"/>
        </a:spcBef>
        <a:spcAft>
          <a:spcPts val="0"/>
        </a:spcAft>
        <a:buClr>
          <a:schemeClr val="tx2"/>
        </a:buClr>
        <a:buFont typeface="Arial" panose="020B0604020202020204" pitchFamily="34" charset="0"/>
        <a:buNone/>
        <a:defRPr sz="600" b="0" i="0" kern="900" spc="0" baseline="0">
          <a:solidFill>
            <a:schemeClr val="tx2"/>
          </a:solidFill>
          <a:latin typeface="+mn-lt"/>
          <a:ea typeface="+mn-ea"/>
          <a:cs typeface="Times New Roman" panose="02020603050405020304" pitchFamily="18" charset="0"/>
        </a:defRPr>
      </a:lvl7pPr>
      <a:lvl8pPr marL="0" indent="0" algn="l" defTabSz="182880" rtl="0" eaLnBrk="1" latinLnBrk="0" hangingPunct="1">
        <a:lnSpc>
          <a:spcPct val="100000"/>
        </a:lnSpc>
        <a:spcBef>
          <a:spcPts val="0"/>
        </a:spcBef>
        <a:spcAft>
          <a:spcPts val="0"/>
        </a:spcAft>
        <a:buFont typeface="Arial" panose="020B0604020202020204" pitchFamily="34" charset="0"/>
        <a:buNone/>
        <a:tabLst/>
        <a:defRPr sz="1200" kern="1200">
          <a:solidFill>
            <a:schemeClr val="tx2"/>
          </a:solidFill>
          <a:latin typeface="+mn-lt"/>
          <a:ea typeface="+mn-ea"/>
          <a:cs typeface="+mn-cs"/>
        </a:defRPr>
      </a:lvl8pPr>
      <a:lvl9pPr marL="0" indent="0" algn="l" defTabSz="182880" rtl="0" eaLnBrk="1" latinLnBrk="0" hangingPunct="1">
        <a:lnSpc>
          <a:spcPct val="100000"/>
        </a:lnSpc>
        <a:spcBef>
          <a:spcPts val="0"/>
        </a:spcBef>
        <a:spcAft>
          <a:spcPts val="0"/>
        </a:spcAft>
        <a:buFont typeface="Arial" panose="020B0604020202020204" pitchFamily="34" charset="0"/>
        <a:buNone/>
        <a:defRPr sz="1000" b="1" kern="1200">
          <a:solidFill>
            <a:schemeClr val="tx2"/>
          </a:solidFill>
          <a:latin typeface="+mn-lt"/>
          <a:ea typeface="+mn-ea"/>
          <a:cs typeface="+mn-cs"/>
        </a:defRPr>
      </a:lvl9pPr>
    </p:bodyStyle>
    <p:otherStyle>
      <a:defPPr>
        <a:defRPr lang="en-US"/>
      </a:defPPr>
      <a:lvl1pPr marL="0" indent="0" algn="l" defTabSz="457062" rtl="0" eaLnBrk="1" latinLnBrk="0" hangingPunct="1">
        <a:lnSpc>
          <a:spcPct val="100000"/>
        </a:lnSpc>
        <a:spcBef>
          <a:spcPts val="400"/>
        </a:spcBef>
        <a:spcAft>
          <a:spcPts val="400"/>
        </a:spcAft>
        <a:buClrTx/>
        <a:buFont typeface="Arial" panose="020B0604020202020204" pitchFamily="34" charset="0"/>
        <a:buNone/>
        <a:defRPr sz="1200" b="0" i="0" kern="1200">
          <a:solidFill>
            <a:schemeClr val="tx2"/>
          </a:solidFill>
          <a:latin typeface="+mn-lt"/>
          <a:ea typeface="+mn-ea"/>
          <a:cs typeface="Times New Roman" panose="02020603050405020304" pitchFamily="18" charset="0"/>
        </a:defRPr>
      </a:lvl1pPr>
      <a:lvl2pPr marL="0" indent="0" algn="l" defTabSz="457062" rtl="0" eaLnBrk="1" latinLnBrk="0" hangingPunct="1">
        <a:lnSpc>
          <a:spcPct val="90000"/>
        </a:lnSpc>
        <a:spcBef>
          <a:spcPts val="1200"/>
        </a:spcBef>
        <a:spcAft>
          <a:spcPts val="300"/>
        </a:spcAft>
        <a:buClr>
          <a:schemeClr val="tx2"/>
        </a:buClr>
        <a:buFont typeface="+mj-lt"/>
        <a:buNone/>
        <a:defRPr sz="1400" b="1" i="0" kern="1200" cap="none" baseline="0">
          <a:solidFill>
            <a:schemeClr val="tx2"/>
          </a:solidFill>
          <a:latin typeface="+mj-lt"/>
          <a:ea typeface="+mn-ea"/>
          <a:cs typeface="+mn-cs"/>
        </a:defRPr>
      </a:lvl2pPr>
      <a:lvl3pPr marL="0" indent="0" algn="l" defTabSz="457062" rtl="0" eaLnBrk="1" latinLnBrk="0" hangingPunct="1">
        <a:lnSpc>
          <a:spcPct val="100000"/>
        </a:lnSpc>
        <a:spcBef>
          <a:spcPts val="1200"/>
        </a:spcBef>
        <a:spcAft>
          <a:spcPts val="400"/>
        </a:spcAft>
        <a:buClrTx/>
        <a:buFont typeface="Arial" panose="020B0604020202020204" pitchFamily="34" charset="0"/>
        <a:buNone/>
        <a:defRPr sz="1200" b="1" i="0" kern="1200" spc="20" baseline="0">
          <a:solidFill>
            <a:schemeClr val="tx2"/>
          </a:solidFill>
          <a:latin typeface="Century Gothic" panose="020B0502020202020204" pitchFamily="34" charset="0"/>
          <a:ea typeface="+mn-ea"/>
          <a:cs typeface="+mn-cs"/>
        </a:defRPr>
      </a:lvl3pPr>
      <a:lvl4pPr marL="201168" indent="-201168" algn="l" defTabSz="457062" rtl="0" eaLnBrk="1" latinLnBrk="0" hangingPunct="1">
        <a:lnSpc>
          <a:spcPct val="100000"/>
        </a:lnSpc>
        <a:spcBef>
          <a:spcPts val="200"/>
        </a:spcBef>
        <a:spcAft>
          <a:spcPts val="200"/>
        </a:spcAft>
        <a:buClr>
          <a:schemeClr val="tx2"/>
        </a:buClr>
        <a:buSzPct val="100000"/>
        <a:buFont typeface="Arial" panose="020B0604020202020204" pitchFamily="34" charset="0"/>
        <a:buChar char="•"/>
        <a:defRPr sz="1200" b="0" i="0" kern="1200" spc="20">
          <a:solidFill>
            <a:schemeClr val="tx2"/>
          </a:solidFill>
          <a:latin typeface="Century Gothic" panose="020B0502020202020204" pitchFamily="34" charset="0"/>
          <a:ea typeface="+mn-ea"/>
          <a:cs typeface="+mn-cs"/>
        </a:defRPr>
      </a:lvl4pPr>
      <a:lvl5pPr marL="393192" indent="-164592" algn="l" defTabSz="457062" rtl="0" eaLnBrk="1" latinLnBrk="0" hangingPunct="1">
        <a:lnSpc>
          <a:spcPct val="100000"/>
        </a:lnSpc>
        <a:spcBef>
          <a:spcPts val="200"/>
        </a:spcBef>
        <a:spcAft>
          <a:spcPts val="200"/>
        </a:spcAft>
        <a:buClr>
          <a:schemeClr val="tx2"/>
        </a:buClr>
        <a:buFont typeface="System Font Regular"/>
        <a:buChar char="–"/>
        <a:defRPr sz="1200" b="0" i="0" kern="1200" spc="20">
          <a:solidFill>
            <a:schemeClr val="tx2"/>
          </a:solidFill>
          <a:latin typeface="Century Gothic" panose="020B0502020202020204" pitchFamily="34" charset="0"/>
          <a:ea typeface="+mn-ea"/>
          <a:cs typeface="+mn-cs"/>
        </a:defRPr>
      </a:lvl5pPr>
      <a:lvl6pPr marL="612648" indent="-219456" algn="l" defTabSz="457062" rtl="0" eaLnBrk="1" latinLnBrk="0" hangingPunct="1">
        <a:lnSpc>
          <a:spcPct val="100000"/>
        </a:lnSpc>
        <a:spcBef>
          <a:spcPts val="200"/>
        </a:spcBef>
        <a:spcAft>
          <a:spcPts val="200"/>
        </a:spcAft>
        <a:buClr>
          <a:schemeClr val="tx2"/>
        </a:buClr>
        <a:buFont typeface="Lucida Grande" panose="020B0600040502020204" pitchFamily="34" charset="0"/>
        <a:buChar char="→"/>
        <a:defRPr sz="1200" b="0" i="0" kern="1200" spc="20" baseline="0">
          <a:solidFill>
            <a:schemeClr val="tx2"/>
          </a:solidFill>
          <a:latin typeface="Century Gothic" panose="020B0502020202020204" pitchFamily="34" charset="0"/>
          <a:ea typeface="+mn-ea"/>
          <a:cs typeface="+mn-cs"/>
        </a:defRPr>
      </a:lvl6pPr>
      <a:lvl7pPr marL="0" indent="0" algn="l" defTabSz="457062" rtl="0" eaLnBrk="1" latinLnBrk="0" hangingPunct="1">
        <a:lnSpc>
          <a:spcPct val="100000"/>
        </a:lnSpc>
        <a:spcBef>
          <a:spcPts val="400"/>
        </a:spcBef>
        <a:spcAft>
          <a:spcPts val="400"/>
        </a:spcAft>
        <a:buClr>
          <a:schemeClr val="tx2"/>
        </a:buClr>
        <a:buFont typeface="Arial" panose="020B0604020202020204" pitchFamily="34" charset="0"/>
        <a:buNone/>
        <a:defRPr sz="1200" b="0" i="1" kern="900" spc="20" baseline="0">
          <a:solidFill>
            <a:schemeClr val="tx2"/>
          </a:solidFill>
          <a:latin typeface="+mn-lt"/>
          <a:ea typeface="+mn-ea"/>
          <a:cs typeface="Times New Roman" panose="02020603050405020304" pitchFamily="18" charset="0"/>
        </a:defRPr>
      </a:lvl7pPr>
      <a:lvl8pPr marL="0" indent="0" algn="l" defTabSz="457062" rtl="0" eaLnBrk="1" latinLnBrk="0" hangingPunct="1">
        <a:spcBef>
          <a:spcPts val="400"/>
        </a:spcBef>
        <a:spcAft>
          <a:spcPts val="400"/>
        </a:spcAft>
        <a:buFont typeface="Arial" panose="020B0604020202020204" pitchFamily="34" charset="0"/>
        <a:buNone/>
        <a:defRPr sz="1200" kern="1200">
          <a:solidFill>
            <a:schemeClr val="tx2"/>
          </a:solidFill>
          <a:latin typeface="+mn-lt"/>
          <a:ea typeface="+mn-ea"/>
          <a:cs typeface="+mn-cs"/>
        </a:defRPr>
      </a:lvl8pPr>
      <a:lvl9pPr marL="0" indent="0" algn="l" defTabSz="457062" rtl="0" eaLnBrk="1" latinLnBrk="0" hangingPunct="1">
        <a:spcBef>
          <a:spcPts val="400"/>
        </a:spcBef>
        <a:spcAft>
          <a:spcPts val="400"/>
        </a:spcAft>
        <a:buFont typeface="Arial" panose="020B0604020202020204" pitchFamily="34" charset="0"/>
        <a:buNone/>
        <a:defRPr sz="1200" kern="1200">
          <a:solidFill>
            <a:schemeClr val="tx2"/>
          </a:solidFill>
          <a:latin typeface="+mn-lt"/>
          <a:ea typeface="+mn-ea"/>
          <a:cs typeface="+mn-cs"/>
        </a:defRPr>
      </a:lvl9pPr>
    </p:otherStyle>
  </p:txStyles>
  <p:extLst>
    <p:ext uri="{27BBF7A9-308A-43DC-89C8-2F10F3537804}">
      <p15:sldGuideLst xmlns:p15="http://schemas.microsoft.com/office/powerpoint/2012/main">
        <p15:guide id="7" pos="132">
          <p15:clr>
            <a:srgbClr val="5ACBF0"/>
          </p15:clr>
        </p15:guide>
        <p15:guide id="8" pos="7559">
          <p15:clr>
            <a:srgbClr val="F26B43"/>
          </p15:clr>
        </p15:guide>
        <p15:guide id="9" orient="horz" pos="432">
          <p15:clr>
            <a:srgbClr val="5ACBF0"/>
          </p15:clr>
        </p15:guide>
        <p15:guide id="10" orient="horz" pos="3888">
          <p15:clr>
            <a:srgbClr val="5ACBF0"/>
          </p15:clr>
        </p15:guide>
        <p15:guide id="11" pos="3839">
          <p15:clr>
            <a:srgbClr val="5ACBF0"/>
          </p15:clr>
        </p15:guide>
        <p15:guide id="12" pos="4415">
          <p15:clr>
            <a:srgbClr val="5ACBF0"/>
          </p15:clr>
        </p15:guide>
        <p15:guide id="13" pos="3263">
          <p15:clr>
            <a:srgbClr val="5ACBF0"/>
          </p15:clr>
        </p15:guide>
        <p15:guide id="14" pos="4991">
          <p15:clr>
            <a:srgbClr val="5ACBF0"/>
          </p15:clr>
        </p15:guide>
        <p15:guide id="15" pos="5567">
          <p15:clr>
            <a:srgbClr val="5ACBF0"/>
          </p15:clr>
        </p15:guide>
        <p15:guide id="16" pos="6143">
          <p15:clr>
            <a:srgbClr val="5ACBF0"/>
          </p15:clr>
        </p15:guide>
        <p15:guide id="17" pos="6719">
          <p15:clr>
            <a:srgbClr val="5ACBF0"/>
          </p15:clr>
        </p15:guide>
        <p15:guide id="18" pos="7295">
          <p15:clr>
            <a:srgbClr val="5ACBF0"/>
          </p15:clr>
        </p15:guide>
        <p15:guide id="19" pos="2687">
          <p15:clr>
            <a:srgbClr val="5ACBF0"/>
          </p15:clr>
        </p15:guide>
        <p15:guide id="20" pos="2111">
          <p15:clr>
            <a:srgbClr val="5ACBF0"/>
          </p15:clr>
        </p15:guide>
        <p15:guide id="21" pos="1535">
          <p15:clr>
            <a:srgbClr val="5ACBF0"/>
          </p15:clr>
        </p15:guide>
        <p15:guide id="22" pos="959">
          <p15:clr>
            <a:srgbClr val="5ACBF0"/>
          </p15:clr>
        </p15:guide>
        <p15:guide id="23" pos="383">
          <p15:clr>
            <a:srgbClr val="5ACBF0"/>
          </p15:clr>
        </p15:guide>
        <p15:guide id="24" orient="horz" pos="1008">
          <p15:clr>
            <a:srgbClr val="5ACBF0"/>
          </p15:clr>
        </p15:guide>
        <p15:guide id="25" orient="horz" pos="1584">
          <p15:clr>
            <a:srgbClr val="5ACBF0"/>
          </p15:clr>
        </p15:guide>
        <p15:guide id="26" orient="horz" pos="2160">
          <p15:clr>
            <a:srgbClr val="5ACBF0"/>
          </p15:clr>
        </p15:guide>
        <p15:guide id="27" orient="horz" pos="2736">
          <p15:clr>
            <a:srgbClr val="5ACBF0"/>
          </p15:clr>
        </p15:guide>
        <p15:guide id="28" orient="horz" pos="3312">
          <p15:clr>
            <a:srgbClr val="5ACBF0"/>
          </p15:clr>
        </p15:guide>
        <p15:guide id="29" orient="horz" pos="26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92.jpeg"/><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103.tiff"/><Relationship Id="rId2" Type="http://schemas.openxmlformats.org/officeDocument/2006/relationships/image" Target="../media/image102.tiff"/><Relationship Id="rId1" Type="http://schemas.openxmlformats.org/officeDocument/2006/relationships/slideLayout" Target="../slideLayouts/slideLayout9.xml"/><Relationship Id="rId6" Type="http://schemas.openxmlformats.org/officeDocument/2006/relationships/image" Target="../media/image106.png"/><Relationship Id="rId5" Type="http://schemas.openxmlformats.org/officeDocument/2006/relationships/image" Target="../media/image105.png"/><Relationship Id="rId4" Type="http://schemas.openxmlformats.org/officeDocument/2006/relationships/image" Target="../media/image10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6.xml"/><Relationship Id="rId1" Type="http://schemas.openxmlformats.org/officeDocument/2006/relationships/slideLayout" Target="../slideLayouts/slideLayout152.xml"/><Relationship Id="rId5" Type="http://schemas.openxmlformats.org/officeDocument/2006/relationships/image" Target="../media/image106.png"/><Relationship Id="rId4" Type="http://schemas.openxmlformats.org/officeDocument/2006/relationships/image" Target="../media/image107.png"/></Relationships>
</file>

<file path=ppt/slides/_rels/slide15.xml.rels><?xml version="1.0" encoding="UTF-8" standalone="yes"?>
<Relationships xmlns="http://schemas.openxmlformats.org/package/2006/relationships"><Relationship Id="rId3" Type="http://schemas.openxmlformats.org/officeDocument/2006/relationships/image" Target="../media/image108.emf"/><Relationship Id="rId2" Type="http://schemas.openxmlformats.org/officeDocument/2006/relationships/notesSlide" Target="../notesSlides/notesSlide7.xml"/><Relationship Id="rId1" Type="http://schemas.openxmlformats.org/officeDocument/2006/relationships/slideLayout" Target="../slideLayouts/slideLayout152.xml"/><Relationship Id="rId4" Type="http://schemas.openxmlformats.org/officeDocument/2006/relationships/image" Target="../media/image104.png"/></Relationships>
</file>

<file path=ppt/slides/_rels/slide16.xml.rels><?xml version="1.0" encoding="UTF-8" standalone="yes"?>
<Relationships xmlns="http://schemas.openxmlformats.org/package/2006/relationships"><Relationship Id="rId3" Type="http://schemas.openxmlformats.org/officeDocument/2006/relationships/image" Target="../media/image109.emf"/><Relationship Id="rId2" Type="http://schemas.openxmlformats.org/officeDocument/2006/relationships/notesSlide" Target="../notesSlides/notesSlide8.xml"/><Relationship Id="rId1" Type="http://schemas.openxmlformats.org/officeDocument/2006/relationships/slideLayout" Target="../slideLayouts/slideLayout152.xml"/><Relationship Id="rId4" Type="http://schemas.openxmlformats.org/officeDocument/2006/relationships/image" Target="../media/image103.tiff"/></Relationships>
</file>

<file path=ppt/slides/_rels/slide17.xml.rels><?xml version="1.0" encoding="UTF-8" standalone="yes"?>
<Relationships xmlns="http://schemas.openxmlformats.org/package/2006/relationships"><Relationship Id="rId3" Type="http://schemas.openxmlformats.org/officeDocument/2006/relationships/image" Target="../media/image110.emf"/><Relationship Id="rId2" Type="http://schemas.openxmlformats.org/officeDocument/2006/relationships/notesSlide" Target="../notesSlides/notesSlide9.xml"/><Relationship Id="rId1" Type="http://schemas.openxmlformats.org/officeDocument/2006/relationships/slideLayout" Target="../slideLayouts/slideLayout152.xml"/><Relationship Id="rId4" Type="http://schemas.openxmlformats.org/officeDocument/2006/relationships/image" Target="../media/image102.tiff"/></Relationships>
</file>

<file path=ppt/slides/_rels/slide2.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image" Target="../media/image93.jpeg"/><Relationship Id="rId1" Type="http://schemas.openxmlformats.org/officeDocument/2006/relationships/slideLayout" Target="../slideLayouts/slideLayout18.xml"/><Relationship Id="rId4" Type="http://schemas.openxmlformats.org/officeDocument/2006/relationships/image" Target="../media/image95.jpeg"/></Relationships>
</file>

<file path=ppt/slides/_rels/slide3.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xml"/><Relationship Id="rId1" Type="http://schemas.openxmlformats.org/officeDocument/2006/relationships/slideLayout" Target="../slideLayouts/slideLayout9.xml"/><Relationship Id="rId4" Type="http://schemas.openxmlformats.org/officeDocument/2006/relationships/image" Target="../media/image97.svg"/></Relationships>
</file>

<file path=ppt/slides/_rels/slide4.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4.xml"/></Relationships>
</file>

<file path=ppt/slides/_rels/slide6.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16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32C0E3A-3E74-554C-9F7A-9B68435A4C30}"/>
              </a:ext>
            </a:extLst>
          </p:cNvPr>
          <p:cNvSpPr>
            <a:spLocks noGrp="1"/>
          </p:cNvSpPr>
          <p:nvPr>
            <p:ph type="body" sz="quarter" idx="17"/>
          </p:nvPr>
        </p:nvSpPr>
        <p:spPr/>
        <p:txBody>
          <a:bodyPr/>
          <a:lstStyle/>
          <a:p>
            <a:r>
              <a:rPr lang="en-US" dirty="0">
                <a:solidFill>
                  <a:schemeClr val="tx2"/>
                </a:solidFill>
              </a:rPr>
              <a:t>April 2021</a:t>
            </a:r>
          </a:p>
        </p:txBody>
      </p:sp>
      <p:sp>
        <p:nvSpPr>
          <p:cNvPr id="4" name="Title 3">
            <a:extLst>
              <a:ext uri="{FF2B5EF4-FFF2-40B4-BE49-F238E27FC236}">
                <a16:creationId xmlns:a16="http://schemas.microsoft.com/office/drawing/2014/main" id="{3CD1F5F3-01F5-8E4F-9078-60A5F91F077A}"/>
              </a:ext>
            </a:extLst>
          </p:cNvPr>
          <p:cNvSpPr>
            <a:spLocks noGrp="1"/>
          </p:cNvSpPr>
          <p:nvPr>
            <p:ph type="title"/>
          </p:nvPr>
        </p:nvSpPr>
        <p:spPr>
          <a:xfrm>
            <a:off x="608013" y="2239926"/>
            <a:ext cx="5246800" cy="1329595"/>
          </a:xfrm>
        </p:spPr>
        <p:txBody>
          <a:bodyPr/>
          <a:lstStyle/>
          <a:p>
            <a:br>
              <a:rPr lang="en-US" dirty="0">
                <a:solidFill>
                  <a:schemeClr val="tx2"/>
                </a:solidFill>
              </a:rPr>
            </a:br>
            <a:r>
              <a:rPr lang="en-US" dirty="0">
                <a:solidFill>
                  <a:schemeClr val="tx2"/>
                </a:solidFill>
              </a:rPr>
              <a:t>Data Science Toolkit</a:t>
            </a:r>
          </a:p>
        </p:txBody>
      </p:sp>
      <p:sp>
        <p:nvSpPr>
          <p:cNvPr id="7" name="Text Placeholder 2">
            <a:extLst>
              <a:ext uri="{FF2B5EF4-FFF2-40B4-BE49-F238E27FC236}">
                <a16:creationId xmlns:a16="http://schemas.microsoft.com/office/drawing/2014/main" id="{042E171C-9C55-F04D-8991-6C2CC45F22D0}"/>
              </a:ext>
            </a:extLst>
          </p:cNvPr>
          <p:cNvSpPr txBox="1">
            <a:spLocks/>
          </p:cNvSpPr>
          <p:nvPr/>
        </p:nvSpPr>
        <p:spPr>
          <a:xfrm>
            <a:off x="10143518" y="98108"/>
            <a:ext cx="1991792" cy="133528"/>
          </a:xfrm>
          <a:prstGeom prst="rect">
            <a:avLst/>
          </a:prstGeom>
        </p:spPr>
        <p:txBody>
          <a:bodyPr vert="horz" wrap="square" lIns="0" tIns="0" rIns="0" bIns="0" rtlCol="0" anchor="t" anchorCtr="0">
            <a:spAutoFit/>
          </a:bodyPr>
          <a:lstStyle>
            <a:lvl1pPr marL="0" indent="0" algn="l" defTabSz="182742" rtl="0" eaLnBrk="1" latinLnBrk="0" hangingPunct="1">
              <a:lnSpc>
                <a:spcPct val="120000"/>
              </a:lnSpc>
              <a:spcBef>
                <a:spcPts val="0"/>
              </a:spcBef>
              <a:spcAft>
                <a:spcPts val="0"/>
              </a:spcAft>
              <a:buClrTx/>
              <a:buFont typeface="Arial" panose="020B0604020202020204" pitchFamily="34" charset="0"/>
              <a:buNone/>
              <a:defRPr sz="1800" b="0" i="0" kern="0" baseline="0">
                <a:solidFill>
                  <a:schemeClr val="tx1"/>
                </a:solidFill>
                <a:latin typeface="Century Gothic" panose="020B0502020202020204" pitchFamily="34" charset="0"/>
                <a:ea typeface="+mn-ea"/>
                <a:cs typeface="Times New Roman" panose="02020603050405020304" pitchFamily="18" charset="0"/>
              </a:defRPr>
            </a:lvl1pPr>
            <a:lvl2pPr marL="0" indent="0" algn="l" defTabSz="457062" rtl="0" eaLnBrk="1" latinLnBrk="0" hangingPunct="1">
              <a:lnSpc>
                <a:spcPct val="90000"/>
              </a:lnSpc>
              <a:spcBef>
                <a:spcPts val="0"/>
              </a:spcBef>
              <a:spcAft>
                <a:spcPts val="0"/>
              </a:spcAft>
              <a:buClr>
                <a:schemeClr val="tx2"/>
              </a:buClr>
              <a:buFont typeface="+mj-lt"/>
              <a:buNone/>
              <a:defRPr sz="2800" b="0" i="0" kern="0" cap="none" spc="-30" baseline="0">
                <a:solidFill>
                  <a:schemeClr val="tx1"/>
                </a:solidFill>
                <a:latin typeface="+mj-lt"/>
                <a:ea typeface="+mn-ea"/>
                <a:cs typeface="+mn-cs"/>
              </a:defRPr>
            </a:lvl2pPr>
            <a:lvl3pPr marL="0" indent="0" algn="l" defTabSz="457062" rtl="0" eaLnBrk="1" latinLnBrk="0" hangingPunct="1">
              <a:lnSpc>
                <a:spcPct val="100000"/>
              </a:lnSpc>
              <a:spcBef>
                <a:spcPts val="0"/>
              </a:spcBef>
              <a:spcAft>
                <a:spcPts val="600"/>
              </a:spcAft>
              <a:buClrTx/>
              <a:buFont typeface="Arial" panose="020B0604020202020204" pitchFamily="34" charset="0"/>
              <a:buNone/>
              <a:defRPr sz="1600" b="1" i="0" kern="0" spc="0" baseline="0">
                <a:solidFill>
                  <a:schemeClr val="tx1"/>
                </a:solidFill>
                <a:latin typeface="Century Gothic" panose="020B0502020202020204" pitchFamily="34" charset="0"/>
                <a:ea typeface="+mn-ea"/>
                <a:cs typeface="+mn-cs"/>
              </a:defRPr>
            </a:lvl3pPr>
            <a:lvl4pPr marL="182880" indent="-182880" algn="l" defTabSz="182880" rtl="0" eaLnBrk="1" latinLnBrk="0" hangingPunct="1">
              <a:lnSpc>
                <a:spcPct val="100000"/>
              </a:lnSpc>
              <a:spcBef>
                <a:spcPts val="0"/>
              </a:spcBef>
              <a:spcAft>
                <a:spcPts val="600"/>
              </a:spcAft>
              <a:buClr>
                <a:schemeClr val="tx2"/>
              </a:buClr>
              <a:buSzPct val="100000"/>
              <a:buFont typeface="Arial" panose="020B0604020202020204" pitchFamily="34" charset="0"/>
              <a:buChar char="•"/>
              <a:tabLst/>
              <a:defRPr sz="1400" b="0" i="0" kern="1200" spc="0">
                <a:solidFill>
                  <a:schemeClr val="tx2"/>
                </a:solidFill>
                <a:latin typeface="Century Gothic" panose="020B0502020202020204" pitchFamily="34" charset="0"/>
                <a:ea typeface="+mn-ea"/>
                <a:cs typeface="+mn-cs"/>
              </a:defRPr>
            </a:lvl4pPr>
            <a:lvl5pPr marL="365760" indent="-182880" algn="l" defTabSz="457062" rtl="0" eaLnBrk="1" latinLnBrk="0" hangingPunct="1">
              <a:lnSpc>
                <a:spcPct val="100000"/>
              </a:lnSpc>
              <a:spcBef>
                <a:spcPts val="0"/>
              </a:spcBef>
              <a:spcAft>
                <a:spcPts val="600"/>
              </a:spcAft>
              <a:buClr>
                <a:schemeClr val="tx2"/>
              </a:buClr>
              <a:buFont typeface="Arial" panose="020B0604020202020204" pitchFamily="34" charset="0"/>
              <a:buChar char="•"/>
              <a:tabLst/>
              <a:defRPr sz="1400" b="0" i="0" kern="1200" spc="0">
                <a:solidFill>
                  <a:schemeClr val="tx2"/>
                </a:solidFill>
                <a:latin typeface="Century Gothic" panose="020B0502020202020204" pitchFamily="34" charset="0"/>
                <a:ea typeface="+mn-ea"/>
                <a:cs typeface="+mn-cs"/>
              </a:defRPr>
            </a:lvl5pPr>
            <a:lvl6pPr marL="548640" indent="-182880" algn="l" defTabSz="457062" rtl="0" eaLnBrk="1" latinLnBrk="0" hangingPunct="1">
              <a:lnSpc>
                <a:spcPct val="100000"/>
              </a:lnSpc>
              <a:spcBef>
                <a:spcPts val="0"/>
              </a:spcBef>
              <a:spcAft>
                <a:spcPts val="600"/>
              </a:spcAft>
              <a:buClr>
                <a:schemeClr val="tx2"/>
              </a:buClr>
              <a:buFont typeface="Arial" panose="020B0604020202020204" pitchFamily="34" charset="0"/>
              <a:buChar char="•"/>
              <a:tabLst/>
              <a:defRPr sz="1400" b="0" i="0" kern="1200" spc="0" baseline="0">
                <a:solidFill>
                  <a:schemeClr val="tx2"/>
                </a:solidFill>
                <a:latin typeface="Century Gothic" panose="020B0502020202020204" pitchFamily="34" charset="0"/>
                <a:ea typeface="+mn-ea"/>
                <a:cs typeface="+mn-cs"/>
              </a:defRPr>
            </a:lvl6pPr>
            <a:lvl7pPr marL="0" indent="0" algn="l" defTabSz="457062" rtl="0" eaLnBrk="1" latinLnBrk="0" hangingPunct="1">
              <a:lnSpc>
                <a:spcPct val="100000"/>
              </a:lnSpc>
              <a:spcBef>
                <a:spcPts val="0"/>
              </a:spcBef>
              <a:spcAft>
                <a:spcPts val="0"/>
              </a:spcAft>
              <a:buClr>
                <a:schemeClr val="tx2"/>
              </a:buClr>
              <a:buFont typeface="Arial" panose="020B0604020202020204" pitchFamily="34" charset="0"/>
              <a:buNone/>
              <a:defRPr sz="600" b="0" i="0" kern="900" spc="0" baseline="0">
                <a:solidFill>
                  <a:schemeClr val="tx2"/>
                </a:solidFill>
                <a:latin typeface="+mn-lt"/>
                <a:ea typeface="+mn-ea"/>
                <a:cs typeface="Times New Roman" panose="02020603050405020304" pitchFamily="18" charset="0"/>
              </a:defRPr>
            </a:lvl7pPr>
            <a:lvl8pPr marL="0" indent="0" algn="l" defTabSz="182880" rtl="0" eaLnBrk="1" latinLnBrk="0" hangingPunct="1">
              <a:lnSpc>
                <a:spcPct val="120000"/>
              </a:lnSpc>
              <a:spcBef>
                <a:spcPts val="0"/>
              </a:spcBef>
              <a:spcAft>
                <a:spcPts val="0"/>
              </a:spcAft>
              <a:buFont typeface="Arial" panose="020B0604020202020204" pitchFamily="34" charset="0"/>
              <a:buNone/>
              <a:tabLst/>
              <a:defRPr sz="1200" kern="1200">
                <a:solidFill>
                  <a:schemeClr val="tx2"/>
                </a:solidFill>
                <a:latin typeface="+mn-lt"/>
                <a:ea typeface="+mn-ea"/>
                <a:cs typeface="+mn-cs"/>
              </a:defRPr>
            </a:lvl8pPr>
            <a:lvl9pPr marL="0" indent="0" algn="l" defTabSz="182880" rtl="0" eaLnBrk="1" latinLnBrk="0" hangingPunct="1">
              <a:lnSpc>
                <a:spcPct val="100000"/>
              </a:lnSpc>
              <a:spcBef>
                <a:spcPts val="0"/>
              </a:spcBef>
              <a:spcAft>
                <a:spcPts val="0"/>
              </a:spcAft>
              <a:buFont typeface="Arial" panose="020B0604020202020204" pitchFamily="34" charset="0"/>
              <a:buNone/>
              <a:defRPr sz="1000" b="1" kern="1200">
                <a:solidFill>
                  <a:schemeClr val="tx2"/>
                </a:solidFill>
                <a:latin typeface="+mn-lt"/>
                <a:ea typeface="+mn-ea"/>
                <a:cs typeface="+mn-cs"/>
              </a:defRPr>
            </a:lvl9pPr>
          </a:lstStyle>
          <a:p>
            <a:pPr algn="ctr" defTabSz="182687"/>
            <a:r>
              <a:rPr lang="en-US" sz="800" b="1" dirty="0">
                <a:solidFill>
                  <a:srgbClr val="FCF7F7"/>
                </a:solidFill>
              </a:rPr>
              <a:t>Click the center icon to replace image</a:t>
            </a:r>
          </a:p>
        </p:txBody>
      </p:sp>
      <p:pic>
        <p:nvPicPr>
          <p:cNvPr id="12" name="Picture Placeholder 11">
            <a:extLst>
              <a:ext uri="{FF2B5EF4-FFF2-40B4-BE49-F238E27FC236}">
                <a16:creationId xmlns:a16="http://schemas.microsoft.com/office/drawing/2014/main" id="{54B7F5C5-C472-4A00-840D-62802F85EFF5}"/>
              </a:ext>
            </a:extLst>
          </p:cNvPr>
          <p:cNvPicPr>
            <a:picLocks noGrp="1" noChangeAspect="1"/>
          </p:cNvPicPr>
          <p:nvPr>
            <p:ph type="pic" sz="quarter" idx="29"/>
          </p:nvPr>
        </p:nvPicPr>
        <p:blipFill rotWithShape="1">
          <a:blip r:embed="rId2" cstate="print">
            <a:extLst>
              <a:ext uri="{28A0092B-C50C-407E-A947-70E740481C1C}">
                <a14:useLocalDpi xmlns:a14="http://schemas.microsoft.com/office/drawing/2010/main"/>
              </a:ext>
            </a:extLst>
          </a:blip>
          <a:srcRect l="-650"/>
          <a:stretch/>
        </p:blipFill>
        <p:spPr>
          <a:xfrm>
            <a:off x="3986657" y="0"/>
            <a:ext cx="8202168" cy="6858000"/>
          </a:xfrm>
        </p:spPr>
      </p:pic>
      <p:sp>
        <p:nvSpPr>
          <p:cNvPr id="9" name="Picture Placeholder 8">
            <a:extLst>
              <a:ext uri="{FF2B5EF4-FFF2-40B4-BE49-F238E27FC236}">
                <a16:creationId xmlns:a16="http://schemas.microsoft.com/office/drawing/2014/main" id="{EA190688-DBD7-43F4-938B-DFF336E4A1CC}"/>
              </a:ext>
            </a:extLst>
          </p:cNvPr>
          <p:cNvSpPr>
            <a:spLocks noGrp="1"/>
          </p:cNvSpPr>
          <p:nvPr>
            <p:ph type="pic" sz="quarter" idx="25"/>
          </p:nvPr>
        </p:nvSpPr>
        <p:spPr/>
      </p:sp>
    </p:spTree>
    <p:extLst>
      <p:ext uri="{BB962C8B-B14F-4D97-AF65-F5344CB8AC3E}">
        <p14:creationId xmlns:p14="http://schemas.microsoft.com/office/powerpoint/2010/main" val="22511776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D7A8EAB8-1556-3148-B989-93665F86022E}"/>
              </a:ext>
            </a:extLst>
          </p:cNvPr>
          <p:cNvSpPr>
            <a:spLocks noGrp="1"/>
          </p:cNvSpPr>
          <p:nvPr>
            <p:ph type="pic" sz="quarter" idx="26"/>
          </p:nvPr>
        </p:nvSpPr>
        <p:spPr/>
      </p:sp>
      <p:sp>
        <p:nvSpPr>
          <p:cNvPr id="6" name="Title 5">
            <a:extLst>
              <a:ext uri="{FF2B5EF4-FFF2-40B4-BE49-F238E27FC236}">
                <a16:creationId xmlns:a16="http://schemas.microsoft.com/office/drawing/2014/main" id="{53D50EDB-3023-7A49-A64F-50A1CB87AA2A}"/>
              </a:ext>
            </a:extLst>
          </p:cNvPr>
          <p:cNvSpPr>
            <a:spLocks noGrp="1"/>
          </p:cNvSpPr>
          <p:nvPr>
            <p:ph type="title"/>
          </p:nvPr>
        </p:nvSpPr>
        <p:spPr>
          <a:xfrm>
            <a:off x="228600" y="200986"/>
            <a:ext cx="8397240" cy="332399"/>
          </a:xfrm>
        </p:spPr>
        <p:txBody>
          <a:bodyPr/>
          <a:lstStyle/>
          <a:p>
            <a:r>
              <a:rPr lang="en-GB" sz="2400"/>
              <a:t>Get insights into ad performance and measure sales uplift</a:t>
            </a:r>
            <a:endParaRPr lang="en-US" sz="2400"/>
          </a:p>
        </p:txBody>
      </p:sp>
      <p:sp>
        <p:nvSpPr>
          <p:cNvPr id="21" name="Text Placeholder 20">
            <a:extLst>
              <a:ext uri="{FF2B5EF4-FFF2-40B4-BE49-F238E27FC236}">
                <a16:creationId xmlns:a16="http://schemas.microsoft.com/office/drawing/2014/main" id="{73A78842-F6B3-4344-A9EE-D35431E0D722}"/>
              </a:ext>
            </a:extLst>
          </p:cNvPr>
          <p:cNvSpPr>
            <a:spLocks noGrp="1"/>
          </p:cNvSpPr>
          <p:nvPr>
            <p:ph type="body" sz="quarter" idx="28"/>
          </p:nvPr>
        </p:nvSpPr>
        <p:spPr/>
        <p:txBody>
          <a:bodyPr/>
          <a:lstStyle/>
          <a:p>
            <a:endParaRPr lang="en-US"/>
          </a:p>
        </p:txBody>
      </p:sp>
      <p:graphicFrame>
        <p:nvGraphicFramePr>
          <p:cNvPr id="7" name="Table 6">
            <a:extLst>
              <a:ext uri="{FF2B5EF4-FFF2-40B4-BE49-F238E27FC236}">
                <a16:creationId xmlns:a16="http://schemas.microsoft.com/office/drawing/2014/main" id="{9E0D9769-7610-CF4F-9428-065C90E5AF63}"/>
              </a:ext>
            </a:extLst>
          </p:cNvPr>
          <p:cNvGraphicFramePr>
            <a:graphicFrameLocks noGrp="1"/>
          </p:cNvGraphicFramePr>
          <p:nvPr/>
        </p:nvGraphicFramePr>
        <p:xfrm>
          <a:off x="612294" y="3462988"/>
          <a:ext cx="11193627" cy="1895267"/>
        </p:xfrm>
        <a:graphic>
          <a:graphicData uri="http://schemas.openxmlformats.org/drawingml/2006/table">
            <a:tbl>
              <a:tblPr firstRow="1" bandRow="1"/>
              <a:tblGrid>
                <a:gridCol w="3731209">
                  <a:extLst>
                    <a:ext uri="{9D8B030D-6E8A-4147-A177-3AD203B41FA5}">
                      <a16:colId xmlns:a16="http://schemas.microsoft.com/office/drawing/2014/main" val="3918480811"/>
                    </a:ext>
                  </a:extLst>
                </a:gridCol>
                <a:gridCol w="3731209">
                  <a:extLst>
                    <a:ext uri="{9D8B030D-6E8A-4147-A177-3AD203B41FA5}">
                      <a16:colId xmlns:a16="http://schemas.microsoft.com/office/drawing/2014/main" val="4105317719"/>
                    </a:ext>
                  </a:extLst>
                </a:gridCol>
                <a:gridCol w="3731209">
                  <a:extLst>
                    <a:ext uri="{9D8B030D-6E8A-4147-A177-3AD203B41FA5}">
                      <a16:colId xmlns:a16="http://schemas.microsoft.com/office/drawing/2014/main" val="1696381487"/>
                    </a:ext>
                  </a:extLst>
                </a:gridCol>
              </a:tblGrid>
              <a:tr h="639865">
                <a:tc>
                  <a:txBody>
                    <a:bodyPr/>
                    <a:lstStyle/>
                    <a:p>
                      <a:pPr>
                        <a:lnSpc>
                          <a:spcPct val="100000"/>
                        </a:lnSpc>
                        <a:spcBef>
                          <a:spcPts val="0"/>
                        </a:spcBef>
                        <a:spcAft>
                          <a:spcPts val="0"/>
                        </a:spcAft>
                      </a:pPr>
                      <a:r>
                        <a:rPr lang="en-US" sz="3600" b="0">
                          <a:solidFill>
                            <a:schemeClr val="tx1"/>
                          </a:solidFill>
                          <a:latin typeface="+mj-lt"/>
                        </a:rPr>
                        <a:t>1</a:t>
                      </a:r>
                    </a:p>
                  </a:txBody>
                  <a:tcPr marL="182736" marR="182736" marT="0" marB="913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100000"/>
                        </a:lnSpc>
                        <a:spcBef>
                          <a:spcPts val="0"/>
                        </a:spcBef>
                        <a:spcAft>
                          <a:spcPts val="0"/>
                        </a:spcAft>
                      </a:pPr>
                      <a:r>
                        <a:rPr lang="en-US" sz="3600" b="0">
                          <a:solidFill>
                            <a:schemeClr val="tx1"/>
                          </a:solidFill>
                          <a:latin typeface="+mj-lt"/>
                        </a:rPr>
                        <a:t>2</a:t>
                      </a:r>
                    </a:p>
                  </a:txBody>
                  <a:tcPr marL="182736" marR="182736" marT="0" marB="913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100000"/>
                        </a:lnSpc>
                        <a:spcBef>
                          <a:spcPts val="0"/>
                        </a:spcBef>
                        <a:spcAft>
                          <a:spcPts val="0"/>
                        </a:spcAft>
                      </a:pPr>
                      <a:r>
                        <a:rPr lang="en-US" sz="3600" b="0">
                          <a:solidFill>
                            <a:schemeClr val="tx1"/>
                          </a:solidFill>
                          <a:latin typeface="+mj-lt"/>
                        </a:rPr>
                        <a:t>3</a:t>
                      </a:r>
                    </a:p>
                  </a:txBody>
                  <a:tcPr marL="182736" marR="182736" marT="0" marB="9136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7216416"/>
                  </a:ext>
                </a:extLst>
              </a:tr>
              <a:tr h="1255259">
                <a:tc>
                  <a:txBody>
                    <a:bodyPr/>
                    <a:lstStyle/>
                    <a:p>
                      <a:pPr marL="0" marR="0" indent="0" algn="l" defTabSz="457062" rtl="0" eaLnBrk="1" fontAlgn="auto" latinLnBrk="0" hangingPunct="1">
                        <a:lnSpc>
                          <a:spcPct val="120000"/>
                        </a:lnSpc>
                        <a:spcBef>
                          <a:spcPts val="0"/>
                        </a:spcBef>
                        <a:spcAft>
                          <a:spcPts val="0"/>
                        </a:spcAft>
                        <a:buClrTx/>
                        <a:buSzTx/>
                        <a:buFont typeface="Arial" panose="020B0604020202020204" pitchFamily="34" charset="0"/>
                        <a:buNone/>
                        <a:tabLst/>
                        <a:defRPr/>
                      </a:pPr>
                      <a:r>
                        <a:rPr lang="en-US" sz="1400" b="1" spc="0">
                          <a:solidFill>
                            <a:schemeClr val="tx2"/>
                          </a:solidFill>
                        </a:rPr>
                        <a:t>Segment</a:t>
                      </a:r>
                    </a:p>
                    <a:p>
                      <a:pPr defTabSz="914126">
                        <a:lnSpc>
                          <a:spcPct val="120000"/>
                        </a:lnSpc>
                        <a:spcBef>
                          <a:spcPts val="0"/>
                        </a:spcBef>
                        <a:spcAft>
                          <a:spcPts val="0"/>
                        </a:spcAft>
                        <a:defRPr/>
                      </a:pPr>
                      <a:r>
                        <a:rPr lang="en-GB" sz="1400">
                          <a:solidFill>
                            <a:srgbClr val="201F1F"/>
                          </a:solidFill>
                        </a:rPr>
                        <a:t>Segment audience effectively using test &amp; control groups</a:t>
                      </a:r>
                    </a:p>
                  </a:txBody>
                  <a:tcPr marL="182736" marR="18273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457062" rtl="0" eaLnBrk="1" fontAlgn="auto" latinLnBrk="0" hangingPunct="1">
                        <a:lnSpc>
                          <a:spcPct val="120000"/>
                        </a:lnSpc>
                        <a:spcBef>
                          <a:spcPts val="0"/>
                        </a:spcBef>
                        <a:spcAft>
                          <a:spcPts val="0"/>
                        </a:spcAft>
                        <a:buClrTx/>
                        <a:buSzTx/>
                        <a:buFont typeface="Arial" panose="020B0604020202020204" pitchFamily="34" charset="0"/>
                        <a:buNone/>
                        <a:tabLst/>
                        <a:defRPr/>
                      </a:pPr>
                      <a:r>
                        <a:rPr lang="en-US" sz="1400" b="1" spc="0">
                          <a:solidFill>
                            <a:schemeClr val="tx2"/>
                          </a:solidFill>
                        </a:rPr>
                        <a:t>Extract insights</a:t>
                      </a:r>
                    </a:p>
                    <a:p>
                      <a:pPr defTabSz="914126">
                        <a:lnSpc>
                          <a:spcPct val="120000"/>
                        </a:lnSpc>
                        <a:spcBef>
                          <a:spcPts val="0"/>
                        </a:spcBef>
                        <a:spcAft>
                          <a:spcPts val="0"/>
                        </a:spcAft>
                        <a:defRPr/>
                      </a:pPr>
                      <a:r>
                        <a:rPr lang="en-GB" sz="1400">
                          <a:solidFill>
                            <a:srgbClr val="201F1F"/>
                          </a:solidFill>
                        </a:rPr>
                        <a:t>Get detailed data on test &amp; control impressions in Xandr’s incrementality log-level feed</a:t>
                      </a:r>
                    </a:p>
                  </a:txBody>
                  <a:tcPr marL="182736" marR="18273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457062" rtl="0" eaLnBrk="1" fontAlgn="auto" latinLnBrk="0" hangingPunct="1">
                        <a:lnSpc>
                          <a:spcPct val="120000"/>
                        </a:lnSpc>
                        <a:spcBef>
                          <a:spcPts val="0"/>
                        </a:spcBef>
                        <a:spcAft>
                          <a:spcPts val="0"/>
                        </a:spcAft>
                        <a:buClrTx/>
                        <a:buSzTx/>
                        <a:buFont typeface="Arial" panose="020B0604020202020204" pitchFamily="34" charset="0"/>
                        <a:buNone/>
                        <a:tabLst/>
                        <a:defRPr/>
                      </a:pPr>
                      <a:r>
                        <a:rPr lang="en-US" sz="1400" b="1" spc="0">
                          <a:solidFill>
                            <a:schemeClr val="tx2"/>
                          </a:solidFill>
                        </a:rPr>
                        <a:t>Ingest data &amp; calculate incremental lift</a:t>
                      </a:r>
                    </a:p>
                    <a:p>
                      <a:pPr defTabSz="914126">
                        <a:lnSpc>
                          <a:spcPct val="120000"/>
                        </a:lnSpc>
                        <a:spcBef>
                          <a:spcPts val="0"/>
                        </a:spcBef>
                        <a:spcAft>
                          <a:spcPts val="0"/>
                        </a:spcAft>
                        <a:defRPr/>
                      </a:pPr>
                      <a:r>
                        <a:rPr lang="en-GB" sz="1400">
                          <a:solidFill>
                            <a:srgbClr val="201F1F"/>
                          </a:solidFill>
                        </a:rPr>
                        <a:t>Combine this data with other log-level data feeds or with internal sales data to measure true incremental lift</a:t>
                      </a:r>
                    </a:p>
                  </a:txBody>
                  <a:tcPr marL="182736" marR="18273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38918053"/>
                  </a:ext>
                </a:extLst>
              </a:tr>
            </a:tbl>
          </a:graphicData>
        </a:graphic>
      </p:graphicFrame>
      <p:grpSp>
        <p:nvGrpSpPr>
          <p:cNvPr id="32" name="Group 31">
            <a:extLst>
              <a:ext uri="{FF2B5EF4-FFF2-40B4-BE49-F238E27FC236}">
                <a16:creationId xmlns:a16="http://schemas.microsoft.com/office/drawing/2014/main" id="{7A155B4C-D7BE-B848-A642-54A18986FF54}"/>
              </a:ext>
            </a:extLst>
          </p:cNvPr>
          <p:cNvGrpSpPr>
            <a:grpSpLocks noChangeAspect="1"/>
          </p:cNvGrpSpPr>
          <p:nvPr/>
        </p:nvGrpSpPr>
        <p:grpSpPr>
          <a:xfrm>
            <a:off x="11082099" y="215851"/>
            <a:ext cx="886025" cy="193345"/>
            <a:chOff x="11082099" y="215851"/>
            <a:chExt cx="886025" cy="193345"/>
          </a:xfrm>
        </p:grpSpPr>
        <p:sp>
          <p:nvSpPr>
            <p:cNvPr id="33" name="Freeform 32">
              <a:extLst>
                <a:ext uri="{FF2B5EF4-FFF2-40B4-BE49-F238E27FC236}">
                  <a16:creationId xmlns:a16="http://schemas.microsoft.com/office/drawing/2014/main" id="{6B8CC18B-80A9-0244-BF75-A369BA513C04}"/>
                </a:ext>
              </a:extLst>
            </p:cNvPr>
            <p:cNvSpPr/>
            <p:nvPr/>
          </p:nvSpPr>
          <p:spPr>
            <a:xfrm>
              <a:off x="11248402" y="215851"/>
              <a:ext cx="719722" cy="193345"/>
            </a:xfrm>
            <a:custGeom>
              <a:avLst/>
              <a:gdLst>
                <a:gd name="connsiteX0" fmla="*/ 212098 w 719722"/>
                <a:gd name="connsiteY0" fmla="*/ 78028 h 193345"/>
                <a:gd name="connsiteX1" fmla="*/ 182351 w 719722"/>
                <a:gd name="connsiteY1" fmla="*/ 90043 h 193345"/>
                <a:gd name="connsiteX2" fmla="*/ 170730 w 719722"/>
                <a:gd name="connsiteY2" fmla="*/ 121669 h 193345"/>
                <a:gd name="connsiteX3" fmla="*/ 182351 w 719722"/>
                <a:gd name="connsiteY3" fmla="*/ 153294 h 193345"/>
                <a:gd name="connsiteX4" fmla="*/ 212098 w 719722"/>
                <a:gd name="connsiteY4" fmla="*/ 165309 h 193345"/>
                <a:gd name="connsiteX5" fmla="*/ 241982 w 719722"/>
                <a:gd name="connsiteY5" fmla="*/ 153294 h 193345"/>
                <a:gd name="connsiteX6" fmla="*/ 253742 w 719722"/>
                <a:gd name="connsiteY6" fmla="*/ 121669 h 193345"/>
                <a:gd name="connsiteX7" fmla="*/ 241982 w 719722"/>
                <a:gd name="connsiteY7" fmla="*/ 90043 h 193345"/>
                <a:gd name="connsiteX8" fmla="*/ 212098 w 719722"/>
                <a:gd name="connsiteY8" fmla="*/ 78028 h 193345"/>
                <a:gd name="connsiteX9" fmla="*/ 539445 w 719722"/>
                <a:gd name="connsiteY9" fmla="*/ 77891 h 193345"/>
                <a:gd name="connsiteX10" fmla="*/ 518277 w 719722"/>
                <a:gd name="connsiteY10" fmla="*/ 83277 h 193345"/>
                <a:gd name="connsiteX11" fmla="*/ 503335 w 719722"/>
                <a:gd name="connsiteY11" fmla="*/ 98606 h 193345"/>
                <a:gd name="connsiteX12" fmla="*/ 497801 w 719722"/>
                <a:gd name="connsiteY12" fmla="*/ 121669 h 193345"/>
                <a:gd name="connsiteX13" fmla="*/ 503335 w 719722"/>
                <a:gd name="connsiteY13" fmla="*/ 144733 h 193345"/>
                <a:gd name="connsiteX14" fmla="*/ 518277 w 719722"/>
                <a:gd name="connsiteY14" fmla="*/ 160062 h 193345"/>
                <a:gd name="connsiteX15" fmla="*/ 539445 w 719722"/>
                <a:gd name="connsiteY15" fmla="*/ 165448 h 193345"/>
                <a:gd name="connsiteX16" fmla="*/ 560614 w 719722"/>
                <a:gd name="connsiteY16" fmla="*/ 160062 h 193345"/>
                <a:gd name="connsiteX17" fmla="*/ 575556 w 719722"/>
                <a:gd name="connsiteY17" fmla="*/ 144733 h 193345"/>
                <a:gd name="connsiteX18" fmla="*/ 581090 w 719722"/>
                <a:gd name="connsiteY18" fmla="*/ 121669 h 193345"/>
                <a:gd name="connsiteX19" fmla="*/ 575556 w 719722"/>
                <a:gd name="connsiteY19" fmla="*/ 98606 h 193345"/>
                <a:gd name="connsiteX20" fmla="*/ 560614 w 719722"/>
                <a:gd name="connsiteY20" fmla="*/ 83277 h 193345"/>
                <a:gd name="connsiteX21" fmla="*/ 539445 w 719722"/>
                <a:gd name="connsiteY21" fmla="*/ 77891 h 193345"/>
                <a:gd name="connsiteX22" fmla="*/ 2352 w 719722"/>
                <a:gd name="connsiteY22" fmla="*/ 51650 h 193345"/>
                <a:gd name="connsiteX23" fmla="*/ 30300 w 719722"/>
                <a:gd name="connsiteY23" fmla="*/ 51650 h 193345"/>
                <a:gd name="connsiteX24" fmla="*/ 43997 w 719722"/>
                <a:gd name="connsiteY24" fmla="*/ 58417 h 193345"/>
                <a:gd name="connsiteX25" fmla="*/ 73190 w 719722"/>
                <a:gd name="connsiteY25" fmla="*/ 99020 h 193345"/>
                <a:gd name="connsiteX26" fmla="*/ 102383 w 719722"/>
                <a:gd name="connsiteY26" fmla="*/ 58417 h 193345"/>
                <a:gd name="connsiteX27" fmla="*/ 116080 w 719722"/>
                <a:gd name="connsiteY27" fmla="*/ 51650 h 193345"/>
                <a:gd name="connsiteX28" fmla="*/ 142921 w 719722"/>
                <a:gd name="connsiteY28" fmla="*/ 51650 h 193345"/>
                <a:gd name="connsiteX29" fmla="*/ 90484 w 719722"/>
                <a:gd name="connsiteY29" fmla="*/ 121531 h 193345"/>
                <a:gd name="connsiteX30" fmla="*/ 145273 w 719722"/>
                <a:gd name="connsiteY30" fmla="*/ 191411 h 193345"/>
                <a:gd name="connsiteX31" fmla="*/ 116910 w 719722"/>
                <a:gd name="connsiteY31" fmla="*/ 191411 h 193345"/>
                <a:gd name="connsiteX32" fmla="*/ 103213 w 719722"/>
                <a:gd name="connsiteY32" fmla="*/ 184644 h 193345"/>
                <a:gd name="connsiteX33" fmla="*/ 72360 w 719722"/>
                <a:gd name="connsiteY33" fmla="*/ 144732 h 193345"/>
                <a:gd name="connsiteX34" fmla="*/ 41368 w 719722"/>
                <a:gd name="connsiteY34" fmla="*/ 184644 h 193345"/>
                <a:gd name="connsiteX35" fmla="*/ 27671 w 719722"/>
                <a:gd name="connsiteY35" fmla="*/ 191411 h 193345"/>
                <a:gd name="connsiteX36" fmla="*/ 0 w 719722"/>
                <a:gd name="connsiteY36" fmla="*/ 191411 h 193345"/>
                <a:gd name="connsiteX37" fmla="*/ 54512 w 719722"/>
                <a:gd name="connsiteY37" fmla="*/ 121531 h 193345"/>
                <a:gd name="connsiteX38" fmla="*/ 389469 w 719722"/>
                <a:gd name="connsiteY38" fmla="*/ 50408 h 193345"/>
                <a:gd name="connsiteX39" fmla="*/ 431944 w 719722"/>
                <a:gd name="connsiteY39" fmla="*/ 65737 h 193345"/>
                <a:gd name="connsiteX40" fmla="*/ 447993 w 719722"/>
                <a:gd name="connsiteY40" fmla="*/ 111449 h 193345"/>
                <a:gd name="connsiteX41" fmla="*/ 447993 w 719722"/>
                <a:gd name="connsiteY41" fmla="*/ 191549 h 193345"/>
                <a:gd name="connsiteX42" fmla="*/ 432220 w 719722"/>
                <a:gd name="connsiteY42" fmla="*/ 191549 h 193345"/>
                <a:gd name="connsiteX43" fmla="*/ 415203 w 719722"/>
                <a:gd name="connsiteY43" fmla="*/ 174562 h 193345"/>
                <a:gd name="connsiteX44" fmla="*/ 415203 w 719722"/>
                <a:gd name="connsiteY44" fmla="*/ 115730 h 193345"/>
                <a:gd name="connsiteX45" fmla="*/ 406486 w 719722"/>
                <a:gd name="connsiteY45" fmla="*/ 88110 h 193345"/>
                <a:gd name="connsiteX46" fmla="*/ 381859 w 719722"/>
                <a:gd name="connsiteY46" fmla="*/ 78857 h 193345"/>
                <a:gd name="connsiteX47" fmla="*/ 353358 w 719722"/>
                <a:gd name="connsiteY47" fmla="*/ 89767 h 193345"/>
                <a:gd name="connsiteX48" fmla="*/ 342843 w 719722"/>
                <a:gd name="connsiteY48" fmla="*/ 120978 h 193345"/>
                <a:gd name="connsiteX49" fmla="*/ 342843 w 719722"/>
                <a:gd name="connsiteY49" fmla="*/ 174562 h 193345"/>
                <a:gd name="connsiteX50" fmla="*/ 325826 w 719722"/>
                <a:gd name="connsiteY50" fmla="*/ 191549 h 193345"/>
                <a:gd name="connsiteX51" fmla="*/ 310053 w 719722"/>
                <a:gd name="connsiteY51" fmla="*/ 191549 h 193345"/>
                <a:gd name="connsiteX52" fmla="*/ 310053 w 719722"/>
                <a:gd name="connsiteY52" fmla="*/ 51927 h 193345"/>
                <a:gd name="connsiteX53" fmla="*/ 324165 w 719722"/>
                <a:gd name="connsiteY53" fmla="*/ 51927 h 193345"/>
                <a:gd name="connsiteX54" fmla="*/ 341183 w 719722"/>
                <a:gd name="connsiteY54" fmla="*/ 68914 h 193345"/>
                <a:gd name="connsiteX55" fmla="*/ 341183 w 719722"/>
                <a:gd name="connsiteY55" fmla="*/ 70018 h 193345"/>
                <a:gd name="connsiteX56" fmla="*/ 361659 w 719722"/>
                <a:gd name="connsiteY56" fmla="*/ 55379 h 193345"/>
                <a:gd name="connsiteX57" fmla="*/ 389469 w 719722"/>
                <a:gd name="connsiteY57" fmla="*/ 50408 h 193345"/>
                <a:gd name="connsiteX58" fmla="*/ 719722 w 719722"/>
                <a:gd name="connsiteY58" fmla="*/ 50269 h 193345"/>
                <a:gd name="connsiteX59" fmla="*/ 719722 w 719722"/>
                <a:gd name="connsiteY59" fmla="*/ 81342 h 193345"/>
                <a:gd name="connsiteX60" fmla="*/ 712113 w 719722"/>
                <a:gd name="connsiteY60" fmla="*/ 80514 h 193345"/>
                <a:gd name="connsiteX61" fmla="*/ 682228 w 719722"/>
                <a:gd name="connsiteY61" fmla="*/ 91700 h 193345"/>
                <a:gd name="connsiteX62" fmla="*/ 671436 w 719722"/>
                <a:gd name="connsiteY62" fmla="*/ 123740 h 193345"/>
                <a:gd name="connsiteX63" fmla="*/ 671436 w 719722"/>
                <a:gd name="connsiteY63" fmla="*/ 174424 h 193345"/>
                <a:gd name="connsiteX64" fmla="*/ 654419 w 719722"/>
                <a:gd name="connsiteY64" fmla="*/ 191411 h 193345"/>
                <a:gd name="connsiteX65" fmla="*/ 638646 w 719722"/>
                <a:gd name="connsiteY65" fmla="*/ 191411 h 193345"/>
                <a:gd name="connsiteX66" fmla="*/ 638646 w 719722"/>
                <a:gd name="connsiteY66" fmla="*/ 51926 h 193345"/>
                <a:gd name="connsiteX67" fmla="*/ 669776 w 719722"/>
                <a:gd name="connsiteY67" fmla="*/ 51926 h 193345"/>
                <a:gd name="connsiteX68" fmla="*/ 669776 w 719722"/>
                <a:gd name="connsiteY68" fmla="*/ 72366 h 193345"/>
                <a:gd name="connsiteX69" fmla="*/ 719722 w 719722"/>
                <a:gd name="connsiteY69" fmla="*/ 50269 h 193345"/>
                <a:gd name="connsiteX70" fmla="*/ 208500 w 719722"/>
                <a:gd name="connsiteY70" fmla="*/ 50269 h 193345"/>
                <a:gd name="connsiteX71" fmla="*/ 233543 w 719722"/>
                <a:gd name="connsiteY71" fmla="*/ 54964 h 193345"/>
                <a:gd name="connsiteX72" fmla="*/ 253327 w 719722"/>
                <a:gd name="connsiteY72" fmla="*/ 68775 h 193345"/>
                <a:gd name="connsiteX73" fmla="*/ 270345 w 719722"/>
                <a:gd name="connsiteY73" fmla="*/ 51788 h 193345"/>
                <a:gd name="connsiteX74" fmla="*/ 285979 w 719722"/>
                <a:gd name="connsiteY74" fmla="*/ 51788 h 193345"/>
                <a:gd name="connsiteX75" fmla="*/ 285979 w 719722"/>
                <a:gd name="connsiteY75" fmla="*/ 51926 h 193345"/>
                <a:gd name="connsiteX76" fmla="*/ 285979 w 719722"/>
                <a:gd name="connsiteY76" fmla="*/ 191549 h 193345"/>
                <a:gd name="connsiteX77" fmla="*/ 271867 w 719722"/>
                <a:gd name="connsiteY77" fmla="*/ 191549 h 193345"/>
                <a:gd name="connsiteX78" fmla="*/ 254849 w 719722"/>
                <a:gd name="connsiteY78" fmla="*/ 174562 h 193345"/>
                <a:gd name="connsiteX79" fmla="*/ 254849 w 719722"/>
                <a:gd name="connsiteY79" fmla="*/ 173457 h 193345"/>
                <a:gd name="connsiteX80" fmla="*/ 234788 w 719722"/>
                <a:gd name="connsiteY80" fmla="*/ 188372 h 193345"/>
                <a:gd name="connsiteX81" fmla="*/ 208500 w 719722"/>
                <a:gd name="connsiteY81" fmla="*/ 193344 h 193345"/>
                <a:gd name="connsiteX82" fmla="*/ 171975 w 719722"/>
                <a:gd name="connsiteY82" fmla="*/ 184506 h 193345"/>
                <a:gd name="connsiteX83" fmla="*/ 146794 w 719722"/>
                <a:gd name="connsiteY83" fmla="*/ 159371 h 193345"/>
                <a:gd name="connsiteX84" fmla="*/ 137801 w 719722"/>
                <a:gd name="connsiteY84" fmla="*/ 121669 h 193345"/>
                <a:gd name="connsiteX85" fmla="*/ 146794 w 719722"/>
                <a:gd name="connsiteY85" fmla="*/ 84104 h 193345"/>
                <a:gd name="connsiteX86" fmla="*/ 171975 w 719722"/>
                <a:gd name="connsiteY86" fmla="*/ 59108 h 193345"/>
                <a:gd name="connsiteX87" fmla="*/ 208500 w 719722"/>
                <a:gd name="connsiteY87" fmla="*/ 50269 h 193345"/>
                <a:gd name="connsiteX88" fmla="*/ 580675 w 719722"/>
                <a:gd name="connsiteY88" fmla="*/ 0 h 193345"/>
                <a:gd name="connsiteX89" fmla="*/ 613327 w 719722"/>
                <a:gd name="connsiteY89" fmla="*/ 0 h 193345"/>
                <a:gd name="connsiteX90" fmla="*/ 613327 w 719722"/>
                <a:gd name="connsiteY90" fmla="*/ 191550 h 193345"/>
                <a:gd name="connsiteX91" fmla="*/ 598938 w 719722"/>
                <a:gd name="connsiteY91" fmla="*/ 191550 h 193345"/>
                <a:gd name="connsiteX92" fmla="*/ 581920 w 719722"/>
                <a:gd name="connsiteY92" fmla="*/ 174563 h 193345"/>
                <a:gd name="connsiteX93" fmla="*/ 581920 w 719722"/>
                <a:gd name="connsiteY93" fmla="*/ 173458 h 193345"/>
                <a:gd name="connsiteX94" fmla="*/ 561859 w 719722"/>
                <a:gd name="connsiteY94" fmla="*/ 188373 h 193345"/>
                <a:gd name="connsiteX95" fmla="*/ 535571 w 719722"/>
                <a:gd name="connsiteY95" fmla="*/ 193345 h 193345"/>
                <a:gd name="connsiteX96" fmla="*/ 499322 w 719722"/>
                <a:gd name="connsiteY96" fmla="*/ 184507 h 193345"/>
                <a:gd name="connsiteX97" fmla="*/ 474003 w 719722"/>
                <a:gd name="connsiteY97" fmla="*/ 159234 h 193345"/>
                <a:gd name="connsiteX98" fmla="*/ 464872 w 719722"/>
                <a:gd name="connsiteY98" fmla="*/ 121669 h 193345"/>
                <a:gd name="connsiteX99" fmla="*/ 474003 w 719722"/>
                <a:gd name="connsiteY99" fmla="*/ 84243 h 193345"/>
                <a:gd name="connsiteX100" fmla="*/ 499322 w 719722"/>
                <a:gd name="connsiteY100" fmla="*/ 59108 h 193345"/>
                <a:gd name="connsiteX101" fmla="*/ 535571 w 719722"/>
                <a:gd name="connsiteY101" fmla="*/ 50270 h 193345"/>
                <a:gd name="connsiteX102" fmla="*/ 561029 w 719722"/>
                <a:gd name="connsiteY102" fmla="*/ 54965 h 193345"/>
                <a:gd name="connsiteX103" fmla="*/ 580675 w 719722"/>
                <a:gd name="connsiteY103" fmla="*/ 69052 h 193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l="l" t="t" r="r" b="b"/>
              <a:pathLst>
                <a:path w="719722" h="193345">
                  <a:moveTo>
                    <a:pt x="212098" y="78028"/>
                  </a:moveTo>
                  <a:cubicBezTo>
                    <a:pt x="200061" y="78028"/>
                    <a:pt x="190099" y="82033"/>
                    <a:pt x="182351" y="90043"/>
                  </a:cubicBezTo>
                  <a:cubicBezTo>
                    <a:pt x="174603" y="98053"/>
                    <a:pt x="170730" y="108549"/>
                    <a:pt x="170730" y="121669"/>
                  </a:cubicBezTo>
                  <a:cubicBezTo>
                    <a:pt x="170730" y="134788"/>
                    <a:pt x="174603" y="145284"/>
                    <a:pt x="182351" y="153294"/>
                  </a:cubicBezTo>
                  <a:cubicBezTo>
                    <a:pt x="190099" y="161304"/>
                    <a:pt x="200061" y="165309"/>
                    <a:pt x="212098" y="165309"/>
                  </a:cubicBezTo>
                  <a:cubicBezTo>
                    <a:pt x="224134" y="165447"/>
                    <a:pt x="234096" y="161442"/>
                    <a:pt x="241982" y="153294"/>
                  </a:cubicBezTo>
                  <a:cubicBezTo>
                    <a:pt x="249868" y="145284"/>
                    <a:pt x="253742" y="134788"/>
                    <a:pt x="253742" y="121669"/>
                  </a:cubicBezTo>
                  <a:cubicBezTo>
                    <a:pt x="253742" y="108549"/>
                    <a:pt x="249868" y="98053"/>
                    <a:pt x="241982" y="90043"/>
                  </a:cubicBezTo>
                  <a:cubicBezTo>
                    <a:pt x="234096" y="82033"/>
                    <a:pt x="224134" y="78028"/>
                    <a:pt x="212098" y="78028"/>
                  </a:cubicBezTo>
                  <a:close/>
                  <a:moveTo>
                    <a:pt x="539445" y="77891"/>
                  </a:moveTo>
                  <a:cubicBezTo>
                    <a:pt x="531559" y="77891"/>
                    <a:pt x="524503" y="79686"/>
                    <a:pt x="518277" y="83277"/>
                  </a:cubicBezTo>
                  <a:cubicBezTo>
                    <a:pt x="512051" y="86867"/>
                    <a:pt x="507070" y="91977"/>
                    <a:pt x="503335" y="98606"/>
                  </a:cubicBezTo>
                  <a:cubicBezTo>
                    <a:pt x="499599" y="105235"/>
                    <a:pt x="497801" y="112969"/>
                    <a:pt x="497801" y="121669"/>
                  </a:cubicBezTo>
                  <a:cubicBezTo>
                    <a:pt x="497801" y="130370"/>
                    <a:pt x="499599" y="138104"/>
                    <a:pt x="503335" y="144733"/>
                  </a:cubicBezTo>
                  <a:cubicBezTo>
                    <a:pt x="507070" y="151362"/>
                    <a:pt x="511913" y="156471"/>
                    <a:pt x="518277" y="160062"/>
                  </a:cubicBezTo>
                  <a:cubicBezTo>
                    <a:pt x="524503" y="163653"/>
                    <a:pt x="531698" y="165448"/>
                    <a:pt x="539445" y="165448"/>
                  </a:cubicBezTo>
                  <a:cubicBezTo>
                    <a:pt x="547193" y="165448"/>
                    <a:pt x="554388" y="163653"/>
                    <a:pt x="560614" y="160062"/>
                  </a:cubicBezTo>
                  <a:cubicBezTo>
                    <a:pt x="566840" y="156471"/>
                    <a:pt x="571821" y="151362"/>
                    <a:pt x="575556" y="144733"/>
                  </a:cubicBezTo>
                  <a:cubicBezTo>
                    <a:pt x="579292" y="138104"/>
                    <a:pt x="581090" y="130370"/>
                    <a:pt x="581090" y="121669"/>
                  </a:cubicBezTo>
                  <a:cubicBezTo>
                    <a:pt x="581090" y="112969"/>
                    <a:pt x="579292" y="105235"/>
                    <a:pt x="575556" y="98606"/>
                  </a:cubicBezTo>
                  <a:cubicBezTo>
                    <a:pt x="571821" y="91977"/>
                    <a:pt x="566840" y="86867"/>
                    <a:pt x="560614" y="83277"/>
                  </a:cubicBezTo>
                  <a:cubicBezTo>
                    <a:pt x="554388" y="79686"/>
                    <a:pt x="547193" y="77891"/>
                    <a:pt x="539445" y="77891"/>
                  </a:cubicBezTo>
                  <a:close/>
                  <a:moveTo>
                    <a:pt x="2352" y="51650"/>
                  </a:moveTo>
                  <a:lnTo>
                    <a:pt x="30300" y="51650"/>
                  </a:lnTo>
                  <a:cubicBezTo>
                    <a:pt x="35696" y="51650"/>
                    <a:pt x="40676" y="54136"/>
                    <a:pt x="43997" y="58417"/>
                  </a:cubicBezTo>
                  <a:lnTo>
                    <a:pt x="73190" y="99020"/>
                  </a:lnTo>
                  <a:lnTo>
                    <a:pt x="102383" y="58417"/>
                  </a:lnTo>
                  <a:cubicBezTo>
                    <a:pt x="105565" y="54136"/>
                    <a:pt x="110684" y="51650"/>
                    <a:pt x="116080" y="51650"/>
                  </a:cubicBezTo>
                  <a:lnTo>
                    <a:pt x="142921" y="51650"/>
                  </a:lnTo>
                  <a:lnTo>
                    <a:pt x="90484" y="121531"/>
                  </a:lnTo>
                  <a:lnTo>
                    <a:pt x="145273" y="191411"/>
                  </a:lnTo>
                  <a:lnTo>
                    <a:pt x="116910" y="191411"/>
                  </a:lnTo>
                  <a:cubicBezTo>
                    <a:pt x="111514" y="191549"/>
                    <a:pt x="106395" y="188925"/>
                    <a:pt x="103213" y="184644"/>
                  </a:cubicBezTo>
                  <a:lnTo>
                    <a:pt x="72360" y="144732"/>
                  </a:lnTo>
                  <a:lnTo>
                    <a:pt x="41368" y="184644"/>
                  </a:lnTo>
                  <a:cubicBezTo>
                    <a:pt x="38186" y="188925"/>
                    <a:pt x="33067" y="191411"/>
                    <a:pt x="27671" y="191411"/>
                  </a:cubicBezTo>
                  <a:lnTo>
                    <a:pt x="0" y="191411"/>
                  </a:lnTo>
                  <a:lnTo>
                    <a:pt x="54512" y="121531"/>
                  </a:lnTo>
                  <a:close/>
                  <a:moveTo>
                    <a:pt x="389469" y="50408"/>
                  </a:moveTo>
                  <a:cubicBezTo>
                    <a:pt x="407040" y="50270"/>
                    <a:pt x="421290" y="55379"/>
                    <a:pt x="431944" y="65737"/>
                  </a:cubicBezTo>
                  <a:cubicBezTo>
                    <a:pt x="442597" y="76095"/>
                    <a:pt x="447993" y="91286"/>
                    <a:pt x="447993" y="111449"/>
                  </a:cubicBezTo>
                  <a:lnTo>
                    <a:pt x="447993" y="191549"/>
                  </a:lnTo>
                  <a:lnTo>
                    <a:pt x="432220" y="191549"/>
                  </a:lnTo>
                  <a:cubicBezTo>
                    <a:pt x="422812" y="191549"/>
                    <a:pt x="415203" y="183953"/>
                    <a:pt x="415203" y="174562"/>
                  </a:cubicBezTo>
                  <a:lnTo>
                    <a:pt x="415203" y="115730"/>
                  </a:lnTo>
                  <a:cubicBezTo>
                    <a:pt x="415203" y="103577"/>
                    <a:pt x="412297" y="94325"/>
                    <a:pt x="406486" y="88110"/>
                  </a:cubicBezTo>
                  <a:cubicBezTo>
                    <a:pt x="400676" y="81895"/>
                    <a:pt x="392513" y="78857"/>
                    <a:pt x="381859" y="78857"/>
                  </a:cubicBezTo>
                  <a:cubicBezTo>
                    <a:pt x="369822" y="78857"/>
                    <a:pt x="360276" y="82448"/>
                    <a:pt x="353358" y="89767"/>
                  </a:cubicBezTo>
                  <a:cubicBezTo>
                    <a:pt x="346302" y="96948"/>
                    <a:pt x="342843" y="107444"/>
                    <a:pt x="342843" y="120978"/>
                  </a:cubicBezTo>
                  <a:lnTo>
                    <a:pt x="342843" y="174562"/>
                  </a:lnTo>
                  <a:cubicBezTo>
                    <a:pt x="342843" y="183953"/>
                    <a:pt x="335234" y="191549"/>
                    <a:pt x="325826" y="191549"/>
                  </a:cubicBezTo>
                  <a:lnTo>
                    <a:pt x="310053" y="191549"/>
                  </a:lnTo>
                  <a:lnTo>
                    <a:pt x="310053" y="51927"/>
                  </a:lnTo>
                  <a:lnTo>
                    <a:pt x="324165" y="51927"/>
                  </a:lnTo>
                  <a:cubicBezTo>
                    <a:pt x="333573" y="51927"/>
                    <a:pt x="341183" y="59523"/>
                    <a:pt x="341183" y="68914"/>
                  </a:cubicBezTo>
                  <a:lnTo>
                    <a:pt x="341183" y="70018"/>
                  </a:lnTo>
                  <a:cubicBezTo>
                    <a:pt x="346579" y="63527"/>
                    <a:pt x="353358" y="58694"/>
                    <a:pt x="361659" y="55379"/>
                  </a:cubicBezTo>
                  <a:cubicBezTo>
                    <a:pt x="369822" y="52065"/>
                    <a:pt x="379092" y="50408"/>
                    <a:pt x="389469" y="50408"/>
                  </a:cubicBezTo>
                  <a:close/>
                  <a:moveTo>
                    <a:pt x="719722" y="50269"/>
                  </a:moveTo>
                  <a:lnTo>
                    <a:pt x="719722" y="81342"/>
                  </a:lnTo>
                  <a:cubicBezTo>
                    <a:pt x="716955" y="80790"/>
                    <a:pt x="714326" y="80514"/>
                    <a:pt x="712113" y="80514"/>
                  </a:cubicBezTo>
                  <a:cubicBezTo>
                    <a:pt x="699384" y="80514"/>
                    <a:pt x="689422" y="84243"/>
                    <a:pt x="682228" y="91700"/>
                  </a:cubicBezTo>
                  <a:cubicBezTo>
                    <a:pt x="675033" y="99158"/>
                    <a:pt x="671436" y="109792"/>
                    <a:pt x="671436" y="123740"/>
                  </a:cubicBezTo>
                  <a:lnTo>
                    <a:pt x="671436" y="174424"/>
                  </a:lnTo>
                  <a:cubicBezTo>
                    <a:pt x="671436" y="183815"/>
                    <a:pt x="663827" y="191411"/>
                    <a:pt x="654419" y="191411"/>
                  </a:cubicBezTo>
                  <a:lnTo>
                    <a:pt x="638646" y="191411"/>
                  </a:lnTo>
                  <a:lnTo>
                    <a:pt x="638646" y="51926"/>
                  </a:lnTo>
                  <a:lnTo>
                    <a:pt x="669776" y="51926"/>
                  </a:lnTo>
                  <a:lnTo>
                    <a:pt x="669776" y="72366"/>
                  </a:lnTo>
                  <a:cubicBezTo>
                    <a:pt x="679322" y="57589"/>
                    <a:pt x="695925" y="50269"/>
                    <a:pt x="719722" y="50269"/>
                  </a:cubicBezTo>
                  <a:close/>
                  <a:moveTo>
                    <a:pt x="208500" y="50269"/>
                  </a:moveTo>
                  <a:cubicBezTo>
                    <a:pt x="217632" y="50269"/>
                    <a:pt x="225933" y="51788"/>
                    <a:pt x="233543" y="54964"/>
                  </a:cubicBezTo>
                  <a:cubicBezTo>
                    <a:pt x="241152" y="58141"/>
                    <a:pt x="247793" y="62698"/>
                    <a:pt x="253327" y="68775"/>
                  </a:cubicBezTo>
                  <a:cubicBezTo>
                    <a:pt x="253327" y="59384"/>
                    <a:pt x="260937" y="51788"/>
                    <a:pt x="270345" y="51788"/>
                  </a:cubicBezTo>
                  <a:lnTo>
                    <a:pt x="285979" y="51788"/>
                  </a:lnTo>
                  <a:lnTo>
                    <a:pt x="285979" y="51926"/>
                  </a:lnTo>
                  <a:lnTo>
                    <a:pt x="285979" y="191549"/>
                  </a:lnTo>
                  <a:lnTo>
                    <a:pt x="271867" y="191549"/>
                  </a:lnTo>
                  <a:cubicBezTo>
                    <a:pt x="262459" y="191549"/>
                    <a:pt x="254849" y="183953"/>
                    <a:pt x="254849" y="174562"/>
                  </a:cubicBezTo>
                  <a:lnTo>
                    <a:pt x="254849" y="173457"/>
                  </a:lnTo>
                  <a:cubicBezTo>
                    <a:pt x="249453" y="180086"/>
                    <a:pt x="242812" y="185058"/>
                    <a:pt x="234788" y="188372"/>
                  </a:cubicBezTo>
                  <a:cubicBezTo>
                    <a:pt x="226902" y="191687"/>
                    <a:pt x="218047" y="193344"/>
                    <a:pt x="208500" y="193344"/>
                  </a:cubicBezTo>
                  <a:cubicBezTo>
                    <a:pt x="194941" y="193344"/>
                    <a:pt x="182628" y="190444"/>
                    <a:pt x="171975" y="184506"/>
                  </a:cubicBezTo>
                  <a:cubicBezTo>
                    <a:pt x="161183" y="178567"/>
                    <a:pt x="152882" y="170143"/>
                    <a:pt x="146794" y="159371"/>
                  </a:cubicBezTo>
                  <a:cubicBezTo>
                    <a:pt x="140706" y="148599"/>
                    <a:pt x="137801" y="136031"/>
                    <a:pt x="137801" y="121669"/>
                  </a:cubicBezTo>
                  <a:cubicBezTo>
                    <a:pt x="137801" y="107306"/>
                    <a:pt x="140845" y="94876"/>
                    <a:pt x="146794" y="84104"/>
                  </a:cubicBezTo>
                  <a:cubicBezTo>
                    <a:pt x="152882" y="73332"/>
                    <a:pt x="161183" y="65046"/>
                    <a:pt x="171975" y="59108"/>
                  </a:cubicBezTo>
                  <a:cubicBezTo>
                    <a:pt x="182766" y="53169"/>
                    <a:pt x="194941" y="50269"/>
                    <a:pt x="208500" y="50269"/>
                  </a:cubicBezTo>
                  <a:close/>
                  <a:moveTo>
                    <a:pt x="580675" y="0"/>
                  </a:moveTo>
                  <a:lnTo>
                    <a:pt x="613327" y="0"/>
                  </a:lnTo>
                  <a:lnTo>
                    <a:pt x="613327" y="191550"/>
                  </a:lnTo>
                  <a:lnTo>
                    <a:pt x="598938" y="191550"/>
                  </a:lnTo>
                  <a:cubicBezTo>
                    <a:pt x="589530" y="191550"/>
                    <a:pt x="581920" y="183954"/>
                    <a:pt x="581920" y="174563"/>
                  </a:cubicBezTo>
                  <a:lnTo>
                    <a:pt x="581920" y="173458"/>
                  </a:lnTo>
                  <a:cubicBezTo>
                    <a:pt x="576525" y="180087"/>
                    <a:pt x="569884" y="185059"/>
                    <a:pt x="561859" y="188373"/>
                  </a:cubicBezTo>
                  <a:cubicBezTo>
                    <a:pt x="553973" y="191688"/>
                    <a:pt x="545118" y="193345"/>
                    <a:pt x="535571" y="193345"/>
                  </a:cubicBezTo>
                  <a:cubicBezTo>
                    <a:pt x="522151" y="193345"/>
                    <a:pt x="509976" y="190445"/>
                    <a:pt x="499322" y="184507"/>
                  </a:cubicBezTo>
                  <a:cubicBezTo>
                    <a:pt x="488531" y="178568"/>
                    <a:pt x="480091" y="170144"/>
                    <a:pt x="474003" y="159234"/>
                  </a:cubicBezTo>
                  <a:cubicBezTo>
                    <a:pt x="467916" y="148323"/>
                    <a:pt x="464872" y="135756"/>
                    <a:pt x="464872" y="121669"/>
                  </a:cubicBezTo>
                  <a:cubicBezTo>
                    <a:pt x="464872" y="107583"/>
                    <a:pt x="467916" y="95015"/>
                    <a:pt x="474003" y="84243"/>
                  </a:cubicBezTo>
                  <a:cubicBezTo>
                    <a:pt x="480091" y="73471"/>
                    <a:pt x="488531" y="65047"/>
                    <a:pt x="499322" y="59108"/>
                  </a:cubicBezTo>
                  <a:cubicBezTo>
                    <a:pt x="510114" y="53170"/>
                    <a:pt x="522151" y="50270"/>
                    <a:pt x="535571" y="50270"/>
                  </a:cubicBezTo>
                  <a:cubicBezTo>
                    <a:pt x="544841" y="50270"/>
                    <a:pt x="553281" y="51789"/>
                    <a:pt x="561029" y="54965"/>
                  </a:cubicBezTo>
                  <a:cubicBezTo>
                    <a:pt x="568777" y="58142"/>
                    <a:pt x="575279" y="62837"/>
                    <a:pt x="580675" y="69052"/>
                  </a:cubicBezTo>
                  <a:close/>
                </a:path>
              </a:pathLst>
            </a:custGeom>
            <a:solidFill>
              <a:schemeClr val="tx2"/>
            </a:solidFill>
            <a:ln w="9510" cap="flat">
              <a:noFill/>
              <a:prstDash val="solid"/>
              <a:miter/>
            </a:ln>
          </p:spPr>
          <p:txBody>
            <a:bodyPr wrap="square" rtlCol="0" anchor="ctr">
              <a:noAutofit/>
            </a:bodyPr>
            <a:lstStyle/>
            <a:p>
              <a:pPr marL="0" marR="0" lvl="0" indent="0" algn="l" defTabSz="457062" rtl="0" eaLnBrk="1" fontAlgn="auto" latinLnBrk="0" hangingPunct="1">
                <a:lnSpc>
                  <a:spcPct val="100000"/>
                </a:lnSpc>
                <a:spcBef>
                  <a:spcPts val="400"/>
                </a:spcBef>
                <a:spcAft>
                  <a:spcPts val="400"/>
                </a:spcAft>
                <a:buClrTx/>
                <a:buSzTx/>
                <a:buFont typeface="Arial" panose="020B0604020202020204" pitchFamily="34" charset="0"/>
                <a:buNone/>
                <a:tabLst/>
                <a:defRPr/>
              </a:pPr>
              <a:endParaRPr kumimoji="0" lang="en-US" sz="1400" b="0" i="0" u="none" strike="noStrike" kern="1200" cap="none" spc="0" normalizeH="0" baseline="0" noProof="0">
                <a:ln>
                  <a:noFill/>
                </a:ln>
                <a:solidFill>
                  <a:srgbClr val="201F1F"/>
                </a:solidFill>
                <a:effectLst/>
                <a:uLnTx/>
                <a:uFillTx/>
                <a:latin typeface="Century Gothic"/>
                <a:ea typeface="+mn-ea"/>
                <a:cs typeface="Times New Roman" panose="02020603050405020304" pitchFamily="18" charset="0"/>
              </a:endParaRPr>
            </a:p>
          </p:txBody>
        </p:sp>
        <p:grpSp>
          <p:nvGrpSpPr>
            <p:cNvPr id="34" name="Group 33">
              <a:extLst>
                <a:ext uri="{FF2B5EF4-FFF2-40B4-BE49-F238E27FC236}">
                  <a16:creationId xmlns:a16="http://schemas.microsoft.com/office/drawing/2014/main" id="{BB45D520-072C-BC48-8AB6-5B8260CB859F}"/>
                </a:ext>
              </a:extLst>
            </p:cNvPr>
            <p:cNvGrpSpPr/>
            <p:nvPr userDrawn="1"/>
          </p:nvGrpSpPr>
          <p:grpSpPr>
            <a:xfrm>
              <a:off x="11082099" y="267640"/>
              <a:ext cx="156756" cy="139761"/>
              <a:chOff x="11082099" y="267640"/>
              <a:chExt cx="156756" cy="139761"/>
            </a:xfrm>
          </p:grpSpPr>
          <p:sp>
            <p:nvSpPr>
              <p:cNvPr id="35" name="Freeform 34">
                <a:extLst>
                  <a:ext uri="{FF2B5EF4-FFF2-40B4-BE49-F238E27FC236}">
                    <a16:creationId xmlns:a16="http://schemas.microsoft.com/office/drawing/2014/main" id="{7AD4B6B8-3C14-FC4B-BCF2-9D1D9648269E}"/>
                  </a:ext>
                </a:extLst>
              </p:cNvPr>
              <p:cNvSpPr/>
              <p:nvPr/>
            </p:nvSpPr>
            <p:spPr>
              <a:xfrm>
                <a:off x="11082099" y="272749"/>
                <a:ext cx="70699" cy="60489"/>
              </a:xfrm>
              <a:custGeom>
                <a:avLst/>
                <a:gdLst>
                  <a:gd name="connsiteX0" fmla="*/ 246570 w 486475"/>
                  <a:gd name="connsiteY0" fmla="*/ 0 h 416222"/>
                  <a:gd name="connsiteX1" fmla="*/ 225625 w 486475"/>
                  <a:gd name="connsiteY1" fmla="*/ 26608 h 416222"/>
                  <a:gd name="connsiteX2" fmla="*/ 0 w 486475"/>
                  <a:gd name="connsiteY2" fmla="*/ 416223 h 416222"/>
                  <a:gd name="connsiteX3" fmla="*/ 486475 w 486475"/>
                  <a:gd name="connsiteY3" fmla="*/ 416223 h 416222"/>
                  <a:gd name="connsiteX4" fmla="*/ 246570 w 486475"/>
                  <a:gd name="connsiteY4" fmla="*/ 0 h 416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475" h="416222">
                    <a:moveTo>
                      <a:pt x="246570" y="0"/>
                    </a:moveTo>
                    <a:cubicBezTo>
                      <a:pt x="238954" y="7602"/>
                      <a:pt x="231338" y="16155"/>
                      <a:pt x="225625" y="26608"/>
                    </a:cubicBezTo>
                    <a:lnTo>
                      <a:pt x="0" y="416223"/>
                    </a:lnTo>
                    <a:lnTo>
                      <a:pt x="486475" y="416223"/>
                    </a:lnTo>
                    <a:lnTo>
                      <a:pt x="246570" y="0"/>
                    </a:lnTo>
                    <a:close/>
                  </a:path>
                </a:pathLst>
              </a:custGeom>
              <a:solidFill>
                <a:srgbClr val="DF1E26"/>
              </a:solidFill>
              <a:ln w="9510" cap="flat">
                <a:noFill/>
                <a:prstDash val="solid"/>
                <a:miter/>
              </a:ln>
            </p:spPr>
            <p:txBody>
              <a:bodyPr rtlCol="0" anchor="ctr"/>
              <a:lstStyle/>
              <a:p>
                <a:pPr marL="0" marR="0" lvl="0" indent="0" algn="l" defTabSz="457062" rtl="0" eaLnBrk="1" fontAlgn="auto" latinLnBrk="0" hangingPunct="1">
                  <a:lnSpc>
                    <a:spcPct val="100000"/>
                  </a:lnSpc>
                  <a:spcBef>
                    <a:spcPts val="400"/>
                  </a:spcBef>
                  <a:spcAft>
                    <a:spcPts val="400"/>
                  </a:spcAft>
                  <a:buClrTx/>
                  <a:buSzTx/>
                  <a:buFont typeface="Arial" panose="020B0604020202020204" pitchFamily="34" charset="0"/>
                  <a:buNone/>
                  <a:tabLst/>
                  <a:defRPr/>
                </a:pPr>
                <a:endParaRPr kumimoji="0" lang="en-US" sz="1400" b="0" i="0" u="none" strike="noStrike" kern="1200" cap="none" spc="0" normalizeH="0" baseline="0" noProof="0">
                  <a:ln>
                    <a:noFill/>
                  </a:ln>
                  <a:solidFill>
                    <a:srgbClr val="201F1F"/>
                  </a:solidFill>
                  <a:effectLst/>
                  <a:uLnTx/>
                  <a:uFillTx/>
                  <a:latin typeface="Century Gothic"/>
                  <a:ea typeface="+mn-ea"/>
                  <a:cs typeface="Times New Roman" panose="02020603050405020304" pitchFamily="18" charset="0"/>
                </a:endParaRPr>
              </a:p>
            </p:txBody>
          </p:sp>
          <p:sp>
            <p:nvSpPr>
              <p:cNvPr id="36" name="Freeform 35">
                <a:extLst>
                  <a:ext uri="{FF2B5EF4-FFF2-40B4-BE49-F238E27FC236}">
                    <a16:creationId xmlns:a16="http://schemas.microsoft.com/office/drawing/2014/main" id="{332EF789-2C60-A740-ABA7-41377A6AA299}"/>
                  </a:ext>
                </a:extLst>
              </p:cNvPr>
              <p:cNvSpPr/>
              <p:nvPr/>
            </p:nvSpPr>
            <p:spPr>
              <a:xfrm>
                <a:off x="11125542" y="267640"/>
                <a:ext cx="69869" cy="61180"/>
              </a:xfrm>
              <a:custGeom>
                <a:avLst/>
                <a:gdLst>
                  <a:gd name="connsiteX0" fmla="*/ 480763 w 480763"/>
                  <a:gd name="connsiteY0" fmla="*/ 4751 h 420973"/>
                  <a:gd name="connsiteX1" fmla="*/ 447443 w 480763"/>
                  <a:gd name="connsiteY1" fmla="*/ 0 h 420973"/>
                  <a:gd name="connsiteX2" fmla="*/ 33320 w 480763"/>
                  <a:gd name="connsiteY2" fmla="*/ 0 h 420973"/>
                  <a:gd name="connsiteX3" fmla="*/ 0 w 480763"/>
                  <a:gd name="connsiteY3" fmla="*/ 4751 h 420973"/>
                  <a:gd name="connsiteX4" fmla="*/ 240858 w 480763"/>
                  <a:gd name="connsiteY4" fmla="*/ 420974 h 420973"/>
                  <a:gd name="connsiteX5" fmla="*/ 480763 w 480763"/>
                  <a:gd name="connsiteY5" fmla="*/ 4751 h 420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0763" h="420973">
                    <a:moveTo>
                      <a:pt x="480763" y="4751"/>
                    </a:moveTo>
                    <a:cubicBezTo>
                      <a:pt x="470291" y="1901"/>
                      <a:pt x="458867" y="0"/>
                      <a:pt x="447443" y="0"/>
                    </a:cubicBezTo>
                    <a:lnTo>
                      <a:pt x="33320" y="0"/>
                    </a:lnTo>
                    <a:cubicBezTo>
                      <a:pt x="21896" y="0"/>
                      <a:pt x="10472" y="1901"/>
                      <a:pt x="0" y="4751"/>
                    </a:cubicBezTo>
                    <a:lnTo>
                      <a:pt x="240858" y="420974"/>
                    </a:lnTo>
                    <a:lnTo>
                      <a:pt x="480763" y="4751"/>
                    </a:lnTo>
                    <a:close/>
                  </a:path>
                </a:pathLst>
              </a:custGeom>
              <a:solidFill>
                <a:srgbClr val="EF3834"/>
              </a:solidFill>
              <a:ln w="9510" cap="flat">
                <a:noFill/>
                <a:prstDash val="solid"/>
                <a:miter/>
              </a:ln>
            </p:spPr>
            <p:txBody>
              <a:bodyPr rtlCol="0" anchor="ctr"/>
              <a:lstStyle/>
              <a:p>
                <a:pPr marL="0" marR="0" lvl="0" indent="0" algn="l" defTabSz="457062" rtl="0" eaLnBrk="1" fontAlgn="auto" latinLnBrk="0" hangingPunct="1">
                  <a:lnSpc>
                    <a:spcPct val="100000"/>
                  </a:lnSpc>
                  <a:spcBef>
                    <a:spcPts val="400"/>
                  </a:spcBef>
                  <a:spcAft>
                    <a:spcPts val="400"/>
                  </a:spcAft>
                  <a:buClrTx/>
                  <a:buSzTx/>
                  <a:buFont typeface="Arial" panose="020B0604020202020204" pitchFamily="34" charset="0"/>
                  <a:buNone/>
                  <a:tabLst/>
                  <a:defRPr/>
                </a:pPr>
                <a:endParaRPr kumimoji="0" lang="en-US" sz="1400" b="0" i="0" u="none" strike="noStrike" kern="1200" cap="none" spc="0" normalizeH="0" baseline="0" noProof="0">
                  <a:ln>
                    <a:noFill/>
                  </a:ln>
                  <a:solidFill>
                    <a:srgbClr val="201F1F"/>
                  </a:solidFill>
                  <a:effectLst/>
                  <a:uLnTx/>
                  <a:uFillTx/>
                  <a:latin typeface="Century Gothic"/>
                  <a:ea typeface="+mn-ea"/>
                  <a:cs typeface="Times New Roman" panose="02020603050405020304" pitchFamily="18" charset="0"/>
                </a:endParaRPr>
              </a:p>
            </p:txBody>
          </p:sp>
          <p:sp>
            <p:nvSpPr>
              <p:cNvPr id="37" name="Freeform 36">
                <a:extLst>
                  <a:ext uri="{FF2B5EF4-FFF2-40B4-BE49-F238E27FC236}">
                    <a16:creationId xmlns:a16="http://schemas.microsoft.com/office/drawing/2014/main" id="{C030B857-1ED0-314F-BC0E-75FFFC60DFAF}"/>
                  </a:ext>
                </a:extLst>
              </p:cNvPr>
              <p:cNvSpPr/>
              <p:nvPr/>
            </p:nvSpPr>
            <p:spPr>
              <a:xfrm>
                <a:off x="11082237" y="341939"/>
                <a:ext cx="70838" cy="60489"/>
              </a:xfrm>
              <a:custGeom>
                <a:avLst/>
                <a:gdLst>
                  <a:gd name="connsiteX0" fmla="*/ 0 w 487427"/>
                  <a:gd name="connsiteY0" fmla="*/ 0 h 416222"/>
                  <a:gd name="connsiteX1" fmla="*/ 225625 w 487427"/>
                  <a:gd name="connsiteY1" fmla="*/ 389615 h 416222"/>
                  <a:gd name="connsiteX2" fmla="*/ 246570 w 487427"/>
                  <a:gd name="connsiteY2" fmla="*/ 416222 h 416222"/>
                  <a:gd name="connsiteX3" fmla="*/ 487427 w 487427"/>
                  <a:gd name="connsiteY3" fmla="*/ 0 h 416222"/>
                  <a:gd name="connsiteX4" fmla="*/ 0 w 487427"/>
                  <a:gd name="connsiteY4" fmla="*/ 0 h 416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7427" h="416222">
                    <a:moveTo>
                      <a:pt x="0" y="0"/>
                    </a:moveTo>
                    <a:lnTo>
                      <a:pt x="225625" y="389615"/>
                    </a:lnTo>
                    <a:cubicBezTo>
                      <a:pt x="231338" y="399118"/>
                      <a:pt x="238002" y="408620"/>
                      <a:pt x="246570" y="416222"/>
                    </a:cubicBezTo>
                    <a:lnTo>
                      <a:pt x="487427" y="0"/>
                    </a:lnTo>
                    <a:lnTo>
                      <a:pt x="0" y="0"/>
                    </a:lnTo>
                    <a:close/>
                  </a:path>
                </a:pathLst>
              </a:custGeom>
              <a:solidFill>
                <a:srgbClr val="F0534C"/>
              </a:solidFill>
              <a:ln w="9510" cap="flat">
                <a:noFill/>
                <a:prstDash val="solid"/>
                <a:miter/>
              </a:ln>
            </p:spPr>
            <p:txBody>
              <a:bodyPr rtlCol="0" anchor="ctr"/>
              <a:lstStyle/>
              <a:p>
                <a:pPr marL="0" marR="0" lvl="0" indent="0" algn="l" defTabSz="457062" rtl="0" eaLnBrk="1" fontAlgn="auto" latinLnBrk="0" hangingPunct="1">
                  <a:lnSpc>
                    <a:spcPct val="100000"/>
                  </a:lnSpc>
                  <a:spcBef>
                    <a:spcPts val="400"/>
                  </a:spcBef>
                  <a:spcAft>
                    <a:spcPts val="400"/>
                  </a:spcAft>
                  <a:buClrTx/>
                  <a:buSzTx/>
                  <a:buFont typeface="Arial" panose="020B0604020202020204" pitchFamily="34" charset="0"/>
                  <a:buNone/>
                  <a:tabLst/>
                  <a:defRPr/>
                </a:pPr>
                <a:endParaRPr kumimoji="0" lang="en-US" sz="1400" b="0" i="0" u="none" strike="noStrike" kern="1200" cap="none" spc="0" normalizeH="0" baseline="0" noProof="0">
                  <a:ln>
                    <a:noFill/>
                  </a:ln>
                  <a:solidFill>
                    <a:srgbClr val="201F1F"/>
                  </a:solidFill>
                  <a:effectLst/>
                  <a:uLnTx/>
                  <a:uFillTx/>
                  <a:latin typeface="Century Gothic"/>
                  <a:ea typeface="+mn-ea"/>
                  <a:cs typeface="Times New Roman" panose="02020603050405020304" pitchFamily="18" charset="0"/>
                </a:endParaRPr>
              </a:p>
            </p:txBody>
          </p:sp>
          <p:sp>
            <p:nvSpPr>
              <p:cNvPr id="38" name="Freeform 37">
                <a:extLst>
                  <a:ext uri="{FF2B5EF4-FFF2-40B4-BE49-F238E27FC236}">
                    <a16:creationId xmlns:a16="http://schemas.microsoft.com/office/drawing/2014/main" id="{74BEBFB4-810E-6D4A-8CD5-93CC7C6CF610}"/>
                  </a:ext>
                </a:extLst>
              </p:cNvPr>
              <p:cNvSpPr/>
              <p:nvPr/>
            </p:nvSpPr>
            <p:spPr>
              <a:xfrm>
                <a:off x="11168017" y="341939"/>
                <a:ext cx="70838" cy="60489"/>
              </a:xfrm>
              <a:custGeom>
                <a:avLst/>
                <a:gdLst>
                  <a:gd name="connsiteX0" fmla="*/ 261802 w 487427"/>
                  <a:gd name="connsiteY0" fmla="*/ 389615 h 416222"/>
                  <a:gd name="connsiteX1" fmla="*/ 487427 w 487427"/>
                  <a:gd name="connsiteY1" fmla="*/ 0 h 416222"/>
                  <a:gd name="connsiteX2" fmla="*/ 0 w 487427"/>
                  <a:gd name="connsiteY2" fmla="*/ 0 h 416222"/>
                  <a:gd name="connsiteX3" fmla="*/ 240858 w 487427"/>
                  <a:gd name="connsiteY3" fmla="*/ 416222 h 416222"/>
                  <a:gd name="connsiteX4" fmla="*/ 261802 w 487427"/>
                  <a:gd name="connsiteY4" fmla="*/ 389615 h 416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7427" h="416222">
                    <a:moveTo>
                      <a:pt x="261802" y="389615"/>
                    </a:moveTo>
                    <a:lnTo>
                      <a:pt x="487427" y="0"/>
                    </a:lnTo>
                    <a:lnTo>
                      <a:pt x="0" y="0"/>
                    </a:lnTo>
                    <a:lnTo>
                      <a:pt x="240858" y="416222"/>
                    </a:lnTo>
                    <a:cubicBezTo>
                      <a:pt x="248474" y="407670"/>
                      <a:pt x="256090" y="399118"/>
                      <a:pt x="261802" y="389615"/>
                    </a:cubicBezTo>
                  </a:path>
                </a:pathLst>
              </a:custGeom>
              <a:solidFill>
                <a:srgbClr val="F26F62"/>
              </a:solidFill>
              <a:ln w="9510" cap="flat">
                <a:noFill/>
                <a:prstDash val="solid"/>
                <a:miter/>
              </a:ln>
            </p:spPr>
            <p:txBody>
              <a:bodyPr rtlCol="0" anchor="ctr"/>
              <a:lstStyle/>
              <a:p>
                <a:pPr marL="0" marR="0" lvl="0" indent="0" algn="l" defTabSz="457062" rtl="0" eaLnBrk="1" fontAlgn="auto" latinLnBrk="0" hangingPunct="1">
                  <a:lnSpc>
                    <a:spcPct val="100000"/>
                  </a:lnSpc>
                  <a:spcBef>
                    <a:spcPts val="400"/>
                  </a:spcBef>
                  <a:spcAft>
                    <a:spcPts val="400"/>
                  </a:spcAft>
                  <a:buClrTx/>
                  <a:buSzTx/>
                  <a:buFont typeface="Arial" panose="020B0604020202020204" pitchFamily="34" charset="0"/>
                  <a:buNone/>
                  <a:tabLst/>
                  <a:defRPr/>
                </a:pPr>
                <a:endParaRPr kumimoji="0" lang="en-US" sz="1400" b="0" i="0" u="none" strike="noStrike" kern="1200" cap="none" spc="0" normalizeH="0" baseline="0" noProof="0">
                  <a:ln>
                    <a:noFill/>
                  </a:ln>
                  <a:solidFill>
                    <a:srgbClr val="201F1F"/>
                  </a:solidFill>
                  <a:effectLst/>
                  <a:uLnTx/>
                  <a:uFillTx/>
                  <a:latin typeface="Century Gothic"/>
                  <a:ea typeface="+mn-ea"/>
                  <a:cs typeface="Times New Roman" panose="02020603050405020304" pitchFamily="18" charset="0"/>
                </a:endParaRPr>
              </a:p>
            </p:txBody>
          </p:sp>
          <p:sp>
            <p:nvSpPr>
              <p:cNvPr id="39" name="Freeform 38">
                <a:extLst>
                  <a:ext uri="{FF2B5EF4-FFF2-40B4-BE49-F238E27FC236}">
                    <a16:creationId xmlns:a16="http://schemas.microsoft.com/office/drawing/2014/main" id="{10D84E13-7AC9-1B49-9970-D21EBCAA2798}"/>
                  </a:ext>
                </a:extLst>
              </p:cNvPr>
              <p:cNvSpPr/>
              <p:nvPr/>
            </p:nvSpPr>
            <p:spPr>
              <a:xfrm>
                <a:off x="11125542" y="346221"/>
                <a:ext cx="70008" cy="61180"/>
              </a:xfrm>
              <a:custGeom>
                <a:avLst/>
                <a:gdLst>
                  <a:gd name="connsiteX0" fmla="*/ 0 w 481715"/>
                  <a:gd name="connsiteY0" fmla="*/ 416223 h 420973"/>
                  <a:gd name="connsiteX1" fmla="*/ 33320 w 481715"/>
                  <a:gd name="connsiteY1" fmla="*/ 420974 h 420973"/>
                  <a:gd name="connsiteX2" fmla="*/ 448395 w 481715"/>
                  <a:gd name="connsiteY2" fmla="*/ 420974 h 420973"/>
                  <a:gd name="connsiteX3" fmla="*/ 481715 w 481715"/>
                  <a:gd name="connsiteY3" fmla="*/ 416223 h 420973"/>
                  <a:gd name="connsiteX4" fmla="*/ 240858 w 481715"/>
                  <a:gd name="connsiteY4" fmla="*/ 0 h 420973"/>
                  <a:gd name="connsiteX5" fmla="*/ 0 w 481715"/>
                  <a:gd name="connsiteY5" fmla="*/ 416223 h 420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1715" h="420973">
                    <a:moveTo>
                      <a:pt x="0" y="416223"/>
                    </a:moveTo>
                    <a:cubicBezTo>
                      <a:pt x="10472" y="419073"/>
                      <a:pt x="21896" y="420974"/>
                      <a:pt x="33320" y="420974"/>
                    </a:cubicBezTo>
                    <a:lnTo>
                      <a:pt x="448395" y="420974"/>
                    </a:lnTo>
                    <a:cubicBezTo>
                      <a:pt x="459819" y="420974"/>
                      <a:pt x="471243" y="419073"/>
                      <a:pt x="481715" y="416223"/>
                    </a:cubicBezTo>
                    <a:lnTo>
                      <a:pt x="240858" y="0"/>
                    </a:lnTo>
                    <a:lnTo>
                      <a:pt x="0" y="416223"/>
                    </a:lnTo>
                    <a:close/>
                  </a:path>
                </a:pathLst>
              </a:custGeom>
              <a:solidFill>
                <a:srgbClr val="F58C7F"/>
              </a:solidFill>
              <a:ln w="9510" cap="flat">
                <a:noFill/>
                <a:prstDash val="solid"/>
                <a:miter/>
              </a:ln>
            </p:spPr>
            <p:txBody>
              <a:bodyPr rtlCol="0" anchor="ctr"/>
              <a:lstStyle/>
              <a:p>
                <a:pPr marL="0" marR="0" lvl="0" indent="0" algn="l" defTabSz="457062" rtl="0" eaLnBrk="1" fontAlgn="auto" latinLnBrk="0" hangingPunct="1">
                  <a:lnSpc>
                    <a:spcPct val="100000"/>
                  </a:lnSpc>
                  <a:spcBef>
                    <a:spcPts val="400"/>
                  </a:spcBef>
                  <a:spcAft>
                    <a:spcPts val="400"/>
                  </a:spcAft>
                  <a:buClrTx/>
                  <a:buSzTx/>
                  <a:buFont typeface="Arial" panose="020B0604020202020204" pitchFamily="34" charset="0"/>
                  <a:buNone/>
                  <a:tabLst/>
                  <a:defRPr/>
                </a:pPr>
                <a:endParaRPr kumimoji="0" lang="en-US" sz="1400" b="0" i="0" u="none" strike="noStrike" kern="1200" cap="none" spc="0" normalizeH="0" baseline="0" noProof="0">
                  <a:ln>
                    <a:noFill/>
                  </a:ln>
                  <a:solidFill>
                    <a:srgbClr val="201F1F"/>
                  </a:solidFill>
                  <a:effectLst/>
                  <a:uLnTx/>
                  <a:uFillTx/>
                  <a:latin typeface="Century Gothic"/>
                  <a:ea typeface="+mn-ea"/>
                  <a:cs typeface="Times New Roman" panose="02020603050405020304" pitchFamily="18" charset="0"/>
                </a:endParaRPr>
              </a:p>
            </p:txBody>
          </p:sp>
          <p:sp>
            <p:nvSpPr>
              <p:cNvPr id="40" name="Freeform 39">
                <a:extLst>
                  <a:ext uri="{FF2B5EF4-FFF2-40B4-BE49-F238E27FC236}">
                    <a16:creationId xmlns:a16="http://schemas.microsoft.com/office/drawing/2014/main" id="{FC00B3DD-09B1-0B46-9163-5FDB10A92325}"/>
                  </a:ext>
                </a:extLst>
              </p:cNvPr>
              <p:cNvSpPr/>
              <p:nvPr/>
            </p:nvSpPr>
            <p:spPr>
              <a:xfrm>
                <a:off x="11168017" y="272749"/>
                <a:ext cx="70699" cy="60489"/>
              </a:xfrm>
              <a:custGeom>
                <a:avLst/>
                <a:gdLst>
                  <a:gd name="connsiteX0" fmla="*/ 486475 w 486475"/>
                  <a:gd name="connsiteY0" fmla="*/ 416223 h 416222"/>
                  <a:gd name="connsiteX1" fmla="*/ 260850 w 486475"/>
                  <a:gd name="connsiteY1" fmla="*/ 26608 h 416222"/>
                  <a:gd name="connsiteX2" fmla="*/ 239906 w 486475"/>
                  <a:gd name="connsiteY2" fmla="*/ 0 h 416222"/>
                  <a:gd name="connsiteX3" fmla="*/ 0 w 486475"/>
                  <a:gd name="connsiteY3" fmla="*/ 416223 h 416222"/>
                  <a:gd name="connsiteX4" fmla="*/ 486475 w 486475"/>
                  <a:gd name="connsiteY4" fmla="*/ 416223 h 416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475" h="416222">
                    <a:moveTo>
                      <a:pt x="486475" y="416223"/>
                    </a:moveTo>
                    <a:lnTo>
                      <a:pt x="260850" y="26608"/>
                    </a:lnTo>
                    <a:cubicBezTo>
                      <a:pt x="255138" y="17105"/>
                      <a:pt x="248474" y="7602"/>
                      <a:pt x="239906" y="0"/>
                    </a:cubicBezTo>
                    <a:lnTo>
                      <a:pt x="0" y="416223"/>
                    </a:lnTo>
                    <a:lnTo>
                      <a:pt x="486475" y="416223"/>
                    </a:lnTo>
                    <a:close/>
                  </a:path>
                </a:pathLst>
              </a:custGeom>
              <a:solidFill>
                <a:srgbClr val="F0534C"/>
              </a:solidFill>
              <a:ln w="9510" cap="flat">
                <a:noFill/>
                <a:prstDash val="solid"/>
                <a:miter/>
              </a:ln>
            </p:spPr>
            <p:txBody>
              <a:bodyPr rtlCol="0" anchor="ctr"/>
              <a:lstStyle/>
              <a:p>
                <a:pPr marL="0" marR="0" lvl="0" indent="0" algn="l" defTabSz="457062" rtl="0" eaLnBrk="1" fontAlgn="auto" latinLnBrk="0" hangingPunct="1">
                  <a:lnSpc>
                    <a:spcPct val="100000"/>
                  </a:lnSpc>
                  <a:spcBef>
                    <a:spcPts val="400"/>
                  </a:spcBef>
                  <a:spcAft>
                    <a:spcPts val="400"/>
                  </a:spcAft>
                  <a:buClrTx/>
                  <a:buSzTx/>
                  <a:buFont typeface="Arial" panose="020B0604020202020204" pitchFamily="34" charset="0"/>
                  <a:buNone/>
                  <a:tabLst/>
                  <a:defRPr/>
                </a:pPr>
                <a:endParaRPr kumimoji="0" lang="en-US" sz="1400" b="0" i="0" u="none" strike="noStrike" kern="1200" cap="none" spc="0" normalizeH="0" baseline="0" noProof="0">
                  <a:ln>
                    <a:noFill/>
                  </a:ln>
                  <a:solidFill>
                    <a:srgbClr val="201F1F"/>
                  </a:solidFill>
                  <a:effectLst/>
                  <a:uLnTx/>
                  <a:uFillTx/>
                  <a:latin typeface="Century Gothic"/>
                  <a:ea typeface="+mn-ea"/>
                  <a:cs typeface="Times New Roman" panose="02020603050405020304" pitchFamily="18" charset="0"/>
                </a:endParaRPr>
              </a:p>
            </p:txBody>
          </p:sp>
        </p:grpSp>
      </p:grpSp>
      <p:sp>
        <p:nvSpPr>
          <p:cNvPr id="20" name="Text Placeholder 9">
            <a:extLst>
              <a:ext uri="{FF2B5EF4-FFF2-40B4-BE49-F238E27FC236}">
                <a16:creationId xmlns:a16="http://schemas.microsoft.com/office/drawing/2014/main" id="{EC36BAAF-200F-B843-80E6-0CC672FAFAC4}"/>
              </a:ext>
            </a:extLst>
          </p:cNvPr>
          <p:cNvSpPr txBox="1">
            <a:spLocks/>
          </p:cNvSpPr>
          <p:nvPr/>
        </p:nvSpPr>
        <p:spPr>
          <a:xfrm>
            <a:off x="577206" y="1166842"/>
            <a:ext cx="4966343" cy="1874359"/>
          </a:xfrm>
          <a:prstGeom prst="rect">
            <a:avLst/>
          </a:prstGeom>
        </p:spPr>
        <p:txBody>
          <a:bodyPr vert="horz" wrap="square" lIns="0" tIns="0" rIns="0" bIns="0" rtlCol="0">
            <a:spAutoFit/>
          </a:bodyPr>
          <a:lstStyle>
            <a:lvl1pPr marL="0" marR="0" indent="0" algn="l" defTabSz="182742" rtl="0" eaLnBrk="1" fontAlgn="auto" latinLnBrk="0" hangingPunct="1">
              <a:lnSpc>
                <a:spcPct val="120000"/>
              </a:lnSpc>
              <a:spcBef>
                <a:spcPts val="0"/>
              </a:spcBef>
              <a:spcAft>
                <a:spcPts val="0"/>
              </a:spcAft>
              <a:buClrTx/>
              <a:buSzTx/>
              <a:buFont typeface="Arial" panose="020B0604020202020204" pitchFamily="34" charset="0"/>
              <a:buNone/>
              <a:tabLst/>
              <a:defRPr lang="en-US" sz="1400" b="0" i="0" kern="0" baseline="0">
                <a:solidFill>
                  <a:schemeClr val="tx2"/>
                </a:solidFill>
                <a:latin typeface="+mn-lt"/>
                <a:ea typeface="+mn-ea"/>
                <a:cs typeface="Times New Roman" panose="02020603050405020304" pitchFamily="18" charset="0"/>
              </a:defRPr>
            </a:lvl1pPr>
            <a:lvl2pPr marL="0" indent="0" algn="l" defTabSz="457062" rtl="0" eaLnBrk="1" latinLnBrk="0" hangingPunct="1">
              <a:lnSpc>
                <a:spcPct val="90000"/>
              </a:lnSpc>
              <a:spcBef>
                <a:spcPts val="0"/>
              </a:spcBef>
              <a:spcAft>
                <a:spcPts val="0"/>
              </a:spcAft>
              <a:buClr>
                <a:schemeClr val="tx2"/>
              </a:buClr>
              <a:buFont typeface="+mj-lt"/>
              <a:buNone/>
              <a:defRPr sz="2800" b="0" i="0" kern="0" cap="none" spc="-30" baseline="0">
                <a:solidFill>
                  <a:schemeClr val="bg1"/>
                </a:solidFill>
                <a:latin typeface="+mj-lt"/>
                <a:ea typeface="+mn-ea"/>
                <a:cs typeface="+mn-cs"/>
              </a:defRPr>
            </a:lvl2pPr>
            <a:lvl3pPr marL="0" indent="0" algn="l" defTabSz="457062" rtl="0" eaLnBrk="1" latinLnBrk="0" hangingPunct="1">
              <a:lnSpc>
                <a:spcPct val="100000"/>
              </a:lnSpc>
              <a:spcBef>
                <a:spcPts val="0"/>
              </a:spcBef>
              <a:spcAft>
                <a:spcPts val="600"/>
              </a:spcAft>
              <a:buClrTx/>
              <a:buFont typeface="Arial" panose="020B0604020202020204" pitchFamily="34" charset="0"/>
              <a:buNone/>
              <a:defRPr sz="1600" b="1" i="0" kern="0" spc="0" baseline="0">
                <a:solidFill>
                  <a:schemeClr val="bg1"/>
                </a:solidFill>
                <a:latin typeface="Century Gothic" panose="020B0502020202020204" pitchFamily="34" charset="0"/>
                <a:ea typeface="+mn-ea"/>
                <a:cs typeface="+mn-cs"/>
              </a:defRPr>
            </a:lvl3pPr>
            <a:lvl4pPr marL="182880" marR="0" indent="-182880" algn="l" defTabSz="182880" rtl="0" eaLnBrk="1" fontAlgn="auto" latinLnBrk="0" hangingPunct="1">
              <a:lnSpc>
                <a:spcPct val="100000"/>
              </a:lnSpc>
              <a:spcBef>
                <a:spcPts val="0"/>
              </a:spcBef>
              <a:spcAft>
                <a:spcPts val="600"/>
              </a:spcAft>
              <a:buClr>
                <a:schemeClr val="tx2"/>
              </a:buClr>
              <a:buSzPct val="100000"/>
              <a:buFont typeface="Arial" panose="020B0604020202020204" pitchFamily="34" charset="0"/>
              <a:buChar char="•"/>
              <a:tabLst>
                <a:tab pos="182880" algn="l"/>
                <a:tab pos="365760" algn="l"/>
                <a:tab pos="548640" algn="l"/>
              </a:tabLst>
              <a:defRPr sz="1400" b="0" i="0" kern="1200" spc="0">
                <a:solidFill>
                  <a:schemeClr val="tx2"/>
                </a:solidFill>
                <a:latin typeface="Century Gothic" panose="020B0502020202020204" pitchFamily="34" charset="0"/>
                <a:ea typeface="+mn-ea"/>
                <a:cs typeface="+mn-cs"/>
              </a:defRPr>
            </a:lvl4pPr>
            <a:lvl5pPr marL="365760" indent="-182880" algn="l" defTabSz="457062" rtl="0" eaLnBrk="1" latinLnBrk="0" hangingPunct="1">
              <a:lnSpc>
                <a:spcPct val="100000"/>
              </a:lnSpc>
              <a:spcBef>
                <a:spcPts val="0"/>
              </a:spcBef>
              <a:spcAft>
                <a:spcPts val="600"/>
              </a:spcAft>
              <a:buClr>
                <a:schemeClr val="tx2"/>
              </a:buClr>
              <a:buFont typeface="Arial" panose="020B0604020202020204" pitchFamily="34" charset="0"/>
              <a:buChar char="•"/>
              <a:tabLst/>
              <a:defRPr sz="1400" b="0" i="0" kern="1200" spc="0">
                <a:solidFill>
                  <a:schemeClr val="tx2"/>
                </a:solidFill>
                <a:latin typeface="Century Gothic" panose="020B0502020202020204" pitchFamily="34" charset="0"/>
                <a:ea typeface="+mn-ea"/>
                <a:cs typeface="+mn-cs"/>
              </a:defRPr>
            </a:lvl5pPr>
            <a:lvl6pPr marL="548640" indent="-182880" algn="l" defTabSz="457062" rtl="0" eaLnBrk="1" latinLnBrk="0" hangingPunct="1">
              <a:lnSpc>
                <a:spcPct val="100000"/>
              </a:lnSpc>
              <a:spcBef>
                <a:spcPts val="0"/>
              </a:spcBef>
              <a:spcAft>
                <a:spcPts val="600"/>
              </a:spcAft>
              <a:buClr>
                <a:schemeClr val="tx2"/>
              </a:buClr>
              <a:buFont typeface="Arial" panose="020B0604020202020204" pitchFamily="34" charset="0"/>
              <a:buChar char="•"/>
              <a:tabLst/>
              <a:defRPr sz="1400" b="0" i="0" kern="1200" spc="0" baseline="0">
                <a:solidFill>
                  <a:schemeClr val="tx2"/>
                </a:solidFill>
                <a:latin typeface="Century Gothic" panose="020B0502020202020204" pitchFamily="34" charset="0"/>
                <a:ea typeface="+mn-ea"/>
                <a:cs typeface="+mn-cs"/>
              </a:defRPr>
            </a:lvl6pPr>
            <a:lvl7pPr marL="0" indent="0" algn="l" defTabSz="457062" rtl="0" eaLnBrk="1" latinLnBrk="0" hangingPunct="1">
              <a:lnSpc>
                <a:spcPct val="100000"/>
              </a:lnSpc>
              <a:spcBef>
                <a:spcPts val="0"/>
              </a:spcBef>
              <a:spcAft>
                <a:spcPts val="0"/>
              </a:spcAft>
              <a:buClr>
                <a:schemeClr val="tx2"/>
              </a:buClr>
              <a:buFont typeface="Arial" panose="020B0604020202020204" pitchFamily="34" charset="0"/>
              <a:buNone/>
              <a:defRPr sz="600" b="0" i="0" kern="900" spc="0" baseline="0">
                <a:solidFill>
                  <a:schemeClr val="tx2"/>
                </a:solidFill>
                <a:latin typeface="+mn-lt"/>
                <a:ea typeface="+mn-ea"/>
                <a:cs typeface="Times New Roman" panose="02020603050405020304" pitchFamily="18" charset="0"/>
              </a:defRPr>
            </a:lvl7pPr>
            <a:lvl8pPr marL="0" indent="0" algn="l" defTabSz="182880" rtl="0" eaLnBrk="1" latinLnBrk="0" hangingPunct="1">
              <a:lnSpc>
                <a:spcPct val="100000"/>
              </a:lnSpc>
              <a:spcBef>
                <a:spcPts val="0"/>
              </a:spcBef>
              <a:spcAft>
                <a:spcPts val="0"/>
              </a:spcAft>
              <a:buFont typeface="Arial" panose="020B0604020202020204" pitchFamily="34" charset="0"/>
              <a:buNone/>
              <a:tabLst/>
              <a:defRPr sz="1200" kern="1200">
                <a:solidFill>
                  <a:schemeClr val="tx2"/>
                </a:solidFill>
                <a:latin typeface="+mn-lt"/>
                <a:ea typeface="+mn-ea"/>
                <a:cs typeface="+mn-cs"/>
              </a:defRPr>
            </a:lvl8pPr>
            <a:lvl9pPr marL="0" indent="0" algn="l" defTabSz="182880" rtl="0" eaLnBrk="1" latinLnBrk="0" hangingPunct="1">
              <a:lnSpc>
                <a:spcPct val="100000"/>
              </a:lnSpc>
              <a:spcBef>
                <a:spcPts val="0"/>
              </a:spcBef>
              <a:spcAft>
                <a:spcPts val="0"/>
              </a:spcAft>
              <a:buFont typeface="Arial" panose="020B0604020202020204" pitchFamily="34" charset="0"/>
              <a:buNone/>
              <a:defRPr sz="1000" b="1" kern="1200">
                <a:solidFill>
                  <a:schemeClr val="tx2"/>
                </a:solidFill>
                <a:latin typeface="+mn-lt"/>
                <a:ea typeface="+mn-ea"/>
                <a:cs typeface="+mn-cs"/>
              </a:defRPr>
            </a:lvl9pPr>
          </a:lstStyle>
          <a:p>
            <a:pPr marL="0" marR="0" lvl="2" indent="0" algn="l" defTabSz="457062" rtl="0" eaLnBrk="1" fontAlgn="auto" latinLnBrk="0" hangingPunct="1">
              <a:lnSpc>
                <a:spcPct val="100000"/>
              </a:lnSpc>
              <a:spcBef>
                <a:spcPts val="0"/>
              </a:spcBef>
              <a:spcAft>
                <a:spcPts val="600"/>
              </a:spcAft>
              <a:buClrTx/>
              <a:buSzTx/>
              <a:buFont typeface="Arial" panose="020B0604020202020204" pitchFamily="34" charset="0"/>
              <a:buNone/>
              <a:tabLst/>
              <a:defRPr/>
            </a:pPr>
            <a:r>
              <a:rPr kumimoji="0" lang="en-US" sz="1600" b="1" i="0" u="none" strike="noStrike" kern="0" cap="none" spc="0" normalizeH="0" baseline="0" noProof="0">
                <a:ln>
                  <a:noFill/>
                </a:ln>
                <a:solidFill>
                  <a:schemeClr val="tx1"/>
                </a:solidFill>
                <a:effectLst/>
                <a:uLnTx/>
                <a:uFillTx/>
                <a:latin typeface="Century Gothic" panose="020B0502020202020204" pitchFamily="34" charset="0"/>
                <a:ea typeface="+mn-ea"/>
                <a:cs typeface="+mn-cs"/>
              </a:rPr>
              <a:t>—–––—</a:t>
            </a:r>
          </a:p>
          <a:p>
            <a:pPr lvl="1">
              <a:spcAft>
                <a:spcPts val="1200"/>
              </a:spcAft>
              <a:buClr>
                <a:srgbClr val="201F1F"/>
              </a:buClr>
              <a:defRPr/>
            </a:pPr>
            <a:r>
              <a:rPr lang="en-GB">
                <a:solidFill>
                  <a:schemeClr val="tx2"/>
                </a:solidFill>
              </a:rPr>
              <a:t>Our </a:t>
            </a:r>
            <a:r>
              <a:rPr lang="en-GB">
                <a:solidFill>
                  <a:schemeClr val="tx1"/>
                </a:solidFill>
              </a:rPr>
              <a:t>incrementality feed </a:t>
            </a:r>
            <a:r>
              <a:rPr lang="en-GB">
                <a:solidFill>
                  <a:schemeClr val="tx2"/>
                </a:solidFill>
              </a:rPr>
              <a:t>delivers the data you need to measure and understand the incremental lift of your digital advertising</a:t>
            </a:r>
          </a:p>
        </p:txBody>
      </p:sp>
      <p:sp>
        <p:nvSpPr>
          <p:cNvPr id="2" name="Footer Placeholder 1">
            <a:extLst>
              <a:ext uri="{FF2B5EF4-FFF2-40B4-BE49-F238E27FC236}">
                <a16:creationId xmlns:a16="http://schemas.microsoft.com/office/drawing/2014/main" id="{3135239F-0214-E14C-BC9C-18E14F22ABD4}"/>
              </a:ext>
            </a:extLst>
          </p:cNvPr>
          <p:cNvSpPr>
            <a:spLocks noGrp="1"/>
          </p:cNvSpPr>
          <p:nvPr>
            <p:ph type="ftr" sz="quarter" idx="10"/>
          </p:nvPr>
        </p:nvSpPr>
        <p:spPr/>
        <p:txBody>
          <a:bodyPr/>
          <a:lstStyle/>
          <a:p>
            <a:r>
              <a:rPr lang="en-US" kern="0"/>
              <a:t>© 2021 Xandr Inc. Xandr℠, the Kite logo, AT&amp;T, the Globe logo and other marks are trademarks and service marks of AT&amp;T Intellectual Property and/or AT&amp;T affiliated companies. All other marks contained herein are the property of their respective owners.</a:t>
            </a:r>
          </a:p>
        </p:txBody>
      </p:sp>
      <p:sp>
        <p:nvSpPr>
          <p:cNvPr id="3" name="Slide Number Placeholder 2">
            <a:extLst>
              <a:ext uri="{FF2B5EF4-FFF2-40B4-BE49-F238E27FC236}">
                <a16:creationId xmlns:a16="http://schemas.microsoft.com/office/drawing/2014/main" id="{2C2333D1-22F1-9E41-8AEE-BBAEA8CE10A0}"/>
              </a:ext>
            </a:extLst>
          </p:cNvPr>
          <p:cNvSpPr>
            <a:spLocks noGrp="1"/>
          </p:cNvSpPr>
          <p:nvPr>
            <p:ph type="sldNum" sz="quarter" idx="11"/>
          </p:nvPr>
        </p:nvSpPr>
        <p:spPr/>
        <p:txBody>
          <a:bodyPr/>
          <a:lstStyle/>
          <a:p>
            <a:fld id="{B039CED7-89A6-0D48-93AF-800B78660EBD}" type="slidenum">
              <a:rPr lang="en-US"/>
              <a:pPr/>
              <a:t>10</a:t>
            </a:fld>
            <a:endParaRPr lang="en-US"/>
          </a:p>
        </p:txBody>
      </p:sp>
      <p:sp>
        <p:nvSpPr>
          <p:cNvPr id="24" name="Freeform 21">
            <a:extLst>
              <a:ext uri="{FF2B5EF4-FFF2-40B4-BE49-F238E27FC236}">
                <a16:creationId xmlns:a16="http://schemas.microsoft.com/office/drawing/2014/main" id="{468A4827-5DA6-4D90-B2FB-01FE54D49FEE}"/>
              </a:ext>
            </a:extLst>
          </p:cNvPr>
          <p:cNvSpPr>
            <a:spLocks noChangeAspect="1" noEditPoints="1"/>
          </p:cNvSpPr>
          <p:nvPr/>
        </p:nvSpPr>
        <p:spPr bwMode="auto">
          <a:xfrm>
            <a:off x="1158028" y="3592562"/>
            <a:ext cx="386493" cy="338328"/>
          </a:xfrm>
          <a:custGeom>
            <a:avLst/>
            <a:gdLst>
              <a:gd name="T0" fmla="*/ 1868 w 1974"/>
              <a:gd name="T1" fmla="*/ 1014 h 1728"/>
              <a:gd name="T2" fmla="*/ 1727 w 1974"/>
              <a:gd name="T3" fmla="*/ 877 h 1728"/>
              <a:gd name="T4" fmla="*/ 1744 w 1974"/>
              <a:gd name="T5" fmla="*/ 708 h 1728"/>
              <a:gd name="T6" fmla="*/ 1726 w 1974"/>
              <a:gd name="T7" fmla="*/ 492 h 1728"/>
              <a:gd name="T8" fmla="*/ 1584 w 1974"/>
              <a:gd name="T9" fmla="*/ 349 h 1728"/>
              <a:gd name="T10" fmla="*/ 1390 w 1974"/>
              <a:gd name="T11" fmla="*/ 325 h 1728"/>
              <a:gd name="T12" fmla="*/ 1216 w 1974"/>
              <a:gd name="T13" fmla="*/ 430 h 1728"/>
              <a:gd name="T14" fmla="*/ 1147 w 1974"/>
              <a:gd name="T15" fmla="*/ 624 h 1728"/>
              <a:gd name="T16" fmla="*/ 1247 w 1974"/>
              <a:gd name="T17" fmla="*/ 849 h 1728"/>
              <a:gd name="T18" fmla="*/ 1043 w 1974"/>
              <a:gd name="T19" fmla="*/ 994 h 1728"/>
              <a:gd name="T20" fmla="*/ 935 w 1974"/>
              <a:gd name="T21" fmla="*/ 1403 h 1728"/>
              <a:gd name="T22" fmla="*/ 1004 w 1974"/>
              <a:gd name="T23" fmla="*/ 1607 h 1728"/>
              <a:gd name="T24" fmla="*/ 1375 w 1974"/>
              <a:gd name="T25" fmla="*/ 1725 h 1728"/>
              <a:gd name="T26" fmla="*/ 1725 w 1974"/>
              <a:gd name="T27" fmla="*/ 1690 h 1728"/>
              <a:gd name="T28" fmla="*/ 1944 w 1974"/>
              <a:gd name="T29" fmla="*/ 1556 h 1728"/>
              <a:gd name="T30" fmla="*/ 1414 w 1974"/>
              <a:gd name="T31" fmla="*/ 1677 h 1728"/>
              <a:gd name="T32" fmla="*/ 1060 w 1974"/>
              <a:gd name="T33" fmla="*/ 1584 h 1728"/>
              <a:gd name="T34" fmla="*/ 980 w 1974"/>
              <a:gd name="T35" fmla="*/ 1439 h 1728"/>
              <a:gd name="T36" fmla="*/ 1080 w 1974"/>
              <a:gd name="T37" fmla="*/ 1033 h 1728"/>
              <a:gd name="T38" fmla="*/ 1235 w 1974"/>
              <a:gd name="T39" fmla="*/ 905 h 1728"/>
              <a:gd name="T40" fmla="*/ 1322 w 1974"/>
              <a:gd name="T41" fmla="*/ 849 h 1728"/>
              <a:gd name="T42" fmla="*/ 1202 w 1974"/>
              <a:gd name="T43" fmla="*/ 678 h 1728"/>
              <a:gd name="T44" fmla="*/ 1254 w 1974"/>
              <a:gd name="T45" fmla="*/ 462 h 1728"/>
              <a:gd name="T46" fmla="*/ 1465 w 1974"/>
              <a:gd name="T47" fmla="*/ 369 h 1728"/>
              <a:gd name="T48" fmla="*/ 1686 w 1974"/>
              <a:gd name="T49" fmla="*/ 525 h 1728"/>
              <a:gd name="T50" fmla="*/ 1689 w 1974"/>
              <a:gd name="T51" fmla="*/ 715 h 1728"/>
              <a:gd name="T52" fmla="*/ 1579 w 1974"/>
              <a:gd name="T53" fmla="*/ 866 h 1728"/>
              <a:gd name="T54" fmla="*/ 1739 w 1974"/>
              <a:gd name="T55" fmla="*/ 938 h 1728"/>
              <a:gd name="T56" fmla="*/ 1860 w 1974"/>
              <a:gd name="T57" fmla="*/ 1140 h 1728"/>
              <a:gd name="T58" fmla="*/ 1922 w 1974"/>
              <a:gd name="T59" fmla="*/ 1488 h 1728"/>
              <a:gd name="T60" fmla="*/ 1784 w 1974"/>
              <a:gd name="T61" fmla="*/ 1615 h 1728"/>
              <a:gd name="T62" fmla="*/ 902 w 1974"/>
              <a:gd name="T63" fmla="*/ 729 h 1728"/>
              <a:gd name="T64" fmla="*/ 765 w 1974"/>
              <a:gd name="T65" fmla="*/ 596 h 1728"/>
              <a:gd name="T66" fmla="*/ 654 w 1974"/>
              <a:gd name="T67" fmla="*/ 527 h 1728"/>
              <a:gd name="T68" fmla="*/ 773 w 1974"/>
              <a:gd name="T69" fmla="*/ 358 h 1728"/>
              <a:gd name="T70" fmla="*/ 721 w 1974"/>
              <a:gd name="T71" fmla="*/ 143 h 1728"/>
              <a:gd name="T72" fmla="*/ 510 w 1974"/>
              <a:gd name="T73" fmla="*/ 50 h 1728"/>
              <a:gd name="T74" fmla="*/ 289 w 1974"/>
              <a:gd name="T75" fmla="*/ 206 h 1728"/>
              <a:gd name="T76" fmla="*/ 287 w 1974"/>
              <a:gd name="T77" fmla="*/ 397 h 1728"/>
              <a:gd name="T78" fmla="*/ 398 w 1974"/>
              <a:gd name="T79" fmla="*/ 542 h 1728"/>
              <a:gd name="T80" fmla="*/ 298 w 1974"/>
              <a:gd name="T81" fmla="*/ 590 h 1728"/>
              <a:gd name="T82" fmla="*/ 153 w 1974"/>
              <a:gd name="T83" fmla="*/ 713 h 1728"/>
              <a:gd name="T84" fmla="*/ 50 w 1974"/>
              <a:gd name="T85" fmla="*/ 1135 h 1728"/>
              <a:gd name="T86" fmla="*/ 132 w 1974"/>
              <a:gd name="T87" fmla="*/ 1265 h 1728"/>
              <a:gd name="T88" fmla="*/ 563 w 1974"/>
              <a:gd name="T89" fmla="*/ 1358 h 1728"/>
              <a:gd name="T90" fmla="*/ 839 w 1974"/>
              <a:gd name="T91" fmla="*/ 1321 h 1728"/>
              <a:gd name="T92" fmla="*/ 759 w 1974"/>
              <a:gd name="T93" fmla="*/ 1382 h 1728"/>
              <a:gd name="T94" fmla="*/ 342 w 1974"/>
              <a:gd name="T95" fmla="*/ 1393 h 1728"/>
              <a:gd name="T96" fmla="*/ 74 w 1974"/>
              <a:gd name="T97" fmla="*/ 1284 h 1728"/>
              <a:gd name="T98" fmla="*/ 3 w 1974"/>
              <a:gd name="T99" fmla="*/ 1111 h 1728"/>
              <a:gd name="T100" fmla="*/ 108 w 1974"/>
              <a:gd name="T101" fmla="*/ 691 h 1728"/>
              <a:gd name="T102" fmla="*/ 248 w 1974"/>
              <a:gd name="T103" fmla="*/ 556 h 1728"/>
              <a:gd name="T104" fmla="*/ 231 w 1974"/>
              <a:gd name="T105" fmla="*/ 390 h 1728"/>
              <a:gd name="T106" fmla="*/ 249 w 1974"/>
              <a:gd name="T107" fmla="*/ 173 h 1728"/>
              <a:gd name="T108" fmla="*/ 391 w 1974"/>
              <a:gd name="T109" fmla="*/ 30 h 1728"/>
              <a:gd name="T110" fmla="*/ 585 w 1974"/>
              <a:gd name="T111" fmla="*/ 6 h 1728"/>
              <a:gd name="T112" fmla="*/ 758 w 1974"/>
              <a:gd name="T113" fmla="*/ 111 h 1728"/>
              <a:gd name="T114" fmla="*/ 829 w 1974"/>
              <a:gd name="T115" fmla="*/ 305 h 1728"/>
              <a:gd name="T116" fmla="*/ 729 w 1974"/>
              <a:gd name="T117" fmla="*/ 530 h 1728"/>
              <a:gd name="T118" fmla="*/ 912 w 1974"/>
              <a:gd name="T119" fmla="*/ 642 h 1728"/>
              <a:gd name="T120" fmla="*/ 991 w 1974"/>
              <a:gd name="T121" fmla="*/ 867 h 1728"/>
              <a:gd name="T122" fmla="*/ 944 w 1974"/>
              <a:gd name="T123" fmla="*/ 864 h 1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974" h="1728">
                <a:moveTo>
                  <a:pt x="1972" y="1430"/>
                </a:moveTo>
                <a:lnTo>
                  <a:pt x="1968" y="1410"/>
                </a:lnTo>
                <a:lnTo>
                  <a:pt x="1968" y="1410"/>
                </a:lnTo>
                <a:lnTo>
                  <a:pt x="1959" y="1361"/>
                </a:lnTo>
                <a:lnTo>
                  <a:pt x="1959" y="1361"/>
                </a:lnTo>
                <a:lnTo>
                  <a:pt x="1952" y="1320"/>
                </a:lnTo>
                <a:lnTo>
                  <a:pt x="1943" y="1274"/>
                </a:lnTo>
                <a:lnTo>
                  <a:pt x="1932" y="1225"/>
                </a:lnTo>
                <a:lnTo>
                  <a:pt x="1921" y="1175"/>
                </a:lnTo>
                <a:lnTo>
                  <a:pt x="1907" y="1123"/>
                </a:lnTo>
                <a:lnTo>
                  <a:pt x="1892" y="1076"/>
                </a:lnTo>
                <a:lnTo>
                  <a:pt x="1885" y="1053"/>
                </a:lnTo>
                <a:lnTo>
                  <a:pt x="1877" y="1032"/>
                </a:lnTo>
                <a:lnTo>
                  <a:pt x="1868" y="1014"/>
                </a:lnTo>
                <a:lnTo>
                  <a:pt x="1860" y="996"/>
                </a:lnTo>
                <a:lnTo>
                  <a:pt x="1860" y="996"/>
                </a:lnTo>
                <a:lnTo>
                  <a:pt x="1855" y="983"/>
                </a:lnTo>
                <a:lnTo>
                  <a:pt x="1847" y="972"/>
                </a:lnTo>
                <a:lnTo>
                  <a:pt x="1839" y="961"/>
                </a:lnTo>
                <a:lnTo>
                  <a:pt x="1831" y="950"/>
                </a:lnTo>
                <a:lnTo>
                  <a:pt x="1821" y="939"/>
                </a:lnTo>
                <a:lnTo>
                  <a:pt x="1810" y="930"/>
                </a:lnTo>
                <a:lnTo>
                  <a:pt x="1798" y="919"/>
                </a:lnTo>
                <a:lnTo>
                  <a:pt x="1786" y="910"/>
                </a:lnTo>
                <a:lnTo>
                  <a:pt x="1772" y="901"/>
                </a:lnTo>
                <a:lnTo>
                  <a:pt x="1759" y="892"/>
                </a:lnTo>
                <a:lnTo>
                  <a:pt x="1743" y="884"/>
                </a:lnTo>
                <a:lnTo>
                  <a:pt x="1727" y="877"/>
                </a:lnTo>
                <a:lnTo>
                  <a:pt x="1710" y="868"/>
                </a:lnTo>
                <a:lnTo>
                  <a:pt x="1694" y="862"/>
                </a:lnTo>
                <a:lnTo>
                  <a:pt x="1675" y="855"/>
                </a:lnTo>
                <a:lnTo>
                  <a:pt x="1656" y="849"/>
                </a:lnTo>
                <a:lnTo>
                  <a:pt x="1656" y="849"/>
                </a:lnTo>
                <a:lnTo>
                  <a:pt x="1672" y="835"/>
                </a:lnTo>
                <a:lnTo>
                  <a:pt x="1685" y="819"/>
                </a:lnTo>
                <a:lnTo>
                  <a:pt x="1698" y="802"/>
                </a:lnTo>
                <a:lnTo>
                  <a:pt x="1710" y="785"/>
                </a:lnTo>
                <a:lnTo>
                  <a:pt x="1721" y="767"/>
                </a:lnTo>
                <a:lnTo>
                  <a:pt x="1730" y="748"/>
                </a:lnTo>
                <a:lnTo>
                  <a:pt x="1738" y="728"/>
                </a:lnTo>
                <a:lnTo>
                  <a:pt x="1744" y="708"/>
                </a:lnTo>
                <a:lnTo>
                  <a:pt x="1744" y="708"/>
                </a:lnTo>
                <a:lnTo>
                  <a:pt x="1749" y="687"/>
                </a:lnTo>
                <a:lnTo>
                  <a:pt x="1753" y="666"/>
                </a:lnTo>
                <a:lnTo>
                  <a:pt x="1755" y="645"/>
                </a:lnTo>
                <a:lnTo>
                  <a:pt x="1756" y="624"/>
                </a:lnTo>
                <a:lnTo>
                  <a:pt x="1756" y="624"/>
                </a:lnTo>
                <a:lnTo>
                  <a:pt x="1755" y="609"/>
                </a:lnTo>
                <a:lnTo>
                  <a:pt x="1754" y="593"/>
                </a:lnTo>
                <a:lnTo>
                  <a:pt x="1752" y="577"/>
                </a:lnTo>
                <a:lnTo>
                  <a:pt x="1750" y="563"/>
                </a:lnTo>
                <a:lnTo>
                  <a:pt x="1747" y="548"/>
                </a:lnTo>
                <a:lnTo>
                  <a:pt x="1743" y="533"/>
                </a:lnTo>
                <a:lnTo>
                  <a:pt x="1738" y="520"/>
                </a:lnTo>
                <a:lnTo>
                  <a:pt x="1732" y="505"/>
                </a:lnTo>
                <a:lnTo>
                  <a:pt x="1726" y="492"/>
                </a:lnTo>
                <a:lnTo>
                  <a:pt x="1720" y="479"/>
                </a:lnTo>
                <a:lnTo>
                  <a:pt x="1712" y="467"/>
                </a:lnTo>
                <a:lnTo>
                  <a:pt x="1704" y="454"/>
                </a:lnTo>
                <a:lnTo>
                  <a:pt x="1696" y="441"/>
                </a:lnTo>
                <a:lnTo>
                  <a:pt x="1686" y="430"/>
                </a:lnTo>
                <a:lnTo>
                  <a:pt x="1677" y="419"/>
                </a:lnTo>
                <a:lnTo>
                  <a:pt x="1666" y="409"/>
                </a:lnTo>
                <a:lnTo>
                  <a:pt x="1656" y="399"/>
                </a:lnTo>
                <a:lnTo>
                  <a:pt x="1646" y="389"/>
                </a:lnTo>
                <a:lnTo>
                  <a:pt x="1634" y="380"/>
                </a:lnTo>
                <a:lnTo>
                  <a:pt x="1621" y="371"/>
                </a:lnTo>
                <a:lnTo>
                  <a:pt x="1609" y="364"/>
                </a:lnTo>
                <a:lnTo>
                  <a:pt x="1596" y="357"/>
                </a:lnTo>
                <a:lnTo>
                  <a:pt x="1584" y="349"/>
                </a:lnTo>
                <a:lnTo>
                  <a:pt x="1570" y="343"/>
                </a:lnTo>
                <a:lnTo>
                  <a:pt x="1556" y="338"/>
                </a:lnTo>
                <a:lnTo>
                  <a:pt x="1542" y="333"/>
                </a:lnTo>
                <a:lnTo>
                  <a:pt x="1527" y="329"/>
                </a:lnTo>
                <a:lnTo>
                  <a:pt x="1513" y="325"/>
                </a:lnTo>
                <a:lnTo>
                  <a:pt x="1498" y="323"/>
                </a:lnTo>
                <a:lnTo>
                  <a:pt x="1482" y="321"/>
                </a:lnTo>
                <a:lnTo>
                  <a:pt x="1467" y="320"/>
                </a:lnTo>
                <a:lnTo>
                  <a:pt x="1451" y="319"/>
                </a:lnTo>
                <a:lnTo>
                  <a:pt x="1451" y="319"/>
                </a:lnTo>
                <a:lnTo>
                  <a:pt x="1435" y="320"/>
                </a:lnTo>
                <a:lnTo>
                  <a:pt x="1421" y="321"/>
                </a:lnTo>
                <a:lnTo>
                  <a:pt x="1405" y="323"/>
                </a:lnTo>
                <a:lnTo>
                  <a:pt x="1390" y="325"/>
                </a:lnTo>
                <a:lnTo>
                  <a:pt x="1376" y="329"/>
                </a:lnTo>
                <a:lnTo>
                  <a:pt x="1361" y="333"/>
                </a:lnTo>
                <a:lnTo>
                  <a:pt x="1346" y="338"/>
                </a:lnTo>
                <a:lnTo>
                  <a:pt x="1333" y="343"/>
                </a:lnTo>
                <a:lnTo>
                  <a:pt x="1319" y="349"/>
                </a:lnTo>
                <a:lnTo>
                  <a:pt x="1306" y="357"/>
                </a:lnTo>
                <a:lnTo>
                  <a:pt x="1293" y="364"/>
                </a:lnTo>
                <a:lnTo>
                  <a:pt x="1280" y="371"/>
                </a:lnTo>
                <a:lnTo>
                  <a:pt x="1269" y="380"/>
                </a:lnTo>
                <a:lnTo>
                  <a:pt x="1257" y="389"/>
                </a:lnTo>
                <a:lnTo>
                  <a:pt x="1246" y="399"/>
                </a:lnTo>
                <a:lnTo>
                  <a:pt x="1235" y="409"/>
                </a:lnTo>
                <a:lnTo>
                  <a:pt x="1226" y="419"/>
                </a:lnTo>
                <a:lnTo>
                  <a:pt x="1216" y="430"/>
                </a:lnTo>
                <a:lnTo>
                  <a:pt x="1207" y="441"/>
                </a:lnTo>
                <a:lnTo>
                  <a:pt x="1199" y="454"/>
                </a:lnTo>
                <a:lnTo>
                  <a:pt x="1190" y="467"/>
                </a:lnTo>
                <a:lnTo>
                  <a:pt x="1183" y="479"/>
                </a:lnTo>
                <a:lnTo>
                  <a:pt x="1177" y="492"/>
                </a:lnTo>
                <a:lnTo>
                  <a:pt x="1171" y="505"/>
                </a:lnTo>
                <a:lnTo>
                  <a:pt x="1165" y="520"/>
                </a:lnTo>
                <a:lnTo>
                  <a:pt x="1160" y="533"/>
                </a:lnTo>
                <a:lnTo>
                  <a:pt x="1156" y="548"/>
                </a:lnTo>
                <a:lnTo>
                  <a:pt x="1153" y="563"/>
                </a:lnTo>
                <a:lnTo>
                  <a:pt x="1150" y="577"/>
                </a:lnTo>
                <a:lnTo>
                  <a:pt x="1148" y="593"/>
                </a:lnTo>
                <a:lnTo>
                  <a:pt x="1147" y="609"/>
                </a:lnTo>
                <a:lnTo>
                  <a:pt x="1147" y="624"/>
                </a:lnTo>
                <a:lnTo>
                  <a:pt x="1147" y="624"/>
                </a:lnTo>
                <a:lnTo>
                  <a:pt x="1148" y="645"/>
                </a:lnTo>
                <a:lnTo>
                  <a:pt x="1150" y="666"/>
                </a:lnTo>
                <a:lnTo>
                  <a:pt x="1154" y="688"/>
                </a:lnTo>
                <a:lnTo>
                  <a:pt x="1159" y="709"/>
                </a:lnTo>
                <a:lnTo>
                  <a:pt x="1159" y="709"/>
                </a:lnTo>
                <a:lnTo>
                  <a:pt x="1165" y="729"/>
                </a:lnTo>
                <a:lnTo>
                  <a:pt x="1173" y="748"/>
                </a:lnTo>
                <a:lnTo>
                  <a:pt x="1182" y="767"/>
                </a:lnTo>
                <a:lnTo>
                  <a:pt x="1193" y="785"/>
                </a:lnTo>
                <a:lnTo>
                  <a:pt x="1204" y="802"/>
                </a:lnTo>
                <a:lnTo>
                  <a:pt x="1218" y="819"/>
                </a:lnTo>
                <a:lnTo>
                  <a:pt x="1231" y="835"/>
                </a:lnTo>
                <a:lnTo>
                  <a:pt x="1247" y="849"/>
                </a:lnTo>
                <a:lnTo>
                  <a:pt x="1247" y="849"/>
                </a:lnTo>
                <a:lnTo>
                  <a:pt x="1216" y="860"/>
                </a:lnTo>
                <a:lnTo>
                  <a:pt x="1187" y="871"/>
                </a:lnTo>
                <a:lnTo>
                  <a:pt x="1160" y="884"/>
                </a:lnTo>
                <a:lnTo>
                  <a:pt x="1135" y="897"/>
                </a:lnTo>
                <a:lnTo>
                  <a:pt x="1113" y="913"/>
                </a:lnTo>
                <a:lnTo>
                  <a:pt x="1093" y="929"/>
                </a:lnTo>
                <a:lnTo>
                  <a:pt x="1075" y="947"/>
                </a:lnTo>
                <a:lnTo>
                  <a:pt x="1067" y="956"/>
                </a:lnTo>
                <a:lnTo>
                  <a:pt x="1061" y="964"/>
                </a:lnTo>
                <a:lnTo>
                  <a:pt x="1061" y="964"/>
                </a:lnTo>
                <a:lnTo>
                  <a:pt x="1050" y="980"/>
                </a:lnTo>
                <a:lnTo>
                  <a:pt x="1043" y="994"/>
                </a:lnTo>
                <a:lnTo>
                  <a:pt x="1043" y="994"/>
                </a:lnTo>
                <a:lnTo>
                  <a:pt x="1035" y="1013"/>
                </a:lnTo>
                <a:lnTo>
                  <a:pt x="1025" y="1034"/>
                </a:lnTo>
                <a:lnTo>
                  <a:pt x="1017" y="1059"/>
                </a:lnTo>
                <a:lnTo>
                  <a:pt x="1007" y="1085"/>
                </a:lnTo>
                <a:lnTo>
                  <a:pt x="1007" y="1085"/>
                </a:lnTo>
                <a:lnTo>
                  <a:pt x="997" y="1119"/>
                </a:lnTo>
                <a:lnTo>
                  <a:pt x="988" y="1155"/>
                </a:lnTo>
                <a:lnTo>
                  <a:pt x="978" y="1190"/>
                </a:lnTo>
                <a:lnTo>
                  <a:pt x="970" y="1227"/>
                </a:lnTo>
                <a:lnTo>
                  <a:pt x="955" y="1297"/>
                </a:lnTo>
                <a:lnTo>
                  <a:pt x="944" y="1360"/>
                </a:lnTo>
                <a:lnTo>
                  <a:pt x="944" y="1360"/>
                </a:lnTo>
                <a:lnTo>
                  <a:pt x="935" y="1403"/>
                </a:lnTo>
                <a:lnTo>
                  <a:pt x="935" y="1403"/>
                </a:lnTo>
                <a:lnTo>
                  <a:pt x="931" y="1430"/>
                </a:lnTo>
                <a:lnTo>
                  <a:pt x="931" y="1430"/>
                </a:lnTo>
                <a:lnTo>
                  <a:pt x="928" y="1450"/>
                </a:lnTo>
                <a:lnTo>
                  <a:pt x="927" y="1468"/>
                </a:lnTo>
                <a:lnTo>
                  <a:pt x="927" y="1468"/>
                </a:lnTo>
                <a:lnTo>
                  <a:pt x="928" y="1484"/>
                </a:lnTo>
                <a:lnTo>
                  <a:pt x="931" y="1501"/>
                </a:lnTo>
                <a:lnTo>
                  <a:pt x="936" y="1517"/>
                </a:lnTo>
                <a:lnTo>
                  <a:pt x="943" y="1533"/>
                </a:lnTo>
                <a:lnTo>
                  <a:pt x="952" y="1548"/>
                </a:lnTo>
                <a:lnTo>
                  <a:pt x="962" y="1564"/>
                </a:lnTo>
                <a:lnTo>
                  <a:pt x="975" y="1578"/>
                </a:lnTo>
                <a:lnTo>
                  <a:pt x="989" y="1593"/>
                </a:lnTo>
                <a:lnTo>
                  <a:pt x="1004" y="1607"/>
                </a:lnTo>
                <a:lnTo>
                  <a:pt x="1022" y="1619"/>
                </a:lnTo>
                <a:lnTo>
                  <a:pt x="1042" y="1632"/>
                </a:lnTo>
                <a:lnTo>
                  <a:pt x="1063" y="1644"/>
                </a:lnTo>
                <a:lnTo>
                  <a:pt x="1085" y="1656"/>
                </a:lnTo>
                <a:lnTo>
                  <a:pt x="1110" y="1666"/>
                </a:lnTo>
                <a:lnTo>
                  <a:pt x="1135" y="1677"/>
                </a:lnTo>
                <a:lnTo>
                  <a:pt x="1162" y="1686"/>
                </a:lnTo>
                <a:lnTo>
                  <a:pt x="1162" y="1686"/>
                </a:lnTo>
                <a:lnTo>
                  <a:pt x="1195" y="1696"/>
                </a:lnTo>
                <a:lnTo>
                  <a:pt x="1229" y="1704"/>
                </a:lnTo>
                <a:lnTo>
                  <a:pt x="1264" y="1711"/>
                </a:lnTo>
                <a:lnTo>
                  <a:pt x="1300" y="1716"/>
                </a:lnTo>
                <a:lnTo>
                  <a:pt x="1337" y="1722"/>
                </a:lnTo>
                <a:lnTo>
                  <a:pt x="1375" y="1725"/>
                </a:lnTo>
                <a:lnTo>
                  <a:pt x="1412" y="1727"/>
                </a:lnTo>
                <a:lnTo>
                  <a:pt x="1451" y="1728"/>
                </a:lnTo>
                <a:lnTo>
                  <a:pt x="1451" y="1728"/>
                </a:lnTo>
                <a:lnTo>
                  <a:pt x="1478" y="1727"/>
                </a:lnTo>
                <a:lnTo>
                  <a:pt x="1505" y="1726"/>
                </a:lnTo>
                <a:lnTo>
                  <a:pt x="1531" y="1725"/>
                </a:lnTo>
                <a:lnTo>
                  <a:pt x="1558" y="1723"/>
                </a:lnTo>
                <a:lnTo>
                  <a:pt x="1584" y="1720"/>
                </a:lnTo>
                <a:lnTo>
                  <a:pt x="1609" y="1716"/>
                </a:lnTo>
                <a:lnTo>
                  <a:pt x="1633" y="1712"/>
                </a:lnTo>
                <a:lnTo>
                  <a:pt x="1657" y="1707"/>
                </a:lnTo>
                <a:lnTo>
                  <a:pt x="1680" y="1702"/>
                </a:lnTo>
                <a:lnTo>
                  <a:pt x="1703" y="1697"/>
                </a:lnTo>
                <a:lnTo>
                  <a:pt x="1725" y="1690"/>
                </a:lnTo>
                <a:lnTo>
                  <a:pt x="1746" y="1684"/>
                </a:lnTo>
                <a:lnTo>
                  <a:pt x="1766" y="1677"/>
                </a:lnTo>
                <a:lnTo>
                  <a:pt x="1786" y="1668"/>
                </a:lnTo>
                <a:lnTo>
                  <a:pt x="1805" y="1660"/>
                </a:lnTo>
                <a:lnTo>
                  <a:pt x="1823" y="1652"/>
                </a:lnTo>
                <a:lnTo>
                  <a:pt x="1840" y="1643"/>
                </a:lnTo>
                <a:lnTo>
                  <a:pt x="1857" y="1633"/>
                </a:lnTo>
                <a:lnTo>
                  <a:pt x="1871" y="1623"/>
                </a:lnTo>
                <a:lnTo>
                  <a:pt x="1886" y="1613"/>
                </a:lnTo>
                <a:lnTo>
                  <a:pt x="1900" y="1602"/>
                </a:lnTo>
                <a:lnTo>
                  <a:pt x="1912" y="1591"/>
                </a:lnTo>
                <a:lnTo>
                  <a:pt x="1924" y="1579"/>
                </a:lnTo>
                <a:lnTo>
                  <a:pt x="1934" y="1568"/>
                </a:lnTo>
                <a:lnTo>
                  <a:pt x="1944" y="1556"/>
                </a:lnTo>
                <a:lnTo>
                  <a:pt x="1951" y="1544"/>
                </a:lnTo>
                <a:lnTo>
                  <a:pt x="1958" y="1531"/>
                </a:lnTo>
                <a:lnTo>
                  <a:pt x="1964" y="1519"/>
                </a:lnTo>
                <a:lnTo>
                  <a:pt x="1969" y="1505"/>
                </a:lnTo>
                <a:lnTo>
                  <a:pt x="1972" y="1492"/>
                </a:lnTo>
                <a:lnTo>
                  <a:pt x="1974" y="1478"/>
                </a:lnTo>
                <a:lnTo>
                  <a:pt x="1974" y="1464"/>
                </a:lnTo>
                <a:lnTo>
                  <a:pt x="1974" y="1464"/>
                </a:lnTo>
                <a:lnTo>
                  <a:pt x="1974" y="1450"/>
                </a:lnTo>
                <a:lnTo>
                  <a:pt x="1972" y="1430"/>
                </a:lnTo>
                <a:lnTo>
                  <a:pt x="1972" y="1430"/>
                </a:lnTo>
                <a:close/>
                <a:moveTo>
                  <a:pt x="1451" y="1678"/>
                </a:moveTo>
                <a:lnTo>
                  <a:pt x="1451" y="1678"/>
                </a:lnTo>
                <a:lnTo>
                  <a:pt x="1414" y="1677"/>
                </a:lnTo>
                <a:lnTo>
                  <a:pt x="1379" y="1676"/>
                </a:lnTo>
                <a:lnTo>
                  <a:pt x="1342" y="1673"/>
                </a:lnTo>
                <a:lnTo>
                  <a:pt x="1308" y="1667"/>
                </a:lnTo>
                <a:lnTo>
                  <a:pt x="1274" y="1662"/>
                </a:lnTo>
                <a:lnTo>
                  <a:pt x="1241" y="1656"/>
                </a:lnTo>
                <a:lnTo>
                  <a:pt x="1208" y="1647"/>
                </a:lnTo>
                <a:lnTo>
                  <a:pt x="1178" y="1638"/>
                </a:lnTo>
                <a:lnTo>
                  <a:pt x="1178" y="1638"/>
                </a:lnTo>
                <a:lnTo>
                  <a:pt x="1155" y="1631"/>
                </a:lnTo>
                <a:lnTo>
                  <a:pt x="1134" y="1622"/>
                </a:lnTo>
                <a:lnTo>
                  <a:pt x="1113" y="1613"/>
                </a:lnTo>
                <a:lnTo>
                  <a:pt x="1094" y="1605"/>
                </a:lnTo>
                <a:lnTo>
                  <a:pt x="1076" y="1594"/>
                </a:lnTo>
                <a:lnTo>
                  <a:pt x="1060" y="1584"/>
                </a:lnTo>
                <a:lnTo>
                  <a:pt x="1045" y="1573"/>
                </a:lnTo>
                <a:lnTo>
                  <a:pt x="1031" y="1563"/>
                </a:lnTo>
                <a:lnTo>
                  <a:pt x="1019" y="1551"/>
                </a:lnTo>
                <a:lnTo>
                  <a:pt x="1007" y="1540"/>
                </a:lnTo>
                <a:lnTo>
                  <a:pt x="999" y="1528"/>
                </a:lnTo>
                <a:lnTo>
                  <a:pt x="991" y="1516"/>
                </a:lnTo>
                <a:lnTo>
                  <a:pt x="985" y="1504"/>
                </a:lnTo>
                <a:lnTo>
                  <a:pt x="980" y="1492"/>
                </a:lnTo>
                <a:lnTo>
                  <a:pt x="978" y="1480"/>
                </a:lnTo>
                <a:lnTo>
                  <a:pt x="977" y="1468"/>
                </a:lnTo>
                <a:lnTo>
                  <a:pt x="977" y="1468"/>
                </a:lnTo>
                <a:lnTo>
                  <a:pt x="978" y="1454"/>
                </a:lnTo>
                <a:lnTo>
                  <a:pt x="980" y="1439"/>
                </a:lnTo>
                <a:lnTo>
                  <a:pt x="980" y="1439"/>
                </a:lnTo>
                <a:lnTo>
                  <a:pt x="985" y="1411"/>
                </a:lnTo>
                <a:lnTo>
                  <a:pt x="985" y="1411"/>
                </a:lnTo>
                <a:lnTo>
                  <a:pt x="992" y="1369"/>
                </a:lnTo>
                <a:lnTo>
                  <a:pt x="992" y="1369"/>
                </a:lnTo>
                <a:lnTo>
                  <a:pt x="1002" y="1314"/>
                </a:lnTo>
                <a:lnTo>
                  <a:pt x="1017" y="1246"/>
                </a:lnTo>
                <a:lnTo>
                  <a:pt x="1025" y="1209"/>
                </a:lnTo>
                <a:lnTo>
                  <a:pt x="1035" y="1172"/>
                </a:lnTo>
                <a:lnTo>
                  <a:pt x="1045" y="1135"/>
                </a:lnTo>
                <a:lnTo>
                  <a:pt x="1056" y="1099"/>
                </a:lnTo>
                <a:lnTo>
                  <a:pt x="1056" y="1099"/>
                </a:lnTo>
                <a:lnTo>
                  <a:pt x="1064" y="1075"/>
                </a:lnTo>
                <a:lnTo>
                  <a:pt x="1071" y="1053"/>
                </a:lnTo>
                <a:lnTo>
                  <a:pt x="1080" y="1033"/>
                </a:lnTo>
                <a:lnTo>
                  <a:pt x="1088" y="1016"/>
                </a:lnTo>
                <a:lnTo>
                  <a:pt x="1088" y="1016"/>
                </a:lnTo>
                <a:lnTo>
                  <a:pt x="1094" y="1005"/>
                </a:lnTo>
                <a:lnTo>
                  <a:pt x="1101" y="994"/>
                </a:lnTo>
                <a:lnTo>
                  <a:pt x="1101" y="994"/>
                </a:lnTo>
                <a:lnTo>
                  <a:pt x="1108" y="985"/>
                </a:lnTo>
                <a:lnTo>
                  <a:pt x="1115" y="977"/>
                </a:lnTo>
                <a:lnTo>
                  <a:pt x="1125" y="969"/>
                </a:lnTo>
                <a:lnTo>
                  <a:pt x="1134" y="960"/>
                </a:lnTo>
                <a:lnTo>
                  <a:pt x="1144" y="952"/>
                </a:lnTo>
                <a:lnTo>
                  <a:pt x="1155" y="945"/>
                </a:lnTo>
                <a:lnTo>
                  <a:pt x="1179" y="930"/>
                </a:lnTo>
                <a:lnTo>
                  <a:pt x="1206" y="917"/>
                </a:lnTo>
                <a:lnTo>
                  <a:pt x="1235" y="905"/>
                </a:lnTo>
                <a:lnTo>
                  <a:pt x="1267" y="895"/>
                </a:lnTo>
                <a:lnTo>
                  <a:pt x="1301" y="886"/>
                </a:lnTo>
                <a:lnTo>
                  <a:pt x="1301" y="886"/>
                </a:lnTo>
                <a:lnTo>
                  <a:pt x="1306" y="885"/>
                </a:lnTo>
                <a:lnTo>
                  <a:pt x="1306" y="885"/>
                </a:lnTo>
                <a:lnTo>
                  <a:pt x="1310" y="884"/>
                </a:lnTo>
                <a:lnTo>
                  <a:pt x="1313" y="883"/>
                </a:lnTo>
                <a:lnTo>
                  <a:pt x="1318" y="878"/>
                </a:lnTo>
                <a:lnTo>
                  <a:pt x="1322" y="871"/>
                </a:lnTo>
                <a:lnTo>
                  <a:pt x="1325" y="864"/>
                </a:lnTo>
                <a:lnTo>
                  <a:pt x="1325" y="864"/>
                </a:lnTo>
                <a:lnTo>
                  <a:pt x="1325" y="861"/>
                </a:lnTo>
                <a:lnTo>
                  <a:pt x="1325" y="857"/>
                </a:lnTo>
                <a:lnTo>
                  <a:pt x="1322" y="849"/>
                </a:lnTo>
                <a:lnTo>
                  <a:pt x="1318" y="842"/>
                </a:lnTo>
                <a:lnTo>
                  <a:pt x="1312" y="838"/>
                </a:lnTo>
                <a:lnTo>
                  <a:pt x="1309" y="835"/>
                </a:lnTo>
                <a:lnTo>
                  <a:pt x="1309" y="835"/>
                </a:lnTo>
                <a:lnTo>
                  <a:pt x="1291" y="821"/>
                </a:lnTo>
                <a:lnTo>
                  <a:pt x="1274" y="806"/>
                </a:lnTo>
                <a:lnTo>
                  <a:pt x="1258" y="791"/>
                </a:lnTo>
                <a:lnTo>
                  <a:pt x="1245" y="773"/>
                </a:lnTo>
                <a:lnTo>
                  <a:pt x="1233" y="755"/>
                </a:lnTo>
                <a:lnTo>
                  <a:pt x="1223" y="736"/>
                </a:lnTo>
                <a:lnTo>
                  <a:pt x="1213" y="715"/>
                </a:lnTo>
                <a:lnTo>
                  <a:pt x="1206" y="696"/>
                </a:lnTo>
                <a:lnTo>
                  <a:pt x="1206" y="696"/>
                </a:lnTo>
                <a:lnTo>
                  <a:pt x="1202" y="678"/>
                </a:lnTo>
                <a:lnTo>
                  <a:pt x="1199" y="660"/>
                </a:lnTo>
                <a:lnTo>
                  <a:pt x="1197" y="642"/>
                </a:lnTo>
                <a:lnTo>
                  <a:pt x="1196" y="624"/>
                </a:lnTo>
                <a:lnTo>
                  <a:pt x="1196" y="624"/>
                </a:lnTo>
                <a:lnTo>
                  <a:pt x="1197" y="611"/>
                </a:lnTo>
                <a:lnTo>
                  <a:pt x="1198" y="598"/>
                </a:lnTo>
                <a:lnTo>
                  <a:pt x="1199" y="586"/>
                </a:lnTo>
                <a:lnTo>
                  <a:pt x="1201" y="573"/>
                </a:lnTo>
                <a:lnTo>
                  <a:pt x="1204" y="561"/>
                </a:lnTo>
                <a:lnTo>
                  <a:pt x="1207" y="548"/>
                </a:lnTo>
                <a:lnTo>
                  <a:pt x="1217" y="525"/>
                </a:lnTo>
                <a:lnTo>
                  <a:pt x="1227" y="503"/>
                </a:lnTo>
                <a:lnTo>
                  <a:pt x="1240" y="481"/>
                </a:lnTo>
                <a:lnTo>
                  <a:pt x="1254" y="462"/>
                </a:lnTo>
                <a:lnTo>
                  <a:pt x="1271" y="444"/>
                </a:lnTo>
                <a:lnTo>
                  <a:pt x="1289" y="428"/>
                </a:lnTo>
                <a:lnTo>
                  <a:pt x="1309" y="413"/>
                </a:lnTo>
                <a:lnTo>
                  <a:pt x="1330" y="400"/>
                </a:lnTo>
                <a:lnTo>
                  <a:pt x="1352" y="389"/>
                </a:lnTo>
                <a:lnTo>
                  <a:pt x="1376" y="381"/>
                </a:lnTo>
                <a:lnTo>
                  <a:pt x="1387" y="378"/>
                </a:lnTo>
                <a:lnTo>
                  <a:pt x="1400" y="374"/>
                </a:lnTo>
                <a:lnTo>
                  <a:pt x="1412" y="372"/>
                </a:lnTo>
                <a:lnTo>
                  <a:pt x="1425" y="370"/>
                </a:lnTo>
                <a:lnTo>
                  <a:pt x="1438" y="369"/>
                </a:lnTo>
                <a:lnTo>
                  <a:pt x="1451" y="369"/>
                </a:lnTo>
                <a:lnTo>
                  <a:pt x="1451" y="369"/>
                </a:lnTo>
                <a:lnTo>
                  <a:pt x="1465" y="369"/>
                </a:lnTo>
                <a:lnTo>
                  <a:pt x="1477" y="370"/>
                </a:lnTo>
                <a:lnTo>
                  <a:pt x="1490" y="372"/>
                </a:lnTo>
                <a:lnTo>
                  <a:pt x="1502" y="374"/>
                </a:lnTo>
                <a:lnTo>
                  <a:pt x="1515" y="378"/>
                </a:lnTo>
                <a:lnTo>
                  <a:pt x="1527" y="381"/>
                </a:lnTo>
                <a:lnTo>
                  <a:pt x="1550" y="389"/>
                </a:lnTo>
                <a:lnTo>
                  <a:pt x="1572" y="400"/>
                </a:lnTo>
                <a:lnTo>
                  <a:pt x="1594" y="413"/>
                </a:lnTo>
                <a:lnTo>
                  <a:pt x="1613" y="428"/>
                </a:lnTo>
                <a:lnTo>
                  <a:pt x="1632" y="444"/>
                </a:lnTo>
                <a:lnTo>
                  <a:pt x="1648" y="462"/>
                </a:lnTo>
                <a:lnTo>
                  <a:pt x="1662" y="481"/>
                </a:lnTo>
                <a:lnTo>
                  <a:pt x="1676" y="503"/>
                </a:lnTo>
                <a:lnTo>
                  <a:pt x="1686" y="525"/>
                </a:lnTo>
                <a:lnTo>
                  <a:pt x="1695" y="548"/>
                </a:lnTo>
                <a:lnTo>
                  <a:pt x="1698" y="561"/>
                </a:lnTo>
                <a:lnTo>
                  <a:pt x="1701" y="573"/>
                </a:lnTo>
                <a:lnTo>
                  <a:pt x="1703" y="586"/>
                </a:lnTo>
                <a:lnTo>
                  <a:pt x="1705" y="598"/>
                </a:lnTo>
                <a:lnTo>
                  <a:pt x="1706" y="611"/>
                </a:lnTo>
                <a:lnTo>
                  <a:pt x="1706" y="624"/>
                </a:lnTo>
                <a:lnTo>
                  <a:pt x="1706" y="624"/>
                </a:lnTo>
                <a:lnTo>
                  <a:pt x="1706" y="641"/>
                </a:lnTo>
                <a:lnTo>
                  <a:pt x="1704" y="659"/>
                </a:lnTo>
                <a:lnTo>
                  <a:pt x="1701" y="677"/>
                </a:lnTo>
                <a:lnTo>
                  <a:pt x="1697" y="694"/>
                </a:lnTo>
                <a:lnTo>
                  <a:pt x="1697" y="694"/>
                </a:lnTo>
                <a:lnTo>
                  <a:pt x="1689" y="715"/>
                </a:lnTo>
                <a:lnTo>
                  <a:pt x="1680" y="736"/>
                </a:lnTo>
                <a:lnTo>
                  <a:pt x="1670" y="755"/>
                </a:lnTo>
                <a:lnTo>
                  <a:pt x="1657" y="774"/>
                </a:lnTo>
                <a:lnTo>
                  <a:pt x="1642" y="792"/>
                </a:lnTo>
                <a:lnTo>
                  <a:pt x="1627" y="809"/>
                </a:lnTo>
                <a:lnTo>
                  <a:pt x="1610" y="823"/>
                </a:lnTo>
                <a:lnTo>
                  <a:pt x="1591" y="837"/>
                </a:lnTo>
                <a:lnTo>
                  <a:pt x="1591" y="837"/>
                </a:lnTo>
                <a:lnTo>
                  <a:pt x="1586" y="841"/>
                </a:lnTo>
                <a:lnTo>
                  <a:pt x="1586" y="841"/>
                </a:lnTo>
                <a:lnTo>
                  <a:pt x="1582" y="846"/>
                </a:lnTo>
                <a:lnTo>
                  <a:pt x="1579" y="852"/>
                </a:lnTo>
                <a:lnTo>
                  <a:pt x="1578" y="859"/>
                </a:lnTo>
                <a:lnTo>
                  <a:pt x="1579" y="866"/>
                </a:lnTo>
                <a:lnTo>
                  <a:pt x="1579" y="866"/>
                </a:lnTo>
                <a:lnTo>
                  <a:pt x="1581" y="872"/>
                </a:lnTo>
                <a:lnTo>
                  <a:pt x="1586" y="879"/>
                </a:lnTo>
                <a:lnTo>
                  <a:pt x="1591" y="883"/>
                </a:lnTo>
                <a:lnTo>
                  <a:pt x="1598" y="886"/>
                </a:lnTo>
                <a:lnTo>
                  <a:pt x="1598" y="886"/>
                </a:lnTo>
                <a:lnTo>
                  <a:pt x="1618" y="890"/>
                </a:lnTo>
                <a:lnTo>
                  <a:pt x="1638" y="895"/>
                </a:lnTo>
                <a:lnTo>
                  <a:pt x="1657" y="902"/>
                </a:lnTo>
                <a:lnTo>
                  <a:pt x="1675" y="908"/>
                </a:lnTo>
                <a:lnTo>
                  <a:pt x="1693" y="915"/>
                </a:lnTo>
                <a:lnTo>
                  <a:pt x="1708" y="923"/>
                </a:lnTo>
                <a:lnTo>
                  <a:pt x="1724" y="930"/>
                </a:lnTo>
                <a:lnTo>
                  <a:pt x="1739" y="938"/>
                </a:lnTo>
                <a:lnTo>
                  <a:pt x="1751" y="947"/>
                </a:lnTo>
                <a:lnTo>
                  <a:pt x="1764" y="956"/>
                </a:lnTo>
                <a:lnTo>
                  <a:pt x="1775" y="965"/>
                </a:lnTo>
                <a:lnTo>
                  <a:pt x="1786" y="975"/>
                </a:lnTo>
                <a:lnTo>
                  <a:pt x="1795" y="985"/>
                </a:lnTo>
                <a:lnTo>
                  <a:pt x="1802" y="996"/>
                </a:lnTo>
                <a:lnTo>
                  <a:pt x="1810" y="1006"/>
                </a:lnTo>
                <a:lnTo>
                  <a:pt x="1815" y="1017"/>
                </a:lnTo>
                <a:lnTo>
                  <a:pt x="1815" y="1017"/>
                </a:lnTo>
                <a:lnTo>
                  <a:pt x="1823" y="1033"/>
                </a:lnTo>
                <a:lnTo>
                  <a:pt x="1831" y="1052"/>
                </a:lnTo>
                <a:lnTo>
                  <a:pt x="1838" y="1072"/>
                </a:lnTo>
                <a:lnTo>
                  <a:pt x="1845" y="1094"/>
                </a:lnTo>
                <a:lnTo>
                  <a:pt x="1860" y="1140"/>
                </a:lnTo>
                <a:lnTo>
                  <a:pt x="1873" y="1188"/>
                </a:lnTo>
                <a:lnTo>
                  <a:pt x="1884" y="1237"/>
                </a:lnTo>
                <a:lnTo>
                  <a:pt x="1894" y="1286"/>
                </a:lnTo>
                <a:lnTo>
                  <a:pt x="1903" y="1331"/>
                </a:lnTo>
                <a:lnTo>
                  <a:pt x="1910" y="1369"/>
                </a:lnTo>
                <a:lnTo>
                  <a:pt x="1910" y="1369"/>
                </a:lnTo>
                <a:lnTo>
                  <a:pt x="1919" y="1418"/>
                </a:lnTo>
                <a:lnTo>
                  <a:pt x="1923" y="1438"/>
                </a:lnTo>
                <a:lnTo>
                  <a:pt x="1923" y="1438"/>
                </a:lnTo>
                <a:lnTo>
                  <a:pt x="1925" y="1454"/>
                </a:lnTo>
                <a:lnTo>
                  <a:pt x="1925" y="1468"/>
                </a:lnTo>
                <a:lnTo>
                  <a:pt x="1925" y="1468"/>
                </a:lnTo>
                <a:lnTo>
                  <a:pt x="1924" y="1478"/>
                </a:lnTo>
                <a:lnTo>
                  <a:pt x="1922" y="1488"/>
                </a:lnTo>
                <a:lnTo>
                  <a:pt x="1919" y="1499"/>
                </a:lnTo>
                <a:lnTo>
                  <a:pt x="1914" y="1509"/>
                </a:lnTo>
                <a:lnTo>
                  <a:pt x="1909" y="1519"/>
                </a:lnTo>
                <a:lnTo>
                  <a:pt x="1903" y="1529"/>
                </a:lnTo>
                <a:lnTo>
                  <a:pt x="1896" y="1539"/>
                </a:lnTo>
                <a:lnTo>
                  <a:pt x="1887" y="1548"/>
                </a:lnTo>
                <a:lnTo>
                  <a:pt x="1877" y="1558"/>
                </a:lnTo>
                <a:lnTo>
                  <a:pt x="1866" y="1567"/>
                </a:lnTo>
                <a:lnTo>
                  <a:pt x="1855" y="1575"/>
                </a:lnTo>
                <a:lnTo>
                  <a:pt x="1842" y="1584"/>
                </a:lnTo>
                <a:lnTo>
                  <a:pt x="1829" y="1592"/>
                </a:lnTo>
                <a:lnTo>
                  <a:pt x="1815" y="1600"/>
                </a:lnTo>
                <a:lnTo>
                  <a:pt x="1800" y="1608"/>
                </a:lnTo>
                <a:lnTo>
                  <a:pt x="1784" y="1615"/>
                </a:lnTo>
                <a:lnTo>
                  <a:pt x="1750" y="1629"/>
                </a:lnTo>
                <a:lnTo>
                  <a:pt x="1714" y="1641"/>
                </a:lnTo>
                <a:lnTo>
                  <a:pt x="1675" y="1652"/>
                </a:lnTo>
                <a:lnTo>
                  <a:pt x="1633" y="1661"/>
                </a:lnTo>
                <a:lnTo>
                  <a:pt x="1590" y="1668"/>
                </a:lnTo>
                <a:lnTo>
                  <a:pt x="1545" y="1674"/>
                </a:lnTo>
                <a:lnTo>
                  <a:pt x="1499" y="1677"/>
                </a:lnTo>
                <a:lnTo>
                  <a:pt x="1451" y="1678"/>
                </a:lnTo>
                <a:lnTo>
                  <a:pt x="1451" y="1678"/>
                </a:lnTo>
                <a:close/>
                <a:moveTo>
                  <a:pt x="944" y="864"/>
                </a:moveTo>
                <a:lnTo>
                  <a:pt x="944" y="864"/>
                </a:lnTo>
                <a:lnTo>
                  <a:pt x="930" y="813"/>
                </a:lnTo>
                <a:lnTo>
                  <a:pt x="915" y="767"/>
                </a:lnTo>
                <a:lnTo>
                  <a:pt x="902" y="729"/>
                </a:lnTo>
                <a:lnTo>
                  <a:pt x="894" y="712"/>
                </a:lnTo>
                <a:lnTo>
                  <a:pt x="887" y="698"/>
                </a:lnTo>
                <a:lnTo>
                  <a:pt x="887" y="698"/>
                </a:lnTo>
                <a:lnTo>
                  <a:pt x="882" y="687"/>
                </a:lnTo>
                <a:lnTo>
                  <a:pt x="876" y="677"/>
                </a:lnTo>
                <a:lnTo>
                  <a:pt x="867" y="666"/>
                </a:lnTo>
                <a:lnTo>
                  <a:pt x="858" y="656"/>
                </a:lnTo>
                <a:lnTo>
                  <a:pt x="847" y="646"/>
                </a:lnTo>
                <a:lnTo>
                  <a:pt x="836" y="637"/>
                </a:lnTo>
                <a:lnTo>
                  <a:pt x="824" y="629"/>
                </a:lnTo>
                <a:lnTo>
                  <a:pt x="811" y="619"/>
                </a:lnTo>
                <a:lnTo>
                  <a:pt x="796" y="611"/>
                </a:lnTo>
                <a:lnTo>
                  <a:pt x="780" y="604"/>
                </a:lnTo>
                <a:lnTo>
                  <a:pt x="765" y="596"/>
                </a:lnTo>
                <a:lnTo>
                  <a:pt x="747" y="589"/>
                </a:lnTo>
                <a:lnTo>
                  <a:pt x="729" y="583"/>
                </a:lnTo>
                <a:lnTo>
                  <a:pt x="710" y="576"/>
                </a:lnTo>
                <a:lnTo>
                  <a:pt x="691" y="571"/>
                </a:lnTo>
                <a:lnTo>
                  <a:pt x="671" y="567"/>
                </a:lnTo>
                <a:lnTo>
                  <a:pt x="671" y="567"/>
                </a:lnTo>
                <a:lnTo>
                  <a:pt x="664" y="564"/>
                </a:lnTo>
                <a:lnTo>
                  <a:pt x="658" y="560"/>
                </a:lnTo>
                <a:lnTo>
                  <a:pt x="653" y="554"/>
                </a:lnTo>
                <a:lnTo>
                  <a:pt x="651" y="547"/>
                </a:lnTo>
                <a:lnTo>
                  <a:pt x="651" y="547"/>
                </a:lnTo>
                <a:lnTo>
                  <a:pt x="650" y="540"/>
                </a:lnTo>
                <a:lnTo>
                  <a:pt x="651" y="533"/>
                </a:lnTo>
                <a:lnTo>
                  <a:pt x="654" y="527"/>
                </a:lnTo>
                <a:lnTo>
                  <a:pt x="658" y="522"/>
                </a:lnTo>
                <a:lnTo>
                  <a:pt x="658" y="522"/>
                </a:lnTo>
                <a:lnTo>
                  <a:pt x="664" y="517"/>
                </a:lnTo>
                <a:lnTo>
                  <a:pt x="664" y="517"/>
                </a:lnTo>
                <a:lnTo>
                  <a:pt x="683" y="504"/>
                </a:lnTo>
                <a:lnTo>
                  <a:pt x="700" y="490"/>
                </a:lnTo>
                <a:lnTo>
                  <a:pt x="716" y="473"/>
                </a:lnTo>
                <a:lnTo>
                  <a:pt x="729" y="455"/>
                </a:lnTo>
                <a:lnTo>
                  <a:pt x="742" y="436"/>
                </a:lnTo>
                <a:lnTo>
                  <a:pt x="752" y="417"/>
                </a:lnTo>
                <a:lnTo>
                  <a:pt x="762" y="396"/>
                </a:lnTo>
                <a:lnTo>
                  <a:pt x="769" y="374"/>
                </a:lnTo>
                <a:lnTo>
                  <a:pt x="769" y="374"/>
                </a:lnTo>
                <a:lnTo>
                  <a:pt x="773" y="358"/>
                </a:lnTo>
                <a:lnTo>
                  <a:pt x="776" y="340"/>
                </a:lnTo>
                <a:lnTo>
                  <a:pt x="778" y="322"/>
                </a:lnTo>
                <a:lnTo>
                  <a:pt x="778" y="305"/>
                </a:lnTo>
                <a:lnTo>
                  <a:pt x="778" y="305"/>
                </a:lnTo>
                <a:lnTo>
                  <a:pt x="778" y="292"/>
                </a:lnTo>
                <a:lnTo>
                  <a:pt x="777" y="279"/>
                </a:lnTo>
                <a:lnTo>
                  <a:pt x="776" y="267"/>
                </a:lnTo>
                <a:lnTo>
                  <a:pt x="773" y="254"/>
                </a:lnTo>
                <a:lnTo>
                  <a:pt x="771" y="242"/>
                </a:lnTo>
                <a:lnTo>
                  <a:pt x="767" y="229"/>
                </a:lnTo>
                <a:lnTo>
                  <a:pt x="758" y="206"/>
                </a:lnTo>
                <a:lnTo>
                  <a:pt x="748" y="184"/>
                </a:lnTo>
                <a:lnTo>
                  <a:pt x="735" y="163"/>
                </a:lnTo>
                <a:lnTo>
                  <a:pt x="721" y="143"/>
                </a:lnTo>
                <a:lnTo>
                  <a:pt x="704" y="124"/>
                </a:lnTo>
                <a:lnTo>
                  <a:pt x="686" y="109"/>
                </a:lnTo>
                <a:lnTo>
                  <a:pt x="666" y="94"/>
                </a:lnTo>
                <a:lnTo>
                  <a:pt x="645" y="81"/>
                </a:lnTo>
                <a:lnTo>
                  <a:pt x="622" y="70"/>
                </a:lnTo>
                <a:lnTo>
                  <a:pt x="599" y="62"/>
                </a:lnTo>
                <a:lnTo>
                  <a:pt x="587" y="59"/>
                </a:lnTo>
                <a:lnTo>
                  <a:pt x="575" y="55"/>
                </a:lnTo>
                <a:lnTo>
                  <a:pt x="563" y="53"/>
                </a:lnTo>
                <a:lnTo>
                  <a:pt x="549" y="51"/>
                </a:lnTo>
                <a:lnTo>
                  <a:pt x="537" y="50"/>
                </a:lnTo>
                <a:lnTo>
                  <a:pt x="523" y="50"/>
                </a:lnTo>
                <a:lnTo>
                  <a:pt x="523" y="50"/>
                </a:lnTo>
                <a:lnTo>
                  <a:pt x="510" y="50"/>
                </a:lnTo>
                <a:lnTo>
                  <a:pt x="498" y="51"/>
                </a:lnTo>
                <a:lnTo>
                  <a:pt x="484" y="53"/>
                </a:lnTo>
                <a:lnTo>
                  <a:pt x="472" y="55"/>
                </a:lnTo>
                <a:lnTo>
                  <a:pt x="460" y="59"/>
                </a:lnTo>
                <a:lnTo>
                  <a:pt x="448" y="62"/>
                </a:lnTo>
                <a:lnTo>
                  <a:pt x="425" y="70"/>
                </a:lnTo>
                <a:lnTo>
                  <a:pt x="402" y="81"/>
                </a:lnTo>
                <a:lnTo>
                  <a:pt x="381" y="94"/>
                </a:lnTo>
                <a:lnTo>
                  <a:pt x="361" y="109"/>
                </a:lnTo>
                <a:lnTo>
                  <a:pt x="343" y="124"/>
                </a:lnTo>
                <a:lnTo>
                  <a:pt x="326" y="143"/>
                </a:lnTo>
                <a:lnTo>
                  <a:pt x="312" y="163"/>
                </a:lnTo>
                <a:lnTo>
                  <a:pt x="299" y="184"/>
                </a:lnTo>
                <a:lnTo>
                  <a:pt x="289" y="206"/>
                </a:lnTo>
                <a:lnTo>
                  <a:pt x="280" y="229"/>
                </a:lnTo>
                <a:lnTo>
                  <a:pt x="276" y="242"/>
                </a:lnTo>
                <a:lnTo>
                  <a:pt x="274" y="254"/>
                </a:lnTo>
                <a:lnTo>
                  <a:pt x="271" y="267"/>
                </a:lnTo>
                <a:lnTo>
                  <a:pt x="270" y="279"/>
                </a:lnTo>
                <a:lnTo>
                  <a:pt x="269" y="292"/>
                </a:lnTo>
                <a:lnTo>
                  <a:pt x="269" y="305"/>
                </a:lnTo>
                <a:lnTo>
                  <a:pt x="269" y="305"/>
                </a:lnTo>
                <a:lnTo>
                  <a:pt x="269" y="322"/>
                </a:lnTo>
                <a:lnTo>
                  <a:pt x="271" y="340"/>
                </a:lnTo>
                <a:lnTo>
                  <a:pt x="274" y="359"/>
                </a:lnTo>
                <a:lnTo>
                  <a:pt x="279" y="377"/>
                </a:lnTo>
                <a:lnTo>
                  <a:pt x="279" y="377"/>
                </a:lnTo>
                <a:lnTo>
                  <a:pt x="287" y="397"/>
                </a:lnTo>
                <a:lnTo>
                  <a:pt x="295" y="417"/>
                </a:lnTo>
                <a:lnTo>
                  <a:pt x="305" y="436"/>
                </a:lnTo>
                <a:lnTo>
                  <a:pt x="318" y="454"/>
                </a:lnTo>
                <a:lnTo>
                  <a:pt x="332" y="472"/>
                </a:lnTo>
                <a:lnTo>
                  <a:pt x="346" y="487"/>
                </a:lnTo>
                <a:lnTo>
                  <a:pt x="363" y="502"/>
                </a:lnTo>
                <a:lnTo>
                  <a:pt x="381" y="516"/>
                </a:lnTo>
                <a:lnTo>
                  <a:pt x="381" y="516"/>
                </a:lnTo>
                <a:lnTo>
                  <a:pt x="385" y="519"/>
                </a:lnTo>
                <a:lnTo>
                  <a:pt x="385" y="519"/>
                </a:lnTo>
                <a:lnTo>
                  <a:pt x="390" y="523"/>
                </a:lnTo>
                <a:lnTo>
                  <a:pt x="395" y="530"/>
                </a:lnTo>
                <a:lnTo>
                  <a:pt x="398" y="538"/>
                </a:lnTo>
                <a:lnTo>
                  <a:pt x="398" y="542"/>
                </a:lnTo>
                <a:lnTo>
                  <a:pt x="398" y="545"/>
                </a:lnTo>
                <a:lnTo>
                  <a:pt x="398" y="545"/>
                </a:lnTo>
                <a:lnTo>
                  <a:pt x="395" y="552"/>
                </a:lnTo>
                <a:lnTo>
                  <a:pt x="391" y="559"/>
                </a:lnTo>
                <a:lnTo>
                  <a:pt x="385" y="564"/>
                </a:lnTo>
                <a:lnTo>
                  <a:pt x="382" y="565"/>
                </a:lnTo>
                <a:lnTo>
                  <a:pt x="378" y="566"/>
                </a:lnTo>
                <a:lnTo>
                  <a:pt x="378" y="566"/>
                </a:lnTo>
                <a:lnTo>
                  <a:pt x="373" y="567"/>
                </a:lnTo>
                <a:lnTo>
                  <a:pt x="373" y="567"/>
                </a:lnTo>
                <a:lnTo>
                  <a:pt x="354" y="572"/>
                </a:lnTo>
                <a:lnTo>
                  <a:pt x="335" y="577"/>
                </a:lnTo>
                <a:lnTo>
                  <a:pt x="316" y="584"/>
                </a:lnTo>
                <a:lnTo>
                  <a:pt x="298" y="590"/>
                </a:lnTo>
                <a:lnTo>
                  <a:pt x="281" y="596"/>
                </a:lnTo>
                <a:lnTo>
                  <a:pt x="266" y="604"/>
                </a:lnTo>
                <a:lnTo>
                  <a:pt x="250" y="612"/>
                </a:lnTo>
                <a:lnTo>
                  <a:pt x="236" y="620"/>
                </a:lnTo>
                <a:lnTo>
                  <a:pt x="223" y="629"/>
                </a:lnTo>
                <a:lnTo>
                  <a:pt x="210" y="637"/>
                </a:lnTo>
                <a:lnTo>
                  <a:pt x="200" y="646"/>
                </a:lnTo>
                <a:lnTo>
                  <a:pt x="189" y="656"/>
                </a:lnTo>
                <a:lnTo>
                  <a:pt x="180" y="665"/>
                </a:lnTo>
                <a:lnTo>
                  <a:pt x="173" y="676"/>
                </a:lnTo>
                <a:lnTo>
                  <a:pt x="166" y="686"/>
                </a:lnTo>
                <a:lnTo>
                  <a:pt x="160" y="697"/>
                </a:lnTo>
                <a:lnTo>
                  <a:pt x="160" y="697"/>
                </a:lnTo>
                <a:lnTo>
                  <a:pt x="153" y="713"/>
                </a:lnTo>
                <a:lnTo>
                  <a:pt x="144" y="732"/>
                </a:lnTo>
                <a:lnTo>
                  <a:pt x="137" y="752"/>
                </a:lnTo>
                <a:lnTo>
                  <a:pt x="130" y="774"/>
                </a:lnTo>
                <a:lnTo>
                  <a:pt x="116" y="820"/>
                </a:lnTo>
                <a:lnTo>
                  <a:pt x="103" y="869"/>
                </a:lnTo>
                <a:lnTo>
                  <a:pt x="91" y="918"/>
                </a:lnTo>
                <a:lnTo>
                  <a:pt x="81" y="967"/>
                </a:lnTo>
                <a:lnTo>
                  <a:pt x="65" y="1050"/>
                </a:lnTo>
                <a:lnTo>
                  <a:pt x="65" y="1050"/>
                </a:lnTo>
                <a:lnTo>
                  <a:pt x="58" y="1088"/>
                </a:lnTo>
                <a:lnTo>
                  <a:pt x="58" y="1088"/>
                </a:lnTo>
                <a:lnTo>
                  <a:pt x="52" y="1120"/>
                </a:lnTo>
                <a:lnTo>
                  <a:pt x="52" y="1120"/>
                </a:lnTo>
                <a:lnTo>
                  <a:pt x="50" y="1135"/>
                </a:lnTo>
                <a:lnTo>
                  <a:pt x="49" y="1149"/>
                </a:lnTo>
                <a:lnTo>
                  <a:pt x="49" y="1149"/>
                </a:lnTo>
                <a:lnTo>
                  <a:pt x="50" y="1159"/>
                </a:lnTo>
                <a:lnTo>
                  <a:pt x="52" y="1169"/>
                </a:lnTo>
                <a:lnTo>
                  <a:pt x="55" y="1180"/>
                </a:lnTo>
                <a:lnTo>
                  <a:pt x="60" y="1190"/>
                </a:lnTo>
                <a:lnTo>
                  <a:pt x="65" y="1200"/>
                </a:lnTo>
                <a:lnTo>
                  <a:pt x="71" y="1210"/>
                </a:lnTo>
                <a:lnTo>
                  <a:pt x="78" y="1220"/>
                </a:lnTo>
                <a:lnTo>
                  <a:pt x="87" y="1229"/>
                </a:lnTo>
                <a:lnTo>
                  <a:pt x="97" y="1238"/>
                </a:lnTo>
                <a:lnTo>
                  <a:pt x="108" y="1248"/>
                </a:lnTo>
                <a:lnTo>
                  <a:pt x="119" y="1256"/>
                </a:lnTo>
                <a:lnTo>
                  <a:pt x="132" y="1265"/>
                </a:lnTo>
                <a:lnTo>
                  <a:pt x="145" y="1273"/>
                </a:lnTo>
                <a:lnTo>
                  <a:pt x="159" y="1281"/>
                </a:lnTo>
                <a:lnTo>
                  <a:pt x="175" y="1289"/>
                </a:lnTo>
                <a:lnTo>
                  <a:pt x="190" y="1296"/>
                </a:lnTo>
                <a:lnTo>
                  <a:pt x="224" y="1310"/>
                </a:lnTo>
                <a:lnTo>
                  <a:pt x="260" y="1322"/>
                </a:lnTo>
                <a:lnTo>
                  <a:pt x="299" y="1333"/>
                </a:lnTo>
                <a:lnTo>
                  <a:pt x="341" y="1342"/>
                </a:lnTo>
                <a:lnTo>
                  <a:pt x="384" y="1349"/>
                </a:lnTo>
                <a:lnTo>
                  <a:pt x="429" y="1355"/>
                </a:lnTo>
                <a:lnTo>
                  <a:pt x="476" y="1358"/>
                </a:lnTo>
                <a:lnTo>
                  <a:pt x="523" y="1359"/>
                </a:lnTo>
                <a:lnTo>
                  <a:pt x="523" y="1359"/>
                </a:lnTo>
                <a:lnTo>
                  <a:pt x="563" y="1358"/>
                </a:lnTo>
                <a:lnTo>
                  <a:pt x="602" y="1356"/>
                </a:lnTo>
                <a:lnTo>
                  <a:pt x="639" y="1352"/>
                </a:lnTo>
                <a:lnTo>
                  <a:pt x="676" y="1347"/>
                </a:lnTo>
                <a:lnTo>
                  <a:pt x="711" y="1341"/>
                </a:lnTo>
                <a:lnTo>
                  <a:pt x="747" y="1334"/>
                </a:lnTo>
                <a:lnTo>
                  <a:pt x="780" y="1324"/>
                </a:lnTo>
                <a:lnTo>
                  <a:pt x="812" y="1314"/>
                </a:lnTo>
                <a:lnTo>
                  <a:pt x="812" y="1314"/>
                </a:lnTo>
                <a:lnTo>
                  <a:pt x="817" y="1313"/>
                </a:lnTo>
                <a:lnTo>
                  <a:pt x="822" y="1313"/>
                </a:lnTo>
                <a:lnTo>
                  <a:pt x="826" y="1314"/>
                </a:lnTo>
                <a:lnTo>
                  <a:pt x="831" y="1315"/>
                </a:lnTo>
                <a:lnTo>
                  <a:pt x="835" y="1318"/>
                </a:lnTo>
                <a:lnTo>
                  <a:pt x="839" y="1321"/>
                </a:lnTo>
                <a:lnTo>
                  <a:pt x="842" y="1325"/>
                </a:lnTo>
                <a:lnTo>
                  <a:pt x="844" y="1329"/>
                </a:lnTo>
                <a:lnTo>
                  <a:pt x="844" y="1329"/>
                </a:lnTo>
                <a:lnTo>
                  <a:pt x="845" y="1335"/>
                </a:lnTo>
                <a:lnTo>
                  <a:pt x="845" y="1339"/>
                </a:lnTo>
                <a:lnTo>
                  <a:pt x="844" y="1344"/>
                </a:lnTo>
                <a:lnTo>
                  <a:pt x="843" y="1348"/>
                </a:lnTo>
                <a:lnTo>
                  <a:pt x="840" y="1352"/>
                </a:lnTo>
                <a:lnTo>
                  <a:pt x="837" y="1357"/>
                </a:lnTo>
                <a:lnTo>
                  <a:pt x="833" y="1359"/>
                </a:lnTo>
                <a:lnTo>
                  <a:pt x="829" y="1361"/>
                </a:lnTo>
                <a:lnTo>
                  <a:pt x="829" y="1361"/>
                </a:lnTo>
                <a:lnTo>
                  <a:pt x="794" y="1372"/>
                </a:lnTo>
                <a:lnTo>
                  <a:pt x="759" y="1382"/>
                </a:lnTo>
                <a:lnTo>
                  <a:pt x="722" y="1390"/>
                </a:lnTo>
                <a:lnTo>
                  <a:pt x="684" y="1396"/>
                </a:lnTo>
                <a:lnTo>
                  <a:pt x="645" y="1402"/>
                </a:lnTo>
                <a:lnTo>
                  <a:pt x="606" y="1406"/>
                </a:lnTo>
                <a:lnTo>
                  <a:pt x="565" y="1408"/>
                </a:lnTo>
                <a:lnTo>
                  <a:pt x="523" y="1409"/>
                </a:lnTo>
                <a:lnTo>
                  <a:pt x="523" y="1409"/>
                </a:lnTo>
                <a:lnTo>
                  <a:pt x="496" y="1408"/>
                </a:lnTo>
                <a:lnTo>
                  <a:pt x="470" y="1407"/>
                </a:lnTo>
                <a:lnTo>
                  <a:pt x="443" y="1406"/>
                </a:lnTo>
                <a:lnTo>
                  <a:pt x="416" y="1404"/>
                </a:lnTo>
                <a:lnTo>
                  <a:pt x="391" y="1401"/>
                </a:lnTo>
                <a:lnTo>
                  <a:pt x="366" y="1397"/>
                </a:lnTo>
                <a:lnTo>
                  <a:pt x="342" y="1393"/>
                </a:lnTo>
                <a:lnTo>
                  <a:pt x="318" y="1388"/>
                </a:lnTo>
                <a:lnTo>
                  <a:pt x="294" y="1383"/>
                </a:lnTo>
                <a:lnTo>
                  <a:pt x="272" y="1378"/>
                </a:lnTo>
                <a:lnTo>
                  <a:pt x="250" y="1371"/>
                </a:lnTo>
                <a:lnTo>
                  <a:pt x="229" y="1365"/>
                </a:lnTo>
                <a:lnTo>
                  <a:pt x="208" y="1358"/>
                </a:lnTo>
                <a:lnTo>
                  <a:pt x="188" y="1350"/>
                </a:lnTo>
                <a:lnTo>
                  <a:pt x="169" y="1342"/>
                </a:lnTo>
                <a:lnTo>
                  <a:pt x="152" y="1334"/>
                </a:lnTo>
                <a:lnTo>
                  <a:pt x="134" y="1324"/>
                </a:lnTo>
                <a:lnTo>
                  <a:pt x="118" y="1315"/>
                </a:lnTo>
                <a:lnTo>
                  <a:pt x="103" y="1305"/>
                </a:lnTo>
                <a:lnTo>
                  <a:pt x="88" y="1295"/>
                </a:lnTo>
                <a:lnTo>
                  <a:pt x="74" y="1284"/>
                </a:lnTo>
                <a:lnTo>
                  <a:pt x="62" y="1273"/>
                </a:lnTo>
                <a:lnTo>
                  <a:pt x="50" y="1263"/>
                </a:lnTo>
                <a:lnTo>
                  <a:pt x="40" y="1251"/>
                </a:lnTo>
                <a:lnTo>
                  <a:pt x="30" y="1238"/>
                </a:lnTo>
                <a:lnTo>
                  <a:pt x="23" y="1227"/>
                </a:lnTo>
                <a:lnTo>
                  <a:pt x="16" y="1214"/>
                </a:lnTo>
                <a:lnTo>
                  <a:pt x="10" y="1202"/>
                </a:lnTo>
                <a:lnTo>
                  <a:pt x="5" y="1188"/>
                </a:lnTo>
                <a:lnTo>
                  <a:pt x="2" y="1176"/>
                </a:lnTo>
                <a:lnTo>
                  <a:pt x="0" y="1162"/>
                </a:lnTo>
                <a:lnTo>
                  <a:pt x="0" y="1149"/>
                </a:lnTo>
                <a:lnTo>
                  <a:pt x="0" y="1149"/>
                </a:lnTo>
                <a:lnTo>
                  <a:pt x="1" y="1131"/>
                </a:lnTo>
                <a:lnTo>
                  <a:pt x="3" y="1111"/>
                </a:lnTo>
                <a:lnTo>
                  <a:pt x="3" y="1111"/>
                </a:lnTo>
                <a:lnTo>
                  <a:pt x="8" y="1079"/>
                </a:lnTo>
                <a:lnTo>
                  <a:pt x="8" y="1079"/>
                </a:lnTo>
                <a:lnTo>
                  <a:pt x="16" y="1042"/>
                </a:lnTo>
                <a:lnTo>
                  <a:pt x="16" y="1042"/>
                </a:lnTo>
                <a:lnTo>
                  <a:pt x="24" y="995"/>
                </a:lnTo>
                <a:lnTo>
                  <a:pt x="35" y="946"/>
                </a:lnTo>
                <a:lnTo>
                  <a:pt x="45" y="895"/>
                </a:lnTo>
                <a:lnTo>
                  <a:pt x="58" y="845"/>
                </a:lnTo>
                <a:lnTo>
                  <a:pt x="71" y="796"/>
                </a:lnTo>
                <a:lnTo>
                  <a:pt x="85" y="751"/>
                </a:lnTo>
                <a:lnTo>
                  <a:pt x="92" y="730"/>
                </a:lnTo>
                <a:lnTo>
                  <a:pt x="99" y="710"/>
                </a:lnTo>
                <a:lnTo>
                  <a:pt x="108" y="691"/>
                </a:lnTo>
                <a:lnTo>
                  <a:pt x="115" y="675"/>
                </a:lnTo>
                <a:lnTo>
                  <a:pt x="115" y="675"/>
                </a:lnTo>
                <a:lnTo>
                  <a:pt x="121" y="663"/>
                </a:lnTo>
                <a:lnTo>
                  <a:pt x="129" y="653"/>
                </a:lnTo>
                <a:lnTo>
                  <a:pt x="136" y="641"/>
                </a:lnTo>
                <a:lnTo>
                  <a:pt x="144" y="631"/>
                </a:lnTo>
                <a:lnTo>
                  <a:pt x="155" y="620"/>
                </a:lnTo>
                <a:lnTo>
                  <a:pt x="165" y="610"/>
                </a:lnTo>
                <a:lnTo>
                  <a:pt x="177" y="600"/>
                </a:lnTo>
                <a:lnTo>
                  <a:pt x="189" y="591"/>
                </a:lnTo>
                <a:lnTo>
                  <a:pt x="203" y="582"/>
                </a:lnTo>
                <a:lnTo>
                  <a:pt x="218" y="573"/>
                </a:lnTo>
                <a:lnTo>
                  <a:pt x="232" y="565"/>
                </a:lnTo>
                <a:lnTo>
                  <a:pt x="248" y="556"/>
                </a:lnTo>
                <a:lnTo>
                  <a:pt x="265" y="549"/>
                </a:lnTo>
                <a:lnTo>
                  <a:pt x="282" y="543"/>
                </a:lnTo>
                <a:lnTo>
                  <a:pt x="300" y="537"/>
                </a:lnTo>
                <a:lnTo>
                  <a:pt x="319" y="530"/>
                </a:lnTo>
                <a:lnTo>
                  <a:pt x="319" y="530"/>
                </a:lnTo>
                <a:lnTo>
                  <a:pt x="303" y="516"/>
                </a:lnTo>
                <a:lnTo>
                  <a:pt x="290" y="500"/>
                </a:lnTo>
                <a:lnTo>
                  <a:pt x="277" y="483"/>
                </a:lnTo>
                <a:lnTo>
                  <a:pt x="266" y="465"/>
                </a:lnTo>
                <a:lnTo>
                  <a:pt x="255" y="448"/>
                </a:lnTo>
                <a:lnTo>
                  <a:pt x="246" y="429"/>
                </a:lnTo>
                <a:lnTo>
                  <a:pt x="237" y="410"/>
                </a:lnTo>
                <a:lnTo>
                  <a:pt x="231" y="390"/>
                </a:lnTo>
                <a:lnTo>
                  <a:pt x="231" y="390"/>
                </a:lnTo>
                <a:lnTo>
                  <a:pt x="226" y="369"/>
                </a:lnTo>
                <a:lnTo>
                  <a:pt x="222" y="347"/>
                </a:lnTo>
                <a:lnTo>
                  <a:pt x="220" y="326"/>
                </a:lnTo>
                <a:lnTo>
                  <a:pt x="219" y="305"/>
                </a:lnTo>
                <a:lnTo>
                  <a:pt x="219" y="305"/>
                </a:lnTo>
                <a:lnTo>
                  <a:pt x="219" y="290"/>
                </a:lnTo>
                <a:lnTo>
                  <a:pt x="220" y="274"/>
                </a:lnTo>
                <a:lnTo>
                  <a:pt x="222" y="258"/>
                </a:lnTo>
                <a:lnTo>
                  <a:pt x="225" y="244"/>
                </a:lnTo>
                <a:lnTo>
                  <a:pt x="228" y="229"/>
                </a:lnTo>
                <a:lnTo>
                  <a:pt x="232" y="214"/>
                </a:lnTo>
                <a:lnTo>
                  <a:pt x="237" y="201"/>
                </a:lnTo>
                <a:lnTo>
                  <a:pt x="243" y="186"/>
                </a:lnTo>
                <a:lnTo>
                  <a:pt x="249" y="173"/>
                </a:lnTo>
                <a:lnTo>
                  <a:pt x="255" y="160"/>
                </a:lnTo>
                <a:lnTo>
                  <a:pt x="263" y="147"/>
                </a:lnTo>
                <a:lnTo>
                  <a:pt x="271" y="135"/>
                </a:lnTo>
                <a:lnTo>
                  <a:pt x="279" y="122"/>
                </a:lnTo>
                <a:lnTo>
                  <a:pt x="289" y="111"/>
                </a:lnTo>
                <a:lnTo>
                  <a:pt x="298" y="100"/>
                </a:lnTo>
                <a:lnTo>
                  <a:pt x="308" y="90"/>
                </a:lnTo>
                <a:lnTo>
                  <a:pt x="319" y="79"/>
                </a:lnTo>
                <a:lnTo>
                  <a:pt x="330" y="70"/>
                </a:lnTo>
                <a:lnTo>
                  <a:pt x="341" y="61"/>
                </a:lnTo>
                <a:lnTo>
                  <a:pt x="354" y="52"/>
                </a:lnTo>
                <a:lnTo>
                  <a:pt x="365" y="45"/>
                </a:lnTo>
                <a:lnTo>
                  <a:pt x="379" y="38"/>
                </a:lnTo>
                <a:lnTo>
                  <a:pt x="391" y="30"/>
                </a:lnTo>
                <a:lnTo>
                  <a:pt x="405" y="24"/>
                </a:lnTo>
                <a:lnTo>
                  <a:pt x="418" y="19"/>
                </a:lnTo>
                <a:lnTo>
                  <a:pt x="433" y="15"/>
                </a:lnTo>
                <a:lnTo>
                  <a:pt x="448" y="10"/>
                </a:lnTo>
                <a:lnTo>
                  <a:pt x="462" y="6"/>
                </a:lnTo>
                <a:lnTo>
                  <a:pt x="477" y="4"/>
                </a:lnTo>
                <a:lnTo>
                  <a:pt x="493" y="2"/>
                </a:lnTo>
                <a:lnTo>
                  <a:pt x="508" y="1"/>
                </a:lnTo>
                <a:lnTo>
                  <a:pt x="523" y="0"/>
                </a:lnTo>
                <a:lnTo>
                  <a:pt x="523" y="0"/>
                </a:lnTo>
                <a:lnTo>
                  <a:pt x="539" y="1"/>
                </a:lnTo>
                <a:lnTo>
                  <a:pt x="554" y="2"/>
                </a:lnTo>
                <a:lnTo>
                  <a:pt x="570" y="4"/>
                </a:lnTo>
                <a:lnTo>
                  <a:pt x="585" y="6"/>
                </a:lnTo>
                <a:lnTo>
                  <a:pt x="599" y="10"/>
                </a:lnTo>
                <a:lnTo>
                  <a:pt x="614" y="15"/>
                </a:lnTo>
                <a:lnTo>
                  <a:pt x="629" y="19"/>
                </a:lnTo>
                <a:lnTo>
                  <a:pt x="642" y="24"/>
                </a:lnTo>
                <a:lnTo>
                  <a:pt x="656" y="30"/>
                </a:lnTo>
                <a:lnTo>
                  <a:pt x="668" y="38"/>
                </a:lnTo>
                <a:lnTo>
                  <a:pt x="682" y="45"/>
                </a:lnTo>
                <a:lnTo>
                  <a:pt x="694" y="52"/>
                </a:lnTo>
                <a:lnTo>
                  <a:pt x="706" y="61"/>
                </a:lnTo>
                <a:lnTo>
                  <a:pt x="718" y="70"/>
                </a:lnTo>
                <a:lnTo>
                  <a:pt x="728" y="79"/>
                </a:lnTo>
                <a:lnTo>
                  <a:pt x="740" y="90"/>
                </a:lnTo>
                <a:lnTo>
                  <a:pt x="749" y="100"/>
                </a:lnTo>
                <a:lnTo>
                  <a:pt x="758" y="111"/>
                </a:lnTo>
                <a:lnTo>
                  <a:pt x="768" y="122"/>
                </a:lnTo>
                <a:lnTo>
                  <a:pt x="776" y="135"/>
                </a:lnTo>
                <a:lnTo>
                  <a:pt x="785" y="147"/>
                </a:lnTo>
                <a:lnTo>
                  <a:pt x="792" y="160"/>
                </a:lnTo>
                <a:lnTo>
                  <a:pt x="798" y="173"/>
                </a:lnTo>
                <a:lnTo>
                  <a:pt x="804" y="186"/>
                </a:lnTo>
                <a:lnTo>
                  <a:pt x="810" y="201"/>
                </a:lnTo>
                <a:lnTo>
                  <a:pt x="815" y="214"/>
                </a:lnTo>
                <a:lnTo>
                  <a:pt x="819" y="229"/>
                </a:lnTo>
                <a:lnTo>
                  <a:pt x="822" y="244"/>
                </a:lnTo>
                <a:lnTo>
                  <a:pt x="825" y="258"/>
                </a:lnTo>
                <a:lnTo>
                  <a:pt x="827" y="274"/>
                </a:lnTo>
                <a:lnTo>
                  <a:pt x="829" y="290"/>
                </a:lnTo>
                <a:lnTo>
                  <a:pt x="829" y="305"/>
                </a:lnTo>
                <a:lnTo>
                  <a:pt x="829" y="305"/>
                </a:lnTo>
                <a:lnTo>
                  <a:pt x="827" y="326"/>
                </a:lnTo>
                <a:lnTo>
                  <a:pt x="825" y="347"/>
                </a:lnTo>
                <a:lnTo>
                  <a:pt x="822" y="368"/>
                </a:lnTo>
                <a:lnTo>
                  <a:pt x="817" y="389"/>
                </a:lnTo>
                <a:lnTo>
                  <a:pt x="817" y="389"/>
                </a:lnTo>
                <a:lnTo>
                  <a:pt x="810" y="409"/>
                </a:lnTo>
                <a:lnTo>
                  <a:pt x="802" y="429"/>
                </a:lnTo>
                <a:lnTo>
                  <a:pt x="793" y="448"/>
                </a:lnTo>
                <a:lnTo>
                  <a:pt x="782" y="465"/>
                </a:lnTo>
                <a:lnTo>
                  <a:pt x="771" y="483"/>
                </a:lnTo>
                <a:lnTo>
                  <a:pt x="757" y="500"/>
                </a:lnTo>
                <a:lnTo>
                  <a:pt x="744" y="516"/>
                </a:lnTo>
                <a:lnTo>
                  <a:pt x="729" y="530"/>
                </a:lnTo>
                <a:lnTo>
                  <a:pt x="729" y="530"/>
                </a:lnTo>
                <a:lnTo>
                  <a:pt x="748" y="536"/>
                </a:lnTo>
                <a:lnTo>
                  <a:pt x="766" y="543"/>
                </a:lnTo>
                <a:lnTo>
                  <a:pt x="782" y="549"/>
                </a:lnTo>
                <a:lnTo>
                  <a:pt x="799" y="556"/>
                </a:lnTo>
                <a:lnTo>
                  <a:pt x="815" y="565"/>
                </a:lnTo>
                <a:lnTo>
                  <a:pt x="831" y="573"/>
                </a:lnTo>
                <a:lnTo>
                  <a:pt x="844" y="582"/>
                </a:lnTo>
                <a:lnTo>
                  <a:pt x="858" y="591"/>
                </a:lnTo>
                <a:lnTo>
                  <a:pt x="870" y="600"/>
                </a:lnTo>
                <a:lnTo>
                  <a:pt x="882" y="610"/>
                </a:lnTo>
                <a:lnTo>
                  <a:pt x="893" y="620"/>
                </a:lnTo>
                <a:lnTo>
                  <a:pt x="903" y="631"/>
                </a:lnTo>
                <a:lnTo>
                  <a:pt x="912" y="642"/>
                </a:lnTo>
                <a:lnTo>
                  <a:pt x="920" y="653"/>
                </a:lnTo>
                <a:lnTo>
                  <a:pt x="927" y="664"/>
                </a:lnTo>
                <a:lnTo>
                  <a:pt x="932" y="677"/>
                </a:lnTo>
                <a:lnTo>
                  <a:pt x="932" y="677"/>
                </a:lnTo>
                <a:lnTo>
                  <a:pt x="939" y="691"/>
                </a:lnTo>
                <a:lnTo>
                  <a:pt x="948" y="709"/>
                </a:lnTo>
                <a:lnTo>
                  <a:pt x="955" y="728"/>
                </a:lnTo>
                <a:lnTo>
                  <a:pt x="962" y="750"/>
                </a:lnTo>
                <a:lnTo>
                  <a:pt x="977" y="797"/>
                </a:lnTo>
                <a:lnTo>
                  <a:pt x="992" y="852"/>
                </a:lnTo>
                <a:lnTo>
                  <a:pt x="992" y="852"/>
                </a:lnTo>
                <a:lnTo>
                  <a:pt x="993" y="858"/>
                </a:lnTo>
                <a:lnTo>
                  <a:pt x="993" y="862"/>
                </a:lnTo>
                <a:lnTo>
                  <a:pt x="991" y="867"/>
                </a:lnTo>
                <a:lnTo>
                  <a:pt x="989" y="871"/>
                </a:lnTo>
                <a:lnTo>
                  <a:pt x="986" y="874"/>
                </a:lnTo>
                <a:lnTo>
                  <a:pt x="982" y="879"/>
                </a:lnTo>
                <a:lnTo>
                  <a:pt x="978" y="881"/>
                </a:lnTo>
                <a:lnTo>
                  <a:pt x="974" y="883"/>
                </a:lnTo>
                <a:lnTo>
                  <a:pt x="974" y="883"/>
                </a:lnTo>
                <a:lnTo>
                  <a:pt x="969" y="883"/>
                </a:lnTo>
                <a:lnTo>
                  <a:pt x="963" y="883"/>
                </a:lnTo>
                <a:lnTo>
                  <a:pt x="959" y="882"/>
                </a:lnTo>
                <a:lnTo>
                  <a:pt x="955" y="880"/>
                </a:lnTo>
                <a:lnTo>
                  <a:pt x="951" y="877"/>
                </a:lnTo>
                <a:lnTo>
                  <a:pt x="948" y="873"/>
                </a:lnTo>
                <a:lnTo>
                  <a:pt x="946" y="869"/>
                </a:lnTo>
                <a:lnTo>
                  <a:pt x="944" y="864"/>
                </a:lnTo>
                <a:lnTo>
                  <a:pt x="944" y="864"/>
                </a:lnTo>
                <a:close/>
              </a:path>
            </a:pathLst>
          </a:custGeom>
          <a:solidFill>
            <a:schemeClr val="tx1"/>
          </a:solidFill>
          <a:ln>
            <a:noFill/>
          </a:ln>
        </p:spPr>
        <p:txBody>
          <a:bodyPr vert="horz" wrap="square" lIns="91416" tIns="45708" rIns="91416" bIns="45708" numCol="1" anchor="t" anchorCtr="0" compatLnSpc="1">
            <a:prstTxWarp prst="textNoShape">
              <a:avLst/>
            </a:prstTxWarp>
          </a:bodyPr>
          <a:lstStyle/>
          <a:p>
            <a:endParaRPr lang="en-US"/>
          </a:p>
        </p:txBody>
      </p:sp>
      <p:sp>
        <p:nvSpPr>
          <p:cNvPr id="25" name="Freeform 363">
            <a:extLst>
              <a:ext uri="{FF2B5EF4-FFF2-40B4-BE49-F238E27FC236}">
                <a16:creationId xmlns:a16="http://schemas.microsoft.com/office/drawing/2014/main" id="{8783DAB3-B1F5-4020-AEF6-97576E874F8E}"/>
              </a:ext>
            </a:extLst>
          </p:cNvPr>
          <p:cNvSpPr>
            <a:spLocks noChangeAspect="1" noEditPoints="1"/>
          </p:cNvSpPr>
          <p:nvPr/>
        </p:nvSpPr>
        <p:spPr bwMode="auto">
          <a:xfrm>
            <a:off x="1557561" y="3591374"/>
            <a:ext cx="376500" cy="338328"/>
          </a:xfrm>
          <a:custGeom>
            <a:avLst/>
            <a:gdLst>
              <a:gd name="T0" fmla="*/ 1950 w 1953"/>
              <a:gd name="T1" fmla="*/ 1535 h 1755"/>
              <a:gd name="T2" fmla="*/ 1902 w 1953"/>
              <a:gd name="T3" fmla="*/ 1616 h 1755"/>
              <a:gd name="T4" fmla="*/ 1801 w 1953"/>
              <a:gd name="T5" fmla="*/ 1684 h 1755"/>
              <a:gd name="T6" fmla="*/ 1658 w 1953"/>
              <a:gd name="T7" fmla="*/ 1731 h 1755"/>
              <a:gd name="T8" fmla="*/ 1432 w 1953"/>
              <a:gd name="T9" fmla="*/ 1755 h 1755"/>
              <a:gd name="T10" fmla="*/ 1204 w 1953"/>
              <a:gd name="T11" fmla="*/ 1731 h 1755"/>
              <a:gd name="T12" fmla="*/ 1045 w 1953"/>
              <a:gd name="T13" fmla="*/ 1675 h 1755"/>
              <a:gd name="T14" fmla="*/ 935 w 1953"/>
              <a:gd name="T15" fmla="*/ 1586 h 1755"/>
              <a:gd name="T16" fmla="*/ 911 w 1953"/>
              <a:gd name="T17" fmla="*/ 1493 h 1755"/>
              <a:gd name="T18" fmla="*/ 963 w 1953"/>
              <a:gd name="T19" fmla="*/ 1226 h 1755"/>
              <a:gd name="T20" fmla="*/ 1020 w 1953"/>
              <a:gd name="T21" fmla="*/ 1047 h 1755"/>
              <a:gd name="T22" fmla="*/ 1062 w 1953"/>
              <a:gd name="T23" fmla="*/ 980 h 1755"/>
              <a:gd name="T24" fmla="*/ 1149 w 1953"/>
              <a:gd name="T25" fmla="*/ 919 h 1755"/>
              <a:gd name="T26" fmla="*/ 1275 w 1953"/>
              <a:gd name="T27" fmla="*/ 876 h 1755"/>
              <a:gd name="T28" fmla="*/ 1196 w 1953"/>
              <a:gd name="T29" fmla="*/ 801 h 1755"/>
              <a:gd name="T30" fmla="*/ 1142 w 1953"/>
              <a:gd name="T31" fmla="*/ 672 h 1755"/>
              <a:gd name="T32" fmla="*/ 1145 w 1953"/>
              <a:gd name="T33" fmla="*/ 570 h 1755"/>
              <a:gd name="T34" fmla="*/ 1182 w 1953"/>
              <a:gd name="T35" fmla="*/ 478 h 1755"/>
              <a:gd name="T36" fmla="*/ 1246 w 1953"/>
              <a:gd name="T37" fmla="*/ 404 h 1755"/>
              <a:gd name="T38" fmla="*/ 1332 w 1953"/>
              <a:gd name="T39" fmla="*/ 355 h 1755"/>
              <a:gd name="T40" fmla="*/ 1432 w 1953"/>
              <a:gd name="T41" fmla="*/ 337 h 1755"/>
              <a:gd name="T42" fmla="*/ 1519 w 1953"/>
              <a:gd name="T43" fmla="*/ 351 h 1755"/>
              <a:gd name="T44" fmla="*/ 1607 w 1953"/>
              <a:gd name="T45" fmla="*/ 396 h 1755"/>
              <a:gd name="T46" fmla="*/ 1675 w 1953"/>
              <a:gd name="T47" fmla="*/ 466 h 1755"/>
              <a:gd name="T48" fmla="*/ 1716 w 1953"/>
              <a:gd name="T49" fmla="*/ 557 h 1755"/>
              <a:gd name="T50" fmla="*/ 1724 w 1953"/>
              <a:gd name="T51" fmla="*/ 650 h 1755"/>
              <a:gd name="T52" fmla="*/ 1682 w 1953"/>
              <a:gd name="T53" fmla="*/ 781 h 1755"/>
              <a:gd name="T54" fmla="*/ 1589 w 1953"/>
              <a:gd name="T55" fmla="*/ 876 h 1755"/>
              <a:gd name="T56" fmla="*/ 1677 w 1953"/>
              <a:gd name="T57" fmla="*/ 903 h 1755"/>
              <a:gd name="T58" fmla="*/ 1790 w 1953"/>
              <a:gd name="T59" fmla="*/ 968 h 1755"/>
              <a:gd name="T60" fmla="*/ 1844 w 1953"/>
              <a:gd name="T61" fmla="*/ 1046 h 1755"/>
              <a:gd name="T62" fmla="*/ 1920 w 1953"/>
              <a:gd name="T63" fmla="*/ 1309 h 1755"/>
              <a:gd name="T64" fmla="*/ 899 w 1953"/>
              <a:gd name="T65" fmla="*/ 1087 h 1755"/>
              <a:gd name="T66" fmla="*/ 963 w 1953"/>
              <a:gd name="T67" fmla="*/ 942 h 1755"/>
              <a:gd name="T68" fmla="*/ 963 w 1953"/>
              <a:gd name="T69" fmla="*/ 787 h 1755"/>
              <a:gd name="T70" fmla="*/ 911 w 1953"/>
              <a:gd name="T71" fmla="*/ 665 h 1755"/>
              <a:gd name="T72" fmla="*/ 821 w 1953"/>
              <a:gd name="T73" fmla="*/ 589 h 1755"/>
              <a:gd name="T74" fmla="*/ 682 w 1953"/>
              <a:gd name="T75" fmla="*/ 539 h 1755"/>
              <a:gd name="T76" fmla="*/ 724 w 1953"/>
              <a:gd name="T77" fmla="*/ 504 h 1755"/>
              <a:gd name="T78" fmla="*/ 803 w 1953"/>
              <a:gd name="T79" fmla="*/ 372 h 1755"/>
              <a:gd name="T80" fmla="*/ 814 w 1953"/>
              <a:gd name="T81" fmla="*/ 262 h 1755"/>
              <a:gd name="T82" fmla="*/ 786 w 1953"/>
              <a:gd name="T83" fmla="*/ 165 h 1755"/>
              <a:gd name="T84" fmla="*/ 729 w 1953"/>
              <a:gd name="T85" fmla="*/ 86 h 1755"/>
              <a:gd name="T86" fmla="*/ 649 w 1953"/>
              <a:gd name="T87" fmla="*/ 28 h 1755"/>
              <a:gd name="T88" fmla="*/ 552 w 1953"/>
              <a:gd name="T89" fmla="*/ 1 h 1755"/>
              <a:gd name="T90" fmla="*/ 463 w 1953"/>
              <a:gd name="T91" fmla="*/ 5 h 1755"/>
              <a:gd name="T92" fmla="*/ 370 w 1953"/>
              <a:gd name="T93" fmla="*/ 42 h 1755"/>
              <a:gd name="T94" fmla="*/ 296 w 1953"/>
              <a:gd name="T95" fmla="*/ 106 h 1755"/>
              <a:gd name="T96" fmla="*/ 247 w 1953"/>
              <a:gd name="T97" fmla="*/ 191 h 1755"/>
              <a:gd name="T98" fmla="*/ 229 w 1953"/>
              <a:gd name="T99" fmla="*/ 291 h 1755"/>
              <a:gd name="T100" fmla="*/ 250 w 1953"/>
              <a:gd name="T101" fmla="*/ 398 h 1755"/>
              <a:gd name="T102" fmla="*/ 358 w 1953"/>
              <a:gd name="T103" fmla="*/ 533 h 1755"/>
              <a:gd name="T104" fmla="*/ 287 w 1953"/>
              <a:gd name="T105" fmla="*/ 561 h 1755"/>
              <a:gd name="T106" fmla="*/ 184 w 1953"/>
              <a:gd name="T107" fmla="*/ 614 h 1755"/>
              <a:gd name="T108" fmla="*/ 126 w 1953"/>
              <a:gd name="T109" fmla="*/ 676 h 1755"/>
              <a:gd name="T110" fmla="*/ 84 w 1953"/>
              <a:gd name="T111" fmla="*/ 780 h 1755"/>
              <a:gd name="T112" fmla="*/ 17 w 1953"/>
              <a:gd name="T113" fmla="*/ 1066 h 1755"/>
              <a:gd name="T114" fmla="*/ 4 w 1953"/>
              <a:gd name="T115" fmla="*/ 1203 h 1755"/>
              <a:gd name="T116" fmla="*/ 78 w 1953"/>
              <a:gd name="T117" fmla="*/ 1302 h 1755"/>
              <a:gd name="T118" fmla="*/ 228 w 1953"/>
              <a:gd name="T119" fmla="*/ 1376 h 1755"/>
              <a:gd name="T120" fmla="*/ 441 w 1953"/>
              <a:gd name="T121" fmla="*/ 1414 h 1755"/>
              <a:gd name="T122" fmla="*/ 688 w 1953"/>
              <a:gd name="T123" fmla="*/ 1405 h 1755"/>
              <a:gd name="T124" fmla="*/ 860 w 1953"/>
              <a:gd name="T125" fmla="*/ 1233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953" h="1755">
                <a:moveTo>
                  <a:pt x="1950" y="1475"/>
                </a:moveTo>
                <a:lnTo>
                  <a:pt x="1950" y="1475"/>
                </a:lnTo>
                <a:lnTo>
                  <a:pt x="1953" y="1495"/>
                </a:lnTo>
                <a:lnTo>
                  <a:pt x="1953" y="1510"/>
                </a:lnTo>
                <a:lnTo>
                  <a:pt x="1953" y="1510"/>
                </a:lnTo>
                <a:lnTo>
                  <a:pt x="1952" y="1522"/>
                </a:lnTo>
                <a:lnTo>
                  <a:pt x="1950" y="1535"/>
                </a:lnTo>
                <a:lnTo>
                  <a:pt x="1947" y="1547"/>
                </a:lnTo>
                <a:lnTo>
                  <a:pt x="1943" y="1560"/>
                </a:lnTo>
                <a:lnTo>
                  <a:pt x="1936" y="1571"/>
                </a:lnTo>
                <a:lnTo>
                  <a:pt x="1930" y="1583"/>
                </a:lnTo>
                <a:lnTo>
                  <a:pt x="1922" y="1594"/>
                </a:lnTo>
                <a:lnTo>
                  <a:pt x="1912" y="1606"/>
                </a:lnTo>
                <a:lnTo>
                  <a:pt x="1902" y="1616"/>
                </a:lnTo>
                <a:lnTo>
                  <a:pt x="1890" y="1627"/>
                </a:lnTo>
                <a:lnTo>
                  <a:pt x="1878" y="1637"/>
                </a:lnTo>
                <a:lnTo>
                  <a:pt x="1864" y="1647"/>
                </a:lnTo>
                <a:lnTo>
                  <a:pt x="1849" y="1657"/>
                </a:lnTo>
                <a:lnTo>
                  <a:pt x="1835" y="1666"/>
                </a:lnTo>
                <a:lnTo>
                  <a:pt x="1818" y="1675"/>
                </a:lnTo>
                <a:lnTo>
                  <a:pt x="1801" y="1684"/>
                </a:lnTo>
                <a:lnTo>
                  <a:pt x="1782" y="1691"/>
                </a:lnTo>
                <a:lnTo>
                  <a:pt x="1764" y="1700"/>
                </a:lnTo>
                <a:lnTo>
                  <a:pt x="1744" y="1707"/>
                </a:lnTo>
                <a:lnTo>
                  <a:pt x="1724" y="1713"/>
                </a:lnTo>
                <a:lnTo>
                  <a:pt x="1703" y="1719"/>
                </a:lnTo>
                <a:lnTo>
                  <a:pt x="1681" y="1726"/>
                </a:lnTo>
                <a:lnTo>
                  <a:pt x="1658" y="1731"/>
                </a:lnTo>
                <a:lnTo>
                  <a:pt x="1635" y="1736"/>
                </a:lnTo>
                <a:lnTo>
                  <a:pt x="1588" y="1745"/>
                </a:lnTo>
                <a:lnTo>
                  <a:pt x="1538" y="1751"/>
                </a:lnTo>
                <a:lnTo>
                  <a:pt x="1512" y="1753"/>
                </a:lnTo>
                <a:lnTo>
                  <a:pt x="1485" y="1754"/>
                </a:lnTo>
                <a:lnTo>
                  <a:pt x="1459" y="1755"/>
                </a:lnTo>
                <a:lnTo>
                  <a:pt x="1432" y="1755"/>
                </a:lnTo>
                <a:lnTo>
                  <a:pt x="1432" y="1755"/>
                </a:lnTo>
                <a:lnTo>
                  <a:pt x="1391" y="1755"/>
                </a:lnTo>
                <a:lnTo>
                  <a:pt x="1352" y="1753"/>
                </a:lnTo>
                <a:lnTo>
                  <a:pt x="1313" y="1749"/>
                </a:lnTo>
                <a:lnTo>
                  <a:pt x="1275" y="1745"/>
                </a:lnTo>
                <a:lnTo>
                  <a:pt x="1240" y="1738"/>
                </a:lnTo>
                <a:lnTo>
                  <a:pt x="1204" y="1731"/>
                </a:lnTo>
                <a:lnTo>
                  <a:pt x="1171" y="1723"/>
                </a:lnTo>
                <a:lnTo>
                  <a:pt x="1138" y="1713"/>
                </a:lnTo>
                <a:lnTo>
                  <a:pt x="1138" y="1713"/>
                </a:lnTo>
                <a:lnTo>
                  <a:pt x="1113" y="1705"/>
                </a:lnTo>
                <a:lnTo>
                  <a:pt x="1089" y="1695"/>
                </a:lnTo>
                <a:lnTo>
                  <a:pt x="1066" y="1685"/>
                </a:lnTo>
                <a:lnTo>
                  <a:pt x="1045" y="1675"/>
                </a:lnTo>
                <a:lnTo>
                  <a:pt x="1024" y="1663"/>
                </a:lnTo>
                <a:lnTo>
                  <a:pt x="1005" y="1652"/>
                </a:lnTo>
                <a:lnTo>
                  <a:pt x="989" y="1639"/>
                </a:lnTo>
                <a:lnTo>
                  <a:pt x="973" y="1627"/>
                </a:lnTo>
                <a:lnTo>
                  <a:pt x="958" y="1613"/>
                </a:lnTo>
                <a:lnTo>
                  <a:pt x="946" y="1599"/>
                </a:lnTo>
                <a:lnTo>
                  <a:pt x="935" y="1586"/>
                </a:lnTo>
                <a:lnTo>
                  <a:pt x="927" y="1571"/>
                </a:lnTo>
                <a:lnTo>
                  <a:pt x="919" y="1557"/>
                </a:lnTo>
                <a:lnTo>
                  <a:pt x="914" y="1541"/>
                </a:lnTo>
                <a:lnTo>
                  <a:pt x="911" y="1525"/>
                </a:lnTo>
                <a:lnTo>
                  <a:pt x="910" y="1510"/>
                </a:lnTo>
                <a:lnTo>
                  <a:pt x="910" y="1510"/>
                </a:lnTo>
                <a:lnTo>
                  <a:pt x="911" y="1493"/>
                </a:lnTo>
                <a:lnTo>
                  <a:pt x="914" y="1475"/>
                </a:lnTo>
                <a:lnTo>
                  <a:pt x="914" y="1475"/>
                </a:lnTo>
                <a:lnTo>
                  <a:pt x="927" y="1403"/>
                </a:lnTo>
                <a:lnTo>
                  <a:pt x="927" y="1403"/>
                </a:lnTo>
                <a:lnTo>
                  <a:pt x="939" y="1336"/>
                </a:lnTo>
                <a:lnTo>
                  <a:pt x="955" y="1263"/>
                </a:lnTo>
                <a:lnTo>
                  <a:pt x="963" y="1226"/>
                </a:lnTo>
                <a:lnTo>
                  <a:pt x="973" y="1189"/>
                </a:lnTo>
                <a:lnTo>
                  <a:pt x="983" y="1152"/>
                </a:lnTo>
                <a:lnTo>
                  <a:pt x="994" y="1118"/>
                </a:lnTo>
                <a:lnTo>
                  <a:pt x="994" y="1118"/>
                </a:lnTo>
                <a:lnTo>
                  <a:pt x="1002" y="1093"/>
                </a:lnTo>
                <a:lnTo>
                  <a:pt x="1010" y="1069"/>
                </a:lnTo>
                <a:lnTo>
                  <a:pt x="1020" y="1047"/>
                </a:lnTo>
                <a:lnTo>
                  <a:pt x="1028" y="1028"/>
                </a:lnTo>
                <a:lnTo>
                  <a:pt x="1028" y="1028"/>
                </a:lnTo>
                <a:lnTo>
                  <a:pt x="1036" y="1013"/>
                </a:lnTo>
                <a:lnTo>
                  <a:pt x="1045" y="1001"/>
                </a:lnTo>
                <a:lnTo>
                  <a:pt x="1045" y="1001"/>
                </a:lnTo>
                <a:lnTo>
                  <a:pt x="1052" y="990"/>
                </a:lnTo>
                <a:lnTo>
                  <a:pt x="1062" y="980"/>
                </a:lnTo>
                <a:lnTo>
                  <a:pt x="1071" y="970"/>
                </a:lnTo>
                <a:lnTo>
                  <a:pt x="1083" y="961"/>
                </a:lnTo>
                <a:lnTo>
                  <a:pt x="1094" y="952"/>
                </a:lnTo>
                <a:lnTo>
                  <a:pt x="1107" y="943"/>
                </a:lnTo>
                <a:lnTo>
                  <a:pt x="1119" y="935"/>
                </a:lnTo>
                <a:lnTo>
                  <a:pt x="1134" y="927"/>
                </a:lnTo>
                <a:lnTo>
                  <a:pt x="1149" y="919"/>
                </a:lnTo>
                <a:lnTo>
                  <a:pt x="1164" y="912"/>
                </a:lnTo>
                <a:lnTo>
                  <a:pt x="1180" y="906"/>
                </a:lnTo>
                <a:lnTo>
                  <a:pt x="1197" y="898"/>
                </a:lnTo>
                <a:lnTo>
                  <a:pt x="1232" y="887"/>
                </a:lnTo>
                <a:lnTo>
                  <a:pt x="1270" y="878"/>
                </a:lnTo>
                <a:lnTo>
                  <a:pt x="1270" y="878"/>
                </a:lnTo>
                <a:lnTo>
                  <a:pt x="1275" y="876"/>
                </a:lnTo>
                <a:lnTo>
                  <a:pt x="1275" y="876"/>
                </a:lnTo>
                <a:lnTo>
                  <a:pt x="1268" y="870"/>
                </a:lnTo>
                <a:lnTo>
                  <a:pt x="1268" y="870"/>
                </a:lnTo>
                <a:lnTo>
                  <a:pt x="1248" y="856"/>
                </a:lnTo>
                <a:lnTo>
                  <a:pt x="1229" y="839"/>
                </a:lnTo>
                <a:lnTo>
                  <a:pt x="1211" y="821"/>
                </a:lnTo>
                <a:lnTo>
                  <a:pt x="1196" y="801"/>
                </a:lnTo>
                <a:lnTo>
                  <a:pt x="1182" y="780"/>
                </a:lnTo>
                <a:lnTo>
                  <a:pt x="1169" y="758"/>
                </a:lnTo>
                <a:lnTo>
                  <a:pt x="1160" y="735"/>
                </a:lnTo>
                <a:lnTo>
                  <a:pt x="1152" y="711"/>
                </a:lnTo>
                <a:lnTo>
                  <a:pt x="1152" y="711"/>
                </a:lnTo>
                <a:lnTo>
                  <a:pt x="1146" y="692"/>
                </a:lnTo>
                <a:lnTo>
                  <a:pt x="1142" y="672"/>
                </a:lnTo>
                <a:lnTo>
                  <a:pt x="1140" y="651"/>
                </a:lnTo>
                <a:lnTo>
                  <a:pt x="1139" y="630"/>
                </a:lnTo>
                <a:lnTo>
                  <a:pt x="1139" y="630"/>
                </a:lnTo>
                <a:lnTo>
                  <a:pt x="1140" y="614"/>
                </a:lnTo>
                <a:lnTo>
                  <a:pt x="1141" y="600"/>
                </a:lnTo>
                <a:lnTo>
                  <a:pt x="1142" y="585"/>
                </a:lnTo>
                <a:lnTo>
                  <a:pt x="1145" y="570"/>
                </a:lnTo>
                <a:lnTo>
                  <a:pt x="1149" y="557"/>
                </a:lnTo>
                <a:lnTo>
                  <a:pt x="1153" y="542"/>
                </a:lnTo>
                <a:lnTo>
                  <a:pt x="1157" y="529"/>
                </a:lnTo>
                <a:lnTo>
                  <a:pt x="1162" y="516"/>
                </a:lnTo>
                <a:lnTo>
                  <a:pt x="1168" y="502"/>
                </a:lnTo>
                <a:lnTo>
                  <a:pt x="1175" y="490"/>
                </a:lnTo>
                <a:lnTo>
                  <a:pt x="1182" y="478"/>
                </a:lnTo>
                <a:lnTo>
                  <a:pt x="1189" y="466"/>
                </a:lnTo>
                <a:lnTo>
                  <a:pt x="1198" y="454"/>
                </a:lnTo>
                <a:lnTo>
                  <a:pt x="1206" y="444"/>
                </a:lnTo>
                <a:lnTo>
                  <a:pt x="1216" y="434"/>
                </a:lnTo>
                <a:lnTo>
                  <a:pt x="1225" y="423"/>
                </a:lnTo>
                <a:lnTo>
                  <a:pt x="1235" y="414"/>
                </a:lnTo>
                <a:lnTo>
                  <a:pt x="1246" y="404"/>
                </a:lnTo>
                <a:lnTo>
                  <a:pt x="1257" y="396"/>
                </a:lnTo>
                <a:lnTo>
                  <a:pt x="1269" y="388"/>
                </a:lnTo>
                <a:lnTo>
                  <a:pt x="1280" y="379"/>
                </a:lnTo>
                <a:lnTo>
                  <a:pt x="1293" y="373"/>
                </a:lnTo>
                <a:lnTo>
                  <a:pt x="1305" y="367"/>
                </a:lnTo>
                <a:lnTo>
                  <a:pt x="1318" y="360"/>
                </a:lnTo>
                <a:lnTo>
                  <a:pt x="1332" y="355"/>
                </a:lnTo>
                <a:lnTo>
                  <a:pt x="1345" y="351"/>
                </a:lnTo>
                <a:lnTo>
                  <a:pt x="1359" y="347"/>
                </a:lnTo>
                <a:lnTo>
                  <a:pt x="1373" y="344"/>
                </a:lnTo>
                <a:lnTo>
                  <a:pt x="1387" y="341"/>
                </a:lnTo>
                <a:lnTo>
                  <a:pt x="1402" y="338"/>
                </a:lnTo>
                <a:lnTo>
                  <a:pt x="1417" y="337"/>
                </a:lnTo>
                <a:lnTo>
                  <a:pt x="1432" y="337"/>
                </a:lnTo>
                <a:lnTo>
                  <a:pt x="1432" y="337"/>
                </a:lnTo>
                <a:lnTo>
                  <a:pt x="1447" y="337"/>
                </a:lnTo>
                <a:lnTo>
                  <a:pt x="1462" y="338"/>
                </a:lnTo>
                <a:lnTo>
                  <a:pt x="1477" y="341"/>
                </a:lnTo>
                <a:lnTo>
                  <a:pt x="1491" y="344"/>
                </a:lnTo>
                <a:lnTo>
                  <a:pt x="1505" y="347"/>
                </a:lnTo>
                <a:lnTo>
                  <a:pt x="1519" y="351"/>
                </a:lnTo>
                <a:lnTo>
                  <a:pt x="1532" y="355"/>
                </a:lnTo>
                <a:lnTo>
                  <a:pt x="1546" y="360"/>
                </a:lnTo>
                <a:lnTo>
                  <a:pt x="1559" y="367"/>
                </a:lnTo>
                <a:lnTo>
                  <a:pt x="1571" y="373"/>
                </a:lnTo>
                <a:lnTo>
                  <a:pt x="1584" y="379"/>
                </a:lnTo>
                <a:lnTo>
                  <a:pt x="1595" y="388"/>
                </a:lnTo>
                <a:lnTo>
                  <a:pt x="1607" y="396"/>
                </a:lnTo>
                <a:lnTo>
                  <a:pt x="1618" y="404"/>
                </a:lnTo>
                <a:lnTo>
                  <a:pt x="1629" y="414"/>
                </a:lnTo>
                <a:lnTo>
                  <a:pt x="1639" y="423"/>
                </a:lnTo>
                <a:lnTo>
                  <a:pt x="1649" y="434"/>
                </a:lnTo>
                <a:lnTo>
                  <a:pt x="1658" y="444"/>
                </a:lnTo>
                <a:lnTo>
                  <a:pt x="1666" y="454"/>
                </a:lnTo>
                <a:lnTo>
                  <a:pt x="1675" y="466"/>
                </a:lnTo>
                <a:lnTo>
                  <a:pt x="1682" y="478"/>
                </a:lnTo>
                <a:lnTo>
                  <a:pt x="1689" y="490"/>
                </a:lnTo>
                <a:lnTo>
                  <a:pt x="1696" y="502"/>
                </a:lnTo>
                <a:lnTo>
                  <a:pt x="1702" y="516"/>
                </a:lnTo>
                <a:lnTo>
                  <a:pt x="1707" y="529"/>
                </a:lnTo>
                <a:lnTo>
                  <a:pt x="1711" y="542"/>
                </a:lnTo>
                <a:lnTo>
                  <a:pt x="1716" y="557"/>
                </a:lnTo>
                <a:lnTo>
                  <a:pt x="1719" y="570"/>
                </a:lnTo>
                <a:lnTo>
                  <a:pt x="1722" y="585"/>
                </a:lnTo>
                <a:lnTo>
                  <a:pt x="1723" y="600"/>
                </a:lnTo>
                <a:lnTo>
                  <a:pt x="1724" y="614"/>
                </a:lnTo>
                <a:lnTo>
                  <a:pt x="1725" y="630"/>
                </a:lnTo>
                <a:lnTo>
                  <a:pt x="1725" y="630"/>
                </a:lnTo>
                <a:lnTo>
                  <a:pt x="1724" y="650"/>
                </a:lnTo>
                <a:lnTo>
                  <a:pt x="1722" y="671"/>
                </a:lnTo>
                <a:lnTo>
                  <a:pt x="1719" y="691"/>
                </a:lnTo>
                <a:lnTo>
                  <a:pt x="1713" y="709"/>
                </a:lnTo>
                <a:lnTo>
                  <a:pt x="1713" y="709"/>
                </a:lnTo>
                <a:lnTo>
                  <a:pt x="1705" y="734"/>
                </a:lnTo>
                <a:lnTo>
                  <a:pt x="1695" y="758"/>
                </a:lnTo>
                <a:lnTo>
                  <a:pt x="1682" y="781"/>
                </a:lnTo>
                <a:lnTo>
                  <a:pt x="1667" y="802"/>
                </a:lnTo>
                <a:lnTo>
                  <a:pt x="1652" y="822"/>
                </a:lnTo>
                <a:lnTo>
                  <a:pt x="1633" y="841"/>
                </a:lnTo>
                <a:lnTo>
                  <a:pt x="1614" y="858"/>
                </a:lnTo>
                <a:lnTo>
                  <a:pt x="1593" y="873"/>
                </a:lnTo>
                <a:lnTo>
                  <a:pt x="1593" y="873"/>
                </a:lnTo>
                <a:lnTo>
                  <a:pt x="1589" y="876"/>
                </a:lnTo>
                <a:lnTo>
                  <a:pt x="1589" y="876"/>
                </a:lnTo>
                <a:lnTo>
                  <a:pt x="1592" y="876"/>
                </a:lnTo>
                <a:lnTo>
                  <a:pt x="1592" y="876"/>
                </a:lnTo>
                <a:lnTo>
                  <a:pt x="1614" y="883"/>
                </a:lnTo>
                <a:lnTo>
                  <a:pt x="1636" y="888"/>
                </a:lnTo>
                <a:lnTo>
                  <a:pt x="1657" y="895"/>
                </a:lnTo>
                <a:lnTo>
                  <a:pt x="1677" y="903"/>
                </a:lnTo>
                <a:lnTo>
                  <a:pt x="1696" y="910"/>
                </a:lnTo>
                <a:lnTo>
                  <a:pt x="1714" y="918"/>
                </a:lnTo>
                <a:lnTo>
                  <a:pt x="1731" y="928"/>
                </a:lnTo>
                <a:lnTo>
                  <a:pt x="1748" y="937"/>
                </a:lnTo>
                <a:lnTo>
                  <a:pt x="1763" y="946"/>
                </a:lnTo>
                <a:lnTo>
                  <a:pt x="1777" y="957"/>
                </a:lnTo>
                <a:lnTo>
                  <a:pt x="1790" y="968"/>
                </a:lnTo>
                <a:lnTo>
                  <a:pt x="1801" y="979"/>
                </a:lnTo>
                <a:lnTo>
                  <a:pt x="1812" y="990"/>
                </a:lnTo>
                <a:lnTo>
                  <a:pt x="1821" y="1003"/>
                </a:lnTo>
                <a:lnTo>
                  <a:pt x="1830" y="1015"/>
                </a:lnTo>
                <a:lnTo>
                  <a:pt x="1836" y="1028"/>
                </a:lnTo>
                <a:lnTo>
                  <a:pt x="1836" y="1028"/>
                </a:lnTo>
                <a:lnTo>
                  <a:pt x="1844" y="1046"/>
                </a:lnTo>
                <a:lnTo>
                  <a:pt x="1852" y="1064"/>
                </a:lnTo>
                <a:lnTo>
                  <a:pt x="1860" y="1085"/>
                </a:lnTo>
                <a:lnTo>
                  <a:pt x="1867" y="1107"/>
                </a:lnTo>
                <a:lnTo>
                  <a:pt x="1882" y="1155"/>
                </a:lnTo>
                <a:lnTo>
                  <a:pt x="1895" y="1206"/>
                </a:lnTo>
                <a:lnTo>
                  <a:pt x="1908" y="1258"/>
                </a:lnTo>
                <a:lnTo>
                  <a:pt x="1920" y="1309"/>
                </a:lnTo>
                <a:lnTo>
                  <a:pt x="1929" y="1358"/>
                </a:lnTo>
                <a:lnTo>
                  <a:pt x="1937" y="1403"/>
                </a:lnTo>
                <a:lnTo>
                  <a:pt x="1937" y="1403"/>
                </a:lnTo>
                <a:lnTo>
                  <a:pt x="1950" y="1475"/>
                </a:lnTo>
                <a:lnTo>
                  <a:pt x="1950" y="1475"/>
                </a:lnTo>
                <a:close/>
                <a:moveTo>
                  <a:pt x="899" y="1087"/>
                </a:moveTo>
                <a:lnTo>
                  <a:pt x="899" y="1087"/>
                </a:lnTo>
                <a:lnTo>
                  <a:pt x="908" y="1058"/>
                </a:lnTo>
                <a:lnTo>
                  <a:pt x="918" y="1031"/>
                </a:lnTo>
                <a:lnTo>
                  <a:pt x="929" y="1006"/>
                </a:lnTo>
                <a:lnTo>
                  <a:pt x="939" y="984"/>
                </a:lnTo>
                <a:lnTo>
                  <a:pt x="939" y="984"/>
                </a:lnTo>
                <a:lnTo>
                  <a:pt x="950" y="963"/>
                </a:lnTo>
                <a:lnTo>
                  <a:pt x="963" y="942"/>
                </a:lnTo>
                <a:lnTo>
                  <a:pt x="963" y="942"/>
                </a:lnTo>
                <a:lnTo>
                  <a:pt x="979" y="923"/>
                </a:lnTo>
                <a:lnTo>
                  <a:pt x="995" y="907"/>
                </a:lnTo>
                <a:lnTo>
                  <a:pt x="995" y="907"/>
                </a:lnTo>
                <a:lnTo>
                  <a:pt x="980" y="845"/>
                </a:lnTo>
                <a:lnTo>
                  <a:pt x="972" y="816"/>
                </a:lnTo>
                <a:lnTo>
                  <a:pt x="963" y="787"/>
                </a:lnTo>
                <a:lnTo>
                  <a:pt x="954" y="759"/>
                </a:lnTo>
                <a:lnTo>
                  <a:pt x="945" y="734"/>
                </a:lnTo>
                <a:lnTo>
                  <a:pt x="935" y="711"/>
                </a:lnTo>
                <a:lnTo>
                  <a:pt x="926" y="691"/>
                </a:lnTo>
                <a:lnTo>
                  <a:pt x="926" y="691"/>
                </a:lnTo>
                <a:lnTo>
                  <a:pt x="919" y="677"/>
                </a:lnTo>
                <a:lnTo>
                  <a:pt x="911" y="665"/>
                </a:lnTo>
                <a:lnTo>
                  <a:pt x="902" y="653"/>
                </a:lnTo>
                <a:lnTo>
                  <a:pt x="891" y="641"/>
                </a:lnTo>
                <a:lnTo>
                  <a:pt x="880" y="630"/>
                </a:lnTo>
                <a:lnTo>
                  <a:pt x="867" y="619"/>
                </a:lnTo>
                <a:lnTo>
                  <a:pt x="853" y="609"/>
                </a:lnTo>
                <a:lnTo>
                  <a:pt x="838" y="600"/>
                </a:lnTo>
                <a:lnTo>
                  <a:pt x="821" y="589"/>
                </a:lnTo>
                <a:lnTo>
                  <a:pt x="804" y="581"/>
                </a:lnTo>
                <a:lnTo>
                  <a:pt x="786" y="572"/>
                </a:lnTo>
                <a:lnTo>
                  <a:pt x="767" y="564"/>
                </a:lnTo>
                <a:lnTo>
                  <a:pt x="747" y="557"/>
                </a:lnTo>
                <a:lnTo>
                  <a:pt x="726" y="551"/>
                </a:lnTo>
                <a:lnTo>
                  <a:pt x="704" y="544"/>
                </a:lnTo>
                <a:lnTo>
                  <a:pt x="682" y="539"/>
                </a:lnTo>
                <a:lnTo>
                  <a:pt x="682" y="539"/>
                </a:lnTo>
                <a:lnTo>
                  <a:pt x="679" y="539"/>
                </a:lnTo>
                <a:lnTo>
                  <a:pt x="679" y="539"/>
                </a:lnTo>
                <a:lnTo>
                  <a:pt x="683" y="535"/>
                </a:lnTo>
                <a:lnTo>
                  <a:pt x="683" y="535"/>
                </a:lnTo>
                <a:lnTo>
                  <a:pt x="704" y="520"/>
                </a:lnTo>
                <a:lnTo>
                  <a:pt x="724" y="504"/>
                </a:lnTo>
                <a:lnTo>
                  <a:pt x="742" y="485"/>
                </a:lnTo>
                <a:lnTo>
                  <a:pt x="757" y="465"/>
                </a:lnTo>
                <a:lnTo>
                  <a:pt x="772" y="443"/>
                </a:lnTo>
                <a:lnTo>
                  <a:pt x="785" y="421"/>
                </a:lnTo>
                <a:lnTo>
                  <a:pt x="795" y="397"/>
                </a:lnTo>
                <a:lnTo>
                  <a:pt x="803" y="372"/>
                </a:lnTo>
                <a:lnTo>
                  <a:pt x="803" y="372"/>
                </a:lnTo>
                <a:lnTo>
                  <a:pt x="809" y="352"/>
                </a:lnTo>
                <a:lnTo>
                  <a:pt x="812" y="332"/>
                </a:lnTo>
                <a:lnTo>
                  <a:pt x="814" y="312"/>
                </a:lnTo>
                <a:lnTo>
                  <a:pt x="815" y="291"/>
                </a:lnTo>
                <a:lnTo>
                  <a:pt x="815" y="291"/>
                </a:lnTo>
                <a:lnTo>
                  <a:pt x="815" y="277"/>
                </a:lnTo>
                <a:lnTo>
                  <a:pt x="814" y="262"/>
                </a:lnTo>
                <a:lnTo>
                  <a:pt x="812" y="248"/>
                </a:lnTo>
                <a:lnTo>
                  <a:pt x="809" y="233"/>
                </a:lnTo>
                <a:lnTo>
                  <a:pt x="805" y="218"/>
                </a:lnTo>
                <a:lnTo>
                  <a:pt x="801" y="205"/>
                </a:lnTo>
                <a:lnTo>
                  <a:pt x="797" y="191"/>
                </a:lnTo>
                <a:lnTo>
                  <a:pt x="792" y="178"/>
                </a:lnTo>
                <a:lnTo>
                  <a:pt x="786" y="165"/>
                </a:lnTo>
                <a:lnTo>
                  <a:pt x="779" y="153"/>
                </a:lnTo>
                <a:lnTo>
                  <a:pt x="772" y="140"/>
                </a:lnTo>
                <a:lnTo>
                  <a:pt x="765" y="128"/>
                </a:lnTo>
                <a:lnTo>
                  <a:pt x="756" y="117"/>
                </a:lnTo>
                <a:lnTo>
                  <a:pt x="748" y="106"/>
                </a:lnTo>
                <a:lnTo>
                  <a:pt x="739" y="95"/>
                </a:lnTo>
                <a:lnTo>
                  <a:pt x="729" y="86"/>
                </a:lnTo>
                <a:lnTo>
                  <a:pt x="719" y="75"/>
                </a:lnTo>
                <a:lnTo>
                  <a:pt x="708" y="67"/>
                </a:lnTo>
                <a:lnTo>
                  <a:pt x="698" y="57"/>
                </a:lnTo>
                <a:lnTo>
                  <a:pt x="686" y="49"/>
                </a:lnTo>
                <a:lnTo>
                  <a:pt x="674" y="42"/>
                </a:lnTo>
                <a:lnTo>
                  <a:pt x="662" y="34"/>
                </a:lnTo>
                <a:lnTo>
                  <a:pt x="649" y="28"/>
                </a:lnTo>
                <a:lnTo>
                  <a:pt x="636" y="23"/>
                </a:lnTo>
                <a:lnTo>
                  <a:pt x="622" y="18"/>
                </a:lnTo>
                <a:lnTo>
                  <a:pt x="609" y="13"/>
                </a:lnTo>
                <a:lnTo>
                  <a:pt x="595" y="9"/>
                </a:lnTo>
                <a:lnTo>
                  <a:pt x="582" y="5"/>
                </a:lnTo>
                <a:lnTo>
                  <a:pt x="567" y="3"/>
                </a:lnTo>
                <a:lnTo>
                  <a:pt x="552" y="1"/>
                </a:lnTo>
                <a:lnTo>
                  <a:pt x="538" y="0"/>
                </a:lnTo>
                <a:lnTo>
                  <a:pt x="522" y="0"/>
                </a:lnTo>
                <a:lnTo>
                  <a:pt x="522" y="0"/>
                </a:lnTo>
                <a:lnTo>
                  <a:pt x="507" y="0"/>
                </a:lnTo>
                <a:lnTo>
                  <a:pt x="493" y="1"/>
                </a:lnTo>
                <a:lnTo>
                  <a:pt x="478" y="3"/>
                </a:lnTo>
                <a:lnTo>
                  <a:pt x="463" y="5"/>
                </a:lnTo>
                <a:lnTo>
                  <a:pt x="449" y="9"/>
                </a:lnTo>
                <a:lnTo>
                  <a:pt x="435" y="13"/>
                </a:lnTo>
                <a:lnTo>
                  <a:pt x="422" y="18"/>
                </a:lnTo>
                <a:lnTo>
                  <a:pt x="408" y="23"/>
                </a:lnTo>
                <a:lnTo>
                  <a:pt x="395" y="28"/>
                </a:lnTo>
                <a:lnTo>
                  <a:pt x="383" y="34"/>
                </a:lnTo>
                <a:lnTo>
                  <a:pt x="370" y="42"/>
                </a:lnTo>
                <a:lnTo>
                  <a:pt x="359" y="49"/>
                </a:lnTo>
                <a:lnTo>
                  <a:pt x="347" y="57"/>
                </a:lnTo>
                <a:lnTo>
                  <a:pt x="336" y="67"/>
                </a:lnTo>
                <a:lnTo>
                  <a:pt x="325" y="75"/>
                </a:lnTo>
                <a:lnTo>
                  <a:pt x="315" y="86"/>
                </a:lnTo>
                <a:lnTo>
                  <a:pt x="305" y="95"/>
                </a:lnTo>
                <a:lnTo>
                  <a:pt x="296" y="106"/>
                </a:lnTo>
                <a:lnTo>
                  <a:pt x="288" y="117"/>
                </a:lnTo>
                <a:lnTo>
                  <a:pt x="279" y="128"/>
                </a:lnTo>
                <a:lnTo>
                  <a:pt x="272" y="140"/>
                </a:lnTo>
                <a:lnTo>
                  <a:pt x="265" y="153"/>
                </a:lnTo>
                <a:lnTo>
                  <a:pt x="258" y="165"/>
                </a:lnTo>
                <a:lnTo>
                  <a:pt x="252" y="178"/>
                </a:lnTo>
                <a:lnTo>
                  <a:pt x="247" y="191"/>
                </a:lnTo>
                <a:lnTo>
                  <a:pt x="243" y="205"/>
                </a:lnTo>
                <a:lnTo>
                  <a:pt x="239" y="218"/>
                </a:lnTo>
                <a:lnTo>
                  <a:pt x="235" y="233"/>
                </a:lnTo>
                <a:lnTo>
                  <a:pt x="233" y="248"/>
                </a:lnTo>
                <a:lnTo>
                  <a:pt x="231" y="262"/>
                </a:lnTo>
                <a:lnTo>
                  <a:pt x="230" y="277"/>
                </a:lnTo>
                <a:lnTo>
                  <a:pt x="229" y="291"/>
                </a:lnTo>
                <a:lnTo>
                  <a:pt x="229" y="291"/>
                </a:lnTo>
                <a:lnTo>
                  <a:pt x="230" y="312"/>
                </a:lnTo>
                <a:lnTo>
                  <a:pt x="232" y="333"/>
                </a:lnTo>
                <a:lnTo>
                  <a:pt x="236" y="354"/>
                </a:lnTo>
                <a:lnTo>
                  <a:pt x="242" y="373"/>
                </a:lnTo>
                <a:lnTo>
                  <a:pt x="242" y="373"/>
                </a:lnTo>
                <a:lnTo>
                  <a:pt x="250" y="398"/>
                </a:lnTo>
                <a:lnTo>
                  <a:pt x="260" y="421"/>
                </a:lnTo>
                <a:lnTo>
                  <a:pt x="272" y="443"/>
                </a:lnTo>
                <a:lnTo>
                  <a:pt x="287" y="464"/>
                </a:lnTo>
                <a:lnTo>
                  <a:pt x="302" y="483"/>
                </a:lnTo>
                <a:lnTo>
                  <a:pt x="319" y="501"/>
                </a:lnTo>
                <a:lnTo>
                  <a:pt x="338" y="518"/>
                </a:lnTo>
                <a:lnTo>
                  <a:pt x="358" y="533"/>
                </a:lnTo>
                <a:lnTo>
                  <a:pt x="358" y="533"/>
                </a:lnTo>
                <a:lnTo>
                  <a:pt x="366" y="539"/>
                </a:lnTo>
                <a:lnTo>
                  <a:pt x="366" y="539"/>
                </a:lnTo>
                <a:lnTo>
                  <a:pt x="360" y="540"/>
                </a:lnTo>
                <a:lnTo>
                  <a:pt x="360" y="540"/>
                </a:lnTo>
                <a:lnTo>
                  <a:pt x="322" y="549"/>
                </a:lnTo>
                <a:lnTo>
                  <a:pt x="287" y="561"/>
                </a:lnTo>
                <a:lnTo>
                  <a:pt x="270" y="567"/>
                </a:lnTo>
                <a:lnTo>
                  <a:pt x="254" y="575"/>
                </a:lnTo>
                <a:lnTo>
                  <a:pt x="239" y="582"/>
                </a:lnTo>
                <a:lnTo>
                  <a:pt x="224" y="589"/>
                </a:lnTo>
                <a:lnTo>
                  <a:pt x="210" y="598"/>
                </a:lnTo>
                <a:lnTo>
                  <a:pt x="197" y="606"/>
                </a:lnTo>
                <a:lnTo>
                  <a:pt x="184" y="614"/>
                </a:lnTo>
                <a:lnTo>
                  <a:pt x="173" y="624"/>
                </a:lnTo>
                <a:lnTo>
                  <a:pt x="162" y="633"/>
                </a:lnTo>
                <a:lnTo>
                  <a:pt x="152" y="642"/>
                </a:lnTo>
                <a:lnTo>
                  <a:pt x="142" y="653"/>
                </a:lnTo>
                <a:lnTo>
                  <a:pt x="135" y="662"/>
                </a:lnTo>
                <a:lnTo>
                  <a:pt x="135" y="662"/>
                </a:lnTo>
                <a:lnTo>
                  <a:pt x="126" y="676"/>
                </a:lnTo>
                <a:lnTo>
                  <a:pt x="119" y="689"/>
                </a:lnTo>
                <a:lnTo>
                  <a:pt x="119" y="689"/>
                </a:lnTo>
                <a:lnTo>
                  <a:pt x="110" y="709"/>
                </a:lnTo>
                <a:lnTo>
                  <a:pt x="100" y="731"/>
                </a:lnTo>
                <a:lnTo>
                  <a:pt x="92" y="755"/>
                </a:lnTo>
                <a:lnTo>
                  <a:pt x="84" y="780"/>
                </a:lnTo>
                <a:lnTo>
                  <a:pt x="84" y="780"/>
                </a:lnTo>
                <a:lnTo>
                  <a:pt x="73" y="815"/>
                </a:lnTo>
                <a:lnTo>
                  <a:pt x="63" y="851"/>
                </a:lnTo>
                <a:lnTo>
                  <a:pt x="53" y="888"/>
                </a:lnTo>
                <a:lnTo>
                  <a:pt x="45" y="926"/>
                </a:lnTo>
                <a:lnTo>
                  <a:pt x="29" y="999"/>
                </a:lnTo>
                <a:lnTo>
                  <a:pt x="17" y="1066"/>
                </a:lnTo>
                <a:lnTo>
                  <a:pt x="17" y="1066"/>
                </a:lnTo>
                <a:lnTo>
                  <a:pt x="4" y="1138"/>
                </a:lnTo>
                <a:lnTo>
                  <a:pt x="4" y="1138"/>
                </a:lnTo>
                <a:lnTo>
                  <a:pt x="1" y="1154"/>
                </a:lnTo>
                <a:lnTo>
                  <a:pt x="0" y="1172"/>
                </a:lnTo>
                <a:lnTo>
                  <a:pt x="0" y="1172"/>
                </a:lnTo>
                <a:lnTo>
                  <a:pt x="1" y="1188"/>
                </a:lnTo>
                <a:lnTo>
                  <a:pt x="4" y="1203"/>
                </a:lnTo>
                <a:lnTo>
                  <a:pt x="9" y="1218"/>
                </a:lnTo>
                <a:lnTo>
                  <a:pt x="17" y="1234"/>
                </a:lnTo>
                <a:lnTo>
                  <a:pt x="25" y="1247"/>
                </a:lnTo>
                <a:lnTo>
                  <a:pt x="37" y="1262"/>
                </a:lnTo>
                <a:lnTo>
                  <a:pt x="49" y="1276"/>
                </a:lnTo>
                <a:lnTo>
                  <a:pt x="63" y="1289"/>
                </a:lnTo>
                <a:lnTo>
                  <a:pt x="78" y="1302"/>
                </a:lnTo>
                <a:lnTo>
                  <a:pt x="95" y="1314"/>
                </a:lnTo>
                <a:lnTo>
                  <a:pt x="114" y="1326"/>
                </a:lnTo>
                <a:lnTo>
                  <a:pt x="135" y="1337"/>
                </a:lnTo>
                <a:lnTo>
                  <a:pt x="156" y="1348"/>
                </a:lnTo>
                <a:lnTo>
                  <a:pt x="179" y="1357"/>
                </a:lnTo>
                <a:lnTo>
                  <a:pt x="203" y="1366"/>
                </a:lnTo>
                <a:lnTo>
                  <a:pt x="228" y="1376"/>
                </a:lnTo>
                <a:lnTo>
                  <a:pt x="228" y="1376"/>
                </a:lnTo>
                <a:lnTo>
                  <a:pt x="260" y="1385"/>
                </a:lnTo>
                <a:lnTo>
                  <a:pt x="294" y="1394"/>
                </a:lnTo>
                <a:lnTo>
                  <a:pt x="330" y="1401"/>
                </a:lnTo>
                <a:lnTo>
                  <a:pt x="366" y="1406"/>
                </a:lnTo>
                <a:lnTo>
                  <a:pt x="403" y="1411"/>
                </a:lnTo>
                <a:lnTo>
                  <a:pt x="441" y="1414"/>
                </a:lnTo>
                <a:lnTo>
                  <a:pt x="481" y="1417"/>
                </a:lnTo>
                <a:lnTo>
                  <a:pt x="522" y="1418"/>
                </a:lnTo>
                <a:lnTo>
                  <a:pt x="522" y="1418"/>
                </a:lnTo>
                <a:lnTo>
                  <a:pt x="565" y="1417"/>
                </a:lnTo>
                <a:lnTo>
                  <a:pt x="608" y="1414"/>
                </a:lnTo>
                <a:lnTo>
                  <a:pt x="649" y="1410"/>
                </a:lnTo>
                <a:lnTo>
                  <a:pt x="688" y="1405"/>
                </a:lnTo>
                <a:lnTo>
                  <a:pt x="726" y="1398"/>
                </a:lnTo>
                <a:lnTo>
                  <a:pt x="763" y="1390"/>
                </a:lnTo>
                <a:lnTo>
                  <a:pt x="798" y="1380"/>
                </a:lnTo>
                <a:lnTo>
                  <a:pt x="832" y="1370"/>
                </a:lnTo>
                <a:lnTo>
                  <a:pt x="832" y="1370"/>
                </a:lnTo>
                <a:lnTo>
                  <a:pt x="844" y="1305"/>
                </a:lnTo>
                <a:lnTo>
                  <a:pt x="860" y="1233"/>
                </a:lnTo>
                <a:lnTo>
                  <a:pt x="868" y="1196"/>
                </a:lnTo>
                <a:lnTo>
                  <a:pt x="878" y="1159"/>
                </a:lnTo>
                <a:lnTo>
                  <a:pt x="888" y="1123"/>
                </a:lnTo>
                <a:lnTo>
                  <a:pt x="899" y="1087"/>
                </a:lnTo>
                <a:lnTo>
                  <a:pt x="899" y="1087"/>
                </a:lnTo>
                <a:close/>
              </a:path>
            </a:pathLst>
          </a:custGeom>
          <a:solidFill>
            <a:schemeClr val="tx1"/>
          </a:solidFill>
          <a:ln>
            <a:noFill/>
          </a:ln>
        </p:spPr>
        <p:txBody>
          <a:bodyPr vert="horz" wrap="square" lIns="91416" tIns="45708" rIns="91416" bIns="45708" numCol="1" anchor="t" anchorCtr="0" compatLnSpc="1">
            <a:prstTxWarp prst="textNoShape">
              <a:avLst/>
            </a:prstTxWarp>
          </a:bodyPr>
          <a:lstStyle/>
          <a:p>
            <a:endParaRPr lang="en-US"/>
          </a:p>
        </p:txBody>
      </p:sp>
      <p:sp>
        <p:nvSpPr>
          <p:cNvPr id="27" name="Freeform 444">
            <a:extLst>
              <a:ext uri="{FF2B5EF4-FFF2-40B4-BE49-F238E27FC236}">
                <a16:creationId xmlns:a16="http://schemas.microsoft.com/office/drawing/2014/main" id="{E65DAE9D-831E-4224-B50B-A82CFFD1641A}"/>
              </a:ext>
            </a:extLst>
          </p:cNvPr>
          <p:cNvSpPr>
            <a:spLocks noChangeAspect="1" noEditPoints="1"/>
          </p:cNvSpPr>
          <p:nvPr/>
        </p:nvSpPr>
        <p:spPr bwMode="auto">
          <a:xfrm>
            <a:off x="4988931" y="3592565"/>
            <a:ext cx="418372" cy="335946"/>
          </a:xfrm>
          <a:custGeom>
            <a:avLst/>
            <a:gdLst>
              <a:gd name="T0" fmla="*/ 2085 w 2416"/>
              <a:gd name="T1" fmla="*/ 760 h 1940"/>
              <a:gd name="T2" fmla="*/ 2063 w 2416"/>
              <a:gd name="T3" fmla="*/ 645 h 1940"/>
              <a:gd name="T4" fmla="*/ 2009 w 2416"/>
              <a:gd name="T5" fmla="*/ 547 h 1940"/>
              <a:gd name="T6" fmla="*/ 1930 w 2416"/>
              <a:gd name="T7" fmla="*/ 468 h 1940"/>
              <a:gd name="T8" fmla="*/ 1830 w 2416"/>
              <a:gd name="T9" fmla="*/ 415 h 1940"/>
              <a:gd name="T10" fmla="*/ 1717 w 2416"/>
              <a:gd name="T11" fmla="*/ 391 h 1940"/>
              <a:gd name="T12" fmla="*/ 1628 w 2416"/>
              <a:gd name="T13" fmla="*/ 397 h 1940"/>
              <a:gd name="T14" fmla="*/ 1567 w 2416"/>
              <a:gd name="T15" fmla="*/ 274 h 1940"/>
              <a:gd name="T16" fmla="*/ 1480 w 2416"/>
              <a:gd name="T17" fmla="*/ 169 h 1940"/>
              <a:gd name="T18" fmla="*/ 1373 w 2416"/>
              <a:gd name="T19" fmla="*/ 87 h 1940"/>
              <a:gd name="T20" fmla="*/ 1247 w 2416"/>
              <a:gd name="T21" fmla="*/ 29 h 1940"/>
              <a:gd name="T22" fmla="*/ 1109 w 2416"/>
              <a:gd name="T23" fmla="*/ 1 h 1940"/>
              <a:gd name="T24" fmla="*/ 974 w 2416"/>
              <a:gd name="T25" fmla="*/ 5 h 1940"/>
              <a:gd name="T26" fmla="*/ 812 w 2416"/>
              <a:gd name="T27" fmla="*/ 52 h 1940"/>
              <a:gd name="T28" fmla="*/ 674 w 2416"/>
              <a:gd name="T29" fmla="*/ 139 h 1940"/>
              <a:gd name="T30" fmla="*/ 563 w 2416"/>
              <a:gd name="T31" fmla="*/ 259 h 1940"/>
              <a:gd name="T32" fmla="*/ 489 w 2416"/>
              <a:gd name="T33" fmla="*/ 406 h 1940"/>
              <a:gd name="T34" fmla="*/ 459 w 2416"/>
              <a:gd name="T35" fmla="*/ 544 h 1940"/>
              <a:gd name="T36" fmla="*/ 328 w 2416"/>
              <a:gd name="T37" fmla="*/ 578 h 1940"/>
              <a:gd name="T38" fmla="*/ 214 w 2416"/>
              <a:gd name="T39" fmla="*/ 643 h 1940"/>
              <a:gd name="T40" fmla="*/ 119 w 2416"/>
              <a:gd name="T41" fmla="*/ 734 h 1940"/>
              <a:gd name="T42" fmla="*/ 50 w 2416"/>
              <a:gd name="T43" fmla="*/ 844 h 1940"/>
              <a:gd name="T44" fmla="*/ 9 w 2416"/>
              <a:gd name="T45" fmla="*/ 972 h 1940"/>
              <a:gd name="T46" fmla="*/ 0 w 2416"/>
              <a:gd name="T47" fmla="*/ 1064 h 1940"/>
              <a:gd name="T48" fmla="*/ 11 w 2416"/>
              <a:gd name="T49" fmla="*/ 1174 h 1940"/>
              <a:gd name="T50" fmla="*/ 63 w 2416"/>
              <a:gd name="T51" fmla="*/ 1319 h 1940"/>
              <a:gd name="T52" fmla="*/ 155 w 2416"/>
              <a:gd name="T53" fmla="*/ 1441 h 1940"/>
              <a:gd name="T54" fmla="*/ 277 w 2416"/>
              <a:gd name="T55" fmla="*/ 1532 h 1940"/>
              <a:gd name="T56" fmla="*/ 423 w 2416"/>
              <a:gd name="T57" fmla="*/ 1585 h 1940"/>
              <a:gd name="T58" fmla="*/ 1061 w 2416"/>
              <a:gd name="T59" fmla="*/ 1864 h 1940"/>
              <a:gd name="T60" fmla="*/ 1156 w 2416"/>
              <a:gd name="T61" fmla="*/ 1929 h 1940"/>
              <a:gd name="T62" fmla="*/ 1271 w 2416"/>
              <a:gd name="T63" fmla="*/ 1935 h 1940"/>
              <a:gd name="T64" fmla="*/ 1389 w 2416"/>
              <a:gd name="T65" fmla="*/ 1864 h 1940"/>
              <a:gd name="T66" fmla="*/ 2078 w 2416"/>
              <a:gd name="T67" fmla="*/ 1591 h 1940"/>
              <a:gd name="T68" fmla="*/ 2191 w 2416"/>
              <a:gd name="T69" fmla="*/ 1556 h 1940"/>
              <a:gd name="T70" fmla="*/ 2285 w 2416"/>
              <a:gd name="T71" fmla="*/ 1492 h 1940"/>
              <a:gd name="T72" fmla="*/ 2359 w 2416"/>
              <a:gd name="T73" fmla="*/ 1404 h 1940"/>
              <a:gd name="T74" fmla="*/ 2404 w 2416"/>
              <a:gd name="T75" fmla="*/ 1297 h 1940"/>
              <a:gd name="T76" fmla="*/ 2416 w 2416"/>
              <a:gd name="T77" fmla="*/ 1198 h 1940"/>
              <a:gd name="T78" fmla="*/ 2402 w 2416"/>
              <a:gd name="T79" fmla="*/ 1091 h 1940"/>
              <a:gd name="T80" fmla="*/ 2361 w 2416"/>
              <a:gd name="T81" fmla="*/ 995 h 1940"/>
              <a:gd name="T82" fmla="*/ 2216 w 2416"/>
              <a:gd name="T83" fmla="*/ 853 h 1940"/>
              <a:gd name="T84" fmla="*/ 2119 w 2416"/>
              <a:gd name="T85" fmla="*/ 813 h 1940"/>
              <a:gd name="T86" fmla="*/ 1268 w 2416"/>
              <a:gd name="T87" fmla="*/ 1761 h 1940"/>
              <a:gd name="T88" fmla="*/ 1212 w 2416"/>
              <a:gd name="T89" fmla="*/ 1781 h 1940"/>
              <a:gd name="T90" fmla="*/ 741 w 2416"/>
              <a:gd name="T91" fmla="*/ 1250 h 1940"/>
              <a:gd name="T92" fmla="*/ 724 w 2416"/>
              <a:gd name="T93" fmla="*/ 1213 h 1940"/>
              <a:gd name="T94" fmla="*/ 742 w 2416"/>
              <a:gd name="T95" fmla="*/ 1188 h 1940"/>
              <a:gd name="T96" fmla="*/ 984 w 2416"/>
              <a:gd name="T97" fmla="*/ 683 h 1940"/>
              <a:gd name="T98" fmla="*/ 1002 w 2416"/>
              <a:gd name="T99" fmla="*/ 649 h 1940"/>
              <a:gd name="T100" fmla="*/ 1432 w 2416"/>
              <a:gd name="T101" fmla="*/ 643 h 1940"/>
              <a:gd name="T102" fmla="*/ 1465 w 2416"/>
              <a:gd name="T103" fmla="*/ 674 h 1940"/>
              <a:gd name="T104" fmla="*/ 1694 w 2416"/>
              <a:gd name="T105" fmla="*/ 1183 h 1940"/>
              <a:gd name="T106" fmla="*/ 1722 w 2416"/>
              <a:gd name="T107" fmla="*/ 1201 h 1940"/>
              <a:gd name="T108" fmla="*/ 1717 w 2416"/>
              <a:gd name="T109" fmla="*/ 1236 h 19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416" h="1940">
                <a:moveTo>
                  <a:pt x="2084" y="806"/>
                </a:moveTo>
                <a:lnTo>
                  <a:pt x="2084" y="806"/>
                </a:lnTo>
                <a:lnTo>
                  <a:pt x="2085" y="792"/>
                </a:lnTo>
                <a:lnTo>
                  <a:pt x="2086" y="779"/>
                </a:lnTo>
                <a:lnTo>
                  <a:pt x="2086" y="779"/>
                </a:lnTo>
                <a:lnTo>
                  <a:pt x="2085" y="760"/>
                </a:lnTo>
                <a:lnTo>
                  <a:pt x="2084" y="740"/>
                </a:lnTo>
                <a:lnTo>
                  <a:pt x="2082" y="720"/>
                </a:lnTo>
                <a:lnTo>
                  <a:pt x="2078" y="701"/>
                </a:lnTo>
                <a:lnTo>
                  <a:pt x="2074" y="683"/>
                </a:lnTo>
                <a:lnTo>
                  <a:pt x="2069" y="664"/>
                </a:lnTo>
                <a:lnTo>
                  <a:pt x="2063" y="645"/>
                </a:lnTo>
                <a:lnTo>
                  <a:pt x="2055" y="628"/>
                </a:lnTo>
                <a:lnTo>
                  <a:pt x="2048" y="611"/>
                </a:lnTo>
                <a:lnTo>
                  <a:pt x="2039" y="595"/>
                </a:lnTo>
                <a:lnTo>
                  <a:pt x="2031" y="578"/>
                </a:lnTo>
                <a:lnTo>
                  <a:pt x="2019" y="562"/>
                </a:lnTo>
                <a:lnTo>
                  <a:pt x="2009" y="547"/>
                </a:lnTo>
                <a:lnTo>
                  <a:pt x="1997" y="532"/>
                </a:lnTo>
                <a:lnTo>
                  <a:pt x="1986" y="518"/>
                </a:lnTo>
                <a:lnTo>
                  <a:pt x="1972" y="505"/>
                </a:lnTo>
                <a:lnTo>
                  <a:pt x="1958" y="492"/>
                </a:lnTo>
                <a:lnTo>
                  <a:pt x="1945" y="479"/>
                </a:lnTo>
                <a:lnTo>
                  <a:pt x="1930" y="468"/>
                </a:lnTo>
                <a:lnTo>
                  <a:pt x="1915" y="457"/>
                </a:lnTo>
                <a:lnTo>
                  <a:pt x="1899" y="447"/>
                </a:lnTo>
                <a:lnTo>
                  <a:pt x="1883" y="438"/>
                </a:lnTo>
                <a:lnTo>
                  <a:pt x="1865" y="429"/>
                </a:lnTo>
                <a:lnTo>
                  <a:pt x="1849" y="421"/>
                </a:lnTo>
                <a:lnTo>
                  <a:pt x="1830" y="415"/>
                </a:lnTo>
                <a:lnTo>
                  <a:pt x="1813" y="408"/>
                </a:lnTo>
                <a:lnTo>
                  <a:pt x="1794" y="403"/>
                </a:lnTo>
                <a:lnTo>
                  <a:pt x="1776" y="398"/>
                </a:lnTo>
                <a:lnTo>
                  <a:pt x="1756" y="395"/>
                </a:lnTo>
                <a:lnTo>
                  <a:pt x="1737" y="392"/>
                </a:lnTo>
                <a:lnTo>
                  <a:pt x="1717" y="391"/>
                </a:lnTo>
                <a:lnTo>
                  <a:pt x="1697" y="391"/>
                </a:lnTo>
                <a:lnTo>
                  <a:pt x="1697" y="391"/>
                </a:lnTo>
                <a:lnTo>
                  <a:pt x="1680" y="391"/>
                </a:lnTo>
                <a:lnTo>
                  <a:pt x="1662" y="392"/>
                </a:lnTo>
                <a:lnTo>
                  <a:pt x="1628" y="397"/>
                </a:lnTo>
                <a:lnTo>
                  <a:pt x="1628" y="397"/>
                </a:lnTo>
                <a:lnTo>
                  <a:pt x="1620" y="376"/>
                </a:lnTo>
                <a:lnTo>
                  <a:pt x="1610" y="355"/>
                </a:lnTo>
                <a:lnTo>
                  <a:pt x="1600" y="334"/>
                </a:lnTo>
                <a:lnTo>
                  <a:pt x="1590" y="314"/>
                </a:lnTo>
                <a:lnTo>
                  <a:pt x="1579" y="294"/>
                </a:lnTo>
                <a:lnTo>
                  <a:pt x="1567" y="274"/>
                </a:lnTo>
                <a:lnTo>
                  <a:pt x="1554" y="256"/>
                </a:lnTo>
                <a:lnTo>
                  <a:pt x="1541" y="237"/>
                </a:lnTo>
                <a:lnTo>
                  <a:pt x="1526" y="220"/>
                </a:lnTo>
                <a:lnTo>
                  <a:pt x="1512" y="202"/>
                </a:lnTo>
                <a:lnTo>
                  <a:pt x="1496" y="185"/>
                </a:lnTo>
                <a:lnTo>
                  <a:pt x="1480" y="169"/>
                </a:lnTo>
                <a:lnTo>
                  <a:pt x="1464" y="154"/>
                </a:lnTo>
                <a:lnTo>
                  <a:pt x="1446" y="139"/>
                </a:lnTo>
                <a:lnTo>
                  <a:pt x="1429" y="125"/>
                </a:lnTo>
                <a:lnTo>
                  <a:pt x="1410" y="112"/>
                </a:lnTo>
                <a:lnTo>
                  <a:pt x="1391" y="98"/>
                </a:lnTo>
                <a:lnTo>
                  <a:pt x="1373" y="87"/>
                </a:lnTo>
                <a:lnTo>
                  <a:pt x="1353" y="74"/>
                </a:lnTo>
                <a:lnTo>
                  <a:pt x="1333" y="65"/>
                </a:lnTo>
                <a:lnTo>
                  <a:pt x="1312" y="55"/>
                </a:lnTo>
                <a:lnTo>
                  <a:pt x="1291" y="45"/>
                </a:lnTo>
                <a:lnTo>
                  <a:pt x="1270" y="36"/>
                </a:lnTo>
                <a:lnTo>
                  <a:pt x="1247" y="29"/>
                </a:lnTo>
                <a:lnTo>
                  <a:pt x="1225" y="22"/>
                </a:lnTo>
                <a:lnTo>
                  <a:pt x="1202" y="16"/>
                </a:lnTo>
                <a:lnTo>
                  <a:pt x="1180" y="11"/>
                </a:lnTo>
                <a:lnTo>
                  <a:pt x="1156" y="7"/>
                </a:lnTo>
                <a:lnTo>
                  <a:pt x="1133" y="4"/>
                </a:lnTo>
                <a:lnTo>
                  <a:pt x="1109" y="1"/>
                </a:lnTo>
                <a:lnTo>
                  <a:pt x="1084" y="0"/>
                </a:lnTo>
                <a:lnTo>
                  <a:pt x="1061" y="0"/>
                </a:lnTo>
                <a:lnTo>
                  <a:pt x="1061" y="0"/>
                </a:lnTo>
                <a:lnTo>
                  <a:pt x="1031" y="0"/>
                </a:lnTo>
                <a:lnTo>
                  <a:pt x="1002" y="2"/>
                </a:lnTo>
                <a:lnTo>
                  <a:pt x="974" y="5"/>
                </a:lnTo>
                <a:lnTo>
                  <a:pt x="945" y="10"/>
                </a:lnTo>
                <a:lnTo>
                  <a:pt x="918" y="16"/>
                </a:lnTo>
                <a:lnTo>
                  <a:pt x="890" y="24"/>
                </a:lnTo>
                <a:lnTo>
                  <a:pt x="864" y="32"/>
                </a:lnTo>
                <a:lnTo>
                  <a:pt x="838" y="41"/>
                </a:lnTo>
                <a:lnTo>
                  <a:pt x="812" y="52"/>
                </a:lnTo>
                <a:lnTo>
                  <a:pt x="787" y="65"/>
                </a:lnTo>
                <a:lnTo>
                  <a:pt x="763" y="77"/>
                </a:lnTo>
                <a:lnTo>
                  <a:pt x="740" y="91"/>
                </a:lnTo>
                <a:lnTo>
                  <a:pt x="716" y="107"/>
                </a:lnTo>
                <a:lnTo>
                  <a:pt x="695" y="123"/>
                </a:lnTo>
                <a:lnTo>
                  <a:pt x="674" y="139"/>
                </a:lnTo>
                <a:lnTo>
                  <a:pt x="653" y="158"/>
                </a:lnTo>
                <a:lnTo>
                  <a:pt x="633" y="176"/>
                </a:lnTo>
                <a:lnTo>
                  <a:pt x="614" y="196"/>
                </a:lnTo>
                <a:lnTo>
                  <a:pt x="597" y="216"/>
                </a:lnTo>
                <a:lnTo>
                  <a:pt x="579" y="237"/>
                </a:lnTo>
                <a:lnTo>
                  <a:pt x="563" y="259"/>
                </a:lnTo>
                <a:lnTo>
                  <a:pt x="548" y="283"/>
                </a:lnTo>
                <a:lnTo>
                  <a:pt x="533" y="305"/>
                </a:lnTo>
                <a:lnTo>
                  <a:pt x="521" y="330"/>
                </a:lnTo>
                <a:lnTo>
                  <a:pt x="509" y="355"/>
                </a:lnTo>
                <a:lnTo>
                  <a:pt x="499" y="381"/>
                </a:lnTo>
                <a:lnTo>
                  <a:pt x="489" y="406"/>
                </a:lnTo>
                <a:lnTo>
                  <a:pt x="480" y="433"/>
                </a:lnTo>
                <a:lnTo>
                  <a:pt x="473" y="460"/>
                </a:lnTo>
                <a:lnTo>
                  <a:pt x="468" y="488"/>
                </a:lnTo>
                <a:lnTo>
                  <a:pt x="463" y="516"/>
                </a:lnTo>
                <a:lnTo>
                  <a:pt x="459" y="544"/>
                </a:lnTo>
                <a:lnTo>
                  <a:pt x="459" y="544"/>
                </a:lnTo>
                <a:lnTo>
                  <a:pt x="436" y="547"/>
                </a:lnTo>
                <a:lnTo>
                  <a:pt x="414" y="552"/>
                </a:lnTo>
                <a:lnTo>
                  <a:pt x="392" y="557"/>
                </a:lnTo>
                <a:lnTo>
                  <a:pt x="371" y="564"/>
                </a:lnTo>
                <a:lnTo>
                  <a:pt x="349" y="571"/>
                </a:lnTo>
                <a:lnTo>
                  <a:pt x="328" y="578"/>
                </a:lnTo>
                <a:lnTo>
                  <a:pt x="308" y="588"/>
                </a:lnTo>
                <a:lnTo>
                  <a:pt x="288" y="597"/>
                </a:lnTo>
                <a:lnTo>
                  <a:pt x="269" y="608"/>
                </a:lnTo>
                <a:lnTo>
                  <a:pt x="250" y="619"/>
                </a:lnTo>
                <a:lnTo>
                  <a:pt x="231" y="631"/>
                </a:lnTo>
                <a:lnTo>
                  <a:pt x="214" y="643"/>
                </a:lnTo>
                <a:lnTo>
                  <a:pt x="196" y="657"/>
                </a:lnTo>
                <a:lnTo>
                  <a:pt x="180" y="671"/>
                </a:lnTo>
                <a:lnTo>
                  <a:pt x="164" y="685"/>
                </a:lnTo>
                <a:lnTo>
                  <a:pt x="148" y="701"/>
                </a:lnTo>
                <a:lnTo>
                  <a:pt x="133" y="717"/>
                </a:lnTo>
                <a:lnTo>
                  <a:pt x="119" y="734"/>
                </a:lnTo>
                <a:lnTo>
                  <a:pt x="106" y="751"/>
                </a:lnTo>
                <a:lnTo>
                  <a:pt x="93" y="768"/>
                </a:lnTo>
                <a:lnTo>
                  <a:pt x="81" y="787"/>
                </a:lnTo>
                <a:lnTo>
                  <a:pt x="70" y="806"/>
                </a:lnTo>
                <a:lnTo>
                  <a:pt x="60" y="825"/>
                </a:lnTo>
                <a:lnTo>
                  <a:pt x="50" y="844"/>
                </a:lnTo>
                <a:lnTo>
                  <a:pt x="41" y="865"/>
                </a:lnTo>
                <a:lnTo>
                  <a:pt x="32" y="885"/>
                </a:lnTo>
                <a:lnTo>
                  <a:pt x="25" y="906"/>
                </a:lnTo>
                <a:lnTo>
                  <a:pt x="19" y="928"/>
                </a:lnTo>
                <a:lnTo>
                  <a:pt x="14" y="950"/>
                </a:lnTo>
                <a:lnTo>
                  <a:pt x="9" y="972"/>
                </a:lnTo>
                <a:lnTo>
                  <a:pt x="5" y="994"/>
                </a:lnTo>
                <a:lnTo>
                  <a:pt x="2" y="1018"/>
                </a:lnTo>
                <a:lnTo>
                  <a:pt x="2" y="1018"/>
                </a:lnTo>
                <a:lnTo>
                  <a:pt x="1" y="1039"/>
                </a:lnTo>
                <a:lnTo>
                  <a:pt x="0" y="1060"/>
                </a:lnTo>
                <a:lnTo>
                  <a:pt x="0" y="1064"/>
                </a:lnTo>
                <a:lnTo>
                  <a:pt x="0" y="1067"/>
                </a:lnTo>
                <a:lnTo>
                  <a:pt x="0" y="1067"/>
                </a:lnTo>
                <a:lnTo>
                  <a:pt x="1" y="1095"/>
                </a:lnTo>
                <a:lnTo>
                  <a:pt x="2" y="1121"/>
                </a:lnTo>
                <a:lnTo>
                  <a:pt x="6" y="1148"/>
                </a:lnTo>
                <a:lnTo>
                  <a:pt x="11" y="1174"/>
                </a:lnTo>
                <a:lnTo>
                  <a:pt x="16" y="1199"/>
                </a:lnTo>
                <a:lnTo>
                  <a:pt x="24" y="1225"/>
                </a:lnTo>
                <a:lnTo>
                  <a:pt x="32" y="1249"/>
                </a:lnTo>
                <a:lnTo>
                  <a:pt x="41" y="1273"/>
                </a:lnTo>
                <a:lnTo>
                  <a:pt x="52" y="1296"/>
                </a:lnTo>
                <a:lnTo>
                  <a:pt x="63" y="1319"/>
                </a:lnTo>
                <a:lnTo>
                  <a:pt x="77" y="1342"/>
                </a:lnTo>
                <a:lnTo>
                  <a:pt x="91" y="1363"/>
                </a:lnTo>
                <a:lnTo>
                  <a:pt x="106" y="1384"/>
                </a:lnTo>
                <a:lnTo>
                  <a:pt x="121" y="1404"/>
                </a:lnTo>
                <a:lnTo>
                  <a:pt x="138" y="1422"/>
                </a:lnTo>
                <a:lnTo>
                  <a:pt x="155" y="1441"/>
                </a:lnTo>
                <a:lnTo>
                  <a:pt x="174" y="1458"/>
                </a:lnTo>
                <a:lnTo>
                  <a:pt x="193" y="1475"/>
                </a:lnTo>
                <a:lnTo>
                  <a:pt x="213" y="1491"/>
                </a:lnTo>
                <a:lnTo>
                  <a:pt x="234" y="1506"/>
                </a:lnTo>
                <a:lnTo>
                  <a:pt x="255" y="1519"/>
                </a:lnTo>
                <a:lnTo>
                  <a:pt x="277" y="1532"/>
                </a:lnTo>
                <a:lnTo>
                  <a:pt x="300" y="1544"/>
                </a:lnTo>
                <a:lnTo>
                  <a:pt x="323" y="1554"/>
                </a:lnTo>
                <a:lnTo>
                  <a:pt x="347" y="1564"/>
                </a:lnTo>
                <a:lnTo>
                  <a:pt x="372" y="1571"/>
                </a:lnTo>
                <a:lnTo>
                  <a:pt x="397" y="1579"/>
                </a:lnTo>
                <a:lnTo>
                  <a:pt x="423" y="1585"/>
                </a:lnTo>
                <a:lnTo>
                  <a:pt x="449" y="1590"/>
                </a:lnTo>
                <a:lnTo>
                  <a:pt x="475" y="1592"/>
                </a:lnTo>
                <a:lnTo>
                  <a:pt x="502" y="1595"/>
                </a:lnTo>
                <a:lnTo>
                  <a:pt x="530" y="1596"/>
                </a:lnTo>
                <a:lnTo>
                  <a:pt x="829" y="1596"/>
                </a:lnTo>
                <a:lnTo>
                  <a:pt x="1061" y="1864"/>
                </a:lnTo>
                <a:lnTo>
                  <a:pt x="1061" y="1864"/>
                </a:lnTo>
                <a:lnTo>
                  <a:pt x="1077" y="1882"/>
                </a:lnTo>
                <a:lnTo>
                  <a:pt x="1094" y="1897"/>
                </a:lnTo>
                <a:lnTo>
                  <a:pt x="1114" y="1910"/>
                </a:lnTo>
                <a:lnTo>
                  <a:pt x="1134" y="1920"/>
                </a:lnTo>
                <a:lnTo>
                  <a:pt x="1156" y="1929"/>
                </a:lnTo>
                <a:lnTo>
                  <a:pt x="1179" y="1935"/>
                </a:lnTo>
                <a:lnTo>
                  <a:pt x="1201" y="1939"/>
                </a:lnTo>
                <a:lnTo>
                  <a:pt x="1225" y="1940"/>
                </a:lnTo>
                <a:lnTo>
                  <a:pt x="1225" y="1940"/>
                </a:lnTo>
                <a:lnTo>
                  <a:pt x="1248" y="1939"/>
                </a:lnTo>
                <a:lnTo>
                  <a:pt x="1271" y="1935"/>
                </a:lnTo>
                <a:lnTo>
                  <a:pt x="1293" y="1929"/>
                </a:lnTo>
                <a:lnTo>
                  <a:pt x="1314" y="1920"/>
                </a:lnTo>
                <a:lnTo>
                  <a:pt x="1335" y="1910"/>
                </a:lnTo>
                <a:lnTo>
                  <a:pt x="1354" y="1897"/>
                </a:lnTo>
                <a:lnTo>
                  <a:pt x="1373" y="1882"/>
                </a:lnTo>
                <a:lnTo>
                  <a:pt x="1389" y="1864"/>
                </a:lnTo>
                <a:lnTo>
                  <a:pt x="1619" y="1596"/>
                </a:lnTo>
                <a:lnTo>
                  <a:pt x="2018" y="1596"/>
                </a:lnTo>
                <a:lnTo>
                  <a:pt x="2018" y="1596"/>
                </a:lnTo>
                <a:lnTo>
                  <a:pt x="2038" y="1595"/>
                </a:lnTo>
                <a:lnTo>
                  <a:pt x="2058" y="1594"/>
                </a:lnTo>
                <a:lnTo>
                  <a:pt x="2078" y="1591"/>
                </a:lnTo>
                <a:lnTo>
                  <a:pt x="2098" y="1587"/>
                </a:lnTo>
                <a:lnTo>
                  <a:pt x="2118" y="1584"/>
                </a:lnTo>
                <a:lnTo>
                  <a:pt x="2136" y="1578"/>
                </a:lnTo>
                <a:lnTo>
                  <a:pt x="2155" y="1571"/>
                </a:lnTo>
                <a:lnTo>
                  <a:pt x="2172" y="1564"/>
                </a:lnTo>
                <a:lnTo>
                  <a:pt x="2191" y="1556"/>
                </a:lnTo>
                <a:lnTo>
                  <a:pt x="2207" y="1548"/>
                </a:lnTo>
                <a:lnTo>
                  <a:pt x="2225" y="1538"/>
                </a:lnTo>
                <a:lnTo>
                  <a:pt x="2241" y="1528"/>
                </a:lnTo>
                <a:lnTo>
                  <a:pt x="2256" y="1517"/>
                </a:lnTo>
                <a:lnTo>
                  <a:pt x="2272" y="1504"/>
                </a:lnTo>
                <a:lnTo>
                  <a:pt x="2285" y="1492"/>
                </a:lnTo>
                <a:lnTo>
                  <a:pt x="2299" y="1480"/>
                </a:lnTo>
                <a:lnTo>
                  <a:pt x="2313" y="1466"/>
                </a:lnTo>
                <a:lnTo>
                  <a:pt x="2325" y="1451"/>
                </a:lnTo>
                <a:lnTo>
                  <a:pt x="2338" y="1436"/>
                </a:lnTo>
                <a:lnTo>
                  <a:pt x="2349" y="1420"/>
                </a:lnTo>
                <a:lnTo>
                  <a:pt x="2359" y="1404"/>
                </a:lnTo>
                <a:lnTo>
                  <a:pt x="2369" y="1388"/>
                </a:lnTo>
                <a:lnTo>
                  <a:pt x="2377" y="1370"/>
                </a:lnTo>
                <a:lnTo>
                  <a:pt x="2385" y="1353"/>
                </a:lnTo>
                <a:lnTo>
                  <a:pt x="2392" y="1334"/>
                </a:lnTo>
                <a:lnTo>
                  <a:pt x="2399" y="1316"/>
                </a:lnTo>
                <a:lnTo>
                  <a:pt x="2404" y="1297"/>
                </a:lnTo>
                <a:lnTo>
                  <a:pt x="2409" y="1277"/>
                </a:lnTo>
                <a:lnTo>
                  <a:pt x="2412" y="1259"/>
                </a:lnTo>
                <a:lnTo>
                  <a:pt x="2415" y="1239"/>
                </a:lnTo>
                <a:lnTo>
                  <a:pt x="2416" y="1218"/>
                </a:lnTo>
                <a:lnTo>
                  <a:pt x="2416" y="1198"/>
                </a:lnTo>
                <a:lnTo>
                  <a:pt x="2416" y="1198"/>
                </a:lnTo>
                <a:lnTo>
                  <a:pt x="2416" y="1179"/>
                </a:lnTo>
                <a:lnTo>
                  <a:pt x="2415" y="1161"/>
                </a:lnTo>
                <a:lnTo>
                  <a:pt x="2412" y="1143"/>
                </a:lnTo>
                <a:lnTo>
                  <a:pt x="2410" y="1126"/>
                </a:lnTo>
                <a:lnTo>
                  <a:pt x="2406" y="1108"/>
                </a:lnTo>
                <a:lnTo>
                  <a:pt x="2402" y="1091"/>
                </a:lnTo>
                <a:lnTo>
                  <a:pt x="2397" y="1074"/>
                </a:lnTo>
                <a:lnTo>
                  <a:pt x="2391" y="1058"/>
                </a:lnTo>
                <a:lnTo>
                  <a:pt x="2385" y="1041"/>
                </a:lnTo>
                <a:lnTo>
                  <a:pt x="2377" y="1025"/>
                </a:lnTo>
                <a:lnTo>
                  <a:pt x="2370" y="1010"/>
                </a:lnTo>
                <a:lnTo>
                  <a:pt x="2361" y="995"/>
                </a:lnTo>
                <a:lnTo>
                  <a:pt x="2343" y="967"/>
                </a:lnTo>
                <a:lnTo>
                  <a:pt x="2321" y="940"/>
                </a:lnTo>
                <a:lnTo>
                  <a:pt x="2298" y="915"/>
                </a:lnTo>
                <a:lnTo>
                  <a:pt x="2272" y="891"/>
                </a:lnTo>
                <a:lnTo>
                  <a:pt x="2244" y="871"/>
                </a:lnTo>
                <a:lnTo>
                  <a:pt x="2216" y="853"/>
                </a:lnTo>
                <a:lnTo>
                  <a:pt x="2201" y="844"/>
                </a:lnTo>
                <a:lnTo>
                  <a:pt x="2185" y="837"/>
                </a:lnTo>
                <a:lnTo>
                  <a:pt x="2169" y="829"/>
                </a:lnTo>
                <a:lnTo>
                  <a:pt x="2152" y="823"/>
                </a:lnTo>
                <a:lnTo>
                  <a:pt x="2136" y="818"/>
                </a:lnTo>
                <a:lnTo>
                  <a:pt x="2119" y="813"/>
                </a:lnTo>
                <a:lnTo>
                  <a:pt x="2101" y="809"/>
                </a:lnTo>
                <a:lnTo>
                  <a:pt x="2084" y="806"/>
                </a:lnTo>
                <a:lnTo>
                  <a:pt x="2084" y="806"/>
                </a:lnTo>
                <a:close/>
                <a:moveTo>
                  <a:pt x="1707" y="1250"/>
                </a:moveTo>
                <a:lnTo>
                  <a:pt x="1620" y="1352"/>
                </a:lnTo>
                <a:lnTo>
                  <a:pt x="1268" y="1761"/>
                </a:lnTo>
                <a:lnTo>
                  <a:pt x="1268" y="1761"/>
                </a:lnTo>
                <a:lnTo>
                  <a:pt x="1258" y="1771"/>
                </a:lnTo>
                <a:lnTo>
                  <a:pt x="1248" y="1777"/>
                </a:lnTo>
                <a:lnTo>
                  <a:pt x="1236" y="1781"/>
                </a:lnTo>
                <a:lnTo>
                  <a:pt x="1225" y="1782"/>
                </a:lnTo>
                <a:lnTo>
                  <a:pt x="1212" y="1781"/>
                </a:lnTo>
                <a:lnTo>
                  <a:pt x="1201" y="1777"/>
                </a:lnTo>
                <a:lnTo>
                  <a:pt x="1190" y="1771"/>
                </a:lnTo>
                <a:lnTo>
                  <a:pt x="1180" y="1761"/>
                </a:lnTo>
                <a:lnTo>
                  <a:pt x="828" y="1352"/>
                </a:lnTo>
                <a:lnTo>
                  <a:pt x="741" y="1250"/>
                </a:lnTo>
                <a:lnTo>
                  <a:pt x="741" y="1250"/>
                </a:lnTo>
                <a:lnTo>
                  <a:pt x="736" y="1244"/>
                </a:lnTo>
                <a:lnTo>
                  <a:pt x="731" y="1236"/>
                </a:lnTo>
                <a:lnTo>
                  <a:pt x="727" y="1230"/>
                </a:lnTo>
                <a:lnTo>
                  <a:pt x="726" y="1224"/>
                </a:lnTo>
                <a:lnTo>
                  <a:pt x="724" y="1218"/>
                </a:lnTo>
                <a:lnTo>
                  <a:pt x="724" y="1213"/>
                </a:lnTo>
                <a:lnTo>
                  <a:pt x="725" y="1206"/>
                </a:lnTo>
                <a:lnTo>
                  <a:pt x="726" y="1201"/>
                </a:lnTo>
                <a:lnTo>
                  <a:pt x="729" y="1198"/>
                </a:lnTo>
                <a:lnTo>
                  <a:pt x="732" y="1194"/>
                </a:lnTo>
                <a:lnTo>
                  <a:pt x="737" y="1190"/>
                </a:lnTo>
                <a:lnTo>
                  <a:pt x="742" y="1188"/>
                </a:lnTo>
                <a:lnTo>
                  <a:pt x="749" y="1185"/>
                </a:lnTo>
                <a:lnTo>
                  <a:pt x="756" y="1183"/>
                </a:lnTo>
                <a:lnTo>
                  <a:pt x="763" y="1182"/>
                </a:lnTo>
                <a:lnTo>
                  <a:pt x="773" y="1182"/>
                </a:lnTo>
                <a:lnTo>
                  <a:pt x="984" y="1182"/>
                </a:lnTo>
                <a:lnTo>
                  <a:pt x="984" y="683"/>
                </a:lnTo>
                <a:lnTo>
                  <a:pt x="984" y="683"/>
                </a:lnTo>
                <a:lnTo>
                  <a:pt x="985" y="674"/>
                </a:lnTo>
                <a:lnTo>
                  <a:pt x="987" y="667"/>
                </a:lnTo>
                <a:lnTo>
                  <a:pt x="991" y="660"/>
                </a:lnTo>
                <a:lnTo>
                  <a:pt x="996" y="654"/>
                </a:lnTo>
                <a:lnTo>
                  <a:pt x="1002" y="649"/>
                </a:lnTo>
                <a:lnTo>
                  <a:pt x="1008" y="645"/>
                </a:lnTo>
                <a:lnTo>
                  <a:pt x="1016" y="643"/>
                </a:lnTo>
                <a:lnTo>
                  <a:pt x="1025" y="642"/>
                </a:lnTo>
                <a:lnTo>
                  <a:pt x="1425" y="642"/>
                </a:lnTo>
                <a:lnTo>
                  <a:pt x="1425" y="642"/>
                </a:lnTo>
                <a:lnTo>
                  <a:pt x="1432" y="643"/>
                </a:lnTo>
                <a:lnTo>
                  <a:pt x="1440" y="645"/>
                </a:lnTo>
                <a:lnTo>
                  <a:pt x="1447" y="649"/>
                </a:lnTo>
                <a:lnTo>
                  <a:pt x="1454" y="654"/>
                </a:lnTo>
                <a:lnTo>
                  <a:pt x="1459" y="660"/>
                </a:lnTo>
                <a:lnTo>
                  <a:pt x="1462" y="667"/>
                </a:lnTo>
                <a:lnTo>
                  <a:pt x="1465" y="674"/>
                </a:lnTo>
                <a:lnTo>
                  <a:pt x="1465" y="683"/>
                </a:lnTo>
                <a:lnTo>
                  <a:pt x="1465" y="1182"/>
                </a:lnTo>
                <a:lnTo>
                  <a:pt x="1676" y="1182"/>
                </a:lnTo>
                <a:lnTo>
                  <a:pt x="1676" y="1182"/>
                </a:lnTo>
                <a:lnTo>
                  <a:pt x="1685" y="1182"/>
                </a:lnTo>
                <a:lnTo>
                  <a:pt x="1694" y="1183"/>
                </a:lnTo>
                <a:lnTo>
                  <a:pt x="1700" y="1185"/>
                </a:lnTo>
                <a:lnTo>
                  <a:pt x="1707" y="1188"/>
                </a:lnTo>
                <a:lnTo>
                  <a:pt x="1712" y="1190"/>
                </a:lnTo>
                <a:lnTo>
                  <a:pt x="1716" y="1194"/>
                </a:lnTo>
                <a:lnTo>
                  <a:pt x="1720" y="1198"/>
                </a:lnTo>
                <a:lnTo>
                  <a:pt x="1722" y="1201"/>
                </a:lnTo>
                <a:lnTo>
                  <a:pt x="1725" y="1206"/>
                </a:lnTo>
                <a:lnTo>
                  <a:pt x="1725" y="1213"/>
                </a:lnTo>
                <a:lnTo>
                  <a:pt x="1725" y="1218"/>
                </a:lnTo>
                <a:lnTo>
                  <a:pt x="1723" y="1224"/>
                </a:lnTo>
                <a:lnTo>
                  <a:pt x="1721" y="1230"/>
                </a:lnTo>
                <a:lnTo>
                  <a:pt x="1717" y="1236"/>
                </a:lnTo>
                <a:lnTo>
                  <a:pt x="1713" y="1244"/>
                </a:lnTo>
                <a:lnTo>
                  <a:pt x="1707" y="1250"/>
                </a:lnTo>
                <a:lnTo>
                  <a:pt x="1707" y="1250"/>
                </a:lnTo>
                <a:close/>
              </a:path>
            </a:pathLst>
          </a:custGeom>
          <a:solidFill>
            <a:schemeClr val="tx1"/>
          </a:solidFill>
          <a:ln>
            <a:noFill/>
          </a:ln>
        </p:spPr>
        <p:txBody>
          <a:bodyPr vert="horz" wrap="square" lIns="91416" tIns="45708" rIns="91416" bIns="45708" numCol="1" anchor="t" anchorCtr="0" compatLnSpc="1">
            <a:prstTxWarp prst="textNoShape">
              <a:avLst/>
            </a:prstTxWarp>
          </a:bodyPr>
          <a:lstStyle/>
          <a:p>
            <a:endParaRPr lang="en-US"/>
          </a:p>
        </p:txBody>
      </p:sp>
      <p:sp>
        <p:nvSpPr>
          <p:cNvPr id="28" name="Graphic 45">
            <a:extLst>
              <a:ext uri="{FF2B5EF4-FFF2-40B4-BE49-F238E27FC236}">
                <a16:creationId xmlns:a16="http://schemas.microsoft.com/office/drawing/2014/main" id="{BF0FD74C-F55C-41A4-906A-2E8FBB55EE90}"/>
              </a:ext>
            </a:extLst>
          </p:cNvPr>
          <p:cNvSpPr>
            <a:spLocks noChangeAspect="1"/>
          </p:cNvSpPr>
          <p:nvPr/>
        </p:nvSpPr>
        <p:spPr>
          <a:xfrm>
            <a:off x="8695148" y="3560921"/>
            <a:ext cx="443450" cy="399234"/>
          </a:xfrm>
          <a:custGeom>
            <a:avLst/>
            <a:gdLst>
              <a:gd name="connsiteX0" fmla="*/ 1576197 w 2338578"/>
              <a:gd name="connsiteY0" fmla="*/ 1090422 h 2105406"/>
              <a:gd name="connsiteX1" fmla="*/ 1576197 w 2338578"/>
              <a:gd name="connsiteY1" fmla="*/ 1090422 h 2105406"/>
              <a:gd name="connsiteX2" fmla="*/ 1577340 w 2338578"/>
              <a:gd name="connsiteY2" fmla="*/ 1070991 h 2105406"/>
              <a:gd name="connsiteX3" fmla="*/ 1577340 w 2338578"/>
              <a:gd name="connsiteY3" fmla="*/ 1070991 h 2105406"/>
              <a:gd name="connsiteX4" fmla="*/ 1577340 w 2338578"/>
              <a:gd name="connsiteY4" fmla="*/ 1050417 h 2105406"/>
              <a:gd name="connsiteX5" fmla="*/ 1577340 w 2338578"/>
              <a:gd name="connsiteY5" fmla="*/ 1050417 h 2105406"/>
              <a:gd name="connsiteX6" fmla="*/ 1577340 w 2338578"/>
              <a:gd name="connsiteY6" fmla="*/ 1033272 h 2105406"/>
              <a:gd name="connsiteX7" fmla="*/ 1577340 w 2338578"/>
              <a:gd name="connsiteY7" fmla="*/ 1033272 h 2105406"/>
              <a:gd name="connsiteX8" fmla="*/ 1576197 w 2338578"/>
              <a:gd name="connsiteY8" fmla="*/ 1016127 h 2105406"/>
              <a:gd name="connsiteX9" fmla="*/ 1576197 w 2338578"/>
              <a:gd name="connsiteY9" fmla="*/ 1016127 h 2105406"/>
              <a:gd name="connsiteX10" fmla="*/ 1604772 w 2338578"/>
              <a:gd name="connsiteY10" fmla="*/ 1001268 h 2105406"/>
              <a:gd name="connsiteX11" fmla="*/ 1631061 w 2338578"/>
              <a:gd name="connsiteY11" fmla="*/ 986409 h 2105406"/>
              <a:gd name="connsiteX12" fmla="*/ 1657350 w 2338578"/>
              <a:gd name="connsiteY12" fmla="*/ 970407 h 2105406"/>
              <a:gd name="connsiteX13" fmla="*/ 1681353 w 2338578"/>
              <a:gd name="connsiteY13" fmla="*/ 954405 h 2105406"/>
              <a:gd name="connsiteX14" fmla="*/ 1681353 w 2338578"/>
              <a:gd name="connsiteY14" fmla="*/ 954405 h 2105406"/>
              <a:gd name="connsiteX15" fmla="*/ 1685925 w 2338578"/>
              <a:gd name="connsiteY15" fmla="*/ 949833 h 2105406"/>
              <a:gd name="connsiteX16" fmla="*/ 1689354 w 2338578"/>
              <a:gd name="connsiteY16" fmla="*/ 944118 h 2105406"/>
              <a:gd name="connsiteX17" fmla="*/ 1690497 w 2338578"/>
              <a:gd name="connsiteY17" fmla="*/ 937260 h 2105406"/>
              <a:gd name="connsiteX18" fmla="*/ 1690497 w 2338578"/>
              <a:gd name="connsiteY18" fmla="*/ 930402 h 2105406"/>
              <a:gd name="connsiteX19" fmla="*/ 1690497 w 2338578"/>
              <a:gd name="connsiteY19" fmla="*/ 930402 h 2105406"/>
              <a:gd name="connsiteX20" fmla="*/ 1685925 w 2338578"/>
              <a:gd name="connsiteY20" fmla="*/ 912114 h 2105406"/>
              <a:gd name="connsiteX21" fmla="*/ 1680210 w 2338578"/>
              <a:gd name="connsiteY21" fmla="*/ 892683 h 2105406"/>
              <a:gd name="connsiteX22" fmla="*/ 1673352 w 2338578"/>
              <a:gd name="connsiteY22" fmla="*/ 873252 h 2105406"/>
              <a:gd name="connsiteX23" fmla="*/ 1666494 w 2338578"/>
              <a:gd name="connsiteY23" fmla="*/ 853821 h 2105406"/>
              <a:gd name="connsiteX24" fmla="*/ 1666494 w 2338578"/>
              <a:gd name="connsiteY24" fmla="*/ 853821 h 2105406"/>
              <a:gd name="connsiteX25" fmla="*/ 1663065 w 2338578"/>
              <a:gd name="connsiteY25" fmla="*/ 848106 h 2105406"/>
              <a:gd name="connsiteX26" fmla="*/ 1658493 w 2338578"/>
              <a:gd name="connsiteY26" fmla="*/ 843534 h 2105406"/>
              <a:gd name="connsiteX27" fmla="*/ 1652778 w 2338578"/>
              <a:gd name="connsiteY27" fmla="*/ 841248 h 2105406"/>
              <a:gd name="connsiteX28" fmla="*/ 1647063 w 2338578"/>
              <a:gd name="connsiteY28" fmla="*/ 840105 h 2105406"/>
              <a:gd name="connsiteX29" fmla="*/ 1647063 w 2338578"/>
              <a:gd name="connsiteY29" fmla="*/ 840105 h 2105406"/>
              <a:gd name="connsiteX30" fmla="*/ 1615059 w 2338578"/>
              <a:gd name="connsiteY30" fmla="*/ 838962 h 2105406"/>
              <a:gd name="connsiteX31" fmla="*/ 1583055 w 2338578"/>
              <a:gd name="connsiteY31" fmla="*/ 838962 h 2105406"/>
              <a:gd name="connsiteX32" fmla="*/ 1552194 w 2338578"/>
              <a:gd name="connsiteY32" fmla="*/ 840105 h 2105406"/>
              <a:gd name="connsiteX33" fmla="*/ 1520190 w 2338578"/>
              <a:gd name="connsiteY33" fmla="*/ 843534 h 2105406"/>
              <a:gd name="connsiteX34" fmla="*/ 1520190 w 2338578"/>
              <a:gd name="connsiteY34" fmla="*/ 843534 h 2105406"/>
              <a:gd name="connsiteX35" fmla="*/ 1519047 w 2338578"/>
              <a:gd name="connsiteY35" fmla="*/ 843534 h 2105406"/>
              <a:gd name="connsiteX36" fmla="*/ 1519047 w 2338578"/>
              <a:gd name="connsiteY36" fmla="*/ 843534 h 2105406"/>
              <a:gd name="connsiteX37" fmla="*/ 1509903 w 2338578"/>
              <a:gd name="connsiteY37" fmla="*/ 827532 h 2105406"/>
              <a:gd name="connsiteX38" fmla="*/ 1499616 w 2338578"/>
              <a:gd name="connsiteY38" fmla="*/ 812673 h 2105406"/>
              <a:gd name="connsiteX39" fmla="*/ 1499616 w 2338578"/>
              <a:gd name="connsiteY39" fmla="*/ 812673 h 2105406"/>
              <a:gd name="connsiteX40" fmla="*/ 1489329 w 2338578"/>
              <a:gd name="connsiteY40" fmla="*/ 798957 h 2105406"/>
              <a:gd name="connsiteX41" fmla="*/ 1476756 w 2338578"/>
              <a:gd name="connsiteY41" fmla="*/ 784098 h 2105406"/>
              <a:gd name="connsiteX42" fmla="*/ 1476756 w 2338578"/>
              <a:gd name="connsiteY42" fmla="*/ 784098 h 2105406"/>
              <a:gd name="connsiteX43" fmla="*/ 1490472 w 2338578"/>
              <a:gd name="connsiteY43" fmla="*/ 757809 h 2105406"/>
              <a:gd name="connsiteX44" fmla="*/ 1503045 w 2338578"/>
              <a:gd name="connsiteY44" fmla="*/ 730377 h 2105406"/>
              <a:gd name="connsiteX45" fmla="*/ 1514475 w 2338578"/>
              <a:gd name="connsiteY45" fmla="*/ 702945 h 2105406"/>
              <a:gd name="connsiteX46" fmla="*/ 1525905 w 2338578"/>
              <a:gd name="connsiteY46" fmla="*/ 672084 h 2105406"/>
              <a:gd name="connsiteX47" fmla="*/ 1525905 w 2338578"/>
              <a:gd name="connsiteY47" fmla="*/ 672084 h 2105406"/>
              <a:gd name="connsiteX48" fmla="*/ 1527048 w 2338578"/>
              <a:gd name="connsiteY48" fmla="*/ 665226 h 2105406"/>
              <a:gd name="connsiteX49" fmla="*/ 1525905 w 2338578"/>
              <a:gd name="connsiteY49" fmla="*/ 658368 h 2105406"/>
              <a:gd name="connsiteX50" fmla="*/ 1523619 w 2338578"/>
              <a:gd name="connsiteY50" fmla="*/ 652653 h 2105406"/>
              <a:gd name="connsiteX51" fmla="*/ 1519047 w 2338578"/>
              <a:gd name="connsiteY51" fmla="*/ 646938 h 2105406"/>
              <a:gd name="connsiteX52" fmla="*/ 1519047 w 2338578"/>
              <a:gd name="connsiteY52" fmla="*/ 646938 h 2105406"/>
              <a:gd name="connsiteX53" fmla="*/ 1501902 w 2338578"/>
              <a:gd name="connsiteY53" fmla="*/ 633222 h 2105406"/>
              <a:gd name="connsiteX54" fmla="*/ 1484757 w 2338578"/>
              <a:gd name="connsiteY54" fmla="*/ 620649 h 2105406"/>
              <a:gd name="connsiteX55" fmla="*/ 1469898 w 2338578"/>
              <a:gd name="connsiteY55" fmla="*/ 609219 h 2105406"/>
              <a:gd name="connsiteX56" fmla="*/ 1453896 w 2338578"/>
              <a:gd name="connsiteY56" fmla="*/ 600075 h 2105406"/>
              <a:gd name="connsiteX57" fmla="*/ 1453896 w 2338578"/>
              <a:gd name="connsiteY57" fmla="*/ 600075 h 2105406"/>
              <a:gd name="connsiteX58" fmla="*/ 1448181 w 2338578"/>
              <a:gd name="connsiteY58" fmla="*/ 597789 h 2105406"/>
              <a:gd name="connsiteX59" fmla="*/ 1442466 w 2338578"/>
              <a:gd name="connsiteY59" fmla="*/ 596646 h 2105406"/>
              <a:gd name="connsiteX60" fmla="*/ 1435608 w 2338578"/>
              <a:gd name="connsiteY60" fmla="*/ 597789 h 2105406"/>
              <a:gd name="connsiteX61" fmla="*/ 1429893 w 2338578"/>
              <a:gd name="connsiteY61" fmla="*/ 600075 h 2105406"/>
              <a:gd name="connsiteX62" fmla="*/ 1429893 w 2338578"/>
              <a:gd name="connsiteY62" fmla="*/ 600075 h 2105406"/>
              <a:gd name="connsiteX63" fmla="*/ 1403604 w 2338578"/>
              <a:gd name="connsiteY63" fmla="*/ 618363 h 2105406"/>
              <a:gd name="connsiteX64" fmla="*/ 1378458 w 2338578"/>
              <a:gd name="connsiteY64" fmla="*/ 636651 h 2105406"/>
              <a:gd name="connsiteX65" fmla="*/ 1354455 w 2338578"/>
              <a:gd name="connsiteY65" fmla="*/ 656082 h 2105406"/>
              <a:gd name="connsiteX66" fmla="*/ 1330452 w 2338578"/>
              <a:gd name="connsiteY66" fmla="*/ 677799 h 2105406"/>
              <a:gd name="connsiteX67" fmla="*/ 1330452 w 2338578"/>
              <a:gd name="connsiteY67" fmla="*/ 677799 h 2105406"/>
              <a:gd name="connsiteX68" fmla="*/ 1305306 w 2338578"/>
              <a:gd name="connsiteY68" fmla="*/ 667512 h 2105406"/>
              <a:gd name="connsiteX69" fmla="*/ 1295019 w 2338578"/>
              <a:gd name="connsiteY69" fmla="*/ 664083 h 2105406"/>
              <a:gd name="connsiteX70" fmla="*/ 1295019 w 2338578"/>
              <a:gd name="connsiteY70" fmla="*/ 664083 h 2105406"/>
              <a:gd name="connsiteX71" fmla="*/ 1277874 w 2338578"/>
              <a:gd name="connsiteY71" fmla="*/ 659511 h 2105406"/>
              <a:gd name="connsiteX72" fmla="*/ 1259586 w 2338578"/>
              <a:gd name="connsiteY72" fmla="*/ 654939 h 2105406"/>
              <a:gd name="connsiteX73" fmla="*/ 1259586 w 2338578"/>
              <a:gd name="connsiteY73" fmla="*/ 654939 h 2105406"/>
              <a:gd name="connsiteX74" fmla="*/ 1255014 w 2338578"/>
              <a:gd name="connsiteY74" fmla="*/ 624078 h 2105406"/>
              <a:gd name="connsiteX75" fmla="*/ 1249299 w 2338578"/>
              <a:gd name="connsiteY75" fmla="*/ 593217 h 2105406"/>
              <a:gd name="connsiteX76" fmla="*/ 1241298 w 2338578"/>
              <a:gd name="connsiteY76" fmla="*/ 563499 h 2105406"/>
              <a:gd name="connsiteX77" fmla="*/ 1233297 w 2338578"/>
              <a:gd name="connsiteY77" fmla="*/ 534924 h 2105406"/>
              <a:gd name="connsiteX78" fmla="*/ 1233297 w 2338578"/>
              <a:gd name="connsiteY78" fmla="*/ 534924 h 2105406"/>
              <a:gd name="connsiteX79" fmla="*/ 1231011 w 2338578"/>
              <a:gd name="connsiteY79" fmla="*/ 529209 h 2105406"/>
              <a:gd name="connsiteX80" fmla="*/ 1226439 w 2338578"/>
              <a:gd name="connsiteY80" fmla="*/ 524637 h 2105406"/>
              <a:gd name="connsiteX81" fmla="*/ 1220724 w 2338578"/>
              <a:gd name="connsiteY81" fmla="*/ 521208 h 2105406"/>
              <a:gd name="connsiteX82" fmla="*/ 1213866 w 2338578"/>
              <a:gd name="connsiteY82" fmla="*/ 518922 h 2105406"/>
              <a:gd name="connsiteX83" fmla="*/ 1213866 w 2338578"/>
              <a:gd name="connsiteY83" fmla="*/ 518922 h 2105406"/>
              <a:gd name="connsiteX84" fmla="*/ 1173861 w 2338578"/>
              <a:gd name="connsiteY84" fmla="*/ 517779 h 2105406"/>
              <a:gd name="connsiteX85" fmla="*/ 1153287 w 2338578"/>
              <a:gd name="connsiteY85" fmla="*/ 517779 h 2105406"/>
              <a:gd name="connsiteX86" fmla="*/ 1133856 w 2338578"/>
              <a:gd name="connsiteY86" fmla="*/ 518922 h 2105406"/>
              <a:gd name="connsiteX87" fmla="*/ 1133856 w 2338578"/>
              <a:gd name="connsiteY87" fmla="*/ 518922 h 2105406"/>
              <a:gd name="connsiteX88" fmla="*/ 1126998 w 2338578"/>
              <a:gd name="connsiteY88" fmla="*/ 520065 h 2105406"/>
              <a:gd name="connsiteX89" fmla="*/ 1122426 w 2338578"/>
              <a:gd name="connsiteY89" fmla="*/ 523494 h 2105406"/>
              <a:gd name="connsiteX90" fmla="*/ 1117854 w 2338578"/>
              <a:gd name="connsiteY90" fmla="*/ 528066 h 2105406"/>
              <a:gd name="connsiteX91" fmla="*/ 1114425 w 2338578"/>
              <a:gd name="connsiteY91" fmla="*/ 532638 h 2105406"/>
              <a:gd name="connsiteX92" fmla="*/ 1114425 w 2338578"/>
              <a:gd name="connsiteY92" fmla="*/ 532638 h 2105406"/>
              <a:gd name="connsiteX93" fmla="*/ 1104138 w 2338578"/>
              <a:gd name="connsiteY93" fmla="*/ 561213 h 2105406"/>
              <a:gd name="connsiteX94" fmla="*/ 1093851 w 2338578"/>
              <a:gd name="connsiteY94" fmla="*/ 592074 h 2105406"/>
              <a:gd name="connsiteX95" fmla="*/ 1085850 w 2338578"/>
              <a:gd name="connsiteY95" fmla="*/ 622935 h 2105406"/>
              <a:gd name="connsiteX96" fmla="*/ 1078992 w 2338578"/>
              <a:gd name="connsiteY96" fmla="*/ 653796 h 2105406"/>
              <a:gd name="connsiteX97" fmla="*/ 1078992 w 2338578"/>
              <a:gd name="connsiteY97" fmla="*/ 653796 h 2105406"/>
              <a:gd name="connsiteX98" fmla="*/ 1060704 w 2338578"/>
              <a:gd name="connsiteY98" fmla="*/ 659511 h 2105406"/>
              <a:gd name="connsiteX99" fmla="*/ 1042416 w 2338578"/>
              <a:gd name="connsiteY99" fmla="*/ 664083 h 2105406"/>
              <a:gd name="connsiteX100" fmla="*/ 1033272 w 2338578"/>
              <a:gd name="connsiteY100" fmla="*/ 667512 h 2105406"/>
              <a:gd name="connsiteX101" fmla="*/ 1033272 w 2338578"/>
              <a:gd name="connsiteY101" fmla="*/ 667512 h 2105406"/>
              <a:gd name="connsiteX102" fmla="*/ 1008126 w 2338578"/>
              <a:gd name="connsiteY102" fmla="*/ 676656 h 2105406"/>
              <a:gd name="connsiteX103" fmla="*/ 1008126 w 2338578"/>
              <a:gd name="connsiteY103" fmla="*/ 676656 h 2105406"/>
              <a:gd name="connsiteX104" fmla="*/ 986409 w 2338578"/>
              <a:gd name="connsiteY104" fmla="*/ 654939 h 2105406"/>
              <a:gd name="connsiteX105" fmla="*/ 964692 w 2338578"/>
              <a:gd name="connsiteY105" fmla="*/ 634365 h 2105406"/>
              <a:gd name="connsiteX106" fmla="*/ 941832 w 2338578"/>
              <a:gd name="connsiteY106" fmla="*/ 614934 h 2105406"/>
              <a:gd name="connsiteX107" fmla="*/ 917829 w 2338578"/>
              <a:gd name="connsiteY107" fmla="*/ 596646 h 2105406"/>
              <a:gd name="connsiteX108" fmla="*/ 917829 w 2338578"/>
              <a:gd name="connsiteY108" fmla="*/ 596646 h 2105406"/>
              <a:gd name="connsiteX109" fmla="*/ 910971 w 2338578"/>
              <a:gd name="connsiteY109" fmla="*/ 593217 h 2105406"/>
              <a:gd name="connsiteX110" fmla="*/ 905256 w 2338578"/>
              <a:gd name="connsiteY110" fmla="*/ 592074 h 2105406"/>
              <a:gd name="connsiteX111" fmla="*/ 898398 w 2338578"/>
              <a:gd name="connsiteY111" fmla="*/ 592074 h 2105406"/>
              <a:gd name="connsiteX112" fmla="*/ 892683 w 2338578"/>
              <a:gd name="connsiteY112" fmla="*/ 594360 h 2105406"/>
              <a:gd name="connsiteX113" fmla="*/ 892683 w 2338578"/>
              <a:gd name="connsiteY113" fmla="*/ 594360 h 2105406"/>
              <a:gd name="connsiteX114" fmla="*/ 876681 w 2338578"/>
              <a:gd name="connsiteY114" fmla="*/ 604647 h 2105406"/>
              <a:gd name="connsiteX115" fmla="*/ 860679 w 2338578"/>
              <a:gd name="connsiteY115" fmla="*/ 616077 h 2105406"/>
              <a:gd name="connsiteX116" fmla="*/ 830961 w 2338578"/>
              <a:gd name="connsiteY116" fmla="*/ 637794 h 2105406"/>
              <a:gd name="connsiteX117" fmla="*/ 827532 w 2338578"/>
              <a:gd name="connsiteY117" fmla="*/ 641223 h 2105406"/>
              <a:gd name="connsiteX118" fmla="*/ 827532 w 2338578"/>
              <a:gd name="connsiteY118" fmla="*/ 641223 h 2105406"/>
              <a:gd name="connsiteX119" fmla="*/ 822960 w 2338578"/>
              <a:gd name="connsiteY119" fmla="*/ 645795 h 2105406"/>
              <a:gd name="connsiteX120" fmla="*/ 819531 w 2338578"/>
              <a:gd name="connsiteY120" fmla="*/ 651510 h 2105406"/>
              <a:gd name="connsiteX121" fmla="*/ 818388 w 2338578"/>
              <a:gd name="connsiteY121" fmla="*/ 658368 h 2105406"/>
              <a:gd name="connsiteX122" fmla="*/ 819531 w 2338578"/>
              <a:gd name="connsiteY122" fmla="*/ 665226 h 2105406"/>
              <a:gd name="connsiteX123" fmla="*/ 819531 w 2338578"/>
              <a:gd name="connsiteY123" fmla="*/ 665226 h 2105406"/>
              <a:gd name="connsiteX124" fmla="*/ 828675 w 2338578"/>
              <a:gd name="connsiteY124" fmla="*/ 697230 h 2105406"/>
              <a:gd name="connsiteX125" fmla="*/ 838962 w 2338578"/>
              <a:gd name="connsiteY125" fmla="*/ 728091 h 2105406"/>
              <a:gd name="connsiteX126" fmla="*/ 850392 w 2338578"/>
              <a:gd name="connsiteY126" fmla="*/ 756666 h 2105406"/>
              <a:gd name="connsiteX127" fmla="*/ 862965 w 2338578"/>
              <a:gd name="connsiteY127" fmla="*/ 782955 h 2105406"/>
              <a:gd name="connsiteX128" fmla="*/ 862965 w 2338578"/>
              <a:gd name="connsiteY128" fmla="*/ 782955 h 2105406"/>
              <a:gd name="connsiteX129" fmla="*/ 850392 w 2338578"/>
              <a:gd name="connsiteY129" fmla="*/ 797814 h 2105406"/>
              <a:gd name="connsiteX130" fmla="*/ 840105 w 2338578"/>
              <a:gd name="connsiteY130" fmla="*/ 811530 h 2105406"/>
              <a:gd name="connsiteX131" fmla="*/ 840105 w 2338578"/>
              <a:gd name="connsiteY131" fmla="*/ 811530 h 2105406"/>
              <a:gd name="connsiteX132" fmla="*/ 828675 w 2338578"/>
              <a:gd name="connsiteY132" fmla="*/ 826389 h 2105406"/>
              <a:gd name="connsiteX133" fmla="*/ 819531 w 2338578"/>
              <a:gd name="connsiteY133" fmla="*/ 842391 h 2105406"/>
              <a:gd name="connsiteX134" fmla="*/ 819531 w 2338578"/>
              <a:gd name="connsiteY134" fmla="*/ 842391 h 2105406"/>
              <a:gd name="connsiteX135" fmla="*/ 818388 w 2338578"/>
              <a:gd name="connsiteY135" fmla="*/ 843534 h 2105406"/>
              <a:gd name="connsiteX136" fmla="*/ 818388 w 2338578"/>
              <a:gd name="connsiteY136" fmla="*/ 843534 h 2105406"/>
              <a:gd name="connsiteX137" fmla="*/ 788670 w 2338578"/>
              <a:gd name="connsiteY137" fmla="*/ 838962 h 2105406"/>
              <a:gd name="connsiteX138" fmla="*/ 758952 w 2338578"/>
              <a:gd name="connsiteY138" fmla="*/ 834390 h 2105406"/>
              <a:gd name="connsiteX139" fmla="*/ 728091 w 2338578"/>
              <a:gd name="connsiteY139" fmla="*/ 832104 h 2105406"/>
              <a:gd name="connsiteX140" fmla="*/ 697230 w 2338578"/>
              <a:gd name="connsiteY140" fmla="*/ 830961 h 2105406"/>
              <a:gd name="connsiteX141" fmla="*/ 697230 w 2338578"/>
              <a:gd name="connsiteY141" fmla="*/ 830961 h 2105406"/>
              <a:gd name="connsiteX142" fmla="*/ 690372 w 2338578"/>
              <a:gd name="connsiteY142" fmla="*/ 832104 h 2105406"/>
              <a:gd name="connsiteX143" fmla="*/ 683514 w 2338578"/>
              <a:gd name="connsiteY143" fmla="*/ 835533 h 2105406"/>
              <a:gd name="connsiteX144" fmla="*/ 678942 w 2338578"/>
              <a:gd name="connsiteY144" fmla="*/ 840105 h 2105406"/>
              <a:gd name="connsiteX145" fmla="*/ 675513 w 2338578"/>
              <a:gd name="connsiteY145" fmla="*/ 845820 h 2105406"/>
              <a:gd name="connsiteX146" fmla="*/ 673227 w 2338578"/>
              <a:gd name="connsiteY146" fmla="*/ 851535 h 2105406"/>
              <a:gd name="connsiteX147" fmla="*/ 673227 w 2338578"/>
              <a:gd name="connsiteY147" fmla="*/ 851535 h 2105406"/>
              <a:gd name="connsiteX148" fmla="*/ 660654 w 2338578"/>
              <a:gd name="connsiteY148" fmla="*/ 885825 h 2105406"/>
              <a:gd name="connsiteX149" fmla="*/ 654939 w 2338578"/>
              <a:gd name="connsiteY149" fmla="*/ 904113 h 2105406"/>
              <a:gd name="connsiteX150" fmla="*/ 650367 w 2338578"/>
              <a:gd name="connsiteY150" fmla="*/ 922401 h 2105406"/>
              <a:gd name="connsiteX151" fmla="*/ 650367 w 2338578"/>
              <a:gd name="connsiteY151" fmla="*/ 922401 h 2105406"/>
              <a:gd name="connsiteX152" fmla="*/ 650367 w 2338578"/>
              <a:gd name="connsiteY152" fmla="*/ 928116 h 2105406"/>
              <a:gd name="connsiteX153" fmla="*/ 651510 w 2338578"/>
              <a:gd name="connsiteY153" fmla="*/ 934974 h 2105406"/>
              <a:gd name="connsiteX154" fmla="*/ 653796 w 2338578"/>
              <a:gd name="connsiteY154" fmla="*/ 939546 h 2105406"/>
              <a:gd name="connsiteX155" fmla="*/ 658368 w 2338578"/>
              <a:gd name="connsiteY155" fmla="*/ 944118 h 2105406"/>
              <a:gd name="connsiteX156" fmla="*/ 658368 w 2338578"/>
              <a:gd name="connsiteY156" fmla="*/ 944118 h 2105406"/>
              <a:gd name="connsiteX157" fmla="*/ 682371 w 2338578"/>
              <a:gd name="connsiteY157" fmla="*/ 963549 h 2105406"/>
              <a:gd name="connsiteX158" fmla="*/ 707517 w 2338578"/>
              <a:gd name="connsiteY158" fmla="*/ 981837 h 2105406"/>
              <a:gd name="connsiteX159" fmla="*/ 734949 w 2338578"/>
              <a:gd name="connsiteY159" fmla="*/ 998982 h 2105406"/>
              <a:gd name="connsiteX160" fmla="*/ 762381 w 2338578"/>
              <a:gd name="connsiteY160" fmla="*/ 1014984 h 2105406"/>
              <a:gd name="connsiteX161" fmla="*/ 762381 w 2338578"/>
              <a:gd name="connsiteY161" fmla="*/ 1014984 h 2105406"/>
              <a:gd name="connsiteX162" fmla="*/ 761238 w 2338578"/>
              <a:gd name="connsiteY162" fmla="*/ 1034415 h 2105406"/>
              <a:gd name="connsiteX163" fmla="*/ 761238 w 2338578"/>
              <a:gd name="connsiteY163" fmla="*/ 1034415 h 2105406"/>
              <a:gd name="connsiteX164" fmla="*/ 761238 w 2338578"/>
              <a:gd name="connsiteY164" fmla="*/ 1053846 h 2105406"/>
              <a:gd name="connsiteX165" fmla="*/ 761238 w 2338578"/>
              <a:gd name="connsiteY165" fmla="*/ 1053846 h 2105406"/>
              <a:gd name="connsiteX166" fmla="*/ 761238 w 2338578"/>
              <a:gd name="connsiteY166" fmla="*/ 1070991 h 2105406"/>
              <a:gd name="connsiteX167" fmla="*/ 761238 w 2338578"/>
              <a:gd name="connsiteY167" fmla="*/ 1070991 h 2105406"/>
              <a:gd name="connsiteX168" fmla="*/ 762381 w 2338578"/>
              <a:gd name="connsiteY168" fmla="*/ 1089279 h 2105406"/>
              <a:gd name="connsiteX169" fmla="*/ 762381 w 2338578"/>
              <a:gd name="connsiteY169" fmla="*/ 1089279 h 2105406"/>
              <a:gd name="connsiteX170" fmla="*/ 733806 w 2338578"/>
              <a:gd name="connsiteY170" fmla="*/ 1104138 h 2105406"/>
              <a:gd name="connsiteX171" fmla="*/ 707517 w 2338578"/>
              <a:gd name="connsiteY171" fmla="*/ 1118997 h 2105406"/>
              <a:gd name="connsiteX172" fmla="*/ 681228 w 2338578"/>
              <a:gd name="connsiteY172" fmla="*/ 1134999 h 2105406"/>
              <a:gd name="connsiteX173" fmla="*/ 657225 w 2338578"/>
              <a:gd name="connsiteY173" fmla="*/ 1151001 h 2105406"/>
              <a:gd name="connsiteX174" fmla="*/ 657225 w 2338578"/>
              <a:gd name="connsiteY174" fmla="*/ 1151001 h 2105406"/>
              <a:gd name="connsiteX175" fmla="*/ 652653 w 2338578"/>
              <a:gd name="connsiteY175" fmla="*/ 1155573 h 2105406"/>
              <a:gd name="connsiteX176" fmla="*/ 649224 w 2338578"/>
              <a:gd name="connsiteY176" fmla="*/ 1161288 h 2105406"/>
              <a:gd name="connsiteX177" fmla="*/ 648081 w 2338578"/>
              <a:gd name="connsiteY177" fmla="*/ 1168146 h 2105406"/>
              <a:gd name="connsiteX178" fmla="*/ 648081 w 2338578"/>
              <a:gd name="connsiteY178" fmla="*/ 1175004 h 2105406"/>
              <a:gd name="connsiteX179" fmla="*/ 648081 w 2338578"/>
              <a:gd name="connsiteY179" fmla="*/ 1175004 h 2105406"/>
              <a:gd name="connsiteX180" fmla="*/ 652653 w 2338578"/>
              <a:gd name="connsiteY180" fmla="*/ 1193292 h 2105406"/>
              <a:gd name="connsiteX181" fmla="*/ 658368 w 2338578"/>
              <a:gd name="connsiteY181" fmla="*/ 1212723 h 2105406"/>
              <a:gd name="connsiteX182" fmla="*/ 665226 w 2338578"/>
              <a:gd name="connsiteY182" fmla="*/ 1232154 h 2105406"/>
              <a:gd name="connsiteX183" fmla="*/ 672084 w 2338578"/>
              <a:gd name="connsiteY183" fmla="*/ 1251585 h 2105406"/>
              <a:gd name="connsiteX184" fmla="*/ 672084 w 2338578"/>
              <a:gd name="connsiteY184" fmla="*/ 1251585 h 2105406"/>
              <a:gd name="connsiteX185" fmla="*/ 675513 w 2338578"/>
              <a:gd name="connsiteY185" fmla="*/ 1257300 h 2105406"/>
              <a:gd name="connsiteX186" fmla="*/ 680085 w 2338578"/>
              <a:gd name="connsiteY186" fmla="*/ 1261872 h 2105406"/>
              <a:gd name="connsiteX187" fmla="*/ 685800 w 2338578"/>
              <a:gd name="connsiteY187" fmla="*/ 1264158 h 2105406"/>
              <a:gd name="connsiteX188" fmla="*/ 691515 w 2338578"/>
              <a:gd name="connsiteY188" fmla="*/ 1265301 h 2105406"/>
              <a:gd name="connsiteX189" fmla="*/ 691515 w 2338578"/>
              <a:gd name="connsiteY189" fmla="*/ 1265301 h 2105406"/>
              <a:gd name="connsiteX190" fmla="*/ 723519 w 2338578"/>
              <a:gd name="connsiteY190" fmla="*/ 1266444 h 2105406"/>
              <a:gd name="connsiteX191" fmla="*/ 755523 w 2338578"/>
              <a:gd name="connsiteY191" fmla="*/ 1266444 h 2105406"/>
              <a:gd name="connsiteX192" fmla="*/ 786384 w 2338578"/>
              <a:gd name="connsiteY192" fmla="*/ 1264158 h 2105406"/>
              <a:gd name="connsiteX193" fmla="*/ 818388 w 2338578"/>
              <a:gd name="connsiteY193" fmla="*/ 1261872 h 2105406"/>
              <a:gd name="connsiteX194" fmla="*/ 818388 w 2338578"/>
              <a:gd name="connsiteY194" fmla="*/ 1261872 h 2105406"/>
              <a:gd name="connsiteX195" fmla="*/ 819531 w 2338578"/>
              <a:gd name="connsiteY195" fmla="*/ 1263015 h 2105406"/>
              <a:gd name="connsiteX196" fmla="*/ 819531 w 2338578"/>
              <a:gd name="connsiteY196" fmla="*/ 1263015 h 2105406"/>
              <a:gd name="connsiteX197" fmla="*/ 828675 w 2338578"/>
              <a:gd name="connsiteY197" fmla="*/ 1277874 h 2105406"/>
              <a:gd name="connsiteX198" fmla="*/ 838962 w 2338578"/>
              <a:gd name="connsiteY198" fmla="*/ 1292733 h 2105406"/>
              <a:gd name="connsiteX199" fmla="*/ 838962 w 2338578"/>
              <a:gd name="connsiteY199" fmla="*/ 1292733 h 2105406"/>
              <a:gd name="connsiteX200" fmla="*/ 849249 w 2338578"/>
              <a:gd name="connsiteY200" fmla="*/ 1306449 h 2105406"/>
              <a:gd name="connsiteX201" fmla="*/ 861822 w 2338578"/>
              <a:gd name="connsiteY201" fmla="*/ 1321308 h 2105406"/>
              <a:gd name="connsiteX202" fmla="*/ 861822 w 2338578"/>
              <a:gd name="connsiteY202" fmla="*/ 1321308 h 2105406"/>
              <a:gd name="connsiteX203" fmla="*/ 848106 w 2338578"/>
              <a:gd name="connsiteY203" fmla="*/ 1347597 h 2105406"/>
              <a:gd name="connsiteX204" fmla="*/ 835533 w 2338578"/>
              <a:gd name="connsiteY204" fmla="*/ 1373886 h 2105406"/>
              <a:gd name="connsiteX205" fmla="*/ 824103 w 2338578"/>
              <a:gd name="connsiteY205" fmla="*/ 1402461 h 2105406"/>
              <a:gd name="connsiteX206" fmla="*/ 812673 w 2338578"/>
              <a:gd name="connsiteY206" fmla="*/ 1433322 h 2105406"/>
              <a:gd name="connsiteX207" fmla="*/ 812673 w 2338578"/>
              <a:gd name="connsiteY207" fmla="*/ 1433322 h 2105406"/>
              <a:gd name="connsiteX208" fmla="*/ 811530 w 2338578"/>
              <a:gd name="connsiteY208" fmla="*/ 1440180 h 2105406"/>
              <a:gd name="connsiteX209" fmla="*/ 812673 w 2338578"/>
              <a:gd name="connsiteY209" fmla="*/ 1447038 h 2105406"/>
              <a:gd name="connsiteX210" fmla="*/ 814959 w 2338578"/>
              <a:gd name="connsiteY210" fmla="*/ 1452753 h 2105406"/>
              <a:gd name="connsiteX211" fmla="*/ 819531 w 2338578"/>
              <a:gd name="connsiteY211" fmla="*/ 1458468 h 2105406"/>
              <a:gd name="connsiteX212" fmla="*/ 819531 w 2338578"/>
              <a:gd name="connsiteY212" fmla="*/ 1458468 h 2105406"/>
              <a:gd name="connsiteX213" fmla="*/ 836676 w 2338578"/>
              <a:gd name="connsiteY213" fmla="*/ 1472184 h 2105406"/>
              <a:gd name="connsiteX214" fmla="*/ 853821 w 2338578"/>
              <a:gd name="connsiteY214" fmla="*/ 1484757 h 2105406"/>
              <a:gd name="connsiteX215" fmla="*/ 868680 w 2338578"/>
              <a:gd name="connsiteY215" fmla="*/ 1496187 h 2105406"/>
              <a:gd name="connsiteX216" fmla="*/ 884682 w 2338578"/>
              <a:gd name="connsiteY216" fmla="*/ 1505331 h 2105406"/>
              <a:gd name="connsiteX217" fmla="*/ 884682 w 2338578"/>
              <a:gd name="connsiteY217" fmla="*/ 1505331 h 2105406"/>
              <a:gd name="connsiteX218" fmla="*/ 890397 w 2338578"/>
              <a:gd name="connsiteY218" fmla="*/ 1507617 h 2105406"/>
              <a:gd name="connsiteX219" fmla="*/ 896112 w 2338578"/>
              <a:gd name="connsiteY219" fmla="*/ 1508760 h 2105406"/>
              <a:gd name="connsiteX220" fmla="*/ 902970 w 2338578"/>
              <a:gd name="connsiteY220" fmla="*/ 1507617 h 2105406"/>
              <a:gd name="connsiteX221" fmla="*/ 908685 w 2338578"/>
              <a:gd name="connsiteY221" fmla="*/ 1505331 h 2105406"/>
              <a:gd name="connsiteX222" fmla="*/ 908685 w 2338578"/>
              <a:gd name="connsiteY222" fmla="*/ 1505331 h 2105406"/>
              <a:gd name="connsiteX223" fmla="*/ 934974 w 2338578"/>
              <a:gd name="connsiteY223" fmla="*/ 1487043 h 2105406"/>
              <a:gd name="connsiteX224" fmla="*/ 960120 w 2338578"/>
              <a:gd name="connsiteY224" fmla="*/ 1468755 h 2105406"/>
              <a:gd name="connsiteX225" fmla="*/ 984123 w 2338578"/>
              <a:gd name="connsiteY225" fmla="*/ 1449324 h 2105406"/>
              <a:gd name="connsiteX226" fmla="*/ 1008126 w 2338578"/>
              <a:gd name="connsiteY226" fmla="*/ 1427607 h 2105406"/>
              <a:gd name="connsiteX227" fmla="*/ 1008126 w 2338578"/>
              <a:gd name="connsiteY227" fmla="*/ 1427607 h 2105406"/>
              <a:gd name="connsiteX228" fmla="*/ 1033272 w 2338578"/>
              <a:gd name="connsiteY228" fmla="*/ 1437894 h 2105406"/>
              <a:gd name="connsiteX229" fmla="*/ 1043559 w 2338578"/>
              <a:gd name="connsiteY229" fmla="*/ 1441323 h 2105406"/>
              <a:gd name="connsiteX230" fmla="*/ 1043559 w 2338578"/>
              <a:gd name="connsiteY230" fmla="*/ 1441323 h 2105406"/>
              <a:gd name="connsiteX231" fmla="*/ 1060704 w 2338578"/>
              <a:gd name="connsiteY231" fmla="*/ 1445895 h 2105406"/>
              <a:gd name="connsiteX232" fmla="*/ 1078992 w 2338578"/>
              <a:gd name="connsiteY232" fmla="*/ 1450467 h 2105406"/>
              <a:gd name="connsiteX233" fmla="*/ 1078992 w 2338578"/>
              <a:gd name="connsiteY233" fmla="*/ 1450467 h 2105406"/>
              <a:gd name="connsiteX234" fmla="*/ 1083564 w 2338578"/>
              <a:gd name="connsiteY234" fmla="*/ 1481328 h 2105406"/>
              <a:gd name="connsiteX235" fmla="*/ 1089279 w 2338578"/>
              <a:gd name="connsiteY235" fmla="*/ 1512189 h 2105406"/>
              <a:gd name="connsiteX236" fmla="*/ 1096137 w 2338578"/>
              <a:gd name="connsiteY236" fmla="*/ 1541907 h 2105406"/>
              <a:gd name="connsiteX237" fmla="*/ 1105281 w 2338578"/>
              <a:gd name="connsiteY237" fmla="*/ 1570482 h 2105406"/>
              <a:gd name="connsiteX238" fmla="*/ 1105281 w 2338578"/>
              <a:gd name="connsiteY238" fmla="*/ 1570482 h 2105406"/>
              <a:gd name="connsiteX239" fmla="*/ 1107567 w 2338578"/>
              <a:gd name="connsiteY239" fmla="*/ 1576197 h 2105406"/>
              <a:gd name="connsiteX240" fmla="*/ 1112139 w 2338578"/>
              <a:gd name="connsiteY240" fmla="*/ 1580769 h 2105406"/>
              <a:gd name="connsiteX241" fmla="*/ 1117854 w 2338578"/>
              <a:gd name="connsiteY241" fmla="*/ 1584198 h 2105406"/>
              <a:gd name="connsiteX242" fmla="*/ 1124712 w 2338578"/>
              <a:gd name="connsiteY242" fmla="*/ 1586484 h 2105406"/>
              <a:gd name="connsiteX243" fmla="*/ 1124712 w 2338578"/>
              <a:gd name="connsiteY243" fmla="*/ 1586484 h 2105406"/>
              <a:gd name="connsiteX244" fmla="*/ 1147572 w 2338578"/>
              <a:gd name="connsiteY244" fmla="*/ 1587627 h 2105406"/>
              <a:gd name="connsiteX245" fmla="*/ 1170432 w 2338578"/>
              <a:gd name="connsiteY245" fmla="*/ 1587627 h 2105406"/>
              <a:gd name="connsiteX246" fmla="*/ 1170432 w 2338578"/>
              <a:gd name="connsiteY246" fmla="*/ 1587627 h 2105406"/>
              <a:gd name="connsiteX247" fmla="*/ 1187577 w 2338578"/>
              <a:gd name="connsiteY247" fmla="*/ 1587627 h 2105406"/>
              <a:gd name="connsiteX248" fmla="*/ 1204722 w 2338578"/>
              <a:gd name="connsiteY248" fmla="*/ 1586484 h 2105406"/>
              <a:gd name="connsiteX249" fmla="*/ 1204722 w 2338578"/>
              <a:gd name="connsiteY249" fmla="*/ 1586484 h 2105406"/>
              <a:gd name="connsiteX250" fmla="*/ 1211580 w 2338578"/>
              <a:gd name="connsiteY250" fmla="*/ 1585341 h 2105406"/>
              <a:gd name="connsiteX251" fmla="*/ 1216152 w 2338578"/>
              <a:gd name="connsiteY251" fmla="*/ 1581912 h 2105406"/>
              <a:gd name="connsiteX252" fmla="*/ 1220724 w 2338578"/>
              <a:gd name="connsiteY252" fmla="*/ 1577340 h 2105406"/>
              <a:gd name="connsiteX253" fmla="*/ 1224153 w 2338578"/>
              <a:gd name="connsiteY253" fmla="*/ 1572768 h 2105406"/>
              <a:gd name="connsiteX254" fmla="*/ 1224153 w 2338578"/>
              <a:gd name="connsiteY254" fmla="*/ 1572768 h 2105406"/>
              <a:gd name="connsiteX255" fmla="*/ 1234440 w 2338578"/>
              <a:gd name="connsiteY255" fmla="*/ 1544193 h 2105406"/>
              <a:gd name="connsiteX256" fmla="*/ 1244727 w 2338578"/>
              <a:gd name="connsiteY256" fmla="*/ 1513332 h 2105406"/>
              <a:gd name="connsiteX257" fmla="*/ 1252728 w 2338578"/>
              <a:gd name="connsiteY257" fmla="*/ 1482471 h 2105406"/>
              <a:gd name="connsiteX258" fmla="*/ 1259586 w 2338578"/>
              <a:gd name="connsiteY258" fmla="*/ 1451610 h 2105406"/>
              <a:gd name="connsiteX259" fmla="*/ 1259586 w 2338578"/>
              <a:gd name="connsiteY259" fmla="*/ 1451610 h 2105406"/>
              <a:gd name="connsiteX260" fmla="*/ 1277874 w 2338578"/>
              <a:gd name="connsiteY260" fmla="*/ 1445895 h 2105406"/>
              <a:gd name="connsiteX261" fmla="*/ 1296162 w 2338578"/>
              <a:gd name="connsiteY261" fmla="*/ 1441323 h 2105406"/>
              <a:gd name="connsiteX262" fmla="*/ 1305306 w 2338578"/>
              <a:gd name="connsiteY262" fmla="*/ 1437894 h 2105406"/>
              <a:gd name="connsiteX263" fmla="*/ 1305306 w 2338578"/>
              <a:gd name="connsiteY263" fmla="*/ 1437894 h 2105406"/>
              <a:gd name="connsiteX264" fmla="*/ 1330452 w 2338578"/>
              <a:gd name="connsiteY264" fmla="*/ 1428750 h 2105406"/>
              <a:gd name="connsiteX265" fmla="*/ 1330452 w 2338578"/>
              <a:gd name="connsiteY265" fmla="*/ 1428750 h 2105406"/>
              <a:gd name="connsiteX266" fmla="*/ 1351026 w 2338578"/>
              <a:gd name="connsiteY266" fmla="*/ 1450467 h 2105406"/>
              <a:gd name="connsiteX267" fmla="*/ 1373886 w 2338578"/>
              <a:gd name="connsiteY267" fmla="*/ 1471041 h 2105406"/>
              <a:gd name="connsiteX268" fmla="*/ 1396746 w 2338578"/>
              <a:gd name="connsiteY268" fmla="*/ 1490472 h 2105406"/>
              <a:gd name="connsiteX269" fmla="*/ 1420749 w 2338578"/>
              <a:gd name="connsiteY269" fmla="*/ 1508760 h 2105406"/>
              <a:gd name="connsiteX270" fmla="*/ 1420749 w 2338578"/>
              <a:gd name="connsiteY270" fmla="*/ 1508760 h 2105406"/>
              <a:gd name="connsiteX271" fmla="*/ 1427607 w 2338578"/>
              <a:gd name="connsiteY271" fmla="*/ 1512189 h 2105406"/>
              <a:gd name="connsiteX272" fmla="*/ 1433322 w 2338578"/>
              <a:gd name="connsiteY272" fmla="*/ 1513332 h 2105406"/>
              <a:gd name="connsiteX273" fmla="*/ 1440180 w 2338578"/>
              <a:gd name="connsiteY273" fmla="*/ 1513332 h 2105406"/>
              <a:gd name="connsiteX274" fmla="*/ 1445895 w 2338578"/>
              <a:gd name="connsiteY274" fmla="*/ 1511046 h 2105406"/>
              <a:gd name="connsiteX275" fmla="*/ 1445895 w 2338578"/>
              <a:gd name="connsiteY275" fmla="*/ 1511046 h 2105406"/>
              <a:gd name="connsiteX276" fmla="*/ 1463040 w 2338578"/>
              <a:gd name="connsiteY276" fmla="*/ 1500759 h 2105406"/>
              <a:gd name="connsiteX277" fmla="*/ 1479042 w 2338578"/>
              <a:gd name="connsiteY277" fmla="*/ 1489329 h 2105406"/>
              <a:gd name="connsiteX278" fmla="*/ 1511046 w 2338578"/>
              <a:gd name="connsiteY278" fmla="*/ 1464183 h 2105406"/>
              <a:gd name="connsiteX279" fmla="*/ 1511046 w 2338578"/>
              <a:gd name="connsiteY279" fmla="*/ 1464183 h 2105406"/>
              <a:gd name="connsiteX280" fmla="*/ 1515618 w 2338578"/>
              <a:gd name="connsiteY280" fmla="*/ 1459611 h 2105406"/>
              <a:gd name="connsiteX281" fmla="*/ 1519047 w 2338578"/>
              <a:gd name="connsiteY281" fmla="*/ 1453896 h 2105406"/>
              <a:gd name="connsiteX282" fmla="*/ 1520190 w 2338578"/>
              <a:gd name="connsiteY282" fmla="*/ 1447038 h 2105406"/>
              <a:gd name="connsiteX283" fmla="*/ 1519047 w 2338578"/>
              <a:gd name="connsiteY283" fmla="*/ 1440180 h 2105406"/>
              <a:gd name="connsiteX284" fmla="*/ 1519047 w 2338578"/>
              <a:gd name="connsiteY284" fmla="*/ 1440180 h 2105406"/>
              <a:gd name="connsiteX285" fmla="*/ 1509903 w 2338578"/>
              <a:gd name="connsiteY285" fmla="*/ 1408176 h 2105406"/>
              <a:gd name="connsiteX286" fmla="*/ 1499616 w 2338578"/>
              <a:gd name="connsiteY286" fmla="*/ 1377315 h 2105406"/>
              <a:gd name="connsiteX287" fmla="*/ 1488186 w 2338578"/>
              <a:gd name="connsiteY287" fmla="*/ 1348740 h 2105406"/>
              <a:gd name="connsiteX288" fmla="*/ 1475613 w 2338578"/>
              <a:gd name="connsiteY288" fmla="*/ 1322451 h 2105406"/>
              <a:gd name="connsiteX289" fmla="*/ 1475613 w 2338578"/>
              <a:gd name="connsiteY289" fmla="*/ 1322451 h 2105406"/>
              <a:gd name="connsiteX290" fmla="*/ 1488186 w 2338578"/>
              <a:gd name="connsiteY290" fmla="*/ 1307592 h 2105406"/>
              <a:gd name="connsiteX291" fmla="*/ 1498473 w 2338578"/>
              <a:gd name="connsiteY291" fmla="*/ 1293876 h 2105406"/>
              <a:gd name="connsiteX292" fmla="*/ 1498473 w 2338578"/>
              <a:gd name="connsiteY292" fmla="*/ 1293876 h 2105406"/>
              <a:gd name="connsiteX293" fmla="*/ 1509903 w 2338578"/>
              <a:gd name="connsiteY293" fmla="*/ 1279017 h 2105406"/>
              <a:gd name="connsiteX294" fmla="*/ 1519047 w 2338578"/>
              <a:gd name="connsiteY294" fmla="*/ 1261872 h 2105406"/>
              <a:gd name="connsiteX295" fmla="*/ 1519047 w 2338578"/>
              <a:gd name="connsiteY295" fmla="*/ 1261872 h 2105406"/>
              <a:gd name="connsiteX296" fmla="*/ 1520190 w 2338578"/>
              <a:gd name="connsiteY296" fmla="*/ 1261872 h 2105406"/>
              <a:gd name="connsiteX297" fmla="*/ 1520190 w 2338578"/>
              <a:gd name="connsiteY297" fmla="*/ 1261872 h 2105406"/>
              <a:gd name="connsiteX298" fmla="*/ 1549908 w 2338578"/>
              <a:gd name="connsiteY298" fmla="*/ 1266444 h 2105406"/>
              <a:gd name="connsiteX299" fmla="*/ 1579626 w 2338578"/>
              <a:gd name="connsiteY299" fmla="*/ 1269873 h 2105406"/>
              <a:gd name="connsiteX300" fmla="*/ 1610487 w 2338578"/>
              <a:gd name="connsiteY300" fmla="*/ 1273302 h 2105406"/>
              <a:gd name="connsiteX301" fmla="*/ 1641348 w 2338578"/>
              <a:gd name="connsiteY301" fmla="*/ 1274445 h 2105406"/>
              <a:gd name="connsiteX302" fmla="*/ 1641348 w 2338578"/>
              <a:gd name="connsiteY302" fmla="*/ 1274445 h 2105406"/>
              <a:gd name="connsiteX303" fmla="*/ 1641348 w 2338578"/>
              <a:gd name="connsiteY303" fmla="*/ 1274445 h 2105406"/>
              <a:gd name="connsiteX304" fmla="*/ 1641348 w 2338578"/>
              <a:gd name="connsiteY304" fmla="*/ 1274445 h 2105406"/>
              <a:gd name="connsiteX305" fmla="*/ 1645920 w 2338578"/>
              <a:gd name="connsiteY305" fmla="*/ 1273302 h 2105406"/>
              <a:gd name="connsiteX306" fmla="*/ 1649349 w 2338578"/>
              <a:gd name="connsiteY306" fmla="*/ 1272159 h 2105406"/>
              <a:gd name="connsiteX307" fmla="*/ 1655064 w 2338578"/>
              <a:gd name="connsiteY307" fmla="*/ 1267587 h 2105406"/>
              <a:gd name="connsiteX308" fmla="*/ 1660779 w 2338578"/>
              <a:gd name="connsiteY308" fmla="*/ 1261872 h 2105406"/>
              <a:gd name="connsiteX309" fmla="*/ 1664208 w 2338578"/>
              <a:gd name="connsiteY309" fmla="*/ 1255014 h 2105406"/>
              <a:gd name="connsiteX310" fmla="*/ 1664208 w 2338578"/>
              <a:gd name="connsiteY310" fmla="*/ 1255014 h 2105406"/>
              <a:gd name="connsiteX311" fmla="*/ 1677924 w 2338578"/>
              <a:gd name="connsiteY311" fmla="*/ 1220724 h 2105406"/>
              <a:gd name="connsiteX312" fmla="*/ 1683639 w 2338578"/>
              <a:gd name="connsiteY312" fmla="*/ 1202436 h 2105406"/>
              <a:gd name="connsiteX313" fmla="*/ 1688211 w 2338578"/>
              <a:gd name="connsiteY313" fmla="*/ 1183005 h 2105406"/>
              <a:gd name="connsiteX314" fmla="*/ 1688211 w 2338578"/>
              <a:gd name="connsiteY314" fmla="*/ 1183005 h 2105406"/>
              <a:gd name="connsiteX315" fmla="*/ 1688211 w 2338578"/>
              <a:gd name="connsiteY315" fmla="*/ 1177290 h 2105406"/>
              <a:gd name="connsiteX316" fmla="*/ 1687068 w 2338578"/>
              <a:gd name="connsiteY316" fmla="*/ 1170432 h 2105406"/>
              <a:gd name="connsiteX317" fmla="*/ 1684782 w 2338578"/>
              <a:gd name="connsiteY317" fmla="*/ 1165860 h 2105406"/>
              <a:gd name="connsiteX318" fmla="*/ 1680210 w 2338578"/>
              <a:gd name="connsiteY318" fmla="*/ 1161288 h 2105406"/>
              <a:gd name="connsiteX319" fmla="*/ 1680210 w 2338578"/>
              <a:gd name="connsiteY319" fmla="*/ 1161288 h 2105406"/>
              <a:gd name="connsiteX320" fmla="*/ 1656207 w 2338578"/>
              <a:gd name="connsiteY320" fmla="*/ 1141857 h 2105406"/>
              <a:gd name="connsiteX321" fmla="*/ 1631061 w 2338578"/>
              <a:gd name="connsiteY321" fmla="*/ 1123569 h 2105406"/>
              <a:gd name="connsiteX322" fmla="*/ 1603629 w 2338578"/>
              <a:gd name="connsiteY322" fmla="*/ 1106424 h 2105406"/>
              <a:gd name="connsiteX323" fmla="*/ 1576197 w 2338578"/>
              <a:gd name="connsiteY323" fmla="*/ 1090422 h 2105406"/>
              <a:gd name="connsiteX324" fmla="*/ 1576197 w 2338578"/>
              <a:gd name="connsiteY324" fmla="*/ 1090422 h 2105406"/>
              <a:gd name="connsiteX325" fmla="*/ 1576197 w 2338578"/>
              <a:gd name="connsiteY325" fmla="*/ 1090422 h 2105406"/>
              <a:gd name="connsiteX326" fmla="*/ 1169289 w 2338578"/>
              <a:gd name="connsiteY326" fmla="*/ 1267587 h 2105406"/>
              <a:gd name="connsiteX327" fmla="*/ 1169289 w 2338578"/>
              <a:gd name="connsiteY327" fmla="*/ 1267587 h 2105406"/>
              <a:gd name="connsiteX328" fmla="*/ 1147572 w 2338578"/>
              <a:gd name="connsiteY328" fmla="*/ 1266444 h 2105406"/>
              <a:gd name="connsiteX329" fmla="*/ 1125855 w 2338578"/>
              <a:gd name="connsiteY329" fmla="*/ 1263015 h 2105406"/>
              <a:gd name="connsiteX330" fmla="*/ 1105281 w 2338578"/>
              <a:gd name="connsiteY330" fmla="*/ 1257300 h 2105406"/>
              <a:gd name="connsiteX331" fmla="*/ 1085850 w 2338578"/>
              <a:gd name="connsiteY331" fmla="*/ 1250442 h 2105406"/>
              <a:gd name="connsiteX332" fmla="*/ 1067562 w 2338578"/>
              <a:gd name="connsiteY332" fmla="*/ 1241298 h 2105406"/>
              <a:gd name="connsiteX333" fmla="*/ 1049274 w 2338578"/>
              <a:gd name="connsiteY333" fmla="*/ 1231011 h 2105406"/>
              <a:gd name="connsiteX334" fmla="*/ 1033272 w 2338578"/>
              <a:gd name="connsiteY334" fmla="*/ 1218438 h 2105406"/>
              <a:gd name="connsiteX335" fmla="*/ 1017270 w 2338578"/>
              <a:gd name="connsiteY335" fmla="*/ 1204722 h 2105406"/>
              <a:gd name="connsiteX336" fmla="*/ 1003554 w 2338578"/>
              <a:gd name="connsiteY336" fmla="*/ 1188720 h 2105406"/>
              <a:gd name="connsiteX337" fmla="*/ 990981 w 2338578"/>
              <a:gd name="connsiteY337" fmla="*/ 1172718 h 2105406"/>
              <a:gd name="connsiteX338" fmla="*/ 980694 w 2338578"/>
              <a:gd name="connsiteY338" fmla="*/ 1154430 h 2105406"/>
              <a:gd name="connsiteX339" fmla="*/ 971550 w 2338578"/>
              <a:gd name="connsiteY339" fmla="*/ 1136142 h 2105406"/>
              <a:gd name="connsiteX340" fmla="*/ 964692 w 2338578"/>
              <a:gd name="connsiteY340" fmla="*/ 1116711 h 2105406"/>
              <a:gd name="connsiteX341" fmla="*/ 958977 w 2338578"/>
              <a:gd name="connsiteY341" fmla="*/ 1096137 h 2105406"/>
              <a:gd name="connsiteX342" fmla="*/ 955548 w 2338578"/>
              <a:gd name="connsiteY342" fmla="*/ 1074420 h 2105406"/>
              <a:gd name="connsiteX343" fmla="*/ 954405 w 2338578"/>
              <a:gd name="connsiteY343" fmla="*/ 1052703 h 2105406"/>
              <a:gd name="connsiteX344" fmla="*/ 954405 w 2338578"/>
              <a:gd name="connsiteY344" fmla="*/ 1052703 h 2105406"/>
              <a:gd name="connsiteX345" fmla="*/ 955548 w 2338578"/>
              <a:gd name="connsiteY345" fmla="*/ 1030986 h 2105406"/>
              <a:gd name="connsiteX346" fmla="*/ 958977 w 2338578"/>
              <a:gd name="connsiteY346" fmla="*/ 1009269 h 2105406"/>
              <a:gd name="connsiteX347" fmla="*/ 964692 w 2338578"/>
              <a:gd name="connsiteY347" fmla="*/ 988695 h 2105406"/>
              <a:gd name="connsiteX348" fmla="*/ 971550 w 2338578"/>
              <a:gd name="connsiteY348" fmla="*/ 969264 h 2105406"/>
              <a:gd name="connsiteX349" fmla="*/ 980694 w 2338578"/>
              <a:gd name="connsiteY349" fmla="*/ 950976 h 2105406"/>
              <a:gd name="connsiteX350" fmla="*/ 990981 w 2338578"/>
              <a:gd name="connsiteY350" fmla="*/ 932688 h 2105406"/>
              <a:gd name="connsiteX351" fmla="*/ 1003554 w 2338578"/>
              <a:gd name="connsiteY351" fmla="*/ 916686 h 2105406"/>
              <a:gd name="connsiteX352" fmla="*/ 1017270 w 2338578"/>
              <a:gd name="connsiteY352" fmla="*/ 900684 h 2105406"/>
              <a:gd name="connsiteX353" fmla="*/ 1033272 w 2338578"/>
              <a:gd name="connsiteY353" fmla="*/ 886968 h 2105406"/>
              <a:gd name="connsiteX354" fmla="*/ 1049274 w 2338578"/>
              <a:gd name="connsiteY354" fmla="*/ 874395 h 2105406"/>
              <a:gd name="connsiteX355" fmla="*/ 1067562 w 2338578"/>
              <a:gd name="connsiteY355" fmla="*/ 864108 h 2105406"/>
              <a:gd name="connsiteX356" fmla="*/ 1085850 w 2338578"/>
              <a:gd name="connsiteY356" fmla="*/ 854964 h 2105406"/>
              <a:gd name="connsiteX357" fmla="*/ 1105281 w 2338578"/>
              <a:gd name="connsiteY357" fmla="*/ 848106 h 2105406"/>
              <a:gd name="connsiteX358" fmla="*/ 1125855 w 2338578"/>
              <a:gd name="connsiteY358" fmla="*/ 842391 h 2105406"/>
              <a:gd name="connsiteX359" fmla="*/ 1147572 w 2338578"/>
              <a:gd name="connsiteY359" fmla="*/ 838962 h 2105406"/>
              <a:gd name="connsiteX360" fmla="*/ 1169289 w 2338578"/>
              <a:gd name="connsiteY360" fmla="*/ 837819 h 2105406"/>
              <a:gd name="connsiteX361" fmla="*/ 1169289 w 2338578"/>
              <a:gd name="connsiteY361" fmla="*/ 837819 h 2105406"/>
              <a:gd name="connsiteX362" fmla="*/ 1191006 w 2338578"/>
              <a:gd name="connsiteY362" fmla="*/ 838962 h 2105406"/>
              <a:gd name="connsiteX363" fmla="*/ 1212723 w 2338578"/>
              <a:gd name="connsiteY363" fmla="*/ 842391 h 2105406"/>
              <a:gd name="connsiteX364" fmla="*/ 1233297 w 2338578"/>
              <a:gd name="connsiteY364" fmla="*/ 848106 h 2105406"/>
              <a:gd name="connsiteX365" fmla="*/ 1252728 w 2338578"/>
              <a:gd name="connsiteY365" fmla="*/ 854964 h 2105406"/>
              <a:gd name="connsiteX366" fmla="*/ 1271016 w 2338578"/>
              <a:gd name="connsiteY366" fmla="*/ 864108 h 2105406"/>
              <a:gd name="connsiteX367" fmla="*/ 1289304 w 2338578"/>
              <a:gd name="connsiteY367" fmla="*/ 874395 h 2105406"/>
              <a:gd name="connsiteX368" fmla="*/ 1305306 w 2338578"/>
              <a:gd name="connsiteY368" fmla="*/ 886968 h 2105406"/>
              <a:gd name="connsiteX369" fmla="*/ 1321308 w 2338578"/>
              <a:gd name="connsiteY369" fmla="*/ 900684 h 2105406"/>
              <a:gd name="connsiteX370" fmla="*/ 1335024 w 2338578"/>
              <a:gd name="connsiteY370" fmla="*/ 916686 h 2105406"/>
              <a:gd name="connsiteX371" fmla="*/ 1347597 w 2338578"/>
              <a:gd name="connsiteY371" fmla="*/ 932688 h 2105406"/>
              <a:gd name="connsiteX372" fmla="*/ 1357884 w 2338578"/>
              <a:gd name="connsiteY372" fmla="*/ 950976 h 2105406"/>
              <a:gd name="connsiteX373" fmla="*/ 1367028 w 2338578"/>
              <a:gd name="connsiteY373" fmla="*/ 969264 h 2105406"/>
              <a:gd name="connsiteX374" fmla="*/ 1373886 w 2338578"/>
              <a:gd name="connsiteY374" fmla="*/ 988695 h 2105406"/>
              <a:gd name="connsiteX375" fmla="*/ 1379601 w 2338578"/>
              <a:gd name="connsiteY375" fmla="*/ 1009269 h 2105406"/>
              <a:gd name="connsiteX376" fmla="*/ 1383030 w 2338578"/>
              <a:gd name="connsiteY376" fmla="*/ 1030986 h 2105406"/>
              <a:gd name="connsiteX377" fmla="*/ 1384173 w 2338578"/>
              <a:gd name="connsiteY377" fmla="*/ 1052703 h 2105406"/>
              <a:gd name="connsiteX378" fmla="*/ 1384173 w 2338578"/>
              <a:gd name="connsiteY378" fmla="*/ 1052703 h 2105406"/>
              <a:gd name="connsiteX379" fmla="*/ 1383030 w 2338578"/>
              <a:gd name="connsiteY379" fmla="*/ 1074420 h 2105406"/>
              <a:gd name="connsiteX380" fmla="*/ 1379601 w 2338578"/>
              <a:gd name="connsiteY380" fmla="*/ 1096137 h 2105406"/>
              <a:gd name="connsiteX381" fmla="*/ 1373886 w 2338578"/>
              <a:gd name="connsiteY381" fmla="*/ 1116711 h 2105406"/>
              <a:gd name="connsiteX382" fmla="*/ 1367028 w 2338578"/>
              <a:gd name="connsiteY382" fmla="*/ 1136142 h 2105406"/>
              <a:gd name="connsiteX383" fmla="*/ 1357884 w 2338578"/>
              <a:gd name="connsiteY383" fmla="*/ 1154430 h 2105406"/>
              <a:gd name="connsiteX384" fmla="*/ 1347597 w 2338578"/>
              <a:gd name="connsiteY384" fmla="*/ 1172718 h 2105406"/>
              <a:gd name="connsiteX385" fmla="*/ 1335024 w 2338578"/>
              <a:gd name="connsiteY385" fmla="*/ 1188720 h 2105406"/>
              <a:gd name="connsiteX386" fmla="*/ 1321308 w 2338578"/>
              <a:gd name="connsiteY386" fmla="*/ 1204722 h 2105406"/>
              <a:gd name="connsiteX387" fmla="*/ 1305306 w 2338578"/>
              <a:gd name="connsiteY387" fmla="*/ 1218438 h 2105406"/>
              <a:gd name="connsiteX388" fmla="*/ 1289304 w 2338578"/>
              <a:gd name="connsiteY388" fmla="*/ 1231011 h 2105406"/>
              <a:gd name="connsiteX389" fmla="*/ 1271016 w 2338578"/>
              <a:gd name="connsiteY389" fmla="*/ 1241298 h 2105406"/>
              <a:gd name="connsiteX390" fmla="*/ 1252728 w 2338578"/>
              <a:gd name="connsiteY390" fmla="*/ 1250442 h 2105406"/>
              <a:gd name="connsiteX391" fmla="*/ 1233297 w 2338578"/>
              <a:gd name="connsiteY391" fmla="*/ 1257300 h 2105406"/>
              <a:gd name="connsiteX392" fmla="*/ 1212723 w 2338578"/>
              <a:gd name="connsiteY392" fmla="*/ 1263015 h 2105406"/>
              <a:gd name="connsiteX393" fmla="*/ 1191006 w 2338578"/>
              <a:gd name="connsiteY393" fmla="*/ 1266444 h 2105406"/>
              <a:gd name="connsiteX394" fmla="*/ 1169289 w 2338578"/>
              <a:gd name="connsiteY394" fmla="*/ 1267587 h 2105406"/>
              <a:gd name="connsiteX395" fmla="*/ 1169289 w 2338578"/>
              <a:gd name="connsiteY395" fmla="*/ 1267587 h 2105406"/>
              <a:gd name="connsiteX396" fmla="*/ 1169289 w 2338578"/>
              <a:gd name="connsiteY396" fmla="*/ 1267587 h 2105406"/>
              <a:gd name="connsiteX397" fmla="*/ 2043684 w 2338578"/>
              <a:gd name="connsiteY397" fmla="*/ 512064 h 2105406"/>
              <a:gd name="connsiteX398" fmla="*/ 1963674 w 2338578"/>
              <a:gd name="connsiteY398" fmla="*/ 561213 h 2105406"/>
              <a:gd name="connsiteX399" fmla="*/ 1963674 w 2338578"/>
              <a:gd name="connsiteY399" fmla="*/ 561213 h 2105406"/>
              <a:gd name="connsiteX400" fmla="*/ 1959102 w 2338578"/>
              <a:gd name="connsiteY400" fmla="*/ 563499 h 2105406"/>
              <a:gd name="connsiteX401" fmla="*/ 1954530 w 2338578"/>
              <a:gd name="connsiteY401" fmla="*/ 564642 h 2105406"/>
              <a:gd name="connsiteX402" fmla="*/ 1949958 w 2338578"/>
              <a:gd name="connsiteY402" fmla="*/ 564642 h 2105406"/>
              <a:gd name="connsiteX403" fmla="*/ 1944243 w 2338578"/>
              <a:gd name="connsiteY403" fmla="*/ 564642 h 2105406"/>
              <a:gd name="connsiteX404" fmla="*/ 1939671 w 2338578"/>
              <a:gd name="connsiteY404" fmla="*/ 562356 h 2105406"/>
              <a:gd name="connsiteX405" fmla="*/ 1935099 w 2338578"/>
              <a:gd name="connsiteY405" fmla="*/ 560070 h 2105406"/>
              <a:gd name="connsiteX406" fmla="*/ 1931670 w 2338578"/>
              <a:gd name="connsiteY406" fmla="*/ 556641 h 2105406"/>
              <a:gd name="connsiteX407" fmla="*/ 1928241 w 2338578"/>
              <a:gd name="connsiteY407" fmla="*/ 553212 h 2105406"/>
              <a:gd name="connsiteX408" fmla="*/ 1928241 w 2338578"/>
              <a:gd name="connsiteY408" fmla="*/ 553212 h 2105406"/>
              <a:gd name="connsiteX409" fmla="*/ 1920240 w 2338578"/>
              <a:gd name="connsiteY409" fmla="*/ 541782 h 2105406"/>
              <a:gd name="connsiteX410" fmla="*/ 1901952 w 2338578"/>
              <a:gd name="connsiteY410" fmla="*/ 515493 h 2105406"/>
              <a:gd name="connsiteX411" fmla="*/ 1901952 w 2338578"/>
              <a:gd name="connsiteY411" fmla="*/ 515493 h 2105406"/>
              <a:gd name="connsiteX412" fmla="*/ 1875663 w 2338578"/>
              <a:gd name="connsiteY412" fmla="*/ 481203 h 2105406"/>
              <a:gd name="connsiteX413" fmla="*/ 1847088 w 2338578"/>
              <a:gd name="connsiteY413" fmla="*/ 448056 h 2105406"/>
              <a:gd name="connsiteX414" fmla="*/ 1817370 w 2338578"/>
              <a:gd name="connsiteY414" fmla="*/ 416052 h 2105406"/>
              <a:gd name="connsiteX415" fmla="*/ 1786509 w 2338578"/>
              <a:gd name="connsiteY415" fmla="*/ 386334 h 2105406"/>
              <a:gd name="connsiteX416" fmla="*/ 1755648 w 2338578"/>
              <a:gd name="connsiteY416" fmla="*/ 357759 h 2105406"/>
              <a:gd name="connsiteX417" fmla="*/ 1722501 w 2338578"/>
              <a:gd name="connsiteY417" fmla="*/ 331470 h 2105406"/>
              <a:gd name="connsiteX418" fmla="*/ 1688211 w 2338578"/>
              <a:gd name="connsiteY418" fmla="*/ 307467 h 2105406"/>
              <a:gd name="connsiteX419" fmla="*/ 1652778 w 2338578"/>
              <a:gd name="connsiteY419" fmla="*/ 283464 h 2105406"/>
              <a:gd name="connsiteX420" fmla="*/ 1617345 w 2338578"/>
              <a:gd name="connsiteY420" fmla="*/ 262890 h 2105406"/>
              <a:gd name="connsiteX421" fmla="*/ 1579626 w 2338578"/>
              <a:gd name="connsiteY421" fmla="*/ 242316 h 2105406"/>
              <a:gd name="connsiteX422" fmla="*/ 1543050 w 2338578"/>
              <a:gd name="connsiteY422" fmla="*/ 225171 h 2105406"/>
              <a:gd name="connsiteX423" fmla="*/ 1504188 w 2338578"/>
              <a:gd name="connsiteY423" fmla="*/ 209169 h 2105406"/>
              <a:gd name="connsiteX424" fmla="*/ 1465326 w 2338578"/>
              <a:gd name="connsiteY424" fmla="*/ 194310 h 2105406"/>
              <a:gd name="connsiteX425" fmla="*/ 1425321 w 2338578"/>
              <a:gd name="connsiteY425" fmla="*/ 181737 h 2105406"/>
              <a:gd name="connsiteX426" fmla="*/ 1385316 w 2338578"/>
              <a:gd name="connsiteY426" fmla="*/ 171450 h 2105406"/>
              <a:gd name="connsiteX427" fmla="*/ 1345311 w 2338578"/>
              <a:gd name="connsiteY427" fmla="*/ 162306 h 2105406"/>
              <a:gd name="connsiteX428" fmla="*/ 1304163 w 2338578"/>
              <a:gd name="connsiteY428" fmla="*/ 155448 h 2105406"/>
              <a:gd name="connsiteX429" fmla="*/ 1263015 w 2338578"/>
              <a:gd name="connsiteY429" fmla="*/ 149733 h 2105406"/>
              <a:gd name="connsiteX430" fmla="*/ 1221867 w 2338578"/>
              <a:gd name="connsiteY430" fmla="*/ 146304 h 2105406"/>
              <a:gd name="connsiteX431" fmla="*/ 1179576 w 2338578"/>
              <a:gd name="connsiteY431" fmla="*/ 145161 h 2105406"/>
              <a:gd name="connsiteX432" fmla="*/ 1138428 w 2338578"/>
              <a:gd name="connsiteY432" fmla="*/ 145161 h 2105406"/>
              <a:gd name="connsiteX433" fmla="*/ 1096137 w 2338578"/>
              <a:gd name="connsiteY433" fmla="*/ 147447 h 2105406"/>
              <a:gd name="connsiteX434" fmla="*/ 1054989 w 2338578"/>
              <a:gd name="connsiteY434" fmla="*/ 152019 h 2105406"/>
              <a:gd name="connsiteX435" fmla="*/ 1012698 w 2338578"/>
              <a:gd name="connsiteY435" fmla="*/ 157734 h 2105406"/>
              <a:gd name="connsiteX436" fmla="*/ 971550 w 2338578"/>
              <a:gd name="connsiteY436" fmla="*/ 166878 h 2105406"/>
              <a:gd name="connsiteX437" fmla="*/ 930402 w 2338578"/>
              <a:gd name="connsiteY437" fmla="*/ 177165 h 2105406"/>
              <a:gd name="connsiteX438" fmla="*/ 889254 w 2338578"/>
              <a:gd name="connsiteY438" fmla="*/ 188595 h 2105406"/>
              <a:gd name="connsiteX439" fmla="*/ 849249 w 2338578"/>
              <a:gd name="connsiteY439" fmla="*/ 203454 h 2105406"/>
              <a:gd name="connsiteX440" fmla="*/ 809244 w 2338578"/>
              <a:gd name="connsiteY440" fmla="*/ 219456 h 2105406"/>
              <a:gd name="connsiteX441" fmla="*/ 769239 w 2338578"/>
              <a:gd name="connsiteY441" fmla="*/ 237744 h 2105406"/>
              <a:gd name="connsiteX442" fmla="*/ 730377 w 2338578"/>
              <a:gd name="connsiteY442" fmla="*/ 258318 h 2105406"/>
              <a:gd name="connsiteX443" fmla="*/ 691515 w 2338578"/>
              <a:gd name="connsiteY443" fmla="*/ 281178 h 2105406"/>
              <a:gd name="connsiteX444" fmla="*/ 691515 w 2338578"/>
              <a:gd name="connsiteY444" fmla="*/ 281178 h 2105406"/>
              <a:gd name="connsiteX445" fmla="*/ 653796 w 2338578"/>
              <a:gd name="connsiteY445" fmla="*/ 305181 h 2105406"/>
              <a:gd name="connsiteX446" fmla="*/ 618363 w 2338578"/>
              <a:gd name="connsiteY446" fmla="*/ 331470 h 2105406"/>
              <a:gd name="connsiteX447" fmla="*/ 582930 w 2338578"/>
              <a:gd name="connsiteY447" fmla="*/ 358902 h 2105406"/>
              <a:gd name="connsiteX448" fmla="*/ 550926 w 2338578"/>
              <a:gd name="connsiteY448" fmla="*/ 388620 h 2105406"/>
              <a:gd name="connsiteX449" fmla="*/ 518922 w 2338578"/>
              <a:gd name="connsiteY449" fmla="*/ 419481 h 2105406"/>
              <a:gd name="connsiteX450" fmla="*/ 489204 w 2338578"/>
              <a:gd name="connsiteY450" fmla="*/ 451485 h 2105406"/>
              <a:gd name="connsiteX451" fmla="*/ 460629 w 2338578"/>
              <a:gd name="connsiteY451" fmla="*/ 484632 h 2105406"/>
              <a:gd name="connsiteX452" fmla="*/ 434340 w 2338578"/>
              <a:gd name="connsiteY452" fmla="*/ 518922 h 2105406"/>
              <a:gd name="connsiteX453" fmla="*/ 410337 w 2338578"/>
              <a:gd name="connsiteY453" fmla="*/ 555498 h 2105406"/>
              <a:gd name="connsiteX454" fmla="*/ 386334 w 2338578"/>
              <a:gd name="connsiteY454" fmla="*/ 592074 h 2105406"/>
              <a:gd name="connsiteX455" fmla="*/ 365760 w 2338578"/>
              <a:gd name="connsiteY455" fmla="*/ 629793 h 2105406"/>
              <a:gd name="connsiteX456" fmla="*/ 346329 w 2338578"/>
              <a:gd name="connsiteY456" fmla="*/ 669798 h 2105406"/>
              <a:gd name="connsiteX457" fmla="*/ 329184 w 2338578"/>
              <a:gd name="connsiteY457" fmla="*/ 709803 h 2105406"/>
              <a:gd name="connsiteX458" fmla="*/ 313182 w 2338578"/>
              <a:gd name="connsiteY458" fmla="*/ 750951 h 2105406"/>
              <a:gd name="connsiteX459" fmla="*/ 299466 w 2338578"/>
              <a:gd name="connsiteY459" fmla="*/ 792099 h 2105406"/>
              <a:gd name="connsiteX460" fmla="*/ 288036 w 2338578"/>
              <a:gd name="connsiteY460" fmla="*/ 835533 h 2105406"/>
              <a:gd name="connsiteX461" fmla="*/ 400050 w 2338578"/>
              <a:gd name="connsiteY461" fmla="*/ 835533 h 2105406"/>
              <a:gd name="connsiteX462" fmla="*/ 400050 w 2338578"/>
              <a:gd name="connsiteY462" fmla="*/ 835533 h 2105406"/>
              <a:gd name="connsiteX463" fmla="*/ 408051 w 2338578"/>
              <a:gd name="connsiteY463" fmla="*/ 836676 h 2105406"/>
              <a:gd name="connsiteX464" fmla="*/ 413766 w 2338578"/>
              <a:gd name="connsiteY464" fmla="*/ 837819 h 2105406"/>
              <a:gd name="connsiteX465" fmla="*/ 418338 w 2338578"/>
              <a:gd name="connsiteY465" fmla="*/ 841248 h 2105406"/>
              <a:gd name="connsiteX466" fmla="*/ 420624 w 2338578"/>
              <a:gd name="connsiteY466" fmla="*/ 844677 h 2105406"/>
              <a:gd name="connsiteX467" fmla="*/ 421767 w 2338578"/>
              <a:gd name="connsiteY467" fmla="*/ 849249 h 2105406"/>
              <a:gd name="connsiteX468" fmla="*/ 421767 w 2338578"/>
              <a:gd name="connsiteY468" fmla="*/ 854964 h 2105406"/>
              <a:gd name="connsiteX469" fmla="*/ 419481 w 2338578"/>
              <a:gd name="connsiteY469" fmla="*/ 860679 h 2105406"/>
              <a:gd name="connsiteX470" fmla="*/ 416052 w 2338578"/>
              <a:gd name="connsiteY470" fmla="*/ 866394 h 2105406"/>
              <a:gd name="connsiteX471" fmla="*/ 232029 w 2338578"/>
              <a:gd name="connsiteY471" fmla="*/ 1118997 h 2105406"/>
              <a:gd name="connsiteX472" fmla="*/ 227457 w 2338578"/>
              <a:gd name="connsiteY472" fmla="*/ 1126998 h 2105406"/>
              <a:gd name="connsiteX473" fmla="*/ 227457 w 2338578"/>
              <a:gd name="connsiteY473" fmla="*/ 1126998 h 2105406"/>
              <a:gd name="connsiteX474" fmla="*/ 222885 w 2338578"/>
              <a:gd name="connsiteY474" fmla="*/ 1131570 h 2105406"/>
              <a:gd name="connsiteX475" fmla="*/ 219456 w 2338578"/>
              <a:gd name="connsiteY475" fmla="*/ 1133856 h 2105406"/>
              <a:gd name="connsiteX476" fmla="*/ 214884 w 2338578"/>
              <a:gd name="connsiteY476" fmla="*/ 1136142 h 2105406"/>
              <a:gd name="connsiteX477" fmla="*/ 210312 w 2338578"/>
              <a:gd name="connsiteY477" fmla="*/ 1136142 h 2105406"/>
              <a:gd name="connsiteX478" fmla="*/ 205740 w 2338578"/>
              <a:gd name="connsiteY478" fmla="*/ 1136142 h 2105406"/>
              <a:gd name="connsiteX479" fmla="*/ 201168 w 2338578"/>
              <a:gd name="connsiteY479" fmla="*/ 1133856 h 2105406"/>
              <a:gd name="connsiteX480" fmla="*/ 197739 w 2338578"/>
              <a:gd name="connsiteY480" fmla="*/ 1131570 h 2105406"/>
              <a:gd name="connsiteX481" fmla="*/ 193167 w 2338578"/>
              <a:gd name="connsiteY481" fmla="*/ 1126998 h 2105406"/>
              <a:gd name="connsiteX482" fmla="*/ 128016 w 2338578"/>
              <a:gd name="connsiteY482" fmla="*/ 1036701 h 2105406"/>
              <a:gd name="connsiteX483" fmla="*/ 5715 w 2338578"/>
              <a:gd name="connsiteY483" fmla="*/ 865251 h 2105406"/>
              <a:gd name="connsiteX484" fmla="*/ 5715 w 2338578"/>
              <a:gd name="connsiteY484" fmla="*/ 865251 h 2105406"/>
              <a:gd name="connsiteX485" fmla="*/ 2286 w 2338578"/>
              <a:gd name="connsiteY485" fmla="*/ 859536 h 2105406"/>
              <a:gd name="connsiteX486" fmla="*/ 0 w 2338578"/>
              <a:gd name="connsiteY486" fmla="*/ 853821 h 2105406"/>
              <a:gd name="connsiteX487" fmla="*/ 0 w 2338578"/>
              <a:gd name="connsiteY487" fmla="*/ 848106 h 2105406"/>
              <a:gd name="connsiteX488" fmla="*/ 1143 w 2338578"/>
              <a:gd name="connsiteY488" fmla="*/ 843534 h 2105406"/>
              <a:gd name="connsiteX489" fmla="*/ 3429 w 2338578"/>
              <a:gd name="connsiteY489" fmla="*/ 840105 h 2105406"/>
              <a:gd name="connsiteX490" fmla="*/ 8001 w 2338578"/>
              <a:gd name="connsiteY490" fmla="*/ 836676 h 2105406"/>
              <a:gd name="connsiteX491" fmla="*/ 13716 w 2338578"/>
              <a:gd name="connsiteY491" fmla="*/ 835533 h 2105406"/>
              <a:gd name="connsiteX492" fmla="*/ 21717 w 2338578"/>
              <a:gd name="connsiteY492" fmla="*/ 834390 h 2105406"/>
              <a:gd name="connsiteX493" fmla="*/ 139446 w 2338578"/>
              <a:gd name="connsiteY493" fmla="*/ 835533 h 2105406"/>
              <a:gd name="connsiteX494" fmla="*/ 139446 w 2338578"/>
              <a:gd name="connsiteY494" fmla="*/ 835533 h 2105406"/>
              <a:gd name="connsiteX495" fmla="*/ 152019 w 2338578"/>
              <a:gd name="connsiteY495" fmla="*/ 782955 h 2105406"/>
              <a:gd name="connsiteX496" fmla="*/ 166878 w 2338578"/>
              <a:gd name="connsiteY496" fmla="*/ 731520 h 2105406"/>
              <a:gd name="connsiteX497" fmla="*/ 184023 w 2338578"/>
              <a:gd name="connsiteY497" fmla="*/ 681228 h 2105406"/>
              <a:gd name="connsiteX498" fmla="*/ 203454 w 2338578"/>
              <a:gd name="connsiteY498" fmla="*/ 632079 h 2105406"/>
              <a:gd name="connsiteX499" fmla="*/ 226314 w 2338578"/>
              <a:gd name="connsiteY499" fmla="*/ 584073 h 2105406"/>
              <a:gd name="connsiteX500" fmla="*/ 250317 w 2338578"/>
              <a:gd name="connsiteY500" fmla="*/ 537210 h 2105406"/>
              <a:gd name="connsiteX501" fmla="*/ 277749 w 2338578"/>
              <a:gd name="connsiteY501" fmla="*/ 491490 h 2105406"/>
              <a:gd name="connsiteX502" fmla="*/ 306324 w 2338578"/>
              <a:gd name="connsiteY502" fmla="*/ 448056 h 2105406"/>
              <a:gd name="connsiteX503" fmla="*/ 338328 w 2338578"/>
              <a:gd name="connsiteY503" fmla="*/ 405765 h 2105406"/>
              <a:gd name="connsiteX504" fmla="*/ 371475 w 2338578"/>
              <a:gd name="connsiteY504" fmla="*/ 364617 h 2105406"/>
              <a:gd name="connsiteX505" fmla="*/ 406908 w 2338578"/>
              <a:gd name="connsiteY505" fmla="*/ 325755 h 2105406"/>
              <a:gd name="connsiteX506" fmla="*/ 444627 w 2338578"/>
              <a:gd name="connsiteY506" fmla="*/ 288036 h 2105406"/>
              <a:gd name="connsiteX507" fmla="*/ 484632 w 2338578"/>
              <a:gd name="connsiteY507" fmla="*/ 252603 h 2105406"/>
              <a:gd name="connsiteX508" fmla="*/ 525780 w 2338578"/>
              <a:gd name="connsiteY508" fmla="*/ 218313 h 2105406"/>
              <a:gd name="connsiteX509" fmla="*/ 570357 w 2338578"/>
              <a:gd name="connsiteY509" fmla="*/ 186309 h 2105406"/>
              <a:gd name="connsiteX510" fmla="*/ 592074 w 2338578"/>
              <a:gd name="connsiteY510" fmla="*/ 171450 h 2105406"/>
              <a:gd name="connsiteX511" fmla="*/ 614934 w 2338578"/>
              <a:gd name="connsiteY511" fmla="*/ 156591 h 2105406"/>
              <a:gd name="connsiteX512" fmla="*/ 614934 w 2338578"/>
              <a:gd name="connsiteY512" fmla="*/ 156591 h 2105406"/>
              <a:gd name="connsiteX513" fmla="*/ 660654 w 2338578"/>
              <a:gd name="connsiteY513" fmla="*/ 130302 h 2105406"/>
              <a:gd name="connsiteX514" fmla="*/ 706374 w 2338578"/>
              <a:gd name="connsiteY514" fmla="*/ 107442 h 2105406"/>
              <a:gd name="connsiteX515" fmla="*/ 752094 w 2338578"/>
              <a:gd name="connsiteY515" fmla="*/ 85725 h 2105406"/>
              <a:gd name="connsiteX516" fmla="*/ 798957 w 2338578"/>
              <a:gd name="connsiteY516" fmla="*/ 66294 h 2105406"/>
              <a:gd name="connsiteX517" fmla="*/ 846963 w 2338578"/>
              <a:gd name="connsiteY517" fmla="*/ 50292 h 2105406"/>
              <a:gd name="connsiteX518" fmla="*/ 894969 w 2338578"/>
              <a:gd name="connsiteY518" fmla="*/ 35433 h 2105406"/>
              <a:gd name="connsiteX519" fmla="*/ 942975 w 2338578"/>
              <a:gd name="connsiteY519" fmla="*/ 24003 h 2105406"/>
              <a:gd name="connsiteX520" fmla="*/ 992124 w 2338578"/>
              <a:gd name="connsiteY520" fmla="*/ 14859 h 2105406"/>
              <a:gd name="connsiteX521" fmla="*/ 1040130 w 2338578"/>
              <a:gd name="connsiteY521" fmla="*/ 6858 h 2105406"/>
              <a:gd name="connsiteX522" fmla="*/ 1089279 w 2338578"/>
              <a:gd name="connsiteY522" fmla="*/ 2286 h 2105406"/>
              <a:gd name="connsiteX523" fmla="*/ 1138428 w 2338578"/>
              <a:gd name="connsiteY523" fmla="*/ 0 h 2105406"/>
              <a:gd name="connsiteX524" fmla="*/ 1186434 w 2338578"/>
              <a:gd name="connsiteY524" fmla="*/ 0 h 2105406"/>
              <a:gd name="connsiteX525" fmla="*/ 1235583 w 2338578"/>
              <a:gd name="connsiteY525" fmla="*/ 2286 h 2105406"/>
              <a:gd name="connsiteX526" fmla="*/ 1284732 w 2338578"/>
              <a:gd name="connsiteY526" fmla="*/ 5715 h 2105406"/>
              <a:gd name="connsiteX527" fmla="*/ 1332738 w 2338578"/>
              <a:gd name="connsiteY527" fmla="*/ 12573 h 2105406"/>
              <a:gd name="connsiteX528" fmla="*/ 1380744 w 2338578"/>
              <a:gd name="connsiteY528" fmla="*/ 20574 h 2105406"/>
              <a:gd name="connsiteX529" fmla="*/ 1427607 w 2338578"/>
              <a:gd name="connsiteY529" fmla="*/ 32004 h 2105406"/>
              <a:gd name="connsiteX530" fmla="*/ 1474470 w 2338578"/>
              <a:gd name="connsiteY530" fmla="*/ 44577 h 2105406"/>
              <a:gd name="connsiteX531" fmla="*/ 1520190 w 2338578"/>
              <a:gd name="connsiteY531" fmla="*/ 59436 h 2105406"/>
              <a:gd name="connsiteX532" fmla="*/ 1565910 w 2338578"/>
              <a:gd name="connsiteY532" fmla="*/ 77724 h 2105406"/>
              <a:gd name="connsiteX533" fmla="*/ 1610487 w 2338578"/>
              <a:gd name="connsiteY533" fmla="*/ 96012 h 2105406"/>
              <a:gd name="connsiteX534" fmla="*/ 1655064 w 2338578"/>
              <a:gd name="connsiteY534" fmla="*/ 117729 h 2105406"/>
              <a:gd name="connsiteX535" fmla="*/ 1697355 w 2338578"/>
              <a:gd name="connsiteY535" fmla="*/ 141732 h 2105406"/>
              <a:gd name="connsiteX536" fmla="*/ 1739646 w 2338578"/>
              <a:gd name="connsiteY536" fmla="*/ 166878 h 2105406"/>
              <a:gd name="connsiteX537" fmla="*/ 1780794 w 2338578"/>
              <a:gd name="connsiteY537" fmla="*/ 194310 h 2105406"/>
              <a:gd name="connsiteX538" fmla="*/ 1819656 w 2338578"/>
              <a:gd name="connsiteY538" fmla="*/ 224028 h 2105406"/>
              <a:gd name="connsiteX539" fmla="*/ 1858518 w 2338578"/>
              <a:gd name="connsiteY539" fmla="*/ 254889 h 2105406"/>
              <a:gd name="connsiteX540" fmla="*/ 1895094 w 2338578"/>
              <a:gd name="connsiteY540" fmla="*/ 289179 h 2105406"/>
              <a:gd name="connsiteX541" fmla="*/ 1930527 w 2338578"/>
              <a:gd name="connsiteY541" fmla="*/ 324612 h 2105406"/>
              <a:gd name="connsiteX542" fmla="*/ 1964817 w 2338578"/>
              <a:gd name="connsiteY542" fmla="*/ 361188 h 2105406"/>
              <a:gd name="connsiteX543" fmla="*/ 1997964 w 2338578"/>
              <a:gd name="connsiteY543" fmla="*/ 401193 h 2105406"/>
              <a:gd name="connsiteX544" fmla="*/ 2027682 w 2338578"/>
              <a:gd name="connsiteY544" fmla="*/ 442341 h 2105406"/>
              <a:gd name="connsiteX545" fmla="*/ 2027682 w 2338578"/>
              <a:gd name="connsiteY545" fmla="*/ 442341 h 2105406"/>
              <a:gd name="connsiteX546" fmla="*/ 2044827 w 2338578"/>
              <a:gd name="connsiteY546" fmla="*/ 466344 h 2105406"/>
              <a:gd name="connsiteX547" fmla="*/ 2051685 w 2338578"/>
              <a:gd name="connsiteY547" fmla="*/ 476631 h 2105406"/>
              <a:gd name="connsiteX548" fmla="*/ 2051685 w 2338578"/>
              <a:gd name="connsiteY548" fmla="*/ 476631 h 2105406"/>
              <a:gd name="connsiteX549" fmla="*/ 2053971 w 2338578"/>
              <a:gd name="connsiteY549" fmla="*/ 481203 h 2105406"/>
              <a:gd name="connsiteX550" fmla="*/ 2055114 w 2338578"/>
              <a:gd name="connsiteY550" fmla="*/ 485775 h 2105406"/>
              <a:gd name="connsiteX551" fmla="*/ 2055114 w 2338578"/>
              <a:gd name="connsiteY551" fmla="*/ 490347 h 2105406"/>
              <a:gd name="connsiteX552" fmla="*/ 2055114 w 2338578"/>
              <a:gd name="connsiteY552" fmla="*/ 496062 h 2105406"/>
              <a:gd name="connsiteX553" fmla="*/ 2052828 w 2338578"/>
              <a:gd name="connsiteY553" fmla="*/ 500634 h 2105406"/>
              <a:gd name="connsiteX554" fmla="*/ 2050542 w 2338578"/>
              <a:gd name="connsiteY554" fmla="*/ 505206 h 2105406"/>
              <a:gd name="connsiteX555" fmla="*/ 2047113 w 2338578"/>
              <a:gd name="connsiteY555" fmla="*/ 508635 h 2105406"/>
              <a:gd name="connsiteX556" fmla="*/ 2043684 w 2338578"/>
              <a:gd name="connsiteY556" fmla="*/ 512064 h 2105406"/>
              <a:gd name="connsiteX557" fmla="*/ 2043684 w 2338578"/>
              <a:gd name="connsiteY557" fmla="*/ 512064 h 2105406"/>
              <a:gd name="connsiteX558" fmla="*/ 2043684 w 2338578"/>
              <a:gd name="connsiteY558" fmla="*/ 512064 h 2105406"/>
              <a:gd name="connsiteX559" fmla="*/ 294894 w 2338578"/>
              <a:gd name="connsiteY559" fmla="*/ 1593342 h 2105406"/>
              <a:gd name="connsiteX560" fmla="*/ 374904 w 2338578"/>
              <a:gd name="connsiteY560" fmla="*/ 1544193 h 2105406"/>
              <a:gd name="connsiteX561" fmla="*/ 374904 w 2338578"/>
              <a:gd name="connsiteY561" fmla="*/ 1544193 h 2105406"/>
              <a:gd name="connsiteX562" fmla="*/ 379476 w 2338578"/>
              <a:gd name="connsiteY562" fmla="*/ 1541907 h 2105406"/>
              <a:gd name="connsiteX563" fmla="*/ 384048 w 2338578"/>
              <a:gd name="connsiteY563" fmla="*/ 1540764 h 2105406"/>
              <a:gd name="connsiteX564" fmla="*/ 389763 w 2338578"/>
              <a:gd name="connsiteY564" fmla="*/ 1540764 h 2105406"/>
              <a:gd name="connsiteX565" fmla="*/ 394335 w 2338578"/>
              <a:gd name="connsiteY565" fmla="*/ 1540764 h 2105406"/>
              <a:gd name="connsiteX566" fmla="*/ 398907 w 2338578"/>
              <a:gd name="connsiteY566" fmla="*/ 1543050 h 2105406"/>
              <a:gd name="connsiteX567" fmla="*/ 403479 w 2338578"/>
              <a:gd name="connsiteY567" fmla="*/ 1545336 h 2105406"/>
              <a:gd name="connsiteX568" fmla="*/ 408051 w 2338578"/>
              <a:gd name="connsiteY568" fmla="*/ 1548765 h 2105406"/>
              <a:gd name="connsiteX569" fmla="*/ 410337 w 2338578"/>
              <a:gd name="connsiteY569" fmla="*/ 1552194 h 2105406"/>
              <a:gd name="connsiteX570" fmla="*/ 410337 w 2338578"/>
              <a:gd name="connsiteY570" fmla="*/ 1552194 h 2105406"/>
              <a:gd name="connsiteX571" fmla="*/ 418338 w 2338578"/>
              <a:gd name="connsiteY571" fmla="*/ 1563624 h 2105406"/>
              <a:gd name="connsiteX572" fmla="*/ 436626 w 2338578"/>
              <a:gd name="connsiteY572" fmla="*/ 1589913 h 2105406"/>
              <a:gd name="connsiteX573" fmla="*/ 436626 w 2338578"/>
              <a:gd name="connsiteY573" fmla="*/ 1589913 h 2105406"/>
              <a:gd name="connsiteX574" fmla="*/ 462915 w 2338578"/>
              <a:gd name="connsiteY574" fmla="*/ 1624203 h 2105406"/>
              <a:gd name="connsiteX575" fmla="*/ 491490 w 2338578"/>
              <a:gd name="connsiteY575" fmla="*/ 1657350 h 2105406"/>
              <a:gd name="connsiteX576" fmla="*/ 521208 w 2338578"/>
              <a:gd name="connsiteY576" fmla="*/ 1689354 h 2105406"/>
              <a:gd name="connsiteX577" fmla="*/ 552069 w 2338578"/>
              <a:gd name="connsiteY577" fmla="*/ 1719072 h 2105406"/>
              <a:gd name="connsiteX578" fmla="*/ 582930 w 2338578"/>
              <a:gd name="connsiteY578" fmla="*/ 1747647 h 2105406"/>
              <a:gd name="connsiteX579" fmla="*/ 616077 w 2338578"/>
              <a:gd name="connsiteY579" fmla="*/ 1773936 h 2105406"/>
              <a:gd name="connsiteX580" fmla="*/ 650367 w 2338578"/>
              <a:gd name="connsiteY580" fmla="*/ 1797939 h 2105406"/>
              <a:gd name="connsiteX581" fmla="*/ 685800 w 2338578"/>
              <a:gd name="connsiteY581" fmla="*/ 1821942 h 2105406"/>
              <a:gd name="connsiteX582" fmla="*/ 721233 w 2338578"/>
              <a:gd name="connsiteY582" fmla="*/ 1842516 h 2105406"/>
              <a:gd name="connsiteX583" fmla="*/ 758952 w 2338578"/>
              <a:gd name="connsiteY583" fmla="*/ 1863090 h 2105406"/>
              <a:gd name="connsiteX584" fmla="*/ 796671 w 2338578"/>
              <a:gd name="connsiteY584" fmla="*/ 1880235 h 2105406"/>
              <a:gd name="connsiteX585" fmla="*/ 834390 w 2338578"/>
              <a:gd name="connsiteY585" fmla="*/ 1896237 h 2105406"/>
              <a:gd name="connsiteX586" fmla="*/ 873252 w 2338578"/>
              <a:gd name="connsiteY586" fmla="*/ 1911096 h 2105406"/>
              <a:gd name="connsiteX587" fmla="*/ 913257 w 2338578"/>
              <a:gd name="connsiteY587" fmla="*/ 1923669 h 2105406"/>
              <a:gd name="connsiteX588" fmla="*/ 953262 w 2338578"/>
              <a:gd name="connsiteY588" fmla="*/ 1933956 h 2105406"/>
              <a:gd name="connsiteX589" fmla="*/ 993267 w 2338578"/>
              <a:gd name="connsiteY589" fmla="*/ 1943100 h 2105406"/>
              <a:gd name="connsiteX590" fmla="*/ 1034415 w 2338578"/>
              <a:gd name="connsiteY590" fmla="*/ 1949958 h 2105406"/>
              <a:gd name="connsiteX591" fmla="*/ 1075563 w 2338578"/>
              <a:gd name="connsiteY591" fmla="*/ 1955673 h 2105406"/>
              <a:gd name="connsiteX592" fmla="*/ 1116711 w 2338578"/>
              <a:gd name="connsiteY592" fmla="*/ 1959102 h 2105406"/>
              <a:gd name="connsiteX593" fmla="*/ 1159002 w 2338578"/>
              <a:gd name="connsiteY593" fmla="*/ 1960245 h 2105406"/>
              <a:gd name="connsiteX594" fmla="*/ 1200150 w 2338578"/>
              <a:gd name="connsiteY594" fmla="*/ 1960245 h 2105406"/>
              <a:gd name="connsiteX595" fmla="*/ 1242441 w 2338578"/>
              <a:gd name="connsiteY595" fmla="*/ 1957959 h 2105406"/>
              <a:gd name="connsiteX596" fmla="*/ 1283589 w 2338578"/>
              <a:gd name="connsiteY596" fmla="*/ 1953387 h 2105406"/>
              <a:gd name="connsiteX597" fmla="*/ 1325880 w 2338578"/>
              <a:gd name="connsiteY597" fmla="*/ 1947672 h 2105406"/>
              <a:gd name="connsiteX598" fmla="*/ 1367028 w 2338578"/>
              <a:gd name="connsiteY598" fmla="*/ 1938528 h 2105406"/>
              <a:gd name="connsiteX599" fmla="*/ 1408176 w 2338578"/>
              <a:gd name="connsiteY599" fmla="*/ 1928241 h 2105406"/>
              <a:gd name="connsiteX600" fmla="*/ 1449324 w 2338578"/>
              <a:gd name="connsiteY600" fmla="*/ 1916811 h 2105406"/>
              <a:gd name="connsiteX601" fmla="*/ 1489329 w 2338578"/>
              <a:gd name="connsiteY601" fmla="*/ 1901952 h 2105406"/>
              <a:gd name="connsiteX602" fmla="*/ 1529334 w 2338578"/>
              <a:gd name="connsiteY602" fmla="*/ 1885950 h 2105406"/>
              <a:gd name="connsiteX603" fmla="*/ 1569339 w 2338578"/>
              <a:gd name="connsiteY603" fmla="*/ 1867662 h 2105406"/>
              <a:gd name="connsiteX604" fmla="*/ 1608201 w 2338578"/>
              <a:gd name="connsiteY604" fmla="*/ 1847088 h 2105406"/>
              <a:gd name="connsiteX605" fmla="*/ 1647063 w 2338578"/>
              <a:gd name="connsiteY605" fmla="*/ 1824228 h 2105406"/>
              <a:gd name="connsiteX606" fmla="*/ 1647063 w 2338578"/>
              <a:gd name="connsiteY606" fmla="*/ 1824228 h 2105406"/>
              <a:gd name="connsiteX607" fmla="*/ 1684782 w 2338578"/>
              <a:gd name="connsiteY607" fmla="*/ 1800225 h 2105406"/>
              <a:gd name="connsiteX608" fmla="*/ 1720215 w 2338578"/>
              <a:gd name="connsiteY608" fmla="*/ 1773936 h 2105406"/>
              <a:gd name="connsiteX609" fmla="*/ 1755648 w 2338578"/>
              <a:gd name="connsiteY609" fmla="*/ 1746504 h 2105406"/>
              <a:gd name="connsiteX610" fmla="*/ 1787652 w 2338578"/>
              <a:gd name="connsiteY610" fmla="*/ 1716786 h 2105406"/>
              <a:gd name="connsiteX611" fmla="*/ 1819656 w 2338578"/>
              <a:gd name="connsiteY611" fmla="*/ 1685925 h 2105406"/>
              <a:gd name="connsiteX612" fmla="*/ 1849374 w 2338578"/>
              <a:gd name="connsiteY612" fmla="*/ 1653921 h 2105406"/>
              <a:gd name="connsiteX613" fmla="*/ 1877949 w 2338578"/>
              <a:gd name="connsiteY613" fmla="*/ 1620774 h 2105406"/>
              <a:gd name="connsiteX614" fmla="*/ 1904238 w 2338578"/>
              <a:gd name="connsiteY614" fmla="*/ 1586484 h 2105406"/>
              <a:gd name="connsiteX615" fmla="*/ 1929384 w 2338578"/>
              <a:gd name="connsiteY615" fmla="*/ 1549908 h 2105406"/>
              <a:gd name="connsiteX616" fmla="*/ 1952244 w 2338578"/>
              <a:gd name="connsiteY616" fmla="*/ 1513332 h 2105406"/>
              <a:gd name="connsiteX617" fmla="*/ 1972818 w 2338578"/>
              <a:gd name="connsiteY617" fmla="*/ 1475613 h 2105406"/>
              <a:gd name="connsiteX618" fmla="*/ 1992249 w 2338578"/>
              <a:gd name="connsiteY618" fmla="*/ 1435608 h 2105406"/>
              <a:gd name="connsiteX619" fmla="*/ 2009394 w 2338578"/>
              <a:gd name="connsiteY619" fmla="*/ 1395603 h 2105406"/>
              <a:gd name="connsiteX620" fmla="*/ 2025396 w 2338578"/>
              <a:gd name="connsiteY620" fmla="*/ 1354455 h 2105406"/>
              <a:gd name="connsiteX621" fmla="*/ 2039112 w 2338578"/>
              <a:gd name="connsiteY621" fmla="*/ 1313307 h 2105406"/>
              <a:gd name="connsiteX622" fmla="*/ 2050542 w 2338578"/>
              <a:gd name="connsiteY622" fmla="*/ 1269873 h 2105406"/>
              <a:gd name="connsiteX623" fmla="*/ 1938528 w 2338578"/>
              <a:gd name="connsiteY623" fmla="*/ 1269873 h 2105406"/>
              <a:gd name="connsiteX624" fmla="*/ 1938528 w 2338578"/>
              <a:gd name="connsiteY624" fmla="*/ 1269873 h 2105406"/>
              <a:gd name="connsiteX625" fmla="*/ 1930527 w 2338578"/>
              <a:gd name="connsiteY625" fmla="*/ 1268730 h 2105406"/>
              <a:gd name="connsiteX626" fmla="*/ 1924812 w 2338578"/>
              <a:gd name="connsiteY626" fmla="*/ 1267587 h 2105406"/>
              <a:gd name="connsiteX627" fmla="*/ 1920240 w 2338578"/>
              <a:gd name="connsiteY627" fmla="*/ 1264158 h 2105406"/>
              <a:gd name="connsiteX628" fmla="*/ 1917954 w 2338578"/>
              <a:gd name="connsiteY628" fmla="*/ 1260729 h 2105406"/>
              <a:gd name="connsiteX629" fmla="*/ 1916811 w 2338578"/>
              <a:gd name="connsiteY629" fmla="*/ 1256157 h 2105406"/>
              <a:gd name="connsiteX630" fmla="*/ 1916811 w 2338578"/>
              <a:gd name="connsiteY630" fmla="*/ 1250442 h 2105406"/>
              <a:gd name="connsiteX631" fmla="*/ 1919097 w 2338578"/>
              <a:gd name="connsiteY631" fmla="*/ 1244727 h 2105406"/>
              <a:gd name="connsiteX632" fmla="*/ 1922526 w 2338578"/>
              <a:gd name="connsiteY632" fmla="*/ 1239012 h 2105406"/>
              <a:gd name="connsiteX633" fmla="*/ 2106549 w 2338578"/>
              <a:gd name="connsiteY633" fmla="*/ 986409 h 2105406"/>
              <a:gd name="connsiteX634" fmla="*/ 2111121 w 2338578"/>
              <a:gd name="connsiteY634" fmla="*/ 978408 h 2105406"/>
              <a:gd name="connsiteX635" fmla="*/ 2111121 w 2338578"/>
              <a:gd name="connsiteY635" fmla="*/ 978408 h 2105406"/>
              <a:gd name="connsiteX636" fmla="*/ 2115693 w 2338578"/>
              <a:gd name="connsiteY636" fmla="*/ 973836 h 2105406"/>
              <a:gd name="connsiteX637" fmla="*/ 2119122 w 2338578"/>
              <a:gd name="connsiteY637" fmla="*/ 971550 h 2105406"/>
              <a:gd name="connsiteX638" fmla="*/ 2123694 w 2338578"/>
              <a:gd name="connsiteY638" fmla="*/ 969264 h 2105406"/>
              <a:gd name="connsiteX639" fmla="*/ 2128266 w 2338578"/>
              <a:gd name="connsiteY639" fmla="*/ 969264 h 2105406"/>
              <a:gd name="connsiteX640" fmla="*/ 2132838 w 2338578"/>
              <a:gd name="connsiteY640" fmla="*/ 969264 h 2105406"/>
              <a:gd name="connsiteX641" fmla="*/ 2137410 w 2338578"/>
              <a:gd name="connsiteY641" fmla="*/ 971550 h 2105406"/>
              <a:gd name="connsiteX642" fmla="*/ 2140839 w 2338578"/>
              <a:gd name="connsiteY642" fmla="*/ 973836 h 2105406"/>
              <a:gd name="connsiteX643" fmla="*/ 2145411 w 2338578"/>
              <a:gd name="connsiteY643" fmla="*/ 978408 h 2105406"/>
              <a:gd name="connsiteX644" fmla="*/ 2210562 w 2338578"/>
              <a:gd name="connsiteY644" fmla="*/ 1068705 h 2105406"/>
              <a:gd name="connsiteX645" fmla="*/ 2332863 w 2338578"/>
              <a:gd name="connsiteY645" fmla="*/ 1240155 h 2105406"/>
              <a:gd name="connsiteX646" fmla="*/ 2332863 w 2338578"/>
              <a:gd name="connsiteY646" fmla="*/ 1240155 h 2105406"/>
              <a:gd name="connsiteX647" fmla="*/ 2336292 w 2338578"/>
              <a:gd name="connsiteY647" fmla="*/ 1245870 h 2105406"/>
              <a:gd name="connsiteX648" fmla="*/ 2338578 w 2338578"/>
              <a:gd name="connsiteY648" fmla="*/ 1251585 h 2105406"/>
              <a:gd name="connsiteX649" fmla="*/ 2338578 w 2338578"/>
              <a:gd name="connsiteY649" fmla="*/ 1257300 h 2105406"/>
              <a:gd name="connsiteX650" fmla="*/ 2337435 w 2338578"/>
              <a:gd name="connsiteY650" fmla="*/ 1261872 h 2105406"/>
              <a:gd name="connsiteX651" fmla="*/ 2335149 w 2338578"/>
              <a:gd name="connsiteY651" fmla="*/ 1265301 h 2105406"/>
              <a:gd name="connsiteX652" fmla="*/ 2330577 w 2338578"/>
              <a:gd name="connsiteY652" fmla="*/ 1268730 h 2105406"/>
              <a:gd name="connsiteX653" fmla="*/ 2324862 w 2338578"/>
              <a:gd name="connsiteY653" fmla="*/ 1269873 h 2105406"/>
              <a:gd name="connsiteX654" fmla="*/ 2316861 w 2338578"/>
              <a:gd name="connsiteY654" fmla="*/ 1271016 h 2105406"/>
              <a:gd name="connsiteX655" fmla="*/ 2199132 w 2338578"/>
              <a:gd name="connsiteY655" fmla="*/ 1269873 h 2105406"/>
              <a:gd name="connsiteX656" fmla="*/ 2199132 w 2338578"/>
              <a:gd name="connsiteY656" fmla="*/ 1269873 h 2105406"/>
              <a:gd name="connsiteX657" fmla="*/ 2186559 w 2338578"/>
              <a:gd name="connsiteY657" fmla="*/ 1322451 h 2105406"/>
              <a:gd name="connsiteX658" fmla="*/ 2171700 w 2338578"/>
              <a:gd name="connsiteY658" fmla="*/ 1373886 h 2105406"/>
              <a:gd name="connsiteX659" fmla="*/ 2154555 w 2338578"/>
              <a:gd name="connsiteY659" fmla="*/ 1424178 h 2105406"/>
              <a:gd name="connsiteX660" fmla="*/ 2135124 w 2338578"/>
              <a:gd name="connsiteY660" fmla="*/ 1473327 h 2105406"/>
              <a:gd name="connsiteX661" fmla="*/ 2112264 w 2338578"/>
              <a:gd name="connsiteY661" fmla="*/ 1521333 h 2105406"/>
              <a:gd name="connsiteX662" fmla="*/ 2088261 w 2338578"/>
              <a:gd name="connsiteY662" fmla="*/ 1568196 h 2105406"/>
              <a:gd name="connsiteX663" fmla="*/ 2060829 w 2338578"/>
              <a:gd name="connsiteY663" fmla="*/ 1613916 h 2105406"/>
              <a:gd name="connsiteX664" fmla="*/ 2032254 w 2338578"/>
              <a:gd name="connsiteY664" fmla="*/ 1657350 h 2105406"/>
              <a:gd name="connsiteX665" fmla="*/ 2000250 w 2338578"/>
              <a:gd name="connsiteY665" fmla="*/ 1699641 h 2105406"/>
              <a:gd name="connsiteX666" fmla="*/ 1967103 w 2338578"/>
              <a:gd name="connsiteY666" fmla="*/ 1740789 h 2105406"/>
              <a:gd name="connsiteX667" fmla="*/ 1931670 w 2338578"/>
              <a:gd name="connsiteY667" fmla="*/ 1779651 h 2105406"/>
              <a:gd name="connsiteX668" fmla="*/ 1893951 w 2338578"/>
              <a:gd name="connsiteY668" fmla="*/ 1817370 h 2105406"/>
              <a:gd name="connsiteX669" fmla="*/ 1853946 w 2338578"/>
              <a:gd name="connsiteY669" fmla="*/ 1852803 h 2105406"/>
              <a:gd name="connsiteX670" fmla="*/ 1812798 w 2338578"/>
              <a:gd name="connsiteY670" fmla="*/ 1887093 h 2105406"/>
              <a:gd name="connsiteX671" fmla="*/ 1768221 w 2338578"/>
              <a:gd name="connsiteY671" fmla="*/ 1919097 h 2105406"/>
              <a:gd name="connsiteX672" fmla="*/ 1746504 w 2338578"/>
              <a:gd name="connsiteY672" fmla="*/ 1933956 h 2105406"/>
              <a:gd name="connsiteX673" fmla="*/ 1723644 w 2338578"/>
              <a:gd name="connsiteY673" fmla="*/ 1948815 h 2105406"/>
              <a:gd name="connsiteX674" fmla="*/ 1723644 w 2338578"/>
              <a:gd name="connsiteY674" fmla="*/ 1948815 h 2105406"/>
              <a:gd name="connsiteX675" fmla="*/ 1677924 w 2338578"/>
              <a:gd name="connsiteY675" fmla="*/ 1975104 h 2105406"/>
              <a:gd name="connsiteX676" fmla="*/ 1632204 w 2338578"/>
              <a:gd name="connsiteY676" fmla="*/ 1997964 h 2105406"/>
              <a:gd name="connsiteX677" fmla="*/ 1586484 w 2338578"/>
              <a:gd name="connsiteY677" fmla="*/ 2019681 h 2105406"/>
              <a:gd name="connsiteX678" fmla="*/ 1539621 w 2338578"/>
              <a:gd name="connsiteY678" fmla="*/ 2039112 h 2105406"/>
              <a:gd name="connsiteX679" fmla="*/ 1491615 w 2338578"/>
              <a:gd name="connsiteY679" fmla="*/ 2055114 h 2105406"/>
              <a:gd name="connsiteX680" fmla="*/ 1443609 w 2338578"/>
              <a:gd name="connsiteY680" fmla="*/ 2069973 h 2105406"/>
              <a:gd name="connsiteX681" fmla="*/ 1395603 w 2338578"/>
              <a:gd name="connsiteY681" fmla="*/ 2081403 h 2105406"/>
              <a:gd name="connsiteX682" fmla="*/ 1347597 w 2338578"/>
              <a:gd name="connsiteY682" fmla="*/ 2090547 h 2105406"/>
              <a:gd name="connsiteX683" fmla="*/ 1298448 w 2338578"/>
              <a:gd name="connsiteY683" fmla="*/ 2098548 h 2105406"/>
              <a:gd name="connsiteX684" fmla="*/ 1249299 w 2338578"/>
              <a:gd name="connsiteY684" fmla="*/ 2103120 h 2105406"/>
              <a:gd name="connsiteX685" fmla="*/ 1200150 w 2338578"/>
              <a:gd name="connsiteY685" fmla="*/ 2105406 h 2105406"/>
              <a:gd name="connsiteX686" fmla="*/ 1152144 w 2338578"/>
              <a:gd name="connsiteY686" fmla="*/ 2105406 h 2105406"/>
              <a:gd name="connsiteX687" fmla="*/ 1102995 w 2338578"/>
              <a:gd name="connsiteY687" fmla="*/ 2103120 h 2105406"/>
              <a:gd name="connsiteX688" fmla="*/ 1054989 w 2338578"/>
              <a:gd name="connsiteY688" fmla="*/ 2099691 h 2105406"/>
              <a:gd name="connsiteX689" fmla="*/ 1005840 w 2338578"/>
              <a:gd name="connsiteY689" fmla="*/ 2092833 h 2105406"/>
              <a:gd name="connsiteX690" fmla="*/ 957834 w 2338578"/>
              <a:gd name="connsiteY690" fmla="*/ 2084832 h 2105406"/>
              <a:gd name="connsiteX691" fmla="*/ 910971 w 2338578"/>
              <a:gd name="connsiteY691" fmla="*/ 2073402 h 2105406"/>
              <a:gd name="connsiteX692" fmla="*/ 864108 w 2338578"/>
              <a:gd name="connsiteY692" fmla="*/ 2060829 h 2105406"/>
              <a:gd name="connsiteX693" fmla="*/ 818388 w 2338578"/>
              <a:gd name="connsiteY693" fmla="*/ 2045970 h 2105406"/>
              <a:gd name="connsiteX694" fmla="*/ 772668 w 2338578"/>
              <a:gd name="connsiteY694" fmla="*/ 2027682 h 2105406"/>
              <a:gd name="connsiteX695" fmla="*/ 728091 w 2338578"/>
              <a:gd name="connsiteY695" fmla="*/ 2009394 h 2105406"/>
              <a:gd name="connsiteX696" fmla="*/ 683514 w 2338578"/>
              <a:gd name="connsiteY696" fmla="*/ 1987677 h 2105406"/>
              <a:gd name="connsiteX697" fmla="*/ 641223 w 2338578"/>
              <a:gd name="connsiteY697" fmla="*/ 1963674 h 2105406"/>
              <a:gd name="connsiteX698" fmla="*/ 598932 w 2338578"/>
              <a:gd name="connsiteY698" fmla="*/ 1938528 h 2105406"/>
              <a:gd name="connsiteX699" fmla="*/ 557784 w 2338578"/>
              <a:gd name="connsiteY699" fmla="*/ 1911096 h 2105406"/>
              <a:gd name="connsiteX700" fmla="*/ 518922 w 2338578"/>
              <a:gd name="connsiteY700" fmla="*/ 1881378 h 2105406"/>
              <a:gd name="connsiteX701" fmla="*/ 480060 w 2338578"/>
              <a:gd name="connsiteY701" fmla="*/ 1850517 h 2105406"/>
              <a:gd name="connsiteX702" fmla="*/ 443484 w 2338578"/>
              <a:gd name="connsiteY702" fmla="*/ 1816227 h 2105406"/>
              <a:gd name="connsiteX703" fmla="*/ 408051 w 2338578"/>
              <a:gd name="connsiteY703" fmla="*/ 1780794 h 2105406"/>
              <a:gd name="connsiteX704" fmla="*/ 373761 w 2338578"/>
              <a:gd name="connsiteY704" fmla="*/ 1744218 h 2105406"/>
              <a:gd name="connsiteX705" fmla="*/ 340614 w 2338578"/>
              <a:gd name="connsiteY705" fmla="*/ 1704213 h 2105406"/>
              <a:gd name="connsiteX706" fmla="*/ 310896 w 2338578"/>
              <a:gd name="connsiteY706" fmla="*/ 1663065 h 2105406"/>
              <a:gd name="connsiteX707" fmla="*/ 310896 w 2338578"/>
              <a:gd name="connsiteY707" fmla="*/ 1663065 h 2105406"/>
              <a:gd name="connsiteX708" fmla="*/ 293751 w 2338578"/>
              <a:gd name="connsiteY708" fmla="*/ 1639062 h 2105406"/>
              <a:gd name="connsiteX709" fmla="*/ 286893 w 2338578"/>
              <a:gd name="connsiteY709" fmla="*/ 1628775 h 2105406"/>
              <a:gd name="connsiteX710" fmla="*/ 286893 w 2338578"/>
              <a:gd name="connsiteY710" fmla="*/ 1628775 h 2105406"/>
              <a:gd name="connsiteX711" fmla="*/ 284607 w 2338578"/>
              <a:gd name="connsiteY711" fmla="*/ 1624203 h 2105406"/>
              <a:gd name="connsiteX712" fmla="*/ 283464 w 2338578"/>
              <a:gd name="connsiteY712" fmla="*/ 1619631 h 2105406"/>
              <a:gd name="connsiteX713" fmla="*/ 283464 w 2338578"/>
              <a:gd name="connsiteY713" fmla="*/ 1615059 h 2105406"/>
              <a:gd name="connsiteX714" fmla="*/ 283464 w 2338578"/>
              <a:gd name="connsiteY714" fmla="*/ 1609344 h 2105406"/>
              <a:gd name="connsiteX715" fmla="*/ 285750 w 2338578"/>
              <a:gd name="connsiteY715" fmla="*/ 1604772 h 2105406"/>
              <a:gd name="connsiteX716" fmla="*/ 288036 w 2338578"/>
              <a:gd name="connsiteY716" fmla="*/ 1600200 h 2105406"/>
              <a:gd name="connsiteX717" fmla="*/ 291465 w 2338578"/>
              <a:gd name="connsiteY717" fmla="*/ 1596771 h 2105406"/>
              <a:gd name="connsiteX718" fmla="*/ 294894 w 2338578"/>
              <a:gd name="connsiteY718" fmla="*/ 1593342 h 2105406"/>
              <a:gd name="connsiteX719" fmla="*/ 294894 w 2338578"/>
              <a:gd name="connsiteY719" fmla="*/ 1593342 h 2105406"/>
              <a:gd name="connsiteX720" fmla="*/ 294894 w 2338578"/>
              <a:gd name="connsiteY720" fmla="*/ 1593342 h 2105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Lst>
            <a:rect l="l" t="t" r="r" b="b"/>
            <a:pathLst>
              <a:path w="2338578" h="2105406">
                <a:moveTo>
                  <a:pt x="1576197" y="1090422"/>
                </a:moveTo>
                <a:lnTo>
                  <a:pt x="1576197" y="1090422"/>
                </a:lnTo>
                <a:lnTo>
                  <a:pt x="1577340" y="1070991"/>
                </a:lnTo>
                <a:lnTo>
                  <a:pt x="1577340" y="1070991"/>
                </a:lnTo>
                <a:lnTo>
                  <a:pt x="1577340" y="1050417"/>
                </a:lnTo>
                <a:lnTo>
                  <a:pt x="1577340" y="1050417"/>
                </a:lnTo>
                <a:lnTo>
                  <a:pt x="1577340" y="1033272"/>
                </a:lnTo>
                <a:lnTo>
                  <a:pt x="1577340" y="1033272"/>
                </a:lnTo>
                <a:lnTo>
                  <a:pt x="1576197" y="1016127"/>
                </a:lnTo>
                <a:lnTo>
                  <a:pt x="1576197" y="1016127"/>
                </a:lnTo>
                <a:lnTo>
                  <a:pt x="1604772" y="1001268"/>
                </a:lnTo>
                <a:lnTo>
                  <a:pt x="1631061" y="986409"/>
                </a:lnTo>
                <a:lnTo>
                  <a:pt x="1657350" y="970407"/>
                </a:lnTo>
                <a:lnTo>
                  <a:pt x="1681353" y="954405"/>
                </a:lnTo>
                <a:lnTo>
                  <a:pt x="1681353" y="954405"/>
                </a:lnTo>
                <a:lnTo>
                  <a:pt x="1685925" y="949833"/>
                </a:lnTo>
                <a:lnTo>
                  <a:pt x="1689354" y="944118"/>
                </a:lnTo>
                <a:lnTo>
                  <a:pt x="1690497" y="937260"/>
                </a:lnTo>
                <a:lnTo>
                  <a:pt x="1690497" y="930402"/>
                </a:lnTo>
                <a:lnTo>
                  <a:pt x="1690497" y="930402"/>
                </a:lnTo>
                <a:lnTo>
                  <a:pt x="1685925" y="912114"/>
                </a:lnTo>
                <a:lnTo>
                  <a:pt x="1680210" y="892683"/>
                </a:lnTo>
                <a:lnTo>
                  <a:pt x="1673352" y="873252"/>
                </a:lnTo>
                <a:lnTo>
                  <a:pt x="1666494" y="853821"/>
                </a:lnTo>
                <a:lnTo>
                  <a:pt x="1666494" y="853821"/>
                </a:lnTo>
                <a:lnTo>
                  <a:pt x="1663065" y="848106"/>
                </a:lnTo>
                <a:lnTo>
                  <a:pt x="1658493" y="843534"/>
                </a:lnTo>
                <a:lnTo>
                  <a:pt x="1652778" y="841248"/>
                </a:lnTo>
                <a:lnTo>
                  <a:pt x="1647063" y="840105"/>
                </a:lnTo>
                <a:lnTo>
                  <a:pt x="1647063" y="840105"/>
                </a:lnTo>
                <a:lnTo>
                  <a:pt x="1615059" y="838962"/>
                </a:lnTo>
                <a:lnTo>
                  <a:pt x="1583055" y="838962"/>
                </a:lnTo>
                <a:lnTo>
                  <a:pt x="1552194" y="840105"/>
                </a:lnTo>
                <a:lnTo>
                  <a:pt x="1520190" y="843534"/>
                </a:lnTo>
                <a:lnTo>
                  <a:pt x="1520190" y="843534"/>
                </a:lnTo>
                <a:lnTo>
                  <a:pt x="1519047" y="843534"/>
                </a:lnTo>
                <a:lnTo>
                  <a:pt x="1519047" y="843534"/>
                </a:lnTo>
                <a:lnTo>
                  <a:pt x="1509903" y="827532"/>
                </a:lnTo>
                <a:lnTo>
                  <a:pt x="1499616" y="812673"/>
                </a:lnTo>
                <a:lnTo>
                  <a:pt x="1499616" y="812673"/>
                </a:lnTo>
                <a:lnTo>
                  <a:pt x="1489329" y="798957"/>
                </a:lnTo>
                <a:lnTo>
                  <a:pt x="1476756" y="784098"/>
                </a:lnTo>
                <a:lnTo>
                  <a:pt x="1476756" y="784098"/>
                </a:lnTo>
                <a:lnTo>
                  <a:pt x="1490472" y="757809"/>
                </a:lnTo>
                <a:lnTo>
                  <a:pt x="1503045" y="730377"/>
                </a:lnTo>
                <a:lnTo>
                  <a:pt x="1514475" y="702945"/>
                </a:lnTo>
                <a:lnTo>
                  <a:pt x="1525905" y="672084"/>
                </a:lnTo>
                <a:lnTo>
                  <a:pt x="1525905" y="672084"/>
                </a:lnTo>
                <a:lnTo>
                  <a:pt x="1527048" y="665226"/>
                </a:lnTo>
                <a:lnTo>
                  <a:pt x="1525905" y="658368"/>
                </a:lnTo>
                <a:lnTo>
                  <a:pt x="1523619" y="652653"/>
                </a:lnTo>
                <a:lnTo>
                  <a:pt x="1519047" y="646938"/>
                </a:lnTo>
                <a:lnTo>
                  <a:pt x="1519047" y="646938"/>
                </a:lnTo>
                <a:lnTo>
                  <a:pt x="1501902" y="633222"/>
                </a:lnTo>
                <a:lnTo>
                  <a:pt x="1484757" y="620649"/>
                </a:lnTo>
                <a:lnTo>
                  <a:pt x="1469898" y="609219"/>
                </a:lnTo>
                <a:lnTo>
                  <a:pt x="1453896" y="600075"/>
                </a:lnTo>
                <a:lnTo>
                  <a:pt x="1453896" y="600075"/>
                </a:lnTo>
                <a:lnTo>
                  <a:pt x="1448181" y="597789"/>
                </a:lnTo>
                <a:lnTo>
                  <a:pt x="1442466" y="596646"/>
                </a:lnTo>
                <a:lnTo>
                  <a:pt x="1435608" y="597789"/>
                </a:lnTo>
                <a:lnTo>
                  <a:pt x="1429893" y="600075"/>
                </a:lnTo>
                <a:lnTo>
                  <a:pt x="1429893" y="600075"/>
                </a:lnTo>
                <a:lnTo>
                  <a:pt x="1403604" y="618363"/>
                </a:lnTo>
                <a:lnTo>
                  <a:pt x="1378458" y="636651"/>
                </a:lnTo>
                <a:lnTo>
                  <a:pt x="1354455" y="656082"/>
                </a:lnTo>
                <a:lnTo>
                  <a:pt x="1330452" y="677799"/>
                </a:lnTo>
                <a:lnTo>
                  <a:pt x="1330452" y="677799"/>
                </a:lnTo>
                <a:lnTo>
                  <a:pt x="1305306" y="667512"/>
                </a:lnTo>
                <a:lnTo>
                  <a:pt x="1295019" y="664083"/>
                </a:lnTo>
                <a:lnTo>
                  <a:pt x="1295019" y="664083"/>
                </a:lnTo>
                <a:lnTo>
                  <a:pt x="1277874" y="659511"/>
                </a:lnTo>
                <a:lnTo>
                  <a:pt x="1259586" y="654939"/>
                </a:lnTo>
                <a:lnTo>
                  <a:pt x="1259586" y="654939"/>
                </a:lnTo>
                <a:lnTo>
                  <a:pt x="1255014" y="624078"/>
                </a:lnTo>
                <a:lnTo>
                  <a:pt x="1249299" y="593217"/>
                </a:lnTo>
                <a:lnTo>
                  <a:pt x="1241298" y="563499"/>
                </a:lnTo>
                <a:lnTo>
                  <a:pt x="1233297" y="534924"/>
                </a:lnTo>
                <a:lnTo>
                  <a:pt x="1233297" y="534924"/>
                </a:lnTo>
                <a:lnTo>
                  <a:pt x="1231011" y="529209"/>
                </a:lnTo>
                <a:lnTo>
                  <a:pt x="1226439" y="524637"/>
                </a:lnTo>
                <a:lnTo>
                  <a:pt x="1220724" y="521208"/>
                </a:lnTo>
                <a:lnTo>
                  <a:pt x="1213866" y="518922"/>
                </a:lnTo>
                <a:lnTo>
                  <a:pt x="1213866" y="518922"/>
                </a:lnTo>
                <a:lnTo>
                  <a:pt x="1173861" y="517779"/>
                </a:lnTo>
                <a:lnTo>
                  <a:pt x="1153287" y="517779"/>
                </a:lnTo>
                <a:lnTo>
                  <a:pt x="1133856" y="518922"/>
                </a:lnTo>
                <a:lnTo>
                  <a:pt x="1133856" y="518922"/>
                </a:lnTo>
                <a:lnTo>
                  <a:pt x="1126998" y="520065"/>
                </a:lnTo>
                <a:lnTo>
                  <a:pt x="1122426" y="523494"/>
                </a:lnTo>
                <a:lnTo>
                  <a:pt x="1117854" y="528066"/>
                </a:lnTo>
                <a:lnTo>
                  <a:pt x="1114425" y="532638"/>
                </a:lnTo>
                <a:lnTo>
                  <a:pt x="1114425" y="532638"/>
                </a:lnTo>
                <a:lnTo>
                  <a:pt x="1104138" y="561213"/>
                </a:lnTo>
                <a:lnTo>
                  <a:pt x="1093851" y="592074"/>
                </a:lnTo>
                <a:lnTo>
                  <a:pt x="1085850" y="622935"/>
                </a:lnTo>
                <a:lnTo>
                  <a:pt x="1078992" y="653796"/>
                </a:lnTo>
                <a:lnTo>
                  <a:pt x="1078992" y="653796"/>
                </a:lnTo>
                <a:lnTo>
                  <a:pt x="1060704" y="659511"/>
                </a:lnTo>
                <a:lnTo>
                  <a:pt x="1042416" y="664083"/>
                </a:lnTo>
                <a:lnTo>
                  <a:pt x="1033272" y="667512"/>
                </a:lnTo>
                <a:lnTo>
                  <a:pt x="1033272" y="667512"/>
                </a:lnTo>
                <a:lnTo>
                  <a:pt x="1008126" y="676656"/>
                </a:lnTo>
                <a:lnTo>
                  <a:pt x="1008126" y="676656"/>
                </a:lnTo>
                <a:lnTo>
                  <a:pt x="986409" y="654939"/>
                </a:lnTo>
                <a:lnTo>
                  <a:pt x="964692" y="634365"/>
                </a:lnTo>
                <a:lnTo>
                  <a:pt x="941832" y="614934"/>
                </a:lnTo>
                <a:lnTo>
                  <a:pt x="917829" y="596646"/>
                </a:lnTo>
                <a:lnTo>
                  <a:pt x="917829" y="596646"/>
                </a:lnTo>
                <a:lnTo>
                  <a:pt x="910971" y="593217"/>
                </a:lnTo>
                <a:lnTo>
                  <a:pt x="905256" y="592074"/>
                </a:lnTo>
                <a:lnTo>
                  <a:pt x="898398" y="592074"/>
                </a:lnTo>
                <a:lnTo>
                  <a:pt x="892683" y="594360"/>
                </a:lnTo>
                <a:lnTo>
                  <a:pt x="892683" y="594360"/>
                </a:lnTo>
                <a:lnTo>
                  <a:pt x="876681" y="604647"/>
                </a:lnTo>
                <a:lnTo>
                  <a:pt x="860679" y="616077"/>
                </a:lnTo>
                <a:lnTo>
                  <a:pt x="830961" y="637794"/>
                </a:lnTo>
                <a:lnTo>
                  <a:pt x="827532" y="641223"/>
                </a:lnTo>
                <a:lnTo>
                  <a:pt x="827532" y="641223"/>
                </a:lnTo>
                <a:lnTo>
                  <a:pt x="822960" y="645795"/>
                </a:lnTo>
                <a:lnTo>
                  <a:pt x="819531" y="651510"/>
                </a:lnTo>
                <a:lnTo>
                  <a:pt x="818388" y="658368"/>
                </a:lnTo>
                <a:lnTo>
                  <a:pt x="819531" y="665226"/>
                </a:lnTo>
                <a:lnTo>
                  <a:pt x="819531" y="665226"/>
                </a:lnTo>
                <a:lnTo>
                  <a:pt x="828675" y="697230"/>
                </a:lnTo>
                <a:lnTo>
                  <a:pt x="838962" y="728091"/>
                </a:lnTo>
                <a:lnTo>
                  <a:pt x="850392" y="756666"/>
                </a:lnTo>
                <a:lnTo>
                  <a:pt x="862965" y="782955"/>
                </a:lnTo>
                <a:lnTo>
                  <a:pt x="862965" y="782955"/>
                </a:lnTo>
                <a:lnTo>
                  <a:pt x="850392" y="797814"/>
                </a:lnTo>
                <a:lnTo>
                  <a:pt x="840105" y="811530"/>
                </a:lnTo>
                <a:lnTo>
                  <a:pt x="840105" y="811530"/>
                </a:lnTo>
                <a:lnTo>
                  <a:pt x="828675" y="826389"/>
                </a:lnTo>
                <a:lnTo>
                  <a:pt x="819531" y="842391"/>
                </a:lnTo>
                <a:lnTo>
                  <a:pt x="819531" y="842391"/>
                </a:lnTo>
                <a:lnTo>
                  <a:pt x="818388" y="843534"/>
                </a:lnTo>
                <a:lnTo>
                  <a:pt x="818388" y="843534"/>
                </a:lnTo>
                <a:lnTo>
                  <a:pt x="788670" y="838962"/>
                </a:lnTo>
                <a:lnTo>
                  <a:pt x="758952" y="834390"/>
                </a:lnTo>
                <a:lnTo>
                  <a:pt x="728091" y="832104"/>
                </a:lnTo>
                <a:lnTo>
                  <a:pt x="697230" y="830961"/>
                </a:lnTo>
                <a:lnTo>
                  <a:pt x="697230" y="830961"/>
                </a:lnTo>
                <a:lnTo>
                  <a:pt x="690372" y="832104"/>
                </a:lnTo>
                <a:lnTo>
                  <a:pt x="683514" y="835533"/>
                </a:lnTo>
                <a:lnTo>
                  <a:pt x="678942" y="840105"/>
                </a:lnTo>
                <a:lnTo>
                  <a:pt x="675513" y="845820"/>
                </a:lnTo>
                <a:lnTo>
                  <a:pt x="673227" y="851535"/>
                </a:lnTo>
                <a:lnTo>
                  <a:pt x="673227" y="851535"/>
                </a:lnTo>
                <a:lnTo>
                  <a:pt x="660654" y="885825"/>
                </a:lnTo>
                <a:lnTo>
                  <a:pt x="654939" y="904113"/>
                </a:lnTo>
                <a:lnTo>
                  <a:pt x="650367" y="922401"/>
                </a:lnTo>
                <a:lnTo>
                  <a:pt x="650367" y="922401"/>
                </a:lnTo>
                <a:lnTo>
                  <a:pt x="650367" y="928116"/>
                </a:lnTo>
                <a:lnTo>
                  <a:pt x="651510" y="934974"/>
                </a:lnTo>
                <a:lnTo>
                  <a:pt x="653796" y="939546"/>
                </a:lnTo>
                <a:lnTo>
                  <a:pt x="658368" y="944118"/>
                </a:lnTo>
                <a:lnTo>
                  <a:pt x="658368" y="944118"/>
                </a:lnTo>
                <a:lnTo>
                  <a:pt x="682371" y="963549"/>
                </a:lnTo>
                <a:lnTo>
                  <a:pt x="707517" y="981837"/>
                </a:lnTo>
                <a:lnTo>
                  <a:pt x="734949" y="998982"/>
                </a:lnTo>
                <a:lnTo>
                  <a:pt x="762381" y="1014984"/>
                </a:lnTo>
                <a:lnTo>
                  <a:pt x="762381" y="1014984"/>
                </a:lnTo>
                <a:lnTo>
                  <a:pt x="761238" y="1034415"/>
                </a:lnTo>
                <a:lnTo>
                  <a:pt x="761238" y="1034415"/>
                </a:lnTo>
                <a:lnTo>
                  <a:pt x="761238" y="1053846"/>
                </a:lnTo>
                <a:lnTo>
                  <a:pt x="761238" y="1053846"/>
                </a:lnTo>
                <a:lnTo>
                  <a:pt x="761238" y="1070991"/>
                </a:lnTo>
                <a:lnTo>
                  <a:pt x="761238" y="1070991"/>
                </a:lnTo>
                <a:lnTo>
                  <a:pt x="762381" y="1089279"/>
                </a:lnTo>
                <a:lnTo>
                  <a:pt x="762381" y="1089279"/>
                </a:lnTo>
                <a:lnTo>
                  <a:pt x="733806" y="1104138"/>
                </a:lnTo>
                <a:lnTo>
                  <a:pt x="707517" y="1118997"/>
                </a:lnTo>
                <a:lnTo>
                  <a:pt x="681228" y="1134999"/>
                </a:lnTo>
                <a:lnTo>
                  <a:pt x="657225" y="1151001"/>
                </a:lnTo>
                <a:lnTo>
                  <a:pt x="657225" y="1151001"/>
                </a:lnTo>
                <a:lnTo>
                  <a:pt x="652653" y="1155573"/>
                </a:lnTo>
                <a:lnTo>
                  <a:pt x="649224" y="1161288"/>
                </a:lnTo>
                <a:lnTo>
                  <a:pt x="648081" y="1168146"/>
                </a:lnTo>
                <a:lnTo>
                  <a:pt x="648081" y="1175004"/>
                </a:lnTo>
                <a:lnTo>
                  <a:pt x="648081" y="1175004"/>
                </a:lnTo>
                <a:lnTo>
                  <a:pt x="652653" y="1193292"/>
                </a:lnTo>
                <a:lnTo>
                  <a:pt x="658368" y="1212723"/>
                </a:lnTo>
                <a:lnTo>
                  <a:pt x="665226" y="1232154"/>
                </a:lnTo>
                <a:lnTo>
                  <a:pt x="672084" y="1251585"/>
                </a:lnTo>
                <a:lnTo>
                  <a:pt x="672084" y="1251585"/>
                </a:lnTo>
                <a:lnTo>
                  <a:pt x="675513" y="1257300"/>
                </a:lnTo>
                <a:lnTo>
                  <a:pt x="680085" y="1261872"/>
                </a:lnTo>
                <a:lnTo>
                  <a:pt x="685800" y="1264158"/>
                </a:lnTo>
                <a:lnTo>
                  <a:pt x="691515" y="1265301"/>
                </a:lnTo>
                <a:lnTo>
                  <a:pt x="691515" y="1265301"/>
                </a:lnTo>
                <a:lnTo>
                  <a:pt x="723519" y="1266444"/>
                </a:lnTo>
                <a:lnTo>
                  <a:pt x="755523" y="1266444"/>
                </a:lnTo>
                <a:lnTo>
                  <a:pt x="786384" y="1264158"/>
                </a:lnTo>
                <a:lnTo>
                  <a:pt x="818388" y="1261872"/>
                </a:lnTo>
                <a:lnTo>
                  <a:pt x="818388" y="1261872"/>
                </a:lnTo>
                <a:lnTo>
                  <a:pt x="819531" y="1263015"/>
                </a:lnTo>
                <a:lnTo>
                  <a:pt x="819531" y="1263015"/>
                </a:lnTo>
                <a:lnTo>
                  <a:pt x="828675" y="1277874"/>
                </a:lnTo>
                <a:lnTo>
                  <a:pt x="838962" y="1292733"/>
                </a:lnTo>
                <a:lnTo>
                  <a:pt x="838962" y="1292733"/>
                </a:lnTo>
                <a:lnTo>
                  <a:pt x="849249" y="1306449"/>
                </a:lnTo>
                <a:lnTo>
                  <a:pt x="861822" y="1321308"/>
                </a:lnTo>
                <a:lnTo>
                  <a:pt x="861822" y="1321308"/>
                </a:lnTo>
                <a:lnTo>
                  <a:pt x="848106" y="1347597"/>
                </a:lnTo>
                <a:lnTo>
                  <a:pt x="835533" y="1373886"/>
                </a:lnTo>
                <a:lnTo>
                  <a:pt x="824103" y="1402461"/>
                </a:lnTo>
                <a:lnTo>
                  <a:pt x="812673" y="1433322"/>
                </a:lnTo>
                <a:lnTo>
                  <a:pt x="812673" y="1433322"/>
                </a:lnTo>
                <a:lnTo>
                  <a:pt x="811530" y="1440180"/>
                </a:lnTo>
                <a:lnTo>
                  <a:pt x="812673" y="1447038"/>
                </a:lnTo>
                <a:lnTo>
                  <a:pt x="814959" y="1452753"/>
                </a:lnTo>
                <a:lnTo>
                  <a:pt x="819531" y="1458468"/>
                </a:lnTo>
                <a:lnTo>
                  <a:pt x="819531" y="1458468"/>
                </a:lnTo>
                <a:lnTo>
                  <a:pt x="836676" y="1472184"/>
                </a:lnTo>
                <a:lnTo>
                  <a:pt x="853821" y="1484757"/>
                </a:lnTo>
                <a:lnTo>
                  <a:pt x="868680" y="1496187"/>
                </a:lnTo>
                <a:lnTo>
                  <a:pt x="884682" y="1505331"/>
                </a:lnTo>
                <a:lnTo>
                  <a:pt x="884682" y="1505331"/>
                </a:lnTo>
                <a:lnTo>
                  <a:pt x="890397" y="1507617"/>
                </a:lnTo>
                <a:lnTo>
                  <a:pt x="896112" y="1508760"/>
                </a:lnTo>
                <a:lnTo>
                  <a:pt x="902970" y="1507617"/>
                </a:lnTo>
                <a:lnTo>
                  <a:pt x="908685" y="1505331"/>
                </a:lnTo>
                <a:lnTo>
                  <a:pt x="908685" y="1505331"/>
                </a:lnTo>
                <a:lnTo>
                  <a:pt x="934974" y="1487043"/>
                </a:lnTo>
                <a:lnTo>
                  <a:pt x="960120" y="1468755"/>
                </a:lnTo>
                <a:lnTo>
                  <a:pt x="984123" y="1449324"/>
                </a:lnTo>
                <a:lnTo>
                  <a:pt x="1008126" y="1427607"/>
                </a:lnTo>
                <a:lnTo>
                  <a:pt x="1008126" y="1427607"/>
                </a:lnTo>
                <a:lnTo>
                  <a:pt x="1033272" y="1437894"/>
                </a:lnTo>
                <a:lnTo>
                  <a:pt x="1043559" y="1441323"/>
                </a:lnTo>
                <a:lnTo>
                  <a:pt x="1043559" y="1441323"/>
                </a:lnTo>
                <a:lnTo>
                  <a:pt x="1060704" y="1445895"/>
                </a:lnTo>
                <a:lnTo>
                  <a:pt x="1078992" y="1450467"/>
                </a:lnTo>
                <a:lnTo>
                  <a:pt x="1078992" y="1450467"/>
                </a:lnTo>
                <a:lnTo>
                  <a:pt x="1083564" y="1481328"/>
                </a:lnTo>
                <a:lnTo>
                  <a:pt x="1089279" y="1512189"/>
                </a:lnTo>
                <a:lnTo>
                  <a:pt x="1096137" y="1541907"/>
                </a:lnTo>
                <a:lnTo>
                  <a:pt x="1105281" y="1570482"/>
                </a:lnTo>
                <a:lnTo>
                  <a:pt x="1105281" y="1570482"/>
                </a:lnTo>
                <a:lnTo>
                  <a:pt x="1107567" y="1576197"/>
                </a:lnTo>
                <a:lnTo>
                  <a:pt x="1112139" y="1580769"/>
                </a:lnTo>
                <a:lnTo>
                  <a:pt x="1117854" y="1584198"/>
                </a:lnTo>
                <a:lnTo>
                  <a:pt x="1124712" y="1586484"/>
                </a:lnTo>
                <a:lnTo>
                  <a:pt x="1124712" y="1586484"/>
                </a:lnTo>
                <a:lnTo>
                  <a:pt x="1147572" y="1587627"/>
                </a:lnTo>
                <a:lnTo>
                  <a:pt x="1170432" y="1587627"/>
                </a:lnTo>
                <a:lnTo>
                  <a:pt x="1170432" y="1587627"/>
                </a:lnTo>
                <a:lnTo>
                  <a:pt x="1187577" y="1587627"/>
                </a:lnTo>
                <a:lnTo>
                  <a:pt x="1204722" y="1586484"/>
                </a:lnTo>
                <a:lnTo>
                  <a:pt x="1204722" y="1586484"/>
                </a:lnTo>
                <a:lnTo>
                  <a:pt x="1211580" y="1585341"/>
                </a:lnTo>
                <a:lnTo>
                  <a:pt x="1216152" y="1581912"/>
                </a:lnTo>
                <a:lnTo>
                  <a:pt x="1220724" y="1577340"/>
                </a:lnTo>
                <a:lnTo>
                  <a:pt x="1224153" y="1572768"/>
                </a:lnTo>
                <a:lnTo>
                  <a:pt x="1224153" y="1572768"/>
                </a:lnTo>
                <a:lnTo>
                  <a:pt x="1234440" y="1544193"/>
                </a:lnTo>
                <a:lnTo>
                  <a:pt x="1244727" y="1513332"/>
                </a:lnTo>
                <a:lnTo>
                  <a:pt x="1252728" y="1482471"/>
                </a:lnTo>
                <a:lnTo>
                  <a:pt x="1259586" y="1451610"/>
                </a:lnTo>
                <a:lnTo>
                  <a:pt x="1259586" y="1451610"/>
                </a:lnTo>
                <a:lnTo>
                  <a:pt x="1277874" y="1445895"/>
                </a:lnTo>
                <a:lnTo>
                  <a:pt x="1296162" y="1441323"/>
                </a:lnTo>
                <a:lnTo>
                  <a:pt x="1305306" y="1437894"/>
                </a:lnTo>
                <a:lnTo>
                  <a:pt x="1305306" y="1437894"/>
                </a:lnTo>
                <a:lnTo>
                  <a:pt x="1330452" y="1428750"/>
                </a:lnTo>
                <a:lnTo>
                  <a:pt x="1330452" y="1428750"/>
                </a:lnTo>
                <a:lnTo>
                  <a:pt x="1351026" y="1450467"/>
                </a:lnTo>
                <a:lnTo>
                  <a:pt x="1373886" y="1471041"/>
                </a:lnTo>
                <a:lnTo>
                  <a:pt x="1396746" y="1490472"/>
                </a:lnTo>
                <a:lnTo>
                  <a:pt x="1420749" y="1508760"/>
                </a:lnTo>
                <a:lnTo>
                  <a:pt x="1420749" y="1508760"/>
                </a:lnTo>
                <a:lnTo>
                  <a:pt x="1427607" y="1512189"/>
                </a:lnTo>
                <a:lnTo>
                  <a:pt x="1433322" y="1513332"/>
                </a:lnTo>
                <a:lnTo>
                  <a:pt x="1440180" y="1513332"/>
                </a:lnTo>
                <a:lnTo>
                  <a:pt x="1445895" y="1511046"/>
                </a:lnTo>
                <a:lnTo>
                  <a:pt x="1445895" y="1511046"/>
                </a:lnTo>
                <a:lnTo>
                  <a:pt x="1463040" y="1500759"/>
                </a:lnTo>
                <a:lnTo>
                  <a:pt x="1479042" y="1489329"/>
                </a:lnTo>
                <a:lnTo>
                  <a:pt x="1511046" y="1464183"/>
                </a:lnTo>
                <a:lnTo>
                  <a:pt x="1511046" y="1464183"/>
                </a:lnTo>
                <a:lnTo>
                  <a:pt x="1515618" y="1459611"/>
                </a:lnTo>
                <a:lnTo>
                  <a:pt x="1519047" y="1453896"/>
                </a:lnTo>
                <a:lnTo>
                  <a:pt x="1520190" y="1447038"/>
                </a:lnTo>
                <a:lnTo>
                  <a:pt x="1519047" y="1440180"/>
                </a:lnTo>
                <a:lnTo>
                  <a:pt x="1519047" y="1440180"/>
                </a:lnTo>
                <a:lnTo>
                  <a:pt x="1509903" y="1408176"/>
                </a:lnTo>
                <a:lnTo>
                  <a:pt x="1499616" y="1377315"/>
                </a:lnTo>
                <a:lnTo>
                  <a:pt x="1488186" y="1348740"/>
                </a:lnTo>
                <a:lnTo>
                  <a:pt x="1475613" y="1322451"/>
                </a:lnTo>
                <a:lnTo>
                  <a:pt x="1475613" y="1322451"/>
                </a:lnTo>
                <a:lnTo>
                  <a:pt x="1488186" y="1307592"/>
                </a:lnTo>
                <a:lnTo>
                  <a:pt x="1498473" y="1293876"/>
                </a:lnTo>
                <a:lnTo>
                  <a:pt x="1498473" y="1293876"/>
                </a:lnTo>
                <a:lnTo>
                  <a:pt x="1509903" y="1279017"/>
                </a:lnTo>
                <a:lnTo>
                  <a:pt x="1519047" y="1261872"/>
                </a:lnTo>
                <a:lnTo>
                  <a:pt x="1519047" y="1261872"/>
                </a:lnTo>
                <a:lnTo>
                  <a:pt x="1520190" y="1261872"/>
                </a:lnTo>
                <a:lnTo>
                  <a:pt x="1520190" y="1261872"/>
                </a:lnTo>
                <a:lnTo>
                  <a:pt x="1549908" y="1266444"/>
                </a:lnTo>
                <a:lnTo>
                  <a:pt x="1579626" y="1269873"/>
                </a:lnTo>
                <a:lnTo>
                  <a:pt x="1610487" y="1273302"/>
                </a:lnTo>
                <a:lnTo>
                  <a:pt x="1641348" y="1274445"/>
                </a:lnTo>
                <a:lnTo>
                  <a:pt x="1641348" y="1274445"/>
                </a:lnTo>
                <a:lnTo>
                  <a:pt x="1641348" y="1274445"/>
                </a:lnTo>
                <a:lnTo>
                  <a:pt x="1641348" y="1274445"/>
                </a:lnTo>
                <a:lnTo>
                  <a:pt x="1645920" y="1273302"/>
                </a:lnTo>
                <a:lnTo>
                  <a:pt x="1649349" y="1272159"/>
                </a:lnTo>
                <a:lnTo>
                  <a:pt x="1655064" y="1267587"/>
                </a:lnTo>
                <a:lnTo>
                  <a:pt x="1660779" y="1261872"/>
                </a:lnTo>
                <a:lnTo>
                  <a:pt x="1664208" y="1255014"/>
                </a:lnTo>
                <a:lnTo>
                  <a:pt x="1664208" y="1255014"/>
                </a:lnTo>
                <a:lnTo>
                  <a:pt x="1677924" y="1220724"/>
                </a:lnTo>
                <a:lnTo>
                  <a:pt x="1683639" y="1202436"/>
                </a:lnTo>
                <a:lnTo>
                  <a:pt x="1688211" y="1183005"/>
                </a:lnTo>
                <a:lnTo>
                  <a:pt x="1688211" y="1183005"/>
                </a:lnTo>
                <a:lnTo>
                  <a:pt x="1688211" y="1177290"/>
                </a:lnTo>
                <a:lnTo>
                  <a:pt x="1687068" y="1170432"/>
                </a:lnTo>
                <a:lnTo>
                  <a:pt x="1684782" y="1165860"/>
                </a:lnTo>
                <a:lnTo>
                  <a:pt x="1680210" y="1161288"/>
                </a:lnTo>
                <a:lnTo>
                  <a:pt x="1680210" y="1161288"/>
                </a:lnTo>
                <a:lnTo>
                  <a:pt x="1656207" y="1141857"/>
                </a:lnTo>
                <a:lnTo>
                  <a:pt x="1631061" y="1123569"/>
                </a:lnTo>
                <a:lnTo>
                  <a:pt x="1603629" y="1106424"/>
                </a:lnTo>
                <a:lnTo>
                  <a:pt x="1576197" y="1090422"/>
                </a:lnTo>
                <a:lnTo>
                  <a:pt x="1576197" y="1090422"/>
                </a:lnTo>
                <a:lnTo>
                  <a:pt x="1576197" y="1090422"/>
                </a:lnTo>
                <a:close/>
                <a:moveTo>
                  <a:pt x="1169289" y="1267587"/>
                </a:moveTo>
                <a:lnTo>
                  <a:pt x="1169289" y="1267587"/>
                </a:lnTo>
                <a:lnTo>
                  <a:pt x="1147572" y="1266444"/>
                </a:lnTo>
                <a:lnTo>
                  <a:pt x="1125855" y="1263015"/>
                </a:lnTo>
                <a:lnTo>
                  <a:pt x="1105281" y="1257300"/>
                </a:lnTo>
                <a:lnTo>
                  <a:pt x="1085850" y="1250442"/>
                </a:lnTo>
                <a:lnTo>
                  <a:pt x="1067562" y="1241298"/>
                </a:lnTo>
                <a:lnTo>
                  <a:pt x="1049274" y="1231011"/>
                </a:lnTo>
                <a:lnTo>
                  <a:pt x="1033272" y="1218438"/>
                </a:lnTo>
                <a:lnTo>
                  <a:pt x="1017270" y="1204722"/>
                </a:lnTo>
                <a:lnTo>
                  <a:pt x="1003554" y="1188720"/>
                </a:lnTo>
                <a:lnTo>
                  <a:pt x="990981" y="1172718"/>
                </a:lnTo>
                <a:lnTo>
                  <a:pt x="980694" y="1154430"/>
                </a:lnTo>
                <a:lnTo>
                  <a:pt x="971550" y="1136142"/>
                </a:lnTo>
                <a:lnTo>
                  <a:pt x="964692" y="1116711"/>
                </a:lnTo>
                <a:lnTo>
                  <a:pt x="958977" y="1096137"/>
                </a:lnTo>
                <a:lnTo>
                  <a:pt x="955548" y="1074420"/>
                </a:lnTo>
                <a:lnTo>
                  <a:pt x="954405" y="1052703"/>
                </a:lnTo>
                <a:lnTo>
                  <a:pt x="954405" y="1052703"/>
                </a:lnTo>
                <a:lnTo>
                  <a:pt x="955548" y="1030986"/>
                </a:lnTo>
                <a:lnTo>
                  <a:pt x="958977" y="1009269"/>
                </a:lnTo>
                <a:lnTo>
                  <a:pt x="964692" y="988695"/>
                </a:lnTo>
                <a:lnTo>
                  <a:pt x="971550" y="969264"/>
                </a:lnTo>
                <a:lnTo>
                  <a:pt x="980694" y="950976"/>
                </a:lnTo>
                <a:lnTo>
                  <a:pt x="990981" y="932688"/>
                </a:lnTo>
                <a:lnTo>
                  <a:pt x="1003554" y="916686"/>
                </a:lnTo>
                <a:lnTo>
                  <a:pt x="1017270" y="900684"/>
                </a:lnTo>
                <a:lnTo>
                  <a:pt x="1033272" y="886968"/>
                </a:lnTo>
                <a:lnTo>
                  <a:pt x="1049274" y="874395"/>
                </a:lnTo>
                <a:lnTo>
                  <a:pt x="1067562" y="864108"/>
                </a:lnTo>
                <a:lnTo>
                  <a:pt x="1085850" y="854964"/>
                </a:lnTo>
                <a:lnTo>
                  <a:pt x="1105281" y="848106"/>
                </a:lnTo>
                <a:lnTo>
                  <a:pt x="1125855" y="842391"/>
                </a:lnTo>
                <a:lnTo>
                  <a:pt x="1147572" y="838962"/>
                </a:lnTo>
                <a:lnTo>
                  <a:pt x="1169289" y="837819"/>
                </a:lnTo>
                <a:lnTo>
                  <a:pt x="1169289" y="837819"/>
                </a:lnTo>
                <a:lnTo>
                  <a:pt x="1191006" y="838962"/>
                </a:lnTo>
                <a:lnTo>
                  <a:pt x="1212723" y="842391"/>
                </a:lnTo>
                <a:lnTo>
                  <a:pt x="1233297" y="848106"/>
                </a:lnTo>
                <a:lnTo>
                  <a:pt x="1252728" y="854964"/>
                </a:lnTo>
                <a:lnTo>
                  <a:pt x="1271016" y="864108"/>
                </a:lnTo>
                <a:lnTo>
                  <a:pt x="1289304" y="874395"/>
                </a:lnTo>
                <a:lnTo>
                  <a:pt x="1305306" y="886968"/>
                </a:lnTo>
                <a:lnTo>
                  <a:pt x="1321308" y="900684"/>
                </a:lnTo>
                <a:lnTo>
                  <a:pt x="1335024" y="916686"/>
                </a:lnTo>
                <a:lnTo>
                  <a:pt x="1347597" y="932688"/>
                </a:lnTo>
                <a:lnTo>
                  <a:pt x="1357884" y="950976"/>
                </a:lnTo>
                <a:lnTo>
                  <a:pt x="1367028" y="969264"/>
                </a:lnTo>
                <a:lnTo>
                  <a:pt x="1373886" y="988695"/>
                </a:lnTo>
                <a:lnTo>
                  <a:pt x="1379601" y="1009269"/>
                </a:lnTo>
                <a:lnTo>
                  <a:pt x="1383030" y="1030986"/>
                </a:lnTo>
                <a:lnTo>
                  <a:pt x="1384173" y="1052703"/>
                </a:lnTo>
                <a:lnTo>
                  <a:pt x="1384173" y="1052703"/>
                </a:lnTo>
                <a:lnTo>
                  <a:pt x="1383030" y="1074420"/>
                </a:lnTo>
                <a:lnTo>
                  <a:pt x="1379601" y="1096137"/>
                </a:lnTo>
                <a:lnTo>
                  <a:pt x="1373886" y="1116711"/>
                </a:lnTo>
                <a:lnTo>
                  <a:pt x="1367028" y="1136142"/>
                </a:lnTo>
                <a:lnTo>
                  <a:pt x="1357884" y="1154430"/>
                </a:lnTo>
                <a:lnTo>
                  <a:pt x="1347597" y="1172718"/>
                </a:lnTo>
                <a:lnTo>
                  <a:pt x="1335024" y="1188720"/>
                </a:lnTo>
                <a:lnTo>
                  <a:pt x="1321308" y="1204722"/>
                </a:lnTo>
                <a:lnTo>
                  <a:pt x="1305306" y="1218438"/>
                </a:lnTo>
                <a:lnTo>
                  <a:pt x="1289304" y="1231011"/>
                </a:lnTo>
                <a:lnTo>
                  <a:pt x="1271016" y="1241298"/>
                </a:lnTo>
                <a:lnTo>
                  <a:pt x="1252728" y="1250442"/>
                </a:lnTo>
                <a:lnTo>
                  <a:pt x="1233297" y="1257300"/>
                </a:lnTo>
                <a:lnTo>
                  <a:pt x="1212723" y="1263015"/>
                </a:lnTo>
                <a:lnTo>
                  <a:pt x="1191006" y="1266444"/>
                </a:lnTo>
                <a:lnTo>
                  <a:pt x="1169289" y="1267587"/>
                </a:lnTo>
                <a:lnTo>
                  <a:pt x="1169289" y="1267587"/>
                </a:lnTo>
                <a:lnTo>
                  <a:pt x="1169289" y="1267587"/>
                </a:lnTo>
                <a:close/>
                <a:moveTo>
                  <a:pt x="2043684" y="512064"/>
                </a:moveTo>
                <a:lnTo>
                  <a:pt x="1963674" y="561213"/>
                </a:lnTo>
                <a:lnTo>
                  <a:pt x="1963674" y="561213"/>
                </a:lnTo>
                <a:lnTo>
                  <a:pt x="1959102" y="563499"/>
                </a:lnTo>
                <a:lnTo>
                  <a:pt x="1954530" y="564642"/>
                </a:lnTo>
                <a:lnTo>
                  <a:pt x="1949958" y="564642"/>
                </a:lnTo>
                <a:lnTo>
                  <a:pt x="1944243" y="564642"/>
                </a:lnTo>
                <a:lnTo>
                  <a:pt x="1939671" y="562356"/>
                </a:lnTo>
                <a:lnTo>
                  <a:pt x="1935099" y="560070"/>
                </a:lnTo>
                <a:lnTo>
                  <a:pt x="1931670" y="556641"/>
                </a:lnTo>
                <a:lnTo>
                  <a:pt x="1928241" y="553212"/>
                </a:lnTo>
                <a:lnTo>
                  <a:pt x="1928241" y="553212"/>
                </a:lnTo>
                <a:lnTo>
                  <a:pt x="1920240" y="541782"/>
                </a:lnTo>
                <a:lnTo>
                  <a:pt x="1901952" y="515493"/>
                </a:lnTo>
                <a:lnTo>
                  <a:pt x="1901952" y="515493"/>
                </a:lnTo>
                <a:lnTo>
                  <a:pt x="1875663" y="481203"/>
                </a:lnTo>
                <a:lnTo>
                  <a:pt x="1847088" y="448056"/>
                </a:lnTo>
                <a:lnTo>
                  <a:pt x="1817370" y="416052"/>
                </a:lnTo>
                <a:lnTo>
                  <a:pt x="1786509" y="386334"/>
                </a:lnTo>
                <a:lnTo>
                  <a:pt x="1755648" y="357759"/>
                </a:lnTo>
                <a:lnTo>
                  <a:pt x="1722501" y="331470"/>
                </a:lnTo>
                <a:lnTo>
                  <a:pt x="1688211" y="307467"/>
                </a:lnTo>
                <a:lnTo>
                  <a:pt x="1652778" y="283464"/>
                </a:lnTo>
                <a:lnTo>
                  <a:pt x="1617345" y="262890"/>
                </a:lnTo>
                <a:lnTo>
                  <a:pt x="1579626" y="242316"/>
                </a:lnTo>
                <a:lnTo>
                  <a:pt x="1543050" y="225171"/>
                </a:lnTo>
                <a:lnTo>
                  <a:pt x="1504188" y="209169"/>
                </a:lnTo>
                <a:lnTo>
                  <a:pt x="1465326" y="194310"/>
                </a:lnTo>
                <a:lnTo>
                  <a:pt x="1425321" y="181737"/>
                </a:lnTo>
                <a:lnTo>
                  <a:pt x="1385316" y="171450"/>
                </a:lnTo>
                <a:lnTo>
                  <a:pt x="1345311" y="162306"/>
                </a:lnTo>
                <a:lnTo>
                  <a:pt x="1304163" y="155448"/>
                </a:lnTo>
                <a:lnTo>
                  <a:pt x="1263015" y="149733"/>
                </a:lnTo>
                <a:lnTo>
                  <a:pt x="1221867" y="146304"/>
                </a:lnTo>
                <a:lnTo>
                  <a:pt x="1179576" y="145161"/>
                </a:lnTo>
                <a:lnTo>
                  <a:pt x="1138428" y="145161"/>
                </a:lnTo>
                <a:lnTo>
                  <a:pt x="1096137" y="147447"/>
                </a:lnTo>
                <a:lnTo>
                  <a:pt x="1054989" y="152019"/>
                </a:lnTo>
                <a:lnTo>
                  <a:pt x="1012698" y="157734"/>
                </a:lnTo>
                <a:lnTo>
                  <a:pt x="971550" y="166878"/>
                </a:lnTo>
                <a:lnTo>
                  <a:pt x="930402" y="177165"/>
                </a:lnTo>
                <a:lnTo>
                  <a:pt x="889254" y="188595"/>
                </a:lnTo>
                <a:lnTo>
                  <a:pt x="849249" y="203454"/>
                </a:lnTo>
                <a:lnTo>
                  <a:pt x="809244" y="219456"/>
                </a:lnTo>
                <a:lnTo>
                  <a:pt x="769239" y="237744"/>
                </a:lnTo>
                <a:lnTo>
                  <a:pt x="730377" y="258318"/>
                </a:lnTo>
                <a:lnTo>
                  <a:pt x="691515" y="281178"/>
                </a:lnTo>
                <a:lnTo>
                  <a:pt x="691515" y="281178"/>
                </a:lnTo>
                <a:lnTo>
                  <a:pt x="653796" y="305181"/>
                </a:lnTo>
                <a:lnTo>
                  <a:pt x="618363" y="331470"/>
                </a:lnTo>
                <a:lnTo>
                  <a:pt x="582930" y="358902"/>
                </a:lnTo>
                <a:lnTo>
                  <a:pt x="550926" y="388620"/>
                </a:lnTo>
                <a:lnTo>
                  <a:pt x="518922" y="419481"/>
                </a:lnTo>
                <a:lnTo>
                  <a:pt x="489204" y="451485"/>
                </a:lnTo>
                <a:lnTo>
                  <a:pt x="460629" y="484632"/>
                </a:lnTo>
                <a:lnTo>
                  <a:pt x="434340" y="518922"/>
                </a:lnTo>
                <a:lnTo>
                  <a:pt x="410337" y="555498"/>
                </a:lnTo>
                <a:lnTo>
                  <a:pt x="386334" y="592074"/>
                </a:lnTo>
                <a:lnTo>
                  <a:pt x="365760" y="629793"/>
                </a:lnTo>
                <a:lnTo>
                  <a:pt x="346329" y="669798"/>
                </a:lnTo>
                <a:lnTo>
                  <a:pt x="329184" y="709803"/>
                </a:lnTo>
                <a:lnTo>
                  <a:pt x="313182" y="750951"/>
                </a:lnTo>
                <a:lnTo>
                  <a:pt x="299466" y="792099"/>
                </a:lnTo>
                <a:lnTo>
                  <a:pt x="288036" y="835533"/>
                </a:lnTo>
                <a:lnTo>
                  <a:pt x="400050" y="835533"/>
                </a:lnTo>
                <a:lnTo>
                  <a:pt x="400050" y="835533"/>
                </a:lnTo>
                <a:lnTo>
                  <a:pt x="408051" y="836676"/>
                </a:lnTo>
                <a:lnTo>
                  <a:pt x="413766" y="837819"/>
                </a:lnTo>
                <a:lnTo>
                  <a:pt x="418338" y="841248"/>
                </a:lnTo>
                <a:lnTo>
                  <a:pt x="420624" y="844677"/>
                </a:lnTo>
                <a:lnTo>
                  <a:pt x="421767" y="849249"/>
                </a:lnTo>
                <a:lnTo>
                  <a:pt x="421767" y="854964"/>
                </a:lnTo>
                <a:lnTo>
                  <a:pt x="419481" y="860679"/>
                </a:lnTo>
                <a:lnTo>
                  <a:pt x="416052" y="866394"/>
                </a:lnTo>
                <a:lnTo>
                  <a:pt x="232029" y="1118997"/>
                </a:lnTo>
                <a:lnTo>
                  <a:pt x="227457" y="1126998"/>
                </a:lnTo>
                <a:lnTo>
                  <a:pt x="227457" y="1126998"/>
                </a:lnTo>
                <a:lnTo>
                  <a:pt x="222885" y="1131570"/>
                </a:lnTo>
                <a:lnTo>
                  <a:pt x="219456" y="1133856"/>
                </a:lnTo>
                <a:lnTo>
                  <a:pt x="214884" y="1136142"/>
                </a:lnTo>
                <a:lnTo>
                  <a:pt x="210312" y="1136142"/>
                </a:lnTo>
                <a:lnTo>
                  <a:pt x="205740" y="1136142"/>
                </a:lnTo>
                <a:lnTo>
                  <a:pt x="201168" y="1133856"/>
                </a:lnTo>
                <a:lnTo>
                  <a:pt x="197739" y="1131570"/>
                </a:lnTo>
                <a:lnTo>
                  <a:pt x="193167" y="1126998"/>
                </a:lnTo>
                <a:lnTo>
                  <a:pt x="128016" y="1036701"/>
                </a:lnTo>
                <a:lnTo>
                  <a:pt x="5715" y="865251"/>
                </a:lnTo>
                <a:lnTo>
                  <a:pt x="5715" y="865251"/>
                </a:lnTo>
                <a:lnTo>
                  <a:pt x="2286" y="859536"/>
                </a:lnTo>
                <a:lnTo>
                  <a:pt x="0" y="853821"/>
                </a:lnTo>
                <a:lnTo>
                  <a:pt x="0" y="848106"/>
                </a:lnTo>
                <a:lnTo>
                  <a:pt x="1143" y="843534"/>
                </a:lnTo>
                <a:lnTo>
                  <a:pt x="3429" y="840105"/>
                </a:lnTo>
                <a:lnTo>
                  <a:pt x="8001" y="836676"/>
                </a:lnTo>
                <a:lnTo>
                  <a:pt x="13716" y="835533"/>
                </a:lnTo>
                <a:lnTo>
                  <a:pt x="21717" y="834390"/>
                </a:lnTo>
                <a:lnTo>
                  <a:pt x="139446" y="835533"/>
                </a:lnTo>
                <a:lnTo>
                  <a:pt x="139446" y="835533"/>
                </a:lnTo>
                <a:lnTo>
                  <a:pt x="152019" y="782955"/>
                </a:lnTo>
                <a:lnTo>
                  <a:pt x="166878" y="731520"/>
                </a:lnTo>
                <a:lnTo>
                  <a:pt x="184023" y="681228"/>
                </a:lnTo>
                <a:lnTo>
                  <a:pt x="203454" y="632079"/>
                </a:lnTo>
                <a:lnTo>
                  <a:pt x="226314" y="584073"/>
                </a:lnTo>
                <a:lnTo>
                  <a:pt x="250317" y="537210"/>
                </a:lnTo>
                <a:lnTo>
                  <a:pt x="277749" y="491490"/>
                </a:lnTo>
                <a:lnTo>
                  <a:pt x="306324" y="448056"/>
                </a:lnTo>
                <a:lnTo>
                  <a:pt x="338328" y="405765"/>
                </a:lnTo>
                <a:lnTo>
                  <a:pt x="371475" y="364617"/>
                </a:lnTo>
                <a:lnTo>
                  <a:pt x="406908" y="325755"/>
                </a:lnTo>
                <a:lnTo>
                  <a:pt x="444627" y="288036"/>
                </a:lnTo>
                <a:lnTo>
                  <a:pt x="484632" y="252603"/>
                </a:lnTo>
                <a:lnTo>
                  <a:pt x="525780" y="218313"/>
                </a:lnTo>
                <a:lnTo>
                  <a:pt x="570357" y="186309"/>
                </a:lnTo>
                <a:lnTo>
                  <a:pt x="592074" y="171450"/>
                </a:lnTo>
                <a:lnTo>
                  <a:pt x="614934" y="156591"/>
                </a:lnTo>
                <a:lnTo>
                  <a:pt x="614934" y="156591"/>
                </a:lnTo>
                <a:lnTo>
                  <a:pt x="660654" y="130302"/>
                </a:lnTo>
                <a:lnTo>
                  <a:pt x="706374" y="107442"/>
                </a:lnTo>
                <a:lnTo>
                  <a:pt x="752094" y="85725"/>
                </a:lnTo>
                <a:lnTo>
                  <a:pt x="798957" y="66294"/>
                </a:lnTo>
                <a:lnTo>
                  <a:pt x="846963" y="50292"/>
                </a:lnTo>
                <a:lnTo>
                  <a:pt x="894969" y="35433"/>
                </a:lnTo>
                <a:lnTo>
                  <a:pt x="942975" y="24003"/>
                </a:lnTo>
                <a:lnTo>
                  <a:pt x="992124" y="14859"/>
                </a:lnTo>
                <a:lnTo>
                  <a:pt x="1040130" y="6858"/>
                </a:lnTo>
                <a:lnTo>
                  <a:pt x="1089279" y="2286"/>
                </a:lnTo>
                <a:lnTo>
                  <a:pt x="1138428" y="0"/>
                </a:lnTo>
                <a:lnTo>
                  <a:pt x="1186434" y="0"/>
                </a:lnTo>
                <a:lnTo>
                  <a:pt x="1235583" y="2286"/>
                </a:lnTo>
                <a:lnTo>
                  <a:pt x="1284732" y="5715"/>
                </a:lnTo>
                <a:lnTo>
                  <a:pt x="1332738" y="12573"/>
                </a:lnTo>
                <a:lnTo>
                  <a:pt x="1380744" y="20574"/>
                </a:lnTo>
                <a:lnTo>
                  <a:pt x="1427607" y="32004"/>
                </a:lnTo>
                <a:lnTo>
                  <a:pt x="1474470" y="44577"/>
                </a:lnTo>
                <a:lnTo>
                  <a:pt x="1520190" y="59436"/>
                </a:lnTo>
                <a:lnTo>
                  <a:pt x="1565910" y="77724"/>
                </a:lnTo>
                <a:lnTo>
                  <a:pt x="1610487" y="96012"/>
                </a:lnTo>
                <a:lnTo>
                  <a:pt x="1655064" y="117729"/>
                </a:lnTo>
                <a:lnTo>
                  <a:pt x="1697355" y="141732"/>
                </a:lnTo>
                <a:lnTo>
                  <a:pt x="1739646" y="166878"/>
                </a:lnTo>
                <a:lnTo>
                  <a:pt x="1780794" y="194310"/>
                </a:lnTo>
                <a:lnTo>
                  <a:pt x="1819656" y="224028"/>
                </a:lnTo>
                <a:lnTo>
                  <a:pt x="1858518" y="254889"/>
                </a:lnTo>
                <a:lnTo>
                  <a:pt x="1895094" y="289179"/>
                </a:lnTo>
                <a:lnTo>
                  <a:pt x="1930527" y="324612"/>
                </a:lnTo>
                <a:lnTo>
                  <a:pt x="1964817" y="361188"/>
                </a:lnTo>
                <a:lnTo>
                  <a:pt x="1997964" y="401193"/>
                </a:lnTo>
                <a:lnTo>
                  <a:pt x="2027682" y="442341"/>
                </a:lnTo>
                <a:lnTo>
                  <a:pt x="2027682" y="442341"/>
                </a:lnTo>
                <a:lnTo>
                  <a:pt x="2044827" y="466344"/>
                </a:lnTo>
                <a:lnTo>
                  <a:pt x="2051685" y="476631"/>
                </a:lnTo>
                <a:lnTo>
                  <a:pt x="2051685" y="476631"/>
                </a:lnTo>
                <a:lnTo>
                  <a:pt x="2053971" y="481203"/>
                </a:lnTo>
                <a:lnTo>
                  <a:pt x="2055114" y="485775"/>
                </a:lnTo>
                <a:lnTo>
                  <a:pt x="2055114" y="490347"/>
                </a:lnTo>
                <a:lnTo>
                  <a:pt x="2055114" y="496062"/>
                </a:lnTo>
                <a:lnTo>
                  <a:pt x="2052828" y="500634"/>
                </a:lnTo>
                <a:lnTo>
                  <a:pt x="2050542" y="505206"/>
                </a:lnTo>
                <a:lnTo>
                  <a:pt x="2047113" y="508635"/>
                </a:lnTo>
                <a:lnTo>
                  <a:pt x="2043684" y="512064"/>
                </a:lnTo>
                <a:lnTo>
                  <a:pt x="2043684" y="512064"/>
                </a:lnTo>
                <a:lnTo>
                  <a:pt x="2043684" y="512064"/>
                </a:lnTo>
                <a:close/>
                <a:moveTo>
                  <a:pt x="294894" y="1593342"/>
                </a:moveTo>
                <a:lnTo>
                  <a:pt x="374904" y="1544193"/>
                </a:lnTo>
                <a:lnTo>
                  <a:pt x="374904" y="1544193"/>
                </a:lnTo>
                <a:lnTo>
                  <a:pt x="379476" y="1541907"/>
                </a:lnTo>
                <a:lnTo>
                  <a:pt x="384048" y="1540764"/>
                </a:lnTo>
                <a:lnTo>
                  <a:pt x="389763" y="1540764"/>
                </a:lnTo>
                <a:lnTo>
                  <a:pt x="394335" y="1540764"/>
                </a:lnTo>
                <a:lnTo>
                  <a:pt x="398907" y="1543050"/>
                </a:lnTo>
                <a:lnTo>
                  <a:pt x="403479" y="1545336"/>
                </a:lnTo>
                <a:lnTo>
                  <a:pt x="408051" y="1548765"/>
                </a:lnTo>
                <a:lnTo>
                  <a:pt x="410337" y="1552194"/>
                </a:lnTo>
                <a:lnTo>
                  <a:pt x="410337" y="1552194"/>
                </a:lnTo>
                <a:lnTo>
                  <a:pt x="418338" y="1563624"/>
                </a:lnTo>
                <a:lnTo>
                  <a:pt x="436626" y="1589913"/>
                </a:lnTo>
                <a:lnTo>
                  <a:pt x="436626" y="1589913"/>
                </a:lnTo>
                <a:lnTo>
                  <a:pt x="462915" y="1624203"/>
                </a:lnTo>
                <a:lnTo>
                  <a:pt x="491490" y="1657350"/>
                </a:lnTo>
                <a:lnTo>
                  <a:pt x="521208" y="1689354"/>
                </a:lnTo>
                <a:lnTo>
                  <a:pt x="552069" y="1719072"/>
                </a:lnTo>
                <a:lnTo>
                  <a:pt x="582930" y="1747647"/>
                </a:lnTo>
                <a:lnTo>
                  <a:pt x="616077" y="1773936"/>
                </a:lnTo>
                <a:lnTo>
                  <a:pt x="650367" y="1797939"/>
                </a:lnTo>
                <a:lnTo>
                  <a:pt x="685800" y="1821942"/>
                </a:lnTo>
                <a:lnTo>
                  <a:pt x="721233" y="1842516"/>
                </a:lnTo>
                <a:lnTo>
                  <a:pt x="758952" y="1863090"/>
                </a:lnTo>
                <a:lnTo>
                  <a:pt x="796671" y="1880235"/>
                </a:lnTo>
                <a:lnTo>
                  <a:pt x="834390" y="1896237"/>
                </a:lnTo>
                <a:lnTo>
                  <a:pt x="873252" y="1911096"/>
                </a:lnTo>
                <a:lnTo>
                  <a:pt x="913257" y="1923669"/>
                </a:lnTo>
                <a:lnTo>
                  <a:pt x="953262" y="1933956"/>
                </a:lnTo>
                <a:lnTo>
                  <a:pt x="993267" y="1943100"/>
                </a:lnTo>
                <a:lnTo>
                  <a:pt x="1034415" y="1949958"/>
                </a:lnTo>
                <a:lnTo>
                  <a:pt x="1075563" y="1955673"/>
                </a:lnTo>
                <a:lnTo>
                  <a:pt x="1116711" y="1959102"/>
                </a:lnTo>
                <a:lnTo>
                  <a:pt x="1159002" y="1960245"/>
                </a:lnTo>
                <a:lnTo>
                  <a:pt x="1200150" y="1960245"/>
                </a:lnTo>
                <a:lnTo>
                  <a:pt x="1242441" y="1957959"/>
                </a:lnTo>
                <a:lnTo>
                  <a:pt x="1283589" y="1953387"/>
                </a:lnTo>
                <a:lnTo>
                  <a:pt x="1325880" y="1947672"/>
                </a:lnTo>
                <a:lnTo>
                  <a:pt x="1367028" y="1938528"/>
                </a:lnTo>
                <a:lnTo>
                  <a:pt x="1408176" y="1928241"/>
                </a:lnTo>
                <a:lnTo>
                  <a:pt x="1449324" y="1916811"/>
                </a:lnTo>
                <a:lnTo>
                  <a:pt x="1489329" y="1901952"/>
                </a:lnTo>
                <a:lnTo>
                  <a:pt x="1529334" y="1885950"/>
                </a:lnTo>
                <a:lnTo>
                  <a:pt x="1569339" y="1867662"/>
                </a:lnTo>
                <a:lnTo>
                  <a:pt x="1608201" y="1847088"/>
                </a:lnTo>
                <a:lnTo>
                  <a:pt x="1647063" y="1824228"/>
                </a:lnTo>
                <a:lnTo>
                  <a:pt x="1647063" y="1824228"/>
                </a:lnTo>
                <a:lnTo>
                  <a:pt x="1684782" y="1800225"/>
                </a:lnTo>
                <a:lnTo>
                  <a:pt x="1720215" y="1773936"/>
                </a:lnTo>
                <a:lnTo>
                  <a:pt x="1755648" y="1746504"/>
                </a:lnTo>
                <a:lnTo>
                  <a:pt x="1787652" y="1716786"/>
                </a:lnTo>
                <a:lnTo>
                  <a:pt x="1819656" y="1685925"/>
                </a:lnTo>
                <a:lnTo>
                  <a:pt x="1849374" y="1653921"/>
                </a:lnTo>
                <a:lnTo>
                  <a:pt x="1877949" y="1620774"/>
                </a:lnTo>
                <a:lnTo>
                  <a:pt x="1904238" y="1586484"/>
                </a:lnTo>
                <a:lnTo>
                  <a:pt x="1929384" y="1549908"/>
                </a:lnTo>
                <a:lnTo>
                  <a:pt x="1952244" y="1513332"/>
                </a:lnTo>
                <a:lnTo>
                  <a:pt x="1972818" y="1475613"/>
                </a:lnTo>
                <a:lnTo>
                  <a:pt x="1992249" y="1435608"/>
                </a:lnTo>
                <a:lnTo>
                  <a:pt x="2009394" y="1395603"/>
                </a:lnTo>
                <a:lnTo>
                  <a:pt x="2025396" y="1354455"/>
                </a:lnTo>
                <a:lnTo>
                  <a:pt x="2039112" y="1313307"/>
                </a:lnTo>
                <a:lnTo>
                  <a:pt x="2050542" y="1269873"/>
                </a:lnTo>
                <a:lnTo>
                  <a:pt x="1938528" y="1269873"/>
                </a:lnTo>
                <a:lnTo>
                  <a:pt x="1938528" y="1269873"/>
                </a:lnTo>
                <a:lnTo>
                  <a:pt x="1930527" y="1268730"/>
                </a:lnTo>
                <a:lnTo>
                  <a:pt x="1924812" y="1267587"/>
                </a:lnTo>
                <a:lnTo>
                  <a:pt x="1920240" y="1264158"/>
                </a:lnTo>
                <a:lnTo>
                  <a:pt x="1917954" y="1260729"/>
                </a:lnTo>
                <a:lnTo>
                  <a:pt x="1916811" y="1256157"/>
                </a:lnTo>
                <a:lnTo>
                  <a:pt x="1916811" y="1250442"/>
                </a:lnTo>
                <a:lnTo>
                  <a:pt x="1919097" y="1244727"/>
                </a:lnTo>
                <a:lnTo>
                  <a:pt x="1922526" y="1239012"/>
                </a:lnTo>
                <a:lnTo>
                  <a:pt x="2106549" y="986409"/>
                </a:lnTo>
                <a:lnTo>
                  <a:pt x="2111121" y="978408"/>
                </a:lnTo>
                <a:lnTo>
                  <a:pt x="2111121" y="978408"/>
                </a:lnTo>
                <a:lnTo>
                  <a:pt x="2115693" y="973836"/>
                </a:lnTo>
                <a:lnTo>
                  <a:pt x="2119122" y="971550"/>
                </a:lnTo>
                <a:lnTo>
                  <a:pt x="2123694" y="969264"/>
                </a:lnTo>
                <a:lnTo>
                  <a:pt x="2128266" y="969264"/>
                </a:lnTo>
                <a:lnTo>
                  <a:pt x="2132838" y="969264"/>
                </a:lnTo>
                <a:lnTo>
                  <a:pt x="2137410" y="971550"/>
                </a:lnTo>
                <a:lnTo>
                  <a:pt x="2140839" y="973836"/>
                </a:lnTo>
                <a:lnTo>
                  <a:pt x="2145411" y="978408"/>
                </a:lnTo>
                <a:lnTo>
                  <a:pt x="2210562" y="1068705"/>
                </a:lnTo>
                <a:lnTo>
                  <a:pt x="2332863" y="1240155"/>
                </a:lnTo>
                <a:lnTo>
                  <a:pt x="2332863" y="1240155"/>
                </a:lnTo>
                <a:lnTo>
                  <a:pt x="2336292" y="1245870"/>
                </a:lnTo>
                <a:lnTo>
                  <a:pt x="2338578" y="1251585"/>
                </a:lnTo>
                <a:lnTo>
                  <a:pt x="2338578" y="1257300"/>
                </a:lnTo>
                <a:lnTo>
                  <a:pt x="2337435" y="1261872"/>
                </a:lnTo>
                <a:lnTo>
                  <a:pt x="2335149" y="1265301"/>
                </a:lnTo>
                <a:lnTo>
                  <a:pt x="2330577" y="1268730"/>
                </a:lnTo>
                <a:lnTo>
                  <a:pt x="2324862" y="1269873"/>
                </a:lnTo>
                <a:lnTo>
                  <a:pt x="2316861" y="1271016"/>
                </a:lnTo>
                <a:lnTo>
                  <a:pt x="2199132" y="1269873"/>
                </a:lnTo>
                <a:lnTo>
                  <a:pt x="2199132" y="1269873"/>
                </a:lnTo>
                <a:lnTo>
                  <a:pt x="2186559" y="1322451"/>
                </a:lnTo>
                <a:lnTo>
                  <a:pt x="2171700" y="1373886"/>
                </a:lnTo>
                <a:lnTo>
                  <a:pt x="2154555" y="1424178"/>
                </a:lnTo>
                <a:lnTo>
                  <a:pt x="2135124" y="1473327"/>
                </a:lnTo>
                <a:lnTo>
                  <a:pt x="2112264" y="1521333"/>
                </a:lnTo>
                <a:lnTo>
                  <a:pt x="2088261" y="1568196"/>
                </a:lnTo>
                <a:lnTo>
                  <a:pt x="2060829" y="1613916"/>
                </a:lnTo>
                <a:lnTo>
                  <a:pt x="2032254" y="1657350"/>
                </a:lnTo>
                <a:lnTo>
                  <a:pt x="2000250" y="1699641"/>
                </a:lnTo>
                <a:lnTo>
                  <a:pt x="1967103" y="1740789"/>
                </a:lnTo>
                <a:lnTo>
                  <a:pt x="1931670" y="1779651"/>
                </a:lnTo>
                <a:lnTo>
                  <a:pt x="1893951" y="1817370"/>
                </a:lnTo>
                <a:lnTo>
                  <a:pt x="1853946" y="1852803"/>
                </a:lnTo>
                <a:lnTo>
                  <a:pt x="1812798" y="1887093"/>
                </a:lnTo>
                <a:lnTo>
                  <a:pt x="1768221" y="1919097"/>
                </a:lnTo>
                <a:lnTo>
                  <a:pt x="1746504" y="1933956"/>
                </a:lnTo>
                <a:lnTo>
                  <a:pt x="1723644" y="1948815"/>
                </a:lnTo>
                <a:lnTo>
                  <a:pt x="1723644" y="1948815"/>
                </a:lnTo>
                <a:lnTo>
                  <a:pt x="1677924" y="1975104"/>
                </a:lnTo>
                <a:lnTo>
                  <a:pt x="1632204" y="1997964"/>
                </a:lnTo>
                <a:lnTo>
                  <a:pt x="1586484" y="2019681"/>
                </a:lnTo>
                <a:lnTo>
                  <a:pt x="1539621" y="2039112"/>
                </a:lnTo>
                <a:lnTo>
                  <a:pt x="1491615" y="2055114"/>
                </a:lnTo>
                <a:lnTo>
                  <a:pt x="1443609" y="2069973"/>
                </a:lnTo>
                <a:lnTo>
                  <a:pt x="1395603" y="2081403"/>
                </a:lnTo>
                <a:lnTo>
                  <a:pt x="1347597" y="2090547"/>
                </a:lnTo>
                <a:lnTo>
                  <a:pt x="1298448" y="2098548"/>
                </a:lnTo>
                <a:lnTo>
                  <a:pt x="1249299" y="2103120"/>
                </a:lnTo>
                <a:lnTo>
                  <a:pt x="1200150" y="2105406"/>
                </a:lnTo>
                <a:lnTo>
                  <a:pt x="1152144" y="2105406"/>
                </a:lnTo>
                <a:lnTo>
                  <a:pt x="1102995" y="2103120"/>
                </a:lnTo>
                <a:lnTo>
                  <a:pt x="1054989" y="2099691"/>
                </a:lnTo>
                <a:lnTo>
                  <a:pt x="1005840" y="2092833"/>
                </a:lnTo>
                <a:lnTo>
                  <a:pt x="957834" y="2084832"/>
                </a:lnTo>
                <a:lnTo>
                  <a:pt x="910971" y="2073402"/>
                </a:lnTo>
                <a:lnTo>
                  <a:pt x="864108" y="2060829"/>
                </a:lnTo>
                <a:lnTo>
                  <a:pt x="818388" y="2045970"/>
                </a:lnTo>
                <a:lnTo>
                  <a:pt x="772668" y="2027682"/>
                </a:lnTo>
                <a:lnTo>
                  <a:pt x="728091" y="2009394"/>
                </a:lnTo>
                <a:lnTo>
                  <a:pt x="683514" y="1987677"/>
                </a:lnTo>
                <a:lnTo>
                  <a:pt x="641223" y="1963674"/>
                </a:lnTo>
                <a:lnTo>
                  <a:pt x="598932" y="1938528"/>
                </a:lnTo>
                <a:lnTo>
                  <a:pt x="557784" y="1911096"/>
                </a:lnTo>
                <a:lnTo>
                  <a:pt x="518922" y="1881378"/>
                </a:lnTo>
                <a:lnTo>
                  <a:pt x="480060" y="1850517"/>
                </a:lnTo>
                <a:lnTo>
                  <a:pt x="443484" y="1816227"/>
                </a:lnTo>
                <a:lnTo>
                  <a:pt x="408051" y="1780794"/>
                </a:lnTo>
                <a:lnTo>
                  <a:pt x="373761" y="1744218"/>
                </a:lnTo>
                <a:lnTo>
                  <a:pt x="340614" y="1704213"/>
                </a:lnTo>
                <a:lnTo>
                  <a:pt x="310896" y="1663065"/>
                </a:lnTo>
                <a:lnTo>
                  <a:pt x="310896" y="1663065"/>
                </a:lnTo>
                <a:lnTo>
                  <a:pt x="293751" y="1639062"/>
                </a:lnTo>
                <a:lnTo>
                  <a:pt x="286893" y="1628775"/>
                </a:lnTo>
                <a:lnTo>
                  <a:pt x="286893" y="1628775"/>
                </a:lnTo>
                <a:lnTo>
                  <a:pt x="284607" y="1624203"/>
                </a:lnTo>
                <a:lnTo>
                  <a:pt x="283464" y="1619631"/>
                </a:lnTo>
                <a:lnTo>
                  <a:pt x="283464" y="1615059"/>
                </a:lnTo>
                <a:lnTo>
                  <a:pt x="283464" y="1609344"/>
                </a:lnTo>
                <a:lnTo>
                  <a:pt x="285750" y="1604772"/>
                </a:lnTo>
                <a:lnTo>
                  <a:pt x="288036" y="1600200"/>
                </a:lnTo>
                <a:lnTo>
                  <a:pt x="291465" y="1596771"/>
                </a:lnTo>
                <a:lnTo>
                  <a:pt x="294894" y="1593342"/>
                </a:lnTo>
                <a:lnTo>
                  <a:pt x="294894" y="1593342"/>
                </a:lnTo>
                <a:lnTo>
                  <a:pt x="294894" y="1593342"/>
                </a:lnTo>
                <a:close/>
              </a:path>
            </a:pathLst>
          </a:custGeom>
          <a:solidFill>
            <a:srgbClr val="FC5047"/>
          </a:solidFill>
          <a:ln w="4572" cap="flat">
            <a:noFill/>
            <a:prstDash val="solid"/>
            <a:miter/>
          </a:ln>
        </p:spPr>
        <p:txBody>
          <a:bodyPr rtlCol="0" anchor="ctr"/>
          <a:lstStyle/>
          <a:p>
            <a:endParaRPr lang="en-US"/>
          </a:p>
        </p:txBody>
      </p:sp>
    </p:spTree>
    <p:extLst>
      <p:ext uri="{BB962C8B-B14F-4D97-AF65-F5344CB8AC3E}">
        <p14:creationId xmlns:p14="http://schemas.microsoft.com/office/powerpoint/2010/main" val="37438186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7" name="Group 56">
            <a:extLst>
              <a:ext uri="{FF2B5EF4-FFF2-40B4-BE49-F238E27FC236}">
                <a16:creationId xmlns:a16="http://schemas.microsoft.com/office/drawing/2014/main" id="{B60D3886-1F96-DA47-BB0B-F50308B2E953}"/>
              </a:ext>
            </a:extLst>
          </p:cNvPr>
          <p:cNvGrpSpPr/>
          <p:nvPr/>
        </p:nvGrpSpPr>
        <p:grpSpPr>
          <a:xfrm>
            <a:off x="241300" y="1626816"/>
            <a:ext cx="2895599" cy="3793508"/>
            <a:chOff x="2436813" y="2286000"/>
            <a:chExt cx="2941820" cy="3793508"/>
          </a:xfrm>
        </p:grpSpPr>
        <p:sp>
          <p:nvSpPr>
            <p:cNvPr id="31" name="Rectangle 30">
              <a:extLst>
                <a:ext uri="{FF2B5EF4-FFF2-40B4-BE49-F238E27FC236}">
                  <a16:creationId xmlns:a16="http://schemas.microsoft.com/office/drawing/2014/main" id="{72D43DA7-F39D-D147-81DF-8B7E714EFDC1}"/>
                </a:ext>
              </a:extLst>
            </p:cNvPr>
            <p:cNvSpPr/>
            <p:nvPr/>
          </p:nvSpPr>
          <p:spPr>
            <a:xfrm>
              <a:off x="2436813" y="2286000"/>
              <a:ext cx="2941820" cy="3072126"/>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182880" tIns="182880" rIns="182880" bIns="182880" rtlCol="0" anchor="t" anchorCtr="0"/>
            <a:lstStyle/>
            <a:p>
              <a:pPr marL="65088" marR="0" lvl="0" indent="-65088" algn="l" defTabSz="457062" rtl="0" eaLnBrk="1" fontAlgn="auto" latinLnBrk="0" hangingPunct="1">
                <a:lnSpc>
                  <a:spcPct val="120000"/>
                </a:lnSpc>
                <a:spcBef>
                  <a:spcPts val="0"/>
                </a:spcBef>
                <a:spcAft>
                  <a:spcPts val="0"/>
                </a:spcAft>
                <a:buClrTx/>
                <a:buSzTx/>
                <a:buFont typeface="Arial" panose="020B0604020202020204" pitchFamily="34" charset="0"/>
                <a:buNone/>
                <a:tabLst/>
                <a:defRPr/>
              </a:pPr>
              <a:r>
                <a:rPr kumimoji="0" lang="en-GB" sz="1400" b="0" i="0" u="none" strike="noStrike" kern="1200" cap="none" spc="0" normalizeH="0" baseline="0" noProof="0">
                  <a:ln>
                    <a:noFill/>
                  </a:ln>
                  <a:solidFill>
                    <a:srgbClr val="FCF7F7"/>
                  </a:solidFill>
                  <a:effectLst/>
                  <a:uLnTx/>
                  <a:uFillTx/>
                  <a:latin typeface="Century Gothic"/>
                  <a:ea typeface="+mn-ea"/>
                  <a:cs typeface="+mn-cs"/>
                </a:rPr>
                <a:t>“Xandr’s flexible technology gives us both full control of our media buying and transparency across the campaign lifecycle – driving more profit out of every dollar spent on digital advertising.”</a:t>
              </a:r>
              <a:endParaRPr kumimoji="0" lang="en-US" sz="1400" b="0" i="0" u="none" strike="noStrike" kern="1200" cap="none" spc="0" normalizeH="0" baseline="0" noProof="0">
                <a:ln>
                  <a:noFill/>
                </a:ln>
                <a:solidFill>
                  <a:srgbClr val="FCF7F7"/>
                </a:solidFill>
                <a:effectLst/>
                <a:uLnTx/>
                <a:uFillTx/>
                <a:latin typeface="Century Gothic"/>
                <a:ea typeface="+mn-ea"/>
                <a:cs typeface="+mn-cs"/>
              </a:endParaRPr>
            </a:p>
            <a:p>
              <a:pPr marL="0" marR="0" lvl="0" indent="0" algn="l" defTabSz="457062" rtl="0" eaLnBrk="1" fontAlgn="auto" latinLnBrk="0" hangingPunct="1">
                <a:lnSpc>
                  <a:spcPct val="100000"/>
                </a:lnSpc>
                <a:spcBef>
                  <a:spcPts val="400"/>
                </a:spcBef>
                <a:spcAft>
                  <a:spcPts val="400"/>
                </a:spcAft>
                <a:buClrTx/>
                <a:buSzTx/>
                <a:buFont typeface="Arial" panose="020B0604020202020204" pitchFamily="34" charset="0"/>
                <a:buNone/>
                <a:tabLst/>
                <a:defRPr/>
              </a:pPr>
              <a:endParaRPr kumimoji="0" lang="en-US" sz="1400" b="0" i="0" u="none" strike="noStrike" kern="1200" cap="none" spc="0" normalizeH="0" baseline="0" noProof="0">
                <a:ln>
                  <a:noFill/>
                </a:ln>
                <a:solidFill>
                  <a:srgbClr val="FCF7F7"/>
                </a:solidFill>
                <a:effectLst/>
                <a:uLnTx/>
                <a:uFillTx/>
                <a:latin typeface="Century Gothic"/>
                <a:ea typeface="+mn-ea"/>
                <a:cs typeface="+mn-cs"/>
              </a:endParaRPr>
            </a:p>
          </p:txBody>
        </p:sp>
        <p:sp>
          <p:nvSpPr>
            <p:cNvPr id="39" name="Rectangle 38">
              <a:extLst>
                <a:ext uri="{FF2B5EF4-FFF2-40B4-BE49-F238E27FC236}">
                  <a16:creationId xmlns:a16="http://schemas.microsoft.com/office/drawing/2014/main" id="{17440365-A17D-8743-8675-8483A8187490}"/>
                </a:ext>
              </a:extLst>
            </p:cNvPr>
            <p:cNvSpPr/>
            <p:nvPr/>
          </p:nvSpPr>
          <p:spPr>
            <a:xfrm>
              <a:off x="2436813" y="4669971"/>
              <a:ext cx="2941820" cy="1100548"/>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182880" tIns="182880" rIns="182880" bIns="0" rtlCol="0" anchor="t" anchorCtr="0"/>
            <a:lstStyle/>
            <a:p>
              <a:pPr marL="65088" marR="0" lvl="0" indent="0" algn="l" defTabSz="457062" rtl="0" eaLnBrk="1" fontAlgn="auto" latinLnBrk="0" hangingPunct="1">
                <a:lnSpc>
                  <a:spcPct val="100000"/>
                </a:lnSpc>
                <a:spcBef>
                  <a:spcPts val="400"/>
                </a:spcBef>
                <a:spcAft>
                  <a:spcPts val="400"/>
                </a:spcAft>
                <a:buClrTx/>
                <a:buSzTx/>
                <a:buFont typeface="Arial" panose="020B0604020202020204" pitchFamily="34" charset="0"/>
                <a:buNone/>
                <a:tabLst/>
                <a:defRPr/>
              </a:pPr>
              <a:br>
                <a:rPr kumimoji="0" lang="en-GB" sz="1000" b="1" i="0" u="none" strike="noStrike" kern="1200" cap="none" spc="0" normalizeH="0" baseline="0" noProof="0">
                  <a:ln>
                    <a:noFill/>
                  </a:ln>
                  <a:solidFill>
                    <a:srgbClr val="FCF7F7"/>
                  </a:solidFill>
                  <a:effectLst/>
                  <a:uLnTx/>
                  <a:uFillTx/>
                  <a:latin typeface="Century Gothic"/>
                  <a:ea typeface="+mn-ea"/>
                  <a:cs typeface="+mn-cs"/>
                </a:rPr>
              </a:br>
              <a:r>
                <a:rPr kumimoji="0" lang="en-GB" sz="1000" b="1" i="0" u="none" strike="noStrike" kern="1200" cap="none" spc="0" normalizeH="0" baseline="0" noProof="0">
                  <a:ln>
                    <a:noFill/>
                  </a:ln>
                  <a:solidFill>
                    <a:srgbClr val="FCF7F7"/>
                  </a:solidFill>
                  <a:effectLst/>
                  <a:uLnTx/>
                  <a:uFillTx/>
                  <a:latin typeface="Century Gothic"/>
                  <a:ea typeface="+mn-ea"/>
                  <a:cs typeface="+mn-cs"/>
                </a:rPr>
                <a:t>Matthew Herman</a:t>
              </a:r>
              <a:br>
                <a:rPr kumimoji="0" lang="en-GB" sz="1000" b="1" i="0" u="none" strike="noStrike" kern="1200" cap="none" spc="0" normalizeH="0" baseline="0" noProof="0">
                  <a:ln>
                    <a:noFill/>
                  </a:ln>
                  <a:solidFill>
                    <a:srgbClr val="FCF7F7"/>
                  </a:solidFill>
                  <a:effectLst/>
                  <a:uLnTx/>
                  <a:uFillTx/>
                  <a:latin typeface="Century Gothic"/>
                  <a:ea typeface="+mn-ea"/>
                  <a:cs typeface="+mn-cs"/>
                </a:rPr>
              </a:br>
              <a:br>
                <a:rPr kumimoji="0" lang="en-GB" sz="1000" b="1" i="0" u="none" strike="noStrike" kern="1200" cap="none" spc="0" normalizeH="0" baseline="0" noProof="0">
                  <a:ln>
                    <a:noFill/>
                  </a:ln>
                  <a:solidFill>
                    <a:srgbClr val="FCF7F7"/>
                  </a:solidFill>
                  <a:effectLst/>
                  <a:uLnTx/>
                  <a:uFillTx/>
                  <a:latin typeface="Century Gothic"/>
                  <a:ea typeface="+mn-ea"/>
                  <a:cs typeface="+mn-cs"/>
                </a:rPr>
              </a:br>
              <a:r>
                <a:rPr kumimoji="0" lang="en-GB" sz="1000" b="0" i="0" u="none" strike="noStrike" kern="1200" cap="none" spc="0" normalizeH="0" baseline="0" noProof="0">
                  <a:ln>
                    <a:noFill/>
                  </a:ln>
                  <a:solidFill>
                    <a:srgbClr val="FCF7F7"/>
                  </a:solidFill>
                  <a:effectLst/>
                  <a:uLnTx/>
                  <a:uFillTx/>
                  <a:latin typeface="Century Gothic"/>
                  <a:ea typeface="+mn-ea"/>
                  <a:cs typeface="+mn-cs"/>
                </a:rPr>
                <a:t>Associate Director, Marketing Platforms Wayfair</a:t>
              </a:r>
            </a:p>
          </p:txBody>
        </p:sp>
        <p:sp>
          <p:nvSpPr>
            <p:cNvPr id="42" name="Right Triangle 41">
              <a:extLst>
                <a:ext uri="{FF2B5EF4-FFF2-40B4-BE49-F238E27FC236}">
                  <a16:creationId xmlns:a16="http://schemas.microsoft.com/office/drawing/2014/main" id="{739DD4C6-0441-E04D-BE46-B5672E3165AF}"/>
                </a:ext>
              </a:extLst>
            </p:cNvPr>
            <p:cNvSpPr>
              <a:spLocks noChangeAspect="1"/>
            </p:cNvSpPr>
            <p:nvPr/>
          </p:nvSpPr>
          <p:spPr>
            <a:xfrm rot="10800000">
              <a:off x="4880774" y="5581649"/>
              <a:ext cx="497859" cy="497859"/>
            </a:xfrm>
            <a:prstGeom prst="rtTriangl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marL="0" marR="0" lvl="0" indent="0" algn="ctr" defTabSz="457062" rtl="0" eaLnBrk="1" fontAlgn="auto" latinLnBrk="0" hangingPunct="1">
                <a:lnSpc>
                  <a:spcPct val="100000"/>
                </a:lnSpc>
                <a:spcBef>
                  <a:spcPts val="400"/>
                </a:spcBef>
                <a:spcAft>
                  <a:spcPts val="400"/>
                </a:spcAft>
                <a:buClrTx/>
                <a:buSzTx/>
                <a:buFont typeface="Arial" panose="020B0604020202020204" pitchFamily="34" charset="0"/>
                <a:buNone/>
                <a:tabLst/>
                <a:defRPr/>
              </a:pPr>
              <a:endParaRPr kumimoji="0" lang="en-US" sz="1400" b="0" i="0" u="none" strike="noStrike" kern="1200" cap="none" spc="0" normalizeH="0" baseline="0" noProof="0">
                <a:ln>
                  <a:noFill/>
                </a:ln>
                <a:solidFill>
                  <a:srgbClr val="FC5047"/>
                </a:solidFill>
                <a:effectLst/>
                <a:uLnTx/>
                <a:uFillTx/>
                <a:latin typeface="Century Gothic"/>
                <a:ea typeface="+mn-ea"/>
                <a:cs typeface="+mn-cs"/>
              </a:endParaRPr>
            </a:p>
          </p:txBody>
        </p:sp>
      </p:grpSp>
      <p:grpSp>
        <p:nvGrpSpPr>
          <p:cNvPr id="58" name="Group 57">
            <a:extLst>
              <a:ext uri="{FF2B5EF4-FFF2-40B4-BE49-F238E27FC236}">
                <a16:creationId xmlns:a16="http://schemas.microsoft.com/office/drawing/2014/main" id="{490A9E04-6D4E-AB44-9858-F94D57782177}"/>
              </a:ext>
            </a:extLst>
          </p:cNvPr>
          <p:cNvGrpSpPr/>
          <p:nvPr/>
        </p:nvGrpSpPr>
        <p:grpSpPr>
          <a:xfrm>
            <a:off x="6527800" y="1195016"/>
            <a:ext cx="2756974" cy="4560952"/>
            <a:chOff x="5537903" y="1594756"/>
            <a:chExt cx="2941820" cy="4560952"/>
          </a:xfrm>
        </p:grpSpPr>
        <p:sp>
          <p:nvSpPr>
            <p:cNvPr id="32" name="Rectangle 31">
              <a:extLst>
                <a:ext uri="{FF2B5EF4-FFF2-40B4-BE49-F238E27FC236}">
                  <a16:creationId xmlns:a16="http://schemas.microsoft.com/office/drawing/2014/main" id="{2E5DE674-808C-1247-8720-F52EAAC27833}"/>
                </a:ext>
              </a:extLst>
            </p:cNvPr>
            <p:cNvSpPr/>
            <p:nvPr/>
          </p:nvSpPr>
          <p:spPr>
            <a:xfrm>
              <a:off x="5537903" y="1594756"/>
              <a:ext cx="2941820" cy="3748769"/>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182880" tIns="182880" rIns="182880" bIns="182880" rtlCol="0" anchor="t" anchorCtr="0"/>
            <a:lstStyle/>
            <a:p>
              <a:pPr marL="65088" marR="0" lvl="0" indent="-65088" algn="l" defTabSz="457062" rtl="0" eaLnBrk="1" fontAlgn="auto" latinLnBrk="0" hangingPunct="1">
                <a:lnSpc>
                  <a:spcPct val="120000"/>
                </a:lnSpc>
                <a:spcBef>
                  <a:spcPts val="0"/>
                </a:spcBef>
                <a:spcAft>
                  <a:spcPts val="0"/>
                </a:spcAft>
                <a:buClrTx/>
                <a:buSzTx/>
                <a:buFont typeface="Arial" panose="020B0604020202020204" pitchFamily="34" charset="0"/>
                <a:buNone/>
                <a:tabLst/>
                <a:defRPr/>
              </a:pPr>
              <a:r>
                <a:rPr kumimoji="0" lang="en-GB" sz="1400" b="0" i="0" u="none" strike="noStrike" kern="1200" cap="none" spc="0" normalizeH="0" baseline="0" noProof="0">
                  <a:ln>
                    <a:noFill/>
                  </a:ln>
                  <a:solidFill>
                    <a:srgbClr val="201F1F"/>
                  </a:solidFill>
                  <a:effectLst/>
                  <a:uLnTx/>
                  <a:uFillTx/>
                  <a:latin typeface="Century Gothic"/>
                  <a:ea typeface="+mn-ea"/>
                  <a:cs typeface="+mn-cs"/>
                </a:rPr>
                <a:t>“Data Science Toolkit has been a complete game changer. While we have always been familiar with the high level of flexibility that Xandr offers, we were able to take that to even greater levels using both Xandr’s optimization algorithm and custom models.” </a:t>
              </a:r>
            </a:p>
            <a:p>
              <a:pPr marL="0" marR="0" lvl="0" indent="0" algn="l" defTabSz="457062" rtl="0" eaLnBrk="1" fontAlgn="auto" latinLnBrk="0" hangingPunct="1">
                <a:lnSpc>
                  <a:spcPct val="100000"/>
                </a:lnSpc>
                <a:spcBef>
                  <a:spcPts val="400"/>
                </a:spcBef>
                <a:spcAft>
                  <a:spcPts val="400"/>
                </a:spcAft>
                <a:buClrTx/>
                <a:buSzTx/>
                <a:buFont typeface="Arial" panose="020B0604020202020204" pitchFamily="34" charset="0"/>
                <a:buNone/>
                <a:tabLst/>
                <a:defRPr/>
              </a:pPr>
              <a:endParaRPr kumimoji="0" lang="en-US" sz="1400" b="0" i="0" u="none" strike="noStrike" kern="1200" cap="none" spc="0" normalizeH="0" baseline="0" noProof="0">
                <a:ln>
                  <a:noFill/>
                </a:ln>
                <a:solidFill>
                  <a:srgbClr val="FCF7F7"/>
                </a:solidFill>
                <a:effectLst/>
                <a:uLnTx/>
                <a:uFillTx/>
                <a:latin typeface="Century Gothic"/>
                <a:ea typeface="+mn-ea"/>
                <a:cs typeface="+mn-cs"/>
              </a:endParaRPr>
            </a:p>
          </p:txBody>
        </p:sp>
        <p:sp>
          <p:nvSpPr>
            <p:cNvPr id="40" name="Rectangle 39">
              <a:extLst>
                <a:ext uri="{FF2B5EF4-FFF2-40B4-BE49-F238E27FC236}">
                  <a16:creationId xmlns:a16="http://schemas.microsoft.com/office/drawing/2014/main" id="{1F698F98-D329-B24B-B2D5-12B44EA06BC6}"/>
                </a:ext>
              </a:extLst>
            </p:cNvPr>
            <p:cNvSpPr/>
            <p:nvPr/>
          </p:nvSpPr>
          <p:spPr>
            <a:xfrm>
              <a:off x="5537903" y="4746171"/>
              <a:ext cx="2941820" cy="1100548"/>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182880" tIns="182880" rIns="182880" bIns="182880" rtlCol="0" anchor="t" anchorCtr="0"/>
            <a:lstStyle/>
            <a:p>
              <a:pPr marL="65088" marR="0" lvl="0" indent="0" algn="l" defTabSz="457062" rtl="0" eaLnBrk="1" fontAlgn="auto" latinLnBrk="0" hangingPunct="1">
                <a:lnSpc>
                  <a:spcPct val="100000"/>
                </a:lnSpc>
                <a:spcBef>
                  <a:spcPts val="400"/>
                </a:spcBef>
                <a:spcAft>
                  <a:spcPts val="400"/>
                </a:spcAft>
                <a:buClrTx/>
                <a:buSzTx/>
                <a:buFont typeface="Arial" panose="020B0604020202020204" pitchFamily="34" charset="0"/>
                <a:buNone/>
                <a:tabLst/>
                <a:defRPr/>
              </a:pPr>
              <a:br>
                <a:rPr kumimoji="0" lang="en-US" sz="1000" b="1" i="0" u="none" strike="noStrike" kern="1200" cap="none" spc="0" normalizeH="0" baseline="0" noProof="0">
                  <a:ln>
                    <a:noFill/>
                  </a:ln>
                  <a:solidFill>
                    <a:srgbClr val="FCF7F7"/>
                  </a:solidFill>
                  <a:effectLst/>
                  <a:uLnTx/>
                  <a:uFillTx/>
                  <a:latin typeface="Century Gothic"/>
                  <a:ea typeface="+mn-ea"/>
                  <a:cs typeface="+mn-cs"/>
                </a:rPr>
              </a:br>
              <a:r>
                <a:rPr kumimoji="0" lang="en-GB" sz="1000" b="1" i="0" u="none" strike="noStrike" kern="1200" cap="none" spc="0" normalizeH="0" baseline="0" noProof="0" err="1">
                  <a:ln>
                    <a:noFill/>
                  </a:ln>
                  <a:solidFill>
                    <a:srgbClr val="FCF7F7"/>
                  </a:solidFill>
                  <a:effectLst/>
                  <a:uLnTx/>
                  <a:uFillTx/>
                  <a:latin typeface="Century Gothic"/>
                  <a:ea typeface="+mn-ea"/>
                  <a:cs typeface="+mn-cs"/>
                </a:rPr>
                <a:t>Soubhan</a:t>
              </a:r>
              <a:r>
                <a:rPr kumimoji="0" lang="en-GB" sz="1000" b="1" i="0" u="none" strike="noStrike" kern="1200" cap="none" spc="0" normalizeH="0" baseline="0" noProof="0">
                  <a:ln>
                    <a:noFill/>
                  </a:ln>
                  <a:solidFill>
                    <a:srgbClr val="FCF7F7"/>
                  </a:solidFill>
                  <a:effectLst/>
                  <a:uLnTx/>
                  <a:uFillTx/>
                  <a:latin typeface="Century Gothic"/>
                  <a:ea typeface="+mn-ea"/>
                  <a:cs typeface="+mn-cs"/>
                </a:rPr>
                <a:t> </a:t>
              </a:r>
              <a:r>
                <a:rPr kumimoji="0" lang="en-GB" sz="1000" b="1" i="0" u="none" strike="noStrike" kern="1200" cap="none" spc="0" normalizeH="0" baseline="0" noProof="0" err="1">
                  <a:ln>
                    <a:noFill/>
                  </a:ln>
                  <a:solidFill>
                    <a:srgbClr val="FCF7F7"/>
                  </a:solidFill>
                  <a:effectLst/>
                  <a:uLnTx/>
                  <a:uFillTx/>
                  <a:latin typeface="Century Gothic"/>
                  <a:ea typeface="+mn-ea"/>
                  <a:cs typeface="+mn-cs"/>
                </a:rPr>
                <a:t>Seyedin</a:t>
              </a:r>
              <a:br>
                <a:rPr kumimoji="0" lang="en-GB" sz="1000" b="1" i="0" u="none" strike="noStrike" kern="1200" cap="none" spc="0" normalizeH="0" baseline="0" noProof="0">
                  <a:ln>
                    <a:noFill/>
                  </a:ln>
                  <a:solidFill>
                    <a:srgbClr val="FCF7F7"/>
                  </a:solidFill>
                  <a:effectLst/>
                  <a:uLnTx/>
                  <a:uFillTx/>
                  <a:latin typeface="Century Gothic"/>
                  <a:ea typeface="+mn-ea"/>
                  <a:cs typeface="+mn-cs"/>
                </a:rPr>
              </a:br>
              <a:br>
                <a:rPr kumimoji="0" lang="en-GB" sz="1000" b="0" i="0" u="none" strike="noStrike" kern="1200" cap="none" spc="0" normalizeH="0" baseline="0" noProof="0">
                  <a:ln>
                    <a:noFill/>
                  </a:ln>
                  <a:solidFill>
                    <a:srgbClr val="FCF7F7"/>
                  </a:solidFill>
                  <a:effectLst/>
                  <a:uLnTx/>
                  <a:uFillTx/>
                  <a:latin typeface="Century Gothic"/>
                  <a:ea typeface="+mn-ea"/>
                  <a:cs typeface="+mn-cs"/>
                </a:rPr>
              </a:br>
              <a:r>
                <a:rPr kumimoji="0" lang="en-GB" sz="1000" b="0" i="0" u="none" strike="noStrike" kern="1200" cap="none" spc="0" normalizeH="0" baseline="0" noProof="0">
                  <a:ln>
                    <a:noFill/>
                  </a:ln>
                  <a:solidFill>
                    <a:srgbClr val="FCF7F7"/>
                  </a:solidFill>
                  <a:effectLst/>
                  <a:uLnTx/>
                  <a:uFillTx/>
                  <a:latin typeface="Century Gothic"/>
                  <a:ea typeface="+mn-ea"/>
                  <a:cs typeface="+mn-cs"/>
                </a:rPr>
                <a:t>Product Lead, </a:t>
              </a:r>
              <a:r>
                <a:rPr kumimoji="0" lang="en-GB" sz="1000" b="0" i="0" u="none" strike="noStrike" kern="1200" cap="none" spc="0" normalizeH="0" baseline="0" noProof="0" err="1">
                  <a:ln>
                    <a:noFill/>
                  </a:ln>
                  <a:solidFill>
                    <a:srgbClr val="FCF7F7"/>
                  </a:solidFill>
                  <a:effectLst/>
                  <a:uLnTx/>
                  <a:uFillTx/>
                  <a:latin typeface="Century Gothic"/>
                  <a:ea typeface="+mn-ea"/>
                  <a:cs typeface="+mn-cs"/>
                </a:rPr>
                <a:t>MBuy</a:t>
              </a:r>
              <a:endParaRPr kumimoji="0" lang="en-GB" sz="1000" b="0" i="0" u="none" strike="noStrike" kern="1200" cap="none" spc="0" normalizeH="0" baseline="0" noProof="0">
                <a:ln>
                  <a:noFill/>
                </a:ln>
                <a:solidFill>
                  <a:srgbClr val="FCF7F7"/>
                </a:solidFill>
                <a:effectLst/>
                <a:uLnTx/>
                <a:uFillTx/>
                <a:latin typeface="Century Gothic"/>
                <a:ea typeface="+mn-ea"/>
                <a:cs typeface="+mn-cs"/>
              </a:endParaRPr>
            </a:p>
          </p:txBody>
        </p:sp>
        <p:sp>
          <p:nvSpPr>
            <p:cNvPr id="43" name="Right Triangle 42">
              <a:extLst>
                <a:ext uri="{FF2B5EF4-FFF2-40B4-BE49-F238E27FC236}">
                  <a16:creationId xmlns:a16="http://schemas.microsoft.com/office/drawing/2014/main" id="{0761127C-D1ED-BB4A-8E9E-F2C865C2643F}"/>
                </a:ext>
              </a:extLst>
            </p:cNvPr>
            <p:cNvSpPr>
              <a:spLocks noChangeAspect="1"/>
            </p:cNvSpPr>
            <p:nvPr/>
          </p:nvSpPr>
          <p:spPr>
            <a:xfrm rot="5400000">
              <a:off x="5537903" y="5657849"/>
              <a:ext cx="497859" cy="497859"/>
            </a:xfrm>
            <a:prstGeom prst="rtTriangl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marL="0" marR="0" lvl="0" indent="0" algn="ctr" defTabSz="457062" rtl="0" eaLnBrk="1" fontAlgn="auto" latinLnBrk="0" hangingPunct="1">
                <a:lnSpc>
                  <a:spcPct val="100000"/>
                </a:lnSpc>
                <a:spcBef>
                  <a:spcPts val="400"/>
                </a:spcBef>
                <a:spcAft>
                  <a:spcPts val="400"/>
                </a:spcAft>
                <a:buClrTx/>
                <a:buSzTx/>
                <a:buFont typeface="Arial" panose="020B0604020202020204" pitchFamily="34" charset="0"/>
                <a:buNone/>
                <a:tabLst/>
                <a:defRPr/>
              </a:pPr>
              <a:endParaRPr kumimoji="0" lang="en-US" sz="1400" b="0" i="0" u="none" strike="noStrike" kern="1200" cap="none" spc="0" normalizeH="0" baseline="0" noProof="0">
                <a:ln>
                  <a:noFill/>
                </a:ln>
                <a:solidFill>
                  <a:srgbClr val="FC5047"/>
                </a:solidFill>
                <a:effectLst/>
                <a:uLnTx/>
                <a:uFillTx/>
                <a:latin typeface="Century Gothic"/>
                <a:ea typeface="+mn-ea"/>
                <a:cs typeface="+mn-cs"/>
              </a:endParaRPr>
            </a:p>
          </p:txBody>
        </p:sp>
      </p:grpSp>
      <p:grpSp>
        <p:nvGrpSpPr>
          <p:cNvPr id="59" name="Group 58">
            <a:extLst>
              <a:ext uri="{FF2B5EF4-FFF2-40B4-BE49-F238E27FC236}">
                <a16:creationId xmlns:a16="http://schemas.microsoft.com/office/drawing/2014/main" id="{8F3297BF-418D-D84A-B500-E523A2478EB2}"/>
              </a:ext>
            </a:extLst>
          </p:cNvPr>
          <p:cNvGrpSpPr/>
          <p:nvPr/>
        </p:nvGrpSpPr>
        <p:grpSpPr>
          <a:xfrm>
            <a:off x="3296023" y="921658"/>
            <a:ext cx="3079377" cy="5437250"/>
            <a:chOff x="8638993" y="527958"/>
            <a:chExt cx="3070273" cy="5437250"/>
          </a:xfrm>
        </p:grpSpPr>
        <p:sp>
          <p:nvSpPr>
            <p:cNvPr id="33" name="Rectangle 32">
              <a:extLst>
                <a:ext uri="{FF2B5EF4-FFF2-40B4-BE49-F238E27FC236}">
                  <a16:creationId xmlns:a16="http://schemas.microsoft.com/office/drawing/2014/main" id="{D989FEDD-54E2-D346-834F-90101EAE95C6}"/>
                </a:ext>
              </a:extLst>
            </p:cNvPr>
            <p:cNvSpPr/>
            <p:nvPr/>
          </p:nvSpPr>
          <p:spPr>
            <a:xfrm>
              <a:off x="8638993" y="527958"/>
              <a:ext cx="3068054" cy="4701866"/>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182880" tIns="182880" rIns="182880" bIns="182880" rtlCol="0" anchor="t" anchorCtr="0"/>
            <a:lstStyle/>
            <a:p>
              <a:pPr marL="65088" marR="0" lvl="0" indent="-65088" algn="l" defTabSz="457062" rtl="0" eaLnBrk="1" fontAlgn="auto" latinLnBrk="0" hangingPunct="1">
                <a:lnSpc>
                  <a:spcPct val="120000"/>
                </a:lnSpc>
                <a:spcBef>
                  <a:spcPts val="0"/>
                </a:spcBef>
                <a:spcAft>
                  <a:spcPts val="0"/>
                </a:spcAft>
                <a:buClrTx/>
                <a:buSzTx/>
                <a:buFont typeface="Arial" panose="020B0604020202020204" pitchFamily="34" charset="0"/>
                <a:buNone/>
                <a:tabLst/>
                <a:defRPr/>
              </a:pPr>
              <a:r>
                <a:rPr kumimoji="0" lang="en-GB" sz="1400" b="0" i="0" u="none" strike="noStrike" kern="1200" cap="none" spc="0" normalizeH="0" baseline="0" noProof="0">
                  <a:ln>
                    <a:noFill/>
                  </a:ln>
                  <a:solidFill>
                    <a:srgbClr val="FCF7F7"/>
                  </a:solidFill>
                  <a:effectLst/>
                  <a:uLnTx/>
                  <a:uFillTx/>
                  <a:latin typeface="Century Gothic"/>
                  <a:ea typeface="+mn-ea"/>
                  <a:cs typeface="+mn-cs"/>
                </a:rPr>
                <a:t>“The combination of </a:t>
              </a:r>
              <a:r>
                <a:rPr kumimoji="0" lang="en-GB" sz="1400" b="0" i="0" u="none" strike="noStrike" kern="1200" cap="none" spc="0" normalizeH="0" baseline="0" noProof="0" err="1">
                  <a:ln>
                    <a:noFill/>
                  </a:ln>
                  <a:solidFill>
                    <a:srgbClr val="FCF7F7"/>
                  </a:solidFill>
                  <a:effectLst/>
                  <a:uLnTx/>
                  <a:uFillTx/>
                  <a:latin typeface="Century Gothic"/>
                  <a:ea typeface="+mn-ea"/>
                  <a:cs typeface="+mn-cs"/>
                </a:rPr>
                <a:t>MiQ</a:t>
              </a:r>
              <a:r>
                <a:rPr kumimoji="0" lang="en-GB" sz="1400" b="0" i="0" u="none" strike="noStrike" kern="1200" cap="none" spc="0" normalizeH="0" baseline="0" noProof="0">
                  <a:ln>
                    <a:noFill/>
                  </a:ln>
                  <a:solidFill>
                    <a:srgbClr val="FCF7F7"/>
                  </a:solidFill>
                  <a:effectLst/>
                  <a:uLnTx/>
                  <a:uFillTx/>
                  <a:latin typeface="Century Gothic"/>
                  <a:ea typeface="+mn-ea"/>
                  <a:cs typeface="+mn-cs"/>
                </a:rPr>
                <a:t> analytics and Xandr’s Data Science Toolkit was a huge win because it got us closer to outcomes rather than metrics. Our custom algorithm allowed us to harvest marketing intelligence in the form of insights that made our whole strategy perform better. Invest DSP helps us go beyond the standard execution of a flat bid for every user in a segment”</a:t>
              </a:r>
            </a:p>
          </p:txBody>
        </p:sp>
        <p:sp>
          <p:nvSpPr>
            <p:cNvPr id="41" name="Rectangle 40">
              <a:extLst>
                <a:ext uri="{FF2B5EF4-FFF2-40B4-BE49-F238E27FC236}">
                  <a16:creationId xmlns:a16="http://schemas.microsoft.com/office/drawing/2014/main" id="{B06685F8-3086-5043-8280-12C902D88403}"/>
                </a:ext>
              </a:extLst>
            </p:cNvPr>
            <p:cNvSpPr/>
            <p:nvPr/>
          </p:nvSpPr>
          <p:spPr>
            <a:xfrm>
              <a:off x="8638993" y="4555671"/>
              <a:ext cx="3068053" cy="1100548"/>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182880" tIns="182880" rIns="182880" bIns="0" rtlCol="0" anchor="t" anchorCtr="0"/>
            <a:lstStyle/>
            <a:p>
              <a:pPr marL="65088" marR="0" lvl="0" indent="0" algn="l" defTabSz="457062" rtl="0" eaLnBrk="1" fontAlgn="auto" latinLnBrk="0" hangingPunct="1">
                <a:lnSpc>
                  <a:spcPct val="100000"/>
                </a:lnSpc>
                <a:spcBef>
                  <a:spcPts val="400"/>
                </a:spcBef>
                <a:spcAft>
                  <a:spcPts val="400"/>
                </a:spcAft>
                <a:buClrTx/>
                <a:buSzTx/>
                <a:buFont typeface="Arial" panose="020B0604020202020204" pitchFamily="34" charset="0"/>
                <a:buNone/>
                <a:tabLst/>
                <a:defRPr/>
              </a:pPr>
              <a:br>
                <a:rPr kumimoji="0" lang="en-GB" sz="1000" b="1" i="0" u="none" strike="noStrike" kern="1200" cap="none" spc="0" normalizeH="0" baseline="0" noProof="0">
                  <a:ln>
                    <a:noFill/>
                  </a:ln>
                  <a:solidFill>
                    <a:srgbClr val="FCF7F7"/>
                  </a:solidFill>
                  <a:effectLst/>
                  <a:uLnTx/>
                  <a:uFillTx/>
                  <a:latin typeface="Century Gothic"/>
                  <a:ea typeface="+mn-ea"/>
                  <a:cs typeface="+mn-cs"/>
                </a:rPr>
              </a:br>
              <a:r>
                <a:rPr kumimoji="0" lang="en-GB" sz="1000" b="1" i="0" u="none" strike="noStrike" kern="1200" cap="none" spc="0" normalizeH="0" baseline="0" noProof="0">
                  <a:ln>
                    <a:noFill/>
                  </a:ln>
                  <a:solidFill>
                    <a:srgbClr val="FCF7F7"/>
                  </a:solidFill>
                  <a:effectLst/>
                  <a:uLnTx/>
                  <a:uFillTx/>
                  <a:latin typeface="Century Gothic"/>
                  <a:ea typeface="+mn-ea"/>
                  <a:cs typeface="+mn-cs"/>
                </a:rPr>
                <a:t>John Goulding</a:t>
              </a:r>
              <a:br>
                <a:rPr kumimoji="0" lang="en-GB" sz="1000" b="1" i="0" u="none" strike="noStrike" kern="1200" cap="none" spc="0" normalizeH="0" baseline="0" noProof="0">
                  <a:ln>
                    <a:noFill/>
                  </a:ln>
                  <a:solidFill>
                    <a:srgbClr val="FCF7F7"/>
                  </a:solidFill>
                  <a:effectLst/>
                  <a:uLnTx/>
                  <a:uFillTx/>
                  <a:latin typeface="Century Gothic"/>
                  <a:ea typeface="+mn-ea"/>
                  <a:cs typeface="+mn-cs"/>
                </a:rPr>
              </a:br>
              <a:br>
                <a:rPr kumimoji="0" lang="en-GB" sz="1000" b="1" i="0" u="none" strike="noStrike" kern="1200" cap="none" spc="0" normalizeH="0" baseline="0" noProof="0">
                  <a:ln>
                    <a:noFill/>
                  </a:ln>
                  <a:solidFill>
                    <a:srgbClr val="FCF7F7"/>
                  </a:solidFill>
                  <a:effectLst/>
                  <a:uLnTx/>
                  <a:uFillTx/>
                  <a:latin typeface="Century Gothic"/>
                  <a:ea typeface="+mn-ea"/>
                  <a:cs typeface="+mn-cs"/>
                </a:rPr>
              </a:br>
              <a:r>
                <a:rPr kumimoji="0" lang="en-GB" sz="1000" b="0" i="0" u="none" strike="noStrike" kern="1200" cap="none" spc="0" normalizeH="0" baseline="0" noProof="0">
                  <a:ln>
                    <a:noFill/>
                  </a:ln>
                  <a:solidFill>
                    <a:srgbClr val="FCF7F7"/>
                  </a:solidFill>
                  <a:effectLst/>
                  <a:uLnTx/>
                  <a:uFillTx/>
                  <a:latin typeface="Century Gothic"/>
                  <a:ea typeface="+mn-ea"/>
                  <a:cs typeface="+mn-cs"/>
                </a:rPr>
                <a:t>Global Strategy Director, </a:t>
              </a:r>
              <a:r>
                <a:rPr kumimoji="0" lang="en-GB" sz="1000" b="0" i="0" u="none" strike="noStrike" kern="1200" cap="none" spc="0" normalizeH="0" baseline="0" noProof="0" err="1">
                  <a:ln>
                    <a:noFill/>
                  </a:ln>
                  <a:solidFill>
                    <a:srgbClr val="FCF7F7"/>
                  </a:solidFill>
                  <a:effectLst/>
                  <a:uLnTx/>
                  <a:uFillTx/>
                  <a:latin typeface="Century Gothic"/>
                  <a:ea typeface="+mn-ea"/>
                  <a:cs typeface="+mn-cs"/>
                </a:rPr>
                <a:t>MiQ</a:t>
              </a:r>
              <a:endParaRPr kumimoji="0" lang="en-GB" sz="1000" b="0" i="0" u="none" strike="noStrike" kern="1200" cap="none" spc="0" normalizeH="0" baseline="0" noProof="0">
                <a:ln>
                  <a:noFill/>
                </a:ln>
                <a:solidFill>
                  <a:srgbClr val="FCF7F7"/>
                </a:solidFill>
                <a:effectLst/>
                <a:uLnTx/>
                <a:uFillTx/>
                <a:latin typeface="Century Gothic"/>
                <a:ea typeface="+mn-ea"/>
                <a:cs typeface="+mn-cs"/>
              </a:endParaRPr>
            </a:p>
          </p:txBody>
        </p:sp>
        <p:sp>
          <p:nvSpPr>
            <p:cNvPr id="44" name="Right Triangle 43">
              <a:extLst>
                <a:ext uri="{FF2B5EF4-FFF2-40B4-BE49-F238E27FC236}">
                  <a16:creationId xmlns:a16="http://schemas.microsoft.com/office/drawing/2014/main" id="{11233237-FB23-FF4F-AB48-0B2C43436658}"/>
                </a:ext>
              </a:extLst>
            </p:cNvPr>
            <p:cNvSpPr>
              <a:spLocks noChangeAspect="1"/>
            </p:cNvSpPr>
            <p:nvPr/>
          </p:nvSpPr>
          <p:spPr>
            <a:xfrm rot="10800000">
              <a:off x="11211407" y="5467349"/>
              <a:ext cx="497859" cy="497859"/>
            </a:xfrm>
            <a:prstGeom prst="rtTriangl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marL="0" marR="0" lvl="0" indent="0" algn="ctr" defTabSz="457062" rtl="0" eaLnBrk="1" fontAlgn="auto" latinLnBrk="0" hangingPunct="1">
                <a:lnSpc>
                  <a:spcPct val="100000"/>
                </a:lnSpc>
                <a:spcBef>
                  <a:spcPts val="400"/>
                </a:spcBef>
                <a:spcAft>
                  <a:spcPts val="400"/>
                </a:spcAft>
                <a:buClrTx/>
                <a:buSzTx/>
                <a:buFont typeface="Arial" panose="020B0604020202020204" pitchFamily="34" charset="0"/>
                <a:buNone/>
                <a:tabLst/>
                <a:defRPr/>
              </a:pPr>
              <a:endParaRPr kumimoji="0" lang="en-US" sz="1400" b="0" i="0" u="none" strike="noStrike" kern="1200" cap="none" spc="0" normalizeH="0" baseline="0" noProof="0">
                <a:ln>
                  <a:noFill/>
                </a:ln>
                <a:solidFill>
                  <a:srgbClr val="FCF7F7"/>
                </a:solidFill>
                <a:effectLst/>
                <a:uLnTx/>
                <a:uFillTx/>
                <a:latin typeface="Century Gothic"/>
                <a:ea typeface="+mn-ea"/>
                <a:cs typeface="+mn-cs"/>
              </a:endParaRPr>
            </a:p>
          </p:txBody>
        </p:sp>
      </p:grpSp>
      <p:sp>
        <p:nvSpPr>
          <p:cNvPr id="3" name="Title 2">
            <a:extLst>
              <a:ext uri="{FF2B5EF4-FFF2-40B4-BE49-F238E27FC236}">
                <a16:creationId xmlns:a16="http://schemas.microsoft.com/office/drawing/2014/main" id="{FF4D42D5-6B47-FA43-B102-6BA4C46D1A5E}"/>
              </a:ext>
            </a:extLst>
          </p:cNvPr>
          <p:cNvSpPr>
            <a:spLocks noGrp="1"/>
          </p:cNvSpPr>
          <p:nvPr>
            <p:ph type="title"/>
          </p:nvPr>
        </p:nvSpPr>
        <p:spPr>
          <a:xfrm>
            <a:off x="228600" y="201168"/>
            <a:ext cx="5865812" cy="664797"/>
          </a:xfrm>
        </p:spPr>
        <p:txBody>
          <a:bodyPr/>
          <a:lstStyle/>
          <a:p>
            <a:r>
              <a:rPr lang="en-US" sz="2800"/>
              <a:t>What our clients say</a:t>
            </a:r>
            <a:br>
              <a:rPr lang="en-US" sz="2800"/>
            </a:br>
            <a:r>
              <a:rPr lang="en-US" b="1" spc="0">
                <a:solidFill>
                  <a:srgbClr val="201F1F"/>
                </a:solidFill>
                <a:latin typeface="Century Gothic" panose="020B0502020202020204" pitchFamily="34" charset="0"/>
              </a:rPr>
              <a:t>———</a:t>
            </a:r>
            <a:endParaRPr lang="en-US" sz="2800"/>
          </a:p>
        </p:txBody>
      </p:sp>
      <p:sp>
        <p:nvSpPr>
          <p:cNvPr id="6" name="Text Placeholder 5">
            <a:extLst>
              <a:ext uri="{FF2B5EF4-FFF2-40B4-BE49-F238E27FC236}">
                <a16:creationId xmlns:a16="http://schemas.microsoft.com/office/drawing/2014/main" id="{C0B5E8C9-DBA6-8C47-A303-DE5AEAEC8EF1}"/>
              </a:ext>
            </a:extLst>
          </p:cNvPr>
          <p:cNvSpPr>
            <a:spLocks noGrp="1"/>
          </p:cNvSpPr>
          <p:nvPr>
            <p:ph type="body" sz="quarter" idx="28"/>
          </p:nvPr>
        </p:nvSpPr>
        <p:spPr/>
        <p:txBody>
          <a:bodyPr/>
          <a:lstStyle/>
          <a:p>
            <a:endParaRPr lang="en-US"/>
          </a:p>
        </p:txBody>
      </p:sp>
      <p:sp>
        <p:nvSpPr>
          <p:cNvPr id="2" name="Footer Placeholder 1">
            <a:extLst>
              <a:ext uri="{FF2B5EF4-FFF2-40B4-BE49-F238E27FC236}">
                <a16:creationId xmlns:a16="http://schemas.microsoft.com/office/drawing/2014/main" id="{ED9C8E3D-FD7D-2C4D-B54C-6C24A492CF35}"/>
              </a:ext>
            </a:extLst>
          </p:cNvPr>
          <p:cNvSpPr>
            <a:spLocks noGrp="1"/>
          </p:cNvSpPr>
          <p:nvPr>
            <p:ph type="ftr" sz="quarter" idx="3"/>
          </p:nvPr>
        </p:nvSpPr>
        <p:spPr/>
        <p:txBody>
          <a:bodyPr/>
          <a:lstStyle/>
          <a:p>
            <a:pPr marL="0" marR="0" lvl="0" indent="0" algn="l" defTabSz="457062" rtl="0" eaLnBrk="1" fontAlgn="auto" latinLnBrk="0" hangingPunct="1">
              <a:lnSpc>
                <a:spcPct val="100000"/>
              </a:lnSpc>
              <a:spcBef>
                <a:spcPts val="400"/>
              </a:spcBef>
              <a:spcAft>
                <a:spcPts val="400"/>
              </a:spcAft>
              <a:buClrTx/>
              <a:buSzTx/>
              <a:buFont typeface="Arial" panose="020B0604020202020204" pitchFamily="34" charset="0"/>
              <a:buNone/>
              <a:tabLst/>
              <a:defRPr/>
            </a:pPr>
            <a:r>
              <a:rPr kumimoji="0" lang="en-US" sz="600" b="0" i="0" u="none" strike="noStrike" kern="0" cap="none" spc="0" normalizeH="0" baseline="0" noProof="0">
                <a:ln>
                  <a:noFill/>
                </a:ln>
                <a:solidFill>
                  <a:srgbClr val="201F1F">
                    <a:alpha val="60000"/>
                  </a:srgbClr>
                </a:solidFill>
                <a:effectLst/>
                <a:uLnTx/>
                <a:uFillTx/>
                <a:latin typeface="Century Gothic"/>
                <a:ea typeface="+mn-ea"/>
                <a:cs typeface="Times New Roman" panose="02020603050405020304" pitchFamily="18" charset="0"/>
              </a:rPr>
              <a:t>© 2021 Xandr Inc. Xandr℠, the Kite logo, AT&amp;T, the Globe logo and other marks are trademarks and service marks of AT&amp;T Intellectual Property and/or AT&amp;T affiliated companies. All other marks contained herein are the property of their respective owners.</a:t>
            </a:r>
          </a:p>
        </p:txBody>
      </p:sp>
      <p:sp>
        <p:nvSpPr>
          <p:cNvPr id="4" name="Slide Number Placeholder 3">
            <a:extLst>
              <a:ext uri="{FF2B5EF4-FFF2-40B4-BE49-F238E27FC236}">
                <a16:creationId xmlns:a16="http://schemas.microsoft.com/office/drawing/2014/main" id="{E72BC174-0844-D049-92E4-1F2C7817FA01}"/>
              </a:ext>
            </a:extLst>
          </p:cNvPr>
          <p:cNvSpPr>
            <a:spLocks noGrp="1"/>
          </p:cNvSpPr>
          <p:nvPr>
            <p:ph type="sldNum" sz="quarter" idx="4"/>
          </p:nvPr>
        </p:nvSpPr>
        <p:spPr/>
        <p:txBody>
          <a:bodyPr/>
          <a:lstStyle/>
          <a:p>
            <a:pPr marL="0" marR="0" lvl="0" indent="0" algn="l" defTabSz="457062" rtl="0" eaLnBrk="1" fontAlgn="auto" latinLnBrk="0" hangingPunct="1">
              <a:lnSpc>
                <a:spcPct val="100000"/>
              </a:lnSpc>
              <a:spcBef>
                <a:spcPts val="0"/>
              </a:spcBef>
              <a:spcAft>
                <a:spcPts val="0"/>
              </a:spcAft>
              <a:buClrTx/>
              <a:buSzTx/>
              <a:buFont typeface="Arial" panose="020B0604020202020204" pitchFamily="34" charset="0"/>
              <a:buNone/>
              <a:tabLst/>
              <a:defRPr/>
            </a:pPr>
            <a:fld id="{B039CED7-89A6-0D48-93AF-800B78660EBD}" type="slidenum">
              <a:rPr kumimoji="0" lang="en-US" sz="800" b="0" i="0" u="none" strike="noStrike" kern="1200" cap="none" spc="0" normalizeH="0" baseline="0" noProof="0">
                <a:ln>
                  <a:noFill/>
                </a:ln>
                <a:solidFill>
                  <a:srgbClr val="201F1F">
                    <a:alpha val="60000"/>
                  </a:srgbClr>
                </a:solidFill>
                <a:effectLst/>
                <a:uLnTx/>
                <a:uFillTx/>
                <a:latin typeface="Century Gothic"/>
                <a:ea typeface="+mn-ea"/>
                <a:cs typeface="Times New Roman" panose="02020603050405020304" pitchFamily="18" charset="0"/>
              </a:rPr>
              <a:pPr marL="0" marR="0" lvl="0" indent="0" algn="l" defTabSz="457062" rtl="0" eaLnBrk="1" fontAlgn="auto" latinLnBrk="0" hangingPunct="1">
                <a:lnSpc>
                  <a:spcPct val="100000"/>
                </a:lnSpc>
                <a:spcBef>
                  <a:spcPts val="0"/>
                </a:spcBef>
                <a:spcAft>
                  <a:spcPts val="0"/>
                </a:spcAft>
                <a:buClrTx/>
                <a:buSzTx/>
                <a:buFont typeface="Arial" panose="020B0604020202020204" pitchFamily="34" charset="0"/>
                <a:buNone/>
                <a:tabLst/>
                <a:defRPr/>
              </a:pPr>
              <a:t>11</a:t>
            </a:fld>
            <a:endParaRPr kumimoji="0" lang="en-US" sz="800" b="0" i="0" u="none" strike="noStrike" kern="1200" cap="none" spc="0" normalizeH="0" baseline="0" noProof="0">
              <a:ln>
                <a:noFill/>
              </a:ln>
              <a:solidFill>
                <a:srgbClr val="201F1F">
                  <a:alpha val="60000"/>
                </a:srgbClr>
              </a:solidFill>
              <a:effectLst/>
              <a:uLnTx/>
              <a:uFillTx/>
              <a:latin typeface="Century Gothic"/>
              <a:ea typeface="+mn-ea"/>
              <a:cs typeface="Times New Roman" panose="02020603050405020304" pitchFamily="18" charset="0"/>
            </a:endParaRPr>
          </a:p>
        </p:txBody>
      </p:sp>
      <p:pic>
        <p:nvPicPr>
          <p:cNvPr id="20" name="Picture 19">
            <a:extLst>
              <a:ext uri="{FF2B5EF4-FFF2-40B4-BE49-F238E27FC236}">
                <a16:creationId xmlns:a16="http://schemas.microsoft.com/office/drawing/2014/main" id="{F650B45A-BC3F-42AB-84D1-7CE7A4F7D43C}"/>
              </a:ext>
            </a:extLst>
          </p:cNvPr>
          <p:cNvPicPr>
            <a:picLocks noChangeAspect="1"/>
          </p:cNvPicPr>
          <p:nvPr/>
        </p:nvPicPr>
        <p:blipFill>
          <a:blip r:embed="rId2"/>
          <a:stretch>
            <a:fillRect/>
          </a:stretch>
        </p:blipFill>
        <p:spPr>
          <a:xfrm>
            <a:off x="1879599" y="4116372"/>
            <a:ext cx="1162233" cy="341696"/>
          </a:xfrm>
          <a:prstGeom prst="rect">
            <a:avLst/>
          </a:prstGeom>
        </p:spPr>
      </p:pic>
      <p:pic>
        <p:nvPicPr>
          <p:cNvPr id="21" name="Picture 20">
            <a:extLst>
              <a:ext uri="{FF2B5EF4-FFF2-40B4-BE49-F238E27FC236}">
                <a16:creationId xmlns:a16="http://schemas.microsoft.com/office/drawing/2014/main" id="{82E73FFA-8FE2-4346-96F5-2E537B78C97E}"/>
              </a:ext>
            </a:extLst>
          </p:cNvPr>
          <p:cNvPicPr>
            <a:picLocks noChangeAspect="1"/>
          </p:cNvPicPr>
          <p:nvPr/>
        </p:nvPicPr>
        <p:blipFill>
          <a:blip r:embed="rId3"/>
          <a:stretch>
            <a:fillRect/>
          </a:stretch>
        </p:blipFill>
        <p:spPr>
          <a:xfrm>
            <a:off x="5446718" y="5039131"/>
            <a:ext cx="766783" cy="322289"/>
          </a:xfrm>
          <a:prstGeom prst="rect">
            <a:avLst/>
          </a:prstGeom>
        </p:spPr>
      </p:pic>
      <p:pic>
        <p:nvPicPr>
          <p:cNvPr id="22" name="Picture 21">
            <a:extLst>
              <a:ext uri="{FF2B5EF4-FFF2-40B4-BE49-F238E27FC236}">
                <a16:creationId xmlns:a16="http://schemas.microsoft.com/office/drawing/2014/main" id="{E11A097C-72A7-416F-9D91-93140A87589B}"/>
              </a:ext>
            </a:extLst>
          </p:cNvPr>
          <p:cNvPicPr>
            <a:picLocks noChangeAspect="1"/>
          </p:cNvPicPr>
          <p:nvPr/>
        </p:nvPicPr>
        <p:blipFill>
          <a:blip r:embed="rId4"/>
          <a:stretch>
            <a:fillRect/>
          </a:stretch>
        </p:blipFill>
        <p:spPr>
          <a:xfrm>
            <a:off x="8583579" y="4451658"/>
            <a:ext cx="574194" cy="399684"/>
          </a:xfrm>
          <a:prstGeom prst="rect">
            <a:avLst/>
          </a:prstGeom>
        </p:spPr>
      </p:pic>
      <p:grpSp>
        <p:nvGrpSpPr>
          <p:cNvPr id="23" name="Group 22">
            <a:extLst>
              <a:ext uri="{FF2B5EF4-FFF2-40B4-BE49-F238E27FC236}">
                <a16:creationId xmlns:a16="http://schemas.microsoft.com/office/drawing/2014/main" id="{EB02ACB3-25F1-48E6-A68C-C271815D982A}"/>
              </a:ext>
            </a:extLst>
          </p:cNvPr>
          <p:cNvGrpSpPr/>
          <p:nvPr/>
        </p:nvGrpSpPr>
        <p:grpSpPr>
          <a:xfrm>
            <a:off x="9439400" y="1524000"/>
            <a:ext cx="2452807" cy="4716214"/>
            <a:chOff x="5537903" y="2102756"/>
            <a:chExt cx="2941820" cy="4205352"/>
          </a:xfrm>
        </p:grpSpPr>
        <p:sp>
          <p:nvSpPr>
            <p:cNvPr id="24" name="Rectangle 23">
              <a:extLst>
                <a:ext uri="{FF2B5EF4-FFF2-40B4-BE49-F238E27FC236}">
                  <a16:creationId xmlns:a16="http://schemas.microsoft.com/office/drawing/2014/main" id="{613845CC-23AD-448B-B1AE-55BB2FEB3CCC}"/>
                </a:ext>
              </a:extLst>
            </p:cNvPr>
            <p:cNvSpPr/>
            <p:nvPr/>
          </p:nvSpPr>
          <p:spPr>
            <a:xfrm>
              <a:off x="5537903" y="2102756"/>
              <a:ext cx="2941820" cy="3672569"/>
            </a:xfrm>
            <a:prstGeom prst="rect">
              <a:avLst/>
            </a:prstGeom>
            <a:solidFill>
              <a:schemeClr val="accent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lIns="182880" tIns="182880" rIns="182880" bIns="182880" rtlCol="0" anchor="t" anchorCtr="0"/>
            <a:lstStyle/>
            <a:p>
              <a:pPr marL="65088" marR="0" lvl="0" indent="-65088" algn="l" defTabSz="457062" rtl="0" eaLnBrk="1" fontAlgn="auto" latinLnBrk="0" hangingPunct="1">
                <a:lnSpc>
                  <a:spcPct val="120000"/>
                </a:lnSpc>
                <a:spcBef>
                  <a:spcPts val="0"/>
                </a:spcBef>
                <a:spcAft>
                  <a:spcPts val="0"/>
                </a:spcAft>
                <a:buClrTx/>
                <a:buSzTx/>
                <a:buFont typeface="Arial" panose="020B0604020202020204" pitchFamily="34" charset="0"/>
                <a:buNone/>
                <a:tabLst/>
                <a:defRPr/>
              </a:pPr>
              <a:r>
                <a:rPr kumimoji="0" lang="en-GB" sz="1400" b="0" i="0" u="none" strike="noStrike" kern="1200" cap="none" spc="0" normalizeH="0" baseline="0" noProof="0">
                  <a:ln>
                    <a:noFill/>
                  </a:ln>
                  <a:solidFill>
                    <a:srgbClr val="201F1F"/>
                  </a:solidFill>
                  <a:effectLst/>
                  <a:uLnTx/>
                  <a:uFillTx/>
                  <a:latin typeface="Century Gothic"/>
                  <a:ea typeface="+mn-ea"/>
                  <a:cs typeface="+mn-cs"/>
                </a:rPr>
                <a:t>“Invest DSP combines media and data into a single, customizable platform that gives us the flexibility to most effectively meet the business needs of our clients.” </a:t>
              </a:r>
            </a:p>
          </p:txBody>
        </p:sp>
        <p:sp>
          <p:nvSpPr>
            <p:cNvPr id="25" name="Rectangle 24">
              <a:extLst>
                <a:ext uri="{FF2B5EF4-FFF2-40B4-BE49-F238E27FC236}">
                  <a16:creationId xmlns:a16="http://schemas.microsoft.com/office/drawing/2014/main" id="{5C139460-D6BF-4CB1-BD20-1199179BF1A2}"/>
                </a:ext>
              </a:extLst>
            </p:cNvPr>
            <p:cNvSpPr/>
            <p:nvPr/>
          </p:nvSpPr>
          <p:spPr>
            <a:xfrm>
              <a:off x="5537903" y="4898571"/>
              <a:ext cx="2941820" cy="1100548"/>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182880" tIns="182880" rIns="182880" bIns="182880" rtlCol="0" anchor="t" anchorCtr="0"/>
            <a:lstStyle/>
            <a:p>
              <a:pPr marL="65088" marR="0" lvl="0" indent="0" algn="l" defTabSz="457062" rtl="0" eaLnBrk="1" fontAlgn="auto" latinLnBrk="0" hangingPunct="1">
                <a:lnSpc>
                  <a:spcPct val="100000"/>
                </a:lnSpc>
                <a:spcBef>
                  <a:spcPts val="400"/>
                </a:spcBef>
                <a:spcAft>
                  <a:spcPts val="400"/>
                </a:spcAft>
                <a:buClrTx/>
                <a:buSzTx/>
                <a:buFont typeface="Arial" panose="020B0604020202020204" pitchFamily="34" charset="0"/>
                <a:buNone/>
                <a:tabLst/>
                <a:defRPr/>
              </a:pPr>
              <a:br>
                <a:rPr kumimoji="0" lang="en-GB" sz="1000" b="1" i="0" u="none" strike="noStrike" kern="1200" cap="none" spc="0" normalizeH="0" baseline="0" noProof="0">
                  <a:ln>
                    <a:noFill/>
                  </a:ln>
                  <a:solidFill>
                    <a:srgbClr val="FCF7F7"/>
                  </a:solidFill>
                  <a:effectLst/>
                  <a:uLnTx/>
                  <a:uFillTx/>
                  <a:latin typeface="Century Gothic"/>
                  <a:ea typeface="+mn-ea"/>
                  <a:cs typeface="+mn-cs"/>
                </a:rPr>
              </a:br>
              <a:r>
                <a:rPr kumimoji="0" lang="en-GB" sz="1000" b="1" i="0" u="none" strike="noStrike" kern="1200" cap="none" spc="0" normalizeH="0" baseline="0" noProof="0">
                  <a:ln>
                    <a:noFill/>
                  </a:ln>
                  <a:solidFill>
                    <a:srgbClr val="FCF7F7"/>
                  </a:solidFill>
                  <a:effectLst/>
                  <a:uLnTx/>
                  <a:uFillTx/>
                  <a:latin typeface="Century Gothic"/>
                  <a:ea typeface="+mn-ea"/>
                  <a:cs typeface="+mn-cs"/>
                </a:rPr>
                <a:t>Thomas </a:t>
              </a:r>
              <a:r>
                <a:rPr kumimoji="0" lang="en-GB" sz="1000" b="1" i="0" u="none" strike="noStrike" kern="1200" cap="none" spc="0" normalizeH="0" baseline="0" noProof="0" err="1">
                  <a:ln>
                    <a:noFill/>
                  </a:ln>
                  <a:solidFill>
                    <a:srgbClr val="FCF7F7"/>
                  </a:solidFill>
                  <a:effectLst/>
                  <a:uLnTx/>
                  <a:uFillTx/>
                  <a:latin typeface="Century Gothic"/>
                  <a:ea typeface="+mn-ea"/>
                  <a:cs typeface="+mn-cs"/>
                </a:rPr>
                <a:t>Allemand</a:t>
              </a:r>
              <a:br>
                <a:rPr kumimoji="0" lang="en-GB" sz="1000" b="1" i="0" u="none" strike="noStrike" kern="1200" cap="none" spc="0" normalizeH="0" baseline="0" noProof="0">
                  <a:ln>
                    <a:noFill/>
                  </a:ln>
                  <a:solidFill>
                    <a:srgbClr val="FCF7F7"/>
                  </a:solidFill>
                  <a:effectLst/>
                  <a:uLnTx/>
                  <a:uFillTx/>
                  <a:latin typeface="Century Gothic"/>
                  <a:ea typeface="+mn-ea"/>
                  <a:cs typeface="+mn-cs"/>
                </a:rPr>
              </a:br>
              <a:br>
                <a:rPr kumimoji="0" lang="en-GB" sz="1000" b="1" i="0" u="none" strike="noStrike" kern="1200" cap="none" spc="0" normalizeH="0" baseline="0" noProof="0">
                  <a:ln>
                    <a:noFill/>
                  </a:ln>
                  <a:solidFill>
                    <a:srgbClr val="FCF7F7"/>
                  </a:solidFill>
                  <a:effectLst/>
                  <a:uLnTx/>
                  <a:uFillTx/>
                  <a:latin typeface="Century Gothic"/>
                  <a:ea typeface="+mn-ea"/>
                  <a:cs typeface="+mn-cs"/>
                </a:rPr>
              </a:br>
              <a:r>
                <a:rPr kumimoji="0" lang="en-GB" sz="1000" b="0" i="0" u="none" strike="noStrike" kern="1200" cap="none" spc="0" normalizeH="0" baseline="0" noProof="0">
                  <a:ln>
                    <a:noFill/>
                  </a:ln>
                  <a:solidFill>
                    <a:srgbClr val="FCF7F7"/>
                  </a:solidFill>
                  <a:effectLst/>
                  <a:uLnTx/>
                  <a:uFillTx/>
                  <a:latin typeface="Century Gothic"/>
                  <a:ea typeface="+mn-ea"/>
                  <a:cs typeface="+mn-cs"/>
                </a:rPr>
                <a:t>Head of Digital Trading and Programmatic, Zenith </a:t>
              </a:r>
            </a:p>
          </p:txBody>
        </p:sp>
        <p:sp>
          <p:nvSpPr>
            <p:cNvPr id="26" name="Right Triangle 25">
              <a:extLst>
                <a:ext uri="{FF2B5EF4-FFF2-40B4-BE49-F238E27FC236}">
                  <a16:creationId xmlns:a16="http://schemas.microsoft.com/office/drawing/2014/main" id="{E5BCFEBE-2B2E-4734-9646-BBBC99D7487B}"/>
                </a:ext>
              </a:extLst>
            </p:cNvPr>
            <p:cNvSpPr>
              <a:spLocks noChangeAspect="1"/>
            </p:cNvSpPr>
            <p:nvPr/>
          </p:nvSpPr>
          <p:spPr>
            <a:xfrm rot="5400000">
              <a:off x="5537903" y="5810249"/>
              <a:ext cx="497859" cy="497859"/>
            </a:xfrm>
            <a:prstGeom prst="rtTriangl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marL="0" marR="0" lvl="0" indent="0" algn="ctr" defTabSz="457062" rtl="0" eaLnBrk="1" fontAlgn="auto" latinLnBrk="0" hangingPunct="1">
                <a:lnSpc>
                  <a:spcPct val="100000"/>
                </a:lnSpc>
                <a:spcBef>
                  <a:spcPts val="400"/>
                </a:spcBef>
                <a:spcAft>
                  <a:spcPts val="400"/>
                </a:spcAft>
                <a:buClrTx/>
                <a:buSzTx/>
                <a:buFont typeface="Arial" panose="020B0604020202020204" pitchFamily="34" charset="0"/>
                <a:buNone/>
                <a:tabLst/>
                <a:defRPr/>
              </a:pPr>
              <a:endParaRPr kumimoji="0" lang="en-US" sz="1400" b="0" i="0" u="none" strike="noStrike" kern="1200" cap="none" spc="0" normalizeH="0" baseline="0" noProof="0">
                <a:ln>
                  <a:noFill/>
                </a:ln>
                <a:solidFill>
                  <a:srgbClr val="FC5047"/>
                </a:solidFill>
                <a:effectLst/>
                <a:uLnTx/>
                <a:uFillTx/>
                <a:latin typeface="Century Gothic"/>
                <a:ea typeface="+mn-ea"/>
                <a:cs typeface="+mn-cs"/>
              </a:endParaRPr>
            </a:p>
          </p:txBody>
        </p:sp>
      </p:grpSp>
      <p:pic>
        <p:nvPicPr>
          <p:cNvPr id="28" name="Picture 27">
            <a:extLst>
              <a:ext uri="{FF2B5EF4-FFF2-40B4-BE49-F238E27FC236}">
                <a16:creationId xmlns:a16="http://schemas.microsoft.com/office/drawing/2014/main" id="{95327931-474E-42AD-A011-BCD8300EA60A}"/>
              </a:ext>
            </a:extLst>
          </p:cNvPr>
          <p:cNvPicPr>
            <a:picLocks noChangeAspect="1"/>
          </p:cNvPicPr>
          <p:nvPr/>
        </p:nvPicPr>
        <p:blipFill>
          <a:blip r:embed="rId5"/>
          <a:stretch>
            <a:fillRect/>
          </a:stretch>
        </p:blipFill>
        <p:spPr>
          <a:xfrm>
            <a:off x="10930153" y="4178898"/>
            <a:ext cx="1116680" cy="558340"/>
          </a:xfrm>
          <a:prstGeom prst="rect">
            <a:avLst/>
          </a:prstGeom>
        </p:spPr>
      </p:pic>
      <p:pic>
        <p:nvPicPr>
          <p:cNvPr id="34" name="Picture 33">
            <a:extLst>
              <a:ext uri="{FF2B5EF4-FFF2-40B4-BE49-F238E27FC236}">
                <a16:creationId xmlns:a16="http://schemas.microsoft.com/office/drawing/2014/main" id="{18CE3F70-1D2A-4465-817E-58A845DF5655}"/>
              </a:ext>
            </a:extLst>
          </p:cNvPr>
          <p:cNvPicPr>
            <a:picLocks noChangeAspect="1"/>
          </p:cNvPicPr>
          <p:nvPr/>
        </p:nvPicPr>
        <p:blipFill>
          <a:blip r:embed="rId6"/>
          <a:stretch>
            <a:fillRect/>
          </a:stretch>
        </p:blipFill>
        <p:spPr>
          <a:xfrm>
            <a:off x="11087100" y="4737238"/>
            <a:ext cx="692709" cy="199820"/>
          </a:xfrm>
          <a:prstGeom prst="rect">
            <a:avLst/>
          </a:prstGeom>
        </p:spPr>
      </p:pic>
    </p:spTree>
    <p:extLst>
      <p:ext uri="{BB962C8B-B14F-4D97-AF65-F5344CB8AC3E}">
        <p14:creationId xmlns:p14="http://schemas.microsoft.com/office/powerpoint/2010/main" val="11574434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E236139-7002-6C47-823B-5A9466A4264B}"/>
              </a:ext>
            </a:extLst>
          </p:cNvPr>
          <p:cNvSpPr/>
          <p:nvPr/>
        </p:nvSpPr>
        <p:spPr>
          <a:xfrm>
            <a:off x="0" y="3442806"/>
            <a:ext cx="12188825" cy="3429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marL="0" marR="0" lvl="0" indent="0" algn="ctr" defTabSz="457062" rtl="0" eaLnBrk="1" fontAlgn="auto" latinLnBrk="0" hangingPunct="1">
              <a:lnSpc>
                <a:spcPct val="100000"/>
              </a:lnSpc>
              <a:spcBef>
                <a:spcPts val="400"/>
              </a:spcBef>
              <a:spcAft>
                <a:spcPts val="400"/>
              </a:spcAft>
              <a:buClrTx/>
              <a:buSzTx/>
              <a:buFont typeface="Arial" panose="020B0604020202020204" pitchFamily="34" charset="0"/>
              <a:buNone/>
              <a:tabLst/>
              <a:defRPr/>
            </a:pPr>
            <a:endParaRPr kumimoji="0" lang="en-US" sz="1400" b="0" i="0" u="none" strike="noStrike" kern="1200" cap="none" spc="0" normalizeH="0" baseline="0" noProof="0">
              <a:ln>
                <a:noFill/>
              </a:ln>
              <a:solidFill>
                <a:srgbClr val="FC5047"/>
              </a:solidFill>
              <a:effectLst/>
              <a:uLnTx/>
              <a:uFillTx/>
              <a:latin typeface="Century Gothic"/>
              <a:ea typeface="+mn-ea"/>
              <a:cs typeface="+mn-cs"/>
            </a:endParaRPr>
          </a:p>
        </p:txBody>
      </p:sp>
      <p:sp>
        <p:nvSpPr>
          <p:cNvPr id="30" name="Rectangle 29">
            <a:extLst>
              <a:ext uri="{FF2B5EF4-FFF2-40B4-BE49-F238E27FC236}">
                <a16:creationId xmlns:a16="http://schemas.microsoft.com/office/drawing/2014/main" id="{63204E6C-8BBC-2A4D-A5E4-170D1FED3690}"/>
              </a:ext>
            </a:extLst>
          </p:cNvPr>
          <p:cNvSpPr/>
          <p:nvPr/>
        </p:nvSpPr>
        <p:spPr>
          <a:xfrm>
            <a:off x="0" y="13806"/>
            <a:ext cx="12188825" cy="34290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marL="0" marR="0" lvl="0" indent="0" algn="ctr" defTabSz="457062" rtl="0" eaLnBrk="1" fontAlgn="auto" latinLnBrk="0" hangingPunct="1">
              <a:lnSpc>
                <a:spcPct val="100000"/>
              </a:lnSpc>
              <a:spcBef>
                <a:spcPts val="400"/>
              </a:spcBef>
              <a:spcAft>
                <a:spcPts val="400"/>
              </a:spcAft>
              <a:buClrTx/>
              <a:buSzTx/>
              <a:buFont typeface="Arial" panose="020B0604020202020204" pitchFamily="34" charset="0"/>
              <a:buNone/>
              <a:tabLst/>
              <a:defRPr/>
            </a:pPr>
            <a:endParaRPr kumimoji="0" lang="en-US" sz="1400" b="0" i="0" u="none" strike="noStrike" kern="1200" cap="none" spc="0" normalizeH="0" baseline="0" noProof="0">
              <a:ln>
                <a:noFill/>
              </a:ln>
              <a:solidFill>
                <a:srgbClr val="FC5047"/>
              </a:solidFill>
              <a:effectLst/>
              <a:uLnTx/>
              <a:uFillTx/>
              <a:latin typeface="Century Gothic"/>
              <a:ea typeface="+mn-ea"/>
              <a:cs typeface="+mn-cs"/>
            </a:endParaRPr>
          </a:p>
        </p:txBody>
      </p:sp>
      <p:sp>
        <p:nvSpPr>
          <p:cNvPr id="14" name="Freeform 192">
            <a:extLst>
              <a:ext uri="{FF2B5EF4-FFF2-40B4-BE49-F238E27FC236}">
                <a16:creationId xmlns:a16="http://schemas.microsoft.com/office/drawing/2014/main" id="{01006416-E6A6-C742-AD15-3F7233AE1E58}"/>
              </a:ext>
            </a:extLst>
          </p:cNvPr>
          <p:cNvSpPr>
            <a:spLocks noChangeAspect="1" noEditPoints="1"/>
          </p:cNvSpPr>
          <p:nvPr/>
        </p:nvSpPr>
        <p:spPr bwMode="auto">
          <a:xfrm>
            <a:off x="617826" y="3714887"/>
            <a:ext cx="226711" cy="226711"/>
          </a:xfrm>
          <a:custGeom>
            <a:avLst/>
            <a:gdLst>
              <a:gd name="T0" fmla="*/ 549 w 1221"/>
              <a:gd name="T1" fmla="*/ 3 h 1224"/>
              <a:gd name="T2" fmla="*/ 429 w 1221"/>
              <a:gd name="T3" fmla="*/ 28 h 1224"/>
              <a:gd name="T4" fmla="*/ 320 w 1221"/>
              <a:gd name="T5" fmla="*/ 74 h 1224"/>
              <a:gd name="T6" fmla="*/ 222 w 1221"/>
              <a:gd name="T7" fmla="*/ 140 h 1224"/>
              <a:gd name="T8" fmla="*/ 140 w 1221"/>
              <a:gd name="T9" fmla="*/ 223 h 1224"/>
              <a:gd name="T10" fmla="*/ 74 w 1221"/>
              <a:gd name="T11" fmla="*/ 320 h 1224"/>
              <a:gd name="T12" fmla="*/ 28 w 1221"/>
              <a:gd name="T13" fmla="*/ 430 h 1224"/>
              <a:gd name="T14" fmla="*/ 3 w 1221"/>
              <a:gd name="T15" fmla="*/ 550 h 1224"/>
              <a:gd name="T16" fmla="*/ 1 w 1221"/>
              <a:gd name="T17" fmla="*/ 643 h 1224"/>
              <a:gd name="T18" fmla="*/ 19 w 1221"/>
              <a:gd name="T19" fmla="*/ 765 h 1224"/>
              <a:gd name="T20" fmla="*/ 61 w 1221"/>
              <a:gd name="T21" fmla="*/ 877 h 1224"/>
              <a:gd name="T22" fmla="*/ 122 w 1221"/>
              <a:gd name="T23" fmla="*/ 978 h 1224"/>
              <a:gd name="T24" fmla="*/ 201 w 1221"/>
              <a:gd name="T25" fmla="*/ 1065 h 1224"/>
              <a:gd name="T26" fmla="*/ 295 w 1221"/>
              <a:gd name="T27" fmla="*/ 1135 h 1224"/>
              <a:gd name="T28" fmla="*/ 401 w 1221"/>
              <a:gd name="T29" fmla="*/ 1187 h 1224"/>
              <a:gd name="T30" fmla="*/ 518 w 1221"/>
              <a:gd name="T31" fmla="*/ 1217 h 1224"/>
              <a:gd name="T32" fmla="*/ 611 w 1221"/>
              <a:gd name="T33" fmla="*/ 1224 h 1224"/>
              <a:gd name="T34" fmla="*/ 733 w 1221"/>
              <a:gd name="T35" fmla="*/ 1211 h 1224"/>
              <a:gd name="T36" fmla="*/ 849 w 1221"/>
              <a:gd name="T37" fmla="*/ 1176 h 1224"/>
              <a:gd name="T38" fmla="*/ 952 w 1221"/>
              <a:gd name="T39" fmla="*/ 1119 h 1224"/>
              <a:gd name="T40" fmla="*/ 1043 w 1221"/>
              <a:gd name="T41" fmla="*/ 1044 h 1224"/>
              <a:gd name="T42" fmla="*/ 1116 w 1221"/>
              <a:gd name="T43" fmla="*/ 954 h 1224"/>
              <a:gd name="T44" fmla="*/ 1173 w 1221"/>
              <a:gd name="T45" fmla="*/ 851 h 1224"/>
              <a:gd name="T46" fmla="*/ 1209 w 1221"/>
              <a:gd name="T47" fmla="*/ 735 h 1224"/>
              <a:gd name="T48" fmla="*/ 1221 w 1221"/>
              <a:gd name="T49" fmla="*/ 612 h 1224"/>
              <a:gd name="T50" fmla="*/ 1215 w 1221"/>
              <a:gd name="T51" fmla="*/ 519 h 1224"/>
              <a:gd name="T52" fmla="*/ 1184 w 1221"/>
              <a:gd name="T53" fmla="*/ 401 h 1224"/>
              <a:gd name="T54" fmla="*/ 1132 w 1221"/>
              <a:gd name="T55" fmla="*/ 294 h 1224"/>
              <a:gd name="T56" fmla="*/ 1063 w 1221"/>
              <a:gd name="T57" fmla="*/ 200 h 1224"/>
              <a:gd name="T58" fmla="*/ 976 w 1221"/>
              <a:gd name="T59" fmla="*/ 122 h 1224"/>
              <a:gd name="T60" fmla="*/ 875 w 1221"/>
              <a:gd name="T61" fmla="*/ 60 h 1224"/>
              <a:gd name="T62" fmla="*/ 763 w 1221"/>
              <a:gd name="T63" fmla="*/ 19 h 1224"/>
              <a:gd name="T64" fmla="*/ 643 w 1221"/>
              <a:gd name="T65" fmla="*/ 1 h 1224"/>
              <a:gd name="T66" fmla="*/ 588 w 1221"/>
              <a:gd name="T67" fmla="*/ 949 h 1224"/>
              <a:gd name="T68" fmla="*/ 569 w 1221"/>
              <a:gd name="T69" fmla="*/ 969 h 1224"/>
              <a:gd name="T70" fmla="*/ 536 w 1221"/>
              <a:gd name="T71" fmla="*/ 983 h 1224"/>
              <a:gd name="T72" fmla="*/ 511 w 1221"/>
              <a:gd name="T73" fmla="*/ 982 h 1224"/>
              <a:gd name="T74" fmla="*/ 482 w 1221"/>
              <a:gd name="T75" fmla="*/ 968 h 1224"/>
              <a:gd name="T76" fmla="*/ 242 w 1221"/>
              <a:gd name="T77" fmla="*/ 669 h 1224"/>
              <a:gd name="T78" fmla="*/ 231 w 1221"/>
              <a:gd name="T79" fmla="*/ 629 h 1224"/>
              <a:gd name="T80" fmla="*/ 249 w 1221"/>
              <a:gd name="T81" fmla="*/ 593 h 1224"/>
              <a:gd name="T82" fmla="*/ 276 w 1221"/>
              <a:gd name="T83" fmla="*/ 579 h 1224"/>
              <a:gd name="T84" fmla="*/ 316 w 1221"/>
              <a:gd name="T85" fmla="*/ 585 h 1224"/>
              <a:gd name="T86" fmla="*/ 865 w 1221"/>
              <a:gd name="T87" fmla="*/ 288 h 1224"/>
              <a:gd name="T88" fmla="*/ 901 w 1221"/>
              <a:gd name="T89" fmla="*/ 266 h 1224"/>
              <a:gd name="T90" fmla="*/ 941 w 1221"/>
              <a:gd name="T91" fmla="*/ 274 h 1224"/>
              <a:gd name="T92" fmla="*/ 963 w 1221"/>
              <a:gd name="T93" fmla="*/ 300 h 1224"/>
              <a:gd name="T94" fmla="*/ 964 w 1221"/>
              <a:gd name="T95" fmla="*/ 341 h 1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21" h="1224">
                <a:moveTo>
                  <a:pt x="611" y="0"/>
                </a:moveTo>
                <a:lnTo>
                  <a:pt x="611" y="0"/>
                </a:lnTo>
                <a:lnTo>
                  <a:pt x="580" y="1"/>
                </a:lnTo>
                <a:lnTo>
                  <a:pt x="549" y="3"/>
                </a:lnTo>
                <a:lnTo>
                  <a:pt x="518" y="7"/>
                </a:lnTo>
                <a:lnTo>
                  <a:pt x="488" y="13"/>
                </a:lnTo>
                <a:lnTo>
                  <a:pt x="458" y="19"/>
                </a:lnTo>
                <a:lnTo>
                  <a:pt x="429" y="28"/>
                </a:lnTo>
                <a:lnTo>
                  <a:pt x="401" y="37"/>
                </a:lnTo>
                <a:lnTo>
                  <a:pt x="374" y="48"/>
                </a:lnTo>
                <a:lnTo>
                  <a:pt x="346" y="60"/>
                </a:lnTo>
                <a:lnTo>
                  <a:pt x="320" y="74"/>
                </a:lnTo>
                <a:lnTo>
                  <a:pt x="295" y="89"/>
                </a:lnTo>
                <a:lnTo>
                  <a:pt x="269" y="105"/>
                </a:lnTo>
                <a:lnTo>
                  <a:pt x="245" y="122"/>
                </a:lnTo>
                <a:lnTo>
                  <a:pt x="222" y="140"/>
                </a:lnTo>
                <a:lnTo>
                  <a:pt x="201" y="159"/>
                </a:lnTo>
                <a:lnTo>
                  <a:pt x="179" y="180"/>
                </a:lnTo>
                <a:lnTo>
                  <a:pt x="159" y="200"/>
                </a:lnTo>
                <a:lnTo>
                  <a:pt x="140" y="223"/>
                </a:lnTo>
                <a:lnTo>
                  <a:pt x="122" y="246"/>
                </a:lnTo>
                <a:lnTo>
                  <a:pt x="105" y="270"/>
                </a:lnTo>
                <a:lnTo>
                  <a:pt x="89" y="294"/>
                </a:lnTo>
                <a:lnTo>
                  <a:pt x="74" y="320"/>
                </a:lnTo>
                <a:lnTo>
                  <a:pt x="61" y="347"/>
                </a:lnTo>
                <a:lnTo>
                  <a:pt x="48" y="373"/>
                </a:lnTo>
                <a:lnTo>
                  <a:pt x="37" y="401"/>
                </a:lnTo>
                <a:lnTo>
                  <a:pt x="28" y="430"/>
                </a:lnTo>
                <a:lnTo>
                  <a:pt x="19" y="459"/>
                </a:lnTo>
                <a:lnTo>
                  <a:pt x="13" y="489"/>
                </a:lnTo>
                <a:lnTo>
                  <a:pt x="7" y="519"/>
                </a:lnTo>
                <a:lnTo>
                  <a:pt x="3" y="550"/>
                </a:lnTo>
                <a:lnTo>
                  <a:pt x="1" y="581"/>
                </a:lnTo>
                <a:lnTo>
                  <a:pt x="0" y="612"/>
                </a:lnTo>
                <a:lnTo>
                  <a:pt x="0" y="612"/>
                </a:lnTo>
                <a:lnTo>
                  <a:pt x="1" y="643"/>
                </a:lnTo>
                <a:lnTo>
                  <a:pt x="3" y="674"/>
                </a:lnTo>
                <a:lnTo>
                  <a:pt x="7" y="705"/>
                </a:lnTo>
                <a:lnTo>
                  <a:pt x="13" y="735"/>
                </a:lnTo>
                <a:lnTo>
                  <a:pt x="19" y="765"/>
                </a:lnTo>
                <a:lnTo>
                  <a:pt x="28" y="794"/>
                </a:lnTo>
                <a:lnTo>
                  <a:pt x="37" y="823"/>
                </a:lnTo>
                <a:lnTo>
                  <a:pt x="48" y="851"/>
                </a:lnTo>
                <a:lnTo>
                  <a:pt x="61" y="877"/>
                </a:lnTo>
                <a:lnTo>
                  <a:pt x="74" y="904"/>
                </a:lnTo>
                <a:lnTo>
                  <a:pt x="89" y="930"/>
                </a:lnTo>
                <a:lnTo>
                  <a:pt x="105" y="954"/>
                </a:lnTo>
                <a:lnTo>
                  <a:pt x="122" y="978"/>
                </a:lnTo>
                <a:lnTo>
                  <a:pt x="140" y="1001"/>
                </a:lnTo>
                <a:lnTo>
                  <a:pt x="159" y="1024"/>
                </a:lnTo>
                <a:lnTo>
                  <a:pt x="179" y="1044"/>
                </a:lnTo>
                <a:lnTo>
                  <a:pt x="201" y="1065"/>
                </a:lnTo>
                <a:lnTo>
                  <a:pt x="222" y="1084"/>
                </a:lnTo>
                <a:lnTo>
                  <a:pt x="245" y="1102"/>
                </a:lnTo>
                <a:lnTo>
                  <a:pt x="269" y="1119"/>
                </a:lnTo>
                <a:lnTo>
                  <a:pt x="295" y="1135"/>
                </a:lnTo>
                <a:lnTo>
                  <a:pt x="320" y="1150"/>
                </a:lnTo>
                <a:lnTo>
                  <a:pt x="346" y="1164"/>
                </a:lnTo>
                <a:lnTo>
                  <a:pt x="374" y="1176"/>
                </a:lnTo>
                <a:lnTo>
                  <a:pt x="401" y="1187"/>
                </a:lnTo>
                <a:lnTo>
                  <a:pt x="429" y="1196"/>
                </a:lnTo>
                <a:lnTo>
                  <a:pt x="458" y="1205"/>
                </a:lnTo>
                <a:lnTo>
                  <a:pt x="488" y="1211"/>
                </a:lnTo>
                <a:lnTo>
                  <a:pt x="518" y="1217"/>
                </a:lnTo>
                <a:lnTo>
                  <a:pt x="549" y="1221"/>
                </a:lnTo>
                <a:lnTo>
                  <a:pt x="580" y="1223"/>
                </a:lnTo>
                <a:lnTo>
                  <a:pt x="611" y="1224"/>
                </a:lnTo>
                <a:lnTo>
                  <a:pt x="611" y="1224"/>
                </a:lnTo>
                <a:lnTo>
                  <a:pt x="643" y="1223"/>
                </a:lnTo>
                <a:lnTo>
                  <a:pt x="673" y="1221"/>
                </a:lnTo>
                <a:lnTo>
                  <a:pt x="703" y="1217"/>
                </a:lnTo>
                <a:lnTo>
                  <a:pt x="733" y="1211"/>
                </a:lnTo>
                <a:lnTo>
                  <a:pt x="763" y="1205"/>
                </a:lnTo>
                <a:lnTo>
                  <a:pt x="792" y="1196"/>
                </a:lnTo>
                <a:lnTo>
                  <a:pt x="821" y="1187"/>
                </a:lnTo>
                <a:lnTo>
                  <a:pt x="849" y="1176"/>
                </a:lnTo>
                <a:lnTo>
                  <a:pt x="875" y="1164"/>
                </a:lnTo>
                <a:lnTo>
                  <a:pt x="902" y="1150"/>
                </a:lnTo>
                <a:lnTo>
                  <a:pt x="927" y="1135"/>
                </a:lnTo>
                <a:lnTo>
                  <a:pt x="952" y="1119"/>
                </a:lnTo>
                <a:lnTo>
                  <a:pt x="976" y="1102"/>
                </a:lnTo>
                <a:lnTo>
                  <a:pt x="999" y="1084"/>
                </a:lnTo>
                <a:lnTo>
                  <a:pt x="1021" y="1065"/>
                </a:lnTo>
                <a:lnTo>
                  <a:pt x="1043" y="1044"/>
                </a:lnTo>
                <a:lnTo>
                  <a:pt x="1063" y="1024"/>
                </a:lnTo>
                <a:lnTo>
                  <a:pt x="1082" y="1001"/>
                </a:lnTo>
                <a:lnTo>
                  <a:pt x="1100" y="978"/>
                </a:lnTo>
                <a:lnTo>
                  <a:pt x="1116" y="954"/>
                </a:lnTo>
                <a:lnTo>
                  <a:pt x="1132" y="930"/>
                </a:lnTo>
                <a:lnTo>
                  <a:pt x="1147" y="904"/>
                </a:lnTo>
                <a:lnTo>
                  <a:pt x="1161" y="877"/>
                </a:lnTo>
                <a:lnTo>
                  <a:pt x="1173" y="851"/>
                </a:lnTo>
                <a:lnTo>
                  <a:pt x="1184" y="823"/>
                </a:lnTo>
                <a:lnTo>
                  <a:pt x="1193" y="794"/>
                </a:lnTo>
                <a:lnTo>
                  <a:pt x="1202" y="765"/>
                </a:lnTo>
                <a:lnTo>
                  <a:pt x="1209" y="735"/>
                </a:lnTo>
                <a:lnTo>
                  <a:pt x="1215" y="705"/>
                </a:lnTo>
                <a:lnTo>
                  <a:pt x="1218" y="674"/>
                </a:lnTo>
                <a:lnTo>
                  <a:pt x="1220" y="643"/>
                </a:lnTo>
                <a:lnTo>
                  <a:pt x="1221" y="612"/>
                </a:lnTo>
                <a:lnTo>
                  <a:pt x="1221" y="612"/>
                </a:lnTo>
                <a:lnTo>
                  <a:pt x="1220" y="581"/>
                </a:lnTo>
                <a:lnTo>
                  <a:pt x="1218" y="550"/>
                </a:lnTo>
                <a:lnTo>
                  <a:pt x="1215" y="519"/>
                </a:lnTo>
                <a:lnTo>
                  <a:pt x="1209" y="489"/>
                </a:lnTo>
                <a:lnTo>
                  <a:pt x="1202" y="459"/>
                </a:lnTo>
                <a:lnTo>
                  <a:pt x="1193" y="430"/>
                </a:lnTo>
                <a:lnTo>
                  <a:pt x="1184" y="401"/>
                </a:lnTo>
                <a:lnTo>
                  <a:pt x="1173" y="373"/>
                </a:lnTo>
                <a:lnTo>
                  <a:pt x="1161" y="347"/>
                </a:lnTo>
                <a:lnTo>
                  <a:pt x="1147" y="320"/>
                </a:lnTo>
                <a:lnTo>
                  <a:pt x="1132" y="294"/>
                </a:lnTo>
                <a:lnTo>
                  <a:pt x="1116" y="270"/>
                </a:lnTo>
                <a:lnTo>
                  <a:pt x="1100" y="246"/>
                </a:lnTo>
                <a:lnTo>
                  <a:pt x="1082" y="223"/>
                </a:lnTo>
                <a:lnTo>
                  <a:pt x="1063" y="200"/>
                </a:lnTo>
                <a:lnTo>
                  <a:pt x="1043" y="180"/>
                </a:lnTo>
                <a:lnTo>
                  <a:pt x="1021" y="159"/>
                </a:lnTo>
                <a:lnTo>
                  <a:pt x="999" y="140"/>
                </a:lnTo>
                <a:lnTo>
                  <a:pt x="976" y="122"/>
                </a:lnTo>
                <a:lnTo>
                  <a:pt x="952" y="105"/>
                </a:lnTo>
                <a:lnTo>
                  <a:pt x="927" y="89"/>
                </a:lnTo>
                <a:lnTo>
                  <a:pt x="902" y="74"/>
                </a:lnTo>
                <a:lnTo>
                  <a:pt x="875" y="60"/>
                </a:lnTo>
                <a:lnTo>
                  <a:pt x="849" y="48"/>
                </a:lnTo>
                <a:lnTo>
                  <a:pt x="821" y="37"/>
                </a:lnTo>
                <a:lnTo>
                  <a:pt x="792" y="28"/>
                </a:lnTo>
                <a:lnTo>
                  <a:pt x="763" y="19"/>
                </a:lnTo>
                <a:lnTo>
                  <a:pt x="733" y="13"/>
                </a:lnTo>
                <a:lnTo>
                  <a:pt x="703" y="7"/>
                </a:lnTo>
                <a:lnTo>
                  <a:pt x="673" y="3"/>
                </a:lnTo>
                <a:lnTo>
                  <a:pt x="643" y="1"/>
                </a:lnTo>
                <a:lnTo>
                  <a:pt x="611" y="0"/>
                </a:lnTo>
                <a:lnTo>
                  <a:pt x="611" y="0"/>
                </a:lnTo>
                <a:close/>
                <a:moveTo>
                  <a:pt x="958" y="351"/>
                </a:moveTo>
                <a:lnTo>
                  <a:pt x="588" y="949"/>
                </a:lnTo>
                <a:lnTo>
                  <a:pt x="588" y="949"/>
                </a:lnTo>
                <a:lnTo>
                  <a:pt x="583" y="957"/>
                </a:lnTo>
                <a:lnTo>
                  <a:pt x="576" y="964"/>
                </a:lnTo>
                <a:lnTo>
                  <a:pt x="569" y="969"/>
                </a:lnTo>
                <a:lnTo>
                  <a:pt x="561" y="975"/>
                </a:lnTo>
                <a:lnTo>
                  <a:pt x="554" y="979"/>
                </a:lnTo>
                <a:lnTo>
                  <a:pt x="545" y="981"/>
                </a:lnTo>
                <a:lnTo>
                  <a:pt x="536" y="983"/>
                </a:lnTo>
                <a:lnTo>
                  <a:pt x="527" y="984"/>
                </a:lnTo>
                <a:lnTo>
                  <a:pt x="527" y="984"/>
                </a:lnTo>
                <a:lnTo>
                  <a:pt x="519" y="983"/>
                </a:lnTo>
                <a:lnTo>
                  <a:pt x="511" y="982"/>
                </a:lnTo>
                <a:lnTo>
                  <a:pt x="504" y="980"/>
                </a:lnTo>
                <a:lnTo>
                  <a:pt x="496" y="977"/>
                </a:lnTo>
                <a:lnTo>
                  <a:pt x="489" y="973"/>
                </a:lnTo>
                <a:lnTo>
                  <a:pt x="482" y="968"/>
                </a:lnTo>
                <a:lnTo>
                  <a:pt x="476" y="962"/>
                </a:lnTo>
                <a:lnTo>
                  <a:pt x="471" y="955"/>
                </a:lnTo>
                <a:lnTo>
                  <a:pt x="242" y="669"/>
                </a:lnTo>
                <a:lnTo>
                  <a:pt x="242" y="669"/>
                </a:lnTo>
                <a:lnTo>
                  <a:pt x="237" y="660"/>
                </a:lnTo>
                <a:lnTo>
                  <a:pt x="233" y="651"/>
                </a:lnTo>
                <a:lnTo>
                  <a:pt x="231" y="640"/>
                </a:lnTo>
                <a:lnTo>
                  <a:pt x="231" y="629"/>
                </a:lnTo>
                <a:lnTo>
                  <a:pt x="233" y="619"/>
                </a:lnTo>
                <a:lnTo>
                  <a:pt x="236" y="610"/>
                </a:lnTo>
                <a:lnTo>
                  <a:pt x="241" y="600"/>
                </a:lnTo>
                <a:lnTo>
                  <a:pt x="249" y="593"/>
                </a:lnTo>
                <a:lnTo>
                  <a:pt x="249" y="593"/>
                </a:lnTo>
                <a:lnTo>
                  <a:pt x="256" y="586"/>
                </a:lnTo>
                <a:lnTo>
                  <a:pt x="266" y="581"/>
                </a:lnTo>
                <a:lnTo>
                  <a:pt x="276" y="579"/>
                </a:lnTo>
                <a:lnTo>
                  <a:pt x="286" y="578"/>
                </a:lnTo>
                <a:lnTo>
                  <a:pt x="297" y="578"/>
                </a:lnTo>
                <a:lnTo>
                  <a:pt x="306" y="581"/>
                </a:lnTo>
                <a:lnTo>
                  <a:pt x="316" y="585"/>
                </a:lnTo>
                <a:lnTo>
                  <a:pt x="324" y="592"/>
                </a:lnTo>
                <a:lnTo>
                  <a:pt x="519" y="766"/>
                </a:lnTo>
                <a:lnTo>
                  <a:pt x="865" y="288"/>
                </a:lnTo>
                <a:lnTo>
                  <a:pt x="865" y="288"/>
                </a:lnTo>
                <a:lnTo>
                  <a:pt x="872" y="280"/>
                </a:lnTo>
                <a:lnTo>
                  <a:pt x="881" y="274"/>
                </a:lnTo>
                <a:lnTo>
                  <a:pt x="890" y="269"/>
                </a:lnTo>
                <a:lnTo>
                  <a:pt x="901" y="266"/>
                </a:lnTo>
                <a:lnTo>
                  <a:pt x="911" y="265"/>
                </a:lnTo>
                <a:lnTo>
                  <a:pt x="922" y="266"/>
                </a:lnTo>
                <a:lnTo>
                  <a:pt x="932" y="269"/>
                </a:lnTo>
                <a:lnTo>
                  <a:pt x="941" y="274"/>
                </a:lnTo>
                <a:lnTo>
                  <a:pt x="941" y="274"/>
                </a:lnTo>
                <a:lnTo>
                  <a:pt x="951" y="281"/>
                </a:lnTo>
                <a:lnTo>
                  <a:pt x="957" y="290"/>
                </a:lnTo>
                <a:lnTo>
                  <a:pt x="963" y="300"/>
                </a:lnTo>
                <a:lnTo>
                  <a:pt x="966" y="309"/>
                </a:lnTo>
                <a:lnTo>
                  <a:pt x="967" y="320"/>
                </a:lnTo>
                <a:lnTo>
                  <a:pt x="966" y="331"/>
                </a:lnTo>
                <a:lnTo>
                  <a:pt x="964" y="341"/>
                </a:lnTo>
                <a:lnTo>
                  <a:pt x="958" y="351"/>
                </a:lnTo>
                <a:lnTo>
                  <a:pt x="958" y="351"/>
                </a:lnTo>
                <a:close/>
              </a:path>
            </a:pathLst>
          </a:custGeom>
          <a:solidFill>
            <a:schemeClr val="tx1"/>
          </a:solidFill>
          <a:ln>
            <a:noFill/>
          </a:ln>
        </p:spPr>
        <p:txBody>
          <a:bodyPr vert="horz" wrap="square" lIns="91416" tIns="45708" rIns="91416" bIns="45708" numCol="1" anchor="t" anchorCtr="0" compatLnSpc="1">
            <a:prstTxWarp prst="textNoShape">
              <a:avLst/>
            </a:prstTxWarp>
          </a:bodyPr>
          <a:lstStyle/>
          <a:p>
            <a:pPr marL="0" marR="0" lvl="0" indent="0" algn="l" defTabSz="457062" rtl="0" eaLnBrk="1" fontAlgn="auto" latinLnBrk="0" hangingPunct="1">
              <a:lnSpc>
                <a:spcPct val="100000"/>
              </a:lnSpc>
              <a:spcBef>
                <a:spcPts val="400"/>
              </a:spcBef>
              <a:spcAft>
                <a:spcPts val="400"/>
              </a:spcAft>
              <a:buClrTx/>
              <a:buSzTx/>
              <a:buFont typeface="Arial" panose="020B0604020202020204" pitchFamily="34" charset="0"/>
              <a:buNone/>
              <a:tabLst/>
              <a:defRPr/>
            </a:pPr>
            <a:endParaRPr kumimoji="0" lang="en-US" sz="1400" b="0" i="0" u="none" strike="noStrike" kern="1200" cap="none" spc="0" normalizeH="0" baseline="0" noProof="0">
              <a:ln>
                <a:noFill/>
              </a:ln>
              <a:solidFill>
                <a:srgbClr val="201F1F"/>
              </a:solidFill>
              <a:effectLst/>
              <a:uLnTx/>
              <a:uFillTx/>
              <a:latin typeface="Century Gothic"/>
              <a:ea typeface="+mn-ea"/>
              <a:cs typeface="Times New Roman" panose="02020603050405020304" pitchFamily="18" charset="0"/>
            </a:endParaRPr>
          </a:p>
        </p:txBody>
      </p:sp>
      <p:sp>
        <p:nvSpPr>
          <p:cNvPr id="15" name="Text Placeholder 6">
            <a:extLst>
              <a:ext uri="{FF2B5EF4-FFF2-40B4-BE49-F238E27FC236}">
                <a16:creationId xmlns:a16="http://schemas.microsoft.com/office/drawing/2014/main" id="{C9727409-08F5-8749-8BCB-EB1B77ACCD36}"/>
              </a:ext>
            </a:extLst>
          </p:cNvPr>
          <p:cNvSpPr txBox="1">
            <a:spLocks/>
          </p:cNvSpPr>
          <p:nvPr/>
        </p:nvSpPr>
        <p:spPr>
          <a:xfrm>
            <a:off x="937928" y="3674579"/>
            <a:ext cx="3324428" cy="283154"/>
          </a:xfrm>
          <a:prstGeom prst="rect">
            <a:avLst/>
          </a:prstGeom>
        </p:spPr>
        <p:txBody>
          <a:bodyPr lIns="0" tIns="0" rIns="0" bIns="0"/>
          <a:lstStyle>
            <a:lvl1pPr marL="0" indent="0" algn="l" defTabSz="182742" rtl="0" eaLnBrk="1" latinLnBrk="0" hangingPunct="1">
              <a:lnSpc>
                <a:spcPct val="120000"/>
              </a:lnSpc>
              <a:spcBef>
                <a:spcPts val="0"/>
              </a:spcBef>
              <a:spcAft>
                <a:spcPts val="0"/>
              </a:spcAft>
              <a:buClrTx/>
              <a:buFont typeface="Arial" panose="020B0604020202020204" pitchFamily="34" charset="0"/>
              <a:buNone/>
              <a:defRPr sz="1400" b="0" i="0" kern="0" baseline="0">
                <a:solidFill>
                  <a:schemeClr val="tx2"/>
                </a:solidFill>
                <a:latin typeface="+mn-lt"/>
                <a:ea typeface="+mn-ea"/>
                <a:cs typeface="Times New Roman" panose="02020603050405020304" pitchFamily="18" charset="0"/>
              </a:defRPr>
            </a:lvl1pPr>
            <a:lvl2pPr marL="0" indent="0" algn="l" defTabSz="457062" rtl="0" eaLnBrk="1" latinLnBrk="0" hangingPunct="1">
              <a:lnSpc>
                <a:spcPct val="90000"/>
              </a:lnSpc>
              <a:spcBef>
                <a:spcPts val="0"/>
              </a:spcBef>
              <a:spcAft>
                <a:spcPts val="0"/>
              </a:spcAft>
              <a:buClr>
                <a:schemeClr val="tx2"/>
              </a:buClr>
              <a:buFont typeface="+mj-lt"/>
              <a:buNone/>
              <a:defRPr sz="2800" b="0" i="0" kern="0" cap="none" spc="-30" baseline="0">
                <a:solidFill>
                  <a:schemeClr val="bg1"/>
                </a:solidFill>
                <a:latin typeface="+mj-lt"/>
                <a:ea typeface="+mn-ea"/>
                <a:cs typeface="+mn-cs"/>
              </a:defRPr>
            </a:lvl2pPr>
            <a:lvl3pPr marL="0" indent="0" algn="l" defTabSz="457062" rtl="0" eaLnBrk="1" latinLnBrk="0" hangingPunct="1">
              <a:lnSpc>
                <a:spcPct val="100000"/>
              </a:lnSpc>
              <a:spcBef>
                <a:spcPts val="0"/>
              </a:spcBef>
              <a:spcAft>
                <a:spcPts val="600"/>
              </a:spcAft>
              <a:buClrTx/>
              <a:buFont typeface="Arial" panose="020B0604020202020204" pitchFamily="34" charset="0"/>
              <a:buNone/>
              <a:defRPr sz="1600" b="1" i="0" kern="0" spc="0" baseline="0">
                <a:solidFill>
                  <a:schemeClr val="bg1"/>
                </a:solidFill>
                <a:latin typeface="Century Gothic" panose="020B0502020202020204" pitchFamily="34" charset="0"/>
                <a:ea typeface="+mn-ea"/>
                <a:cs typeface="+mn-cs"/>
              </a:defRPr>
            </a:lvl3pPr>
            <a:lvl4pPr marL="182880" indent="-182880" algn="l" defTabSz="182880" rtl="0" eaLnBrk="1" latinLnBrk="0" hangingPunct="1">
              <a:lnSpc>
                <a:spcPct val="100000"/>
              </a:lnSpc>
              <a:spcBef>
                <a:spcPts val="0"/>
              </a:spcBef>
              <a:spcAft>
                <a:spcPts val="600"/>
              </a:spcAft>
              <a:buClr>
                <a:schemeClr val="tx2"/>
              </a:buClr>
              <a:buSzPct val="100000"/>
              <a:buFont typeface="Arial" panose="020B0604020202020204" pitchFamily="34" charset="0"/>
              <a:buChar char="•"/>
              <a:tabLst/>
              <a:defRPr sz="1400" b="0" i="0" kern="1200" spc="0">
                <a:solidFill>
                  <a:schemeClr val="tx2"/>
                </a:solidFill>
                <a:latin typeface="Century Gothic" panose="020B0502020202020204" pitchFamily="34" charset="0"/>
                <a:ea typeface="+mn-ea"/>
                <a:cs typeface="+mn-cs"/>
              </a:defRPr>
            </a:lvl4pPr>
            <a:lvl5pPr marL="365760" indent="-182880" algn="l" defTabSz="457062" rtl="0" eaLnBrk="1" latinLnBrk="0" hangingPunct="1">
              <a:lnSpc>
                <a:spcPct val="100000"/>
              </a:lnSpc>
              <a:spcBef>
                <a:spcPts val="0"/>
              </a:spcBef>
              <a:spcAft>
                <a:spcPts val="600"/>
              </a:spcAft>
              <a:buClr>
                <a:schemeClr val="tx2"/>
              </a:buClr>
              <a:buFont typeface="Arial" panose="020B0604020202020204" pitchFamily="34" charset="0"/>
              <a:buChar char="•"/>
              <a:tabLst/>
              <a:defRPr sz="1400" b="0" i="0" kern="1200" spc="0">
                <a:solidFill>
                  <a:schemeClr val="tx2"/>
                </a:solidFill>
                <a:latin typeface="Century Gothic" panose="020B0502020202020204" pitchFamily="34" charset="0"/>
                <a:ea typeface="+mn-ea"/>
                <a:cs typeface="+mn-cs"/>
              </a:defRPr>
            </a:lvl5pPr>
            <a:lvl6pPr marL="548640" indent="-182880" algn="l" defTabSz="457062" rtl="0" eaLnBrk="1" latinLnBrk="0" hangingPunct="1">
              <a:lnSpc>
                <a:spcPct val="100000"/>
              </a:lnSpc>
              <a:spcBef>
                <a:spcPts val="0"/>
              </a:spcBef>
              <a:spcAft>
                <a:spcPts val="600"/>
              </a:spcAft>
              <a:buClr>
                <a:schemeClr val="tx2"/>
              </a:buClr>
              <a:buFont typeface="Arial" panose="020B0604020202020204" pitchFamily="34" charset="0"/>
              <a:buChar char="•"/>
              <a:tabLst/>
              <a:defRPr sz="1400" b="0" i="0" kern="1200" spc="0" baseline="0">
                <a:solidFill>
                  <a:schemeClr val="tx2"/>
                </a:solidFill>
                <a:latin typeface="Century Gothic" panose="020B0502020202020204" pitchFamily="34" charset="0"/>
                <a:ea typeface="+mn-ea"/>
                <a:cs typeface="+mn-cs"/>
              </a:defRPr>
            </a:lvl6pPr>
            <a:lvl7pPr marL="0" indent="0" algn="l" defTabSz="457062" rtl="0" eaLnBrk="1" latinLnBrk="0" hangingPunct="1">
              <a:lnSpc>
                <a:spcPct val="100000"/>
              </a:lnSpc>
              <a:spcBef>
                <a:spcPts val="0"/>
              </a:spcBef>
              <a:spcAft>
                <a:spcPts val="0"/>
              </a:spcAft>
              <a:buClr>
                <a:schemeClr val="tx2"/>
              </a:buClr>
              <a:buFont typeface="Arial" panose="020B0604020202020204" pitchFamily="34" charset="0"/>
              <a:buNone/>
              <a:defRPr sz="600" b="0" i="0" kern="900" spc="0" baseline="0">
                <a:solidFill>
                  <a:schemeClr val="tx2"/>
                </a:solidFill>
                <a:latin typeface="+mn-lt"/>
                <a:ea typeface="+mn-ea"/>
                <a:cs typeface="Times New Roman" panose="02020603050405020304" pitchFamily="18" charset="0"/>
              </a:defRPr>
            </a:lvl7pPr>
            <a:lvl8pPr marL="0" indent="0" algn="l" defTabSz="182880" rtl="0" eaLnBrk="1" latinLnBrk="0" hangingPunct="1">
              <a:lnSpc>
                <a:spcPct val="100000"/>
              </a:lnSpc>
              <a:spcBef>
                <a:spcPts val="0"/>
              </a:spcBef>
              <a:spcAft>
                <a:spcPts val="0"/>
              </a:spcAft>
              <a:buFont typeface="Arial" panose="020B0604020202020204" pitchFamily="34" charset="0"/>
              <a:buNone/>
              <a:tabLst/>
              <a:defRPr sz="1200" kern="1200">
                <a:solidFill>
                  <a:schemeClr val="tx2"/>
                </a:solidFill>
                <a:latin typeface="+mn-lt"/>
                <a:ea typeface="+mn-ea"/>
                <a:cs typeface="+mn-cs"/>
              </a:defRPr>
            </a:lvl8pPr>
            <a:lvl9pPr marL="0" indent="0" algn="l" defTabSz="182880" rtl="0" eaLnBrk="1" latinLnBrk="0" hangingPunct="1">
              <a:lnSpc>
                <a:spcPct val="100000"/>
              </a:lnSpc>
              <a:spcBef>
                <a:spcPts val="0"/>
              </a:spcBef>
              <a:spcAft>
                <a:spcPts val="0"/>
              </a:spcAft>
              <a:buFont typeface="Arial" panose="020B0604020202020204" pitchFamily="34" charset="0"/>
              <a:buNone/>
              <a:defRPr sz="1000" b="1" kern="1200">
                <a:solidFill>
                  <a:schemeClr val="tx2"/>
                </a:solidFill>
                <a:latin typeface="+mn-lt"/>
                <a:ea typeface="+mn-ea"/>
                <a:cs typeface="+mn-cs"/>
              </a:defRPr>
            </a:lvl9pPr>
          </a:lstStyle>
          <a:p>
            <a:pPr marL="0" marR="0" lvl="0" indent="0" algn="l" defTabSz="182742" rtl="0" eaLnBrk="1" fontAlgn="auto" latinLnBrk="0" hangingPunct="1">
              <a:lnSpc>
                <a:spcPct val="120000"/>
              </a:lnSpc>
              <a:spcBef>
                <a:spcPts val="0"/>
              </a:spcBef>
              <a:spcAft>
                <a:spcPts val="0"/>
              </a:spcAft>
              <a:buClrTx/>
              <a:buSzTx/>
              <a:buFont typeface="Arial" panose="020B0604020202020204" pitchFamily="34" charset="0"/>
              <a:buNone/>
              <a:tabLst/>
              <a:defRPr/>
            </a:pPr>
            <a:r>
              <a:rPr kumimoji="0" lang="en-US" sz="1600" b="0" i="0" u="none" strike="noStrike" kern="0" cap="none" spc="0" normalizeH="0" baseline="0" noProof="0">
                <a:ln>
                  <a:noFill/>
                </a:ln>
                <a:solidFill>
                  <a:srgbClr val="FCF7F7"/>
                </a:solidFill>
                <a:effectLst/>
                <a:uLnTx/>
                <a:uFillTx/>
                <a:latin typeface="Century Gothic"/>
                <a:ea typeface="+mn-ea"/>
                <a:cs typeface="Times New Roman" panose="02020603050405020304" pitchFamily="18" charset="0"/>
              </a:rPr>
              <a:t>Advanced Customization</a:t>
            </a:r>
          </a:p>
        </p:txBody>
      </p:sp>
      <p:sp>
        <p:nvSpPr>
          <p:cNvPr id="26" name="Freeform 192">
            <a:extLst>
              <a:ext uri="{FF2B5EF4-FFF2-40B4-BE49-F238E27FC236}">
                <a16:creationId xmlns:a16="http://schemas.microsoft.com/office/drawing/2014/main" id="{66D746BF-E1AF-4045-B979-A9F7EFEA585B}"/>
              </a:ext>
            </a:extLst>
          </p:cNvPr>
          <p:cNvSpPr>
            <a:spLocks noChangeAspect="1" noEditPoints="1"/>
          </p:cNvSpPr>
          <p:nvPr/>
        </p:nvSpPr>
        <p:spPr bwMode="auto">
          <a:xfrm>
            <a:off x="4534045" y="3714887"/>
            <a:ext cx="226711" cy="226711"/>
          </a:xfrm>
          <a:custGeom>
            <a:avLst/>
            <a:gdLst>
              <a:gd name="T0" fmla="*/ 549 w 1221"/>
              <a:gd name="T1" fmla="*/ 3 h 1224"/>
              <a:gd name="T2" fmla="*/ 429 w 1221"/>
              <a:gd name="T3" fmla="*/ 28 h 1224"/>
              <a:gd name="T4" fmla="*/ 320 w 1221"/>
              <a:gd name="T5" fmla="*/ 74 h 1224"/>
              <a:gd name="T6" fmla="*/ 222 w 1221"/>
              <a:gd name="T7" fmla="*/ 140 h 1224"/>
              <a:gd name="T8" fmla="*/ 140 w 1221"/>
              <a:gd name="T9" fmla="*/ 223 h 1224"/>
              <a:gd name="T10" fmla="*/ 74 w 1221"/>
              <a:gd name="T11" fmla="*/ 320 h 1224"/>
              <a:gd name="T12" fmla="*/ 28 w 1221"/>
              <a:gd name="T13" fmla="*/ 430 h 1224"/>
              <a:gd name="T14" fmla="*/ 3 w 1221"/>
              <a:gd name="T15" fmla="*/ 550 h 1224"/>
              <a:gd name="T16" fmla="*/ 1 w 1221"/>
              <a:gd name="T17" fmla="*/ 643 h 1224"/>
              <a:gd name="T18" fmla="*/ 19 w 1221"/>
              <a:gd name="T19" fmla="*/ 765 h 1224"/>
              <a:gd name="T20" fmla="*/ 61 w 1221"/>
              <a:gd name="T21" fmla="*/ 877 h 1224"/>
              <a:gd name="T22" fmla="*/ 122 w 1221"/>
              <a:gd name="T23" fmla="*/ 978 h 1224"/>
              <a:gd name="T24" fmla="*/ 201 w 1221"/>
              <a:gd name="T25" fmla="*/ 1065 h 1224"/>
              <a:gd name="T26" fmla="*/ 295 w 1221"/>
              <a:gd name="T27" fmla="*/ 1135 h 1224"/>
              <a:gd name="T28" fmla="*/ 401 w 1221"/>
              <a:gd name="T29" fmla="*/ 1187 h 1224"/>
              <a:gd name="T30" fmla="*/ 518 w 1221"/>
              <a:gd name="T31" fmla="*/ 1217 h 1224"/>
              <a:gd name="T32" fmla="*/ 611 w 1221"/>
              <a:gd name="T33" fmla="*/ 1224 h 1224"/>
              <a:gd name="T34" fmla="*/ 733 w 1221"/>
              <a:gd name="T35" fmla="*/ 1211 h 1224"/>
              <a:gd name="T36" fmla="*/ 849 w 1221"/>
              <a:gd name="T37" fmla="*/ 1176 h 1224"/>
              <a:gd name="T38" fmla="*/ 952 w 1221"/>
              <a:gd name="T39" fmla="*/ 1119 h 1224"/>
              <a:gd name="T40" fmla="*/ 1043 w 1221"/>
              <a:gd name="T41" fmla="*/ 1044 h 1224"/>
              <a:gd name="T42" fmla="*/ 1116 w 1221"/>
              <a:gd name="T43" fmla="*/ 954 h 1224"/>
              <a:gd name="T44" fmla="*/ 1173 w 1221"/>
              <a:gd name="T45" fmla="*/ 851 h 1224"/>
              <a:gd name="T46" fmla="*/ 1209 w 1221"/>
              <a:gd name="T47" fmla="*/ 735 h 1224"/>
              <a:gd name="T48" fmla="*/ 1221 w 1221"/>
              <a:gd name="T49" fmla="*/ 612 h 1224"/>
              <a:gd name="T50" fmla="*/ 1215 w 1221"/>
              <a:gd name="T51" fmla="*/ 519 h 1224"/>
              <a:gd name="T52" fmla="*/ 1184 w 1221"/>
              <a:gd name="T53" fmla="*/ 401 h 1224"/>
              <a:gd name="T54" fmla="*/ 1132 w 1221"/>
              <a:gd name="T55" fmla="*/ 294 h 1224"/>
              <a:gd name="T56" fmla="*/ 1063 w 1221"/>
              <a:gd name="T57" fmla="*/ 200 h 1224"/>
              <a:gd name="T58" fmla="*/ 976 w 1221"/>
              <a:gd name="T59" fmla="*/ 122 h 1224"/>
              <a:gd name="T60" fmla="*/ 875 w 1221"/>
              <a:gd name="T61" fmla="*/ 60 h 1224"/>
              <a:gd name="T62" fmla="*/ 763 w 1221"/>
              <a:gd name="T63" fmla="*/ 19 h 1224"/>
              <a:gd name="T64" fmla="*/ 643 w 1221"/>
              <a:gd name="T65" fmla="*/ 1 h 1224"/>
              <a:gd name="T66" fmla="*/ 588 w 1221"/>
              <a:gd name="T67" fmla="*/ 949 h 1224"/>
              <a:gd name="T68" fmla="*/ 569 w 1221"/>
              <a:gd name="T69" fmla="*/ 969 h 1224"/>
              <a:gd name="T70" fmla="*/ 536 w 1221"/>
              <a:gd name="T71" fmla="*/ 983 h 1224"/>
              <a:gd name="T72" fmla="*/ 511 w 1221"/>
              <a:gd name="T73" fmla="*/ 982 h 1224"/>
              <a:gd name="T74" fmla="*/ 482 w 1221"/>
              <a:gd name="T75" fmla="*/ 968 h 1224"/>
              <a:gd name="T76" fmla="*/ 242 w 1221"/>
              <a:gd name="T77" fmla="*/ 669 h 1224"/>
              <a:gd name="T78" fmla="*/ 231 w 1221"/>
              <a:gd name="T79" fmla="*/ 629 h 1224"/>
              <a:gd name="T80" fmla="*/ 249 w 1221"/>
              <a:gd name="T81" fmla="*/ 593 h 1224"/>
              <a:gd name="T82" fmla="*/ 276 w 1221"/>
              <a:gd name="T83" fmla="*/ 579 h 1224"/>
              <a:gd name="T84" fmla="*/ 316 w 1221"/>
              <a:gd name="T85" fmla="*/ 585 h 1224"/>
              <a:gd name="T86" fmla="*/ 865 w 1221"/>
              <a:gd name="T87" fmla="*/ 288 h 1224"/>
              <a:gd name="T88" fmla="*/ 901 w 1221"/>
              <a:gd name="T89" fmla="*/ 266 h 1224"/>
              <a:gd name="T90" fmla="*/ 941 w 1221"/>
              <a:gd name="T91" fmla="*/ 274 h 1224"/>
              <a:gd name="T92" fmla="*/ 963 w 1221"/>
              <a:gd name="T93" fmla="*/ 300 h 1224"/>
              <a:gd name="T94" fmla="*/ 964 w 1221"/>
              <a:gd name="T95" fmla="*/ 341 h 1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21" h="1224">
                <a:moveTo>
                  <a:pt x="611" y="0"/>
                </a:moveTo>
                <a:lnTo>
                  <a:pt x="611" y="0"/>
                </a:lnTo>
                <a:lnTo>
                  <a:pt x="580" y="1"/>
                </a:lnTo>
                <a:lnTo>
                  <a:pt x="549" y="3"/>
                </a:lnTo>
                <a:lnTo>
                  <a:pt x="518" y="7"/>
                </a:lnTo>
                <a:lnTo>
                  <a:pt x="488" y="13"/>
                </a:lnTo>
                <a:lnTo>
                  <a:pt x="458" y="19"/>
                </a:lnTo>
                <a:lnTo>
                  <a:pt x="429" y="28"/>
                </a:lnTo>
                <a:lnTo>
                  <a:pt x="401" y="37"/>
                </a:lnTo>
                <a:lnTo>
                  <a:pt x="374" y="48"/>
                </a:lnTo>
                <a:lnTo>
                  <a:pt x="346" y="60"/>
                </a:lnTo>
                <a:lnTo>
                  <a:pt x="320" y="74"/>
                </a:lnTo>
                <a:lnTo>
                  <a:pt x="295" y="89"/>
                </a:lnTo>
                <a:lnTo>
                  <a:pt x="269" y="105"/>
                </a:lnTo>
                <a:lnTo>
                  <a:pt x="245" y="122"/>
                </a:lnTo>
                <a:lnTo>
                  <a:pt x="222" y="140"/>
                </a:lnTo>
                <a:lnTo>
                  <a:pt x="201" y="159"/>
                </a:lnTo>
                <a:lnTo>
                  <a:pt x="179" y="180"/>
                </a:lnTo>
                <a:lnTo>
                  <a:pt x="159" y="200"/>
                </a:lnTo>
                <a:lnTo>
                  <a:pt x="140" y="223"/>
                </a:lnTo>
                <a:lnTo>
                  <a:pt x="122" y="246"/>
                </a:lnTo>
                <a:lnTo>
                  <a:pt x="105" y="270"/>
                </a:lnTo>
                <a:lnTo>
                  <a:pt x="89" y="294"/>
                </a:lnTo>
                <a:lnTo>
                  <a:pt x="74" y="320"/>
                </a:lnTo>
                <a:lnTo>
                  <a:pt x="61" y="347"/>
                </a:lnTo>
                <a:lnTo>
                  <a:pt x="48" y="373"/>
                </a:lnTo>
                <a:lnTo>
                  <a:pt x="37" y="401"/>
                </a:lnTo>
                <a:lnTo>
                  <a:pt x="28" y="430"/>
                </a:lnTo>
                <a:lnTo>
                  <a:pt x="19" y="459"/>
                </a:lnTo>
                <a:lnTo>
                  <a:pt x="13" y="489"/>
                </a:lnTo>
                <a:lnTo>
                  <a:pt x="7" y="519"/>
                </a:lnTo>
                <a:lnTo>
                  <a:pt x="3" y="550"/>
                </a:lnTo>
                <a:lnTo>
                  <a:pt x="1" y="581"/>
                </a:lnTo>
                <a:lnTo>
                  <a:pt x="0" y="612"/>
                </a:lnTo>
                <a:lnTo>
                  <a:pt x="0" y="612"/>
                </a:lnTo>
                <a:lnTo>
                  <a:pt x="1" y="643"/>
                </a:lnTo>
                <a:lnTo>
                  <a:pt x="3" y="674"/>
                </a:lnTo>
                <a:lnTo>
                  <a:pt x="7" y="705"/>
                </a:lnTo>
                <a:lnTo>
                  <a:pt x="13" y="735"/>
                </a:lnTo>
                <a:lnTo>
                  <a:pt x="19" y="765"/>
                </a:lnTo>
                <a:lnTo>
                  <a:pt x="28" y="794"/>
                </a:lnTo>
                <a:lnTo>
                  <a:pt x="37" y="823"/>
                </a:lnTo>
                <a:lnTo>
                  <a:pt x="48" y="851"/>
                </a:lnTo>
                <a:lnTo>
                  <a:pt x="61" y="877"/>
                </a:lnTo>
                <a:lnTo>
                  <a:pt x="74" y="904"/>
                </a:lnTo>
                <a:lnTo>
                  <a:pt x="89" y="930"/>
                </a:lnTo>
                <a:lnTo>
                  <a:pt x="105" y="954"/>
                </a:lnTo>
                <a:lnTo>
                  <a:pt x="122" y="978"/>
                </a:lnTo>
                <a:lnTo>
                  <a:pt x="140" y="1001"/>
                </a:lnTo>
                <a:lnTo>
                  <a:pt x="159" y="1024"/>
                </a:lnTo>
                <a:lnTo>
                  <a:pt x="179" y="1044"/>
                </a:lnTo>
                <a:lnTo>
                  <a:pt x="201" y="1065"/>
                </a:lnTo>
                <a:lnTo>
                  <a:pt x="222" y="1084"/>
                </a:lnTo>
                <a:lnTo>
                  <a:pt x="245" y="1102"/>
                </a:lnTo>
                <a:lnTo>
                  <a:pt x="269" y="1119"/>
                </a:lnTo>
                <a:lnTo>
                  <a:pt x="295" y="1135"/>
                </a:lnTo>
                <a:lnTo>
                  <a:pt x="320" y="1150"/>
                </a:lnTo>
                <a:lnTo>
                  <a:pt x="346" y="1164"/>
                </a:lnTo>
                <a:lnTo>
                  <a:pt x="374" y="1176"/>
                </a:lnTo>
                <a:lnTo>
                  <a:pt x="401" y="1187"/>
                </a:lnTo>
                <a:lnTo>
                  <a:pt x="429" y="1196"/>
                </a:lnTo>
                <a:lnTo>
                  <a:pt x="458" y="1205"/>
                </a:lnTo>
                <a:lnTo>
                  <a:pt x="488" y="1211"/>
                </a:lnTo>
                <a:lnTo>
                  <a:pt x="518" y="1217"/>
                </a:lnTo>
                <a:lnTo>
                  <a:pt x="549" y="1221"/>
                </a:lnTo>
                <a:lnTo>
                  <a:pt x="580" y="1223"/>
                </a:lnTo>
                <a:lnTo>
                  <a:pt x="611" y="1224"/>
                </a:lnTo>
                <a:lnTo>
                  <a:pt x="611" y="1224"/>
                </a:lnTo>
                <a:lnTo>
                  <a:pt x="643" y="1223"/>
                </a:lnTo>
                <a:lnTo>
                  <a:pt x="673" y="1221"/>
                </a:lnTo>
                <a:lnTo>
                  <a:pt x="703" y="1217"/>
                </a:lnTo>
                <a:lnTo>
                  <a:pt x="733" y="1211"/>
                </a:lnTo>
                <a:lnTo>
                  <a:pt x="763" y="1205"/>
                </a:lnTo>
                <a:lnTo>
                  <a:pt x="792" y="1196"/>
                </a:lnTo>
                <a:lnTo>
                  <a:pt x="821" y="1187"/>
                </a:lnTo>
                <a:lnTo>
                  <a:pt x="849" y="1176"/>
                </a:lnTo>
                <a:lnTo>
                  <a:pt x="875" y="1164"/>
                </a:lnTo>
                <a:lnTo>
                  <a:pt x="902" y="1150"/>
                </a:lnTo>
                <a:lnTo>
                  <a:pt x="927" y="1135"/>
                </a:lnTo>
                <a:lnTo>
                  <a:pt x="952" y="1119"/>
                </a:lnTo>
                <a:lnTo>
                  <a:pt x="976" y="1102"/>
                </a:lnTo>
                <a:lnTo>
                  <a:pt x="999" y="1084"/>
                </a:lnTo>
                <a:lnTo>
                  <a:pt x="1021" y="1065"/>
                </a:lnTo>
                <a:lnTo>
                  <a:pt x="1043" y="1044"/>
                </a:lnTo>
                <a:lnTo>
                  <a:pt x="1063" y="1024"/>
                </a:lnTo>
                <a:lnTo>
                  <a:pt x="1082" y="1001"/>
                </a:lnTo>
                <a:lnTo>
                  <a:pt x="1100" y="978"/>
                </a:lnTo>
                <a:lnTo>
                  <a:pt x="1116" y="954"/>
                </a:lnTo>
                <a:lnTo>
                  <a:pt x="1132" y="930"/>
                </a:lnTo>
                <a:lnTo>
                  <a:pt x="1147" y="904"/>
                </a:lnTo>
                <a:lnTo>
                  <a:pt x="1161" y="877"/>
                </a:lnTo>
                <a:lnTo>
                  <a:pt x="1173" y="851"/>
                </a:lnTo>
                <a:lnTo>
                  <a:pt x="1184" y="823"/>
                </a:lnTo>
                <a:lnTo>
                  <a:pt x="1193" y="794"/>
                </a:lnTo>
                <a:lnTo>
                  <a:pt x="1202" y="765"/>
                </a:lnTo>
                <a:lnTo>
                  <a:pt x="1209" y="735"/>
                </a:lnTo>
                <a:lnTo>
                  <a:pt x="1215" y="705"/>
                </a:lnTo>
                <a:lnTo>
                  <a:pt x="1218" y="674"/>
                </a:lnTo>
                <a:lnTo>
                  <a:pt x="1220" y="643"/>
                </a:lnTo>
                <a:lnTo>
                  <a:pt x="1221" y="612"/>
                </a:lnTo>
                <a:lnTo>
                  <a:pt x="1221" y="612"/>
                </a:lnTo>
                <a:lnTo>
                  <a:pt x="1220" y="581"/>
                </a:lnTo>
                <a:lnTo>
                  <a:pt x="1218" y="550"/>
                </a:lnTo>
                <a:lnTo>
                  <a:pt x="1215" y="519"/>
                </a:lnTo>
                <a:lnTo>
                  <a:pt x="1209" y="489"/>
                </a:lnTo>
                <a:lnTo>
                  <a:pt x="1202" y="459"/>
                </a:lnTo>
                <a:lnTo>
                  <a:pt x="1193" y="430"/>
                </a:lnTo>
                <a:lnTo>
                  <a:pt x="1184" y="401"/>
                </a:lnTo>
                <a:lnTo>
                  <a:pt x="1173" y="373"/>
                </a:lnTo>
                <a:lnTo>
                  <a:pt x="1161" y="347"/>
                </a:lnTo>
                <a:lnTo>
                  <a:pt x="1147" y="320"/>
                </a:lnTo>
                <a:lnTo>
                  <a:pt x="1132" y="294"/>
                </a:lnTo>
                <a:lnTo>
                  <a:pt x="1116" y="270"/>
                </a:lnTo>
                <a:lnTo>
                  <a:pt x="1100" y="246"/>
                </a:lnTo>
                <a:lnTo>
                  <a:pt x="1082" y="223"/>
                </a:lnTo>
                <a:lnTo>
                  <a:pt x="1063" y="200"/>
                </a:lnTo>
                <a:lnTo>
                  <a:pt x="1043" y="180"/>
                </a:lnTo>
                <a:lnTo>
                  <a:pt x="1021" y="159"/>
                </a:lnTo>
                <a:lnTo>
                  <a:pt x="999" y="140"/>
                </a:lnTo>
                <a:lnTo>
                  <a:pt x="976" y="122"/>
                </a:lnTo>
                <a:lnTo>
                  <a:pt x="952" y="105"/>
                </a:lnTo>
                <a:lnTo>
                  <a:pt x="927" y="89"/>
                </a:lnTo>
                <a:lnTo>
                  <a:pt x="902" y="74"/>
                </a:lnTo>
                <a:lnTo>
                  <a:pt x="875" y="60"/>
                </a:lnTo>
                <a:lnTo>
                  <a:pt x="849" y="48"/>
                </a:lnTo>
                <a:lnTo>
                  <a:pt x="821" y="37"/>
                </a:lnTo>
                <a:lnTo>
                  <a:pt x="792" y="28"/>
                </a:lnTo>
                <a:lnTo>
                  <a:pt x="763" y="19"/>
                </a:lnTo>
                <a:lnTo>
                  <a:pt x="733" y="13"/>
                </a:lnTo>
                <a:lnTo>
                  <a:pt x="703" y="7"/>
                </a:lnTo>
                <a:lnTo>
                  <a:pt x="673" y="3"/>
                </a:lnTo>
                <a:lnTo>
                  <a:pt x="643" y="1"/>
                </a:lnTo>
                <a:lnTo>
                  <a:pt x="611" y="0"/>
                </a:lnTo>
                <a:lnTo>
                  <a:pt x="611" y="0"/>
                </a:lnTo>
                <a:close/>
                <a:moveTo>
                  <a:pt x="958" y="351"/>
                </a:moveTo>
                <a:lnTo>
                  <a:pt x="588" y="949"/>
                </a:lnTo>
                <a:lnTo>
                  <a:pt x="588" y="949"/>
                </a:lnTo>
                <a:lnTo>
                  <a:pt x="583" y="957"/>
                </a:lnTo>
                <a:lnTo>
                  <a:pt x="576" y="964"/>
                </a:lnTo>
                <a:lnTo>
                  <a:pt x="569" y="969"/>
                </a:lnTo>
                <a:lnTo>
                  <a:pt x="561" y="975"/>
                </a:lnTo>
                <a:lnTo>
                  <a:pt x="554" y="979"/>
                </a:lnTo>
                <a:lnTo>
                  <a:pt x="545" y="981"/>
                </a:lnTo>
                <a:lnTo>
                  <a:pt x="536" y="983"/>
                </a:lnTo>
                <a:lnTo>
                  <a:pt x="527" y="984"/>
                </a:lnTo>
                <a:lnTo>
                  <a:pt x="527" y="984"/>
                </a:lnTo>
                <a:lnTo>
                  <a:pt x="519" y="983"/>
                </a:lnTo>
                <a:lnTo>
                  <a:pt x="511" y="982"/>
                </a:lnTo>
                <a:lnTo>
                  <a:pt x="504" y="980"/>
                </a:lnTo>
                <a:lnTo>
                  <a:pt x="496" y="977"/>
                </a:lnTo>
                <a:lnTo>
                  <a:pt x="489" y="973"/>
                </a:lnTo>
                <a:lnTo>
                  <a:pt x="482" y="968"/>
                </a:lnTo>
                <a:lnTo>
                  <a:pt x="476" y="962"/>
                </a:lnTo>
                <a:lnTo>
                  <a:pt x="471" y="955"/>
                </a:lnTo>
                <a:lnTo>
                  <a:pt x="242" y="669"/>
                </a:lnTo>
                <a:lnTo>
                  <a:pt x="242" y="669"/>
                </a:lnTo>
                <a:lnTo>
                  <a:pt x="237" y="660"/>
                </a:lnTo>
                <a:lnTo>
                  <a:pt x="233" y="651"/>
                </a:lnTo>
                <a:lnTo>
                  <a:pt x="231" y="640"/>
                </a:lnTo>
                <a:lnTo>
                  <a:pt x="231" y="629"/>
                </a:lnTo>
                <a:lnTo>
                  <a:pt x="233" y="619"/>
                </a:lnTo>
                <a:lnTo>
                  <a:pt x="236" y="610"/>
                </a:lnTo>
                <a:lnTo>
                  <a:pt x="241" y="600"/>
                </a:lnTo>
                <a:lnTo>
                  <a:pt x="249" y="593"/>
                </a:lnTo>
                <a:lnTo>
                  <a:pt x="249" y="593"/>
                </a:lnTo>
                <a:lnTo>
                  <a:pt x="256" y="586"/>
                </a:lnTo>
                <a:lnTo>
                  <a:pt x="266" y="581"/>
                </a:lnTo>
                <a:lnTo>
                  <a:pt x="276" y="579"/>
                </a:lnTo>
                <a:lnTo>
                  <a:pt x="286" y="578"/>
                </a:lnTo>
                <a:lnTo>
                  <a:pt x="297" y="578"/>
                </a:lnTo>
                <a:lnTo>
                  <a:pt x="306" y="581"/>
                </a:lnTo>
                <a:lnTo>
                  <a:pt x="316" y="585"/>
                </a:lnTo>
                <a:lnTo>
                  <a:pt x="324" y="592"/>
                </a:lnTo>
                <a:lnTo>
                  <a:pt x="519" y="766"/>
                </a:lnTo>
                <a:lnTo>
                  <a:pt x="865" y="288"/>
                </a:lnTo>
                <a:lnTo>
                  <a:pt x="865" y="288"/>
                </a:lnTo>
                <a:lnTo>
                  <a:pt x="872" y="280"/>
                </a:lnTo>
                <a:lnTo>
                  <a:pt x="881" y="274"/>
                </a:lnTo>
                <a:lnTo>
                  <a:pt x="890" y="269"/>
                </a:lnTo>
                <a:lnTo>
                  <a:pt x="901" y="266"/>
                </a:lnTo>
                <a:lnTo>
                  <a:pt x="911" y="265"/>
                </a:lnTo>
                <a:lnTo>
                  <a:pt x="922" y="266"/>
                </a:lnTo>
                <a:lnTo>
                  <a:pt x="932" y="269"/>
                </a:lnTo>
                <a:lnTo>
                  <a:pt x="941" y="274"/>
                </a:lnTo>
                <a:lnTo>
                  <a:pt x="941" y="274"/>
                </a:lnTo>
                <a:lnTo>
                  <a:pt x="951" y="281"/>
                </a:lnTo>
                <a:lnTo>
                  <a:pt x="957" y="290"/>
                </a:lnTo>
                <a:lnTo>
                  <a:pt x="963" y="300"/>
                </a:lnTo>
                <a:lnTo>
                  <a:pt x="966" y="309"/>
                </a:lnTo>
                <a:lnTo>
                  <a:pt x="967" y="320"/>
                </a:lnTo>
                <a:lnTo>
                  <a:pt x="966" y="331"/>
                </a:lnTo>
                <a:lnTo>
                  <a:pt x="964" y="341"/>
                </a:lnTo>
                <a:lnTo>
                  <a:pt x="958" y="351"/>
                </a:lnTo>
                <a:lnTo>
                  <a:pt x="958" y="351"/>
                </a:lnTo>
                <a:close/>
              </a:path>
            </a:pathLst>
          </a:custGeom>
          <a:solidFill>
            <a:schemeClr val="tx1"/>
          </a:solidFill>
          <a:ln>
            <a:noFill/>
          </a:ln>
        </p:spPr>
        <p:txBody>
          <a:bodyPr vert="horz" wrap="square" lIns="91416" tIns="45708" rIns="91416" bIns="45708" numCol="1" anchor="t" anchorCtr="0" compatLnSpc="1">
            <a:prstTxWarp prst="textNoShape">
              <a:avLst/>
            </a:prstTxWarp>
          </a:bodyPr>
          <a:lstStyle/>
          <a:p>
            <a:pPr marL="0" marR="0" lvl="0" indent="0" algn="l" defTabSz="457062" rtl="0" eaLnBrk="1" fontAlgn="auto" latinLnBrk="0" hangingPunct="1">
              <a:lnSpc>
                <a:spcPct val="100000"/>
              </a:lnSpc>
              <a:spcBef>
                <a:spcPts val="400"/>
              </a:spcBef>
              <a:spcAft>
                <a:spcPts val="400"/>
              </a:spcAft>
              <a:buClrTx/>
              <a:buSzTx/>
              <a:buFont typeface="Arial" panose="020B0604020202020204" pitchFamily="34" charset="0"/>
              <a:buNone/>
              <a:tabLst/>
              <a:defRPr/>
            </a:pPr>
            <a:endParaRPr kumimoji="0" lang="en-US" sz="1400" b="0" i="0" u="none" strike="noStrike" kern="1200" cap="none" spc="0" normalizeH="0" baseline="0" noProof="0">
              <a:ln>
                <a:noFill/>
              </a:ln>
              <a:solidFill>
                <a:srgbClr val="201F1F"/>
              </a:solidFill>
              <a:effectLst/>
              <a:uLnTx/>
              <a:uFillTx/>
              <a:latin typeface="Century Gothic"/>
              <a:ea typeface="+mn-ea"/>
              <a:cs typeface="Times New Roman" panose="02020603050405020304" pitchFamily="18" charset="0"/>
            </a:endParaRPr>
          </a:p>
        </p:txBody>
      </p:sp>
      <p:sp>
        <p:nvSpPr>
          <p:cNvPr id="27" name="Text Placeholder 6">
            <a:extLst>
              <a:ext uri="{FF2B5EF4-FFF2-40B4-BE49-F238E27FC236}">
                <a16:creationId xmlns:a16="http://schemas.microsoft.com/office/drawing/2014/main" id="{E2FE135A-3187-BD40-8EA7-CD4ECC8DCF95}"/>
              </a:ext>
            </a:extLst>
          </p:cNvPr>
          <p:cNvSpPr txBox="1">
            <a:spLocks/>
          </p:cNvSpPr>
          <p:nvPr/>
        </p:nvSpPr>
        <p:spPr>
          <a:xfrm>
            <a:off x="4854147" y="3674579"/>
            <a:ext cx="3163013" cy="283154"/>
          </a:xfrm>
          <a:prstGeom prst="rect">
            <a:avLst/>
          </a:prstGeom>
        </p:spPr>
        <p:txBody>
          <a:bodyPr lIns="0" tIns="0" rIns="0" bIns="0"/>
          <a:lstStyle>
            <a:lvl1pPr marL="0" indent="0" algn="l" defTabSz="182742" rtl="0" eaLnBrk="1" latinLnBrk="0" hangingPunct="1">
              <a:lnSpc>
                <a:spcPct val="120000"/>
              </a:lnSpc>
              <a:spcBef>
                <a:spcPts val="0"/>
              </a:spcBef>
              <a:spcAft>
                <a:spcPts val="0"/>
              </a:spcAft>
              <a:buClrTx/>
              <a:buFont typeface="Arial" panose="020B0604020202020204" pitchFamily="34" charset="0"/>
              <a:buNone/>
              <a:defRPr sz="1400" b="0" i="0" kern="0" baseline="0">
                <a:solidFill>
                  <a:schemeClr val="tx2"/>
                </a:solidFill>
                <a:latin typeface="+mn-lt"/>
                <a:ea typeface="+mn-ea"/>
                <a:cs typeface="Times New Roman" panose="02020603050405020304" pitchFamily="18" charset="0"/>
              </a:defRPr>
            </a:lvl1pPr>
            <a:lvl2pPr marL="0" indent="0" algn="l" defTabSz="457062" rtl="0" eaLnBrk="1" latinLnBrk="0" hangingPunct="1">
              <a:lnSpc>
                <a:spcPct val="90000"/>
              </a:lnSpc>
              <a:spcBef>
                <a:spcPts val="0"/>
              </a:spcBef>
              <a:spcAft>
                <a:spcPts val="0"/>
              </a:spcAft>
              <a:buClr>
                <a:schemeClr val="tx2"/>
              </a:buClr>
              <a:buFont typeface="+mj-lt"/>
              <a:buNone/>
              <a:defRPr sz="2800" b="0" i="0" kern="0" cap="none" spc="-30" baseline="0">
                <a:solidFill>
                  <a:schemeClr val="bg1"/>
                </a:solidFill>
                <a:latin typeface="+mj-lt"/>
                <a:ea typeface="+mn-ea"/>
                <a:cs typeface="+mn-cs"/>
              </a:defRPr>
            </a:lvl2pPr>
            <a:lvl3pPr marL="0" indent="0" algn="l" defTabSz="457062" rtl="0" eaLnBrk="1" latinLnBrk="0" hangingPunct="1">
              <a:lnSpc>
                <a:spcPct val="100000"/>
              </a:lnSpc>
              <a:spcBef>
                <a:spcPts val="0"/>
              </a:spcBef>
              <a:spcAft>
                <a:spcPts val="600"/>
              </a:spcAft>
              <a:buClrTx/>
              <a:buFont typeface="Arial" panose="020B0604020202020204" pitchFamily="34" charset="0"/>
              <a:buNone/>
              <a:defRPr sz="1600" b="1" i="0" kern="0" spc="0" baseline="0">
                <a:solidFill>
                  <a:schemeClr val="bg1"/>
                </a:solidFill>
                <a:latin typeface="Century Gothic" panose="020B0502020202020204" pitchFamily="34" charset="0"/>
                <a:ea typeface="+mn-ea"/>
                <a:cs typeface="+mn-cs"/>
              </a:defRPr>
            </a:lvl3pPr>
            <a:lvl4pPr marL="182880" indent="-182880" algn="l" defTabSz="182880" rtl="0" eaLnBrk="1" latinLnBrk="0" hangingPunct="1">
              <a:lnSpc>
                <a:spcPct val="100000"/>
              </a:lnSpc>
              <a:spcBef>
                <a:spcPts val="0"/>
              </a:spcBef>
              <a:spcAft>
                <a:spcPts val="600"/>
              </a:spcAft>
              <a:buClr>
                <a:schemeClr val="tx2"/>
              </a:buClr>
              <a:buSzPct val="100000"/>
              <a:buFont typeface="Arial" panose="020B0604020202020204" pitchFamily="34" charset="0"/>
              <a:buChar char="•"/>
              <a:tabLst/>
              <a:defRPr sz="1400" b="0" i="0" kern="1200" spc="0">
                <a:solidFill>
                  <a:schemeClr val="tx2"/>
                </a:solidFill>
                <a:latin typeface="Century Gothic" panose="020B0502020202020204" pitchFamily="34" charset="0"/>
                <a:ea typeface="+mn-ea"/>
                <a:cs typeface="+mn-cs"/>
              </a:defRPr>
            </a:lvl4pPr>
            <a:lvl5pPr marL="365760" indent="-182880" algn="l" defTabSz="457062" rtl="0" eaLnBrk="1" latinLnBrk="0" hangingPunct="1">
              <a:lnSpc>
                <a:spcPct val="100000"/>
              </a:lnSpc>
              <a:spcBef>
                <a:spcPts val="0"/>
              </a:spcBef>
              <a:spcAft>
                <a:spcPts val="600"/>
              </a:spcAft>
              <a:buClr>
                <a:schemeClr val="tx2"/>
              </a:buClr>
              <a:buFont typeface="Arial" panose="020B0604020202020204" pitchFamily="34" charset="0"/>
              <a:buChar char="•"/>
              <a:tabLst/>
              <a:defRPr sz="1400" b="0" i="0" kern="1200" spc="0">
                <a:solidFill>
                  <a:schemeClr val="tx2"/>
                </a:solidFill>
                <a:latin typeface="Century Gothic" panose="020B0502020202020204" pitchFamily="34" charset="0"/>
                <a:ea typeface="+mn-ea"/>
                <a:cs typeface="+mn-cs"/>
              </a:defRPr>
            </a:lvl5pPr>
            <a:lvl6pPr marL="548640" indent="-182880" algn="l" defTabSz="457062" rtl="0" eaLnBrk="1" latinLnBrk="0" hangingPunct="1">
              <a:lnSpc>
                <a:spcPct val="100000"/>
              </a:lnSpc>
              <a:spcBef>
                <a:spcPts val="0"/>
              </a:spcBef>
              <a:spcAft>
                <a:spcPts val="600"/>
              </a:spcAft>
              <a:buClr>
                <a:schemeClr val="tx2"/>
              </a:buClr>
              <a:buFont typeface="Arial" panose="020B0604020202020204" pitchFamily="34" charset="0"/>
              <a:buChar char="•"/>
              <a:tabLst/>
              <a:defRPr sz="1400" b="0" i="0" kern="1200" spc="0" baseline="0">
                <a:solidFill>
                  <a:schemeClr val="tx2"/>
                </a:solidFill>
                <a:latin typeface="Century Gothic" panose="020B0502020202020204" pitchFamily="34" charset="0"/>
                <a:ea typeface="+mn-ea"/>
                <a:cs typeface="+mn-cs"/>
              </a:defRPr>
            </a:lvl6pPr>
            <a:lvl7pPr marL="0" indent="0" algn="l" defTabSz="457062" rtl="0" eaLnBrk="1" latinLnBrk="0" hangingPunct="1">
              <a:lnSpc>
                <a:spcPct val="100000"/>
              </a:lnSpc>
              <a:spcBef>
                <a:spcPts val="0"/>
              </a:spcBef>
              <a:spcAft>
                <a:spcPts val="0"/>
              </a:spcAft>
              <a:buClr>
                <a:schemeClr val="tx2"/>
              </a:buClr>
              <a:buFont typeface="Arial" panose="020B0604020202020204" pitchFamily="34" charset="0"/>
              <a:buNone/>
              <a:defRPr sz="600" b="0" i="0" kern="900" spc="0" baseline="0">
                <a:solidFill>
                  <a:schemeClr val="tx2"/>
                </a:solidFill>
                <a:latin typeface="+mn-lt"/>
                <a:ea typeface="+mn-ea"/>
                <a:cs typeface="Times New Roman" panose="02020603050405020304" pitchFamily="18" charset="0"/>
              </a:defRPr>
            </a:lvl7pPr>
            <a:lvl8pPr marL="0" indent="0" algn="l" defTabSz="182880" rtl="0" eaLnBrk="1" latinLnBrk="0" hangingPunct="1">
              <a:lnSpc>
                <a:spcPct val="100000"/>
              </a:lnSpc>
              <a:spcBef>
                <a:spcPts val="0"/>
              </a:spcBef>
              <a:spcAft>
                <a:spcPts val="0"/>
              </a:spcAft>
              <a:buFont typeface="Arial" panose="020B0604020202020204" pitchFamily="34" charset="0"/>
              <a:buNone/>
              <a:tabLst/>
              <a:defRPr sz="1200" kern="1200">
                <a:solidFill>
                  <a:schemeClr val="tx2"/>
                </a:solidFill>
                <a:latin typeface="+mn-lt"/>
                <a:ea typeface="+mn-ea"/>
                <a:cs typeface="+mn-cs"/>
              </a:defRPr>
            </a:lvl8pPr>
            <a:lvl9pPr marL="0" indent="0" algn="l" defTabSz="182880" rtl="0" eaLnBrk="1" latinLnBrk="0" hangingPunct="1">
              <a:lnSpc>
                <a:spcPct val="100000"/>
              </a:lnSpc>
              <a:spcBef>
                <a:spcPts val="0"/>
              </a:spcBef>
              <a:spcAft>
                <a:spcPts val="0"/>
              </a:spcAft>
              <a:buFont typeface="Arial" panose="020B0604020202020204" pitchFamily="34" charset="0"/>
              <a:buNone/>
              <a:defRPr sz="1000" b="1" kern="1200">
                <a:solidFill>
                  <a:schemeClr val="tx2"/>
                </a:solidFill>
                <a:latin typeface="+mn-lt"/>
                <a:ea typeface="+mn-ea"/>
                <a:cs typeface="+mn-cs"/>
              </a:defRPr>
            </a:lvl9pPr>
          </a:lstStyle>
          <a:p>
            <a:pPr marL="0" marR="0" lvl="0" indent="0" algn="l" defTabSz="182742" rtl="0" eaLnBrk="1" fontAlgn="auto" latinLnBrk="0" hangingPunct="1">
              <a:lnSpc>
                <a:spcPct val="120000"/>
              </a:lnSpc>
              <a:spcBef>
                <a:spcPts val="0"/>
              </a:spcBef>
              <a:spcAft>
                <a:spcPts val="0"/>
              </a:spcAft>
              <a:buClrTx/>
              <a:buSzTx/>
              <a:buFont typeface="Arial" panose="020B0604020202020204" pitchFamily="34" charset="0"/>
              <a:buNone/>
              <a:tabLst/>
              <a:defRPr/>
            </a:pPr>
            <a:r>
              <a:rPr kumimoji="0" lang="en-US" sz="1600" b="0" i="0" u="none" strike="noStrike" kern="0" cap="none" spc="0" normalizeH="0" baseline="0" noProof="0">
                <a:ln>
                  <a:noFill/>
                </a:ln>
                <a:solidFill>
                  <a:srgbClr val="FCF7F7"/>
                </a:solidFill>
                <a:effectLst/>
                <a:uLnTx/>
                <a:uFillTx/>
                <a:latin typeface="Century Gothic"/>
                <a:ea typeface="+mn-ea"/>
                <a:cs typeface="Times New Roman" panose="02020603050405020304" pitchFamily="18" charset="0"/>
              </a:rPr>
              <a:t>Unique Insights</a:t>
            </a:r>
          </a:p>
        </p:txBody>
      </p:sp>
      <p:grpSp>
        <p:nvGrpSpPr>
          <p:cNvPr id="32" name="Group 31">
            <a:extLst>
              <a:ext uri="{FF2B5EF4-FFF2-40B4-BE49-F238E27FC236}">
                <a16:creationId xmlns:a16="http://schemas.microsoft.com/office/drawing/2014/main" id="{13148612-8DF0-464B-AB2C-401603953558}"/>
              </a:ext>
            </a:extLst>
          </p:cNvPr>
          <p:cNvGrpSpPr>
            <a:grpSpLocks noChangeAspect="1"/>
          </p:cNvGrpSpPr>
          <p:nvPr/>
        </p:nvGrpSpPr>
        <p:grpSpPr>
          <a:xfrm>
            <a:off x="618360" y="5786731"/>
            <a:ext cx="1297230" cy="283077"/>
            <a:chOff x="11082099" y="215851"/>
            <a:chExt cx="886025" cy="193345"/>
          </a:xfrm>
          <a:solidFill>
            <a:schemeClr val="bg2"/>
          </a:solidFill>
        </p:grpSpPr>
        <p:sp>
          <p:nvSpPr>
            <p:cNvPr id="33" name="Freeform 32">
              <a:extLst>
                <a:ext uri="{FF2B5EF4-FFF2-40B4-BE49-F238E27FC236}">
                  <a16:creationId xmlns:a16="http://schemas.microsoft.com/office/drawing/2014/main" id="{DA5206EE-84B7-1F4B-9853-A4F672DB4852}"/>
                </a:ext>
              </a:extLst>
            </p:cNvPr>
            <p:cNvSpPr/>
            <p:nvPr/>
          </p:nvSpPr>
          <p:spPr>
            <a:xfrm>
              <a:off x="11248402" y="215851"/>
              <a:ext cx="719722" cy="193345"/>
            </a:xfrm>
            <a:custGeom>
              <a:avLst/>
              <a:gdLst>
                <a:gd name="connsiteX0" fmla="*/ 212098 w 719722"/>
                <a:gd name="connsiteY0" fmla="*/ 78028 h 193345"/>
                <a:gd name="connsiteX1" fmla="*/ 182351 w 719722"/>
                <a:gd name="connsiteY1" fmla="*/ 90043 h 193345"/>
                <a:gd name="connsiteX2" fmla="*/ 170730 w 719722"/>
                <a:gd name="connsiteY2" fmla="*/ 121669 h 193345"/>
                <a:gd name="connsiteX3" fmla="*/ 182351 w 719722"/>
                <a:gd name="connsiteY3" fmla="*/ 153294 h 193345"/>
                <a:gd name="connsiteX4" fmla="*/ 212098 w 719722"/>
                <a:gd name="connsiteY4" fmla="*/ 165309 h 193345"/>
                <a:gd name="connsiteX5" fmla="*/ 241982 w 719722"/>
                <a:gd name="connsiteY5" fmla="*/ 153294 h 193345"/>
                <a:gd name="connsiteX6" fmla="*/ 253742 w 719722"/>
                <a:gd name="connsiteY6" fmla="*/ 121669 h 193345"/>
                <a:gd name="connsiteX7" fmla="*/ 241982 w 719722"/>
                <a:gd name="connsiteY7" fmla="*/ 90043 h 193345"/>
                <a:gd name="connsiteX8" fmla="*/ 212098 w 719722"/>
                <a:gd name="connsiteY8" fmla="*/ 78028 h 193345"/>
                <a:gd name="connsiteX9" fmla="*/ 539445 w 719722"/>
                <a:gd name="connsiteY9" fmla="*/ 77891 h 193345"/>
                <a:gd name="connsiteX10" fmla="*/ 518277 w 719722"/>
                <a:gd name="connsiteY10" fmla="*/ 83277 h 193345"/>
                <a:gd name="connsiteX11" fmla="*/ 503335 w 719722"/>
                <a:gd name="connsiteY11" fmla="*/ 98606 h 193345"/>
                <a:gd name="connsiteX12" fmla="*/ 497801 w 719722"/>
                <a:gd name="connsiteY12" fmla="*/ 121669 h 193345"/>
                <a:gd name="connsiteX13" fmla="*/ 503335 w 719722"/>
                <a:gd name="connsiteY13" fmla="*/ 144733 h 193345"/>
                <a:gd name="connsiteX14" fmla="*/ 518277 w 719722"/>
                <a:gd name="connsiteY14" fmla="*/ 160062 h 193345"/>
                <a:gd name="connsiteX15" fmla="*/ 539445 w 719722"/>
                <a:gd name="connsiteY15" fmla="*/ 165448 h 193345"/>
                <a:gd name="connsiteX16" fmla="*/ 560614 w 719722"/>
                <a:gd name="connsiteY16" fmla="*/ 160062 h 193345"/>
                <a:gd name="connsiteX17" fmla="*/ 575556 w 719722"/>
                <a:gd name="connsiteY17" fmla="*/ 144733 h 193345"/>
                <a:gd name="connsiteX18" fmla="*/ 581090 w 719722"/>
                <a:gd name="connsiteY18" fmla="*/ 121669 h 193345"/>
                <a:gd name="connsiteX19" fmla="*/ 575556 w 719722"/>
                <a:gd name="connsiteY19" fmla="*/ 98606 h 193345"/>
                <a:gd name="connsiteX20" fmla="*/ 560614 w 719722"/>
                <a:gd name="connsiteY20" fmla="*/ 83277 h 193345"/>
                <a:gd name="connsiteX21" fmla="*/ 539445 w 719722"/>
                <a:gd name="connsiteY21" fmla="*/ 77891 h 193345"/>
                <a:gd name="connsiteX22" fmla="*/ 2352 w 719722"/>
                <a:gd name="connsiteY22" fmla="*/ 51650 h 193345"/>
                <a:gd name="connsiteX23" fmla="*/ 30300 w 719722"/>
                <a:gd name="connsiteY23" fmla="*/ 51650 h 193345"/>
                <a:gd name="connsiteX24" fmla="*/ 43997 w 719722"/>
                <a:gd name="connsiteY24" fmla="*/ 58417 h 193345"/>
                <a:gd name="connsiteX25" fmla="*/ 73190 w 719722"/>
                <a:gd name="connsiteY25" fmla="*/ 99020 h 193345"/>
                <a:gd name="connsiteX26" fmla="*/ 102383 w 719722"/>
                <a:gd name="connsiteY26" fmla="*/ 58417 h 193345"/>
                <a:gd name="connsiteX27" fmla="*/ 116080 w 719722"/>
                <a:gd name="connsiteY27" fmla="*/ 51650 h 193345"/>
                <a:gd name="connsiteX28" fmla="*/ 142921 w 719722"/>
                <a:gd name="connsiteY28" fmla="*/ 51650 h 193345"/>
                <a:gd name="connsiteX29" fmla="*/ 90484 w 719722"/>
                <a:gd name="connsiteY29" fmla="*/ 121531 h 193345"/>
                <a:gd name="connsiteX30" fmla="*/ 145273 w 719722"/>
                <a:gd name="connsiteY30" fmla="*/ 191411 h 193345"/>
                <a:gd name="connsiteX31" fmla="*/ 116910 w 719722"/>
                <a:gd name="connsiteY31" fmla="*/ 191411 h 193345"/>
                <a:gd name="connsiteX32" fmla="*/ 103213 w 719722"/>
                <a:gd name="connsiteY32" fmla="*/ 184644 h 193345"/>
                <a:gd name="connsiteX33" fmla="*/ 72360 w 719722"/>
                <a:gd name="connsiteY33" fmla="*/ 144732 h 193345"/>
                <a:gd name="connsiteX34" fmla="*/ 41368 w 719722"/>
                <a:gd name="connsiteY34" fmla="*/ 184644 h 193345"/>
                <a:gd name="connsiteX35" fmla="*/ 27671 w 719722"/>
                <a:gd name="connsiteY35" fmla="*/ 191411 h 193345"/>
                <a:gd name="connsiteX36" fmla="*/ 0 w 719722"/>
                <a:gd name="connsiteY36" fmla="*/ 191411 h 193345"/>
                <a:gd name="connsiteX37" fmla="*/ 54512 w 719722"/>
                <a:gd name="connsiteY37" fmla="*/ 121531 h 193345"/>
                <a:gd name="connsiteX38" fmla="*/ 389469 w 719722"/>
                <a:gd name="connsiteY38" fmla="*/ 50408 h 193345"/>
                <a:gd name="connsiteX39" fmla="*/ 431944 w 719722"/>
                <a:gd name="connsiteY39" fmla="*/ 65737 h 193345"/>
                <a:gd name="connsiteX40" fmla="*/ 447993 w 719722"/>
                <a:gd name="connsiteY40" fmla="*/ 111449 h 193345"/>
                <a:gd name="connsiteX41" fmla="*/ 447993 w 719722"/>
                <a:gd name="connsiteY41" fmla="*/ 191549 h 193345"/>
                <a:gd name="connsiteX42" fmla="*/ 432220 w 719722"/>
                <a:gd name="connsiteY42" fmla="*/ 191549 h 193345"/>
                <a:gd name="connsiteX43" fmla="*/ 415203 w 719722"/>
                <a:gd name="connsiteY43" fmla="*/ 174562 h 193345"/>
                <a:gd name="connsiteX44" fmla="*/ 415203 w 719722"/>
                <a:gd name="connsiteY44" fmla="*/ 115730 h 193345"/>
                <a:gd name="connsiteX45" fmla="*/ 406486 w 719722"/>
                <a:gd name="connsiteY45" fmla="*/ 88110 h 193345"/>
                <a:gd name="connsiteX46" fmla="*/ 381859 w 719722"/>
                <a:gd name="connsiteY46" fmla="*/ 78857 h 193345"/>
                <a:gd name="connsiteX47" fmla="*/ 353358 w 719722"/>
                <a:gd name="connsiteY47" fmla="*/ 89767 h 193345"/>
                <a:gd name="connsiteX48" fmla="*/ 342843 w 719722"/>
                <a:gd name="connsiteY48" fmla="*/ 120978 h 193345"/>
                <a:gd name="connsiteX49" fmla="*/ 342843 w 719722"/>
                <a:gd name="connsiteY49" fmla="*/ 174562 h 193345"/>
                <a:gd name="connsiteX50" fmla="*/ 325826 w 719722"/>
                <a:gd name="connsiteY50" fmla="*/ 191549 h 193345"/>
                <a:gd name="connsiteX51" fmla="*/ 310053 w 719722"/>
                <a:gd name="connsiteY51" fmla="*/ 191549 h 193345"/>
                <a:gd name="connsiteX52" fmla="*/ 310053 w 719722"/>
                <a:gd name="connsiteY52" fmla="*/ 51927 h 193345"/>
                <a:gd name="connsiteX53" fmla="*/ 324165 w 719722"/>
                <a:gd name="connsiteY53" fmla="*/ 51927 h 193345"/>
                <a:gd name="connsiteX54" fmla="*/ 341183 w 719722"/>
                <a:gd name="connsiteY54" fmla="*/ 68914 h 193345"/>
                <a:gd name="connsiteX55" fmla="*/ 341183 w 719722"/>
                <a:gd name="connsiteY55" fmla="*/ 70018 h 193345"/>
                <a:gd name="connsiteX56" fmla="*/ 361659 w 719722"/>
                <a:gd name="connsiteY56" fmla="*/ 55379 h 193345"/>
                <a:gd name="connsiteX57" fmla="*/ 389469 w 719722"/>
                <a:gd name="connsiteY57" fmla="*/ 50408 h 193345"/>
                <a:gd name="connsiteX58" fmla="*/ 719722 w 719722"/>
                <a:gd name="connsiteY58" fmla="*/ 50269 h 193345"/>
                <a:gd name="connsiteX59" fmla="*/ 719722 w 719722"/>
                <a:gd name="connsiteY59" fmla="*/ 81342 h 193345"/>
                <a:gd name="connsiteX60" fmla="*/ 712113 w 719722"/>
                <a:gd name="connsiteY60" fmla="*/ 80514 h 193345"/>
                <a:gd name="connsiteX61" fmla="*/ 682228 w 719722"/>
                <a:gd name="connsiteY61" fmla="*/ 91700 h 193345"/>
                <a:gd name="connsiteX62" fmla="*/ 671436 w 719722"/>
                <a:gd name="connsiteY62" fmla="*/ 123740 h 193345"/>
                <a:gd name="connsiteX63" fmla="*/ 671436 w 719722"/>
                <a:gd name="connsiteY63" fmla="*/ 174424 h 193345"/>
                <a:gd name="connsiteX64" fmla="*/ 654419 w 719722"/>
                <a:gd name="connsiteY64" fmla="*/ 191411 h 193345"/>
                <a:gd name="connsiteX65" fmla="*/ 638646 w 719722"/>
                <a:gd name="connsiteY65" fmla="*/ 191411 h 193345"/>
                <a:gd name="connsiteX66" fmla="*/ 638646 w 719722"/>
                <a:gd name="connsiteY66" fmla="*/ 51926 h 193345"/>
                <a:gd name="connsiteX67" fmla="*/ 669776 w 719722"/>
                <a:gd name="connsiteY67" fmla="*/ 51926 h 193345"/>
                <a:gd name="connsiteX68" fmla="*/ 669776 w 719722"/>
                <a:gd name="connsiteY68" fmla="*/ 72366 h 193345"/>
                <a:gd name="connsiteX69" fmla="*/ 719722 w 719722"/>
                <a:gd name="connsiteY69" fmla="*/ 50269 h 193345"/>
                <a:gd name="connsiteX70" fmla="*/ 208500 w 719722"/>
                <a:gd name="connsiteY70" fmla="*/ 50269 h 193345"/>
                <a:gd name="connsiteX71" fmla="*/ 233543 w 719722"/>
                <a:gd name="connsiteY71" fmla="*/ 54964 h 193345"/>
                <a:gd name="connsiteX72" fmla="*/ 253327 w 719722"/>
                <a:gd name="connsiteY72" fmla="*/ 68775 h 193345"/>
                <a:gd name="connsiteX73" fmla="*/ 270345 w 719722"/>
                <a:gd name="connsiteY73" fmla="*/ 51788 h 193345"/>
                <a:gd name="connsiteX74" fmla="*/ 285979 w 719722"/>
                <a:gd name="connsiteY74" fmla="*/ 51788 h 193345"/>
                <a:gd name="connsiteX75" fmla="*/ 285979 w 719722"/>
                <a:gd name="connsiteY75" fmla="*/ 51926 h 193345"/>
                <a:gd name="connsiteX76" fmla="*/ 285979 w 719722"/>
                <a:gd name="connsiteY76" fmla="*/ 191549 h 193345"/>
                <a:gd name="connsiteX77" fmla="*/ 271867 w 719722"/>
                <a:gd name="connsiteY77" fmla="*/ 191549 h 193345"/>
                <a:gd name="connsiteX78" fmla="*/ 254849 w 719722"/>
                <a:gd name="connsiteY78" fmla="*/ 174562 h 193345"/>
                <a:gd name="connsiteX79" fmla="*/ 254849 w 719722"/>
                <a:gd name="connsiteY79" fmla="*/ 173457 h 193345"/>
                <a:gd name="connsiteX80" fmla="*/ 234788 w 719722"/>
                <a:gd name="connsiteY80" fmla="*/ 188372 h 193345"/>
                <a:gd name="connsiteX81" fmla="*/ 208500 w 719722"/>
                <a:gd name="connsiteY81" fmla="*/ 193344 h 193345"/>
                <a:gd name="connsiteX82" fmla="*/ 171975 w 719722"/>
                <a:gd name="connsiteY82" fmla="*/ 184506 h 193345"/>
                <a:gd name="connsiteX83" fmla="*/ 146794 w 719722"/>
                <a:gd name="connsiteY83" fmla="*/ 159371 h 193345"/>
                <a:gd name="connsiteX84" fmla="*/ 137801 w 719722"/>
                <a:gd name="connsiteY84" fmla="*/ 121669 h 193345"/>
                <a:gd name="connsiteX85" fmla="*/ 146794 w 719722"/>
                <a:gd name="connsiteY85" fmla="*/ 84104 h 193345"/>
                <a:gd name="connsiteX86" fmla="*/ 171975 w 719722"/>
                <a:gd name="connsiteY86" fmla="*/ 59108 h 193345"/>
                <a:gd name="connsiteX87" fmla="*/ 208500 w 719722"/>
                <a:gd name="connsiteY87" fmla="*/ 50269 h 193345"/>
                <a:gd name="connsiteX88" fmla="*/ 580675 w 719722"/>
                <a:gd name="connsiteY88" fmla="*/ 0 h 193345"/>
                <a:gd name="connsiteX89" fmla="*/ 613327 w 719722"/>
                <a:gd name="connsiteY89" fmla="*/ 0 h 193345"/>
                <a:gd name="connsiteX90" fmla="*/ 613327 w 719722"/>
                <a:gd name="connsiteY90" fmla="*/ 191550 h 193345"/>
                <a:gd name="connsiteX91" fmla="*/ 598938 w 719722"/>
                <a:gd name="connsiteY91" fmla="*/ 191550 h 193345"/>
                <a:gd name="connsiteX92" fmla="*/ 581920 w 719722"/>
                <a:gd name="connsiteY92" fmla="*/ 174563 h 193345"/>
                <a:gd name="connsiteX93" fmla="*/ 581920 w 719722"/>
                <a:gd name="connsiteY93" fmla="*/ 173458 h 193345"/>
                <a:gd name="connsiteX94" fmla="*/ 561859 w 719722"/>
                <a:gd name="connsiteY94" fmla="*/ 188373 h 193345"/>
                <a:gd name="connsiteX95" fmla="*/ 535571 w 719722"/>
                <a:gd name="connsiteY95" fmla="*/ 193345 h 193345"/>
                <a:gd name="connsiteX96" fmla="*/ 499322 w 719722"/>
                <a:gd name="connsiteY96" fmla="*/ 184507 h 193345"/>
                <a:gd name="connsiteX97" fmla="*/ 474003 w 719722"/>
                <a:gd name="connsiteY97" fmla="*/ 159234 h 193345"/>
                <a:gd name="connsiteX98" fmla="*/ 464872 w 719722"/>
                <a:gd name="connsiteY98" fmla="*/ 121669 h 193345"/>
                <a:gd name="connsiteX99" fmla="*/ 474003 w 719722"/>
                <a:gd name="connsiteY99" fmla="*/ 84243 h 193345"/>
                <a:gd name="connsiteX100" fmla="*/ 499322 w 719722"/>
                <a:gd name="connsiteY100" fmla="*/ 59108 h 193345"/>
                <a:gd name="connsiteX101" fmla="*/ 535571 w 719722"/>
                <a:gd name="connsiteY101" fmla="*/ 50270 h 193345"/>
                <a:gd name="connsiteX102" fmla="*/ 561029 w 719722"/>
                <a:gd name="connsiteY102" fmla="*/ 54965 h 193345"/>
                <a:gd name="connsiteX103" fmla="*/ 580675 w 719722"/>
                <a:gd name="connsiteY103" fmla="*/ 69052 h 193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l="l" t="t" r="r" b="b"/>
              <a:pathLst>
                <a:path w="719722" h="193345">
                  <a:moveTo>
                    <a:pt x="212098" y="78028"/>
                  </a:moveTo>
                  <a:cubicBezTo>
                    <a:pt x="200061" y="78028"/>
                    <a:pt x="190099" y="82033"/>
                    <a:pt x="182351" y="90043"/>
                  </a:cubicBezTo>
                  <a:cubicBezTo>
                    <a:pt x="174603" y="98053"/>
                    <a:pt x="170730" y="108549"/>
                    <a:pt x="170730" y="121669"/>
                  </a:cubicBezTo>
                  <a:cubicBezTo>
                    <a:pt x="170730" y="134788"/>
                    <a:pt x="174603" y="145284"/>
                    <a:pt x="182351" y="153294"/>
                  </a:cubicBezTo>
                  <a:cubicBezTo>
                    <a:pt x="190099" y="161304"/>
                    <a:pt x="200061" y="165309"/>
                    <a:pt x="212098" y="165309"/>
                  </a:cubicBezTo>
                  <a:cubicBezTo>
                    <a:pt x="224134" y="165447"/>
                    <a:pt x="234096" y="161442"/>
                    <a:pt x="241982" y="153294"/>
                  </a:cubicBezTo>
                  <a:cubicBezTo>
                    <a:pt x="249868" y="145284"/>
                    <a:pt x="253742" y="134788"/>
                    <a:pt x="253742" y="121669"/>
                  </a:cubicBezTo>
                  <a:cubicBezTo>
                    <a:pt x="253742" y="108549"/>
                    <a:pt x="249868" y="98053"/>
                    <a:pt x="241982" y="90043"/>
                  </a:cubicBezTo>
                  <a:cubicBezTo>
                    <a:pt x="234096" y="82033"/>
                    <a:pt x="224134" y="78028"/>
                    <a:pt x="212098" y="78028"/>
                  </a:cubicBezTo>
                  <a:close/>
                  <a:moveTo>
                    <a:pt x="539445" y="77891"/>
                  </a:moveTo>
                  <a:cubicBezTo>
                    <a:pt x="531559" y="77891"/>
                    <a:pt x="524503" y="79686"/>
                    <a:pt x="518277" y="83277"/>
                  </a:cubicBezTo>
                  <a:cubicBezTo>
                    <a:pt x="512051" y="86867"/>
                    <a:pt x="507070" y="91977"/>
                    <a:pt x="503335" y="98606"/>
                  </a:cubicBezTo>
                  <a:cubicBezTo>
                    <a:pt x="499599" y="105235"/>
                    <a:pt x="497801" y="112969"/>
                    <a:pt x="497801" y="121669"/>
                  </a:cubicBezTo>
                  <a:cubicBezTo>
                    <a:pt x="497801" y="130370"/>
                    <a:pt x="499599" y="138104"/>
                    <a:pt x="503335" y="144733"/>
                  </a:cubicBezTo>
                  <a:cubicBezTo>
                    <a:pt x="507070" y="151362"/>
                    <a:pt x="511913" y="156471"/>
                    <a:pt x="518277" y="160062"/>
                  </a:cubicBezTo>
                  <a:cubicBezTo>
                    <a:pt x="524503" y="163653"/>
                    <a:pt x="531698" y="165448"/>
                    <a:pt x="539445" y="165448"/>
                  </a:cubicBezTo>
                  <a:cubicBezTo>
                    <a:pt x="547193" y="165448"/>
                    <a:pt x="554388" y="163653"/>
                    <a:pt x="560614" y="160062"/>
                  </a:cubicBezTo>
                  <a:cubicBezTo>
                    <a:pt x="566840" y="156471"/>
                    <a:pt x="571821" y="151362"/>
                    <a:pt x="575556" y="144733"/>
                  </a:cubicBezTo>
                  <a:cubicBezTo>
                    <a:pt x="579292" y="138104"/>
                    <a:pt x="581090" y="130370"/>
                    <a:pt x="581090" y="121669"/>
                  </a:cubicBezTo>
                  <a:cubicBezTo>
                    <a:pt x="581090" y="112969"/>
                    <a:pt x="579292" y="105235"/>
                    <a:pt x="575556" y="98606"/>
                  </a:cubicBezTo>
                  <a:cubicBezTo>
                    <a:pt x="571821" y="91977"/>
                    <a:pt x="566840" y="86867"/>
                    <a:pt x="560614" y="83277"/>
                  </a:cubicBezTo>
                  <a:cubicBezTo>
                    <a:pt x="554388" y="79686"/>
                    <a:pt x="547193" y="77891"/>
                    <a:pt x="539445" y="77891"/>
                  </a:cubicBezTo>
                  <a:close/>
                  <a:moveTo>
                    <a:pt x="2352" y="51650"/>
                  </a:moveTo>
                  <a:lnTo>
                    <a:pt x="30300" y="51650"/>
                  </a:lnTo>
                  <a:cubicBezTo>
                    <a:pt x="35696" y="51650"/>
                    <a:pt x="40676" y="54136"/>
                    <a:pt x="43997" y="58417"/>
                  </a:cubicBezTo>
                  <a:lnTo>
                    <a:pt x="73190" y="99020"/>
                  </a:lnTo>
                  <a:lnTo>
                    <a:pt x="102383" y="58417"/>
                  </a:lnTo>
                  <a:cubicBezTo>
                    <a:pt x="105565" y="54136"/>
                    <a:pt x="110684" y="51650"/>
                    <a:pt x="116080" y="51650"/>
                  </a:cubicBezTo>
                  <a:lnTo>
                    <a:pt x="142921" y="51650"/>
                  </a:lnTo>
                  <a:lnTo>
                    <a:pt x="90484" y="121531"/>
                  </a:lnTo>
                  <a:lnTo>
                    <a:pt x="145273" y="191411"/>
                  </a:lnTo>
                  <a:lnTo>
                    <a:pt x="116910" y="191411"/>
                  </a:lnTo>
                  <a:cubicBezTo>
                    <a:pt x="111514" y="191549"/>
                    <a:pt x="106395" y="188925"/>
                    <a:pt x="103213" y="184644"/>
                  </a:cubicBezTo>
                  <a:lnTo>
                    <a:pt x="72360" y="144732"/>
                  </a:lnTo>
                  <a:lnTo>
                    <a:pt x="41368" y="184644"/>
                  </a:lnTo>
                  <a:cubicBezTo>
                    <a:pt x="38186" y="188925"/>
                    <a:pt x="33067" y="191411"/>
                    <a:pt x="27671" y="191411"/>
                  </a:cubicBezTo>
                  <a:lnTo>
                    <a:pt x="0" y="191411"/>
                  </a:lnTo>
                  <a:lnTo>
                    <a:pt x="54512" y="121531"/>
                  </a:lnTo>
                  <a:close/>
                  <a:moveTo>
                    <a:pt x="389469" y="50408"/>
                  </a:moveTo>
                  <a:cubicBezTo>
                    <a:pt x="407040" y="50270"/>
                    <a:pt x="421290" y="55379"/>
                    <a:pt x="431944" y="65737"/>
                  </a:cubicBezTo>
                  <a:cubicBezTo>
                    <a:pt x="442597" y="76095"/>
                    <a:pt x="447993" y="91286"/>
                    <a:pt x="447993" y="111449"/>
                  </a:cubicBezTo>
                  <a:lnTo>
                    <a:pt x="447993" y="191549"/>
                  </a:lnTo>
                  <a:lnTo>
                    <a:pt x="432220" y="191549"/>
                  </a:lnTo>
                  <a:cubicBezTo>
                    <a:pt x="422812" y="191549"/>
                    <a:pt x="415203" y="183953"/>
                    <a:pt x="415203" y="174562"/>
                  </a:cubicBezTo>
                  <a:lnTo>
                    <a:pt x="415203" y="115730"/>
                  </a:lnTo>
                  <a:cubicBezTo>
                    <a:pt x="415203" y="103577"/>
                    <a:pt x="412297" y="94325"/>
                    <a:pt x="406486" y="88110"/>
                  </a:cubicBezTo>
                  <a:cubicBezTo>
                    <a:pt x="400676" y="81895"/>
                    <a:pt x="392513" y="78857"/>
                    <a:pt x="381859" y="78857"/>
                  </a:cubicBezTo>
                  <a:cubicBezTo>
                    <a:pt x="369822" y="78857"/>
                    <a:pt x="360276" y="82448"/>
                    <a:pt x="353358" y="89767"/>
                  </a:cubicBezTo>
                  <a:cubicBezTo>
                    <a:pt x="346302" y="96948"/>
                    <a:pt x="342843" y="107444"/>
                    <a:pt x="342843" y="120978"/>
                  </a:cubicBezTo>
                  <a:lnTo>
                    <a:pt x="342843" y="174562"/>
                  </a:lnTo>
                  <a:cubicBezTo>
                    <a:pt x="342843" y="183953"/>
                    <a:pt x="335234" y="191549"/>
                    <a:pt x="325826" y="191549"/>
                  </a:cubicBezTo>
                  <a:lnTo>
                    <a:pt x="310053" y="191549"/>
                  </a:lnTo>
                  <a:lnTo>
                    <a:pt x="310053" y="51927"/>
                  </a:lnTo>
                  <a:lnTo>
                    <a:pt x="324165" y="51927"/>
                  </a:lnTo>
                  <a:cubicBezTo>
                    <a:pt x="333573" y="51927"/>
                    <a:pt x="341183" y="59523"/>
                    <a:pt x="341183" y="68914"/>
                  </a:cubicBezTo>
                  <a:lnTo>
                    <a:pt x="341183" y="70018"/>
                  </a:lnTo>
                  <a:cubicBezTo>
                    <a:pt x="346579" y="63527"/>
                    <a:pt x="353358" y="58694"/>
                    <a:pt x="361659" y="55379"/>
                  </a:cubicBezTo>
                  <a:cubicBezTo>
                    <a:pt x="369822" y="52065"/>
                    <a:pt x="379092" y="50408"/>
                    <a:pt x="389469" y="50408"/>
                  </a:cubicBezTo>
                  <a:close/>
                  <a:moveTo>
                    <a:pt x="719722" y="50269"/>
                  </a:moveTo>
                  <a:lnTo>
                    <a:pt x="719722" y="81342"/>
                  </a:lnTo>
                  <a:cubicBezTo>
                    <a:pt x="716955" y="80790"/>
                    <a:pt x="714326" y="80514"/>
                    <a:pt x="712113" y="80514"/>
                  </a:cubicBezTo>
                  <a:cubicBezTo>
                    <a:pt x="699384" y="80514"/>
                    <a:pt x="689422" y="84243"/>
                    <a:pt x="682228" y="91700"/>
                  </a:cubicBezTo>
                  <a:cubicBezTo>
                    <a:pt x="675033" y="99158"/>
                    <a:pt x="671436" y="109792"/>
                    <a:pt x="671436" y="123740"/>
                  </a:cubicBezTo>
                  <a:lnTo>
                    <a:pt x="671436" y="174424"/>
                  </a:lnTo>
                  <a:cubicBezTo>
                    <a:pt x="671436" y="183815"/>
                    <a:pt x="663827" y="191411"/>
                    <a:pt x="654419" y="191411"/>
                  </a:cubicBezTo>
                  <a:lnTo>
                    <a:pt x="638646" y="191411"/>
                  </a:lnTo>
                  <a:lnTo>
                    <a:pt x="638646" y="51926"/>
                  </a:lnTo>
                  <a:lnTo>
                    <a:pt x="669776" y="51926"/>
                  </a:lnTo>
                  <a:lnTo>
                    <a:pt x="669776" y="72366"/>
                  </a:lnTo>
                  <a:cubicBezTo>
                    <a:pt x="679322" y="57589"/>
                    <a:pt x="695925" y="50269"/>
                    <a:pt x="719722" y="50269"/>
                  </a:cubicBezTo>
                  <a:close/>
                  <a:moveTo>
                    <a:pt x="208500" y="50269"/>
                  </a:moveTo>
                  <a:cubicBezTo>
                    <a:pt x="217632" y="50269"/>
                    <a:pt x="225933" y="51788"/>
                    <a:pt x="233543" y="54964"/>
                  </a:cubicBezTo>
                  <a:cubicBezTo>
                    <a:pt x="241152" y="58141"/>
                    <a:pt x="247793" y="62698"/>
                    <a:pt x="253327" y="68775"/>
                  </a:cubicBezTo>
                  <a:cubicBezTo>
                    <a:pt x="253327" y="59384"/>
                    <a:pt x="260937" y="51788"/>
                    <a:pt x="270345" y="51788"/>
                  </a:cubicBezTo>
                  <a:lnTo>
                    <a:pt x="285979" y="51788"/>
                  </a:lnTo>
                  <a:lnTo>
                    <a:pt x="285979" y="51926"/>
                  </a:lnTo>
                  <a:lnTo>
                    <a:pt x="285979" y="191549"/>
                  </a:lnTo>
                  <a:lnTo>
                    <a:pt x="271867" y="191549"/>
                  </a:lnTo>
                  <a:cubicBezTo>
                    <a:pt x="262459" y="191549"/>
                    <a:pt x="254849" y="183953"/>
                    <a:pt x="254849" y="174562"/>
                  </a:cubicBezTo>
                  <a:lnTo>
                    <a:pt x="254849" y="173457"/>
                  </a:lnTo>
                  <a:cubicBezTo>
                    <a:pt x="249453" y="180086"/>
                    <a:pt x="242812" y="185058"/>
                    <a:pt x="234788" y="188372"/>
                  </a:cubicBezTo>
                  <a:cubicBezTo>
                    <a:pt x="226902" y="191687"/>
                    <a:pt x="218047" y="193344"/>
                    <a:pt x="208500" y="193344"/>
                  </a:cubicBezTo>
                  <a:cubicBezTo>
                    <a:pt x="194941" y="193344"/>
                    <a:pt x="182628" y="190444"/>
                    <a:pt x="171975" y="184506"/>
                  </a:cubicBezTo>
                  <a:cubicBezTo>
                    <a:pt x="161183" y="178567"/>
                    <a:pt x="152882" y="170143"/>
                    <a:pt x="146794" y="159371"/>
                  </a:cubicBezTo>
                  <a:cubicBezTo>
                    <a:pt x="140706" y="148599"/>
                    <a:pt x="137801" y="136031"/>
                    <a:pt x="137801" y="121669"/>
                  </a:cubicBezTo>
                  <a:cubicBezTo>
                    <a:pt x="137801" y="107306"/>
                    <a:pt x="140845" y="94876"/>
                    <a:pt x="146794" y="84104"/>
                  </a:cubicBezTo>
                  <a:cubicBezTo>
                    <a:pt x="152882" y="73332"/>
                    <a:pt x="161183" y="65046"/>
                    <a:pt x="171975" y="59108"/>
                  </a:cubicBezTo>
                  <a:cubicBezTo>
                    <a:pt x="182766" y="53169"/>
                    <a:pt x="194941" y="50269"/>
                    <a:pt x="208500" y="50269"/>
                  </a:cubicBezTo>
                  <a:close/>
                  <a:moveTo>
                    <a:pt x="580675" y="0"/>
                  </a:moveTo>
                  <a:lnTo>
                    <a:pt x="613327" y="0"/>
                  </a:lnTo>
                  <a:lnTo>
                    <a:pt x="613327" y="191550"/>
                  </a:lnTo>
                  <a:lnTo>
                    <a:pt x="598938" y="191550"/>
                  </a:lnTo>
                  <a:cubicBezTo>
                    <a:pt x="589530" y="191550"/>
                    <a:pt x="581920" y="183954"/>
                    <a:pt x="581920" y="174563"/>
                  </a:cubicBezTo>
                  <a:lnTo>
                    <a:pt x="581920" y="173458"/>
                  </a:lnTo>
                  <a:cubicBezTo>
                    <a:pt x="576525" y="180087"/>
                    <a:pt x="569884" y="185059"/>
                    <a:pt x="561859" y="188373"/>
                  </a:cubicBezTo>
                  <a:cubicBezTo>
                    <a:pt x="553973" y="191688"/>
                    <a:pt x="545118" y="193345"/>
                    <a:pt x="535571" y="193345"/>
                  </a:cubicBezTo>
                  <a:cubicBezTo>
                    <a:pt x="522151" y="193345"/>
                    <a:pt x="509976" y="190445"/>
                    <a:pt x="499322" y="184507"/>
                  </a:cubicBezTo>
                  <a:cubicBezTo>
                    <a:pt x="488531" y="178568"/>
                    <a:pt x="480091" y="170144"/>
                    <a:pt x="474003" y="159234"/>
                  </a:cubicBezTo>
                  <a:cubicBezTo>
                    <a:pt x="467916" y="148323"/>
                    <a:pt x="464872" y="135756"/>
                    <a:pt x="464872" y="121669"/>
                  </a:cubicBezTo>
                  <a:cubicBezTo>
                    <a:pt x="464872" y="107583"/>
                    <a:pt x="467916" y="95015"/>
                    <a:pt x="474003" y="84243"/>
                  </a:cubicBezTo>
                  <a:cubicBezTo>
                    <a:pt x="480091" y="73471"/>
                    <a:pt x="488531" y="65047"/>
                    <a:pt x="499322" y="59108"/>
                  </a:cubicBezTo>
                  <a:cubicBezTo>
                    <a:pt x="510114" y="53170"/>
                    <a:pt x="522151" y="50270"/>
                    <a:pt x="535571" y="50270"/>
                  </a:cubicBezTo>
                  <a:cubicBezTo>
                    <a:pt x="544841" y="50270"/>
                    <a:pt x="553281" y="51789"/>
                    <a:pt x="561029" y="54965"/>
                  </a:cubicBezTo>
                  <a:cubicBezTo>
                    <a:pt x="568777" y="58142"/>
                    <a:pt x="575279" y="62837"/>
                    <a:pt x="580675" y="69052"/>
                  </a:cubicBezTo>
                  <a:close/>
                </a:path>
              </a:pathLst>
            </a:custGeom>
            <a:grpFill/>
            <a:ln w="9510" cap="flat">
              <a:noFill/>
              <a:prstDash val="solid"/>
              <a:miter/>
            </a:ln>
          </p:spPr>
          <p:txBody>
            <a:bodyPr wrap="square" rtlCol="0" anchor="ctr">
              <a:noAutofit/>
            </a:bodyPr>
            <a:lstStyle/>
            <a:p>
              <a:pPr marL="0" marR="0" lvl="0" indent="0" algn="l" defTabSz="457062" rtl="0" eaLnBrk="1" fontAlgn="auto" latinLnBrk="0" hangingPunct="1">
                <a:lnSpc>
                  <a:spcPct val="100000"/>
                </a:lnSpc>
                <a:spcBef>
                  <a:spcPts val="400"/>
                </a:spcBef>
                <a:spcAft>
                  <a:spcPts val="400"/>
                </a:spcAft>
                <a:buClrTx/>
                <a:buSzTx/>
                <a:buFont typeface="Arial" panose="020B0604020202020204" pitchFamily="34" charset="0"/>
                <a:buNone/>
                <a:tabLst/>
                <a:defRPr/>
              </a:pPr>
              <a:endParaRPr kumimoji="0" lang="en-US" sz="1400" b="0" i="0" u="none" strike="noStrike" kern="1200" cap="none" spc="0" normalizeH="0" baseline="0" noProof="0">
                <a:ln>
                  <a:noFill/>
                </a:ln>
                <a:solidFill>
                  <a:srgbClr val="201F1F"/>
                </a:solidFill>
                <a:effectLst/>
                <a:uLnTx/>
                <a:uFillTx/>
                <a:latin typeface="Century Gothic"/>
                <a:ea typeface="+mn-ea"/>
                <a:cs typeface="Times New Roman" panose="02020603050405020304" pitchFamily="18" charset="0"/>
              </a:endParaRPr>
            </a:p>
          </p:txBody>
        </p:sp>
        <p:grpSp>
          <p:nvGrpSpPr>
            <p:cNvPr id="34" name="Group 33">
              <a:extLst>
                <a:ext uri="{FF2B5EF4-FFF2-40B4-BE49-F238E27FC236}">
                  <a16:creationId xmlns:a16="http://schemas.microsoft.com/office/drawing/2014/main" id="{D7D37E9D-0A36-B14B-9D9C-ACD8A2193A0B}"/>
                </a:ext>
              </a:extLst>
            </p:cNvPr>
            <p:cNvGrpSpPr/>
            <p:nvPr userDrawn="1"/>
          </p:nvGrpSpPr>
          <p:grpSpPr>
            <a:xfrm>
              <a:off x="11082099" y="267640"/>
              <a:ext cx="156756" cy="139761"/>
              <a:chOff x="11082099" y="267640"/>
              <a:chExt cx="156756" cy="139761"/>
            </a:xfrm>
            <a:grpFill/>
          </p:grpSpPr>
          <p:sp>
            <p:nvSpPr>
              <p:cNvPr id="35" name="Freeform 34">
                <a:extLst>
                  <a:ext uri="{FF2B5EF4-FFF2-40B4-BE49-F238E27FC236}">
                    <a16:creationId xmlns:a16="http://schemas.microsoft.com/office/drawing/2014/main" id="{74087B4A-D4EA-244E-8BA5-14463E6F3831}"/>
                  </a:ext>
                </a:extLst>
              </p:cNvPr>
              <p:cNvSpPr/>
              <p:nvPr/>
            </p:nvSpPr>
            <p:spPr>
              <a:xfrm>
                <a:off x="11082099" y="272749"/>
                <a:ext cx="70699" cy="60489"/>
              </a:xfrm>
              <a:custGeom>
                <a:avLst/>
                <a:gdLst>
                  <a:gd name="connsiteX0" fmla="*/ 246570 w 486475"/>
                  <a:gd name="connsiteY0" fmla="*/ 0 h 416222"/>
                  <a:gd name="connsiteX1" fmla="*/ 225625 w 486475"/>
                  <a:gd name="connsiteY1" fmla="*/ 26608 h 416222"/>
                  <a:gd name="connsiteX2" fmla="*/ 0 w 486475"/>
                  <a:gd name="connsiteY2" fmla="*/ 416223 h 416222"/>
                  <a:gd name="connsiteX3" fmla="*/ 486475 w 486475"/>
                  <a:gd name="connsiteY3" fmla="*/ 416223 h 416222"/>
                  <a:gd name="connsiteX4" fmla="*/ 246570 w 486475"/>
                  <a:gd name="connsiteY4" fmla="*/ 0 h 416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475" h="416222">
                    <a:moveTo>
                      <a:pt x="246570" y="0"/>
                    </a:moveTo>
                    <a:cubicBezTo>
                      <a:pt x="238954" y="7602"/>
                      <a:pt x="231338" y="16155"/>
                      <a:pt x="225625" y="26608"/>
                    </a:cubicBezTo>
                    <a:lnTo>
                      <a:pt x="0" y="416223"/>
                    </a:lnTo>
                    <a:lnTo>
                      <a:pt x="486475" y="416223"/>
                    </a:lnTo>
                    <a:lnTo>
                      <a:pt x="246570" y="0"/>
                    </a:lnTo>
                    <a:close/>
                  </a:path>
                </a:pathLst>
              </a:custGeom>
              <a:grpFill/>
              <a:ln w="9510" cap="flat">
                <a:noFill/>
                <a:prstDash val="solid"/>
                <a:miter/>
              </a:ln>
            </p:spPr>
            <p:txBody>
              <a:bodyPr rtlCol="0" anchor="ctr"/>
              <a:lstStyle/>
              <a:p>
                <a:pPr marL="0" marR="0" lvl="0" indent="0" algn="l" defTabSz="457062" rtl="0" eaLnBrk="1" fontAlgn="auto" latinLnBrk="0" hangingPunct="1">
                  <a:lnSpc>
                    <a:spcPct val="100000"/>
                  </a:lnSpc>
                  <a:spcBef>
                    <a:spcPts val="400"/>
                  </a:spcBef>
                  <a:spcAft>
                    <a:spcPts val="400"/>
                  </a:spcAft>
                  <a:buClrTx/>
                  <a:buSzTx/>
                  <a:buFont typeface="Arial" panose="020B0604020202020204" pitchFamily="34" charset="0"/>
                  <a:buNone/>
                  <a:tabLst/>
                  <a:defRPr/>
                </a:pPr>
                <a:endParaRPr kumimoji="0" lang="en-US" sz="1400" b="0" i="0" u="none" strike="noStrike" kern="1200" cap="none" spc="0" normalizeH="0" baseline="0" noProof="0">
                  <a:ln>
                    <a:noFill/>
                  </a:ln>
                  <a:solidFill>
                    <a:srgbClr val="201F1F"/>
                  </a:solidFill>
                  <a:effectLst/>
                  <a:uLnTx/>
                  <a:uFillTx/>
                  <a:latin typeface="Century Gothic"/>
                  <a:ea typeface="+mn-ea"/>
                  <a:cs typeface="Times New Roman" panose="02020603050405020304" pitchFamily="18" charset="0"/>
                </a:endParaRPr>
              </a:p>
            </p:txBody>
          </p:sp>
          <p:sp>
            <p:nvSpPr>
              <p:cNvPr id="36" name="Freeform 35">
                <a:extLst>
                  <a:ext uri="{FF2B5EF4-FFF2-40B4-BE49-F238E27FC236}">
                    <a16:creationId xmlns:a16="http://schemas.microsoft.com/office/drawing/2014/main" id="{71AC88D6-19E0-004C-B06A-9025CDFF1B4B}"/>
                  </a:ext>
                </a:extLst>
              </p:cNvPr>
              <p:cNvSpPr/>
              <p:nvPr/>
            </p:nvSpPr>
            <p:spPr>
              <a:xfrm>
                <a:off x="11125542" y="267640"/>
                <a:ext cx="69869" cy="61180"/>
              </a:xfrm>
              <a:custGeom>
                <a:avLst/>
                <a:gdLst>
                  <a:gd name="connsiteX0" fmla="*/ 480763 w 480763"/>
                  <a:gd name="connsiteY0" fmla="*/ 4751 h 420973"/>
                  <a:gd name="connsiteX1" fmla="*/ 447443 w 480763"/>
                  <a:gd name="connsiteY1" fmla="*/ 0 h 420973"/>
                  <a:gd name="connsiteX2" fmla="*/ 33320 w 480763"/>
                  <a:gd name="connsiteY2" fmla="*/ 0 h 420973"/>
                  <a:gd name="connsiteX3" fmla="*/ 0 w 480763"/>
                  <a:gd name="connsiteY3" fmla="*/ 4751 h 420973"/>
                  <a:gd name="connsiteX4" fmla="*/ 240858 w 480763"/>
                  <a:gd name="connsiteY4" fmla="*/ 420974 h 420973"/>
                  <a:gd name="connsiteX5" fmla="*/ 480763 w 480763"/>
                  <a:gd name="connsiteY5" fmla="*/ 4751 h 420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0763" h="420973">
                    <a:moveTo>
                      <a:pt x="480763" y="4751"/>
                    </a:moveTo>
                    <a:cubicBezTo>
                      <a:pt x="470291" y="1901"/>
                      <a:pt x="458867" y="0"/>
                      <a:pt x="447443" y="0"/>
                    </a:cubicBezTo>
                    <a:lnTo>
                      <a:pt x="33320" y="0"/>
                    </a:lnTo>
                    <a:cubicBezTo>
                      <a:pt x="21896" y="0"/>
                      <a:pt x="10472" y="1901"/>
                      <a:pt x="0" y="4751"/>
                    </a:cubicBezTo>
                    <a:lnTo>
                      <a:pt x="240858" y="420974"/>
                    </a:lnTo>
                    <a:lnTo>
                      <a:pt x="480763" y="4751"/>
                    </a:lnTo>
                    <a:close/>
                  </a:path>
                </a:pathLst>
              </a:custGeom>
              <a:grpFill/>
              <a:ln w="9510" cap="flat">
                <a:noFill/>
                <a:prstDash val="solid"/>
                <a:miter/>
              </a:ln>
            </p:spPr>
            <p:txBody>
              <a:bodyPr rtlCol="0" anchor="ctr"/>
              <a:lstStyle/>
              <a:p>
                <a:pPr marL="0" marR="0" lvl="0" indent="0" algn="l" defTabSz="457062" rtl="0" eaLnBrk="1" fontAlgn="auto" latinLnBrk="0" hangingPunct="1">
                  <a:lnSpc>
                    <a:spcPct val="100000"/>
                  </a:lnSpc>
                  <a:spcBef>
                    <a:spcPts val="400"/>
                  </a:spcBef>
                  <a:spcAft>
                    <a:spcPts val="400"/>
                  </a:spcAft>
                  <a:buClrTx/>
                  <a:buSzTx/>
                  <a:buFont typeface="Arial" panose="020B0604020202020204" pitchFamily="34" charset="0"/>
                  <a:buNone/>
                  <a:tabLst/>
                  <a:defRPr/>
                </a:pPr>
                <a:endParaRPr kumimoji="0" lang="en-US" sz="1400" b="0" i="0" u="none" strike="noStrike" kern="1200" cap="none" spc="0" normalizeH="0" baseline="0" noProof="0">
                  <a:ln>
                    <a:noFill/>
                  </a:ln>
                  <a:solidFill>
                    <a:srgbClr val="201F1F"/>
                  </a:solidFill>
                  <a:effectLst/>
                  <a:uLnTx/>
                  <a:uFillTx/>
                  <a:latin typeface="Century Gothic"/>
                  <a:ea typeface="+mn-ea"/>
                  <a:cs typeface="Times New Roman" panose="02020603050405020304" pitchFamily="18" charset="0"/>
                </a:endParaRPr>
              </a:p>
            </p:txBody>
          </p:sp>
          <p:sp>
            <p:nvSpPr>
              <p:cNvPr id="37" name="Freeform 36">
                <a:extLst>
                  <a:ext uri="{FF2B5EF4-FFF2-40B4-BE49-F238E27FC236}">
                    <a16:creationId xmlns:a16="http://schemas.microsoft.com/office/drawing/2014/main" id="{3DF96963-5080-3B49-BD02-E282EB58C00F}"/>
                  </a:ext>
                </a:extLst>
              </p:cNvPr>
              <p:cNvSpPr/>
              <p:nvPr/>
            </p:nvSpPr>
            <p:spPr>
              <a:xfrm>
                <a:off x="11082237" y="341939"/>
                <a:ext cx="70838" cy="60489"/>
              </a:xfrm>
              <a:custGeom>
                <a:avLst/>
                <a:gdLst>
                  <a:gd name="connsiteX0" fmla="*/ 0 w 487427"/>
                  <a:gd name="connsiteY0" fmla="*/ 0 h 416222"/>
                  <a:gd name="connsiteX1" fmla="*/ 225625 w 487427"/>
                  <a:gd name="connsiteY1" fmla="*/ 389615 h 416222"/>
                  <a:gd name="connsiteX2" fmla="*/ 246570 w 487427"/>
                  <a:gd name="connsiteY2" fmla="*/ 416222 h 416222"/>
                  <a:gd name="connsiteX3" fmla="*/ 487427 w 487427"/>
                  <a:gd name="connsiteY3" fmla="*/ 0 h 416222"/>
                  <a:gd name="connsiteX4" fmla="*/ 0 w 487427"/>
                  <a:gd name="connsiteY4" fmla="*/ 0 h 416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7427" h="416222">
                    <a:moveTo>
                      <a:pt x="0" y="0"/>
                    </a:moveTo>
                    <a:lnTo>
                      <a:pt x="225625" y="389615"/>
                    </a:lnTo>
                    <a:cubicBezTo>
                      <a:pt x="231338" y="399118"/>
                      <a:pt x="238002" y="408620"/>
                      <a:pt x="246570" y="416222"/>
                    </a:cubicBezTo>
                    <a:lnTo>
                      <a:pt x="487427" y="0"/>
                    </a:lnTo>
                    <a:lnTo>
                      <a:pt x="0" y="0"/>
                    </a:lnTo>
                    <a:close/>
                  </a:path>
                </a:pathLst>
              </a:custGeom>
              <a:grpFill/>
              <a:ln w="9510" cap="flat">
                <a:noFill/>
                <a:prstDash val="solid"/>
                <a:miter/>
              </a:ln>
            </p:spPr>
            <p:txBody>
              <a:bodyPr rtlCol="0" anchor="ctr"/>
              <a:lstStyle/>
              <a:p>
                <a:pPr marL="0" marR="0" lvl="0" indent="0" algn="l" defTabSz="457062" rtl="0" eaLnBrk="1" fontAlgn="auto" latinLnBrk="0" hangingPunct="1">
                  <a:lnSpc>
                    <a:spcPct val="100000"/>
                  </a:lnSpc>
                  <a:spcBef>
                    <a:spcPts val="400"/>
                  </a:spcBef>
                  <a:spcAft>
                    <a:spcPts val="400"/>
                  </a:spcAft>
                  <a:buClrTx/>
                  <a:buSzTx/>
                  <a:buFont typeface="Arial" panose="020B0604020202020204" pitchFamily="34" charset="0"/>
                  <a:buNone/>
                  <a:tabLst/>
                  <a:defRPr/>
                </a:pPr>
                <a:endParaRPr kumimoji="0" lang="en-US" sz="1400" b="0" i="0" u="none" strike="noStrike" kern="1200" cap="none" spc="0" normalizeH="0" baseline="0" noProof="0">
                  <a:ln>
                    <a:noFill/>
                  </a:ln>
                  <a:solidFill>
                    <a:srgbClr val="201F1F"/>
                  </a:solidFill>
                  <a:effectLst/>
                  <a:uLnTx/>
                  <a:uFillTx/>
                  <a:latin typeface="Century Gothic"/>
                  <a:ea typeface="+mn-ea"/>
                  <a:cs typeface="Times New Roman" panose="02020603050405020304" pitchFamily="18" charset="0"/>
                </a:endParaRPr>
              </a:p>
            </p:txBody>
          </p:sp>
          <p:sp>
            <p:nvSpPr>
              <p:cNvPr id="38" name="Freeform 37">
                <a:extLst>
                  <a:ext uri="{FF2B5EF4-FFF2-40B4-BE49-F238E27FC236}">
                    <a16:creationId xmlns:a16="http://schemas.microsoft.com/office/drawing/2014/main" id="{A455DB8D-2D1D-DC40-BF5A-8C950FCE294E}"/>
                  </a:ext>
                </a:extLst>
              </p:cNvPr>
              <p:cNvSpPr/>
              <p:nvPr/>
            </p:nvSpPr>
            <p:spPr>
              <a:xfrm>
                <a:off x="11168017" y="341939"/>
                <a:ext cx="70838" cy="60489"/>
              </a:xfrm>
              <a:custGeom>
                <a:avLst/>
                <a:gdLst>
                  <a:gd name="connsiteX0" fmla="*/ 261802 w 487427"/>
                  <a:gd name="connsiteY0" fmla="*/ 389615 h 416222"/>
                  <a:gd name="connsiteX1" fmla="*/ 487427 w 487427"/>
                  <a:gd name="connsiteY1" fmla="*/ 0 h 416222"/>
                  <a:gd name="connsiteX2" fmla="*/ 0 w 487427"/>
                  <a:gd name="connsiteY2" fmla="*/ 0 h 416222"/>
                  <a:gd name="connsiteX3" fmla="*/ 240858 w 487427"/>
                  <a:gd name="connsiteY3" fmla="*/ 416222 h 416222"/>
                  <a:gd name="connsiteX4" fmla="*/ 261802 w 487427"/>
                  <a:gd name="connsiteY4" fmla="*/ 389615 h 416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7427" h="416222">
                    <a:moveTo>
                      <a:pt x="261802" y="389615"/>
                    </a:moveTo>
                    <a:lnTo>
                      <a:pt x="487427" y="0"/>
                    </a:lnTo>
                    <a:lnTo>
                      <a:pt x="0" y="0"/>
                    </a:lnTo>
                    <a:lnTo>
                      <a:pt x="240858" y="416222"/>
                    </a:lnTo>
                    <a:cubicBezTo>
                      <a:pt x="248474" y="407670"/>
                      <a:pt x="256090" y="399118"/>
                      <a:pt x="261802" y="389615"/>
                    </a:cubicBezTo>
                  </a:path>
                </a:pathLst>
              </a:custGeom>
              <a:grpFill/>
              <a:ln w="9510" cap="flat">
                <a:noFill/>
                <a:prstDash val="solid"/>
                <a:miter/>
              </a:ln>
            </p:spPr>
            <p:txBody>
              <a:bodyPr rtlCol="0" anchor="ctr"/>
              <a:lstStyle/>
              <a:p>
                <a:pPr marL="0" marR="0" lvl="0" indent="0" algn="l" defTabSz="457062" rtl="0" eaLnBrk="1" fontAlgn="auto" latinLnBrk="0" hangingPunct="1">
                  <a:lnSpc>
                    <a:spcPct val="100000"/>
                  </a:lnSpc>
                  <a:spcBef>
                    <a:spcPts val="400"/>
                  </a:spcBef>
                  <a:spcAft>
                    <a:spcPts val="400"/>
                  </a:spcAft>
                  <a:buClrTx/>
                  <a:buSzTx/>
                  <a:buFont typeface="Arial" panose="020B0604020202020204" pitchFamily="34" charset="0"/>
                  <a:buNone/>
                  <a:tabLst/>
                  <a:defRPr/>
                </a:pPr>
                <a:endParaRPr kumimoji="0" lang="en-US" sz="1400" b="0" i="0" u="none" strike="noStrike" kern="1200" cap="none" spc="0" normalizeH="0" baseline="0" noProof="0">
                  <a:ln>
                    <a:noFill/>
                  </a:ln>
                  <a:solidFill>
                    <a:srgbClr val="201F1F"/>
                  </a:solidFill>
                  <a:effectLst/>
                  <a:uLnTx/>
                  <a:uFillTx/>
                  <a:latin typeface="Century Gothic"/>
                  <a:ea typeface="+mn-ea"/>
                  <a:cs typeface="Times New Roman" panose="02020603050405020304" pitchFamily="18" charset="0"/>
                </a:endParaRPr>
              </a:p>
            </p:txBody>
          </p:sp>
          <p:sp>
            <p:nvSpPr>
              <p:cNvPr id="39" name="Freeform 38">
                <a:extLst>
                  <a:ext uri="{FF2B5EF4-FFF2-40B4-BE49-F238E27FC236}">
                    <a16:creationId xmlns:a16="http://schemas.microsoft.com/office/drawing/2014/main" id="{F8934BC5-E6B2-8145-8F69-0D4C6CB393A9}"/>
                  </a:ext>
                </a:extLst>
              </p:cNvPr>
              <p:cNvSpPr/>
              <p:nvPr/>
            </p:nvSpPr>
            <p:spPr>
              <a:xfrm>
                <a:off x="11125542" y="346221"/>
                <a:ext cx="70008" cy="61180"/>
              </a:xfrm>
              <a:custGeom>
                <a:avLst/>
                <a:gdLst>
                  <a:gd name="connsiteX0" fmla="*/ 0 w 481715"/>
                  <a:gd name="connsiteY0" fmla="*/ 416223 h 420973"/>
                  <a:gd name="connsiteX1" fmla="*/ 33320 w 481715"/>
                  <a:gd name="connsiteY1" fmla="*/ 420974 h 420973"/>
                  <a:gd name="connsiteX2" fmla="*/ 448395 w 481715"/>
                  <a:gd name="connsiteY2" fmla="*/ 420974 h 420973"/>
                  <a:gd name="connsiteX3" fmla="*/ 481715 w 481715"/>
                  <a:gd name="connsiteY3" fmla="*/ 416223 h 420973"/>
                  <a:gd name="connsiteX4" fmla="*/ 240858 w 481715"/>
                  <a:gd name="connsiteY4" fmla="*/ 0 h 420973"/>
                  <a:gd name="connsiteX5" fmla="*/ 0 w 481715"/>
                  <a:gd name="connsiteY5" fmla="*/ 416223 h 420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1715" h="420973">
                    <a:moveTo>
                      <a:pt x="0" y="416223"/>
                    </a:moveTo>
                    <a:cubicBezTo>
                      <a:pt x="10472" y="419073"/>
                      <a:pt x="21896" y="420974"/>
                      <a:pt x="33320" y="420974"/>
                    </a:cubicBezTo>
                    <a:lnTo>
                      <a:pt x="448395" y="420974"/>
                    </a:lnTo>
                    <a:cubicBezTo>
                      <a:pt x="459819" y="420974"/>
                      <a:pt x="471243" y="419073"/>
                      <a:pt x="481715" y="416223"/>
                    </a:cubicBezTo>
                    <a:lnTo>
                      <a:pt x="240858" y="0"/>
                    </a:lnTo>
                    <a:lnTo>
                      <a:pt x="0" y="416223"/>
                    </a:lnTo>
                    <a:close/>
                  </a:path>
                </a:pathLst>
              </a:custGeom>
              <a:grpFill/>
              <a:ln w="9510" cap="flat">
                <a:noFill/>
                <a:prstDash val="solid"/>
                <a:miter/>
              </a:ln>
            </p:spPr>
            <p:txBody>
              <a:bodyPr rtlCol="0" anchor="ctr"/>
              <a:lstStyle/>
              <a:p>
                <a:pPr marL="0" marR="0" lvl="0" indent="0" algn="l" defTabSz="457062" rtl="0" eaLnBrk="1" fontAlgn="auto" latinLnBrk="0" hangingPunct="1">
                  <a:lnSpc>
                    <a:spcPct val="100000"/>
                  </a:lnSpc>
                  <a:spcBef>
                    <a:spcPts val="400"/>
                  </a:spcBef>
                  <a:spcAft>
                    <a:spcPts val="400"/>
                  </a:spcAft>
                  <a:buClrTx/>
                  <a:buSzTx/>
                  <a:buFont typeface="Arial" panose="020B0604020202020204" pitchFamily="34" charset="0"/>
                  <a:buNone/>
                  <a:tabLst/>
                  <a:defRPr/>
                </a:pPr>
                <a:endParaRPr kumimoji="0" lang="en-US" sz="1400" b="0" i="0" u="none" strike="noStrike" kern="1200" cap="none" spc="0" normalizeH="0" baseline="0" noProof="0">
                  <a:ln>
                    <a:noFill/>
                  </a:ln>
                  <a:solidFill>
                    <a:srgbClr val="201F1F"/>
                  </a:solidFill>
                  <a:effectLst/>
                  <a:uLnTx/>
                  <a:uFillTx/>
                  <a:latin typeface="Century Gothic"/>
                  <a:ea typeface="+mn-ea"/>
                  <a:cs typeface="Times New Roman" panose="02020603050405020304" pitchFamily="18" charset="0"/>
                </a:endParaRPr>
              </a:p>
            </p:txBody>
          </p:sp>
          <p:sp>
            <p:nvSpPr>
              <p:cNvPr id="40" name="Freeform 39">
                <a:extLst>
                  <a:ext uri="{FF2B5EF4-FFF2-40B4-BE49-F238E27FC236}">
                    <a16:creationId xmlns:a16="http://schemas.microsoft.com/office/drawing/2014/main" id="{94EA76D7-7CA3-954B-AB49-2F845FFC0E5A}"/>
                  </a:ext>
                </a:extLst>
              </p:cNvPr>
              <p:cNvSpPr/>
              <p:nvPr/>
            </p:nvSpPr>
            <p:spPr>
              <a:xfrm>
                <a:off x="11168017" y="272749"/>
                <a:ext cx="70699" cy="60489"/>
              </a:xfrm>
              <a:custGeom>
                <a:avLst/>
                <a:gdLst>
                  <a:gd name="connsiteX0" fmla="*/ 486475 w 486475"/>
                  <a:gd name="connsiteY0" fmla="*/ 416223 h 416222"/>
                  <a:gd name="connsiteX1" fmla="*/ 260850 w 486475"/>
                  <a:gd name="connsiteY1" fmla="*/ 26608 h 416222"/>
                  <a:gd name="connsiteX2" fmla="*/ 239906 w 486475"/>
                  <a:gd name="connsiteY2" fmla="*/ 0 h 416222"/>
                  <a:gd name="connsiteX3" fmla="*/ 0 w 486475"/>
                  <a:gd name="connsiteY3" fmla="*/ 416223 h 416222"/>
                  <a:gd name="connsiteX4" fmla="*/ 486475 w 486475"/>
                  <a:gd name="connsiteY4" fmla="*/ 416223 h 416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475" h="416222">
                    <a:moveTo>
                      <a:pt x="486475" y="416223"/>
                    </a:moveTo>
                    <a:lnTo>
                      <a:pt x="260850" y="26608"/>
                    </a:lnTo>
                    <a:cubicBezTo>
                      <a:pt x="255138" y="17105"/>
                      <a:pt x="248474" y="7602"/>
                      <a:pt x="239906" y="0"/>
                    </a:cubicBezTo>
                    <a:lnTo>
                      <a:pt x="0" y="416223"/>
                    </a:lnTo>
                    <a:lnTo>
                      <a:pt x="486475" y="416223"/>
                    </a:lnTo>
                    <a:close/>
                  </a:path>
                </a:pathLst>
              </a:custGeom>
              <a:grpFill/>
              <a:ln w="9510" cap="flat">
                <a:noFill/>
                <a:prstDash val="solid"/>
                <a:miter/>
              </a:ln>
            </p:spPr>
            <p:txBody>
              <a:bodyPr rtlCol="0" anchor="ctr"/>
              <a:lstStyle/>
              <a:p>
                <a:pPr marL="0" marR="0" lvl="0" indent="0" algn="l" defTabSz="457062" rtl="0" eaLnBrk="1" fontAlgn="auto" latinLnBrk="0" hangingPunct="1">
                  <a:lnSpc>
                    <a:spcPct val="100000"/>
                  </a:lnSpc>
                  <a:spcBef>
                    <a:spcPts val="400"/>
                  </a:spcBef>
                  <a:spcAft>
                    <a:spcPts val="400"/>
                  </a:spcAft>
                  <a:buClrTx/>
                  <a:buSzTx/>
                  <a:buFont typeface="Arial" panose="020B0604020202020204" pitchFamily="34" charset="0"/>
                  <a:buNone/>
                  <a:tabLst/>
                  <a:defRPr/>
                </a:pPr>
                <a:endParaRPr kumimoji="0" lang="en-US" sz="1400" b="0" i="0" u="none" strike="noStrike" kern="1200" cap="none" spc="0" normalizeH="0" baseline="0" noProof="0">
                  <a:ln>
                    <a:noFill/>
                  </a:ln>
                  <a:solidFill>
                    <a:srgbClr val="201F1F"/>
                  </a:solidFill>
                  <a:effectLst/>
                  <a:uLnTx/>
                  <a:uFillTx/>
                  <a:latin typeface="Century Gothic"/>
                  <a:ea typeface="+mn-ea"/>
                  <a:cs typeface="Times New Roman" panose="02020603050405020304" pitchFamily="18" charset="0"/>
                </a:endParaRPr>
              </a:p>
            </p:txBody>
          </p:sp>
        </p:grpSp>
      </p:grpSp>
      <p:sp>
        <p:nvSpPr>
          <p:cNvPr id="41" name="Title 6">
            <a:extLst>
              <a:ext uri="{FF2B5EF4-FFF2-40B4-BE49-F238E27FC236}">
                <a16:creationId xmlns:a16="http://schemas.microsoft.com/office/drawing/2014/main" id="{C6A4C3CC-2367-8149-B854-9607CDBDDF02}"/>
              </a:ext>
            </a:extLst>
          </p:cNvPr>
          <p:cNvSpPr>
            <a:spLocks noGrp="1"/>
          </p:cNvSpPr>
          <p:nvPr>
            <p:ph type="title"/>
          </p:nvPr>
        </p:nvSpPr>
        <p:spPr>
          <a:xfrm>
            <a:off x="608013" y="2334231"/>
            <a:ext cx="6596351" cy="664797"/>
          </a:xfrm>
        </p:spPr>
        <p:txBody>
          <a:bodyPr/>
          <a:lstStyle/>
          <a:p>
            <a:r>
              <a:rPr lang="en-US">
                <a:solidFill>
                  <a:schemeClr val="tx2"/>
                </a:solidFill>
                <a:latin typeface="+mj-lt"/>
              </a:rPr>
              <a:t>Data Science Toolkit</a:t>
            </a:r>
          </a:p>
        </p:txBody>
      </p:sp>
      <p:sp>
        <p:nvSpPr>
          <p:cNvPr id="42" name="Title 6">
            <a:extLst>
              <a:ext uri="{FF2B5EF4-FFF2-40B4-BE49-F238E27FC236}">
                <a16:creationId xmlns:a16="http://schemas.microsoft.com/office/drawing/2014/main" id="{E9E5BEC7-9286-424B-8E27-E081D6E877A0}"/>
              </a:ext>
            </a:extLst>
          </p:cNvPr>
          <p:cNvSpPr txBox="1">
            <a:spLocks/>
          </p:cNvSpPr>
          <p:nvPr/>
        </p:nvSpPr>
        <p:spPr>
          <a:xfrm>
            <a:off x="608013" y="1678449"/>
            <a:ext cx="6596351" cy="664797"/>
          </a:xfrm>
          <a:prstGeom prst="rect">
            <a:avLst/>
          </a:prstGeom>
        </p:spPr>
        <p:txBody>
          <a:bodyPr vert="horz" wrap="square" lIns="0" tIns="0" rIns="0" bIns="0" rtlCol="0" anchor="b" anchorCtr="0">
            <a:spAutoFit/>
          </a:bodyPr>
          <a:lstStyle>
            <a:lvl1pPr algn="l" defTabSz="457062" rtl="0" eaLnBrk="1" latinLnBrk="0" hangingPunct="1">
              <a:lnSpc>
                <a:spcPct val="90000"/>
              </a:lnSpc>
              <a:spcBef>
                <a:spcPct val="0"/>
              </a:spcBef>
              <a:spcAft>
                <a:spcPts val="0"/>
              </a:spcAft>
              <a:buNone/>
              <a:defRPr sz="4800" b="0" i="0" kern="0" spc="-30" baseline="0">
                <a:solidFill>
                  <a:schemeClr val="bg2"/>
                </a:solidFill>
                <a:latin typeface="Times New Roman" panose="02020603050405020304" pitchFamily="18" charset="0"/>
                <a:ea typeface="+mj-ea"/>
                <a:cs typeface="Times New Roman" panose="02020603050405020304" pitchFamily="18" charset="0"/>
              </a:defRPr>
            </a:lvl1pPr>
          </a:lstStyle>
          <a:p>
            <a:pPr marL="0" marR="0" lvl="0" indent="0" algn="l" defTabSz="457062" rtl="0" eaLnBrk="1" fontAlgn="auto" latinLnBrk="0" hangingPunct="1">
              <a:lnSpc>
                <a:spcPct val="90000"/>
              </a:lnSpc>
              <a:spcBef>
                <a:spcPct val="0"/>
              </a:spcBef>
              <a:spcAft>
                <a:spcPts val="0"/>
              </a:spcAft>
              <a:buClrTx/>
              <a:buSzTx/>
              <a:buFontTx/>
              <a:buNone/>
              <a:tabLst/>
              <a:defRPr/>
            </a:pPr>
            <a:r>
              <a:rPr kumimoji="0" lang="en-US" sz="4800" b="0" i="0" u="none" strike="noStrike" kern="0" cap="none" spc="-30" normalizeH="0" baseline="0" noProof="0">
                <a:ln>
                  <a:noFill/>
                </a:ln>
                <a:solidFill>
                  <a:srgbClr val="FCF7F7"/>
                </a:solidFill>
                <a:effectLst/>
                <a:uLnTx/>
                <a:uFillTx/>
                <a:latin typeface="Times New Roman"/>
                <a:ea typeface="+mj-ea"/>
                <a:cs typeface="Times New Roman" panose="02020603050405020304" pitchFamily="18" charset="0"/>
              </a:rPr>
              <a:t>Get Started Now. </a:t>
            </a:r>
            <a:endParaRPr kumimoji="0" lang="en-US" sz="4800" b="0" i="0" u="none" strike="noStrike" kern="0" cap="none" spc="-30" normalizeH="0" baseline="0" noProof="0">
              <a:ln>
                <a:noFill/>
              </a:ln>
              <a:solidFill>
                <a:srgbClr val="201F1F"/>
              </a:solidFill>
              <a:effectLst/>
              <a:uLnTx/>
              <a:uFillTx/>
              <a:latin typeface="Times New Roman"/>
              <a:ea typeface="+mj-ea"/>
              <a:cs typeface="Times New Roman" panose="02020603050405020304" pitchFamily="18" charset="0"/>
            </a:endParaRPr>
          </a:p>
        </p:txBody>
      </p:sp>
      <p:sp>
        <p:nvSpPr>
          <p:cNvPr id="21" name="Rectangle 20">
            <a:extLst>
              <a:ext uri="{FF2B5EF4-FFF2-40B4-BE49-F238E27FC236}">
                <a16:creationId xmlns:a16="http://schemas.microsoft.com/office/drawing/2014/main" id="{6C038897-A4E5-4F6C-A77D-FB0E610079B5}"/>
              </a:ext>
            </a:extLst>
          </p:cNvPr>
          <p:cNvSpPr/>
          <p:nvPr/>
        </p:nvSpPr>
        <p:spPr>
          <a:xfrm>
            <a:off x="9794900" y="292633"/>
            <a:ext cx="2090637" cy="338554"/>
          </a:xfrm>
          <a:prstGeom prst="rect">
            <a:avLst/>
          </a:prstGeom>
          <a:ln w="12700">
            <a:solidFill>
              <a:schemeClr val="bg2"/>
            </a:solidFill>
          </a:ln>
        </p:spPr>
        <p:txBody>
          <a:bodyPr wrap="none">
            <a:spAutoFit/>
          </a:bodyPr>
          <a:lstStyle/>
          <a:p>
            <a:pPr marL="0" marR="0" lvl="0" indent="0" algn="ctr" defTabSz="457062" rtl="0" eaLnBrk="1" fontAlgn="auto" latinLnBrk="0" hangingPunct="1">
              <a:lnSpc>
                <a:spcPct val="100000"/>
              </a:lnSpc>
              <a:spcBef>
                <a:spcPts val="400"/>
              </a:spcBef>
              <a:spcAft>
                <a:spcPts val="400"/>
              </a:spcAft>
              <a:buClrTx/>
              <a:buSzTx/>
              <a:buFont typeface="Arial" panose="020B0604020202020204" pitchFamily="34" charset="0"/>
              <a:buNone/>
              <a:tabLst/>
              <a:defRPr/>
            </a:pPr>
            <a:r>
              <a:rPr kumimoji="0" lang="en-US" sz="1600" b="1" i="0" u="none" strike="noStrike" kern="0" cap="none" spc="0" normalizeH="0" baseline="0" noProof="0">
                <a:ln>
                  <a:noFill/>
                </a:ln>
                <a:solidFill>
                  <a:srgbClr val="FCF7F7"/>
                </a:solidFill>
                <a:effectLst/>
                <a:uLnTx/>
                <a:uFillTx/>
                <a:latin typeface="Century Gothic" panose="020B0502020202020204" pitchFamily="34" charset="0"/>
                <a:ea typeface="+mn-ea"/>
                <a:cs typeface="Times New Roman" panose="02020603050405020304" pitchFamily="18" charset="0"/>
              </a:rPr>
              <a:t>NOW IN OPEN BETA</a:t>
            </a:r>
            <a:endParaRPr kumimoji="0" lang="en-GB" sz="1400" b="1" i="0" u="none" strike="noStrike" kern="1200" cap="none" spc="0" normalizeH="0" baseline="0" noProof="0">
              <a:ln>
                <a:noFill/>
              </a:ln>
              <a:solidFill>
                <a:srgbClr val="201F1F"/>
              </a:solidFill>
              <a:effectLst/>
              <a:uLnTx/>
              <a:uFillTx/>
              <a:latin typeface="Century Gothic"/>
              <a:ea typeface="+mn-ea"/>
              <a:cs typeface="Times New Roman" panose="02020603050405020304" pitchFamily="18" charset="0"/>
            </a:endParaRPr>
          </a:p>
        </p:txBody>
      </p:sp>
    </p:spTree>
    <p:extLst>
      <p:ext uri="{BB962C8B-B14F-4D97-AF65-F5344CB8AC3E}">
        <p14:creationId xmlns:p14="http://schemas.microsoft.com/office/powerpoint/2010/main" val="11875780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A9ABA0A-5AA2-4373-854C-E6296A04B4CF}"/>
              </a:ext>
            </a:extLst>
          </p:cNvPr>
          <p:cNvSpPr>
            <a:spLocks noGrp="1"/>
          </p:cNvSpPr>
          <p:nvPr>
            <p:ph type="title"/>
          </p:nvPr>
        </p:nvSpPr>
        <p:spPr/>
        <p:txBody>
          <a:bodyPr/>
          <a:lstStyle/>
          <a:p>
            <a:r>
              <a:rPr lang="en-GB" dirty="0"/>
              <a:t>Appendix – Case Studies </a:t>
            </a:r>
          </a:p>
        </p:txBody>
      </p:sp>
      <p:sp>
        <p:nvSpPr>
          <p:cNvPr id="4" name="Picture Placeholder 3">
            <a:extLst>
              <a:ext uri="{FF2B5EF4-FFF2-40B4-BE49-F238E27FC236}">
                <a16:creationId xmlns:a16="http://schemas.microsoft.com/office/drawing/2014/main" id="{A6134BF9-9965-4D45-97B3-F2C452FB6A5C}"/>
              </a:ext>
            </a:extLst>
          </p:cNvPr>
          <p:cNvSpPr>
            <a:spLocks noGrp="1"/>
          </p:cNvSpPr>
          <p:nvPr>
            <p:ph type="pic" sz="quarter" idx="25"/>
          </p:nvPr>
        </p:nvSpPr>
        <p:spPr/>
      </p:sp>
    </p:spTree>
    <p:extLst>
      <p:ext uri="{BB962C8B-B14F-4D97-AF65-F5344CB8AC3E}">
        <p14:creationId xmlns:p14="http://schemas.microsoft.com/office/powerpoint/2010/main" val="36589414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B213890E-7DC0-7743-AC7E-93837B92F802}"/>
              </a:ext>
            </a:extLst>
          </p:cNvPr>
          <p:cNvPicPr>
            <a:picLocks noChangeAspect="1"/>
          </p:cNvPicPr>
          <p:nvPr/>
        </p:nvPicPr>
        <p:blipFill>
          <a:blip r:embed="rId3"/>
          <a:stretch>
            <a:fillRect/>
          </a:stretch>
        </p:blipFill>
        <p:spPr>
          <a:xfrm>
            <a:off x="8966427" y="3975654"/>
            <a:ext cx="1316393" cy="658197"/>
          </a:xfrm>
          <a:prstGeom prst="rect">
            <a:avLst/>
          </a:prstGeom>
        </p:spPr>
      </p:pic>
      <p:sp>
        <p:nvSpPr>
          <p:cNvPr id="40" name="object 14">
            <a:extLst>
              <a:ext uri="{FF2B5EF4-FFF2-40B4-BE49-F238E27FC236}">
                <a16:creationId xmlns:a16="http://schemas.microsoft.com/office/drawing/2014/main" id="{EBE16E2D-66EB-4C42-9215-8DD56698F794}"/>
              </a:ext>
            </a:extLst>
          </p:cNvPr>
          <p:cNvSpPr txBox="1">
            <a:spLocks/>
          </p:cNvSpPr>
          <p:nvPr/>
        </p:nvSpPr>
        <p:spPr>
          <a:xfrm>
            <a:off x="430726" y="651505"/>
            <a:ext cx="8354385" cy="600631"/>
          </a:xfrm>
          <a:prstGeom prst="rect">
            <a:avLst/>
          </a:prstGeom>
        </p:spPr>
        <p:txBody>
          <a:bodyPr vert="horz" wrap="square" lIns="0" tIns="46325" rIns="0" bIns="0" rtlCol="0">
            <a:noAutofit/>
          </a:bodyPr>
          <a:lstStyle>
            <a:lvl1pPr algn="l" defTabSz="914124" rtl="0" eaLnBrk="1" latinLnBrk="0" hangingPunct="1">
              <a:lnSpc>
                <a:spcPct val="100000"/>
              </a:lnSpc>
              <a:spcBef>
                <a:spcPct val="0"/>
              </a:spcBef>
              <a:spcAft>
                <a:spcPts val="0"/>
              </a:spcAft>
              <a:buNone/>
              <a:defRPr sz="4000" b="0" i="0" kern="1200">
                <a:solidFill>
                  <a:schemeClr val="tx1"/>
                </a:solidFill>
                <a:latin typeface="Times New Roman Regular" panose="02020603050405020304" pitchFamily="18" charset="0"/>
                <a:ea typeface="+mj-ea"/>
                <a:cs typeface="Times New Roman" panose="02020603050405020304" pitchFamily="18" charset="0"/>
              </a:defRPr>
            </a:lvl1pPr>
          </a:lstStyle>
          <a:p>
            <a:pPr marL="6345" defTabSz="913850">
              <a:spcBef>
                <a:spcPts val="365"/>
              </a:spcBef>
            </a:pPr>
            <a:r>
              <a:rPr lang="en-US" sz="3599" spc="30" dirty="0">
                <a:solidFill>
                  <a:srgbClr val="FC5047"/>
                </a:solidFill>
                <a:latin typeface="Times New Roman" panose="02020603050405020304" pitchFamily="18" charset="0"/>
              </a:rPr>
              <a:t>Publicis France | Zenith + OUIGO</a:t>
            </a:r>
            <a:endParaRPr lang="en-US" sz="3599" spc="-5" dirty="0">
              <a:solidFill>
                <a:srgbClr val="FC5047"/>
              </a:solidFill>
              <a:latin typeface="Times New Roman" panose="02020603050405020304" pitchFamily="18" charset="0"/>
            </a:endParaRPr>
          </a:p>
        </p:txBody>
      </p:sp>
      <p:sp>
        <p:nvSpPr>
          <p:cNvPr id="42" name="object 12">
            <a:extLst>
              <a:ext uri="{FF2B5EF4-FFF2-40B4-BE49-F238E27FC236}">
                <a16:creationId xmlns:a16="http://schemas.microsoft.com/office/drawing/2014/main" id="{F87E13FD-7A11-C44B-ADA2-62527C711451}"/>
              </a:ext>
            </a:extLst>
          </p:cNvPr>
          <p:cNvSpPr txBox="1"/>
          <p:nvPr/>
        </p:nvSpPr>
        <p:spPr>
          <a:xfrm>
            <a:off x="456619" y="1940120"/>
            <a:ext cx="4082393" cy="1750406"/>
          </a:xfrm>
          <a:prstGeom prst="rect">
            <a:avLst/>
          </a:prstGeom>
        </p:spPr>
        <p:txBody>
          <a:bodyPr vert="horz" wrap="square" lIns="0" tIns="6346" rIns="0" bIns="0" rtlCol="0">
            <a:noAutofit/>
          </a:bodyPr>
          <a:lstStyle/>
          <a:p>
            <a:pPr marL="6345" defTabSz="456925">
              <a:spcBef>
                <a:spcPts val="50"/>
              </a:spcBef>
            </a:pPr>
            <a:r>
              <a:rPr lang="en-US" sz="1999" spc="-2" dirty="0">
                <a:solidFill>
                  <a:srgbClr val="FB5046"/>
                </a:solidFill>
                <a:latin typeface="Times New Roman" panose="02020603050405020304" pitchFamily="18" charset="0"/>
              </a:rPr>
              <a:t>T</a:t>
            </a:r>
            <a:r>
              <a:rPr sz="1999" spc="-2" dirty="0">
                <a:solidFill>
                  <a:srgbClr val="FB5046"/>
                </a:solidFill>
                <a:latin typeface="Times New Roman" panose="02020603050405020304" pitchFamily="18" charset="0"/>
              </a:rPr>
              <a:t>he</a:t>
            </a:r>
            <a:r>
              <a:rPr sz="1999" spc="10" dirty="0">
                <a:solidFill>
                  <a:srgbClr val="FB5046"/>
                </a:solidFill>
                <a:latin typeface="Times New Roman" panose="02020603050405020304" pitchFamily="18" charset="0"/>
              </a:rPr>
              <a:t> </a:t>
            </a:r>
            <a:r>
              <a:rPr sz="1999" dirty="0">
                <a:solidFill>
                  <a:srgbClr val="FB5046"/>
                </a:solidFill>
                <a:latin typeface="Times New Roman" panose="02020603050405020304" pitchFamily="18" charset="0"/>
              </a:rPr>
              <a:t>Challenge</a:t>
            </a:r>
            <a:endParaRPr lang="en-US" sz="1999" dirty="0">
              <a:solidFill>
                <a:srgbClr val="FB5046"/>
              </a:solidFill>
              <a:latin typeface="Times New Roman" panose="02020603050405020304" pitchFamily="18" charset="0"/>
            </a:endParaRPr>
          </a:p>
          <a:p>
            <a:pPr marL="6345" defTabSz="456925">
              <a:spcBef>
                <a:spcPts val="50"/>
              </a:spcBef>
            </a:pPr>
            <a:r>
              <a:rPr lang="en-US" sz="1200" dirty="0">
                <a:solidFill>
                  <a:srgbClr val="201F1F"/>
                </a:solidFill>
                <a:latin typeface="Century Gothic"/>
              </a:rPr>
              <a:t>Identify the platform that is flexible, easy-to-use and high-performing for executing a custom buying strategy, to maximize online ticket sales. </a:t>
            </a:r>
          </a:p>
          <a:p>
            <a:pPr marL="177744" indent="-171399" defTabSz="456925">
              <a:spcBef>
                <a:spcPts val="50"/>
              </a:spcBef>
              <a:buFont typeface="Arial" panose="020B0604020202020204" pitchFamily="34" charset="0"/>
              <a:buChar char="•"/>
            </a:pPr>
            <a:r>
              <a:rPr lang="en-US" sz="1200" dirty="0">
                <a:solidFill>
                  <a:srgbClr val="201F1F"/>
                </a:solidFill>
                <a:latin typeface="Century Gothic"/>
              </a:rPr>
              <a:t>Publicis’ Zenith media agency sought a platform that could: </a:t>
            </a:r>
          </a:p>
          <a:p>
            <a:pPr marL="570818" lvl="4" indent="-171399" defTabSz="456925">
              <a:spcBef>
                <a:spcPts val="50"/>
              </a:spcBef>
              <a:buClr>
                <a:srgbClr val="201F1F"/>
              </a:buClr>
            </a:pPr>
            <a:r>
              <a:rPr lang="en-US" sz="1200" dirty="0">
                <a:solidFill>
                  <a:srgbClr val="201F1F"/>
                </a:solidFill>
              </a:rPr>
              <a:t>Optimize return on ad spend (ROAS) by increasing train fill rates at a lower cost-per-acquisition (CPA) for OUIGO.  </a:t>
            </a:r>
          </a:p>
          <a:p>
            <a:pPr marL="570818" lvl="4" indent="-171399" defTabSz="456925">
              <a:spcBef>
                <a:spcPts val="50"/>
              </a:spcBef>
              <a:buClr>
                <a:srgbClr val="201F1F"/>
              </a:buClr>
            </a:pPr>
            <a:r>
              <a:rPr lang="en-US" sz="1200" dirty="0">
                <a:solidFill>
                  <a:srgbClr val="201F1F"/>
                </a:solidFill>
              </a:rPr>
              <a:t>Seamlessly purchase premium media and quality data from the same platform. </a:t>
            </a:r>
          </a:p>
        </p:txBody>
      </p:sp>
      <p:sp>
        <p:nvSpPr>
          <p:cNvPr id="45" name="object 12">
            <a:extLst>
              <a:ext uri="{FF2B5EF4-FFF2-40B4-BE49-F238E27FC236}">
                <a16:creationId xmlns:a16="http://schemas.microsoft.com/office/drawing/2014/main" id="{22B78FB0-6BEE-6D48-AF82-10BD5EE563EC}"/>
              </a:ext>
            </a:extLst>
          </p:cNvPr>
          <p:cNvSpPr txBox="1"/>
          <p:nvPr/>
        </p:nvSpPr>
        <p:spPr>
          <a:xfrm>
            <a:off x="4781731" y="1940120"/>
            <a:ext cx="4082392" cy="2675529"/>
          </a:xfrm>
          <a:prstGeom prst="rect">
            <a:avLst/>
          </a:prstGeom>
        </p:spPr>
        <p:txBody>
          <a:bodyPr vert="horz" wrap="square" lIns="0" tIns="6346" rIns="0" bIns="0" rtlCol="0">
            <a:noAutofit/>
          </a:bodyPr>
          <a:lstStyle/>
          <a:p>
            <a:pPr marL="6345" defTabSz="456925">
              <a:spcBef>
                <a:spcPts val="50"/>
              </a:spcBef>
            </a:pPr>
            <a:r>
              <a:rPr sz="1999" spc="-2" dirty="0">
                <a:solidFill>
                  <a:srgbClr val="FB5046"/>
                </a:solidFill>
                <a:latin typeface="Times New Roman" panose="02020603050405020304" pitchFamily="18" charset="0"/>
              </a:rPr>
              <a:t>The</a:t>
            </a:r>
            <a:r>
              <a:rPr sz="1999" spc="10" dirty="0">
                <a:solidFill>
                  <a:srgbClr val="FB5046"/>
                </a:solidFill>
                <a:latin typeface="Times New Roman" panose="02020603050405020304" pitchFamily="18" charset="0"/>
              </a:rPr>
              <a:t> </a:t>
            </a:r>
            <a:r>
              <a:rPr lang="en-US" sz="1999" dirty="0">
                <a:solidFill>
                  <a:srgbClr val="FB5046"/>
                </a:solidFill>
                <a:latin typeface="Times New Roman" panose="02020603050405020304" pitchFamily="18" charset="0"/>
              </a:rPr>
              <a:t>Solution</a:t>
            </a:r>
            <a:endParaRPr sz="1999" dirty="0">
              <a:solidFill>
                <a:srgbClr val="201F1F"/>
              </a:solidFill>
              <a:latin typeface="Times New Roman" panose="02020603050405020304" pitchFamily="18" charset="0"/>
            </a:endParaRPr>
          </a:p>
          <a:p>
            <a:pPr defTabSz="456925"/>
            <a:r>
              <a:rPr lang="en-US" sz="1200" dirty="0">
                <a:solidFill>
                  <a:srgbClr val="201F1F"/>
                </a:solidFill>
                <a:latin typeface="Century Gothic"/>
              </a:rPr>
              <a:t>OUIGO, in partnership with Zenith, developed a head-to-head test for a display campaign that compared the Xandr Invest platform’s performance against another programmatic strategy. </a:t>
            </a:r>
          </a:p>
          <a:p>
            <a:pPr marL="201108" lvl="3" indent="-201108" defTabSz="456925">
              <a:spcAft>
                <a:spcPts val="400"/>
              </a:spcAft>
              <a:buClr>
                <a:srgbClr val="201F1F"/>
              </a:buClr>
            </a:pPr>
            <a:r>
              <a:rPr lang="en-US" sz="1200" dirty="0">
                <a:solidFill>
                  <a:srgbClr val="201F1F"/>
                </a:solidFill>
              </a:rPr>
              <a:t>Zenith optimized OUIGO’s ticket sales performance by:</a:t>
            </a:r>
          </a:p>
          <a:p>
            <a:pPr marL="393074" lvl="4" indent="-164543" defTabSz="456925">
              <a:spcAft>
                <a:spcPts val="400"/>
              </a:spcAft>
              <a:buClr>
                <a:srgbClr val="201F1F"/>
              </a:buClr>
            </a:pPr>
            <a:r>
              <a:rPr lang="en-US" sz="1200" dirty="0">
                <a:solidFill>
                  <a:srgbClr val="201F1F"/>
                </a:solidFill>
              </a:rPr>
              <a:t>Using custom buying algorithms.</a:t>
            </a:r>
          </a:p>
          <a:p>
            <a:pPr marL="393074" lvl="4" indent="-164543" defTabSz="456925">
              <a:spcAft>
                <a:spcPts val="400"/>
              </a:spcAft>
              <a:buClr>
                <a:srgbClr val="201F1F"/>
              </a:buClr>
            </a:pPr>
            <a:r>
              <a:rPr lang="en-US" sz="1200" dirty="0">
                <a:solidFill>
                  <a:srgbClr val="201F1F"/>
                </a:solidFill>
              </a:rPr>
              <a:t>Integrating Scibids’ optimization tools with Xandr Invest’s built-in features.</a:t>
            </a:r>
          </a:p>
          <a:p>
            <a:pPr marL="393074" lvl="4" indent="-164543" defTabSz="456925">
              <a:spcAft>
                <a:spcPts val="400"/>
              </a:spcAft>
              <a:buClr>
                <a:srgbClr val="201F1F"/>
              </a:buClr>
            </a:pPr>
            <a:r>
              <a:rPr lang="en-US" sz="1200" dirty="0">
                <a:solidFill>
                  <a:srgbClr val="201F1F"/>
                </a:solidFill>
              </a:rPr>
              <a:t>Combining custom bidding strategies with real-time contextual data segments on Xandr Invest. </a:t>
            </a:r>
          </a:p>
        </p:txBody>
      </p:sp>
      <p:sp>
        <p:nvSpPr>
          <p:cNvPr id="48" name="object 20">
            <a:extLst>
              <a:ext uri="{FF2B5EF4-FFF2-40B4-BE49-F238E27FC236}">
                <a16:creationId xmlns:a16="http://schemas.microsoft.com/office/drawing/2014/main" id="{19E39845-F5CF-8D4E-8C15-10FAF1F53789}"/>
              </a:ext>
            </a:extLst>
          </p:cNvPr>
          <p:cNvSpPr txBox="1"/>
          <p:nvPr/>
        </p:nvSpPr>
        <p:spPr>
          <a:xfrm>
            <a:off x="442647" y="5225222"/>
            <a:ext cx="1477586" cy="314105"/>
          </a:xfrm>
          <a:prstGeom prst="rect">
            <a:avLst/>
          </a:prstGeom>
        </p:spPr>
        <p:txBody>
          <a:bodyPr vert="horz" wrap="square" lIns="0" tIns="6346" rIns="0" bIns="0" rtlCol="0">
            <a:noAutofit/>
          </a:bodyPr>
          <a:lstStyle/>
          <a:p>
            <a:pPr marL="6345" defTabSz="456925">
              <a:spcBef>
                <a:spcPts val="50"/>
              </a:spcBef>
            </a:pPr>
            <a:r>
              <a:rPr sz="1999" spc="-2">
                <a:solidFill>
                  <a:srgbClr val="FFFFFF"/>
                </a:solidFill>
                <a:latin typeface="Times New Roman" panose="02020603050405020304" pitchFamily="18" charset="0"/>
              </a:rPr>
              <a:t>The</a:t>
            </a:r>
            <a:r>
              <a:rPr sz="1999" spc="7">
                <a:solidFill>
                  <a:srgbClr val="FFFFFF"/>
                </a:solidFill>
                <a:latin typeface="Times New Roman" panose="02020603050405020304" pitchFamily="18" charset="0"/>
              </a:rPr>
              <a:t> </a:t>
            </a:r>
            <a:r>
              <a:rPr sz="1999">
                <a:solidFill>
                  <a:srgbClr val="FFFFFF"/>
                </a:solidFill>
                <a:latin typeface="Times New Roman" panose="02020603050405020304" pitchFamily="18" charset="0"/>
              </a:rPr>
              <a:t>Results</a:t>
            </a:r>
          </a:p>
        </p:txBody>
      </p:sp>
      <p:sp>
        <p:nvSpPr>
          <p:cNvPr id="52" name="object 19">
            <a:extLst>
              <a:ext uri="{FF2B5EF4-FFF2-40B4-BE49-F238E27FC236}">
                <a16:creationId xmlns:a16="http://schemas.microsoft.com/office/drawing/2014/main" id="{B8AC0BA9-0538-2140-882E-0253A1996D46}"/>
              </a:ext>
            </a:extLst>
          </p:cNvPr>
          <p:cNvSpPr txBox="1"/>
          <p:nvPr/>
        </p:nvSpPr>
        <p:spPr>
          <a:xfrm>
            <a:off x="3360594" y="5762298"/>
            <a:ext cx="1421138" cy="235899"/>
          </a:xfrm>
          <a:prstGeom prst="rect">
            <a:avLst/>
          </a:prstGeom>
        </p:spPr>
        <p:txBody>
          <a:bodyPr vert="horz" wrap="square" lIns="0" tIns="6346" rIns="0" bIns="0" rtlCol="0">
            <a:noAutofit/>
          </a:bodyPr>
          <a:lstStyle/>
          <a:p>
            <a:pPr marL="6028" marR="2538" defTabSz="456925">
              <a:spcBef>
                <a:spcPts val="50"/>
              </a:spcBef>
            </a:pPr>
            <a:r>
              <a:rPr lang="en-US" sz="1200" spc="-5" dirty="0">
                <a:solidFill>
                  <a:srgbClr val="231F20"/>
                </a:solidFill>
                <a:latin typeface="Century Gothic" panose="020B0502020202020204" pitchFamily="34" charset="0"/>
                <a:cs typeface="Galano Grotesque"/>
              </a:rPr>
              <a:t>Increase return on ad spend*</a:t>
            </a:r>
            <a:endParaRPr sz="1200" dirty="0">
              <a:solidFill>
                <a:srgbClr val="201F1F"/>
              </a:solidFill>
              <a:latin typeface="Century Gothic" panose="020B0502020202020204" pitchFamily="34" charset="0"/>
              <a:cs typeface="Galano Grotesque"/>
            </a:endParaRPr>
          </a:p>
        </p:txBody>
      </p:sp>
      <p:cxnSp>
        <p:nvCxnSpPr>
          <p:cNvPr id="57" name="Straight Connector 56">
            <a:extLst>
              <a:ext uri="{FF2B5EF4-FFF2-40B4-BE49-F238E27FC236}">
                <a16:creationId xmlns:a16="http://schemas.microsoft.com/office/drawing/2014/main" id="{64A75C95-F908-7A44-8B1A-070B917E70D9}"/>
              </a:ext>
            </a:extLst>
          </p:cNvPr>
          <p:cNvCxnSpPr/>
          <p:nvPr/>
        </p:nvCxnSpPr>
        <p:spPr>
          <a:xfrm>
            <a:off x="5312591" y="5322321"/>
            <a:ext cx="0" cy="815622"/>
          </a:xfrm>
          <a:prstGeom prst="line">
            <a:avLst/>
          </a:prstGeom>
          <a:ln w="635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58" name="object 19">
            <a:extLst>
              <a:ext uri="{FF2B5EF4-FFF2-40B4-BE49-F238E27FC236}">
                <a16:creationId xmlns:a16="http://schemas.microsoft.com/office/drawing/2014/main" id="{7EDE12AA-E5D5-C34B-A94C-BFE6C24B3539}"/>
              </a:ext>
            </a:extLst>
          </p:cNvPr>
          <p:cNvSpPr txBox="1"/>
          <p:nvPr/>
        </p:nvSpPr>
        <p:spPr>
          <a:xfrm>
            <a:off x="5503700" y="5762298"/>
            <a:ext cx="1505984" cy="375644"/>
          </a:xfrm>
          <a:prstGeom prst="rect">
            <a:avLst/>
          </a:prstGeom>
        </p:spPr>
        <p:txBody>
          <a:bodyPr vert="horz" wrap="square" lIns="0" tIns="6346" rIns="0" bIns="0" rtlCol="0">
            <a:noAutofit/>
          </a:bodyPr>
          <a:lstStyle/>
          <a:p>
            <a:pPr marL="6028" marR="2538" defTabSz="456925">
              <a:spcBef>
                <a:spcPts val="50"/>
              </a:spcBef>
            </a:pPr>
            <a:r>
              <a:rPr lang="en-US" sz="1200" spc="-5" dirty="0">
                <a:solidFill>
                  <a:srgbClr val="231F20"/>
                </a:solidFill>
                <a:latin typeface="Century Gothic" panose="020B0502020202020204" pitchFamily="34" charset="0"/>
                <a:cs typeface="Galano Grotesque"/>
              </a:rPr>
              <a:t>Lower cost-per-acquisition*</a:t>
            </a:r>
            <a:endParaRPr sz="1200" dirty="0">
              <a:solidFill>
                <a:srgbClr val="201F1F"/>
              </a:solidFill>
              <a:latin typeface="Century Gothic" panose="020B0502020202020204" pitchFamily="34" charset="0"/>
              <a:cs typeface="Galano Grotesque"/>
            </a:endParaRPr>
          </a:p>
        </p:txBody>
      </p:sp>
      <p:sp>
        <p:nvSpPr>
          <p:cNvPr id="31" name="object 11">
            <a:extLst>
              <a:ext uri="{FF2B5EF4-FFF2-40B4-BE49-F238E27FC236}">
                <a16:creationId xmlns:a16="http://schemas.microsoft.com/office/drawing/2014/main" id="{8CC555F1-B330-D54F-824F-D11919E0CB33}"/>
              </a:ext>
            </a:extLst>
          </p:cNvPr>
          <p:cNvSpPr txBox="1"/>
          <p:nvPr/>
        </p:nvSpPr>
        <p:spPr>
          <a:xfrm>
            <a:off x="2164139" y="224735"/>
            <a:ext cx="3426768" cy="191026"/>
          </a:xfrm>
          <a:prstGeom prst="rect">
            <a:avLst/>
          </a:prstGeom>
        </p:spPr>
        <p:txBody>
          <a:bodyPr vert="horz" wrap="square" lIns="0" tIns="6346" rIns="0" bIns="0" rtlCol="0">
            <a:noAutofit/>
          </a:bodyPr>
          <a:lstStyle/>
          <a:p>
            <a:pPr marL="6345" marR="2538" defTabSz="456925">
              <a:spcBef>
                <a:spcPts val="50"/>
              </a:spcBef>
            </a:pPr>
            <a:r>
              <a:rPr lang="en-US" b="1" spc="20" dirty="0">
                <a:solidFill>
                  <a:srgbClr val="201F1F"/>
                </a:solidFill>
                <a:latin typeface="Century Gothic" panose="020B0502020202020204" pitchFamily="34" charset="0"/>
                <a:cs typeface="Galano Grotesque"/>
              </a:rPr>
              <a:t>Transportation </a:t>
            </a:r>
            <a:endParaRPr lang="en-US" b="1" spc="20" dirty="0">
              <a:solidFill>
                <a:srgbClr val="201F1F"/>
              </a:solidFill>
              <a:latin typeface="Century Gothic" panose="020B0502020202020204" pitchFamily="34" charset="0"/>
            </a:endParaRPr>
          </a:p>
        </p:txBody>
      </p:sp>
      <p:sp>
        <p:nvSpPr>
          <p:cNvPr id="28" name="object 12">
            <a:extLst>
              <a:ext uri="{FF2B5EF4-FFF2-40B4-BE49-F238E27FC236}">
                <a16:creationId xmlns:a16="http://schemas.microsoft.com/office/drawing/2014/main" id="{97A7C488-3732-A649-8597-4172D0CFFB72}"/>
              </a:ext>
            </a:extLst>
          </p:cNvPr>
          <p:cNvSpPr txBox="1"/>
          <p:nvPr/>
        </p:nvSpPr>
        <p:spPr>
          <a:xfrm>
            <a:off x="3381301" y="5243784"/>
            <a:ext cx="1353924" cy="513979"/>
          </a:xfrm>
          <a:prstGeom prst="rect">
            <a:avLst/>
          </a:prstGeom>
        </p:spPr>
        <p:txBody>
          <a:bodyPr vert="horz" wrap="square" lIns="0" tIns="6346" rIns="0" bIns="0" rtlCol="0">
            <a:noAutofit/>
          </a:bodyPr>
          <a:lstStyle/>
          <a:p>
            <a:pPr marL="6345" defTabSz="456925">
              <a:spcBef>
                <a:spcPts val="50"/>
              </a:spcBef>
            </a:pPr>
            <a:r>
              <a:rPr lang="en-US" sz="3199" spc="-2" dirty="0">
                <a:solidFill>
                  <a:srgbClr val="FB5046"/>
                </a:solidFill>
                <a:latin typeface="Century Gothic"/>
              </a:rPr>
              <a:t>5X</a:t>
            </a:r>
            <a:endParaRPr sz="3199" dirty="0">
              <a:solidFill>
                <a:srgbClr val="201F1F"/>
              </a:solidFill>
              <a:latin typeface="Century Gothic"/>
              <a:cs typeface="Galano Grotesque"/>
            </a:endParaRPr>
          </a:p>
        </p:txBody>
      </p:sp>
      <p:sp>
        <p:nvSpPr>
          <p:cNvPr id="29" name="object 12">
            <a:extLst>
              <a:ext uri="{FF2B5EF4-FFF2-40B4-BE49-F238E27FC236}">
                <a16:creationId xmlns:a16="http://schemas.microsoft.com/office/drawing/2014/main" id="{DD601C0F-9F94-8E4B-8A1C-728A7805FB50}"/>
              </a:ext>
            </a:extLst>
          </p:cNvPr>
          <p:cNvSpPr txBox="1"/>
          <p:nvPr/>
        </p:nvSpPr>
        <p:spPr>
          <a:xfrm>
            <a:off x="5499742" y="5243784"/>
            <a:ext cx="1353924" cy="513979"/>
          </a:xfrm>
          <a:prstGeom prst="rect">
            <a:avLst/>
          </a:prstGeom>
        </p:spPr>
        <p:txBody>
          <a:bodyPr vert="horz" wrap="square" lIns="0" tIns="6346" rIns="0" bIns="0" rtlCol="0">
            <a:noAutofit/>
          </a:bodyPr>
          <a:lstStyle/>
          <a:p>
            <a:pPr marL="6345" defTabSz="456925">
              <a:spcBef>
                <a:spcPts val="50"/>
              </a:spcBef>
            </a:pPr>
            <a:r>
              <a:rPr lang="en-US" sz="3199" spc="-2" dirty="0">
                <a:solidFill>
                  <a:srgbClr val="FB5046"/>
                </a:solidFill>
                <a:latin typeface="Century Gothic"/>
              </a:rPr>
              <a:t>74%</a:t>
            </a:r>
            <a:endParaRPr sz="3199" dirty="0">
              <a:solidFill>
                <a:srgbClr val="201F1F"/>
              </a:solidFill>
              <a:latin typeface="Century Gothic"/>
              <a:cs typeface="Galano Grotesque"/>
            </a:endParaRPr>
          </a:p>
        </p:txBody>
      </p:sp>
      <p:sp>
        <p:nvSpPr>
          <p:cNvPr id="34" name="object 19">
            <a:extLst>
              <a:ext uri="{FF2B5EF4-FFF2-40B4-BE49-F238E27FC236}">
                <a16:creationId xmlns:a16="http://schemas.microsoft.com/office/drawing/2014/main" id="{6827F8C5-A8F4-1147-8C71-C9B8C777799F}"/>
              </a:ext>
            </a:extLst>
          </p:cNvPr>
          <p:cNvSpPr txBox="1"/>
          <p:nvPr/>
        </p:nvSpPr>
        <p:spPr>
          <a:xfrm>
            <a:off x="7616889" y="5303634"/>
            <a:ext cx="2126398" cy="560262"/>
          </a:xfrm>
          <a:prstGeom prst="rect">
            <a:avLst/>
          </a:prstGeom>
        </p:spPr>
        <p:txBody>
          <a:bodyPr vert="horz" wrap="square" lIns="0" tIns="6346" rIns="0" bIns="0" rtlCol="0">
            <a:noAutofit/>
          </a:bodyPr>
          <a:lstStyle/>
          <a:p>
            <a:pPr marL="6028" marR="2538" defTabSz="456925">
              <a:spcBef>
                <a:spcPts val="50"/>
              </a:spcBef>
            </a:pPr>
            <a:r>
              <a:rPr lang="en-US" sz="1200" spc="-5" dirty="0">
                <a:solidFill>
                  <a:srgbClr val="201F1F">
                    <a:lumMod val="75000"/>
                    <a:lumOff val="25000"/>
                  </a:srgbClr>
                </a:solidFill>
                <a:latin typeface="Century Gothic" panose="020B0502020202020204" pitchFamily="34" charset="0"/>
                <a:cs typeface="Galano Grotesque"/>
              </a:rPr>
              <a:t>* As compared to the other programmatic strategy</a:t>
            </a:r>
            <a:endParaRPr sz="1200" dirty="0">
              <a:solidFill>
                <a:srgbClr val="201F1F">
                  <a:lumMod val="75000"/>
                  <a:lumOff val="25000"/>
                </a:srgbClr>
              </a:solidFill>
              <a:latin typeface="Century Gothic" panose="020B0502020202020204" pitchFamily="34" charset="0"/>
              <a:cs typeface="Galano Grotesque"/>
            </a:endParaRPr>
          </a:p>
        </p:txBody>
      </p:sp>
      <p:sp>
        <p:nvSpPr>
          <p:cNvPr id="6" name="Rectangle 5">
            <a:extLst>
              <a:ext uri="{FF2B5EF4-FFF2-40B4-BE49-F238E27FC236}">
                <a16:creationId xmlns:a16="http://schemas.microsoft.com/office/drawing/2014/main" id="{A01B256E-8AB6-3142-A8FB-049431CB1AEB}"/>
              </a:ext>
            </a:extLst>
          </p:cNvPr>
          <p:cNvSpPr/>
          <p:nvPr/>
        </p:nvSpPr>
        <p:spPr>
          <a:xfrm>
            <a:off x="353739" y="1241661"/>
            <a:ext cx="6294501" cy="373627"/>
          </a:xfrm>
          <a:prstGeom prst="rect">
            <a:avLst/>
          </a:prstGeom>
        </p:spPr>
        <p:txBody>
          <a:bodyPr wrap="square">
            <a:noAutofit/>
          </a:bodyPr>
          <a:lstStyle/>
          <a:p>
            <a:pPr defTabSz="456925"/>
            <a:r>
              <a:rPr lang="en-US" sz="1600" b="1" dirty="0">
                <a:solidFill>
                  <a:srgbClr val="201F1F">
                    <a:lumMod val="90000"/>
                    <a:lumOff val="10000"/>
                  </a:srgbClr>
                </a:solidFill>
                <a:latin typeface="Century Gothic"/>
              </a:rPr>
              <a:t>OUIGO, supported by its agency, Zenith uses Xandr Invest to boost ticket sales with a custom buying strategy  </a:t>
            </a:r>
          </a:p>
        </p:txBody>
      </p:sp>
      <p:sp>
        <p:nvSpPr>
          <p:cNvPr id="8" name="TextBox 7">
            <a:extLst>
              <a:ext uri="{FF2B5EF4-FFF2-40B4-BE49-F238E27FC236}">
                <a16:creationId xmlns:a16="http://schemas.microsoft.com/office/drawing/2014/main" id="{55B4DE7E-AD2D-E141-9040-050BDF5145EE}"/>
              </a:ext>
            </a:extLst>
          </p:cNvPr>
          <p:cNvSpPr txBox="1"/>
          <p:nvPr/>
        </p:nvSpPr>
        <p:spPr>
          <a:xfrm>
            <a:off x="-185303" y="5016429"/>
            <a:ext cx="0" cy="0"/>
          </a:xfrm>
          <a:prstGeom prst="rect">
            <a:avLst/>
          </a:prstGeom>
        </p:spPr>
        <p:txBody>
          <a:bodyPr vert="horz" wrap="none" lIns="0" tIns="0" rIns="0" bIns="0" rtlCol="0" anchor="ctr" anchorCtr="0">
            <a:noAutofit/>
          </a:bodyPr>
          <a:lstStyle/>
          <a:p>
            <a:pPr defTabSz="456925"/>
            <a:endParaRPr lang="en-US">
              <a:solidFill>
                <a:srgbClr val="201F1F"/>
              </a:solidFill>
              <a:latin typeface="Century Gothic"/>
            </a:endParaRPr>
          </a:p>
        </p:txBody>
      </p:sp>
      <p:sp>
        <p:nvSpPr>
          <p:cNvPr id="38" name="Rectangle 37">
            <a:extLst>
              <a:ext uri="{FF2B5EF4-FFF2-40B4-BE49-F238E27FC236}">
                <a16:creationId xmlns:a16="http://schemas.microsoft.com/office/drawing/2014/main" id="{9760C360-3497-2145-BC80-54CBF3A45F2E}"/>
              </a:ext>
            </a:extLst>
          </p:cNvPr>
          <p:cNvSpPr/>
          <p:nvPr/>
        </p:nvSpPr>
        <p:spPr>
          <a:xfrm>
            <a:off x="9029226" y="2145168"/>
            <a:ext cx="2702979" cy="1623662"/>
          </a:xfrm>
          <a:prstGeom prst="rect">
            <a:avLst/>
          </a:prstGeom>
        </p:spPr>
        <p:txBody>
          <a:bodyPr wrap="square" lIns="0" rIns="0" anchor="t">
            <a:noAutofit/>
          </a:bodyPr>
          <a:lstStyle/>
          <a:p>
            <a:pPr marL="91413" indent="-457063" defTabSz="456788">
              <a:buClr>
                <a:srgbClr val="FC5047"/>
              </a:buClr>
            </a:pPr>
            <a:r>
              <a:rPr lang="en-US" sz="1200" b="1" dirty="0">
                <a:solidFill>
                  <a:srgbClr val="FC5047"/>
                </a:solidFill>
                <a:latin typeface="Century Gothic"/>
              </a:rPr>
              <a:t>“Xandr Invest combines media and data into a single, customizable platform that gives us the flexibility to most effectively meet the business needs of our clients.” </a:t>
            </a:r>
          </a:p>
        </p:txBody>
      </p:sp>
      <p:sp>
        <p:nvSpPr>
          <p:cNvPr id="41" name="Content Placeholder 19">
            <a:extLst>
              <a:ext uri="{FF2B5EF4-FFF2-40B4-BE49-F238E27FC236}">
                <a16:creationId xmlns:a16="http://schemas.microsoft.com/office/drawing/2014/main" id="{BC0B74B7-0156-1149-B001-A0F88A75EECB}"/>
              </a:ext>
            </a:extLst>
          </p:cNvPr>
          <p:cNvSpPr txBox="1">
            <a:spLocks/>
          </p:cNvSpPr>
          <p:nvPr/>
        </p:nvSpPr>
        <p:spPr>
          <a:xfrm>
            <a:off x="9106841" y="3299526"/>
            <a:ext cx="2114236" cy="376779"/>
          </a:xfrm>
          <a:prstGeom prst="rect">
            <a:avLst/>
          </a:prstGeom>
        </p:spPr>
        <p:txBody>
          <a:bodyPr vert="horz" lIns="0" tIns="0" rIns="0" bIns="0" rtlCol="0" anchor="b" anchorCtr="0">
            <a:noAutofit/>
          </a:bodyPr>
          <a:lstStyle>
            <a:lvl1pPr marL="0" indent="0" algn="l" defTabSz="457062" rtl="0" eaLnBrk="1" latinLnBrk="0" hangingPunct="1">
              <a:lnSpc>
                <a:spcPct val="100000"/>
              </a:lnSpc>
              <a:spcBef>
                <a:spcPts val="400"/>
              </a:spcBef>
              <a:spcAft>
                <a:spcPts val="400"/>
              </a:spcAft>
              <a:buClr>
                <a:schemeClr val="tx1"/>
              </a:buClr>
              <a:buFont typeface="Arial"/>
              <a:buNone/>
              <a:defRPr sz="1400" b="0" i="0" kern="1200">
                <a:solidFill>
                  <a:schemeClr val="tx2"/>
                </a:solidFill>
                <a:latin typeface="+mn-lt"/>
                <a:ea typeface="+mn-ea"/>
                <a:cs typeface="Times New Roman" panose="02020603050405020304" pitchFamily="18" charset="0"/>
              </a:defRPr>
            </a:lvl1pPr>
            <a:lvl2pPr marL="0" indent="0" algn="l" defTabSz="457062" rtl="0" eaLnBrk="1" latinLnBrk="0" hangingPunct="1">
              <a:lnSpc>
                <a:spcPct val="90000"/>
              </a:lnSpc>
              <a:spcBef>
                <a:spcPts val="1200"/>
              </a:spcBef>
              <a:spcAft>
                <a:spcPts val="300"/>
              </a:spcAft>
              <a:buClr>
                <a:schemeClr val="tx2"/>
              </a:buClr>
              <a:buFontTx/>
              <a:buNone/>
              <a:defRPr sz="3600" b="0" i="0" kern="1200" cap="none" baseline="0">
                <a:solidFill>
                  <a:schemeClr val="tx2"/>
                </a:solidFill>
                <a:latin typeface="+mj-lt"/>
                <a:ea typeface="+mn-ea"/>
                <a:cs typeface="+mn-cs"/>
              </a:defRPr>
            </a:lvl2pPr>
            <a:lvl3pPr marL="0" indent="0" algn="l" defTabSz="457062" rtl="0" eaLnBrk="1" latinLnBrk="0" hangingPunct="1">
              <a:lnSpc>
                <a:spcPct val="100000"/>
              </a:lnSpc>
              <a:spcBef>
                <a:spcPts val="1200"/>
              </a:spcBef>
              <a:spcAft>
                <a:spcPts val="400"/>
              </a:spcAft>
              <a:buClr>
                <a:srgbClr val="009FDB"/>
              </a:buClr>
              <a:buFont typeface="Arial" charset="0"/>
              <a:buNone/>
              <a:defRPr sz="1600" b="1" i="0" kern="1200" spc="20" baseline="0">
                <a:solidFill>
                  <a:schemeClr val="tx2"/>
                </a:solidFill>
                <a:latin typeface="Century Gothic" panose="020B0502020202020204" pitchFamily="34" charset="0"/>
                <a:ea typeface="+mn-ea"/>
                <a:cs typeface="+mn-cs"/>
              </a:defRPr>
            </a:lvl3pPr>
            <a:lvl4pPr marL="201168" indent="-201168" algn="l" defTabSz="457062" rtl="0" eaLnBrk="1" latinLnBrk="0" hangingPunct="1">
              <a:lnSpc>
                <a:spcPct val="100000"/>
              </a:lnSpc>
              <a:spcBef>
                <a:spcPts val="200"/>
              </a:spcBef>
              <a:spcAft>
                <a:spcPts val="200"/>
              </a:spcAft>
              <a:buClr>
                <a:schemeClr val="tx2"/>
              </a:buClr>
              <a:buSzPct val="100000"/>
              <a:buFont typeface="Arial" panose="020B0604020202020204" pitchFamily="34" charset="0"/>
              <a:buChar char="•"/>
              <a:defRPr sz="1400" b="0" i="0" kern="1200" spc="20">
                <a:solidFill>
                  <a:schemeClr val="tx2"/>
                </a:solidFill>
                <a:latin typeface="Century Gothic" panose="020B0502020202020204" pitchFamily="34" charset="0"/>
                <a:ea typeface="+mn-ea"/>
                <a:cs typeface="+mn-cs"/>
              </a:defRPr>
            </a:lvl4pPr>
            <a:lvl5pPr marL="393192" indent="-164592" algn="l" defTabSz="457062" rtl="0" eaLnBrk="1" latinLnBrk="0" hangingPunct="1">
              <a:lnSpc>
                <a:spcPct val="100000"/>
              </a:lnSpc>
              <a:spcBef>
                <a:spcPts val="200"/>
              </a:spcBef>
              <a:spcAft>
                <a:spcPts val="200"/>
              </a:spcAft>
              <a:buClr>
                <a:schemeClr val="tx2"/>
              </a:buClr>
              <a:buFont typeface="System Font Regular"/>
              <a:buChar char="–"/>
              <a:defRPr sz="1400" b="0" i="0" kern="1200" spc="20">
                <a:solidFill>
                  <a:schemeClr val="tx2"/>
                </a:solidFill>
                <a:latin typeface="Century Gothic" panose="020B0502020202020204" pitchFamily="34" charset="0"/>
                <a:ea typeface="+mn-ea"/>
                <a:cs typeface="+mn-cs"/>
              </a:defRPr>
            </a:lvl5pPr>
            <a:lvl6pPr marL="612648" indent="-219456" algn="l" defTabSz="457062" rtl="0" eaLnBrk="1" latinLnBrk="0" hangingPunct="1">
              <a:lnSpc>
                <a:spcPct val="100000"/>
              </a:lnSpc>
              <a:spcBef>
                <a:spcPts val="200"/>
              </a:spcBef>
              <a:spcAft>
                <a:spcPts val="200"/>
              </a:spcAft>
              <a:buClr>
                <a:schemeClr val="tx2"/>
              </a:buClr>
              <a:buFont typeface="Lucida Grande" panose="020B0600040502020204" pitchFamily="34" charset="0"/>
              <a:buChar char="→"/>
              <a:defRPr sz="1400" b="0" i="0" kern="1200" spc="20" baseline="0">
                <a:solidFill>
                  <a:schemeClr val="tx2"/>
                </a:solidFill>
                <a:latin typeface="Century Gothic" panose="020B0502020202020204" pitchFamily="34" charset="0"/>
                <a:ea typeface="+mn-ea"/>
                <a:cs typeface="+mn-cs"/>
              </a:defRPr>
            </a:lvl6pPr>
            <a:lvl7pPr marL="0" indent="0" algn="l" defTabSz="457062" rtl="0" eaLnBrk="1" latinLnBrk="0" hangingPunct="1">
              <a:lnSpc>
                <a:spcPct val="100000"/>
              </a:lnSpc>
              <a:spcBef>
                <a:spcPts val="400"/>
              </a:spcBef>
              <a:spcAft>
                <a:spcPts val="400"/>
              </a:spcAft>
              <a:buClr>
                <a:schemeClr val="tx2"/>
              </a:buClr>
              <a:buFont typeface="Arial" panose="020B0604020202020204" pitchFamily="34" charset="0"/>
              <a:buNone/>
              <a:defRPr sz="1000" b="0" i="1" kern="900" spc="20" baseline="0">
                <a:solidFill>
                  <a:schemeClr val="tx2"/>
                </a:solidFill>
                <a:latin typeface="+mn-lt"/>
                <a:ea typeface="+mn-ea"/>
                <a:cs typeface="Times New Roman" panose="02020603050405020304" pitchFamily="18" charset="0"/>
              </a:defRPr>
            </a:lvl7pPr>
            <a:lvl8pPr marL="3427970" indent="-228532" algn="l" defTabSz="457062" rtl="0" eaLnBrk="1" latinLnBrk="0" hangingPunct="1">
              <a:spcBef>
                <a:spcPct val="20000"/>
              </a:spcBef>
              <a:buFont typeface="Arial"/>
              <a:buChar char="•"/>
              <a:defRPr sz="2000" kern="1200">
                <a:solidFill>
                  <a:schemeClr val="tx1"/>
                </a:solidFill>
                <a:latin typeface="+mn-lt"/>
                <a:ea typeface="+mn-ea"/>
                <a:cs typeface="+mn-cs"/>
              </a:defRPr>
            </a:lvl8pPr>
            <a:lvl9pPr marL="3885033" indent="-228532" algn="l" defTabSz="457062" rtl="0" eaLnBrk="1" latinLnBrk="0" hangingPunct="1">
              <a:spcBef>
                <a:spcPct val="20000"/>
              </a:spcBef>
              <a:buFont typeface="Arial"/>
              <a:buChar char="•"/>
              <a:defRPr sz="2000" kern="1200">
                <a:solidFill>
                  <a:schemeClr val="tx1"/>
                </a:solidFill>
                <a:latin typeface="+mn-lt"/>
                <a:ea typeface="+mn-ea"/>
                <a:cs typeface="+mn-cs"/>
              </a:defRPr>
            </a:lvl9pPr>
          </a:lstStyle>
          <a:p>
            <a:pPr defTabSz="456788">
              <a:buClr>
                <a:srgbClr val="FC5047"/>
              </a:buClr>
            </a:pPr>
            <a:r>
              <a:rPr lang="en-US" sz="1100" b="1" dirty="0">
                <a:solidFill>
                  <a:srgbClr val="201F1F"/>
                </a:solidFill>
                <a:latin typeface="Century Gothic"/>
              </a:rPr>
              <a:t>Thomas </a:t>
            </a:r>
            <a:r>
              <a:rPr lang="en-US" sz="1100" b="1" dirty="0" err="1">
                <a:solidFill>
                  <a:srgbClr val="201F1F"/>
                </a:solidFill>
                <a:latin typeface="Century Gothic"/>
              </a:rPr>
              <a:t>Allemand</a:t>
            </a:r>
            <a:br>
              <a:rPr lang="en-US" sz="1100" dirty="0">
                <a:solidFill>
                  <a:srgbClr val="201F1F"/>
                </a:solidFill>
                <a:latin typeface="Century Gothic"/>
              </a:rPr>
            </a:br>
            <a:r>
              <a:rPr lang="en-US" sz="1100" dirty="0">
                <a:solidFill>
                  <a:srgbClr val="201F1F"/>
                </a:solidFill>
                <a:latin typeface="Century Gothic"/>
              </a:rPr>
              <a:t>Head of Digital Trading and Programmatic, Zenith </a:t>
            </a:r>
          </a:p>
        </p:txBody>
      </p:sp>
      <p:cxnSp>
        <p:nvCxnSpPr>
          <p:cNvPr id="26" name="Straight Connector 25">
            <a:extLst>
              <a:ext uri="{FF2B5EF4-FFF2-40B4-BE49-F238E27FC236}">
                <a16:creationId xmlns:a16="http://schemas.microsoft.com/office/drawing/2014/main" id="{A9BEF195-7B90-DF4A-BF27-9794AA80EC24}"/>
              </a:ext>
            </a:extLst>
          </p:cNvPr>
          <p:cNvCxnSpPr/>
          <p:nvPr/>
        </p:nvCxnSpPr>
        <p:spPr>
          <a:xfrm>
            <a:off x="7460871" y="5322321"/>
            <a:ext cx="0" cy="815622"/>
          </a:xfrm>
          <a:prstGeom prst="line">
            <a:avLst/>
          </a:prstGeom>
          <a:ln w="63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 name="Straight Connector 2">
            <a:extLst>
              <a:ext uri="{FF2B5EF4-FFF2-40B4-BE49-F238E27FC236}">
                <a16:creationId xmlns:a16="http://schemas.microsoft.com/office/drawing/2014/main" id="{AC1BBD48-3380-CC48-A790-930BBD419B57}"/>
              </a:ext>
            </a:extLst>
          </p:cNvPr>
          <p:cNvCxnSpPr/>
          <p:nvPr/>
        </p:nvCxnSpPr>
        <p:spPr>
          <a:xfrm>
            <a:off x="10129573" y="4027456"/>
            <a:ext cx="0" cy="566382"/>
          </a:xfrm>
          <a:prstGeom prst="line">
            <a:avLst/>
          </a:prstGeom>
          <a:ln w="6350" cmpd="sng">
            <a:solidFill>
              <a:schemeClr val="tx2">
                <a:lumMod val="25000"/>
                <a:lumOff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AAF27088-C919-3746-B51A-B647A7857600}"/>
              </a:ext>
            </a:extLst>
          </p:cNvPr>
          <p:cNvCxnSpPr>
            <a:cxnSpLocks/>
          </p:cNvCxnSpPr>
          <p:nvPr/>
        </p:nvCxnSpPr>
        <p:spPr>
          <a:xfrm>
            <a:off x="1591834" y="239370"/>
            <a:ext cx="0" cy="198782"/>
          </a:xfrm>
          <a:prstGeom prst="line">
            <a:avLst/>
          </a:prstGeom>
          <a:ln w="6350" cmpd="sng">
            <a:solidFill>
              <a:schemeClr val="tx2">
                <a:lumMod val="25000"/>
                <a:lumOff val="75000"/>
              </a:schemeClr>
            </a:solidFill>
          </a:ln>
          <a:effectLst/>
        </p:spPr>
        <p:style>
          <a:lnRef idx="2">
            <a:schemeClr val="accent1"/>
          </a:lnRef>
          <a:fillRef idx="0">
            <a:schemeClr val="accent1"/>
          </a:fillRef>
          <a:effectRef idx="1">
            <a:schemeClr val="accent1"/>
          </a:effectRef>
          <a:fontRef idx="minor">
            <a:schemeClr val="tx1"/>
          </a:fontRef>
        </p:style>
      </p:cxnSp>
      <p:sp>
        <p:nvSpPr>
          <p:cNvPr id="2" name="TextBox 1">
            <a:extLst>
              <a:ext uri="{FF2B5EF4-FFF2-40B4-BE49-F238E27FC236}">
                <a16:creationId xmlns:a16="http://schemas.microsoft.com/office/drawing/2014/main" id="{DA52075B-CFC4-1E49-8661-162AC9229D58}"/>
              </a:ext>
            </a:extLst>
          </p:cNvPr>
          <p:cNvSpPr txBox="1"/>
          <p:nvPr/>
        </p:nvSpPr>
        <p:spPr>
          <a:xfrm>
            <a:off x="2494072" y="5575293"/>
            <a:ext cx="0" cy="0"/>
          </a:xfrm>
          <a:prstGeom prst="rect">
            <a:avLst/>
          </a:prstGeom>
        </p:spPr>
        <p:txBody>
          <a:bodyPr vert="horz" wrap="none" lIns="0" tIns="0" rIns="0" bIns="0" rtlCol="0" anchor="ctr" anchorCtr="0">
            <a:noAutofit/>
          </a:bodyPr>
          <a:lstStyle/>
          <a:p>
            <a:pPr defTabSz="456925"/>
            <a:endParaRPr lang="en-US">
              <a:solidFill>
                <a:srgbClr val="201F1F"/>
              </a:solidFill>
              <a:latin typeface="Century Gothic"/>
            </a:endParaRPr>
          </a:p>
        </p:txBody>
      </p:sp>
      <p:pic>
        <p:nvPicPr>
          <p:cNvPr id="11" name="Picture 10">
            <a:extLst>
              <a:ext uri="{FF2B5EF4-FFF2-40B4-BE49-F238E27FC236}">
                <a16:creationId xmlns:a16="http://schemas.microsoft.com/office/drawing/2014/main" id="{1EF7D0E1-E31C-C54F-BC30-9A7F08B0BBD0}"/>
              </a:ext>
            </a:extLst>
          </p:cNvPr>
          <p:cNvPicPr>
            <a:picLocks noChangeAspect="1"/>
          </p:cNvPicPr>
          <p:nvPr/>
        </p:nvPicPr>
        <p:blipFill>
          <a:blip r:embed="rId4"/>
          <a:stretch>
            <a:fillRect/>
          </a:stretch>
        </p:blipFill>
        <p:spPr>
          <a:xfrm>
            <a:off x="1721960" y="247963"/>
            <a:ext cx="396544" cy="181595"/>
          </a:xfrm>
          <a:prstGeom prst="rect">
            <a:avLst/>
          </a:prstGeom>
        </p:spPr>
      </p:pic>
      <p:pic>
        <p:nvPicPr>
          <p:cNvPr id="13" name="Picture 12">
            <a:extLst>
              <a:ext uri="{FF2B5EF4-FFF2-40B4-BE49-F238E27FC236}">
                <a16:creationId xmlns:a16="http://schemas.microsoft.com/office/drawing/2014/main" id="{9F3F391F-6935-6641-B0FD-006E1AF81800}"/>
              </a:ext>
            </a:extLst>
          </p:cNvPr>
          <p:cNvPicPr>
            <a:picLocks noChangeAspect="1"/>
          </p:cNvPicPr>
          <p:nvPr/>
        </p:nvPicPr>
        <p:blipFill>
          <a:blip r:embed="rId5"/>
          <a:stretch>
            <a:fillRect/>
          </a:stretch>
        </p:blipFill>
        <p:spPr>
          <a:xfrm>
            <a:off x="10215387" y="4158599"/>
            <a:ext cx="1005690" cy="290102"/>
          </a:xfrm>
          <a:prstGeom prst="rect">
            <a:avLst/>
          </a:prstGeom>
        </p:spPr>
      </p:pic>
    </p:spTree>
    <p:extLst>
      <p:ext uri="{BB962C8B-B14F-4D97-AF65-F5344CB8AC3E}">
        <p14:creationId xmlns:p14="http://schemas.microsoft.com/office/powerpoint/2010/main" val="18980190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object 14">
            <a:extLst>
              <a:ext uri="{FF2B5EF4-FFF2-40B4-BE49-F238E27FC236}">
                <a16:creationId xmlns:a16="http://schemas.microsoft.com/office/drawing/2014/main" id="{EBE16E2D-66EB-4C42-9215-8DD56698F794}"/>
              </a:ext>
            </a:extLst>
          </p:cNvPr>
          <p:cNvSpPr txBox="1">
            <a:spLocks/>
          </p:cNvSpPr>
          <p:nvPr/>
        </p:nvSpPr>
        <p:spPr>
          <a:xfrm>
            <a:off x="430726" y="828435"/>
            <a:ext cx="8354385" cy="600631"/>
          </a:xfrm>
          <a:prstGeom prst="rect">
            <a:avLst/>
          </a:prstGeom>
        </p:spPr>
        <p:txBody>
          <a:bodyPr vert="horz" wrap="square" lIns="0" tIns="46325" rIns="0" bIns="0" rtlCol="0">
            <a:noAutofit/>
          </a:bodyPr>
          <a:lstStyle>
            <a:lvl1pPr algn="l" defTabSz="914124" rtl="0" eaLnBrk="1" latinLnBrk="0" hangingPunct="1">
              <a:lnSpc>
                <a:spcPct val="100000"/>
              </a:lnSpc>
              <a:spcBef>
                <a:spcPct val="0"/>
              </a:spcBef>
              <a:spcAft>
                <a:spcPts val="0"/>
              </a:spcAft>
              <a:buNone/>
              <a:defRPr sz="4000" b="0" i="0" kern="1200">
                <a:solidFill>
                  <a:schemeClr val="tx1"/>
                </a:solidFill>
                <a:latin typeface="Times New Roman Regular" panose="02020603050405020304" pitchFamily="18" charset="0"/>
                <a:ea typeface="+mj-ea"/>
                <a:cs typeface="Times New Roman" panose="02020603050405020304" pitchFamily="18" charset="0"/>
              </a:defRPr>
            </a:lvl1pPr>
          </a:lstStyle>
          <a:p>
            <a:pPr marL="6345" defTabSz="913850">
              <a:spcBef>
                <a:spcPts val="365"/>
              </a:spcBef>
            </a:pPr>
            <a:r>
              <a:rPr lang="en-US" sz="3599" spc="30" dirty="0">
                <a:solidFill>
                  <a:srgbClr val="FC5047"/>
                </a:solidFill>
                <a:latin typeface="Times New Roman" panose="02020603050405020304" pitchFamily="18" charset="0"/>
              </a:rPr>
              <a:t>MBuy</a:t>
            </a:r>
            <a:endParaRPr lang="en-US" sz="3599" spc="-5" dirty="0">
              <a:solidFill>
                <a:srgbClr val="FC5047"/>
              </a:solidFill>
              <a:latin typeface="Times New Roman" panose="02020603050405020304" pitchFamily="18" charset="0"/>
            </a:endParaRPr>
          </a:p>
        </p:txBody>
      </p:sp>
      <p:sp>
        <p:nvSpPr>
          <p:cNvPr id="42" name="object 12">
            <a:extLst>
              <a:ext uri="{FF2B5EF4-FFF2-40B4-BE49-F238E27FC236}">
                <a16:creationId xmlns:a16="http://schemas.microsoft.com/office/drawing/2014/main" id="{F87E13FD-7A11-C44B-ADA2-62527C711451}"/>
              </a:ext>
            </a:extLst>
          </p:cNvPr>
          <p:cNvSpPr txBox="1"/>
          <p:nvPr/>
        </p:nvSpPr>
        <p:spPr>
          <a:xfrm>
            <a:off x="456619" y="2185860"/>
            <a:ext cx="4082393" cy="1750406"/>
          </a:xfrm>
          <a:prstGeom prst="rect">
            <a:avLst/>
          </a:prstGeom>
        </p:spPr>
        <p:txBody>
          <a:bodyPr vert="horz" wrap="square" lIns="0" tIns="6346" rIns="0" bIns="0" rtlCol="0">
            <a:noAutofit/>
          </a:bodyPr>
          <a:lstStyle/>
          <a:p>
            <a:pPr marL="6345" defTabSz="456925">
              <a:spcBef>
                <a:spcPts val="50"/>
              </a:spcBef>
            </a:pPr>
            <a:r>
              <a:rPr lang="en-US" sz="1999" spc="-2" dirty="0">
                <a:solidFill>
                  <a:srgbClr val="FB5046"/>
                </a:solidFill>
                <a:latin typeface="Times New Roman" panose="02020603050405020304" pitchFamily="18" charset="0"/>
              </a:rPr>
              <a:t>T</a:t>
            </a:r>
            <a:r>
              <a:rPr sz="1999" spc="-2" dirty="0">
                <a:solidFill>
                  <a:srgbClr val="FB5046"/>
                </a:solidFill>
                <a:latin typeface="Times New Roman" panose="02020603050405020304" pitchFamily="18" charset="0"/>
              </a:rPr>
              <a:t>he</a:t>
            </a:r>
            <a:r>
              <a:rPr sz="1999" spc="10" dirty="0">
                <a:solidFill>
                  <a:srgbClr val="FB5046"/>
                </a:solidFill>
                <a:latin typeface="Times New Roman" panose="02020603050405020304" pitchFamily="18" charset="0"/>
              </a:rPr>
              <a:t> </a:t>
            </a:r>
            <a:r>
              <a:rPr sz="1999" dirty="0">
                <a:solidFill>
                  <a:srgbClr val="FB5046"/>
                </a:solidFill>
                <a:latin typeface="Times New Roman" panose="02020603050405020304" pitchFamily="18" charset="0"/>
              </a:rPr>
              <a:t>Challenge</a:t>
            </a:r>
            <a:endParaRPr sz="1999" dirty="0">
              <a:solidFill>
                <a:srgbClr val="201F1F"/>
              </a:solidFill>
              <a:latin typeface="Times New Roman" panose="02020603050405020304" pitchFamily="18" charset="0"/>
            </a:endParaRPr>
          </a:p>
          <a:p>
            <a:pPr marL="6345" marR="62186" lvl="7" defTabSz="456925">
              <a:spcBef>
                <a:spcPts val="235"/>
              </a:spcBef>
            </a:pPr>
            <a:r>
              <a:rPr lang="en-US" sz="1200" dirty="0">
                <a:solidFill>
                  <a:srgbClr val="201F1F"/>
                </a:solidFill>
                <a:latin typeface="Century Gothic"/>
              </a:rPr>
              <a:t>Find a technology partner that could optimize performance for a pharmaceutical client while maximizing operational efficiency for the traders’ team </a:t>
            </a:r>
          </a:p>
        </p:txBody>
      </p:sp>
      <p:sp>
        <p:nvSpPr>
          <p:cNvPr id="45" name="object 12">
            <a:extLst>
              <a:ext uri="{FF2B5EF4-FFF2-40B4-BE49-F238E27FC236}">
                <a16:creationId xmlns:a16="http://schemas.microsoft.com/office/drawing/2014/main" id="{22B78FB0-6BEE-6D48-AF82-10BD5EE563EC}"/>
              </a:ext>
            </a:extLst>
          </p:cNvPr>
          <p:cNvSpPr txBox="1"/>
          <p:nvPr/>
        </p:nvSpPr>
        <p:spPr>
          <a:xfrm>
            <a:off x="4781731" y="2185860"/>
            <a:ext cx="4082392" cy="2675529"/>
          </a:xfrm>
          <a:prstGeom prst="rect">
            <a:avLst/>
          </a:prstGeom>
        </p:spPr>
        <p:txBody>
          <a:bodyPr vert="horz" wrap="square" lIns="0" tIns="6346" rIns="0" bIns="0" rtlCol="0">
            <a:noAutofit/>
          </a:bodyPr>
          <a:lstStyle/>
          <a:p>
            <a:pPr marL="6345" defTabSz="456925">
              <a:spcBef>
                <a:spcPts val="50"/>
              </a:spcBef>
            </a:pPr>
            <a:r>
              <a:rPr sz="1999" spc="-2" dirty="0">
                <a:solidFill>
                  <a:srgbClr val="FB5046"/>
                </a:solidFill>
                <a:latin typeface="Times New Roman" panose="02020603050405020304" pitchFamily="18" charset="0"/>
              </a:rPr>
              <a:t>The</a:t>
            </a:r>
            <a:r>
              <a:rPr sz="1999" spc="10" dirty="0">
                <a:solidFill>
                  <a:srgbClr val="FB5046"/>
                </a:solidFill>
                <a:latin typeface="Times New Roman" panose="02020603050405020304" pitchFamily="18" charset="0"/>
              </a:rPr>
              <a:t> </a:t>
            </a:r>
            <a:r>
              <a:rPr lang="en-US" sz="1999" dirty="0">
                <a:solidFill>
                  <a:srgbClr val="FB5046"/>
                </a:solidFill>
                <a:latin typeface="Times New Roman" panose="02020603050405020304" pitchFamily="18" charset="0"/>
              </a:rPr>
              <a:t>Solution</a:t>
            </a:r>
            <a:endParaRPr sz="1999" dirty="0">
              <a:solidFill>
                <a:srgbClr val="201F1F"/>
              </a:solidFill>
              <a:latin typeface="Times New Roman" panose="02020603050405020304" pitchFamily="18" charset="0"/>
            </a:endParaRPr>
          </a:p>
          <a:p>
            <a:pPr defTabSz="456925"/>
            <a:r>
              <a:rPr lang="en-US" sz="1200" dirty="0">
                <a:solidFill>
                  <a:srgbClr val="201F1F"/>
                </a:solidFill>
                <a:latin typeface="Century Gothic"/>
              </a:rPr>
              <a:t>Use Xandr Invest’s optimization coupled with MBuy’s data science expertise </a:t>
            </a:r>
          </a:p>
          <a:p>
            <a:pPr marL="201108" lvl="3" indent="-201108" defTabSz="456925">
              <a:spcAft>
                <a:spcPts val="400"/>
              </a:spcAft>
              <a:buClr>
                <a:srgbClr val="201F1F"/>
              </a:buClr>
            </a:pPr>
            <a:r>
              <a:rPr lang="en-US" sz="1200" dirty="0">
                <a:solidFill>
                  <a:srgbClr val="201F1F"/>
                </a:solidFill>
              </a:rPr>
              <a:t>The platform’s optimization algorithm was able to identify the best inventory for the specific campaign goals and bid the appropriate price for every impression</a:t>
            </a:r>
          </a:p>
          <a:p>
            <a:pPr marL="201108" lvl="3" indent="-201108" defTabSz="456925">
              <a:spcAft>
                <a:spcPts val="400"/>
              </a:spcAft>
              <a:buClr>
                <a:srgbClr val="201F1F"/>
              </a:buClr>
            </a:pPr>
            <a:r>
              <a:rPr lang="en-US" sz="1200" dirty="0">
                <a:solidFill>
                  <a:srgbClr val="201F1F"/>
                </a:solidFill>
              </a:rPr>
              <a:t>MBuy teamed up with Scibids to enhance the algorithm with an AI component, and used Xandr’s Invest’s customization capabilities to build an execute a highly intelligent custom model</a:t>
            </a:r>
          </a:p>
          <a:p>
            <a:pPr marL="201108" lvl="3" indent="-201108" defTabSz="456925">
              <a:spcAft>
                <a:spcPts val="400"/>
              </a:spcAft>
              <a:buClr>
                <a:srgbClr val="201F1F"/>
              </a:buClr>
            </a:pPr>
            <a:endParaRPr lang="en-US" sz="1200" b="1" dirty="0">
              <a:solidFill>
                <a:srgbClr val="201F1F"/>
              </a:solidFill>
            </a:endParaRPr>
          </a:p>
        </p:txBody>
      </p:sp>
      <p:sp>
        <p:nvSpPr>
          <p:cNvPr id="48" name="object 20">
            <a:extLst>
              <a:ext uri="{FF2B5EF4-FFF2-40B4-BE49-F238E27FC236}">
                <a16:creationId xmlns:a16="http://schemas.microsoft.com/office/drawing/2014/main" id="{19E39845-F5CF-8D4E-8C15-10FAF1F53789}"/>
              </a:ext>
            </a:extLst>
          </p:cNvPr>
          <p:cNvSpPr txBox="1"/>
          <p:nvPr/>
        </p:nvSpPr>
        <p:spPr>
          <a:xfrm>
            <a:off x="442647" y="5225222"/>
            <a:ext cx="1477586" cy="314105"/>
          </a:xfrm>
          <a:prstGeom prst="rect">
            <a:avLst/>
          </a:prstGeom>
        </p:spPr>
        <p:txBody>
          <a:bodyPr vert="horz" wrap="square" lIns="0" tIns="6346" rIns="0" bIns="0" rtlCol="0">
            <a:noAutofit/>
          </a:bodyPr>
          <a:lstStyle/>
          <a:p>
            <a:pPr marL="6345" defTabSz="456925">
              <a:spcBef>
                <a:spcPts val="50"/>
              </a:spcBef>
            </a:pPr>
            <a:r>
              <a:rPr sz="1999" spc="-2" dirty="0">
                <a:solidFill>
                  <a:srgbClr val="FFFFFF"/>
                </a:solidFill>
                <a:latin typeface="Times New Roman" panose="02020603050405020304" pitchFamily="18" charset="0"/>
              </a:rPr>
              <a:t>The</a:t>
            </a:r>
            <a:r>
              <a:rPr sz="1999" spc="7" dirty="0">
                <a:solidFill>
                  <a:srgbClr val="FFFFFF"/>
                </a:solidFill>
                <a:latin typeface="Times New Roman" panose="02020603050405020304" pitchFamily="18" charset="0"/>
              </a:rPr>
              <a:t> </a:t>
            </a:r>
            <a:r>
              <a:rPr sz="1999" dirty="0">
                <a:solidFill>
                  <a:srgbClr val="FFFFFF"/>
                </a:solidFill>
                <a:latin typeface="Times New Roman" panose="02020603050405020304" pitchFamily="18" charset="0"/>
              </a:rPr>
              <a:t>Results</a:t>
            </a:r>
          </a:p>
        </p:txBody>
      </p:sp>
      <p:sp>
        <p:nvSpPr>
          <p:cNvPr id="52" name="object 19">
            <a:extLst>
              <a:ext uri="{FF2B5EF4-FFF2-40B4-BE49-F238E27FC236}">
                <a16:creationId xmlns:a16="http://schemas.microsoft.com/office/drawing/2014/main" id="{B8AC0BA9-0538-2140-882E-0253A1996D46}"/>
              </a:ext>
            </a:extLst>
          </p:cNvPr>
          <p:cNvSpPr txBox="1"/>
          <p:nvPr/>
        </p:nvSpPr>
        <p:spPr>
          <a:xfrm>
            <a:off x="3451852" y="5775174"/>
            <a:ext cx="1738150" cy="191026"/>
          </a:xfrm>
          <a:prstGeom prst="rect">
            <a:avLst/>
          </a:prstGeom>
        </p:spPr>
        <p:txBody>
          <a:bodyPr vert="horz" wrap="square" lIns="0" tIns="6346" rIns="0" bIns="0" rtlCol="0">
            <a:noAutofit/>
          </a:bodyPr>
          <a:lstStyle/>
          <a:p>
            <a:pPr marL="6028" marR="2538" defTabSz="456925">
              <a:spcBef>
                <a:spcPts val="50"/>
              </a:spcBef>
            </a:pPr>
            <a:r>
              <a:rPr lang="en-US" sz="1200" spc="-5" dirty="0">
                <a:solidFill>
                  <a:srgbClr val="231F20"/>
                </a:solidFill>
                <a:latin typeface="Century Gothic" panose="020B0502020202020204" pitchFamily="34" charset="0"/>
                <a:cs typeface="Galano Grotesque"/>
              </a:rPr>
              <a:t>conversions</a:t>
            </a:r>
            <a:endParaRPr sz="1200" dirty="0">
              <a:solidFill>
                <a:srgbClr val="201F1F"/>
              </a:solidFill>
              <a:latin typeface="Century Gothic" panose="020B0502020202020204" pitchFamily="34" charset="0"/>
              <a:cs typeface="Galano Grotesque"/>
            </a:endParaRPr>
          </a:p>
        </p:txBody>
      </p:sp>
      <p:cxnSp>
        <p:nvCxnSpPr>
          <p:cNvPr id="57" name="Straight Connector 56">
            <a:extLst>
              <a:ext uri="{FF2B5EF4-FFF2-40B4-BE49-F238E27FC236}">
                <a16:creationId xmlns:a16="http://schemas.microsoft.com/office/drawing/2014/main" id="{64A75C95-F908-7A44-8B1A-070B917E70D9}"/>
              </a:ext>
            </a:extLst>
          </p:cNvPr>
          <p:cNvCxnSpPr/>
          <p:nvPr/>
        </p:nvCxnSpPr>
        <p:spPr>
          <a:xfrm>
            <a:off x="4778475" y="5322321"/>
            <a:ext cx="0" cy="815622"/>
          </a:xfrm>
          <a:prstGeom prst="line">
            <a:avLst/>
          </a:prstGeom>
          <a:ln w="635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58" name="object 19">
            <a:extLst>
              <a:ext uri="{FF2B5EF4-FFF2-40B4-BE49-F238E27FC236}">
                <a16:creationId xmlns:a16="http://schemas.microsoft.com/office/drawing/2014/main" id="{7EDE12AA-E5D5-C34B-A94C-BFE6C24B3539}"/>
              </a:ext>
            </a:extLst>
          </p:cNvPr>
          <p:cNvSpPr txBox="1"/>
          <p:nvPr/>
        </p:nvSpPr>
        <p:spPr>
          <a:xfrm>
            <a:off x="5175594" y="5775174"/>
            <a:ext cx="1505984" cy="375644"/>
          </a:xfrm>
          <a:prstGeom prst="rect">
            <a:avLst/>
          </a:prstGeom>
        </p:spPr>
        <p:txBody>
          <a:bodyPr vert="horz" wrap="square" lIns="0" tIns="6346" rIns="0" bIns="0" rtlCol="0">
            <a:noAutofit/>
          </a:bodyPr>
          <a:lstStyle/>
          <a:p>
            <a:pPr marL="6028" marR="2538" defTabSz="456925">
              <a:spcBef>
                <a:spcPts val="50"/>
              </a:spcBef>
            </a:pPr>
            <a:r>
              <a:rPr lang="en-US" sz="1200" spc="-5" dirty="0">
                <a:solidFill>
                  <a:srgbClr val="231F20"/>
                </a:solidFill>
                <a:latin typeface="Century Gothic" panose="020B0502020202020204" pitchFamily="34" charset="0"/>
                <a:cs typeface="Galano Grotesque"/>
              </a:rPr>
              <a:t>decrease in cost-per-acquisition</a:t>
            </a:r>
            <a:endParaRPr sz="1200" dirty="0">
              <a:solidFill>
                <a:srgbClr val="201F1F"/>
              </a:solidFill>
              <a:latin typeface="Century Gothic" panose="020B0502020202020204" pitchFamily="34" charset="0"/>
              <a:cs typeface="Galano Grotesque"/>
            </a:endParaRPr>
          </a:p>
        </p:txBody>
      </p:sp>
      <p:sp>
        <p:nvSpPr>
          <p:cNvPr id="28" name="object 12">
            <a:extLst>
              <a:ext uri="{FF2B5EF4-FFF2-40B4-BE49-F238E27FC236}">
                <a16:creationId xmlns:a16="http://schemas.microsoft.com/office/drawing/2014/main" id="{97A7C488-3732-A649-8597-4172D0CFFB72}"/>
              </a:ext>
            </a:extLst>
          </p:cNvPr>
          <p:cNvSpPr txBox="1"/>
          <p:nvPr/>
        </p:nvSpPr>
        <p:spPr>
          <a:xfrm>
            <a:off x="3381301" y="5243784"/>
            <a:ext cx="1353924" cy="513979"/>
          </a:xfrm>
          <a:prstGeom prst="rect">
            <a:avLst/>
          </a:prstGeom>
        </p:spPr>
        <p:txBody>
          <a:bodyPr vert="horz" wrap="square" lIns="0" tIns="6346" rIns="0" bIns="0" rtlCol="0">
            <a:noAutofit/>
          </a:bodyPr>
          <a:lstStyle/>
          <a:p>
            <a:pPr marL="6345" defTabSz="456925">
              <a:spcBef>
                <a:spcPts val="50"/>
              </a:spcBef>
            </a:pPr>
            <a:r>
              <a:rPr lang="en-US" sz="3199" spc="-2" dirty="0">
                <a:solidFill>
                  <a:srgbClr val="FB5046"/>
                </a:solidFill>
                <a:latin typeface="Century Gothic"/>
              </a:rPr>
              <a:t>14x</a:t>
            </a:r>
            <a:endParaRPr sz="3199" dirty="0">
              <a:solidFill>
                <a:srgbClr val="201F1F"/>
              </a:solidFill>
              <a:latin typeface="Century Gothic"/>
              <a:cs typeface="Galano Grotesque"/>
            </a:endParaRPr>
          </a:p>
        </p:txBody>
      </p:sp>
      <p:sp>
        <p:nvSpPr>
          <p:cNvPr id="29" name="object 12">
            <a:extLst>
              <a:ext uri="{FF2B5EF4-FFF2-40B4-BE49-F238E27FC236}">
                <a16:creationId xmlns:a16="http://schemas.microsoft.com/office/drawing/2014/main" id="{DD601C0F-9F94-8E4B-8A1C-728A7805FB50}"/>
              </a:ext>
            </a:extLst>
          </p:cNvPr>
          <p:cNvSpPr txBox="1"/>
          <p:nvPr/>
        </p:nvSpPr>
        <p:spPr>
          <a:xfrm>
            <a:off x="5175595" y="5229621"/>
            <a:ext cx="1353924" cy="513979"/>
          </a:xfrm>
          <a:prstGeom prst="rect">
            <a:avLst/>
          </a:prstGeom>
        </p:spPr>
        <p:txBody>
          <a:bodyPr vert="horz" wrap="square" lIns="0" tIns="6346" rIns="0" bIns="0" rtlCol="0">
            <a:noAutofit/>
          </a:bodyPr>
          <a:lstStyle/>
          <a:p>
            <a:pPr marL="6345" defTabSz="456925">
              <a:spcBef>
                <a:spcPts val="50"/>
              </a:spcBef>
            </a:pPr>
            <a:r>
              <a:rPr lang="en-US" sz="3199" spc="-2" dirty="0">
                <a:solidFill>
                  <a:srgbClr val="FB5046"/>
                </a:solidFill>
                <a:latin typeface="Century Gothic"/>
              </a:rPr>
              <a:t>90%</a:t>
            </a:r>
            <a:endParaRPr sz="3199" dirty="0">
              <a:solidFill>
                <a:srgbClr val="201F1F"/>
              </a:solidFill>
              <a:latin typeface="Century Gothic"/>
              <a:cs typeface="Galano Grotesque"/>
            </a:endParaRPr>
          </a:p>
        </p:txBody>
      </p:sp>
      <p:sp>
        <p:nvSpPr>
          <p:cNvPr id="6" name="Rectangle 5">
            <a:extLst>
              <a:ext uri="{FF2B5EF4-FFF2-40B4-BE49-F238E27FC236}">
                <a16:creationId xmlns:a16="http://schemas.microsoft.com/office/drawing/2014/main" id="{A01B256E-8AB6-3142-A8FB-049431CB1AEB}"/>
              </a:ext>
            </a:extLst>
          </p:cNvPr>
          <p:cNvSpPr/>
          <p:nvPr/>
        </p:nvSpPr>
        <p:spPr>
          <a:xfrm>
            <a:off x="353739" y="1418591"/>
            <a:ext cx="6294501" cy="373627"/>
          </a:xfrm>
          <a:prstGeom prst="rect">
            <a:avLst/>
          </a:prstGeom>
        </p:spPr>
        <p:txBody>
          <a:bodyPr wrap="square">
            <a:noAutofit/>
          </a:bodyPr>
          <a:lstStyle/>
          <a:p>
            <a:pPr defTabSz="456925"/>
            <a:r>
              <a:rPr lang="en-US" sz="1600" b="1" dirty="0">
                <a:solidFill>
                  <a:srgbClr val="201F1F">
                    <a:lumMod val="90000"/>
                    <a:lumOff val="10000"/>
                  </a:srgbClr>
                </a:solidFill>
                <a:latin typeface="Century Gothic"/>
              </a:rPr>
              <a:t>MBuy Drives Extraordinary Performance By Combining Xandr Invest’s Built-In Optimization With A Custom Bidding Approach </a:t>
            </a:r>
          </a:p>
          <a:p>
            <a:pPr defTabSz="456925"/>
            <a:endParaRPr lang="en-US" sz="1600" b="1" dirty="0">
              <a:solidFill>
                <a:srgbClr val="201F1F">
                  <a:lumMod val="90000"/>
                  <a:lumOff val="10000"/>
                </a:srgbClr>
              </a:solidFill>
              <a:latin typeface="Century Gothic"/>
            </a:endParaRPr>
          </a:p>
        </p:txBody>
      </p:sp>
      <p:sp>
        <p:nvSpPr>
          <p:cNvPr id="8" name="TextBox 7">
            <a:extLst>
              <a:ext uri="{FF2B5EF4-FFF2-40B4-BE49-F238E27FC236}">
                <a16:creationId xmlns:a16="http://schemas.microsoft.com/office/drawing/2014/main" id="{55B4DE7E-AD2D-E141-9040-050BDF5145EE}"/>
              </a:ext>
            </a:extLst>
          </p:cNvPr>
          <p:cNvSpPr txBox="1"/>
          <p:nvPr/>
        </p:nvSpPr>
        <p:spPr>
          <a:xfrm>
            <a:off x="-185303" y="5016429"/>
            <a:ext cx="0" cy="0"/>
          </a:xfrm>
          <a:prstGeom prst="rect">
            <a:avLst/>
          </a:prstGeom>
        </p:spPr>
        <p:txBody>
          <a:bodyPr vert="horz" wrap="none" lIns="0" tIns="0" rIns="0" bIns="0" rtlCol="0" anchor="ctr" anchorCtr="0">
            <a:noAutofit/>
          </a:bodyPr>
          <a:lstStyle/>
          <a:p>
            <a:pPr defTabSz="456925"/>
            <a:endParaRPr lang="en-US" dirty="0">
              <a:solidFill>
                <a:srgbClr val="201F1F"/>
              </a:solidFill>
              <a:latin typeface="Century Gothic"/>
            </a:endParaRPr>
          </a:p>
        </p:txBody>
      </p:sp>
      <p:sp>
        <p:nvSpPr>
          <p:cNvPr id="38" name="Rectangle 37">
            <a:extLst>
              <a:ext uri="{FF2B5EF4-FFF2-40B4-BE49-F238E27FC236}">
                <a16:creationId xmlns:a16="http://schemas.microsoft.com/office/drawing/2014/main" id="{9760C360-3497-2145-BC80-54CBF3A45F2E}"/>
              </a:ext>
            </a:extLst>
          </p:cNvPr>
          <p:cNvSpPr/>
          <p:nvPr/>
        </p:nvSpPr>
        <p:spPr>
          <a:xfrm>
            <a:off x="9029226" y="2145168"/>
            <a:ext cx="2702979" cy="1623662"/>
          </a:xfrm>
          <a:prstGeom prst="rect">
            <a:avLst/>
          </a:prstGeom>
        </p:spPr>
        <p:txBody>
          <a:bodyPr wrap="square" lIns="0" rIns="0" anchor="t">
            <a:noAutofit/>
          </a:bodyPr>
          <a:lstStyle/>
          <a:p>
            <a:pPr marL="91413" indent="-457063" defTabSz="456788">
              <a:buClr>
                <a:srgbClr val="FC5047"/>
              </a:buClr>
            </a:pPr>
            <a:r>
              <a:rPr lang="en-US" sz="1200" b="1" dirty="0">
                <a:solidFill>
                  <a:srgbClr val="FC5047"/>
                </a:solidFill>
                <a:latin typeface="Century Gothic"/>
              </a:rPr>
              <a:t>“Xandr Invest has been a complete game changer. While we have always been familiar with the high level of flexibility that Xandr offers, we were able to take that to even greater levels using both the Xandr optimization algorithm and the platform’s custom models.” </a:t>
            </a:r>
          </a:p>
        </p:txBody>
      </p:sp>
      <p:sp>
        <p:nvSpPr>
          <p:cNvPr id="41" name="Content Placeholder 19">
            <a:extLst>
              <a:ext uri="{FF2B5EF4-FFF2-40B4-BE49-F238E27FC236}">
                <a16:creationId xmlns:a16="http://schemas.microsoft.com/office/drawing/2014/main" id="{BC0B74B7-0156-1149-B001-A0F88A75EECB}"/>
              </a:ext>
            </a:extLst>
          </p:cNvPr>
          <p:cNvSpPr txBox="1">
            <a:spLocks/>
          </p:cNvSpPr>
          <p:nvPr/>
        </p:nvSpPr>
        <p:spPr>
          <a:xfrm>
            <a:off x="9125568" y="3774405"/>
            <a:ext cx="1489312" cy="376779"/>
          </a:xfrm>
          <a:prstGeom prst="rect">
            <a:avLst/>
          </a:prstGeom>
        </p:spPr>
        <p:txBody>
          <a:bodyPr vert="horz" lIns="0" tIns="0" rIns="0" bIns="0" rtlCol="0" anchor="b" anchorCtr="0">
            <a:noAutofit/>
          </a:bodyPr>
          <a:lstStyle>
            <a:lvl1pPr marL="0" indent="0" algn="l" defTabSz="457062" rtl="0" eaLnBrk="1" latinLnBrk="0" hangingPunct="1">
              <a:lnSpc>
                <a:spcPct val="100000"/>
              </a:lnSpc>
              <a:spcBef>
                <a:spcPts val="400"/>
              </a:spcBef>
              <a:spcAft>
                <a:spcPts val="400"/>
              </a:spcAft>
              <a:buClr>
                <a:schemeClr val="tx1"/>
              </a:buClr>
              <a:buFont typeface="Arial"/>
              <a:buNone/>
              <a:defRPr sz="1400" b="0" i="0" kern="1200">
                <a:solidFill>
                  <a:schemeClr val="tx2"/>
                </a:solidFill>
                <a:latin typeface="+mn-lt"/>
                <a:ea typeface="+mn-ea"/>
                <a:cs typeface="Times New Roman" panose="02020603050405020304" pitchFamily="18" charset="0"/>
              </a:defRPr>
            </a:lvl1pPr>
            <a:lvl2pPr marL="0" indent="0" algn="l" defTabSz="457062" rtl="0" eaLnBrk="1" latinLnBrk="0" hangingPunct="1">
              <a:lnSpc>
                <a:spcPct val="90000"/>
              </a:lnSpc>
              <a:spcBef>
                <a:spcPts val="1200"/>
              </a:spcBef>
              <a:spcAft>
                <a:spcPts val="300"/>
              </a:spcAft>
              <a:buClr>
                <a:schemeClr val="tx2"/>
              </a:buClr>
              <a:buFontTx/>
              <a:buNone/>
              <a:defRPr sz="3600" b="0" i="0" kern="1200" cap="none" baseline="0">
                <a:solidFill>
                  <a:schemeClr val="tx2"/>
                </a:solidFill>
                <a:latin typeface="+mj-lt"/>
                <a:ea typeface="+mn-ea"/>
                <a:cs typeface="+mn-cs"/>
              </a:defRPr>
            </a:lvl2pPr>
            <a:lvl3pPr marL="0" indent="0" algn="l" defTabSz="457062" rtl="0" eaLnBrk="1" latinLnBrk="0" hangingPunct="1">
              <a:lnSpc>
                <a:spcPct val="100000"/>
              </a:lnSpc>
              <a:spcBef>
                <a:spcPts val="1200"/>
              </a:spcBef>
              <a:spcAft>
                <a:spcPts val="400"/>
              </a:spcAft>
              <a:buClr>
                <a:srgbClr val="009FDB"/>
              </a:buClr>
              <a:buFont typeface="Arial" charset="0"/>
              <a:buNone/>
              <a:defRPr sz="1600" b="1" i="0" kern="1200" spc="20" baseline="0">
                <a:solidFill>
                  <a:schemeClr val="tx2"/>
                </a:solidFill>
                <a:latin typeface="Century Gothic" panose="020B0502020202020204" pitchFamily="34" charset="0"/>
                <a:ea typeface="+mn-ea"/>
                <a:cs typeface="+mn-cs"/>
              </a:defRPr>
            </a:lvl3pPr>
            <a:lvl4pPr marL="201168" indent="-201168" algn="l" defTabSz="457062" rtl="0" eaLnBrk="1" latinLnBrk="0" hangingPunct="1">
              <a:lnSpc>
                <a:spcPct val="100000"/>
              </a:lnSpc>
              <a:spcBef>
                <a:spcPts val="200"/>
              </a:spcBef>
              <a:spcAft>
                <a:spcPts val="200"/>
              </a:spcAft>
              <a:buClr>
                <a:schemeClr val="tx2"/>
              </a:buClr>
              <a:buSzPct val="100000"/>
              <a:buFont typeface="Arial" panose="020B0604020202020204" pitchFamily="34" charset="0"/>
              <a:buChar char="•"/>
              <a:defRPr sz="1400" b="0" i="0" kern="1200" spc="20">
                <a:solidFill>
                  <a:schemeClr val="tx2"/>
                </a:solidFill>
                <a:latin typeface="Century Gothic" panose="020B0502020202020204" pitchFamily="34" charset="0"/>
                <a:ea typeface="+mn-ea"/>
                <a:cs typeface="+mn-cs"/>
              </a:defRPr>
            </a:lvl4pPr>
            <a:lvl5pPr marL="393192" indent="-164592" algn="l" defTabSz="457062" rtl="0" eaLnBrk="1" latinLnBrk="0" hangingPunct="1">
              <a:lnSpc>
                <a:spcPct val="100000"/>
              </a:lnSpc>
              <a:spcBef>
                <a:spcPts val="200"/>
              </a:spcBef>
              <a:spcAft>
                <a:spcPts val="200"/>
              </a:spcAft>
              <a:buClr>
                <a:schemeClr val="tx2"/>
              </a:buClr>
              <a:buFont typeface="System Font Regular"/>
              <a:buChar char="–"/>
              <a:defRPr sz="1400" b="0" i="0" kern="1200" spc="20">
                <a:solidFill>
                  <a:schemeClr val="tx2"/>
                </a:solidFill>
                <a:latin typeface="Century Gothic" panose="020B0502020202020204" pitchFamily="34" charset="0"/>
                <a:ea typeface="+mn-ea"/>
                <a:cs typeface="+mn-cs"/>
              </a:defRPr>
            </a:lvl5pPr>
            <a:lvl6pPr marL="612648" indent="-219456" algn="l" defTabSz="457062" rtl="0" eaLnBrk="1" latinLnBrk="0" hangingPunct="1">
              <a:lnSpc>
                <a:spcPct val="100000"/>
              </a:lnSpc>
              <a:spcBef>
                <a:spcPts val="200"/>
              </a:spcBef>
              <a:spcAft>
                <a:spcPts val="200"/>
              </a:spcAft>
              <a:buClr>
                <a:schemeClr val="tx2"/>
              </a:buClr>
              <a:buFont typeface="Lucida Grande" panose="020B0600040502020204" pitchFamily="34" charset="0"/>
              <a:buChar char="→"/>
              <a:defRPr sz="1400" b="0" i="0" kern="1200" spc="20" baseline="0">
                <a:solidFill>
                  <a:schemeClr val="tx2"/>
                </a:solidFill>
                <a:latin typeface="Century Gothic" panose="020B0502020202020204" pitchFamily="34" charset="0"/>
                <a:ea typeface="+mn-ea"/>
                <a:cs typeface="+mn-cs"/>
              </a:defRPr>
            </a:lvl6pPr>
            <a:lvl7pPr marL="0" indent="0" algn="l" defTabSz="457062" rtl="0" eaLnBrk="1" latinLnBrk="0" hangingPunct="1">
              <a:lnSpc>
                <a:spcPct val="100000"/>
              </a:lnSpc>
              <a:spcBef>
                <a:spcPts val="400"/>
              </a:spcBef>
              <a:spcAft>
                <a:spcPts val="400"/>
              </a:spcAft>
              <a:buClr>
                <a:schemeClr val="tx2"/>
              </a:buClr>
              <a:buFont typeface="Arial" panose="020B0604020202020204" pitchFamily="34" charset="0"/>
              <a:buNone/>
              <a:defRPr sz="1000" b="0" i="1" kern="900" spc="20" baseline="0">
                <a:solidFill>
                  <a:schemeClr val="tx2"/>
                </a:solidFill>
                <a:latin typeface="+mn-lt"/>
                <a:ea typeface="+mn-ea"/>
                <a:cs typeface="Times New Roman" panose="02020603050405020304" pitchFamily="18" charset="0"/>
              </a:defRPr>
            </a:lvl7pPr>
            <a:lvl8pPr marL="3427970" indent="-228532" algn="l" defTabSz="457062" rtl="0" eaLnBrk="1" latinLnBrk="0" hangingPunct="1">
              <a:spcBef>
                <a:spcPct val="20000"/>
              </a:spcBef>
              <a:buFont typeface="Arial"/>
              <a:buChar char="•"/>
              <a:defRPr sz="2000" kern="1200">
                <a:solidFill>
                  <a:schemeClr val="tx1"/>
                </a:solidFill>
                <a:latin typeface="+mn-lt"/>
                <a:ea typeface="+mn-ea"/>
                <a:cs typeface="+mn-cs"/>
              </a:defRPr>
            </a:lvl8pPr>
            <a:lvl9pPr marL="3885033" indent="-228532" algn="l" defTabSz="457062" rtl="0" eaLnBrk="1" latinLnBrk="0" hangingPunct="1">
              <a:spcBef>
                <a:spcPct val="20000"/>
              </a:spcBef>
              <a:buFont typeface="Arial"/>
              <a:buChar char="•"/>
              <a:defRPr sz="2000" kern="1200">
                <a:solidFill>
                  <a:schemeClr val="tx1"/>
                </a:solidFill>
                <a:latin typeface="+mn-lt"/>
                <a:ea typeface="+mn-ea"/>
                <a:cs typeface="+mn-cs"/>
              </a:defRPr>
            </a:lvl9pPr>
          </a:lstStyle>
          <a:p>
            <a:pPr defTabSz="456788">
              <a:buClr>
                <a:srgbClr val="FC5047"/>
              </a:buClr>
            </a:pPr>
            <a:r>
              <a:rPr lang="en-US" sz="1100" b="1" dirty="0">
                <a:solidFill>
                  <a:srgbClr val="201F1F"/>
                </a:solidFill>
                <a:latin typeface="Century Gothic"/>
              </a:rPr>
              <a:t>Soubhan Seyedin</a:t>
            </a:r>
            <a:br>
              <a:rPr lang="en-US" sz="1100" dirty="0">
                <a:solidFill>
                  <a:srgbClr val="201F1F"/>
                </a:solidFill>
                <a:latin typeface="Century Gothic"/>
              </a:rPr>
            </a:br>
            <a:r>
              <a:rPr lang="en-US" sz="1100" dirty="0">
                <a:solidFill>
                  <a:srgbClr val="201F1F"/>
                </a:solidFill>
                <a:latin typeface="Century Gothic"/>
              </a:rPr>
              <a:t>Product Lead, MBuy</a:t>
            </a:r>
          </a:p>
        </p:txBody>
      </p:sp>
      <p:cxnSp>
        <p:nvCxnSpPr>
          <p:cNvPr id="26" name="Straight Connector 25">
            <a:extLst>
              <a:ext uri="{FF2B5EF4-FFF2-40B4-BE49-F238E27FC236}">
                <a16:creationId xmlns:a16="http://schemas.microsoft.com/office/drawing/2014/main" id="{A9BEF195-7B90-DF4A-BF27-9794AA80EC24}"/>
              </a:ext>
            </a:extLst>
          </p:cNvPr>
          <p:cNvCxnSpPr/>
          <p:nvPr/>
        </p:nvCxnSpPr>
        <p:spPr>
          <a:xfrm>
            <a:off x="6926755" y="5322321"/>
            <a:ext cx="0" cy="815622"/>
          </a:xfrm>
          <a:prstGeom prst="line">
            <a:avLst/>
          </a:prstGeom>
          <a:ln w="63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AAF27088-C919-3746-B51A-B647A7857600}"/>
              </a:ext>
            </a:extLst>
          </p:cNvPr>
          <p:cNvCxnSpPr>
            <a:cxnSpLocks/>
          </p:cNvCxnSpPr>
          <p:nvPr/>
        </p:nvCxnSpPr>
        <p:spPr>
          <a:xfrm>
            <a:off x="1591834" y="239370"/>
            <a:ext cx="0" cy="198782"/>
          </a:xfrm>
          <a:prstGeom prst="line">
            <a:avLst/>
          </a:prstGeom>
          <a:ln w="6350" cmpd="sng">
            <a:solidFill>
              <a:schemeClr val="tx2">
                <a:lumMod val="25000"/>
                <a:lumOff val="75000"/>
              </a:schemeClr>
            </a:solidFill>
          </a:ln>
          <a:effectLst/>
        </p:spPr>
        <p:style>
          <a:lnRef idx="2">
            <a:schemeClr val="accent1"/>
          </a:lnRef>
          <a:fillRef idx="0">
            <a:schemeClr val="accent1"/>
          </a:fillRef>
          <a:effectRef idx="1">
            <a:schemeClr val="accent1"/>
          </a:effectRef>
          <a:fontRef idx="minor">
            <a:schemeClr val="tx1"/>
          </a:fontRef>
        </p:style>
      </p:cxnSp>
      <p:sp>
        <p:nvSpPr>
          <p:cNvPr id="2" name="TextBox 1">
            <a:extLst>
              <a:ext uri="{FF2B5EF4-FFF2-40B4-BE49-F238E27FC236}">
                <a16:creationId xmlns:a16="http://schemas.microsoft.com/office/drawing/2014/main" id="{DA52075B-CFC4-1E49-8661-162AC9229D58}"/>
              </a:ext>
            </a:extLst>
          </p:cNvPr>
          <p:cNvSpPr txBox="1"/>
          <p:nvPr/>
        </p:nvSpPr>
        <p:spPr>
          <a:xfrm>
            <a:off x="2494072" y="5575293"/>
            <a:ext cx="0" cy="0"/>
          </a:xfrm>
          <a:prstGeom prst="rect">
            <a:avLst/>
          </a:prstGeom>
        </p:spPr>
        <p:txBody>
          <a:bodyPr vert="horz" wrap="none" lIns="0" tIns="0" rIns="0" bIns="0" rtlCol="0" anchor="ctr" anchorCtr="0">
            <a:noAutofit/>
          </a:bodyPr>
          <a:lstStyle/>
          <a:p>
            <a:pPr defTabSz="456925"/>
            <a:endParaRPr lang="en-US" dirty="0">
              <a:solidFill>
                <a:srgbClr val="201F1F"/>
              </a:solidFill>
              <a:latin typeface="Century Gothic"/>
            </a:endParaRPr>
          </a:p>
        </p:txBody>
      </p:sp>
      <p:grpSp>
        <p:nvGrpSpPr>
          <p:cNvPr id="25" name="Group 24">
            <a:extLst>
              <a:ext uri="{FF2B5EF4-FFF2-40B4-BE49-F238E27FC236}">
                <a16:creationId xmlns:a16="http://schemas.microsoft.com/office/drawing/2014/main" id="{5943AE62-1541-8B45-A814-3DDBC24D2113}"/>
              </a:ext>
            </a:extLst>
          </p:cNvPr>
          <p:cNvGrpSpPr/>
          <p:nvPr/>
        </p:nvGrpSpPr>
        <p:grpSpPr>
          <a:xfrm>
            <a:off x="1722439" y="249894"/>
            <a:ext cx="902673" cy="215388"/>
            <a:chOff x="305692" y="4024100"/>
            <a:chExt cx="902908" cy="215444"/>
          </a:xfrm>
        </p:grpSpPr>
        <p:pic>
          <p:nvPicPr>
            <p:cNvPr id="30" name="Picture 29">
              <a:extLst>
                <a:ext uri="{FF2B5EF4-FFF2-40B4-BE49-F238E27FC236}">
                  <a16:creationId xmlns:a16="http://schemas.microsoft.com/office/drawing/2014/main" id="{4569C1F2-5EBC-1E42-ABB1-84E233DA3955}"/>
                </a:ext>
              </a:extLst>
            </p:cNvPr>
            <p:cNvPicPr>
              <a:picLocks noChangeAspect="1"/>
            </p:cNvPicPr>
            <p:nvPr/>
          </p:nvPicPr>
          <p:blipFill>
            <a:blip r:embed="rId3"/>
            <a:stretch>
              <a:fillRect/>
            </a:stretch>
          </p:blipFill>
          <p:spPr>
            <a:xfrm>
              <a:off x="305692" y="4034642"/>
              <a:ext cx="182650" cy="178053"/>
            </a:xfrm>
            <a:prstGeom prst="rect">
              <a:avLst/>
            </a:prstGeom>
          </p:spPr>
        </p:pic>
        <p:sp>
          <p:nvSpPr>
            <p:cNvPr id="35" name="object 11">
              <a:extLst>
                <a:ext uri="{FF2B5EF4-FFF2-40B4-BE49-F238E27FC236}">
                  <a16:creationId xmlns:a16="http://schemas.microsoft.com/office/drawing/2014/main" id="{38FB1654-EDF5-2D4D-A76C-C381254668A1}"/>
                </a:ext>
              </a:extLst>
            </p:cNvPr>
            <p:cNvSpPr txBox="1"/>
            <p:nvPr/>
          </p:nvSpPr>
          <p:spPr>
            <a:xfrm>
              <a:off x="531812" y="4024100"/>
              <a:ext cx="676788" cy="215444"/>
            </a:xfrm>
            <a:prstGeom prst="rect">
              <a:avLst/>
            </a:prstGeom>
          </p:spPr>
          <p:txBody>
            <a:bodyPr vert="horz" wrap="none" lIns="0" tIns="0" rIns="0" bIns="0" rtlCol="0">
              <a:noAutofit/>
            </a:bodyPr>
            <a:lstStyle/>
            <a:p>
              <a:pPr marL="6345" marR="2538" defTabSz="456925">
                <a:spcBef>
                  <a:spcPts val="50"/>
                </a:spcBef>
              </a:pPr>
              <a:r>
                <a:rPr lang="en-US" b="1" spc="-5" dirty="0">
                  <a:solidFill>
                    <a:srgbClr val="201F1F"/>
                  </a:solidFill>
                  <a:latin typeface="Century Gothic" panose="020B0502020202020204" pitchFamily="34" charset="0"/>
                  <a:cs typeface="Galano Grotesque"/>
                </a:rPr>
                <a:t>Pharma</a:t>
              </a:r>
              <a:endParaRPr lang="en-US" b="1" spc="-2" dirty="0">
                <a:solidFill>
                  <a:srgbClr val="201F1F"/>
                </a:solidFill>
                <a:latin typeface="Century Gothic" panose="020B0502020202020204" pitchFamily="34" charset="0"/>
              </a:endParaRPr>
            </a:p>
          </p:txBody>
        </p:sp>
      </p:grpSp>
      <p:pic>
        <p:nvPicPr>
          <p:cNvPr id="7" name="Picture 6">
            <a:extLst>
              <a:ext uri="{FF2B5EF4-FFF2-40B4-BE49-F238E27FC236}">
                <a16:creationId xmlns:a16="http://schemas.microsoft.com/office/drawing/2014/main" id="{C99A8178-4428-214A-9423-1599FEA75C3F}"/>
              </a:ext>
            </a:extLst>
          </p:cNvPr>
          <p:cNvPicPr>
            <a:picLocks noChangeAspect="1"/>
          </p:cNvPicPr>
          <p:nvPr/>
        </p:nvPicPr>
        <p:blipFill>
          <a:blip r:embed="rId4"/>
          <a:stretch>
            <a:fillRect/>
          </a:stretch>
        </p:blipFill>
        <p:spPr>
          <a:xfrm>
            <a:off x="9960353" y="4204494"/>
            <a:ext cx="1086842" cy="756527"/>
          </a:xfrm>
          <a:prstGeom prst="rect">
            <a:avLst/>
          </a:prstGeom>
        </p:spPr>
      </p:pic>
      <p:sp>
        <p:nvSpPr>
          <p:cNvPr id="36" name="object 19">
            <a:extLst>
              <a:ext uri="{FF2B5EF4-FFF2-40B4-BE49-F238E27FC236}">
                <a16:creationId xmlns:a16="http://schemas.microsoft.com/office/drawing/2014/main" id="{A0D930BD-5907-3E41-8F3E-2D0C9930496E}"/>
              </a:ext>
            </a:extLst>
          </p:cNvPr>
          <p:cNvSpPr txBox="1"/>
          <p:nvPr/>
        </p:nvSpPr>
        <p:spPr>
          <a:xfrm>
            <a:off x="7312528" y="5760084"/>
            <a:ext cx="1505984" cy="375644"/>
          </a:xfrm>
          <a:prstGeom prst="rect">
            <a:avLst/>
          </a:prstGeom>
        </p:spPr>
        <p:txBody>
          <a:bodyPr vert="horz" wrap="square" lIns="0" tIns="6346" rIns="0" bIns="0" rtlCol="0">
            <a:noAutofit/>
          </a:bodyPr>
          <a:lstStyle/>
          <a:p>
            <a:pPr marL="6028" marR="2538" defTabSz="456925">
              <a:spcBef>
                <a:spcPts val="50"/>
              </a:spcBef>
            </a:pPr>
            <a:r>
              <a:rPr lang="en-US" sz="1200" spc="-5" dirty="0">
                <a:solidFill>
                  <a:srgbClr val="231F20"/>
                </a:solidFill>
                <a:latin typeface="Century Gothic" panose="020B0502020202020204" pitchFamily="34" charset="0"/>
                <a:cs typeface="Galano Grotesque"/>
              </a:rPr>
              <a:t>drop in cost-per-click</a:t>
            </a:r>
            <a:endParaRPr sz="1200" dirty="0">
              <a:solidFill>
                <a:srgbClr val="201F1F"/>
              </a:solidFill>
              <a:latin typeface="Century Gothic" panose="020B0502020202020204" pitchFamily="34" charset="0"/>
              <a:cs typeface="Galano Grotesque"/>
            </a:endParaRPr>
          </a:p>
        </p:txBody>
      </p:sp>
      <p:sp>
        <p:nvSpPr>
          <p:cNvPr id="37" name="object 12">
            <a:extLst>
              <a:ext uri="{FF2B5EF4-FFF2-40B4-BE49-F238E27FC236}">
                <a16:creationId xmlns:a16="http://schemas.microsoft.com/office/drawing/2014/main" id="{51E33A3F-1B4E-CA48-AB74-D211CD1A9428}"/>
              </a:ext>
            </a:extLst>
          </p:cNvPr>
          <p:cNvSpPr txBox="1"/>
          <p:nvPr/>
        </p:nvSpPr>
        <p:spPr>
          <a:xfrm>
            <a:off x="7312528" y="5229620"/>
            <a:ext cx="1353924" cy="513979"/>
          </a:xfrm>
          <a:prstGeom prst="rect">
            <a:avLst/>
          </a:prstGeom>
        </p:spPr>
        <p:txBody>
          <a:bodyPr vert="horz" wrap="square" lIns="0" tIns="6346" rIns="0" bIns="0" rtlCol="0">
            <a:noAutofit/>
          </a:bodyPr>
          <a:lstStyle/>
          <a:p>
            <a:pPr marL="6345" defTabSz="456925">
              <a:spcBef>
                <a:spcPts val="50"/>
              </a:spcBef>
            </a:pPr>
            <a:r>
              <a:rPr lang="en-US" sz="3199" spc="-2" dirty="0">
                <a:solidFill>
                  <a:srgbClr val="FB5046"/>
                </a:solidFill>
                <a:latin typeface="Century Gothic"/>
              </a:rPr>
              <a:t>95%</a:t>
            </a:r>
            <a:endParaRPr sz="3199" dirty="0">
              <a:solidFill>
                <a:srgbClr val="201F1F"/>
              </a:solidFill>
              <a:latin typeface="Century Gothic"/>
              <a:cs typeface="Galano Grotesque"/>
            </a:endParaRPr>
          </a:p>
        </p:txBody>
      </p:sp>
    </p:spTree>
    <p:extLst>
      <p:ext uri="{BB962C8B-B14F-4D97-AF65-F5344CB8AC3E}">
        <p14:creationId xmlns:p14="http://schemas.microsoft.com/office/powerpoint/2010/main" val="41164159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object 14">
            <a:extLst>
              <a:ext uri="{FF2B5EF4-FFF2-40B4-BE49-F238E27FC236}">
                <a16:creationId xmlns:a16="http://schemas.microsoft.com/office/drawing/2014/main" id="{EBE16E2D-66EB-4C42-9215-8DD56698F794}"/>
              </a:ext>
            </a:extLst>
          </p:cNvPr>
          <p:cNvSpPr txBox="1">
            <a:spLocks/>
          </p:cNvSpPr>
          <p:nvPr/>
        </p:nvSpPr>
        <p:spPr>
          <a:xfrm>
            <a:off x="430726" y="828435"/>
            <a:ext cx="8354385" cy="600631"/>
          </a:xfrm>
          <a:prstGeom prst="rect">
            <a:avLst/>
          </a:prstGeom>
        </p:spPr>
        <p:txBody>
          <a:bodyPr vert="horz" wrap="square" lIns="0" tIns="46325" rIns="0" bIns="0" rtlCol="0">
            <a:noAutofit/>
          </a:bodyPr>
          <a:lstStyle>
            <a:lvl1pPr algn="l" defTabSz="914124" rtl="0" eaLnBrk="1" latinLnBrk="0" hangingPunct="1">
              <a:lnSpc>
                <a:spcPct val="100000"/>
              </a:lnSpc>
              <a:spcBef>
                <a:spcPct val="0"/>
              </a:spcBef>
              <a:spcAft>
                <a:spcPts val="0"/>
              </a:spcAft>
              <a:buNone/>
              <a:defRPr sz="4000" b="0" i="0" kern="1200">
                <a:solidFill>
                  <a:schemeClr val="tx1"/>
                </a:solidFill>
                <a:latin typeface="Times New Roman Regular" panose="02020603050405020304" pitchFamily="18" charset="0"/>
                <a:ea typeface="+mj-ea"/>
                <a:cs typeface="Times New Roman" panose="02020603050405020304" pitchFamily="18" charset="0"/>
              </a:defRPr>
            </a:lvl1pPr>
          </a:lstStyle>
          <a:p>
            <a:pPr marL="6345" defTabSz="913850">
              <a:spcBef>
                <a:spcPts val="365"/>
              </a:spcBef>
            </a:pPr>
            <a:r>
              <a:rPr lang="en-US" sz="3599" spc="30" dirty="0">
                <a:solidFill>
                  <a:srgbClr val="FC5047"/>
                </a:solidFill>
                <a:latin typeface="Times New Roman" panose="02020603050405020304" pitchFamily="18" charset="0"/>
              </a:rPr>
              <a:t>MiQ</a:t>
            </a:r>
            <a:endParaRPr lang="en-US" sz="3599" spc="-5" dirty="0">
              <a:solidFill>
                <a:srgbClr val="FC5047"/>
              </a:solidFill>
              <a:latin typeface="Times New Roman" panose="02020603050405020304" pitchFamily="18" charset="0"/>
            </a:endParaRPr>
          </a:p>
        </p:txBody>
      </p:sp>
      <p:sp>
        <p:nvSpPr>
          <p:cNvPr id="42" name="object 12">
            <a:extLst>
              <a:ext uri="{FF2B5EF4-FFF2-40B4-BE49-F238E27FC236}">
                <a16:creationId xmlns:a16="http://schemas.microsoft.com/office/drawing/2014/main" id="{F87E13FD-7A11-C44B-ADA2-62527C711451}"/>
              </a:ext>
            </a:extLst>
          </p:cNvPr>
          <p:cNvSpPr txBox="1"/>
          <p:nvPr/>
        </p:nvSpPr>
        <p:spPr>
          <a:xfrm>
            <a:off x="456619" y="2185860"/>
            <a:ext cx="4082393" cy="1750406"/>
          </a:xfrm>
          <a:prstGeom prst="rect">
            <a:avLst/>
          </a:prstGeom>
        </p:spPr>
        <p:txBody>
          <a:bodyPr vert="horz" wrap="square" lIns="0" tIns="6346" rIns="0" bIns="0" rtlCol="0">
            <a:noAutofit/>
          </a:bodyPr>
          <a:lstStyle/>
          <a:p>
            <a:pPr marL="6345" defTabSz="456925">
              <a:spcBef>
                <a:spcPts val="50"/>
              </a:spcBef>
            </a:pPr>
            <a:r>
              <a:rPr lang="en-US" sz="1999" spc="-2" dirty="0">
                <a:solidFill>
                  <a:srgbClr val="FB5046"/>
                </a:solidFill>
                <a:latin typeface="Times New Roman" panose="02020603050405020304" pitchFamily="18" charset="0"/>
              </a:rPr>
              <a:t>T</a:t>
            </a:r>
            <a:r>
              <a:rPr sz="1999" spc="-2" dirty="0">
                <a:solidFill>
                  <a:srgbClr val="FB5046"/>
                </a:solidFill>
                <a:latin typeface="Times New Roman" panose="02020603050405020304" pitchFamily="18" charset="0"/>
              </a:rPr>
              <a:t>he</a:t>
            </a:r>
            <a:r>
              <a:rPr sz="1999" spc="10" dirty="0">
                <a:solidFill>
                  <a:srgbClr val="FB5046"/>
                </a:solidFill>
                <a:latin typeface="Times New Roman" panose="02020603050405020304" pitchFamily="18" charset="0"/>
              </a:rPr>
              <a:t> </a:t>
            </a:r>
            <a:r>
              <a:rPr sz="1999" dirty="0">
                <a:solidFill>
                  <a:srgbClr val="FB5046"/>
                </a:solidFill>
                <a:latin typeface="Times New Roman" panose="02020603050405020304" pitchFamily="18" charset="0"/>
              </a:rPr>
              <a:t>Challenge</a:t>
            </a:r>
            <a:endParaRPr sz="1999" dirty="0">
              <a:solidFill>
                <a:srgbClr val="201F1F"/>
              </a:solidFill>
              <a:latin typeface="Times New Roman" panose="02020603050405020304" pitchFamily="18" charset="0"/>
            </a:endParaRPr>
          </a:p>
          <a:p>
            <a:pPr marL="6345" marR="62186" lvl="7" defTabSz="456925">
              <a:spcBef>
                <a:spcPts val="235"/>
              </a:spcBef>
            </a:pPr>
            <a:r>
              <a:rPr lang="en-US" sz="1200" dirty="0">
                <a:solidFill>
                  <a:srgbClr val="201F1F"/>
                </a:solidFill>
                <a:latin typeface="Century Gothic"/>
              </a:rPr>
              <a:t>Increase revenue for MiQ’s airline client by:</a:t>
            </a:r>
          </a:p>
          <a:p>
            <a:pPr marL="177744" marR="62186" lvl="7" indent="-171399" defTabSz="456925">
              <a:spcBef>
                <a:spcPts val="235"/>
              </a:spcBef>
              <a:buFont typeface="Arial" panose="020B0604020202020204" pitchFamily="34" charset="0"/>
              <a:buChar char="•"/>
            </a:pPr>
            <a:r>
              <a:rPr lang="en-US" sz="1200" dirty="0">
                <a:solidFill>
                  <a:srgbClr val="201F1F"/>
                </a:solidFill>
                <a:latin typeface="Century Gothic"/>
              </a:rPr>
              <a:t>focusing on high-value passengers</a:t>
            </a:r>
          </a:p>
          <a:p>
            <a:pPr marL="177744" marR="62186" lvl="7" indent="-171399" defTabSz="456925">
              <a:spcBef>
                <a:spcPts val="235"/>
              </a:spcBef>
              <a:buFont typeface="Arial" panose="020B0604020202020204" pitchFamily="34" charset="0"/>
              <a:buChar char="•"/>
            </a:pPr>
            <a:r>
              <a:rPr lang="en-US" sz="1200" dirty="0">
                <a:solidFill>
                  <a:srgbClr val="201F1F"/>
                </a:solidFill>
                <a:latin typeface="Century Gothic"/>
              </a:rPr>
              <a:t>bringing more users to planes that need to be filled</a:t>
            </a:r>
          </a:p>
          <a:p>
            <a:pPr marL="6345" marR="62186" lvl="7" defTabSz="456925">
              <a:spcBef>
                <a:spcPts val="235"/>
              </a:spcBef>
            </a:pPr>
            <a:endParaRPr sz="1200" dirty="0">
              <a:solidFill>
                <a:srgbClr val="201F1F"/>
              </a:solidFill>
              <a:latin typeface="Century Gothic" panose="020B0502020202020204" pitchFamily="34" charset="0"/>
              <a:cs typeface="Galano Grotesque"/>
            </a:endParaRPr>
          </a:p>
        </p:txBody>
      </p:sp>
      <p:sp>
        <p:nvSpPr>
          <p:cNvPr id="45" name="object 12">
            <a:extLst>
              <a:ext uri="{FF2B5EF4-FFF2-40B4-BE49-F238E27FC236}">
                <a16:creationId xmlns:a16="http://schemas.microsoft.com/office/drawing/2014/main" id="{22B78FB0-6BEE-6D48-AF82-10BD5EE563EC}"/>
              </a:ext>
            </a:extLst>
          </p:cNvPr>
          <p:cNvSpPr txBox="1"/>
          <p:nvPr/>
        </p:nvSpPr>
        <p:spPr>
          <a:xfrm>
            <a:off x="4781731" y="2185860"/>
            <a:ext cx="4082392" cy="2044619"/>
          </a:xfrm>
          <a:prstGeom prst="rect">
            <a:avLst/>
          </a:prstGeom>
        </p:spPr>
        <p:txBody>
          <a:bodyPr vert="horz" wrap="square" lIns="0" tIns="6346" rIns="0" bIns="0" rtlCol="0">
            <a:noAutofit/>
          </a:bodyPr>
          <a:lstStyle/>
          <a:p>
            <a:pPr marL="6345" defTabSz="456925">
              <a:spcBef>
                <a:spcPts val="50"/>
              </a:spcBef>
            </a:pPr>
            <a:r>
              <a:rPr sz="1999" spc="-2" dirty="0">
                <a:solidFill>
                  <a:srgbClr val="FB5046"/>
                </a:solidFill>
                <a:latin typeface="Times New Roman" panose="02020603050405020304" pitchFamily="18" charset="0"/>
              </a:rPr>
              <a:t>The</a:t>
            </a:r>
            <a:r>
              <a:rPr sz="1999" spc="10" dirty="0">
                <a:solidFill>
                  <a:srgbClr val="FB5046"/>
                </a:solidFill>
                <a:latin typeface="Times New Roman" panose="02020603050405020304" pitchFamily="18" charset="0"/>
              </a:rPr>
              <a:t> </a:t>
            </a:r>
            <a:r>
              <a:rPr lang="en-US" sz="1999" dirty="0">
                <a:solidFill>
                  <a:srgbClr val="FB5046"/>
                </a:solidFill>
                <a:latin typeface="Times New Roman" panose="02020603050405020304" pitchFamily="18" charset="0"/>
              </a:rPr>
              <a:t>Solution</a:t>
            </a:r>
            <a:endParaRPr sz="1999" dirty="0">
              <a:solidFill>
                <a:srgbClr val="201F1F"/>
              </a:solidFill>
              <a:latin typeface="Times New Roman" panose="02020603050405020304" pitchFamily="18" charset="0"/>
            </a:endParaRPr>
          </a:p>
          <a:p>
            <a:pPr marL="171399" indent="-171399" defTabSz="456925">
              <a:buFont typeface="Arial" panose="020B0604020202020204" pitchFamily="34" charset="0"/>
              <a:buChar char="•"/>
            </a:pPr>
            <a:r>
              <a:rPr lang="en-US" sz="1200" dirty="0">
                <a:solidFill>
                  <a:srgbClr val="201F1F"/>
                </a:solidFill>
                <a:latin typeface="Century Gothic"/>
              </a:rPr>
              <a:t>Use Xandr Invest to execute a custom buying strategy relying on proprietary data and insights</a:t>
            </a:r>
          </a:p>
          <a:p>
            <a:pPr marL="171399" indent="-171399" defTabSz="456925">
              <a:buFont typeface="Arial" panose="020B0604020202020204" pitchFamily="34" charset="0"/>
              <a:buChar char="•"/>
            </a:pPr>
            <a:r>
              <a:rPr lang="en-US" sz="1200" dirty="0">
                <a:solidFill>
                  <a:srgbClr val="201F1F"/>
                </a:solidFill>
                <a:latin typeface="Century Gothic"/>
              </a:rPr>
              <a:t>Leverage real-time flight inventory data to dynamically optimize bidding</a:t>
            </a:r>
          </a:p>
          <a:p>
            <a:pPr marL="171399" indent="-171399" defTabSz="456925">
              <a:buFont typeface="Arial" panose="020B0604020202020204" pitchFamily="34" charset="0"/>
              <a:buChar char="•"/>
            </a:pPr>
            <a:r>
              <a:rPr lang="en-US" sz="1200" dirty="0">
                <a:solidFill>
                  <a:srgbClr val="201F1F"/>
                </a:solidFill>
                <a:latin typeface="Century Gothic"/>
              </a:rPr>
              <a:t>Improve plane fill rate by bidding more on flights with a large number of free seats</a:t>
            </a:r>
          </a:p>
        </p:txBody>
      </p:sp>
      <p:sp>
        <p:nvSpPr>
          <p:cNvPr id="48" name="object 20">
            <a:extLst>
              <a:ext uri="{FF2B5EF4-FFF2-40B4-BE49-F238E27FC236}">
                <a16:creationId xmlns:a16="http://schemas.microsoft.com/office/drawing/2014/main" id="{19E39845-F5CF-8D4E-8C15-10FAF1F53789}"/>
              </a:ext>
            </a:extLst>
          </p:cNvPr>
          <p:cNvSpPr txBox="1"/>
          <p:nvPr/>
        </p:nvSpPr>
        <p:spPr>
          <a:xfrm>
            <a:off x="442647" y="5225222"/>
            <a:ext cx="1477586" cy="314105"/>
          </a:xfrm>
          <a:prstGeom prst="rect">
            <a:avLst/>
          </a:prstGeom>
        </p:spPr>
        <p:txBody>
          <a:bodyPr vert="horz" wrap="square" lIns="0" tIns="6346" rIns="0" bIns="0" rtlCol="0">
            <a:noAutofit/>
          </a:bodyPr>
          <a:lstStyle/>
          <a:p>
            <a:pPr marL="6345" defTabSz="456925">
              <a:spcBef>
                <a:spcPts val="50"/>
              </a:spcBef>
            </a:pPr>
            <a:r>
              <a:rPr sz="1999" spc="-2" dirty="0">
                <a:solidFill>
                  <a:srgbClr val="FFFFFF"/>
                </a:solidFill>
                <a:latin typeface="Times New Roman" panose="02020603050405020304" pitchFamily="18" charset="0"/>
              </a:rPr>
              <a:t>The</a:t>
            </a:r>
            <a:r>
              <a:rPr sz="1999" spc="7" dirty="0">
                <a:solidFill>
                  <a:srgbClr val="FFFFFF"/>
                </a:solidFill>
                <a:latin typeface="Times New Roman" panose="02020603050405020304" pitchFamily="18" charset="0"/>
              </a:rPr>
              <a:t> </a:t>
            </a:r>
            <a:r>
              <a:rPr sz="1999" dirty="0">
                <a:solidFill>
                  <a:srgbClr val="FFFFFF"/>
                </a:solidFill>
                <a:latin typeface="Times New Roman" panose="02020603050405020304" pitchFamily="18" charset="0"/>
              </a:rPr>
              <a:t>Results</a:t>
            </a:r>
          </a:p>
        </p:txBody>
      </p:sp>
      <p:sp>
        <p:nvSpPr>
          <p:cNvPr id="52" name="object 19">
            <a:extLst>
              <a:ext uri="{FF2B5EF4-FFF2-40B4-BE49-F238E27FC236}">
                <a16:creationId xmlns:a16="http://schemas.microsoft.com/office/drawing/2014/main" id="{B8AC0BA9-0538-2140-882E-0253A1996D46}"/>
              </a:ext>
            </a:extLst>
          </p:cNvPr>
          <p:cNvSpPr txBox="1"/>
          <p:nvPr/>
        </p:nvSpPr>
        <p:spPr>
          <a:xfrm>
            <a:off x="3360594" y="5762297"/>
            <a:ext cx="2130040" cy="267268"/>
          </a:xfrm>
          <a:prstGeom prst="rect">
            <a:avLst/>
          </a:prstGeom>
        </p:spPr>
        <p:txBody>
          <a:bodyPr vert="horz" wrap="square" lIns="0" tIns="6346" rIns="0" bIns="0" rtlCol="0">
            <a:noAutofit/>
          </a:bodyPr>
          <a:lstStyle/>
          <a:p>
            <a:pPr marL="6028" marR="2538" defTabSz="456925">
              <a:spcBef>
                <a:spcPts val="50"/>
              </a:spcBef>
            </a:pPr>
            <a:r>
              <a:rPr lang="en-US" sz="1200" spc="-5" dirty="0">
                <a:solidFill>
                  <a:srgbClr val="231F20"/>
                </a:solidFill>
                <a:latin typeface="Century Gothic" panose="020B0502020202020204" pitchFamily="34" charset="0"/>
                <a:cs typeface="Galano Grotesque"/>
              </a:rPr>
              <a:t>more revenue delivered vs. a standard CPA campaign</a:t>
            </a:r>
            <a:endParaRPr sz="1200" dirty="0">
              <a:solidFill>
                <a:srgbClr val="201F1F"/>
              </a:solidFill>
              <a:latin typeface="Century Gothic" panose="020B0502020202020204" pitchFamily="34" charset="0"/>
              <a:cs typeface="Galano Grotesque"/>
            </a:endParaRPr>
          </a:p>
        </p:txBody>
      </p:sp>
      <p:cxnSp>
        <p:nvCxnSpPr>
          <p:cNvPr id="57" name="Straight Connector 56">
            <a:extLst>
              <a:ext uri="{FF2B5EF4-FFF2-40B4-BE49-F238E27FC236}">
                <a16:creationId xmlns:a16="http://schemas.microsoft.com/office/drawing/2014/main" id="{64A75C95-F908-7A44-8B1A-070B917E70D9}"/>
              </a:ext>
            </a:extLst>
          </p:cNvPr>
          <p:cNvCxnSpPr/>
          <p:nvPr/>
        </p:nvCxnSpPr>
        <p:spPr>
          <a:xfrm>
            <a:off x="5625334" y="5322321"/>
            <a:ext cx="0" cy="815622"/>
          </a:xfrm>
          <a:prstGeom prst="line">
            <a:avLst/>
          </a:prstGeom>
          <a:ln w="635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31" name="object 11">
            <a:extLst>
              <a:ext uri="{FF2B5EF4-FFF2-40B4-BE49-F238E27FC236}">
                <a16:creationId xmlns:a16="http://schemas.microsoft.com/office/drawing/2014/main" id="{8CC555F1-B330-D54F-824F-D11919E0CB33}"/>
              </a:ext>
            </a:extLst>
          </p:cNvPr>
          <p:cNvSpPr txBox="1"/>
          <p:nvPr/>
        </p:nvSpPr>
        <p:spPr>
          <a:xfrm>
            <a:off x="1963225" y="224735"/>
            <a:ext cx="3426768" cy="191026"/>
          </a:xfrm>
          <a:prstGeom prst="rect">
            <a:avLst/>
          </a:prstGeom>
        </p:spPr>
        <p:txBody>
          <a:bodyPr vert="horz" wrap="square" lIns="0" tIns="6346" rIns="0" bIns="0" rtlCol="0">
            <a:noAutofit/>
          </a:bodyPr>
          <a:lstStyle/>
          <a:p>
            <a:pPr marL="6345" marR="2538" defTabSz="456925">
              <a:spcBef>
                <a:spcPts val="50"/>
              </a:spcBef>
            </a:pPr>
            <a:r>
              <a:rPr lang="en-US" b="1" spc="20" dirty="0">
                <a:solidFill>
                  <a:srgbClr val="201F1F"/>
                </a:solidFill>
                <a:latin typeface="Century Gothic" panose="020B0502020202020204" pitchFamily="34" charset="0"/>
              </a:rPr>
              <a:t>Travel</a:t>
            </a:r>
          </a:p>
        </p:txBody>
      </p:sp>
      <p:sp>
        <p:nvSpPr>
          <p:cNvPr id="28" name="object 12">
            <a:extLst>
              <a:ext uri="{FF2B5EF4-FFF2-40B4-BE49-F238E27FC236}">
                <a16:creationId xmlns:a16="http://schemas.microsoft.com/office/drawing/2014/main" id="{97A7C488-3732-A649-8597-4172D0CFFB72}"/>
              </a:ext>
            </a:extLst>
          </p:cNvPr>
          <p:cNvSpPr txBox="1"/>
          <p:nvPr/>
        </p:nvSpPr>
        <p:spPr>
          <a:xfrm>
            <a:off x="3381301" y="5243784"/>
            <a:ext cx="1353924" cy="513979"/>
          </a:xfrm>
          <a:prstGeom prst="rect">
            <a:avLst/>
          </a:prstGeom>
        </p:spPr>
        <p:txBody>
          <a:bodyPr vert="horz" wrap="square" lIns="0" tIns="6346" rIns="0" bIns="0" rtlCol="0">
            <a:noAutofit/>
          </a:bodyPr>
          <a:lstStyle/>
          <a:p>
            <a:pPr marL="6345" defTabSz="456925">
              <a:spcBef>
                <a:spcPts val="50"/>
              </a:spcBef>
            </a:pPr>
            <a:r>
              <a:rPr lang="en-US" sz="3199" spc="-2" dirty="0">
                <a:solidFill>
                  <a:srgbClr val="FB5046"/>
                </a:solidFill>
                <a:latin typeface="Century Gothic"/>
              </a:rPr>
              <a:t>2.1X</a:t>
            </a:r>
            <a:endParaRPr sz="3199" dirty="0">
              <a:solidFill>
                <a:srgbClr val="201F1F"/>
              </a:solidFill>
              <a:latin typeface="Century Gothic"/>
              <a:cs typeface="Galano Grotesque"/>
            </a:endParaRPr>
          </a:p>
        </p:txBody>
      </p:sp>
      <p:sp>
        <p:nvSpPr>
          <p:cNvPr id="33" name="Freeform 529">
            <a:extLst>
              <a:ext uri="{FF2B5EF4-FFF2-40B4-BE49-F238E27FC236}">
                <a16:creationId xmlns:a16="http://schemas.microsoft.com/office/drawing/2014/main" id="{CC9BAE8C-0312-AD40-B9A9-5ED5EF9C95EE}"/>
              </a:ext>
            </a:extLst>
          </p:cNvPr>
          <p:cNvSpPr>
            <a:spLocks noChangeAspect="1" noEditPoints="1"/>
          </p:cNvSpPr>
          <p:nvPr/>
        </p:nvSpPr>
        <p:spPr bwMode="auto">
          <a:xfrm>
            <a:off x="5855580" y="5349818"/>
            <a:ext cx="454239" cy="454733"/>
          </a:xfrm>
          <a:custGeom>
            <a:avLst/>
            <a:gdLst>
              <a:gd name="T0" fmla="*/ 2602 w 2736"/>
              <a:gd name="T1" fmla="*/ 779 h 2739"/>
              <a:gd name="T2" fmla="*/ 2158 w 2736"/>
              <a:gd name="T3" fmla="*/ 252 h 2739"/>
              <a:gd name="T4" fmla="*/ 1532 w 2736"/>
              <a:gd name="T5" fmla="*/ 10 h 2739"/>
              <a:gd name="T6" fmla="*/ 798 w 2736"/>
              <a:gd name="T7" fmla="*/ 125 h 2739"/>
              <a:gd name="T8" fmla="*/ 563 w 2736"/>
              <a:gd name="T9" fmla="*/ 151 h 2739"/>
              <a:gd name="T10" fmla="*/ 158 w 2736"/>
              <a:gd name="T11" fmla="*/ 732 h 2739"/>
              <a:gd name="T12" fmla="*/ 0 w 2736"/>
              <a:gd name="T13" fmla="*/ 1370 h 2739"/>
              <a:gd name="T14" fmla="*/ 134 w 2736"/>
              <a:gd name="T15" fmla="*/ 1962 h 2739"/>
              <a:gd name="T16" fmla="*/ 602 w 2736"/>
              <a:gd name="T17" fmla="*/ 2504 h 2739"/>
              <a:gd name="T18" fmla="*/ 1140 w 2736"/>
              <a:gd name="T19" fmla="*/ 2721 h 2739"/>
              <a:gd name="T20" fmla="*/ 2086 w 2736"/>
              <a:gd name="T21" fmla="*/ 2534 h 2739"/>
              <a:gd name="T22" fmla="*/ 2527 w 2736"/>
              <a:gd name="T23" fmla="*/ 2096 h 2739"/>
              <a:gd name="T24" fmla="*/ 2736 w 2736"/>
              <a:gd name="T25" fmla="*/ 1370 h 2739"/>
              <a:gd name="T26" fmla="*/ 2568 w 2736"/>
              <a:gd name="T27" fmla="*/ 1874 h 2739"/>
              <a:gd name="T28" fmla="*/ 2568 w 2736"/>
              <a:gd name="T29" fmla="*/ 1756 h 2739"/>
              <a:gd name="T30" fmla="*/ 2303 w 2736"/>
              <a:gd name="T31" fmla="*/ 1435 h 2739"/>
              <a:gd name="T32" fmla="*/ 2620 w 2736"/>
              <a:gd name="T33" fmla="*/ 1015 h 2739"/>
              <a:gd name="T34" fmla="*/ 888 w 2736"/>
              <a:gd name="T35" fmla="*/ 1775 h 2739"/>
              <a:gd name="T36" fmla="*/ 1095 w 2736"/>
              <a:gd name="T37" fmla="*/ 1678 h 2739"/>
              <a:gd name="T38" fmla="*/ 1129 w 2736"/>
              <a:gd name="T39" fmla="*/ 1905 h 2739"/>
              <a:gd name="T40" fmla="*/ 902 w 2736"/>
              <a:gd name="T41" fmla="*/ 1871 h 2739"/>
              <a:gd name="T42" fmla="*/ 1785 w 2736"/>
              <a:gd name="T43" fmla="*/ 1641 h 2739"/>
              <a:gd name="T44" fmla="*/ 1236 w 2736"/>
              <a:gd name="T45" fmla="*/ 1804 h 2739"/>
              <a:gd name="T46" fmla="*/ 2308 w 2736"/>
              <a:gd name="T47" fmla="*/ 1654 h 2739"/>
              <a:gd name="T48" fmla="*/ 1767 w 2736"/>
              <a:gd name="T49" fmla="*/ 1916 h 2739"/>
              <a:gd name="T50" fmla="*/ 2012 w 2736"/>
              <a:gd name="T51" fmla="*/ 831 h 2739"/>
              <a:gd name="T52" fmla="*/ 1946 w 2736"/>
              <a:gd name="T53" fmla="*/ 970 h 2739"/>
              <a:gd name="T54" fmla="*/ 1851 w 2736"/>
              <a:gd name="T55" fmla="*/ 855 h 2739"/>
              <a:gd name="T56" fmla="*/ 2092 w 2736"/>
              <a:gd name="T57" fmla="*/ 1169 h 2739"/>
              <a:gd name="T58" fmla="*/ 2509 w 2736"/>
              <a:gd name="T59" fmla="*/ 894 h 2739"/>
              <a:gd name="T60" fmla="*/ 2077 w 2736"/>
              <a:gd name="T61" fmla="*/ 953 h 2739"/>
              <a:gd name="T62" fmla="*/ 1998 w 2736"/>
              <a:gd name="T63" fmla="*/ 737 h 2739"/>
              <a:gd name="T64" fmla="*/ 1802 w 2736"/>
              <a:gd name="T65" fmla="*/ 142 h 2739"/>
              <a:gd name="T66" fmla="*/ 1600 w 2736"/>
              <a:gd name="T67" fmla="*/ 88 h 2739"/>
              <a:gd name="T68" fmla="*/ 1889 w 2736"/>
              <a:gd name="T69" fmla="*/ 535 h 2739"/>
              <a:gd name="T70" fmla="*/ 1312 w 2736"/>
              <a:gd name="T71" fmla="*/ 329 h 2739"/>
              <a:gd name="T72" fmla="*/ 900 w 2736"/>
              <a:gd name="T73" fmla="*/ 154 h 2739"/>
              <a:gd name="T74" fmla="*/ 1577 w 2736"/>
              <a:gd name="T75" fmla="*/ 84 h 2739"/>
              <a:gd name="T76" fmla="*/ 779 w 2736"/>
              <a:gd name="T77" fmla="*/ 265 h 2739"/>
              <a:gd name="T78" fmla="*/ 617 w 2736"/>
              <a:gd name="T79" fmla="*/ 289 h 2739"/>
              <a:gd name="T80" fmla="*/ 683 w 2736"/>
              <a:gd name="T81" fmla="*/ 150 h 2739"/>
              <a:gd name="T82" fmla="*/ 552 w 2736"/>
              <a:gd name="T83" fmla="*/ 1672 h 2739"/>
              <a:gd name="T84" fmla="*/ 468 w 2736"/>
              <a:gd name="T85" fmla="*/ 1552 h 2739"/>
              <a:gd name="T86" fmla="*/ 94 w 2736"/>
              <a:gd name="T87" fmla="*/ 1107 h 2739"/>
              <a:gd name="T88" fmla="*/ 610 w 2736"/>
              <a:gd name="T89" fmla="*/ 371 h 2739"/>
              <a:gd name="T90" fmla="*/ 839 w 2736"/>
              <a:gd name="T91" fmla="*/ 292 h 2739"/>
              <a:gd name="T92" fmla="*/ 1445 w 2736"/>
              <a:gd name="T93" fmla="*/ 485 h 2739"/>
              <a:gd name="T94" fmla="*/ 1799 w 2736"/>
              <a:gd name="T95" fmla="*/ 956 h 2739"/>
              <a:gd name="T96" fmla="*/ 1469 w 2736"/>
              <a:gd name="T97" fmla="*/ 1581 h 2739"/>
              <a:gd name="T98" fmla="*/ 1028 w 2736"/>
              <a:gd name="T99" fmla="*/ 1594 h 2739"/>
              <a:gd name="T100" fmla="*/ 822 w 2736"/>
              <a:gd name="T101" fmla="*/ 1846 h 2739"/>
              <a:gd name="T102" fmla="*/ 179 w 2736"/>
              <a:gd name="T103" fmla="*/ 1901 h 2739"/>
              <a:gd name="T104" fmla="*/ 242 w 2736"/>
              <a:gd name="T105" fmla="*/ 2024 h 2739"/>
              <a:gd name="T106" fmla="*/ 879 w 2736"/>
              <a:gd name="T107" fmla="*/ 1951 h 2739"/>
              <a:gd name="T108" fmla="*/ 1123 w 2736"/>
              <a:gd name="T109" fmla="*/ 1989 h 2739"/>
              <a:gd name="T110" fmla="*/ 1675 w 2736"/>
              <a:gd name="T111" fmla="*/ 1975 h 2739"/>
              <a:gd name="T112" fmla="*/ 1210 w 2736"/>
              <a:gd name="T113" fmla="*/ 2627 h 2739"/>
              <a:gd name="T114" fmla="*/ 650 w 2736"/>
              <a:gd name="T115" fmla="*/ 2456 h 2739"/>
              <a:gd name="T116" fmla="*/ 1329 w 2736"/>
              <a:gd name="T117" fmla="*/ 2634 h 2739"/>
              <a:gd name="T118" fmla="*/ 1903 w 2736"/>
              <a:gd name="T119" fmla="*/ 1986 h 2739"/>
              <a:gd name="T120" fmla="*/ 2306 w 2736"/>
              <a:gd name="T121" fmla="*/ 2219 h 2739"/>
              <a:gd name="T122" fmla="*/ 1596 w 2736"/>
              <a:gd name="T123" fmla="*/ 2652 h 27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736" h="2739">
                <a:moveTo>
                  <a:pt x="2736" y="1370"/>
                </a:moveTo>
                <a:lnTo>
                  <a:pt x="2736" y="1370"/>
                </a:lnTo>
                <a:lnTo>
                  <a:pt x="2735" y="1330"/>
                </a:lnTo>
                <a:lnTo>
                  <a:pt x="2733" y="1291"/>
                </a:lnTo>
                <a:lnTo>
                  <a:pt x="2730" y="1253"/>
                </a:lnTo>
                <a:lnTo>
                  <a:pt x="2728" y="1214"/>
                </a:lnTo>
                <a:lnTo>
                  <a:pt x="2722" y="1176"/>
                </a:lnTo>
                <a:lnTo>
                  <a:pt x="2716" y="1138"/>
                </a:lnTo>
                <a:lnTo>
                  <a:pt x="2709" y="1100"/>
                </a:lnTo>
                <a:lnTo>
                  <a:pt x="2701" y="1064"/>
                </a:lnTo>
                <a:lnTo>
                  <a:pt x="2693" y="1027"/>
                </a:lnTo>
                <a:lnTo>
                  <a:pt x="2683" y="991"/>
                </a:lnTo>
                <a:lnTo>
                  <a:pt x="2672" y="955"/>
                </a:lnTo>
                <a:lnTo>
                  <a:pt x="2659" y="920"/>
                </a:lnTo>
                <a:lnTo>
                  <a:pt x="2646" y="884"/>
                </a:lnTo>
                <a:lnTo>
                  <a:pt x="2632" y="849"/>
                </a:lnTo>
                <a:lnTo>
                  <a:pt x="2618" y="814"/>
                </a:lnTo>
                <a:lnTo>
                  <a:pt x="2603" y="781"/>
                </a:lnTo>
                <a:lnTo>
                  <a:pt x="2603" y="781"/>
                </a:lnTo>
                <a:lnTo>
                  <a:pt x="2602" y="779"/>
                </a:lnTo>
                <a:lnTo>
                  <a:pt x="2602" y="779"/>
                </a:lnTo>
                <a:lnTo>
                  <a:pt x="2602" y="778"/>
                </a:lnTo>
                <a:lnTo>
                  <a:pt x="2602" y="778"/>
                </a:lnTo>
                <a:lnTo>
                  <a:pt x="2583" y="742"/>
                </a:lnTo>
                <a:lnTo>
                  <a:pt x="2564" y="705"/>
                </a:lnTo>
                <a:lnTo>
                  <a:pt x="2543" y="670"/>
                </a:lnTo>
                <a:lnTo>
                  <a:pt x="2522" y="635"/>
                </a:lnTo>
                <a:lnTo>
                  <a:pt x="2499" y="600"/>
                </a:lnTo>
                <a:lnTo>
                  <a:pt x="2476" y="566"/>
                </a:lnTo>
                <a:lnTo>
                  <a:pt x="2450" y="534"/>
                </a:lnTo>
                <a:lnTo>
                  <a:pt x="2425" y="502"/>
                </a:lnTo>
                <a:lnTo>
                  <a:pt x="2399" y="471"/>
                </a:lnTo>
                <a:lnTo>
                  <a:pt x="2372" y="440"/>
                </a:lnTo>
                <a:lnTo>
                  <a:pt x="2344" y="411"/>
                </a:lnTo>
                <a:lnTo>
                  <a:pt x="2315" y="383"/>
                </a:lnTo>
                <a:lnTo>
                  <a:pt x="2285" y="355"/>
                </a:lnTo>
                <a:lnTo>
                  <a:pt x="2254" y="328"/>
                </a:lnTo>
                <a:lnTo>
                  <a:pt x="2224" y="301"/>
                </a:lnTo>
                <a:lnTo>
                  <a:pt x="2191" y="276"/>
                </a:lnTo>
                <a:lnTo>
                  <a:pt x="2158" y="252"/>
                </a:lnTo>
                <a:lnTo>
                  <a:pt x="2124" y="228"/>
                </a:lnTo>
                <a:lnTo>
                  <a:pt x="2089" y="207"/>
                </a:lnTo>
                <a:lnTo>
                  <a:pt x="2054" y="186"/>
                </a:lnTo>
                <a:lnTo>
                  <a:pt x="2019" y="165"/>
                </a:lnTo>
                <a:lnTo>
                  <a:pt x="1983" y="147"/>
                </a:lnTo>
                <a:lnTo>
                  <a:pt x="1945" y="129"/>
                </a:lnTo>
                <a:lnTo>
                  <a:pt x="1907" y="112"/>
                </a:lnTo>
                <a:lnTo>
                  <a:pt x="1869" y="95"/>
                </a:lnTo>
                <a:lnTo>
                  <a:pt x="1830" y="81"/>
                </a:lnTo>
                <a:lnTo>
                  <a:pt x="1791" y="67"/>
                </a:lnTo>
                <a:lnTo>
                  <a:pt x="1752" y="55"/>
                </a:lnTo>
                <a:lnTo>
                  <a:pt x="1711" y="43"/>
                </a:lnTo>
                <a:lnTo>
                  <a:pt x="1670" y="34"/>
                </a:lnTo>
                <a:lnTo>
                  <a:pt x="1628" y="25"/>
                </a:lnTo>
                <a:lnTo>
                  <a:pt x="1586" y="18"/>
                </a:lnTo>
                <a:lnTo>
                  <a:pt x="1586" y="18"/>
                </a:lnTo>
                <a:lnTo>
                  <a:pt x="1585" y="18"/>
                </a:lnTo>
                <a:lnTo>
                  <a:pt x="1585" y="18"/>
                </a:lnTo>
                <a:lnTo>
                  <a:pt x="1585" y="18"/>
                </a:lnTo>
                <a:lnTo>
                  <a:pt x="1532" y="10"/>
                </a:lnTo>
                <a:lnTo>
                  <a:pt x="1477" y="4"/>
                </a:lnTo>
                <a:lnTo>
                  <a:pt x="1423" y="1"/>
                </a:lnTo>
                <a:lnTo>
                  <a:pt x="1368" y="0"/>
                </a:lnTo>
                <a:lnTo>
                  <a:pt x="1368" y="0"/>
                </a:lnTo>
                <a:lnTo>
                  <a:pt x="1330" y="0"/>
                </a:lnTo>
                <a:lnTo>
                  <a:pt x="1294" y="1"/>
                </a:lnTo>
                <a:lnTo>
                  <a:pt x="1256" y="4"/>
                </a:lnTo>
                <a:lnTo>
                  <a:pt x="1220" y="8"/>
                </a:lnTo>
                <a:lnTo>
                  <a:pt x="1183" y="13"/>
                </a:lnTo>
                <a:lnTo>
                  <a:pt x="1147" y="18"/>
                </a:lnTo>
                <a:lnTo>
                  <a:pt x="1112" y="24"/>
                </a:lnTo>
                <a:lnTo>
                  <a:pt x="1075" y="31"/>
                </a:lnTo>
                <a:lnTo>
                  <a:pt x="1040" y="39"/>
                </a:lnTo>
                <a:lnTo>
                  <a:pt x="1005" y="49"/>
                </a:lnTo>
                <a:lnTo>
                  <a:pt x="970" y="59"/>
                </a:lnTo>
                <a:lnTo>
                  <a:pt x="935" y="70"/>
                </a:lnTo>
                <a:lnTo>
                  <a:pt x="900" y="83"/>
                </a:lnTo>
                <a:lnTo>
                  <a:pt x="867" y="95"/>
                </a:lnTo>
                <a:lnTo>
                  <a:pt x="832" y="109"/>
                </a:lnTo>
                <a:lnTo>
                  <a:pt x="798" y="125"/>
                </a:lnTo>
                <a:lnTo>
                  <a:pt x="798" y="125"/>
                </a:lnTo>
                <a:lnTo>
                  <a:pt x="788" y="115"/>
                </a:lnTo>
                <a:lnTo>
                  <a:pt x="776" y="107"/>
                </a:lnTo>
                <a:lnTo>
                  <a:pt x="763" y="100"/>
                </a:lnTo>
                <a:lnTo>
                  <a:pt x="751" y="94"/>
                </a:lnTo>
                <a:lnTo>
                  <a:pt x="737" y="88"/>
                </a:lnTo>
                <a:lnTo>
                  <a:pt x="723" y="86"/>
                </a:lnTo>
                <a:lnTo>
                  <a:pt x="707" y="83"/>
                </a:lnTo>
                <a:lnTo>
                  <a:pt x="693" y="83"/>
                </a:lnTo>
                <a:lnTo>
                  <a:pt x="693" y="83"/>
                </a:lnTo>
                <a:lnTo>
                  <a:pt x="676" y="83"/>
                </a:lnTo>
                <a:lnTo>
                  <a:pt x="661" y="86"/>
                </a:lnTo>
                <a:lnTo>
                  <a:pt x="645" y="90"/>
                </a:lnTo>
                <a:lnTo>
                  <a:pt x="631" y="94"/>
                </a:lnTo>
                <a:lnTo>
                  <a:pt x="617" y="101"/>
                </a:lnTo>
                <a:lnTo>
                  <a:pt x="605" y="109"/>
                </a:lnTo>
                <a:lnTo>
                  <a:pt x="592" y="118"/>
                </a:lnTo>
                <a:lnTo>
                  <a:pt x="582" y="128"/>
                </a:lnTo>
                <a:lnTo>
                  <a:pt x="571" y="139"/>
                </a:lnTo>
                <a:lnTo>
                  <a:pt x="563" y="151"/>
                </a:lnTo>
                <a:lnTo>
                  <a:pt x="554" y="164"/>
                </a:lnTo>
                <a:lnTo>
                  <a:pt x="549" y="178"/>
                </a:lnTo>
                <a:lnTo>
                  <a:pt x="543" y="192"/>
                </a:lnTo>
                <a:lnTo>
                  <a:pt x="539" y="207"/>
                </a:lnTo>
                <a:lnTo>
                  <a:pt x="536" y="223"/>
                </a:lnTo>
                <a:lnTo>
                  <a:pt x="536" y="238"/>
                </a:lnTo>
                <a:lnTo>
                  <a:pt x="536" y="238"/>
                </a:lnTo>
                <a:lnTo>
                  <a:pt x="538" y="259"/>
                </a:lnTo>
                <a:lnTo>
                  <a:pt x="542" y="279"/>
                </a:lnTo>
                <a:lnTo>
                  <a:pt x="542" y="279"/>
                </a:lnTo>
                <a:lnTo>
                  <a:pt x="494" y="317"/>
                </a:lnTo>
                <a:lnTo>
                  <a:pt x="448" y="356"/>
                </a:lnTo>
                <a:lnTo>
                  <a:pt x="405" y="397"/>
                </a:lnTo>
                <a:lnTo>
                  <a:pt x="364" y="440"/>
                </a:lnTo>
                <a:lnTo>
                  <a:pt x="323" y="485"/>
                </a:lnTo>
                <a:lnTo>
                  <a:pt x="287" y="531"/>
                </a:lnTo>
                <a:lnTo>
                  <a:pt x="251" y="580"/>
                </a:lnTo>
                <a:lnTo>
                  <a:pt x="218" y="629"/>
                </a:lnTo>
                <a:lnTo>
                  <a:pt x="186" y="680"/>
                </a:lnTo>
                <a:lnTo>
                  <a:pt x="158" y="732"/>
                </a:lnTo>
                <a:lnTo>
                  <a:pt x="132" y="785"/>
                </a:lnTo>
                <a:lnTo>
                  <a:pt x="108" y="840"/>
                </a:lnTo>
                <a:lnTo>
                  <a:pt x="85" y="896"/>
                </a:lnTo>
                <a:lnTo>
                  <a:pt x="66" y="952"/>
                </a:lnTo>
                <a:lnTo>
                  <a:pt x="49" y="1009"/>
                </a:lnTo>
                <a:lnTo>
                  <a:pt x="34" y="1067"/>
                </a:lnTo>
                <a:lnTo>
                  <a:pt x="34" y="1067"/>
                </a:lnTo>
                <a:lnTo>
                  <a:pt x="31" y="1074"/>
                </a:lnTo>
                <a:lnTo>
                  <a:pt x="31" y="1074"/>
                </a:lnTo>
                <a:lnTo>
                  <a:pt x="29" y="1085"/>
                </a:lnTo>
                <a:lnTo>
                  <a:pt x="28" y="1096"/>
                </a:lnTo>
                <a:lnTo>
                  <a:pt x="28" y="1096"/>
                </a:lnTo>
                <a:lnTo>
                  <a:pt x="15" y="1163"/>
                </a:lnTo>
                <a:lnTo>
                  <a:pt x="11" y="1198"/>
                </a:lnTo>
                <a:lnTo>
                  <a:pt x="7" y="1232"/>
                </a:lnTo>
                <a:lnTo>
                  <a:pt x="4" y="1266"/>
                </a:lnTo>
                <a:lnTo>
                  <a:pt x="1" y="1301"/>
                </a:lnTo>
                <a:lnTo>
                  <a:pt x="0" y="1336"/>
                </a:lnTo>
                <a:lnTo>
                  <a:pt x="0" y="1370"/>
                </a:lnTo>
                <a:lnTo>
                  <a:pt x="0" y="1370"/>
                </a:lnTo>
                <a:lnTo>
                  <a:pt x="0" y="1409"/>
                </a:lnTo>
                <a:lnTo>
                  <a:pt x="1" y="1448"/>
                </a:lnTo>
                <a:lnTo>
                  <a:pt x="4" y="1487"/>
                </a:lnTo>
                <a:lnTo>
                  <a:pt x="8" y="1526"/>
                </a:lnTo>
                <a:lnTo>
                  <a:pt x="13" y="1564"/>
                </a:lnTo>
                <a:lnTo>
                  <a:pt x="20" y="1602"/>
                </a:lnTo>
                <a:lnTo>
                  <a:pt x="27" y="1640"/>
                </a:lnTo>
                <a:lnTo>
                  <a:pt x="34" y="1676"/>
                </a:lnTo>
                <a:lnTo>
                  <a:pt x="43" y="1714"/>
                </a:lnTo>
                <a:lnTo>
                  <a:pt x="53" y="1751"/>
                </a:lnTo>
                <a:lnTo>
                  <a:pt x="64" y="1786"/>
                </a:lnTo>
                <a:lnTo>
                  <a:pt x="76" y="1822"/>
                </a:lnTo>
                <a:lnTo>
                  <a:pt x="90" y="1857"/>
                </a:lnTo>
                <a:lnTo>
                  <a:pt x="102" y="1892"/>
                </a:lnTo>
                <a:lnTo>
                  <a:pt x="118" y="1926"/>
                </a:lnTo>
                <a:lnTo>
                  <a:pt x="133" y="1960"/>
                </a:lnTo>
                <a:lnTo>
                  <a:pt x="133" y="1960"/>
                </a:lnTo>
                <a:lnTo>
                  <a:pt x="133" y="1961"/>
                </a:lnTo>
                <a:lnTo>
                  <a:pt x="133" y="1961"/>
                </a:lnTo>
                <a:lnTo>
                  <a:pt x="134" y="1962"/>
                </a:lnTo>
                <a:lnTo>
                  <a:pt x="134" y="1962"/>
                </a:lnTo>
                <a:lnTo>
                  <a:pt x="151" y="1996"/>
                </a:lnTo>
                <a:lnTo>
                  <a:pt x="169" y="2030"/>
                </a:lnTo>
                <a:lnTo>
                  <a:pt x="188" y="2063"/>
                </a:lnTo>
                <a:lnTo>
                  <a:pt x="207" y="2096"/>
                </a:lnTo>
                <a:lnTo>
                  <a:pt x="228" y="2128"/>
                </a:lnTo>
                <a:lnTo>
                  <a:pt x="251" y="2159"/>
                </a:lnTo>
                <a:lnTo>
                  <a:pt x="273" y="2190"/>
                </a:lnTo>
                <a:lnTo>
                  <a:pt x="295" y="2220"/>
                </a:lnTo>
                <a:lnTo>
                  <a:pt x="321" y="2250"/>
                </a:lnTo>
                <a:lnTo>
                  <a:pt x="344" y="2278"/>
                </a:lnTo>
                <a:lnTo>
                  <a:pt x="371" y="2306"/>
                </a:lnTo>
                <a:lnTo>
                  <a:pt x="396" y="2334"/>
                </a:lnTo>
                <a:lnTo>
                  <a:pt x="424" y="2361"/>
                </a:lnTo>
                <a:lnTo>
                  <a:pt x="452" y="2386"/>
                </a:lnTo>
                <a:lnTo>
                  <a:pt x="480" y="2411"/>
                </a:lnTo>
                <a:lnTo>
                  <a:pt x="510" y="2436"/>
                </a:lnTo>
                <a:lnTo>
                  <a:pt x="539" y="2459"/>
                </a:lnTo>
                <a:lnTo>
                  <a:pt x="570" y="2482"/>
                </a:lnTo>
                <a:lnTo>
                  <a:pt x="602" y="2504"/>
                </a:lnTo>
                <a:lnTo>
                  <a:pt x="633" y="2525"/>
                </a:lnTo>
                <a:lnTo>
                  <a:pt x="665" y="2544"/>
                </a:lnTo>
                <a:lnTo>
                  <a:pt x="699" y="2564"/>
                </a:lnTo>
                <a:lnTo>
                  <a:pt x="732" y="2582"/>
                </a:lnTo>
                <a:lnTo>
                  <a:pt x="766" y="2600"/>
                </a:lnTo>
                <a:lnTo>
                  <a:pt x="801" y="2616"/>
                </a:lnTo>
                <a:lnTo>
                  <a:pt x="836" y="2631"/>
                </a:lnTo>
                <a:lnTo>
                  <a:pt x="872" y="2646"/>
                </a:lnTo>
                <a:lnTo>
                  <a:pt x="909" y="2659"/>
                </a:lnTo>
                <a:lnTo>
                  <a:pt x="945" y="2672"/>
                </a:lnTo>
                <a:lnTo>
                  <a:pt x="983" y="2684"/>
                </a:lnTo>
                <a:lnTo>
                  <a:pt x="1019" y="2694"/>
                </a:lnTo>
                <a:lnTo>
                  <a:pt x="1059" y="2704"/>
                </a:lnTo>
                <a:lnTo>
                  <a:pt x="1059" y="2704"/>
                </a:lnTo>
                <a:lnTo>
                  <a:pt x="1060" y="2704"/>
                </a:lnTo>
                <a:lnTo>
                  <a:pt x="1060" y="2704"/>
                </a:lnTo>
                <a:lnTo>
                  <a:pt x="1067" y="2705"/>
                </a:lnTo>
                <a:lnTo>
                  <a:pt x="1067" y="2705"/>
                </a:lnTo>
                <a:lnTo>
                  <a:pt x="1103" y="2714"/>
                </a:lnTo>
                <a:lnTo>
                  <a:pt x="1140" y="2721"/>
                </a:lnTo>
                <a:lnTo>
                  <a:pt x="1178" y="2726"/>
                </a:lnTo>
                <a:lnTo>
                  <a:pt x="1215" y="2731"/>
                </a:lnTo>
                <a:lnTo>
                  <a:pt x="1253" y="2735"/>
                </a:lnTo>
                <a:lnTo>
                  <a:pt x="1291" y="2738"/>
                </a:lnTo>
                <a:lnTo>
                  <a:pt x="1329" y="2739"/>
                </a:lnTo>
                <a:lnTo>
                  <a:pt x="1368" y="2739"/>
                </a:lnTo>
                <a:lnTo>
                  <a:pt x="1368" y="2739"/>
                </a:lnTo>
                <a:lnTo>
                  <a:pt x="1428" y="2738"/>
                </a:lnTo>
                <a:lnTo>
                  <a:pt x="1488" y="2735"/>
                </a:lnTo>
                <a:lnTo>
                  <a:pt x="1547" y="2728"/>
                </a:lnTo>
                <a:lnTo>
                  <a:pt x="1606" y="2719"/>
                </a:lnTo>
                <a:lnTo>
                  <a:pt x="1663" y="2707"/>
                </a:lnTo>
                <a:lnTo>
                  <a:pt x="1719" y="2694"/>
                </a:lnTo>
                <a:lnTo>
                  <a:pt x="1775" y="2677"/>
                </a:lnTo>
                <a:lnTo>
                  <a:pt x="1830" y="2659"/>
                </a:lnTo>
                <a:lnTo>
                  <a:pt x="1883" y="2638"/>
                </a:lnTo>
                <a:lnTo>
                  <a:pt x="1936" y="2616"/>
                </a:lnTo>
                <a:lnTo>
                  <a:pt x="1987" y="2590"/>
                </a:lnTo>
                <a:lnTo>
                  <a:pt x="2037" y="2564"/>
                </a:lnTo>
                <a:lnTo>
                  <a:pt x="2086" y="2534"/>
                </a:lnTo>
                <a:lnTo>
                  <a:pt x="2134" y="2504"/>
                </a:lnTo>
                <a:lnTo>
                  <a:pt x="2180" y="2471"/>
                </a:lnTo>
                <a:lnTo>
                  <a:pt x="2225" y="2436"/>
                </a:lnTo>
                <a:lnTo>
                  <a:pt x="2225" y="2436"/>
                </a:lnTo>
                <a:lnTo>
                  <a:pt x="2229" y="2433"/>
                </a:lnTo>
                <a:lnTo>
                  <a:pt x="2229" y="2433"/>
                </a:lnTo>
                <a:lnTo>
                  <a:pt x="2235" y="2428"/>
                </a:lnTo>
                <a:lnTo>
                  <a:pt x="2235" y="2428"/>
                </a:lnTo>
                <a:lnTo>
                  <a:pt x="2263" y="2404"/>
                </a:lnTo>
                <a:lnTo>
                  <a:pt x="2291" y="2380"/>
                </a:lnTo>
                <a:lnTo>
                  <a:pt x="2317" y="2355"/>
                </a:lnTo>
                <a:lnTo>
                  <a:pt x="2344" y="2328"/>
                </a:lnTo>
                <a:lnTo>
                  <a:pt x="2369" y="2302"/>
                </a:lnTo>
                <a:lnTo>
                  <a:pt x="2394" y="2274"/>
                </a:lnTo>
                <a:lnTo>
                  <a:pt x="2418" y="2246"/>
                </a:lnTo>
                <a:lnTo>
                  <a:pt x="2442" y="2216"/>
                </a:lnTo>
                <a:lnTo>
                  <a:pt x="2464" y="2187"/>
                </a:lnTo>
                <a:lnTo>
                  <a:pt x="2487" y="2157"/>
                </a:lnTo>
                <a:lnTo>
                  <a:pt x="2508" y="2126"/>
                </a:lnTo>
                <a:lnTo>
                  <a:pt x="2527" y="2096"/>
                </a:lnTo>
                <a:lnTo>
                  <a:pt x="2547" y="2063"/>
                </a:lnTo>
                <a:lnTo>
                  <a:pt x="2565" y="2031"/>
                </a:lnTo>
                <a:lnTo>
                  <a:pt x="2583" y="1997"/>
                </a:lnTo>
                <a:lnTo>
                  <a:pt x="2600" y="1965"/>
                </a:lnTo>
                <a:lnTo>
                  <a:pt x="2616" y="1930"/>
                </a:lnTo>
                <a:lnTo>
                  <a:pt x="2631" y="1897"/>
                </a:lnTo>
                <a:lnTo>
                  <a:pt x="2645" y="1862"/>
                </a:lnTo>
                <a:lnTo>
                  <a:pt x="2658" y="1825"/>
                </a:lnTo>
                <a:lnTo>
                  <a:pt x="2670" y="1790"/>
                </a:lnTo>
                <a:lnTo>
                  <a:pt x="2681" y="1754"/>
                </a:lnTo>
                <a:lnTo>
                  <a:pt x="2691" y="1717"/>
                </a:lnTo>
                <a:lnTo>
                  <a:pt x="2701" y="1679"/>
                </a:lnTo>
                <a:lnTo>
                  <a:pt x="2709" y="1641"/>
                </a:lnTo>
                <a:lnTo>
                  <a:pt x="2716" y="1604"/>
                </a:lnTo>
                <a:lnTo>
                  <a:pt x="2722" y="1566"/>
                </a:lnTo>
                <a:lnTo>
                  <a:pt x="2726" y="1528"/>
                </a:lnTo>
                <a:lnTo>
                  <a:pt x="2730" y="1489"/>
                </a:lnTo>
                <a:lnTo>
                  <a:pt x="2733" y="1449"/>
                </a:lnTo>
                <a:lnTo>
                  <a:pt x="2735" y="1410"/>
                </a:lnTo>
                <a:lnTo>
                  <a:pt x="2736" y="1370"/>
                </a:lnTo>
                <a:lnTo>
                  <a:pt x="2736" y="1370"/>
                </a:lnTo>
                <a:close/>
                <a:moveTo>
                  <a:pt x="2396" y="2168"/>
                </a:moveTo>
                <a:lnTo>
                  <a:pt x="2396" y="2168"/>
                </a:lnTo>
                <a:lnTo>
                  <a:pt x="2403" y="2139"/>
                </a:lnTo>
                <a:lnTo>
                  <a:pt x="2408" y="2108"/>
                </a:lnTo>
                <a:lnTo>
                  <a:pt x="2414" y="2077"/>
                </a:lnTo>
                <a:lnTo>
                  <a:pt x="2417" y="2047"/>
                </a:lnTo>
                <a:lnTo>
                  <a:pt x="2420" y="2014"/>
                </a:lnTo>
                <a:lnTo>
                  <a:pt x="2421" y="1981"/>
                </a:lnTo>
                <a:lnTo>
                  <a:pt x="2421" y="1947"/>
                </a:lnTo>
                <a:lnTo>
                  <a:pt x="2420" y="1913"/>
                </a:lnTo>
                <a:lnTo>
                  <a:pt x="2420" y="1913"/>
                </a:lnTo>
                <a:lnTo>
                  <a:pt x="2467" y="1895"/>
                </a:lnTo>
                <a:lnTo>
                  <a:pt x="2511" y="1874"/>
                </a:lnTo>
                <a:lnTo>
                  <a:pt x="2532" y="1864"/>
                </a:lnTo>
                <a:lnTo>
                  <a:pt x="2550" y="1853"/>
                </a:lnTo>
                <a:lnTo>
                  <a:pt x="2568" y="1840"/>
                </a:lnTo>
                <a:lnTo>
                  <a:pt x="2586" y="1829"/>
                </a:lnTo>
                <a:lnTo>
                  <a:pt x="2586" y="1829"/>
                </a:lnTo>
                <a:lnTo>
                  <a:pt x="2568" y="1874"/>
                </a:lnTo>
                <a:lnTo>
                  <a:pt x="2547" y="1919"/>
                </a:lnTo>
                <a:lnTo>
                  <a:pt x="2526" y="1964"/>
                </a:lnTo>
                <a:lnTo>
                  <a:pt x="2502" y="2006"/>
                </a:lnTo>
                <a:lnTo>
                  <a:pt x="2478" y="2048"/>
                </a:lnTo>
                <a:lnTo>
                  <a:pt x="2452" y="2089"/>
                </a:lnTo>
                <a:lnTo>
                  <a:pt x="2424" y="2129"/>
                </a:lnTo>
                <a:lnTo>
                  <a:pt x="2396" y="2168"/>
                </a:lnTo>
                <a:lnTo>
                  <a:pt x="2396" y="2168"/>
                </a:lnTo>
                <a:close/>
                <a:moveTo>
                  <a:pt x="2641" y="1640"/>
                </a:moveTo>
                <a:lnTo>
                  <a:pt x="2641" y="1640"/>
                </a:lnTo>
                <a:lnTo>
                  <a:pt x="2639" y="1644"/>
                </a:lnTo>
                <a:lnTo>
                  <a:pt x="2639" y="1644"/>
                </a:lnTo>
                <a:lnTo>
                  <a:pt x="2635" y="1660"/>
                </a:lnTo>
                <a:lnTo>
                  <a:pt x="2630" y="1675"/>
                </a:lnTo>
                <a:lnTo>
                  <a:pt x="2623" y="1689"/>
                </a:lnTo>
                <a:lnTo>
                  <a:pt x="2614" y="1703"/>
                </a:lnTo>
                <a:lnTo>
                  <a:pt x="2604" y="1717"/>
                </a:lnTo>
                <a:lnTo>
                  <a:pt x="2593" y="1731"/>
                </a:lnTo>
                <a:lnTo>
                  <a:pt x="2582" y="1744"/>
                </a:lnTo>
                <a:lnTo>
                  <a:pt x="2568" y="1756"/>
                </a:lnTo>
                <a:lnTo>
                  <a:pt x="2553" y="1769"/>
                </a:lnTo>
                <a:lnTo>
                  <a:pt x="2537" y="1782"/>
                </a:lnTo>
                <a:lnTo>
                  <a:pt x="2519" y="1793"/>
                </a:lnTo>
                <a:lnTo>
                  <a:pt x="2501" y="1804"/>
                </a:lnTo>
                <a:lnTo>
                  <a:pt x="2481" y="1815"/>
                </a:lnTo>
                <a:lnTo>
                  <a:pt x="2460" y="1825"/>
                </a:lnTo>
                <a:lnTo>
                  <a:pt x="2438" y="1835"/>
                </a:lnTo>
                <a:lnTo>
                  <a:pt x="2414" y="1845"/>
                </a:lnTo>
                <a:lnTo>
                  <a:pt x="2414" y="1845"/>
                </a:lnTo>
                <a:lnTo>
                  <a:pt x="2410" y="1808"/>
                </a:lnTo>
                <a:lnTo>
                  <a:pt x="2404" y="1773"/>
                </a:lnTo>
                <a:lnTo>
                  <a:pt x="2397" y="1737"/>
                </a:lnTo>
                <a:lnTo>
                  <a:pt x="2389" y="1700"/>
                </a:lnTo>
                <a:lnTo>
                  <a:pt x="2380" y="1664"/>
                </a:lnTo>
                <a:lnTo>
                  <a:pt x="2371" y="1626"/>
                </a:lnTo>
                <a:lnTo>
                  <a:pt x="2359" y="1588"/>
                </a:lnTo>
                <a:lnTo>
                  <a:pt x="2347" y="1550"/>
                </a:lnTo>
                <a:lnTo>
                  <a:pt x="2333" y="1512"/>
                </a:lnTo>
                <a:lnTo>
                  <a:pt x="2319" y="1473"/>
                </a:lnTo>
                <a:lnTo>
                  <a:pt x="2303" y="1435"/>
                </a:lnTo>
                <a:lnTo>
                  <a:pt x="2287" y="1396"/>
                </a:lnTo>
                <a:lnTo>
                  <a:pt x="2268" y="1357"/>
                </a:lnTo>
                <a:lnTo>
                  <a:pt x="2250" y="1318"/>
                </a:lnTo>
                <a:lnTo>
                  <a:pt x="2231" y="1278"/>
                </a:lnTo>
                <a:lnTo>
                  <a:pt x="2210" y="1239"/>
                </a:lnTo>
                <a:lnTo>
                  <a:pt x="2210" y="1239"/>
                </a:lnTo>
                <a:lnTo>
                  <a:pt x="2288" y="1183"/>
                </a:lnTo>
                <a:lnTo>
                  <a:pt x="2359" y="1130"/>
                </a:lnTo>
                <a:lnTo>
                  <a:pt x="2359" y="1130"/>
                </a:lnTo>
                <a:lnTo>
                  <a:pt x="2399" y="1098"/>
                </a:lnTo>
                <a:lnTo>
                  <a:pt x="2436" y="1067"/>
                </a:lnTo>
                <a:lnTo>
                  <a:pt x="2470" y="1036"/>
                </a:lnTo>
                <a:lnTo>
                  <a:pt x="2499" y="1008"/>
                </a:lnTo>
                <a:lnTo>
                  <a:pt x="2526" y="980"/>
                </a:lnTo>
                <a:lnTo>
                  <a:pt x="2548" y="953"/>
                </a:lnTo>
                <a:lnTo>
                  <a:pt x="2568" y="928"/>
                </a:lnTo>
                <a:lnTo>
                  <a:pt x="2583" y="904"/>
                </a:lnTo>
                <a:lnTo>
                  <a:pt x="2583" y="904"/>
                </a:lnTo>
                <a:lnTo>
                  <a:pt x="2603" y="959"/>
                </a:lnTo>
                <a:lnTo>
                  <a:pt x="2620" y="1015"/>
                </a:lnTo>
                <a:lnTo>
                  <a:pt x="2635" y="1072"/>
                </a:lnTo>
                <a:lnTo>
                  <a:pt x="2646" y="1130"/>
                </a:lnTo>
                <a:lnTo>
                  <a:pt x="2656" y="1189"/>
                </a:lnTo>
                <a:lnTo>
                  <a:pt x="2663" y="1249"/>
                </a:lnTo>
                <a:lnTo>
                  <a:pt x="2667" y="1309"/>
                </a:lnTo>
                <a:lnTo>
                  <a:pt x="2669" y="1370"/>
                </a:lnTo>
                <a:lnTo>
                  <a:pt x="2669" y="1370"/>
                </a:lnTo>
                <a:lnTo>
                  <a:pt x="2669" y="1405"/>
                </a:lnTo>
                <a:lnTo>
                  <a:pt x="2667" y="1440"/>
                </a:lnTo>
                <a:lnTo>
                  <a:pt x="2665" y="1473"/>
                </a:lnTo>
                <a:lnTo>
                  <a:pt x="2662" y="1507"/>
                </a:lnTo>
                <a:lnTo>
                  <a:pt x="2658" y="1541"/>
                </a:lnTo>
                <a:lnTo>
                  <a:pt x="2653" y="1574"/>
                </a:lnTo>
                <a:lnTo>
                  <a:pt x="2648" y="1608"/>
                </a:lnTo>
                <a:lnTo>
                  <a:pt x="2641" y="1640"/>
                </a:lnTo>
                <a:lnTo>
                  <a:pt x="2641" y="1640"/>
                </a:lnTo>
                <a:close/>
                <a:moveTo>
                  <a:pt x="885" y="1804"/>
                </a:moveTo>
                <a:lnTo>
                  <a:pt x="885" y="1804"/>
                </a:lnTo>
                <a:lnTo>
                  <a:pt x="885" y="1789"/>
                </a:lnTo>
                <a:lnTo>
                  <a:pt x="888" y="1775"/>
                </a:lnTo>
                <a:lnTo>
                  <a:pt x="892" y="1762"/>
                </a:lnTo>
                <a:lnTo>
                  <a:pt x="896" y="1748"/>
                </a:lnTo>
                <a:lnTo>
                  <a:pt x="902" y="1735"/>
                </a:lnTo>
                <a:lnTo>
                  <a:pt x="909" y="1724"/>
                </a:lnTo>
                <a:lnTo>
                  <a:pt x="917" y="1713"/>
                </a:lnTo>
                <a:lnTo>
                  <a:pt x="927" y="1703"/>
                </a:lnTo>
                <a:lnTo>
                  <a:pt x="937" y="1693"/>
                </a:lnTo>
                <a:lnTo>
                  <a:pt x="948" y="1685"/>
                </a:lnTo>
                <a:lnTo>
                  <a:pt x="959" y="1678"/>
                </a:lnTo>
                <a:lnTo>
                  <a:pt x="972" y="1672"/>
                </a:lnTo>
                <a:lnTo>
                  <a:pt x="986" y="1668"/>
                </a:lnTo>
                <a:lnTo>
                  <a:pt x="998" y="1664"/>
                </a:lnTo>
                <a:lnTo>
                  <a:pt x="1012" y="1661"/>
                </a:lnTo>
                <a:lnTo>
                  <a:pt x="1028" y="1661"/>
                </a:lnTo>
                <a:lnTo>
                  <a:pt x="1028" y="1661"/>
                </a:lnTo>
                <a:lnTo>
                  <a:pt x="1042" y="1661"/>
                </a:lnTo>
                <a:lnTo>
                  <a:pt x="1056" y="1664"/>
                </a:lnTo>
                <a:lnTo>
                  <a:pt x="1070" y="1668"/>
                </a:lnTo>
                <a:lnTo>
                  <a:pt x="1082" y="1672"/>
                </a:lnTo>
                <a:lnTo>
                  <a:pt x="1095" y="1678"/>
                </a:lnTo>
                <a:lnTo>
                  <a:pt x="1108" y="1685"/>
                </a:lnTo>
                <a:lnTo>
                  <a:pt x="1117" y="1693"/>
                </a:lnTo>
                <a:lnTo>
                  <a:pt x="1129" y="1703"/>
                </a:lnTo>
                <a:lnTo>
                  <a:pt x="1137" y="1713"/>
                </a:lnTo>
                <a:lnTo>
                  <a:pt x="1145" y="1724"/>
                </a:lnTo>
                <a:lnTo>
                  <a:pt x="1152" y="1735"/>
                </a:lnTo>
                <a:lnTo>
                  <a:pt x="1159" y="1748"/>
                </a:lnTo>
                <a:lnTo>
                  <a:pt x="1164" y="1762"/>
                </a:lnTo>
                <a:lnTo>
                  <a:pt x="1166" y="1775"/>
                </a:lnTo>
                <a:lnTo>
                  <a:pt x="1169" y="1789"/>
                </a:lnTo>
                <a:lnTo>
                  <a:pt x="1171" y="1804"/>
                </a:lnTo>
                <a:lnTo>
                  <a:pt x="1171" y="1804"/>
                </a:lnTo>
                <a:lnTo>
                  <a:pt x="1169" y="1818"/>
                </a:lnTo>
                <a:lnTo>
                  <a:pt x="1166" y="1832"/>
                </a:lnTo>
                <a:lnTo>
                  <a:pt x="1164" y="1846"/>
                </a:lnTo>
                <a:lnTo>
                  <a:pt x="1159" y="1859"/>
                </a:lnTo>
                <a:lnTo>
                  <a:pt x="1152" y="1871"/>
                </a:lnTo>
                <a:lnTo>
                  <a:pt x="1145" y="1884"/>
                </a:lnTo>
                <a:lnTo>
                  <a:pt x="1137" y="1894"/>
                </a:lnTo>
                <a:lnTo>
                  <a:pt x="1129" y="1905"/>
                </a:lnTo>
                <a:lnTo>
                  <a:pt x="1117" y="1913"/>
                </a:lnTo>
                <a:lnTo>
                  <a:pt x="1108" y="1922"/>
                </a:lnTo>
                <a:lnTo>
                  <a:pt x="1095" y="1929"/>
                </a:lnTo>
                <a:lnTo>
                  <a:pt x="1082" y="1936"/>
                </a:lnTo>
                <a:lnTo>
                  <a:pt x="1070" y="1940"/>
                </a:lnTo>
                <a:lnTo>
                  <a:pt x="1056" y="1944"/>
                </a:lnTo>
                <a:lnTo>
                  <a:pt x="1042" y="1946"/>
                </a:lnTo>
                <a:lnTo>
                  <a:pt x="1028" y="1947"/>
                </a:lnTo>
                <a:lnTo>
                  <a:pt x="1028" y="1947"/>
                </a:lnTo>
                <a:lnTo>
                  <a:pt x="1012" y="1946"/>
                </a:lnTo>
                <a:lnTo>
                  <a:pt x="998" y="1944"/>
                </a:lnTo>
                <a:lnTo>
                  <a:pt x="986" y="1940"/>
                </a:lnTo>
                <a:lnTo>
                  <a:pt x="972" y="1936"/>
                </a:lnTo>
                <a:lnTo>
                  <a:pt x="959" y="1929"/>
                </a:lnTo>
                <a:lnTo>
                  <a:pt x="948" y="1922"/>
                </a:lnTo>
                <a:lnTo>
                  <a:pt x="937" y="1913"/>
                </a:lnTo>
                <a:lnTo>
                  <a:pt x="927" y="1905"/>
                </a:lnTo>
                <a:lnTo>
                  <a:pt x="917" y="1894"/>
                </a:lnTo>
                <a:lnTo>
                  <a:pt x="909" y="1884"/>
                </a:lnTo>
                <a:lnTo>
                  <a:pt x="902" y="1871"/>
                </a:lnTo>
                <a:lnTo>
                  <a:pt x="896" y="1859"/>
                </a:lnTo>
                <a:lnTo>
                  <a:pt x="892" y="1846"/>
                </a:lnTo>
                <a:lnTo>
                  <a:pt x="888" y="1832"/>
                </a:lnTo>
                <a:lnTo>
                  <a:pt x="885" y="1818"/>
                </a:lnTo>
                <a:lnTo>
                  <a:pt x="885" y="1804"/>
                </a:lnTo>
                <a:lnTo>
                  <a:pt x="885" y="1804"/>
                </a:lnTo>
                <a:close/>
                <a:moveTo>
                  <a:pt x="1232" y="1761"/>
                </a:moveTo>
                <a:lnTo>
                  <a:pt x="1232" y="1761"/>
                </a:lnTo>
                <a:lnTo>
                  <a:pt x="1364" y="1703"/>
                </a:lnTo>
                <a:lnTo>
                  <a:pt x="1431" y="1672"/>
                </a:lnTo>
                <a:lnTo>
                  <a:pt x="1497" y="1641"/>
                </a:lnTo>
                <a:lnTo>
                  <a:pt x="1497" y="1641"/>
                </a:lnTo>
                <a:lnTo>
                  <a:pt x="1582" y="1599"/>
                </a:lnTo>
                <a:lnTo>
                  <a:pt x="1666" y="1557"/>
                </a:lnTo>
                <a:lnTo>
                  <a:pt x="1747" y="1514"/>
                </a:lnTo>
                <a:lnTo>
                  <a:pt x="1827" y="1470"/>
                </a:lnTo>
                <a:lnTo>
                  <a:pt x="1827" y="1470"/>
                </a:lnTo>
                <a:lnTo>
                  <a:pt x="1815" y="1528"/>
                </a:lnTo>
                <a:lnTo>
                  <a:pt x="1801" y="1585"/>
                </a:lnTo>
                <a:lnTo>
                  <a:pt x="1785" y="1641"/>
                </a:lnTo>
                <a:lnTo>
                  <a:pt x="1770" y="1698"/>
                </a:lnTo>
                <a:lnTo>
                  <a:pt x="1753" y="1752"/>
                </a:lnTo>
                <a:lnTo>
                  <a:pt x="1736" y="1805"/>
                </a:lnTo>
                <a:lnTo>
                  <a:pt x="1718" y="1859"/>
                </a:lnTo>
                <a:lnTo>
                  <a:pt x="1700" y="1911"/>
                </a:lnTo>
                <a:lnTo>
                  <a:pt x="1700" y="1911"/>
                </a:lnTo>
                <a:lnTo>
                  <a:pt x="1647" y="1906"/>
                </a:lnTo>
                <a:lnTo>
                  <a:pt x="1593" y="1901"/>
                </a:lnTo>
                <a:lnTo>
                  <a:pt x="1539" y="1894"/>
                </a:lnTo>
                <a:lnTo>
                  <a:pt x="1484" y="1887"/>
                </a:lnTo>
                <a:lnTo>
                  <a:pt x="1430" y="1878"/>
                </a:lnTo>
                <a:lnTo>
                  <a:pt x="1374" y="1869"/>
                </a:lnTo>
                <a:lnTo>
                  <a:pt x="1319" y="1857"/>
                </a:lnTo>
                <a:lnTo>
                  <a:pt x="1263" y="1846"/>
                </a:lnTo>
                <a:lnTo>
                  <a:pt x="1263" y="1846"/>
                </a:lnTo>
                <a:lnTo>
                  <a:pt x="1234" y="1839"/>
                </a:lnTo>
                <a:lnTo>
                  <a:pt x="1234" y="1839"/>
                </a:lnTo>
                <a:lnTo>
                  <a:pt x="1235" y="1822"/>
                </a:lnTo>
                <a:lnTo>
                  <a:pt x="1236" y="1804"/>
                </a:lnTo>
                <a:lnTo>
                  <a:pt x="1236" y="1804"/>
                </a:lnTo>
                <a:lnTo>
                  <a:pt x="1235" y="1782"/>
                </a:lnTo>
                <a:lnTo>
                  <a:pt x="1232" y="1761"/>
                </a:lnTo>
                <a:lnTo>
                  <a:pt x="1232" y="1761"/>
                </a:lnTo>
                <a:close/>
                <a:moveTo>
                  <a:pt x="1904" y="1428"/>
                </a:moveTo>
                <a:lnTo>
                  <a:pt x="1904" y="1428"/>
                </a:lnTo>
                <a:lnTo>
                  <a:pt x="1970" y="1391"/>
                </a:lnTo>
                <a:lnTo>
                  <a:pt x="2033" y="1353"/>
                </a:lnTo>
                <a:lnTo>
                  <a:pt x="2095" y="1313"/>
                </a:lnTo>
                <a:lnTo>
                  <a:pt x="2152" y="1277"/>
                </a:lnTo>
                <a:lnTo>
                  <a:pt x="2152" y="1277"/>
                </a:lnTo>
                <a:lnTo>
                  <a:pt x="2173" y="1315"/>
                </a:lnTo>
                <a:lnTo>
                  <a:pt x="2193" y="1353"/>
                </a:lnTo>
                <a:lnTo>
                  <a:pt x="2211" y="1392"/>
                </a:lnTo>
                <a:lnTo>
                  <a:pt x="2228" y="1430"/>
                </a:lnTo>
                <a:lnTo>
                  <a:pt x="2243" y="1468"/>
                </a:lnTo>
                <a:lnTo>
                  <a:pt x="2259" y="1505"/>
                </a:lnTo>
                <a:lnTo>
                  <a:pt x="2273" y="1543"/>
                </a:lnTo>
                <a:lnTo>
                  <a:pt x="2285" y="1581"/>
                </a:lnTo>
                <a:lnTo>
                  <a:pt x="2296" y="1618"/>
                </a:lnTo>
                <a:lnTo>
                  <a:pt x="2308" y="1654"/>
                </a:lnTo>
                <a:lnTo>
                  <a:pt x="2316" y="1690"/>
                </a:lnTo>
                <a:lnTo>
                  <a:pt x="2324" y="1727"/>
                </a:lnTo>
                <a:lnTo>
                  <a:pt x="2333" y="1762"/>
                </a:lnTo>
                <a:lnTo>
                  <a:pt x="2338" y="1797"/>
                </a:lnTo>
                <a:lnTo>
                  <a:pt x="2343" y="1832"/>
                </a:lnTo>
                <a:lnTo>
                  <a:pt x="2347" y="1866"/>
                </a:lnTo>
                <a:lnTo>
                  <a:pt x="2347" y="1866"/>
                </a:lnTo>
                <a:lnTo>
                  <a:pt x="2315" y="1876"/>
                </a:lnTo>
                <a:lnTo>
                  <a:pt x="2280" y="1884"/>
                </a:lnTo>
                <a:lnTo>
                  <a:pt x="2243" y="1891"/>
                </a:lnTo>
                <a:lnTo>
                  <a:pt x="2205" y="1898"/>
                </a:lnTo>
                <a:lnTo>
                  <a:pt x="2205" y="1898"/>
                </a:lnTo>
                <a:lnTo>
                  <a:pt x="2155" y="1905"/>
                </a:lnTo>
                <a:lnTo>
                  <a:pt x="2105" y="1911"/>
                </a:lnTo>
                <a:lnTo>
                  <a:pt x="2051" y="1915"/>
                </a:lnTo>
                <a:lnTo>
                  <a:pt x="1997" y="1918"/>
                </a:lnTo>
                <a:lnTo>
                  <a:pt x="1941" y="1919"/>
                </a:lnTo>
                <a:lnTo>
                  <a:pt x="1885" y="1919"/>
                </a:lnTo>
                <a:lnTo>
                  <a:pt x="1826" y="1919"/>
                </a:lnTo>
                <a:lnTo>
                  <a:pt x="1767" y="1916"/>
                </a:lnTo>
                <a:lnTo>
                  <a:pt x="1767" y="1916"/>
                </a:lnTo>
                <a:lnTo>
                  <a:pt x="1788" y="1857"/>
                </a:lnTo>
                <a:lnTo>
                  <a:pt x="1808" y="1797"/>
                </a:lnTo>
                <a:lnTo>
                  <a:pt x="1826" y="1737"/>
                </a:lnTo>
                <a:lnTo>
                  <a:pt x="1844" y="1675"/>
                </a:lnTo>
                <a:lnTo>
                  <a:pt x="1859" y="1613"/>
                </a:lnTo>
                <a:lnTo>
                  <a:pt x="1876" y="1552"/>
                </a:lnTo>
                <a:lnTo>
                  <a:pt x="1890" y="1490"/>
                </a:lnTo>
                <a:lnTo>
                  <a:pt x="1904" y="1428"/>
                </a:lnTo>
                <a:lnTo>
                  <a:pt x="1904" y="1428"/>
                </a:lnTo>
                <a:close/>
                <a:moveTo>
                  <a:pt x="1938" y="791"/>
                </a:moveTo>
                <a:lnTo>
                  <a:pt x="1938" y="791"/>
                </a:lnTo>
                <a:lnTo>
                  <a:pt x="1946" y="792"/>
                </a:lnTo>
                <a:lnTo>
                  <a:pt x="1956" y="793"/>
                </a:lnTo>
                <a:lnTo>
                  <a:pt x="1964" y="795"/>
                </a:lnTo>
                <a:lnTo>
                  <a:pt x="1973" y="799"/>
                </a:lnTo>
                <a:lnTo>
                  <a:pt x="1980" y="802"/>
                </a:lnTo>
                <a:lnTo>
                  <a:pt x="1987" y="806"/>
                </a:lnTo>
                <a:lnTo>
                  <a:pt x="2001" y="817"/>
                </a:lnTo>
                <a:lnTo>
                  <a:pt x="2012" y="831"/>
                </a:lnTo>
                <a:lnTo>
                  <a:pt x="2016" y="838"/>
                </a:lnTo>
                <a:lnTo>
                  <a:pt x="2020" y="847"/>
                </a:lnTo>
                <a:lnTo>
                  <a:pt x="2023" y="855"/>
                </a:lnTo>
                <a:lnTo>
                  <a:pt x="2025" y="863"/>
                </a:lnTo>
                <a:lnTo>
                  <a:pt x="2026" y="872"/>
                </a:lnTo>
                <a:lnTo>
                  <a:pt x="2027" y="882"/>
                </a:lnTo>
                <a:lnTo>
                  <a:pt x="2027" y="882"/>
                </a:lnTo>
                <a:lnTo>
                  <a:pt x="2026" y="890"/>
                </a:lnTo>
                <a:lnTo>
                  <a:pt x="2025" y="900"/>
                </a:lnTo>
                <a:lnTo>
                  <a:pt x="2023" y="908"/>
                </a:lnTo>
                <a:lnTo>
                  <a:pt x="2020" y="917"/>
                </a:lnTo>
                <a:lnTo>
                  <a:pt x="2016" y="924"/>
                </a:lnTo>
                <a:lnTo>
                  <a:pt x="2012" y="931"/>
                </a:lnTo>
                <a:lnTo>
                  <a:pt x="2001" y="945"/>
                </a:lnTo>
                <a:lnTo>
                  <a:pt x="1987" y="956"/>
                </a:lnTo>
                <a:lnTo>
                  <a:pt x="1980" y="960"/>
                </a:lnTo>
                <a:lnTo>
                  <a:pt x="1973" y="964"/>
                </a:lnTo>
                <a:lnTo>
                  <a:pt x="1964" y="967"/>
                </a:lnTo>
                <a:lnTo>
                  <a:pt x="1956" y="969"/>
                </a:lnTo>
                <a:lnTo>
                  <a:pt x="1946" y="970"/>
                </a:lnTo>
                <a:lnTo>
                  <a:pt x="1938" y="971"/>
                </a:lnTo>
                <a:lnTo>
                  <a:pt x="1938" y="971"/>
                </a:lnTo>
                <a:lnTo>
                  <a:pt x="1928" y="970"/>
                </a:lnTo>
                <a:lnTo>
                  <a:pt x="1920" y="969"/>
                </a:lnTo>
                <a:lnTo>
                  <a:pt x="1911" y="967"/>
                </a:lnTo>
                <a:lnTo>
                  <a:pt x="1903" y="964"/>
                </a:lnTo>
                <a:lnTo>
                  <a:pt x="1894" y="960"/>
                </a:lnTo>
                <a:lnTo>
                  <a:pt x="1887" y="956"/>
                </a:lnTo>
                <a:lnTo>
                  <a:pt x="1873" y="945"/>
                </a:lnTo>
                <a:lnTo>
                  <a:pt x="1862" y="931"/>
                </a:lnTo>
                <a:lnTo>
                  <a:pt x="1858" y="924"/>
                </a:lnTo>
                <a:lnTo>
                  <a:pt x="1855" y="917"/>
                </a:lnTo>
                <a:lnTo>
                  <a:pt x="1851" y="908"/>
                </a:lnTo>
                <a:lnTo>
                  <a:pt x="1850" y="900"/>
                </a:lnTo>
                <a:lnTo>
                  <a:pt x="1848" y="890"/>
                </a:lnTo>
                <a:lnTo>
                  <a:pt x="1847" y="882"/>
                </a:lnTo>
                <a:lnTo>
                  <a:pt x="1847" y="882"/>
                </a:lnTo>
                <a:lnTo>
                  <a:pt x="1848" y="872"/>
                </a:lnTo>
                <a:lnTo>
                  <a:pt x="1850" y="863"/>
                </a:lnTo>
                <a:lnTo>
                  <a:pt x="1851" y="855"/>
                </a:lnTo>
                <a:lnTo>
                  <a:pt x="1855" y="847"/>
                </a:lnTo>
                <a:lnTo>
                  <a:pt x="1858" y="838"/>
                </a:lnTo>
                <a:lnTo>
                  <a:pt x="1862" y="831"/>
                </a:lnTo>
                <a:lnTo>
                  <a:pt x="1873" y="817"/>
                </a:lnTo>
                <a:lnTo>
                  <a:pt x="1887" y="806"/>
                </a:lnTo>
                <a:lnTo>
                  <a:pt x="1894" y="802"/>
                </a:lnTo>
                <a:lnTo>
                  <a:pt x="1903" y="799"/>
                </a:lnTo>
                <a:lnTo>
                  <a:pt x="1911" y="795"/>
                </a:lnTo>
                <a:lnTo>
                  <a:pt x="1920" y="793"/>
                </a:lnTo>
                <a:lnTo>
                  <a:pt x="1928" y="792"/>
                </a:lnTo>
                <a:lnTo>
                  <a:pt x="1938" y="791"/>
                </a:lnTo>
                <a:lnTo>
                  <a:pt x="1938" y="791"/>
                </a:lnTo>
                <a:close/>
                <a:moveTo>
                  <a:pt x="1963" y="1036"/>
                </a:moveTo>
                <a:lnTo>
                  <a:pt x="1963" y="1036"/>
                </a:lnTo>
                <a:lnTo>
                  <a:pt x="1980" y="1032"/>
                </a:lnTo>
                <a:lnTo>
                  <a:pt x="1995" y="1026"/>
                </a:lnTo>
                <a:lnTo>
                  <a:pt x="1995" y="1026"/>
                </a:lnTo>
                <a:lnTo>
                  <a:pt x="2029" y="1074"/>
                </a:lnTo>
                <a:lnTo>
                  <a:pt x="2061" y="1121"/>
                </a:lnTo>
                <a:lnTo>
                  <a:pt x="2092" y="1169"/>
                </a:lnTo>
                <a:lnTo>
                  <a:pt x="2120" y="1218"/>
                </a:lnTo>
                <a:lnTo>
                  <a:pt x="2120" y="1218"/>
                </a:lnTo>
                <a:lnTo>
                  <a:pt x="2025" y="1278"/>
                </a:lnTo>
                <a:lnTo>
                  <a:pt x="1921" y="1341"/>
                </a:lnTo>
                <a:lnTo>
                  <a:pt x="1921" y="1341"/>
                </a:lnTo>
                <a:lnTo>
                  <a:pt x="1935" y="1263"/>
                </a:lnTo>
                <a:lnTo>
                  <a:pt x="1946" y="1186"/>
                </a:lnTo>
                <a:lnTo>
                  <a:pt x="1956" y="1110"/>
                </a:lnTo>
                <a:lnTo>
                  <a:pt x="1963" y="1036"/>
                </a:lnTo>
                <a:lnTo>
                  <a:pt x="1963" y="1036"/>
                </a:lnTo>
                <a:close/>
                <a:moveTo>
                  <a:pt x="2543" y="809"/>
                </a:moveTo>
                <a:lnTo>
                  <a:pt x="2543" y="809"/>
                </a:lnTo>
                <a:lnTo>
                  <a:pt x="2544" y="814"/>
                </a:lnTo>
                <a:lnTo>
                  <a:pt x="2544" y="821"/>
                </a:lnTo>
                <a:lnTo>
                  <a:pt x="2543" y="830"/>
                </a:lnTo>
                <a:lnTo>
                  <a:pt x="2540" y="840"/>
                </a:lnTo>
                <a:lnTo>
                  <a:pt x="2536" y="851"/>
                </a:lnTo>
                <a:lnTo>
                  <a:pt x="2529" y="865"/>
                </a:lnTo>
                <a:lnTo>
                  <a:pt x="2520" y="879"/>
                </a:lnTo>
                <a:lnTo>
                  <a:pt x="2509" y="894"/>
                </a:lnTo>
                <a:lnTo>
                  <a:pt x="2495" y="913"/>
                </a:lnTo>
                <a:lnTo>
                  <a:pt x="2480" y="931"/>
                </a:lnTo>
                <a:lnTo>
                  <a:pt x="2460" y="952"/>
                </a:lnTo>
                <a:lnTo>
                  <a:pt x="2439" y="973"/>
                </a:lnTo>
                <a:lnTo>
                  <a:pt x="2414" y="997"/>
                </a:lnTo>
                <a:lnTo>
                  <a:pt x="2385" y="1022"/>
                </a:lnTo>
                <a:lnTo>
                  <a:pt x="2354" y="1049"/>
                </a:lnTo>
                <a:lnTo>
                  <a:pt x="2317" y="1078"/>
                </a:lnTo>
                <a:lnTo>
                  <a:pt x="2317" y="1078"/>
                </a:lnTo>
                <a:lnTo>
                  <a:pt x="2250" y="1128"/>
                </a:lnTo>
                <a:lnTo>
                  <a:pt x="2176" y="1180"/>
                </a:lnTo>
                <a:lnTo>
                  <a:pt x="2176" y="1180"/>
                </a:lnTo>
                <a:lnTo>
                  <a:pt x="2148" y="1133"/>
                </a:lnTo>
                <a:lnTo>
                  <a:pt x="2117" y="1084"/>
                </a:lnTo>
                <a:lnTo>
                  <a:pt x="2085" y="1036"/>
                </a:lnTo>
                <a:lnTo>
                  <a:pt x="2051" y="988"/>
                </a:lnTo>
                <a:lnTo>
                  <a:pt x="2051" y="988"/>
                </a:lnTo>
                <a:lnTo>
                  <a:pt x="2060" y="977"/>
                </a:lnTo>
                <a:lnTo>
                  <a:pt x="2068" y="966"/>
                </a:lnTo>
                <a:lnTo>
                  <a:pt x="2077" y="953"/>
                </a:lnTo>
                <a:lnTo>
                  <a:pt x="2082" y="941"/>
                </a:lnTo>
                <a:lnTo>
                  <a:pt x="2088" y="927"/>
                </a:lnTo>
                <a:lnTo>
                  <a:pt x="2091" y="911"/>
                </a:lnTo>
                <a:lnTo>
                  <a:pt x="2093" y="897"/>
                </a:lnTo>
                <a:lnTo>
                  <a:pt x="2093" y="882"/>
                </a:lnTo>
                <a:lnTo>
                  <a:pt x="2093" y="882"/>
                </a:lnTo>
                <a:lnTo>
                  <a:pt x="2093" y="868"/>
                </a:lnTo>
                <a:lnTo>
                  <a:pt x="2092" y="854"/>
                </a:lnTo>
                <a:lnTo>
                  <a:pt x="2089" y="841"/>
                </a:lnTo>
                <a:lnTo>
                  <a:pt x="2085" y="828"/>
                </a:lnTo>
                <a:lnTo>
                  <a:pt x="2079" y="816"/>
                </a:lnTo>
                <a:lnTo>
                  <a:pt x="2074" y="805"/>
                </a:lnTo>
                <a:lnTo>
                  <a:pt x="2067" y="793"/>
                </a:lnTo>
                <a:lnTo>
                  <a:pt x="2060" y="784"/>
                </a:lnTo>
                <a:lnTo>
                  <a:pt x="2051" y="774"/>
                </a:lnTo>
                <a:lnTo>
                  <a:pt x="2041" y="764"/>
                </a:lnTo>
                <a:lnTo>
                  <a:pt x="2032" y="757"/>
                </a:lnTo>
                <a:lnTo>
                  <a:pt x="2020" y="749"/>
                </a:lnTo>
                <a:lnTo>
                  <a:pt x="2009" y="743"/>
                </a:lnTo>
                <a:lnTo>
                  <a:pt x="1998" y="737"/>
                </a:lnTo>
                <a:lnTo>
                  <a:pt x="1985" y="733"/>
                </a:lnTo>
                <a:lnTo>
                  <a:pt x="1973" y="729"/>
                </a:lnTo>
                <a:lnTo>
                  <a:pt x="1973" y="729"/>
                </a:lnTo>
                <a:lnTo>
                  <a:pt x="1970" y="680"/>
                </a:lnTo>
                <a:lnTo>
                  <a:pt x="1967" y="632"/>
                </a:lnTo>
                <a:lnTo>
                  <a:pt x="1963" y="586"/>
                </a:lnTo>
                <a:lnTo>
                  <a:pt x="1957" y="541"/>
                </a:lnTo>
                <a:lnTo>
                  <a:pt x="1950" y="498"/>
                </a:lnTo>
                <a:lnTo>
                  <a:pt x="1942" y="457"/>
                </a:lnTo>
                <a:lnTo>
                  <a:pt x="1932" y="418"/>
                </a:lnTo>
                <a:lnTo>
                  <a:pt x="1922" y="380"/>
                </a:lnTo>
                <a:lnTo>
                  <a:pt x="1911" y="343"/>
                </a:lnTo>
                <a:lnTo>
                  <a:pt x="1899" y="310"/>
                </a:lnTo>
                <a:lnTo>
                  <a:pt x="1886" y="278"/>
                </a:lnTo>
                <a:lnTo>
                  <a:pt x="1871" y="247"/>
                </a:lnTo>
                <a:lnTo>
                  <a:pt x="1855" y="217"/>
                </a:lnTo>
                <a:lnTo>
                  <a:pt x="1838" y="191"/>
                </a:lnTo>
                <a:lnTo>
                  <a:pt x="1820" y="165"/>
                </a:lnTo>
                <a:lnTo>
                  <a:pt x="1802" y="142"/>
                </a:lnTo>
                <a:lnTo>
                  <a:pt x="1802" y="142"/>
                </a:lnTo>
                <a:lnTo>
                  <a:pt x="1862" y="165"/>
                </a:lnTo>
                <a:lnTo>
                  <a:pt x="1921" y="191"/>
                </a:lnTo>
                <a:lnTo>
                  <a:pt x="1978" y="220"/>
                </a:lnTo>
                <a:lnTo>
                  <a:pt x="2034" y="251"/>
                </a:lnTo>
                <a:lnTo>
                  <a:pt x="2088" y="286"/>
                </a:lnTo>
                <a:lnTo>
                  <a:pt x="2141" y="322"/>
                </a:lnTo>
                <a:lnTo>
                  <a:pt x="2190" y="362"/>
                </a:lnTo>
                <a:lnTo>
                  <a:pt x="2239" y="402"/>
                </a:lnTo>
                <a:lnTo>
                  <a:pt x="2285" y="447"/>
                </a:lnTo>
                <a:lnTo>
                  <a:pt x="2329" y="492"/>
                </a:lnTo>
                <a:lnTo>
                  <a:pt x="2371" y="541"/>
                </a:lnTo>
                <a:lnTo>
                  <a:pt x="2410" y="590"/>
                </a:lnTo>
                <a:lnTo>
                  <a:pt x="2446" y="642"/>
                </a:lnTo>
                <a:lnTo>
                  <a:pt x="2481" y="697"/>
                </a:lnTo>
                <a:lnTo>
                  <a:pt x="2513" y="751"/>
                </a:lnTo>
                <a:lnTo>
                  <a:pt x="2543" y="809"/>
                </a:lnTo>
                <a:lnTo>
                  <a:pt x="2543" y="809"/>
                </a:lnTo>
                <a:close/>
                <a:moveTo>
                  <a:pt x="1577" y="84"/>
                </a:moveTo>
                <a:lnTo>
                  <a:pt x="1577" y="84"/>
                </a:lnTo>
                <a:lnTo>
                  <a:pt x="1600" y="88"/>
                </a:lnTo>
                <a:lnTo>
                  <a:pt x="1623" y="95"/>
                </a:lnTo>
                <a:lnTo>
                  <a:pt x="1645" y="104"/>
                </a:lnTo>
                <a:lnTo>
                  <a:pt x="1666" y="115"/>
                </a:lnTo>
                <a:lnTo>
                  <a:pt x="1686" y="126"/>
                </a:lnTo>
                <a:lnTo>
                  <a:pt x="1704" y="140"/>
                </a:lnTo>
                <a:lnTo>
                  <a:pt x="1722" y="154"/>
                </a:lnTo>
                <a:lnTo>
                  <a:pt x="1739" y="171"/>
                </a:lnTo>
                <a:lnTo>
                  <a:pt x="1754" y="188"/>
                </a:lnTo>
                <a:lnTo>
                  <a:pt x="1768" y="206"/>
                </a:lnTo>
                <a:lnTo>
                  <a:pt x="1782" y="226"/>
                </a:lnTo>
                <a:lnTo>
                  <a:pt x="1795" y="245"/>
                </a:lnTo>
                <a:lnTo>
                  <a:pt x="1808" y="266"/>
                </a:lnTo>
                <a:lnTo>
                  <a:pt x="1819" y="289"/>
                </a:lnTo>
                <a:lnTo>
                  <a:pt x="1829" y="311"/>
                </a:lnTo>
                <a:lnTo>
                  <a:pt x="1838" y="335"/>
                </a:lnTo>
                <a:lnTo>
                  <a:pt x="1847" y="359"/>
                </a:lnTo>
                <a:lnTo>
                  <a:pt x="1854" y="384"/>
                </a:lnTo>
                <a:lnTo>
                  <a:pt x="1868" y="433"/>
                </a:lnTo>
                <a:lnTo>
                  <a:pt x="1879" y="484"/>
                </a:lnTo>
                <a:lnTo>
                  <a:pt x="1889" y="535"/>
                </a:lnTo>
                <a:lnTo>
                  <a:pt x="1896" y="586"/>
                </a:lnTo>
                <a:lnTo>
                  <a:pt x="1900" y="635"/>
                </a:lnTo>
                <a:lnTo>
                  <a:pt x="1904" y="683"/>
                </a:lnTo>
                <a:lnTo>
                  <a:pt x="1906" y="728"/>
                </a:lnTo>
                <a:lnTo>
                  <a:pt x="1906" y="728"/>
                </a:lnTo>
                <a:lnTo>
                  <a:pt x="1892" y="732"/>
                </a:lnTo>
                <a:lnTo>
                  <a:pt x="1879" y="736"/>
                </a:lnTo>
                <a:lnTo>
                  <a:pt x="1866" y="742"/>
                </a:lnTo>
                <a:lnTo>
                  <a:pt x="1854" y="749"/>
                </a:lnTo>
                <a:lnTo>
                  <a:pt x="1854" y="749"/>
                </a:lnTo>
                <a:lnTo>
                  <a:pt x="1794" y="687"/>
                </a:lnTo>
                <a:lnTo>
                  <a:pt x="1732" y="628"/>
                </a:lnTo>
                <a:lnTo>
                  <a:pt x="1669" y="572"/>
                </a:lnTo>
                <a:lnTo>
                  <a:pt x="1605" y="520"/>
                </a:lnTo>
                <a:lnTo>
                  <a:pt x="1540" y="471"/>
                </a:lnTo>
                <a:lnTo>
                  <a:pt x="1476" y="426"/>
                </a:lnTo>
                <a:lnTo>
                  <a:pt x="1410" y="384"/>
                </a:lnTo>
                <a:lnTo>
                  <a:pt x="1378" y="366"/>
                </a:lnTo>
                <a:lnTo>
                  <a:pt x="1344" y="348"/>
                </a:lnTo>
                <a:lnTo>
                  <a:pt x="1312" y="329"/>
                </a:lnTo>
                <a:lnTo>
                  <a:pt x="1280" y="314"/>
                </a:lnTo>
                <a:lnTo>
                  <a:pt x="1248" y="299"/>
                </a:lnTo>
                <a:lnTo>
                  <a:pt x="1214" y="285"/>
                </a:lnTo>
                <a:lnTo>
                  <a:pt x="1182" y="271"/>
                </a:lnTo>
                <a:lnTo>
                  <a:pt x="1150" y="258"/>
                </a:lnTo>
                <a:lnTo>
                  <a:pt x="1119" y="248"/>
                </a:lnTo>
                <a:lnTo>
                  <a:pt x="1087" y="237"/>
                </a:lnTo>
                <a:lnTo>
                  <a:pt x="1054" y="228"/>
                </a:lnTo>
                <a:lnTo>
                  <a:pt x="1024" y="221"/>
                </a:lnTo>
                <a:lnTo>
                  <a:pt x="993" y="214"/>
                </a:lnTo>
                <a:lnTo>
                  <a:pt x="962" y="209"/>
                </a:lnTo>
                <a:lnTo>
                  <a:pt x="931" y="205"/>
                </a:lnTo>
                <a:lnTo>
                  <a:pt x="902" y="202"/>
                </a:lnTo>
                <a:lnTo>
                  <a:pt x="872" y="199"/>
                </a:lnTo>
                <a:lnTo>
                  <a:pt x="843" y="199"/>
                </a:lnTo>
                <a:lnTo>
                  <a:pt x="843" y="199"/>
                </a:lnTo>
                <a:lnTo>
                  <a:pt x="837" y="181"/>
                </a:lnTo>
                <a:lnTo>
                  <a:pt x="837" y="181"/>
                </a:lnTo>
                <a:lnTo>
                  <a:pt x="870" y="167"/>
                </a:lnTo>
                <a:lnTo>
                  <a:pt x="900" y="154"/>
                </a:lnTo>
                <a:lnTo>
                  <a:pt x="933" y="142"/>
                </a:lnTo>
                <a:lnTo>
                  <a:pt x="965" y="130"/>
                </a:lnTo>
                <a:lnTo>
                  <a:pt x="997" y="121"/>
                </a:lnTo>
                <a:lnTo>
                  <a:pt x="1031" y="112"/>
                </a:lnTo>
                <a:lnTo>
                  <a:pt x="1063" y="104"/>
                </a:lnTo>
                <a:lnTo>
                  <a:pt x="1096" y="95"/>
                </a:lnTo>
                <a:lnTo>
                  <a:pt x="1129" y="88"/>
                </a:lnTo>
                <a:lnTo>
                  <a:pt x="1162" y="83"/>
                </a:lnTo>
                <a:lnTo>
                  <a:pt x="1196" y="78"/>
                </a:lnTo>
                <a:lnTo>
                  <a:pt x="1231" y="74"/>
                </a:lnTo>
                <a:lnTo>
                  <a:pt x="1264" y="71"/>
                </a:lnTo>
                <a:lnTo>
                  <a:pt x="1298" y="69"/>
                </a:lnTo>
                <a:lnTo>
                  <a:pt x="1333" y="67"/>
                </a:lnTo>
                <a:lnTo>
                  <a:pt x="1368" y="67"/>
                </a:lnTo>
                <a:lnTo>
                  <a:pt x="1368" y="67"/>
                </a:lnTo>
                <a:lnTo>
                  <a:pt x="1421" y="69"/>
                </a:lnTo>
                <a:lnTo>
                  <a:pt x="1473" y="71"/>
                </a:lnTo>
                <a:lnTo>
                  <a:pt x="1525" y="77"/>
                </a:lnTo>
                <a:lnTo>
                  <a:pt x="1577" y="84"/>
                </a:lnTo>
                <a:lnTo>
                  <a:pt x="1577" y="84"/>
                </a:lnTo>
                <a:close/>
                <a:moveTo>
                  <a:pt x="693" y="149"/>
                </a:moveTo>
                <a:lnTo>
                  <a:pt x="693" y="149"/>
                </a:lnTo>
                <a:lnTo>
                  <a:pt x="702" y="150"/>
                </a:lnTo>
                <a:lnTo>
                  <a:pt x="710" y="151"/>
                </a:lnTo>
                <a:lnTo>
                  <a:pt x="720" y="153"/>
                </a:lnTo>
                <a:lnTo>
                  <a:pt x="727" y="156"/>
                </a:lnTo>
                <a:lnTo>
                  <a:pt x="735" y="160"/>
                </a:lnTo>
                <a:lnTo>
                  <a:pt x="742" y="164"/>
                </a:lnTo>
                <a:lnTo>
                  <a:pt x="756" y="175"/>
                </a:lnTo>
                <a:lnTo>
                  <a:pt x="767" y="189"/>
                </a:lnTo>
                <a:lnTo>
                  <a:pt x="772" y="196"/>
                </a:lnTo>
                <a:lnTo>
                  <a:pt x="776" y="203"/>
                </a:lnTo>
                <a:lnTo>
                  <a:pt x="779" y="212"/>
                </a:lnTo>
                <a:lnTo>
                  <a:pt x="780" y="220"/>
                </a:lnTo>
                <a:lnTo>
                  <a:pt x="781" y="230"/>
                </a:lnTo>
                <a:lnTo>
                  <a:pt x="783" y="238"/>
                </a:lnTo>
                <a:lnTo>
                  <a:pt x="783" y="238"/>
                </a:lnTo>
                <a:lnTo>
                  <a:pt x="781" y="248"/>
                </a:lnTo>
                <a:lnTo>
                  <a:pt x="780" y="257"/>
                </a:lnTo>
                <a:lnTo>
                  <a:pt x="779" y="265"/>
                </a:lnTo>
                <a:lnTo>
                  <a:pt x="776" y="273"/>
                </a:lnTo>
                <a:lnTo>
                  <a:pt x="772" y="282"/>
                </a:lnTo>
                <a:lnTo>
                  <a:pt x="767" y="289"/>
                </a:lnTo>
                <a:lnTo>
                  <a:pt x="756" y="303"/>
                </a:lnTo>
                <a:lnTo>
                  <a:pt x="742" y="314"/>
                </a:lnTo>
                <a:lnTo>
                  <a:pt x="735" y="318"/>
                </a:lnTo>
                <a:lnTo>
                  <a:pt x="727" y="321"/>
                </a:lnTo>
                <a:lnTo>
                  <a:pt x="720" y="325"/>
                </a:lnTo>
                <a:lnTo>
                  <a:pt x="710" y="327"/>
                </a:lnTo>
                <a:lnTo>
                  <a:pt x="702" y="328"/>
                </a:lnTo>
                <a:lnTo>
                  <a:pt x="693" y="328"/>
                </a:lnTo>
                <a:lnTo>
                  <a:pt x="693" y="328"/>
                </a:lnTo>
                <a:lnTo>
                  <a:pt x="683" y="328"/>
                </a:lnTo>
                <a:lnTo>
                  <a:pt x="675" y="327"/>
                </a:lnTo>
                <a:lnTo>
                  <a:pt x="665" y="325"/>
                </a:lnTo>
                <a:lnTo>
                  <a:pt x="658" y="321"/>
                </a:lnTo>
                <a:lnTo>
                  <a:pt x="650" y="318"/>
                </a:lnTo>
                <a:lnTo>
                  <a:pt x="643" y="314"/>
                </a:lnTo>
                <a:lnTo>
                  <a:pt x="629" y="303"/>
                </a:lnTo>
                <a:lnTo>
                  <a:pt x="617" y="289"/>
                </a:lnTo>
                <a:lnTo>
                  <a:pt x="613" y="282"/>
                </a:lnTo>
                <a:lnTo>
                  <a:pt x="609" y="273"/>
                </a:lnTo>
                <a:lnTo>
                  <a:pt x="606" y="265"/>
                </a:lnTo>
                <a:lnTo>
                  <a:pt x="605" y="257"/>
                </a:lnTo>
                <a:lnTo>
                  <a:pt x="603" y="248"/>
                </a:lnTo>
                <a:lnTo>
                  <a:pt x="602" y="238"/>
                </a:lnTo>
                <a:lnTo>
                  <a:pt x="602" y="238"/>
                </a:lnTo>
                <a:lnTo>
                  <a:pt x="603" y="230"/>
                </a:lnTo>
                <a:lnTo>
                  <a:pt x="605" y="220"/>
                </a:lnTo>
                <a:lnTo>
                  <a:pt x="606" y="212"/>
                </a:lnTo>
                <a:lnTo>
                  <a:pt x="609" y="203"/>
                </a:lnTo>
                <a:lnTo>
                  <a:pt x="613" y="196"/>
                </a:lnTo>
                <a:lnTo>
                  <a:pt x="617" y="189"/>
                </a:lnTo>
                <a:lnTo>
                  <a:pt x="629" y="175"/>
                </a:lnTo>
                <a:lnTo>
                  <a:pt x="643" y="164"/>
                </a:lnTo>
                <a:lnTo>
                  <a:pt x="650" y="160"/>
                </a:lnTo>
                <a:lnTo>
                  <a:pt x="658" y="156"/>
                </a:lnTo>
                <a:lnTo>
                  <a:pt x="665" y="153"/>
                </a:lnTo>
                <a:lnTo>
                  <a:pt x="675" y="151"/>
                </a:lnTo>
                <a:lnTo>
                  <a:pt x="683" y="150"/>
                </a:lnTo>
                <a:lnTo>
                  <a:pt x="693" y="149"/>
                </a:lnTo>
                <a:lnTo>
                  <a:pt x="693" y="149"/>
                </a:lnTo>
                <a:close/>
                <a:moveTo>
                  <a:pt x="70" y="1278"/>
                </a:moveTo>
                <a:lnTo>
                  <a:pt x="70" y="1278"/>
                </a:lnTo>
                <a:lnTo>
                  <a:pt x="85" y="1304"/>
                </a:lnTo>
                <a:lnTo>
                  <a:pt x="102" y="1329"/>
                </a:lnTo>
                <a:lnTo>
                  <a:pt x="120" y="1354"/>
                </a:lnTo>
                <a:lnTo>
                  <a:pt x="143" y="1379"/>
                </a:lnTo>
                <a:lnTo>
                  <a:pt x="165" y="1406"/>
                </a:lnTo>
                <a:lnTo>
                  <a:pt x="192" y="1431"/>
                </a:lnTo>
                <a:lnTo>
                  <a:pt x="218" y="1455"/>
                </a:lnTo>
                <a:lnTo>
                  <a:pt x="248" y="1480"/>
                </a:lnTo>
                <a:lnTo>
                  <a:pt x="280" y="1505"/>
                </a:lnTo>
                <a:lnTo>
                  <a:pt x="312" y="1531"/>
                </a:lnTo>
                <a:lnTo>
                  <a:pt x="347" y="1555"/>
                </a:lnTo>
                <a:lnTo>
                  <a:pt x="385" y="1578"/>
                </a:lnTo>
                <a:lnTo>
                  <a:pt x="424" y="1602"/>
                </a:lnTo>
                <a:lnTo>
                  <a:pt x="465" y="1626"/>
                </a:lnTo>
                <a:lnTo>
                  <a:pt x="507" y="1650"/>
                </a:lnTo>
                <a:lnTo>
                  <a:pt x="552" y="1672"/>
                </a:lnTo>
                <a:lnTo>
                  <a:pt x="552" y="1672"/>
                </a:lnTo>
                <a:lnTo>
                  <a:pt x="559" y="1675"/>
                </a:lnTo>
                <a:lnTo>
                  <a:pt x="567" y="1675"/>
                </a:lnTo>
                <a:lnTo>
                  <a:pt x="567" y="1675"/>
                </a:lnTo>
                <a:lnTo>
                  <a:pt x="575" y="1675"/>
                </a:lnTo>
                <a:lnTo>
                  <a:pt x="584" y="1671"/>
                </a:lnTo>
                <a:lnTo>
                  <a:pt x="591" y="1665"/>
                </a:lnTo>
                <a:lnTo>
                  <a:pt x="596" y="1657"/>
                </a:lnTo>
                <a:lnTo>
                  <a:pt x="596" y="1657"/>
                </a:lnTo>
                <a:lnTo>
                  <a:pt x="599" y="1651"/>
                </a:lnTo>
                <a:lnTo>
                  <a:pt x="601" y="1644"/>
                </a:lnTo>
                <a:lnTo>
                  <a:pt x="599" y="1639"/>
                </a:lnTo>
                <a:lnTo>
                  <a:pt x="598" y="1632"/>
                </a:lnTo>
                <a:lnTo>
                  <a:pt x="596" y="1626"/>
                </a:lnTo>
                <a:lnTo>
                  <a:pt x="592" y="1620"/>
                </a:lnTo>
                <a:lnTo>
                  <a:pt x="587" y="1616"/>
                </a:lnTo>
                <a:lnTo>
                  <a:pt x="581" y="1612"/>
                </a:lnTo>
                <a:lnTo>
                  <a:pt x="581" y="1612"/>
                </a:lnTo>
                <a:lnTo>
                  <a:pt x="524" y="1583"/>
                </a:lnTo>
                <a:lnTo>
                  <a:pt x="468" y="1552"/>
                </a:lnTo>
                <a:lnTo>
                  <a:pt x="417" y="1519"/>
                </a:lnTo>
                <a:lnTo>
                  <a:pt x="368" y="1487"/>
                </a:lnTo>
                <a:lnTo>
                  <a:pt x="323" y="1455"/>
                </a:lnTo>
                <a:lnTo>
                  <a:pt x="283" y="1423"/>
                </a:lnTo>
                <a:lnTo>
                  <a:pt x="245" y="1391"/>
                </a:lnTo>
                <a:lnTo>
                  <a:pt x="211" y="1357"/>
                </a:lnTo>
                <a:lnTo>
                  <a:pt x="182" y="1325"/>
                </a:lnTo>
                <a:lnTo>
                  <a:pt x="157" y="1292"/>
                </a:lnTo>
                <a:lnTo>
                  <a:pt x="136" y="1260"/>
                </a:lnTo>
                <a:lnTo>
                  <a:pt x="126" y="1245"/>
                </a:lnTo>
                <a:lnTo>
                  <a:pt x="119" y="1229"/>
                </a:lnTo>
                <a:lnTo>
                  <a:pt x="112" y="1213"/>
                </a:lnTo>
                <a:lnTo>
                  <a:pt x="105" y="1197"/>
                </a:lnTo>
                <a:lnTo>
                  <a:pt x="101" y="1182"/>
                </a:lnTo>
                <a:lnTo>
                  <a:pt x="97" y="1166"/>
                </a:lnTo>
                <a:lnTo>
                  <a:pt x="94" y="1152"/>
                </a:lnTo>
                <a:lnTo>
                  <a:pt x="92" y="1137"/>
                </a:lnTo>
                <a:lnTo>
                  <a:pt x="92" y="1123"/>
                </a:lnTo>
                <a:lnTo>
                  <a:pt x="94" y="1107"/>
                </a:lnTo>
                <a:lnTo>
                  <a:pt x="94" y="1107"/>
                </a:lnTo>
                <a:lnTo>
                  <a:pt x="106" y="1051"/>
                </a:lnTo>
                <a:lnTo>
                  <a:pt x="122" y="995"/>
                </a:lnTo>
                <a:lnTo>
                  <a:pt x="140" y="941"/>
                </a:lnTo>
                <a:lnTo>
                  <a:pt x="160" y="887"/>
                </a:lnTo>
                <a:lnTo>
                  <a:pt x="182" y="834"/>
                </a:lnTo>
                <a:lnTo>
                  <a:pt x="207" y="782"/>
                </a:lnTo>
                <a:lnTo>
                  <a:pt x="235" y="732"/>
                </a:lnTo>
                <a:lnTo>
                  <a:pt x="263" y="681"/>
                </a:lnTo>
                <a:lnTo>
                  <a:pt x="295" y="634"/>
                </a:lnTo>
                <a:lnTo>
                  <a:pt x="329" y="586"/>
                </a:lnTo>
                <a:lnTo>
                  <a:pt x="364" y="541"/>
                </a:lnTo>
                <a:lnTo>
                  <a:pt x="402" y="498"/>
                </a:lnTo>
                <a:lnTo>
                  <a:pt x="442" y="456"/>
                </a:lnTo>
                <a:lnTo>
                  <a:pt x="484" y="415"/>
                </a:lnTo>
                <a:lnTo>
                  <a:pt x="528" y="376"/>
                </a:lnTo>
                <a:lnTo>
                  <a:pt x="573" y="339"/>
                </a:lnTo>
                <a:lnTo>
                  <a:pt x="573" y="339"/>
                </a:lnTo>
                <a:lnTo>
                  <a:pt x="584" y="350"/>
                </a:lnTo>
                <a:lnTo>
                  <a:pt x="596" y="362"/>
                </a:lnTo>
                <a:lnTo>
                  <a:pt x="610" y="371"/>
                </a:lnTo>
                <a:lnTo>
                  <a:pt x="626" y="380"/>
                </a:lnTo>
                <a:lnTo>
                  <a:pt x="641" y="387"/>
                </a:lnTo>
                <a:lnTo>
                  <a:pt x="658" y="391"/>
                </a:lnTo>
                <a:lnTo>
                  <a:pt x="675" y="394"/>
                </a:lnTo>
                <a:lnTo>
                  <a:pt x="693" y="395"/>
                </a:lnTo>
                <a:lnTo>
                  <a:pt x="693" y="395"/>
                </a:lnTo>
                <a:lnTo>
                  <a:pt x="707" y="395"/>
                </a:lnTo>
                <a:lnTo>
                  <a:pt x="721" y="392"/>
                </a:lnTo>
                <a:lnTo>
                  <a:pt x="734" y="390"/>
                </a:lnTo>
                <a:lnTo>
                  <a:pt x="748" y="385"/>
                </a:lnTo>
                <a:lnTo>
                  <a:pt x="760" y="380"/>
                </a:lnTo>
                <a:lnTo>
                  <a:pt x="772" y="374"/>
                </a:lnTo>
                <a:lnTo>
                  <a:pt x="783" y="366"/>
                </a:lnTo>
                <a:lnTo>
                  <a:pt x="794" y="357"/>
                </a:lnTo>
                <a:lnTo>
                  <a:pt x="804" y="349"/>
                </a:lnTo>
                <a:lnTo>
                  <a:pt x="812" y="339"/>
                </a:lnTo>
                <a:lnTo>
                  <a:pt x="821" y="328"/>
                </a:lnTo>
                <a:lnTo>
                  <a:pt x="828" y="317"/>
                </a:lnTo>
                <a:lnTo>
                  <a:pt x="835" y="304"/>
                </a:lnTo>
                <a:lnTo>
                  <a:pt x="839" y="292"/>
                </a:lnTo>
                <a:lnTo>
                  <a:pt x="843" y="279"/>
                </a:lnTo>
                <a:lnTo>
                  <a:pt x="846" y="265"/>
                </a:lnTo>
                <a:lnTo>
                  <a:pt x="846" y="265"/>
                </a:lnTo>
                <a:lnTo>
                  <a:pt x="874" y="266"/>
                </a:lnTo>
                <a:lnTo>
                  <a:pt x="902" y="268"/>
                </a:lnTo>
                <a:lnTo>
                  <a:pt x="930" y="272"/>
                </a:lnTo>
                <a:lnTo>
                  <a:pt x="959" y="276"/>
                </a:lnTo>
                <a:lnTo>
                  <a:pt x="987" y="282"/>
                </a:lnTo>
                <a:lnTo>
                  <a:pt x="1017" y="287"/>
                </a:lnTo>
                <a:lnTo>
                  <a:pt x="1047" y="296"/>
                </a:lnTo>
                <a:lnTo>
                  <a:pt x="1077" y="304"/>
                </a:lnTo>
                <a:lnTo>
                  <a:pt x="1106" y="314"/>
                </a:lnTo>
                <a:lnTo>
                  <a:pt x="1137" y="324"/>
                </a:lnTo>
                <a:lnTo>
                  <a:pt x="1168" y="336"/>
                </a:lnTo>
                <a:lnTo>
                  <a:pt x="1197" y="349"/>
                </a:lnTo>
                <a:lnTo>
                  <a:pt x="1228" y="363"/>
                </a:lnTo>
                <a:lnTo>
                  <a:pt x="1259" y="377"/>
                </a:lnTo>
                <a:lnTo>
                  <a:pt x="1322" y="409"/>
                </a:lnTo>
                <a:lnTo>
                  <a:pt x="1383" y="446"/>
                </a:lnTo>
                <a:lnTo>
                  <a:pt x="1445" y="485"/>
                </a:lnTo>
                <a:lnTo>
                  <a:pt x="1507" y="528"/>
                </a:lnTo>
                <a:lnTo>
                  <a:pt x="1568" y="576"/>
                </a:lnTo>
                <a:lnTo>
                  <a:pt x="1630" y="627"/>
                </a:lnTo>
                <a:lnTo>
                  <a:pt x="1689" y="680"/>
                </a:lnTo>
                <a:lnTo>
                  <a:pt x="1749" y="736"/>
                </a:lnTo>
                <a:lnTo>
                  <a:pt x="1806" y="796"/>
                </a:lnTo>
                <a:lnTo>
                  <a:pt x="1806" y="796"/>
                </a:lnTo>
                <a:lnTo>
                  <a:pt x="1795" y="816"/>
                </a:lnTo>
                <a:lnTo>
                  <a:pt x="1788" y="835"/>
                </a:lnTo>
                <a:lnTo>
                  <a:pt x="1785" y="847"/>
                </a:lnTo>
                <a:lnTo>
                  <a:pt x="1782" y="858"/>
                </a:lnTo>
                <a:lnTo>
                  <a:pt x="1781" y="869"/>
                </a:lnTo>
                <a:lnTo>
                  <a:pt x="1781" y="882"/>
                </a:lnTo>
                <a:lnTo>
                  <a:pt x="1781" y="882"/>
                </a:lnTo>
                <a:lnTo>
                  <a:pt x="1781" y="894"/>
                </a:lnTo>
                <a:lnTo>
                  <a:pt x="1782" y="908"/>
                </a:lnTo>
                <a:lnTo>
                  <a:pt x="1785" y="921"/>
                </a:lnTo>
                <a:lnTo>
                  <a:pt x="1789" y="932"/>
                </a:lnTo>
                <a:lnTo>
                  <a:pt x="1794" y="945"/>
                </a:lnTo>
                <a:lnTo>
                  <a:pt x="1799" y="956"/>
                </a:lnTo>
                <a:lnTo>
                  <a:pt x="1806" y="967"/>
                </a:lnTo>
                <a:lnTo>
                  <a:pt x="1813" y="977"/>
                </a:lnTo>
                <a:lnTo>
                  <a:pt x="1822" y="987"/>
                </a:lnTo>
                <a:lnTo>
                  <a:pt x="1830" y="995"/>
                </a:lnTo>
                <a:lnTo>
                  <a:pt x="1840" y="1004"/>
                </a:lnTo>
                <a:lnTo>
                  <a:pt x="1851" y="1011"/>
                </a:lnTo>
                <a:lnTo>
                  <a:pt x="1861" y="1018"/>
                </a:lnTo>
                <a:lnTo>
                  <a:pt x="1872" y="1023"/>
                </a:lnTo>
                <a:lnTo>
                  <a:pt x="1885" y="1027"/>
                </a:lnTo>
                <a:lnTo>
                  <a:pt x="1897" y="1032"/>
                </a:lnTo>
                <a:lnTo>
                  <a:pt x="1897" y="1032"/>
                </a:lnTo>
                <a:lnTo>
                  <a:pt x="1887" y="1120"/>
                </a:lnTo>
                <a:lnTo>
                  <a:pt x="1876" y="1208"/>
                </a:lnTo>
                <a:lnTo>
                  <a:pt x="1862" y="1297"/>
                </a:lnTo>
                <a:lnTo>
                  <a:pt x="1845" y="1385"/>
                </a:lnTo>
                <a:lnTo>
                  <a:pt x="1845" y="1385"/>
                </a:lnTo>
                <a:lnTo>
                  <a:pt x="1756" y="1434"/>
                </a:lnTo>
                <a:lnTo>
                  <a:pt x="1662" y="1484"/>
                </a:lnTo>
                <a:lnTo>
                  <a:pt x="1567" y="1534"/>
                </a:lnTo>
                <a:lnTo>
                  <a:pt x="1469" y="1581"/>
                </a:lnTo>
                <a:lnTo>
                  <a:pt x="1469" y="1581"/>
                </a:lnTo>
                <a:lnTo>
                  <a:pt x="1403" y="1612"/>
                </a:lnTo>
                <a:lnTo>
                  <a:pt x="1337" y="1641"/>
                </a:lnTo>
                <a:lnTo>
                  <a:pt x="1207" y="1699"/>
                </a:lnTo>
                <a:lnTo>
                  <a:pt x="1207" y="1699"/>
                </a:lnTo>
                <a:lnTo>
                  <a:pt x="1200" y="1688"/>
                </a:lnTo>
                <a:lnTo>
                  <a:pt x="1193" y="1676"/>
                </a:lnTo>
                <a:lnTo>
                  <a:pt x="1175" y="1655"/>
                </a:lnTo>
                <a:lnTo>
                  <a:pt x="1165" y="1647"/>
                </a:lnTo>
                <a:lnTo>
                  <a:pt x="1155" y="1639"/>
                </a:lnTo>
                <a:lnTo>
                  <a:pt x="1144" y="1630"/>
                </a:lnTo>
                <a:lnTo>
                  <a:pt x="1133" y="1623"/>
                </a:lnTo>
                <a:lnTo>
                  <a:pt x="1122" y="1616"/>
                </a:lnTo>
                <a:lnTo>
                  <a:pt x="1109" y="1611"/>
                </a:lnTo>
                <a:lnTo>
                  <a:pt x="1096" y="1606"/>
                </a:lnTo>
                <a:lnTo>
                  <a:pt x="1082" y="1602"/>
                </a:lnTo>
                <a:lnTo>
                  <a:pt x="1070" y="1598"/>
                </a:lnTo>
                <a:lnTo>
                  <a:pt x="1056" y="1597"/>
                </a:lnTo>
                <a:lnTo>
                  <a:pt x="1042" y="1595"/>
                </a:lnTo>
                <a:lnTo>
                  <a:pt x="1028" y="1594"/>
                </a:lnTo>
                <a:lnTo>
                  <a:pt x="1028" y="1594"/>
                </a:lnTo>
                <a:lnTo>
                  <a:pt x="1005" y="1595"/>
                </a:lnTo>
                <a:lnTo>
                  <a:pt x="986" y="1598"/>
                </a:lnTo>
                <a:lnTo>
                  <a:pt x="965" y="1604"/>
                </a:lnTo>
                <a:lnTo>
                  <a:pt x="947" y="1611"/>
                </a:lnTo>
                <a:lnTo>
                  <a:pt x="928" y="1619"/>
                </a:lnTo>
                <a:lnTo>
                  <a:pt x="910" y="1630"/>
                </a:lnTo>
                <a:lnTo>
                  <a:pt x="895" y="1641"/>
                </a:lnTo>
                <a:lnTo>
                  <a:pt x="879" y="1655"/>
                </a:lnTo>
                <a:lnTo>
                  <a:pt x="865" y="1671"/>
                </a:lnTo>
                <a:lnTo>
                  <a:pt x="854" y="1686"/>
                </a:lnTo>
                <a:lnTo>
                  <a:pt x="843" y="1705"/>
                </a:lnTo>
                <a:lnTo>
                  <a:pt x="835" y="1723"/>
                </a:lnTo>
                <a:lnTo>
                  <a:pt x="828" y="1741"/>
                </a:lnTo>
                <a:lnTo>
                  <a:pt x="822" y="1762"/>
                </a:lnTo>
                <a:lnTo>
                  <a:pt x="819" y="1783"/>
                </a:lnTo>
                <a:lnTo>
                  <a:pt x="818" y="1804"/>
                </a:lnTo>
                <a:lnTo>
                  <a:pt x="818" y="1804"/>
                </a:lnTo>
                <a:lnTo>
                  <a:pt x="819" y="1825"/>
                </a:lnTo>
                <a:lnTo>
                  <a:pt x="822" y="1846"/>
                </a:lnTo>
                <a:lnTo>
                  <a:pt x="822" y="1846"/>
                </a:lnTo>
                <a:lnTo>
                  <a:pt x="746" y="1871"/>
                </a:lnTo>
                <a:lnTo>
                  <a:pt x="675" y="1892"/>
                </a:lnTo>
                <a:lnTo>
                  <a:pt x="610" y="1911"/>
                </a:lnTo>
                <a:lnTo>
                  <a:pt x="550" y="1925"/>
                </a:lnTo>
                <a:lnTo>
                  <a:pt x="494" y="1937"/>
                </a:lnTo>
                <a:lnTo>
                  <a:pt x="444" y="1947"/>
                </a:lnTo>
                <a:lnTo>
                  <a:pt x="399" y="1954"/>
                </a:lnTo>
                <a:lnTo>
                  <a:pt x="358" y="1958"/>
                </a:lnTo>
                <a:lnTo>
                  <a:pt x="322" y="1961"/>
                </a:lnTo>
                <a:lnTo>
                  <a:pt x="291" y="1961"/>
                </a:lnTo>
                <a:lnTo>
                  <a:pt x="265" y="1960"/>
                </a:lnTo>
                <a:lnTo>
                  <a:pt x="242" y="1957"/>
                </a:lnTo>
                <a:lnTo>
                  <a:pt x="224" y="1953"/>
                </a:lnTo>
                <a:lnTo>
                  <a:pt x="210" y="1947"/>
                </a:lnTo>
                <a:lnTo>
                  <a:pt x="200" y="1940"/>
                </a:lnTo>
                <a:lnTo>
                  <a:pt x="196" y="1936"/>
                </a:lnTo>
                <a:lnTo>
                  <a:pt x="195" y="1933"/>
                </a:lnTo>
                <a:lnTo>
                  <a:pt x="195" y="1933"/>
                </a:lnTo>
                <a:lnTo>
                  <a:pt x="179" y="1901"/>
                </a:lnTo>
                <a:lnTo>
                  <a:pt x="165" y="1867"/>
                </a:lnTo>
                <a:lnTo>
                  <a:pt x="151" y="1835"/>
                </a:lnTo>
                <a:lnTo>
                  <a:pt x="140" y="1801"/>
                </a:lnTo>
                <a:lnTo>
                  <a:pt x="127" y="1768"/>
                </a:lnTo>
                <a:lnTo>
                  <a:pt x="118" y="1733"/>
                </a:lnTo>
                <a:lnTo>
                  <a:pt x="108" y="1698"/>
                </a:lnTo>
                <a:lnTo>
                  <a:pt x="99" y="1662"/>
                </a:lnTo>
                <a:lnTo>
                  <a:pt x="91" y="1627"/>
                </a:lnTo>
                <a:lnTo>
                  <a:pt x="85" y="1591"/>
                </a:lnTo>
                <a:lnTo>
                  <a:pt x="80" y="1556"/>
                </a:lnTo>
                <a:lnTo>
                  <a:pt x="74" y="1518"/>
                </a:lnTo>
                <a:lnTo>
                  <a:pt x="71" y="1482"/>
                </a:lnTo>
                <a:lnTo>
                  <a:pt x="69" y="1445"/>
                </a:lnTo>
                <a:lnTo>
                  <a:pt x="67" y="1407"/>
                </a:lnTo>
                <a:lnTo>
                  <a:pt x="66" y="1370"/>
                </a:lnTo>
                <a:lnTo>
                  <a:pt x="66" y="1370"/>
                </a:lnTo>
                <a:lnTo>
                  <a:pt x="67" y="1325"/>
                </a:lnTo>
                <a:lnTo>
                  <a:pt x="70" y="1278"/>
                </a:lnTo>
                <a:lnTo>
                  <a:pt x="70" y="1278"/>
                </a:lnTo>
                <a:close/>
                <a:moveTo>
                  <a:pt x="242" y="2024"/>
                </a:moveTo>
                <a:lnTo>
                  <a:pt x="242" y="2024"/>
                </a:lnTo>
                <a:lnTo>
                  <a:pt x="272" y="2027"/>
                </a:lnTo>
                <a:lnTo>
                  <a:pt x="302" y="2028"/>
                </a:lnTo>
                <a:lnTo>
                  <a:pt x="302" y="2028"/>
                </a:lnTo>
                <a:lnTo>
                  <a:pt x="333" y="2027"/>
                </a:lnTo>
                <a:lnTo>
                  <a:pt x="365" y="2024"/>
                </a:lnTo>
                <a:lnTo>
                  <a:pt x="398" y="2021"/>
                </a:lnTo>
                <a:lnTo>
                  <a:pt x="431" y="2017"/>
                </a:lnTo>
                <a:lnTo>
                  <a:pt x="466" y="2011"/>
                </a:lnTo>
                <a:lnTo>
                  <a:pt x="501" y="2004"/>
                </a:lnTo>
                <a:lnTo>
                  <a:pt x="574" y="1988"/>
                </a:lnTo>
                <a:lnTo>
                  <a:pt x="645" y="1969"/>
                </a:lnTo>
                <a:lnTo>
                  <a:pt x="717" y="1950"/>
                </a:lnTo>
                <a:lnTo>
                  <a:pt x="784" y="1929"/>
                </a:lnTo>
                <a:lnTo>
                  <a:pt x="847" y="1908"/>
                </a:lnTo>
                <a:lnTo>
                  <a:pt x="847" y="1908"/>
                </a:lnTo>
                <a:lnTo>
                  <a:pt x="854" y="1920"/>
                </a:lnTo>
                <a:lnTo>
                  <a:pt x="863" y="1930"/>
                </a:lnTo>
                <a:lnTo>
                  <a:pt x="871" y="1941"/>
                </a:lnTo>
                <a:lnTo>
                  <a:pt x="879" y="1951"/>
                </a:lnTo>
                <a:lnTo>
                  <a:pt x="889" y="1960"/>
                </a:lnTo>
                <a:lnTo>
                  <a:pt x="900" y="1969"/>
                </a:lnTo>
                <a:lnTo>
                  <a:pt x="910" y="1976"/>
                </a:lnTo>
                <a:lnTo>
                  <a:pt x="921" y="1985"/>
                </a:lnTo>
                <a:lnTo>
                  <a:pt x="934" y="1990"/>
                </a:lnTo>
                <a:lnTo>
                  <a:pt x="947" y="1996"/>
                </a:lnTo>
                <a:lnTo>
                  <a:pt x="959" y="2002"/>
                </a:lnTo>
                <a:lnTo>
                  <a:pt x="972" y="2006"/>
                </a:lnTo>
                <a:lnTo>
                  <a:pt x="986" y="2009"/>
                </a:lnTo>
                <a:lnTo>
                  <a:pt x="998" y="2011"/>
                </a:lnTo>
                <a:lnTo>
                  <a:pt x="1014" y="2013"/>
                </a:lnTo>
                <a:lnTo>
                  <a:pt x="1028" y="2013"/>
                </a:lnTo>
                <a:lnTo>
                  <a:pt x="1028" y="2013"/>
                </a:lnTo>
                <a:lnTo>
                  <a:pt x="1042" y="2013"/>
                </a:lnTo>
                <a:lnTo>
                  <a:pt x="1057" y="2011"/>
                </a:lnTo>
                <a:lnTo>
                  <a:pt x="1071" y="2009"/>
                </a:lnTo>
                <a:lnTo>
                  <a:pt x="1085" y="2004"/>
                </a:lnTo>
                <a:lnTo>
                  <a:pt x="1098" y="2000"/>
                </a:lnTo>
                <a:lnTo>
                  <a:pt x="1110" y="1996"/>
                </a:lnTo>
                <a:lnTo>
                  <a:pt x="1123" y="1989"/>
                </a:lnTo>
                <a:lnTo>
                  <a:pt x="1136" y="1982"/>
                </a:lnTo>
                <a:lnTo>
                  <a:pt x="1147" y="1975"/>
                </a:lnTo>
                <a:lnTo>
                  <a:pt x="1158" y="1967"/>
                </a:lnTo>
                <a:lnTo>
                  <a:pt x="1168" y="1957"/>
                </a:lnTo>
                <a:lnTo>
                  <a:pt x="1178" y="1947"/>
                </a:lnTo>
                <a:lnTo>
                  <a:pt x="1187" y="1937"/>
                </a:lnTo>
                <a:lnTo>
                  <a:pt x="1196" y="1926"/>
                </a:lnTo>
                <a:lnTo>
                  <a:pt x="1204" y="1915"/>
                </a:lnTo>
                <a:lnTo>
                  <a:pt x="1211" y="1902"/>
                </a:lnTo>
                <a:lnTo>
                  <a:pt x="1211" y="1902"/>
                </a:lnTo>
                <a:lnTo>
                  <a:pt x="1249" y="1912"/>
                </a:lnTo>
                <a:lnTo>
                  <a:pt x="1249" y="1912"/>
                </a:lnTo>
                <a:lnTo>
                  <a:pt x="1304" y="1923"/>
                </a:lnTo>
                <a:lnTo>
                  <a:pt x="1357" y="1933"/>
                </a:lnTo>
                <a:lnTo>
                  <a:pt x="1411" y="1943"/>
                </a:lnTo>
                <a:lnTo>
                  <a:pt x="1465" y="1951"/>
                </a:lnTo>
                <a:lnTo>
                  <a:pt x="1518" y="1958"/>
                </a:lnTo>
                <a:lnTo>
                  <a:pt x="1571" y="1965"/>
                </a:lnTo>
                <a:lnTo>
                  <a:pt x="1675" y="1975"/>
                </a:lnTo>
                <a:lnTo>
                  <a:pt x="1675" y="1975"/>
                </a:lnTo>
                <a:lnTo>
                  <a:pt x="1654" y="2027"/>
                </a:lnTo>
                <a:lnTo>
                  <a:pt x="1633" y="2077"/>
                </a:lnTo>
                <a:lnTo>
                  <a:pt x="1610" y="2126"/>
                </a:lnTo>
                <a:lnTo>
                  <a:pt x="1588" y="2173"/>
                </a:lnTo>
                <a:lnTo>
                  <a:pt x="1565" y="2219"/>
                </a:lnTo>
                <a:lnTo>
                  <a:pt x="1542" y="2262"/>
                </a:lnTo>
                <a:lnTo>
                  <a:pt x="1518" y="2304"/>
                </a:lnTo>
                <a:lnTo>
                  <a:pt x="1493" y="2344"/>
                </a:lnTo>
                <a:lnTo>
                  <a:pt x="1469" y="2382"/>
                </a:lnTo>
                <a:lnTo>
                  <a:pt x="1444" y="2418"/>
                </a:lnTo>
                <a:lnTo>
                  <a:pt x="1418" y="2450"/>
                </a:lnTo>
                <a:lnTo>
                  <a:pt x="1393" y="2481"/>
                </a:lnTo>
                <a:lnTo>
                  <a:pt x="1367" y="2511"/>
                </a:lnTo>
                <a:lnTo>
                  <a:pt x="1341" y="2537"/>
                </a:lnTo>
                <a:lnTo>
                  <a:pt x="1315" y="2560"/>
                </a:lnTo>
                <a:lnTo>
                  <a:pt x="1288" y="2581"/>
                </a:lnTo>
                <a:lnTo>
                  <a:pt x="1288" y="2581"/>
                </a:lnTo>
                <a:lnTo>
                  <a:pt x="1262" y="2599"/>
                </a:lnTo>
                <a:lnTo>
                  <a:pt x="1235" y="2614"/>
                </a:lnTo>
                <a:lnTo>
                  <a:pt x="1210" y="2627"/>
                </a:lnTo>
                <a:lnTo>
                  <a:pt x="1183" y="2635"/>
                </a:lnTo>
                <a:lnTo>
                  <a:pt x="1157" y="2641"/>
                </a:lnTo>
                <a:lnTo>
                  <a:pt x="1131" y="2644"/>
                </a:lnTo>
                <a:lnTo>
                  <a:pt x="1106" y="2644"/>
                </a:lnTo>
                <a:lnTo>
                  <a:pt x="1081" y="2641"/>
                </a:lnTo>
                <a:lnTo>
                  <a:pt x="1081" y="2641"/>
                </a:lnTo>
                <a:lnTo>
                  <a:pt x="1047" y="2632"/>
                </a:lnTo>
                <a:lnTo>
                  <a:pt x="1014" y="2624"/>
                </a:lnTo>
                <a:lnTo>
                  <a:pt x="982" y="2614"/>
                </a:lnTo>
                <a:lnTo>
                  <a:pt x="949" y="2603"/>
                </a:lnTo>
                <a:lnTo>
                  <a:pt x="917" y="2592"/>
                </a:lnTo>
                <a:lnTo>
                  <a:pt x="886" y="2579"/>
                </a:lnTo>
                <a:lnTo>
                  <a:pt x="856" y="2567"/>
                </a:lnTo>
                <a:lnTo>
                  <a:pt x="825" y="2553"/>
                </a:lnTo>
                <a:lnTo>
                  <a:pt x="794" y="2539"/>
                </a:lnTo>
                <a:lnTo>
                  <a:pt x="765" y="2523"/>
                </a:lnTo>
                <a:lnTo>
                  <a:pt x="735" y="2508"/>
                </a:lnTo>
                <a:lnTo>
                  <a:pt x="706" y="2491"/>
                </a:lnTo>
                <a:lnTo>
                  <a:pt x="678" y="2474"/>
                </a:lnTo>
                <a:lnTo>
                  <a:pt x="650" y="2456"/>
                </a:lnTo>
                <a:lnTo>
                  <a:pt x="622" y="2436"/>
                </a:lnTo>
                <a:lnTo>
                  <a:pt x="595" y="2417"/>
                </a:lnTo>
                <a:lnTo>
                  <a:pt x="568" y="2397"/>
                </a:lnTo>
                <a:lnTo>
                  <a:pt x="543" y="2376"/>
                </a:lnTo>
                <a:lnTo>
                  <a:pt x="493" y="2332"/>
                </a:lnTo>
                <a:lnTo>
                  <a:pt x="444" y="2286"/>
                </a:lnTo>
                <a:lnTo>
                  <a:pt x="399" y="2239"/>
                </a:lnTo>
                <a:lnTo>
                  <a:pt x="377" y="2213"/>
                </a:lnTo>
                <a:lnTo>
                  <a:pt x="356" y="2188"/>
                </a:lnTo>
                <a:lnTo>
                  <a:pt x="336" y="2161"/>
                </a:lnTo>
                <a:lnTo>
                  <a:pt x="315" y="2135"/>
                </a:lnTo>
                <a:lnTo>
                  <a:pt x="297" y="2108"/>
                </a:lnTo>
                <a:lnTo>
                  <a:pt x="277" y="2080"/>
                </a:lnTo>
                <a:lnTo>
                  <a:pt x="260" y="2052"/>
                </a:lnTo>
                <a:lnTo>
                  <a:pt x="242" y="2024"/>
                </a:lnTo>
                <a:lnTo>
                  <a:pt x="242" y="2024"/>
                </a:lnTo>
                <a:close/>
                <a:moveTo>
                  <a:pt x="1274" y="2669"/>
                </a:moveTo>
                <a:lnTo>
                  <a:pt x="1274" y="2669"/>
                </a:lnTo>
                <a:lnTo>
                  <a:pt x="1301" y="2653"/>
                </a:lnTo>
                <a:lnTo>
                  <a:pt x="1329" y="2634"/>
                </a:lnTo>
                <a:lnTo>
                  <a:pt x="1329" y="2634"/>
                </a:lnTo>
                <a:lnTo>
                  <a:pt x="1358" y="2610"/>
                </a:lnTo>
                <a:lnTo>
                  <a:pt x="1388" y="2583"/>
                </a:lnTo>
                <a:lnTo>
                  <a:pt x="1417" y="2555"/>
                </a:lnTo>
                <a:lnTo>
                  <a:pt x="1445" y="2523"/>
                </a:lnTo>
                <a:lnTo>
                  <a:pt x="1474" y="2488"/>
                </a:lnTo>
                <a:lnTo>
                  <a:pt x="1501" y="2452"/>
                </a:lnTo>
                <a:lnTo>
                  <a:pt x="1528" y="2412"/>
                </a:lnTo>
                <a:lnTo>
                  <a:pt x="1554" y="2372"/>
                </a:lnTo>
                <a:lnTo>
                  <a:pt x="1581" y="2328"/>
                </a:lnTo>
                <a:lnTo>
                  <a:pt x="1606" y="2283"/>
                </a:lnTo>
                <a:lnTo>
                  <a:pt x="1630" y="2237"/>
                </a:lnTo>
                <a:lnTo>
                  <a:pt x="1654" y="2188"/>
                </a:lnTo>
                <a:lnTo>
                  <a:pt x="1677" y="2139"/>
                </a:lnTo>
                <a:lnTo>
                  <a:pt x="1700" y="2087"/>
                </a:lnTo>
                <a:lnTo>
                  <a:pt x="1722" y="2035"/>
                </a:lnTo>
                <a:lnTo>
                  <a:pt x="1743" y="1982"/>
                </a:lnTo>
                <a:lnTo>
                  <a:pt x="1743" y="1982"/>
                </a:lnTo>
                <a:lnTo>
                  <a:pt x="1823" y="1985"/>
                </a:lnTo>
                <a:lnTo>
                  <a:pt x="1903" y="1986"/>
                </a:lnTo>
                <a:lnTo>
                  <a:pt x="1903" y="1986"/>
                </a:lnTo>
                <a:lnTo>
                  <a:pt x="1985" y="1985"/>
                </a:lnTo>
                <a:lnTo>
                  <a:pt x="2065" y="1981"/>
                </a:lnTo>
                <a:lnTo>
                  <a:pt x="2142" y="1974"/>
                </a:lnTo>
                <a:lnTo>
                  <a:pt x="2217" y="1964"/>
                </a:lnTo>
                <a:lnTo>
                  <a:pt x="2217" y="1964"/>
                </a:lnTo>
                <a:lnTo>
                  <a:pt x="2252" y="1957"/>
                </a:lnTo>
                <a:lnTo>
                  <a:pt x="2287" y="1950"/>
                </a:lnTo>
                <a:lnTo>
                  <a:pt x="2320" y="1943"/>
                </a:lnTo>
                <a:lnTo>
                  <a:pt x="2351" y="1934"/>
                </a:lnTo>
                <a:lnTo>
                  <a:pt x="2351" y="1934"/>
                </a:lnTo>
                <a:lnTo>
                  <a:pt x="2352" y="1969"/>
                </a:lnTo>
                <a:lnTo>
                  <a:pt x="2351" y="2003"/>
                </a:lnTo>
                <a:lnTo>
                  <a:pt x="2348" y="2037"/>
                </a:lnTo>
                <a:lnTo>
                  <a:pt x="2345" y="2070"/>
                </a:lnTo>
                <a:lnTo>
                  <a:pt x="2340" y="2101"/>
                </a:lnTo>
                <a:lnTo>
                  <a:pt x="2334" y="2132"/>
                </a:lnTo>
                <a:lnTo>
                  <a:pt x="2326" y="2161"/>
                </a:lnTo>
                <a:lnTo>
                  <a:pt x="2317" y="2191"/>
                </a:lnTo>
                <a:lnTo>
                  <a:pt x="2306" y="2219"/>
                </a:lnTo>
                <a:lnTo>
                  <a:pt x="2294" y="2244"/>
                </a:lnTo>
                <a:lnTo>
                  <a:pt x="2281" y="2269"/>
                </a:lnTo>
                <a:lnTo>
                  <a:pt x="2266" y="2295"/>
                </a:lnTo>
                <a:lnTo>
                  <a:pt x="2250" y="2317"/>
                </a:lnTo>
                <a:lnTo>
                  <a:pt x="2232" y="2338"/>
                </a:lnTo>
                <a:lnTo>
                  <a:pt x="2212" y="2359"/>
                </a:lnTo>
                <a:lnTo>
                  <a:pt x="2193" y="2377"/>
                </a:lnTo>
                <a:lnTo>
                  <a:pt x="2193" y="2377"/>
                </a:lnTo>
                <a:lnTo>
                  <a:pt x="2149" y="2411"/>
                </a:lnTo>
                <a:lnTo>
                  <a:pt x="2105" y="2443"/>
                </a:lnTo>
                <a:lnTo>
                  <a:pt x="2060" y="2473"/>
                </a:lnTo>
                <a:lnTo>
                  <a:pt x="2012" y="2501"/>
                </a:lnTo>
                <a:lnTo>
                  <a:pt x="1964" y="2527"/>
                </a:lnTo>
                <a:lnTo>
                  <a:pt x="1915" y="2551"/>
                </a:lnTo>
                <a:lnTo>
                  <a:pt x="1865" y="2574"/>
                </a:lnTo>
                <a:lnTo>
                  <a:pt x="1813" y="2595"/>
                </a:lnTo>
                <a:lnTo>
                  <a:pt x="1760" y="2611"/>
                </a:lnTo>
                <a:lnTo>
                  <a:pt x="1707" y="2628"/>
                </a:lnTo>
                <a:lnTo>
                  <a:pt x="1652" y="2641"/>
                </a:lnTo>
                <a:lnTo>
                  <a:pt x="1596" y="2652"/>
                </a:lnTo>
                <a:lnTo>
                  <a:pt x="1540" y="2662"/>
                </a:lnTo>
                <a:lnTo>
                  <a:pt x="1484" y="2668"/>
                </a:lnTo>
                <a:lnTo>
                  <a:pt x="1425" y="2672"/>
                </a:lnTo>
                <a:lnTo>
                  <a:pt x="1368" y="2673"/>
                </a:lnTo>
                <a:lnTo>
                  <a:pt x="1368" y="2673"/>
                </a:lnTo>
                <a:lnTo>
                  <a:pt x="1320" y="2672"/>
                </a:lnTo>
                <a:lnTo>
                  <a:pt x="1274" y="2669"/>
                </a:lnTo>
                <a:lnTo>
                  <a:pt x="1274" y="2669"/>
                </a:lnTo>
                <a:close/>
              </a:path>
            </a:pathLst>
          </a:custGeom>
          <a:solidFill>
            <a:schemeClr val="tx1"/>
          </a:solidFill>
          <a:ln>
            <a:noFill/>
          </a:ln>
        </p:spPr>
        <p:txBody>
          <a:bodyPr vert="horz" wrap="square" lIns="45690" tIns="22845" rIns="45690" bIns="22845" numCol="1" anchor="t" anchorCtr="0" compatLnSpc="1">
            <a:prstTxWarp prst="textNoShape">
              <a:avLst/>
            </a:prstTxWarp>
          </a:bodyPr>
          <a:lstStyle/>
          <a:p>
            <a:pPr defTabSz="456925"/>
            <a:endParaRPr lang="en-US" sz="700" dirty="0">
              <a:solidFill>
                <a:srgbClr val="201F1F"/>
              </a:solidFill>
              <a:latin typeface="Century Gothic"/>
            </a:endParaRPr>
          </a:p>
        </p:txBody>
      </p:sp>
      <p:sp>
        <p:nvSpPr>
          <p:cNvPr id="34" name="object 19">
            <a:extLst>
              <a:ext uri="{FF2B5EF4-FFF2-40B4-BE49-F238E27FC236}">
                <a16:creationId xmlns:a16="http://schemas.microsoft.com/office/drawing/2014/main" id="{6827F8C5-A8F4-1147-8C71-C9B8C777799F}"/>
              </a:ext>
            </a:extLst>
          </p:cNvPr>
          <p:cNvSpPr txBox="1"/>
          <p:nvPr/>
        </p:nvSpPr>
        <p:spPr>
          <a:xfrm>
            <a:off x="6446218" y="5297053"/>
            <a:ext cx="3465221" cy="560262"/>
          </a:xfrm>
          <a:prstGeom prst="rect">
            <a:avLst/>
          </a:prstGeom>
        </p:spPr>
        <p:txBody>
          <a:bodyPr vert="horz" wrap="square" lIns="0" tIns="6346" rIns="0" bIns="0" rtlCol="0">
            <a:noAutofit/>
          </a:bodyPr>
          <a:lstStyle/>
          <a:p>
            <a:pPr marL="6028" marR="2538" defTabSz="456925">
              <a:spcBef>
                <a:spcPts val="50"/>
              </a:spcBef>
            </a:pPr>
            <a:r>
              <a:rPr lang="en-US" sz="1200" spc="-5" dirty="0">
                <a:solidFill>
                  <a:srgbClr val="231F20"/>
                </a:solidFill>
                <a:latin typeface="Century Gothic" panose="020B0502020202020204" pitchFamily="34" charset="0"/>
                <a:cs typeface="Galano Grotesque"/>
              </a:rPr>
              <a:t>This custom algorithm on Xandr Invest empowered MiQ to tailor its bidding strategy to the true, real-time value of each user. </a:t>
            </a:r>
          </a:p>
        </p:txBody>
      </p:sp>
      <p:sp>
        <p:nvSpPr>
          <p:cNvPr id="6" name="Rectangle 5">
            <a:extLst>
              <a:ext uri="{FF2B5EF4-FFF2-40B4-BE49-F238E27FC236}">
                <a16:creationId xmlns:a16="http://schemas.microsoft.com/office/drawing/2014/main" id="{A01B256E-8AB6-3142-A8FB-049431CB1AEB}"/>
              </a:ext>
            </a:extLst>
          </p:cNvPr>
          <p:cNvSpPr/>
          <p:nvPr/>
        </p:nvSpPr>
        <p:spPr>
          <a:xfrm>
            <a:off x="353739" y="1418591"/>
            <a:ext cx="6294501" cy="373627"/>
          </a:xfrm>
          <a:prstGeom prst="rect">
            <a:avLst/>
          </a:prstGeom>
        </p:spPr>
        <p:txBody>
          <a:bodyPr wrap="square">
            <a:noAutofit/>
          </a:bodyPr>
          <a:lstStyle/>
          <a:p>
            <a:pPr defTabSz="456925"/>
            <a:r>
              <a:rPr lang="en-US" sz="1600" b="1" dirty="0">
                <a:solidFill>
                  <a:srgbClr val="201F1F">
                    <a:lumMod val="90000"/>
                    <a:lumOff val="10000"/>
                  </a:srgbClr>
                </a:solidFill>
                <a:latin typeface="Century Gothic"/>
              </a:rPr>
              <a:t>Xandr Invest Delivers 2X More Revenue for MiQ’s Airline Client</a:t>
            </a:r>
          </a:p>
        </p:txBody>
      </p:sp>
      <p:sp>
        <p:nvSpPr>
          <p:cNvPr id="8" name="TextBox 7">
            <a:extLst>
              <a:ext uri="{FF2B5EF4-FFF2-40B4-BE49-F238E27FC236}">
                <a16:creationId xmlns:a16="http://schemas.microsoft.com/office/drawing/2014/main" id="{55B4DE7E-AD2D-E141-9040-050BDF5145EE}"/>
              </a:ext>
            </a:extLst>
          </p:cNvPr>
          <p:cNvSpPr txBox="1"/>
          <p:nvPr/>
        </p:nvSpPr>
        <p:spPr>
          <a:xfrm>
            <a:off x="-185303" y="5016429"/>
            <a:ext cx="0" cy="0"/>
          </a:xfrm>
          <a:prstGeom prst="rect">
            <a:avLst/>
          </a:prstGeom>
        </p:spPr>
        <p:txBody>
          <a:bodyPr vert="horz" wrap="none" lIns="0" tIns="0" rIns="0" bIns="0" rtlCol="0" anchor="ctr" anchorCtr="0">
            <a:noAutofit/>
          </a:bodyPr>
          <a:lstStyle/>
          <a:p>
            <a:pPr defTabSz="456925"/>
            <a:endParaRPr lang="en-US" dirty="0">
              <a:solidFill>
                <a:srgbClr val="201F1F"/>
              </a:solidFill>
              <a:latin typeface="Century Gothic"/>
            </a:endParaRPr>
          </a:p>
        </p:txBody>
      </p:sp>
      <p:sp>
        <p:nvSpPr>
          <p:cNvPr id="38" name="Rectangle 37">
            <a:extLst>
              <a:ext uri="{FF2B5EF4-FFF2-40B4-BE49-F238E27FC236}">
                <a16:creationId xmlns:a16="http://schemas.microsoft.com/office/drawing/2014/main" id="{9760C360-3497-2145-BC80-54CBF3A45F2E}"/>
              </a:ext>
            </a:extLst>
          </p:cNvPr>
          <p:cNvSpPr/>
          <p:nvPr/>
        </p:nvSpPr>
        <p:spPr>
          <a:xfrm>
            <a:off x="8948633" y="1689341"/>
            <a:ext cx="3009217" cy="1623662"/>
          </a:xfrm>
          <a:prstGeom prst="rect">
            <a:avLst/>
          </a:prstGeom>
        </p:spPr>
        <p:txBody>
          <a:bodyPr wrap="square" lIns="0" rIns="0" anchor="t">
            <a:noAutofit/>
          </a:bodyPr>
          <a:lstStyle/>
          <a:p>
            <a:pPr marL="91413" indent="-457063" defTabSz="456788">
              <a:buClr>
                <a:srgbClr val="FC5047"/>
              </a:buClr>
            </a:pPr>
            <a:r>
              <a:rPr lang="en-US" sz="1200" b="1" dirty="0">
                <a:solidFill>
                  <a:srgbClr val="FC5047"/>
                </a:solidFill>
                <a:latin typeface="Century Gothic"/>
              </a:rPr>
              <a:t>“The combination of MiQ analytics and Xandr Invest was a huge win because it got us closer to outcomes rather than metrics. Our custom algorithm allowed us to harvest marketing intelligence in the form of insights that made our whole strategy perform better. Xandr Invest helps us go beyond the standard DMP execution of a flat bid for every user in a segment — which frankly just doesn’t make sense.” </a:t>
            </a:r>
          </a:p>
        </p:txBody>
      </p:sp>
      <p:sp>
        <p:nvSpPr>
          <p:cNvPr id="41" name="Content Placeholder 19">
            <a:extLst>
              <a:ext uri="{FF2B5EF4-FFF2-40B4-BE49-F238E27FC236}">
                <a16:creationId xmlns:a16="http://schemas.microsoft.com/office/drawing/2014/main" id="{BC0B74B7-0156-1149-B001-A0F88A75EECB}"/>
              </a:ext>
            </a:extLst>
          </p:cNvPr>
          <p:cNvSpPr txBox="1">
            <a:spLocks/>
          </p:cNvSpPr>
          <p:nvPr/>
        </p:nvSpPr>
        <p:spPr>
          <a:xfrm>
            <a:off x="9027738" y="3775956"/>
            <a:ext cx="2851006" cy="376779"/>
          </a:xfrm>
          <a:prstGeom prst="rect">
            <a:avLst/>
          </a:prstGeom>
        </p:spPr>
        <p:txBody>
          <a:bodyPr vert="horz" lIns="0" tIns="0" rIns="0" bIns="0" rtlCol="0" anchor="b" anchorCtr="0">
            <a:noAutofit/>
          </a:bodyPr>
          <a:lstStyle>
            <a:lvl1pPr marL="0" indent="0" algn="l" defTabSz="457062" rtl="0" eaLnBrk="1" latinLnBrk="0" hangingPunct="1">
              <a:lnSpc>
                <a:spcPct val="100000"/>
              </a:lnSpc>
              <a:spcBef>
                <a:spcPts val="400"/>
              </a:spcBef>
              <a:spcAft>
                <a:spcPts val="400"/>
              </a:spcAft>
              <a:buClr>
                <a:schemeClr val="tx1"/>
              </a:buClr>
              <a:buFont typeface="Arial"/>
              <a:buNone/>
              <a:defRPr sz="1400" b="0" i="0" kern="1200">
                <a:solidFill>
                  <a:schemeClr val="tx2"/>
                </a:solidFill>
                <a:latin typeface="+mn-lt"/>
                <a:ea typeface="+mn-ea"/>
                <a:cs typeface="Times New Roman" panose="02020603050405020304" pitchFamily="18" charset="0"/>
              </a:defRPr>
            </a:lvl1pPr>
            <a:lvl2pPr marL="0" indent="0" algn="l" defTabSz="457062" rtl="0" eaLnBrk="1" latinLnBrk="0" hangingPunct="1">
              <a:lnSpc>
                <a:spcPct val="90000"/>
              </a:lnSpc>
              <a:spcBef>
                <a:spcPts val="1200"/>
              </a:spcBef>
              <a:spcAft>
                <a:spcPts val="300"/>
              </a:spcAft>
              <a:buClr>
                <a:schemeClr val="tx2"/>
              </a:buClr>
              <a:buFontTx/>
              <a:buNone/>
              <a:defRPr sz="3600" b="0" i="0" kern="1200" cap="none" baseline="0">
                <a:solidFill>
                  <a:schemeClr val="tx2"/>
                </a:solidFill>
                <a:latin typeface="+mj-lt"/>
                <a:ea typeface="+mn-ea"/>
                <a:cs typeface="+mn-cs"/>
              </a:defRPr>
            </a:lvl2pPr>
            <a:lvl3pPr marL="0" indent="0" algn="l" defTabSz="457062" rtl="0" eaLnBrk="1" latinLnBrk="0" hangingPunct="1">
              <a:lnSpc>
                <a:spcPct val="100000"/>
              </a:lnSpc>
              <a:spcBef>
                <a:spcPts val="1200"/>
              </a:spcBef>
              <a:spcAft>
                <a:spcPts val="400"/>
              </a:spcAft>
              <a:buClr>
                <a:srgbClr val="009FDB"/>
              </a:buClr>
              <a:buFont typeface="Arial" charset="0"/>
              <a:buNone/>
              <a:defRPr sz="1600" b="1" i="0" kern="1200" spc="20" baseline="0">
                <a:solidFill>
                  <a:schemeClr val="tx2"/>
                </a:solidFill>
                <a:latin typeface="Century Gothic" panose="020B0502020202020204" pitchFamily="34" charset="0"/>
                <a:ea typeface="+mn-ea"/>
                <a:cs typeface="+mn-cs"/>
              </a:defRPr>
            </a:lvl3pPr>
            <a:lvl4pPr marL="201168" indent="-201168" algn="l" defTabSz="457062" rtl="0" eaLnBrk="1" latinLnBrk="0" hangingPunct="1">
              <a:lnSpc>
                <a:spcPct val="100000"/>
              </a:lnSpc>
              <a:spcBef>
                <a:spcPts val="200"/>
              </a:spcBef>
              <a:spcAft>
                <a:spcPts val="200"/>
              </a:spcAft>
              <a:buClr>
                <a:schemeClr val="tx2"/>
              </a:buClr>
              <a:buSzPct val="100000"/>
              <a:buFont typeface="Arial" panose="020B0604020202020204" pitchFamily="34" charset="0"/>
              <a:buChar char="•"/>
              <a:defRPr sz="1400" b="0" i="0" kern="1200" spc="20">
                <a:solidFill>
                  <a:schemeClr val="tx2"/>
                </a:solidFill>
                <a:latin typeface="Century Gothic" panose="020B0502020202020204" pitchFamily="34" charset="0"/>
                <a:ea typeface="+mn-ea"/>
                <a:cs typeface="+mn-cs"/>
              </a:defRPr>
            </a:lvl4pPr>
            <a:lvl5pPr marL="393192" indent="-164592" algn="l" defTabSz="457062" rtl="0" eaLnBrk="1" latinLnBrk="0" hangingPunct="1">
              <a:lnSpc>
                <a:spcPct val="100000"/>
              </a:lnSpc>
              <a:spcBef>
                <a:spcPts val="200"/>
              </a:spcBef>
              <a:spcAft>
                <a:spcPts val="200"/>
              </a:spcAft>
              <a:buClr>
                <a:schemeClr val="tx2"/>
              </a:buClr>
              <a:buFont typeface="System Font Regular"/>
              <a:buChar char="–"/>
              <a:defRPr sz="1400" b="0" i="0" kern="1200" spc="20">
                <a:solidFill>
                  <a:schemeClr val="tx2"/>
                </a:solidFill>
                <a:latin typeface="Century Gothic" panose="020B0502020202020204" pitchFamily="34" charset="0"/>
                <a:ea typeface="+mn-ea"/>
                <a:cs typeface="+mn-cs"/>
              </a:defRPr>
            </a:lvl5pPr>
            <a:lvl6pPr marL="612648" indent="-219456" algn="l" defTabSz="457062" rtl="0" eaLnBrk="1" latinLnBrk="0" hangingPunct="1">
              <a:lnSpc>
                <a:spcPct val="100000"/>
              </a:lnSpc>
              <a:spcBef>
                <a:spcPts val="200"/>
              </a:spcBef>
              <a:spcAft>
                <a:spcPts val="200"/>
              </a:spcAft>
              <a:buClr>
                <a:schemeClr val="tx2"/>
              </a:buClr>
              <a:buFont typeface="Lucida Grande" panose="020B0600040502020204" pitchFamily="34" charset="0"/>
              <a:buChar char="→"/>
              <a:defRPr sz="1400" b="0" i="0" kern="1200" spc="20" baseline="0">
                <a:solidFill>
                  <a:schemeClr val="tx2"/>
                </a:solidFill>
                <a:latin typeface="Century Gothic" panose="020B0502020202020204" pitchFamily="34" charset="0"/>
                <a:ea typeface="+mn-ea"/>
                <a:cs typeface="+mn-cs"/>
              </a:defRPr>
            </a:lvl6pPr>
            <a:lvl7pPr marL="0" indent="0" algn="l" defTabSz="457062" rtl="0" eaLnBrk="1" latinLnBrk="0" hangingPunct="1">
              <a:lnSpc>
                <a:spcPct val="100000"/>
              </a:lnSpc>
              <a:spcBef>
                <a:spcPts val="400"/>
              </a:spcBef>
              <a:spcAft>
                <a:spcPts val="400"/>
              </a:spcAft>
              <a:buClr>
                <a:schemeClr val="tx2"/>
              </a:buClr>
              <a:buFont typeface="Arial" panose="020B0604020202020204" pitchFamily="34" charset="0"/>
              <a:buNone/>
              <a:defRPr sz="1000" b="0" i="1" kern="900" spc="20" baseline="0">
                <a:solidFill>
                  <a:schemeClr val="tx2"/>
                </a:solidFill>
                <a:latin typeface="+mn-lt"/>
                <a:ea typeface="+mn-ea"/>
                <a:cs typeface="Times New Roman" panose="02020603050405020304" pitchFamily="18" charset="0"/>
              </a:defRPr>
            </a:lvl7pPr>
            <a:lvl8pPr marL="3427970" indent="-228532" algn="l" defTabSz="457062" rtl="0" eaLnBrk="1" latinLnBrk="0" hangingPunct="1">
              <a:spcBef>
                <a:spcPct val="20000"/>
              </a:spcBef>
              <a:buFont typeface="Arial"/>
              <a:buChar char="•"/>
              <a:defRPr sz="2000" kern="1200">
                <a:solidFill>
                  <a:schemeClr val="tx1"/>
                </a:solidFill>
                <a:latin typeface="+mn-lt"/>
                <a:ea typeface="+mn-ea"/>
                <a:cs typeface="+mn-cs"/>
              </a:defRPr>
            </a:lvl8pPr>
            <a:lvl9pPr marL="3885033" indent="-228532" algn="l" defTabSz="457062" rtl="0" eaLnBrk="1" latinLnBrk="0" hangingPunct="1">
              <a:spcBef>
                <a:spcPct val="20000"/>
              </a:spcBef>
              <a:buFont typeface="Arial"/>
              <a:buChar char="•"/>
              <a:defRPr sz="2000" kern="1200">
                <a:solidFill>
                  <a:schemeClr val="tx1"/>
                </a:solidFill>
                <a:latin typeface="+mn-lt"/>
                <a:ea typeface="+mn-ea"/>
                <a:cs typeface="+mn-cs"/>
              </a:defRPr>
            </a:lvl9pPr>
          </a:lstStyle>
          <a:p>
            <a:pPr defTabSz="456788">
              <a:buClr>
                <a:srgbClr val="FC5047"/>
              </a:buClr>
            </a:pPr>
            <a:r>
              <a:rPr lang="en-US" sz="1100" b="1" dirty="0">
                <a:solidFill>
                  <a:srgbClr val="201F1F"/>
                </a:solidFill>
                <a:latin typeface="Century Gothic"/>
              </a:rPr>
              <a:t>John Goulding</a:t>
            </a:r>
            <a:br>
              <a:rPr lang="en-US" sz="1100" dirty="0">
                <a:solidFill>
                  <a:srgbClr val="201F1F"/>
                </a:solidFill>
                <a:latin typeface="Century Gothic"/>
              </a:rPr>
            </a:br>
            <a:r>
              <a:rPr lang="en-US" sz="1100" dirty="0">
                <a:solidFill>
                  <a:srgbClr val="201F1F"/>
                </a:solidFill>
                <a:latin typeface="Century Gothic"/>
              </a:rPr>
              <a:t>Global Strategy Director, MiQ</a:t>
            </a:r>
          </a:p>
        </p:txBody>
      </p:sp>
      <p:cxnSp>
        <p:nvCxnSpPr>
          <p:cNvPr id="24" name="Straight Connector 23">
            <a:extLst>
              <a:ext uri="{FF2B5EF4-FFF2-40B4-BE49-F238E27FC236}">
                <a16:creationId xmlns:a16="http://schemas.microsoft.com/office/drawing/2014/main" id="{AAF27088-C919-3746-B51A-B647A7857600}"/>
              </a:ext>
            </a:extLst>
          </p:cNvPr>
          <p:cNvCxnSpPr>
            <a:cxnSpLocks/>
          </p:cNvCxnSpPr>
          <p:nvPr/>
        </p:nvCxnSpPr>
        <p:spPr>
          <a:xfrm>
            <a:off x="1591834" y="239370"/>
            <a:ext cx="0" cy="198782"/>
          </a:xfrm>
          <a:prstGeom prst="line">
            <a:avLst/>
          </a:prstGeom>
          <a:ln w="6350" cmpd="sng">
            <a:solidFill>
              <a:schemeClr val="tx2">
                <a:lumMod val="25000"/>
                <a:lumOff val="75000"/>
              </a:schemeClr>
            </a:solidFill>
          </a:ln>
          <a:effectLst/>
        </p:spPr>
        <p:style>
          <a:lnRef idx="2">
            <a:schemeClr val="accent1"/>
          </a:lnRef>
          <a:fillRef idx="0">
            <a:schemeClr val="accent1"/>
          </a:fillRef>
          <a:effectRef idx="1">
            <a:schemeClr val="accent1"/>
          </a:effectRef>
          <a:fontRef idx="minor">
            <a:schemeClr val="tx1"/>
          </a:fontRef>
        </p:style>
      </p:cxnSp>
      <p:sp>
        <p:nvSpPr>
          <p:cNvPr id="2" name="TextBox 1">
            <a:extLst>
              <a:ext uri="{FF2B5EF4-FFF2-40B4-BE49-F238E27FC236}">
                <a16:creationId xmlns:a16="http://schemas.microsoft.com/office/drawing/2014/main" id="{DA52075B-CFC4-1E49-8661-162AC9229D58}"/>
              </a:ext>
            </a:extLst>
          </p:cNvPr>
          <p:cNvSpPr txBox="1"/>
          <p:nvPr/>
        </p:nvSpPr>
        <p:spPr>
          <a:xfrm>
            <a:off x="2494072" y="5575293"/>
            <a:ext cx="0" cy="0"/>
          </a:xfrm>
          <a:prstGeom prst="rect">
            <a:avLst/>
          </a:prstGeom>
        </p:spPr>
        <p:txBody>
          <a:bodyPr vert="horz" wrap="none" lIns="0" tIns="0" rIns="0" bIns="0" rtlCol="0" anchor="ctr" anchorCtr="0">
            <a:noAutofit/>
          </a:bodyPr>
          <a:lstStyle/>
          <a:p>
            <a:pPr defTabSz="456925"/>
            <a:endParaRPr lang="en-US" dirty="0">
              <a:solidFill>
                <a:srgbClr val="201F1F"/>
              </a:solidFill>
              <a:latin typeface="Century Gothic"/>
            </a:endParaRPr>
          </a:p>
        </p:txBody>
      </p:sp>
      <p:pic>
        <p:nvPicPr>
          <p:cNvPr id="25" name="Picture 24">
            <a:extLst>
              <a:ext uri="{FF2B5EF4-FFF2-40B4-BE49-F238E27FC236}">
                <a16:creationId xmlns:a16="http://schemas.microsoft.com/office/drawing/2014/main" id="{9B09255E-E02D-B844-9E20-42908B8E681F}"/>
              </a:ext>
            </a:extLst>
          </p:cNvPr>
          <p:cNvPicPr>
            <a:picLocks noChangeAspect="1"/>
          </p:cNvPicPr>
          <p:nvPr/>
        </p:nvPicPr>
        <p:blipFill>
          <a:blip r:embed="rId3"/>
          <a:stretch>
            <a:fillRect/>
          </a:stretch>
        </p:blipFill>
        <p:spPr>
          <a:xfrm>
            <a:off x="1683600" y="235535"/>
            <a:ext cx="187859" cy="169425"/>
          </a:xfrm>
          <a:prstGeom prst="rect">
            <a:avLst/>
          </a:prstGeom>
        </p:spPr>
      </p:pic>
      <p:pic>
        <p:nvPicPr>
          <p:cNvPr id="4" name="Picture 3">
            <a:extLst>
              <a:ext uri="{FF2B5EF4-FFF2-40B4-BE49-F238E27FC236}">
                <a16:creationId xmlns:a16="http://schemas.microsoft.com/office/drawing/2014/main" id="{1ABAAF44-2C4D-6340-9405-CA2D2AE7EEC7}"/>
              </a:ext>
            </a:extLst>
          </p:cNvPr>
          <p:cNvPicPr>
            <a:picLocks noChangeAspect="1"/>
          </p:cNvPicPr>
          <p:nvPr/>
        </p:nvPicPr>
        <p:blipFill>
          <a:blip r:embed="rId4"/>
          <a:stretch>
            <a:fillRect/>
          </a:stretch>
        </p:blipFill>
        <p:spPr>
          <a:xfrm>
            <a:off x="10001993" y="4345564"/>
            <a:ext cx="902493" cy="379329"/>
          </a:xfrm>
          <a:prstGeom prst="rect">
            <a:avLst/>
          </a:prstGeom>
        </p:spPr>
      </p:pic>
    </p:spTree>
    <p:extLst>
      <p:ext uri="{BB962C8B-B14F-4D97-AF65-F5344CB8AC3E}">
        <p14:creationId xmlns:p14="http://schemas.microsoft.com/office/powerpoint/2010/main" val="24747006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object 14">
            <a:extLst>
              <a:ext uri="{FF2B5EF4-FFF2-40B4-BE49-F238E27FC236}">
                <a16:creationId xmlns:a16="http://schemas.microsoft.com/office/drawing/2014/main" id="{EBE16E2D-66EB-4C42-9215-8DD56698F794}"/>
              </a:ext>
            </a:extLst>
          </p:cNvPr>
          <p:cNvSpPr txBox="1">
            <a:spLocks/>
          </p:cNvSpPr>
          <p:nvPr/>
        </p:nvSpPr>
        <p:spPr>
          <a:xfrm>
            <a:off x="430726" y="828435"/>
            <a:ext cx="8354385" cy="600631"/>
          </a:xfrm>
          <a:prstGeom prst="rect">
            <a:avLst/>
          </a:prstGeom>
        </p:spPr>
        <p:txBody>
          <a:bodyPr vert="horz" wrap="square" lIns="0" tIns="46325" rIns="0" bIns="0" rtlCol="0">
            <a:noAutofit/>
          </a:bodyPr>
          <a:lstStyle>
            <a:lvl1pPr algn="l" defTabSz="914124" rtl="0" eaLnBrk="1" latinLnBrk="0" hangingPunct="1">
              <a:lnSpc>
                <a:spcPct val="100000"/>
              </a:lnSpc>
              <a:spcBef>
                <a:spcPct val="0"/>
              </a:spcBef>
              <a:spcAft>
                <a:spcPts val="0"/>
              </a:spcAft>
              <a:buNone/>
              <a:defRPr sz="4000" b="0" i="0" kern="1200">
                <a:solidFill>
                  <a:schemeClr val="tx1"/>
                </a:solidFill>
                <a:latin typeface="Times New Roman Regular" panose="02020603050405020304" pitchFamily="18" charset="0"/>
                <a:ea typeface="+mj-ea"/>
                <a:cs typeface="Times New Roman" panose="02020603050405020304" pitchFamily="18" charset="0"/>
              </a:defRPr>
            </a:lvl1pPr>
          </a:lstStyle>
          <a:p>
            <a:pPr marL="6345" defTabSz="913850">
              <a:spcBef>
                <a:spcPts val="365"/>
              </a:spcBef>
            </a:pPr>
            <a:r>
              <a:rPr lang="en-US" sz="3599" spc="30" dirty="0">
                <a:solidFill>
                  <a:srgbClr val="FC5047"/>
                </a:solidFill>
                <a:latin typeface="Times New Roman" panose="02020603050405020304" pitchFamily="18" charset="0"/>
              </a:rPr>
              <a:t>Wayfair</a:t>
            </a:r>
            <a:endParaRPr lang="en-US" sz="3599" spc="-5" dirty="0">
              <a:solidFill>
                <a:srgbClr val="FC5047"/>
              </a:solidFill>
              <a:latin typeface="Times New Roman" panose="02020603050405020304" pitchFamily="18" charset="0"/>
            </a:endParaRPr>
          </a:p>
        </p:txBody>
      </p:sp>
      <p:sp>
        <p:nvSpPr>
          <p:cNvPr id="42" name="object 12">
            <a:extLst>
              <a:ext uri="{FF2B5EF4-FFF2-40B4-BE49-F238E27FC236}">
                <a16:creationId xmlns:a16="http://schemas.microsoft.com/office/drawing/2014/main" id="{F87E13FD-7A11-C44B-ADA2-62527C711451}"/>
              </a:ext>
            </a:extLst>
          </p:cNvPr>
          <p:cNvSpPr txBox="1"/>
          <p:nvPr/>
        </p:nvSpPr>
        <p:spPr>
          <a:xfrm>
            <a:off x="456619" y="2185860"/>
            <a:ext cx="4082393" cy="1750406"/>
          </a:xfrm>
          <a:prstGeom prst="rect">
            <a:avLst/>
          </a:prstGeom>
        </p:spPr>
        <p:txBody>
          <a:bodyPr vert="horz" wrap="square" lIns="0" tIns="6346" rIns="0" bIns="0" rtlCol="0">
            <a:noAutofit/>
          </a:bodyPr>
          <a:lstStyle/>
          <a:p>
            <a:pPr marL="6345" defTabSz="456925">
              <a:spcBef>
                <a:spcPts val="50"/>
              </a:spcBef>
            </a:pPr>
            <a:r>
              <a:rPr lang="en-US" sz="1999" spc="-2" dirty="0">
                <a:solidFill>
                  <a:srgbClr val="FB5046"/>
                </a:solidFill>
                <a:latin typeface="Times New Roman" panose="02020603050405020304" pitchFamily="18" charset="0"/>
              </a:rPr>
              <a:t>T</a:t>
            </a:r>
            <a:r>
              <a:rPr sz="1999" spc="-2" dirty="0">
                <a:solidFill>
                  <a:srgbClr val="FB5046"/>
                </a:solidFill>
                <a:latin typeface="Times New Roman" panose="02020603050405020304" pitchFamily="18" charset="0"/>
              </a:rPr>
              <a:t>he</a:t>
            </a:r>
            <a:r>
              <a:rPr sz="1999" spc="10" dirty="0">
                <a:solidFill>
                  <a:srgbClr val="FB5046"/>
                </a:solidFill>
                <a:latin typeface="Times New Roman" panose="02020603050405020304" pitchFamily="18" charset="0"/>
              </a:rPr>
              <a:t> </a:t>
            </a:r>
            <a:r>
              <a:rPr sz="1999" dirty="0">
                <a:solidFill>
                  <a:srgbClr val="FB5046"/>
                </a:solidFill>
                <a:latin typeface="Times New Roman" panose="02020603050405020304" pitchFamily="18" charset="0"/>
              </a:rPr>
              <a:t>Challenge</a:t>
            </a:r>
            <a:endParaRPr sz="1999" dirty="0">
              <a:solidFill>
                <a:srgbClr val="201F1F"/>
              </a:solidFill>
              <a:latin typeface="Times New Roman" panose="02020603050405020304" pitchFamily="18" charset="0"/>
            </a:endParaRPr>
          </a:p>
          <a:p>
            <a:pPr marL="6345" marR="62186" lvl="7" defTabSz="456925">
              <a:spcBef>
                <a:spcPts val="235"/>
              </a:spcBef>
            </a:pPr>
            <a:r>
              <a:rPr lang="en-US" sz="1200" dirty="0">
                <a:solidFill>
                  <a:srgbClr val="201F1F"/>
                </a:solidFill>
                <a:latin typeface="Century Gothic"/>
              </a:rPr>
              <a:t>Wayfair sought to turbo-charge the performance of its digital marketing campaigns and needed to work with a sophisticated technology partner to meet the following objectives:</a:t>
            </a:r>
          </a:p>
          <a:p>
            <a:pPr marL="201108" lvl="3" indent="-201108" defTabSz="456925">
              <a:spcAft>
                <a:spcPts val="400"/>
              </a:spcAft>
              <a:buClr>
                <a:srgbClr val="201F1F"/>
              </a:buClr>
            </a:pPr>
            <a:r>
              <a:rPr lang="en-US" sz="1200" dirty="0">
                <a:solidFill>
                  <a:srgbClr val="201F1F"/>
                </a:solidFill>
              </a:rPr>
              <a:t>leverage its proprietary data more effectively</a:t>
            </a:r>
          </a:p>
          <a:p>
            <a:pPr marL="201108" lvl="3" indent="-201108" defTabSz="456925">
              <a:spcAft>
                <a:spcPts val="400"/>
              </a:spcAft>
              <a:buClr>
                <a:srgbClr val="201F1F"/>
              </a:buClr>
            </a:pPr>
            <a:r>
              <a:rPr lang="en-US" sz="1200" dirty="0">
                <a:solidFill>
                  <a:srgbClr val="201F1F"/>
                </a:solidFill>
              </a:rPr>
              <a:t>maximize marketing investment</a:t>
            </a:r>
          </a:p>
          <a:p>
            <a:pPr marL="201108" lvl="3" indent="-201108" defTabSz="456925">
              <a:spcAft>
                <a:spcPts val="400"/>
              </a:spcAft>
              <a:buClr>
                <a:srgbClr val="201F1F"/>
              </a:buClr>
            </a:pPr>
            <a:r>
              <a:rPr lang="en-US" sz="1200" dirty="0">
                <a:solidFill>
                  <a:srgbClr val="201F1F"/>
                </a:solidFill>
              </a:rPr>
              <a:t>increase efficiency</a:t>
            </a:r>
          </a:p>
        </p:txBody>
      </p:sp>
      <p:sp>
        <p:nvSpPr>
          <p:cNvPr id="45" name="object 12">
            <a:extLst>
              <a:ext uri="{FF2B5EF4-FFF2-40B4-BE49-F238E27FC236}">
                <a16:creationId xmlns:a16="http://schemas.microsoft.com/office/drawing/2014/main" id="{22B78FB0-6BEE-6D48-AF82-10BD5EE563EC}"/>
              </a:ext>
            </a:extLst>
          </p:cNvPr>
          <p:cNvSpPr txBox="1"/>
          <p:nvPr/>
        </p:nvSpPr>
        <p:spPr>
          <a:xfrm>
            <a:off x="4781731" y="2185860"/>
            <a:ext cx="4082392" cy="2675529"/>
          </a:xfrm>
          <a:prstGeom prst="rect">
            <a:avLst/>
          </a:prstGeom>
        </p:spPr>
        <p:txBody>
          <a:bodyPr vert="horz" wrap="square" lIns="0" tIns="6346" rIns="0" bIns="0" rtlCol="0">
            <a:noAutofit/>
          </a:bodyPr>
          <a:lstStyle/>
          <a:p>
            <a:pPr marL="6345" defTabSz="456925">
              <a:spcBef>
                <a:spcPts val="50"/>
              </a:spcBef>
            </a:pPr>
            <a:r>
              <a:rPr sz="1999" spc="-2" dirty="0">
                <a:solidFill>
                  <a:srgbClr val="FB5046"/>
                </a:solidFill>
                <a:latin typeface="Times New Roman" panose="02020603050405020304" pitchFamily="18" charset="0"/>
              </a:rPr>
              <a:t>The</a:t>
            </a:r>
            <a:r>
              <a:rPr sz="1999" spc="10" dirty="0">
                <a:solidFill>
                  <a:srgbClr val="FB5046"/>
                </a:solidFill>
                <a:latin typeface="Times New Roman" panose="02020603050405020304" pitchFamily="18" charset="0"/>
              </a:rPr>
              <a:t> </a:t>
            </a:r>
            <a:r>
              <a:rPr lang="en-US" sz="1999" dirty="0">
                <a:solidFill>
                  <a:srgbClr val="FB5046"/>
                </a:solidFill>
                <a:latin typeface="Times New Roman" panose="02020603050405020304" pitchFamily="18" charset="0"/>
              </a:rPr>
              <a:t>Solution</a:t>
            </a:r>
            <a:endParaRPr sz="1999" dirty="0">
              <a:solidFill>
                <a:srgbClr val="201F1F"/>
              </a:solidFill>
              <a:latin typeface="Times New Roman" panose="02020603050405020304" pitchFamily="18" charset="0"/>
            </a:endParaRPr>
          </a:p>
          <a:p>
            <a:pPr defTabSz="456925"/>
            <a:r>
              <a:rPr lang="en-US" sz="1200" dirty="0">
                <a:solidFill>
                  <a:srgbClr val="201F1F"/>
                </a:solidFill>
                <a:latin typeface="Century Gothic"/>
              </a:rPr>
              <a:t>Together with Xandr Invest, Wayfair built brand-customized buying algorithms that drove increased advertising effectiveness and ROAS. </a:t>
            </a:r>
          </a:p>
          <a:p>
            <a:pPr marL="201108" lvl="3" indent="-201108" defTabSz="456925">
              <a:spcAft>
                <a:spcPts val="400"/>
              </a:spcAft>
              <a:buClr>
                <a:srgbClr val="201F1F"/>
              </a:buClr>
            </a:pPr>
            <a:r>
              <a:rPr lang="en-US" sz="1200" dirty="0">
                <a:solidFill>
                  <a:srgbClr val="201F1F"/>
                </a:solidFill>
              </a:rPr>
              <a:t>Developed precise audience response rate predictions on sites across the internet </a:t>
            </a:r>
          </a:p>
          <a:p>
            <a:pPr marL="201108" lvl="3" indent="-201108" defTabSz="456925">
              <a:spcAft>
                <a:spcPts val="400"/>
              </a:spcAft>
              <a:buClr>
                <a:srgbClr val="201F1F"/>
              </a:buClr>
            </a:pPr>
            <a:r>
              <a:rPr lang="en-US" sz="1200" dirty="0">
                <a:solidFill>
                  <a:srgbClr val="201F1F"/>
                </a:solidFill>
              </a:rPr>
              <a:t>Tapped log-level data to determine optimal frequency caps and iterate its optimization strategies in near real time</a:t>
            </a:r>
          </a:p>
          <a:p>
            <a:pPr marL="201108" lvl="3" indent="-201108" defTabSz="456925">
              <a:spcAft>
                <a:spcPts val="400"/>
              </a:spcAft>
              <a:buClr>
                <a:srgbClr val="201F1F"/>
              </a:buClr>
            </a:pPr>
            <a:r>
              <a:rPr lang="en-US" sz="1200" dirty="0">
                <a:solidFill>
                  <a:srgbClr val="201F1F"/>
                </a:solidFill>
              </a:rPr>
              <a:t>Paired user-level targeting and optimization with customized dynamic creatives for every customer</a:t>
            </a:r>
          </a:p>
        </p:txBody>
      </p:sp>
      <p:sp>
        <p:nvSpPr>
          <p:cNvPr id="48" name="object 20">
            <a:extLst>
              <a:ext uri="{FF2B5EF4-FFF2-40B4-BE49-F238E27FC236}">
                <a16:creationId xmlns:a16="http://schemas.microsoft.com/office/drawing/2014/main" id="{19E39845-F5CF-8D4E-8C15-10FAF1F53789}"/>
              </a:ext>
            </a:extLst>
          </p:cNvPr>
          <p:cNvSpPr txBox="1"/>
          <p:nvPr/>
        </p:nvSpPr>
        <p:spPr>
          <a:xfrm>
            <a:off x="442647" y="5225222"/>
            <a:ext cx="1477586" cy="314105"/>
          </a:xfrm>
          <a:prstGeom prst="rect">
            <a:avLst/>
          </a:prstGeom>
        </p:spPr>
        <p:txBody>
          <a:bodyPr vert="horz" wrap="square" lIns="0" tIns="6346" rIns="0" bIns="0" rtlCol="0">
            <a:noAutofit/>
          </a:bodyPr>
          <a:lstStyle/>
          <a:p>
            <a:pPr marL="6345" defTabSz="456925">
              <a:spcBef>
                <a:spcPts val="50"/>
              </a:spcBef>
            </a:pPr>
            <a:r>
              <a:rPr sz="1999" spc="-2" dirty="0">
                <a:solidFill>
                  <a:srgbClr val="FFFFFF"/>
                </a:solidFill>
                <a:latin typeface="Times New Roman" panose="02020603050405020304" pitchFamily="18" charset="0"/>
              </a:rPr>
              <a:t>The</a:t>
            </a:r>
            <a:r>
              <a:rPr sz="1999" spc="7" dirty="0">
                <a:solidFill>
                  <a:srgbClr val="FFFFFF"/>
                </a:solidFill>
                <a:latin typeface="Times New Roman" panose="02020603050405020304" pitchFamily="18" charset="0"/>
              </a:rPr>
              <a:t> </a:t>
            </a:r>
            <a:r>
              <a:rPr sz="1999" dirty="0">
                <a:solidFill>
                  <a:srgbClr val="FFFFFF"/>
                </a:solidFill>
                <a:latin typeface="Times New Roman" panose="02020603050405020304" pitchFamily="18" charset="0"/>
              </a:rPr>
              <a:t>Results</a:t>
            </a:r>
          </a:p>
        </p:txBody>
      </p:sp>
      <p:sp>
        <p:nvSpPr>
          <p:cNvPr id="52" name="object 19">
            <a:extLst>
              <a:ext uri="{FF2B5EF4-FFF2-40B4-BE49-F238E27FC236}">
                <a16:creationId xmlns:a16="http://schemas.microsoft.com/office/drawing/2014/main" id="{B8AC0BA9-0538-2140-882E-0253A1996D46}"/>
              </a:ext>
            </a:extLst>
          </p:cNvPr>
          <p:cNvSpPr txBox="1"/>
          <p:nvPr/>
        </p:nvSpPr>
        <p:spPr>
          <a:xfrm>
            <a:off x="3615290" y="5351505"/>
            <a:ext cx="2241015" cy="187822"/>
          </a:xfrm>
          <a:prstGeom prst="rect">
            <a:avLst/>
          </a:prstGeom>
        </p:spPr>
        <p:txBody>
          <a:bodyPr vert="horz" wrap="square" lIns="0" tIns="6346" rIns="0" bIns="0" rtlCol="0">
            <a:noAutofit/>
          </a:bodyPr>
          <a:lstStyle/>
          <a:p>
            <a:pPr marL="6028" marR="2538" defTabSz="456925">
              <a:spcBef>
                <a:spcPts val="50"/>
              </a:spcBef>
            </a:pPr>
            <a:r>
              <a:rPr lang="en-US" sz="1200" spc="-5" dirty="0">
                <a:solidFill>
                  <a:srgbClr val="231F20"/>
                </a:solidFill>
                <a:latin typeface="Century Gothic" panose="020B0502020202020204" pitchFamily="34" charset="0"/>
                <a:cs typeface="Galano Grotesque"/>
              </a:rPr>
              <a:t>Seamless coordination of marketing efforts </a:t>
            </a:r>
            <a:r>
              <a:rPr lang="en-US" sz="1200" dirty="0">
                <a:solidFill>
                  <a:srgbClr val="201F1F"/>
                </a:solidFill>
                <a:latin typeface="Century Gothic"/>
              </a:rPr>
              <a:t>across display and other channels</a:t>
            </a:r>
            <a:endParaRPr lang="en-US" sz="1200" spc="-5" dirty="0">
              <a:solidFill>
                <a:srgbClr val="231F20"/>
              </a:solidFill>
              <a:latin typeface="Century Gothic" panose="020B0502020202020204" pitchFamily="34" charset="0"/>
              <a:cs typeface="Galano Grotesque"/>
            </a:endParaRPr>
          </a:p>
          <a:p>
            <a:pPr marL="6028" marR="2538" defTabSz="456925">
              <a:spcBef>
                <a:spcPts val="50"/>
              </a:spcBef>
            </a:pPr>
            <a:endParaRPr sz="1200" dirty="0">
              <a:solidFill>
                <a:srgbClr val="201F1F"/>
              </a:solidFill>
              <a:latin typeface="Century Gothic" panose="020B0502020202020204" pitchFamily="34" charset="0"/>
              <a:cs typeface="Galano Grotesque"/>
            </a:endParaRPr>
          </a:p>
        </p:txBody>
      </p:sp>
      <p:cxnSp>
        <p:nvCxnSpPr>
          <p:cNvPr id="57" name="Straight Connector 56">
            <a:extLst>
              <a:ext uri="{FF2B5EF4-FFF2-40B4-BE49-F238E27FC236}">
                <a16:creationId xmlns:a16="http://schemas.microsoft.com/office/drawing/2014/main" id="{64A75C95-F908-7A44-8B1A-070B917E70D9}"/>
              </a:ext>
            </a:extLst>
          </p:cNvPr>
          <p:cNvCxnSpPr/>
          <p:nvPr/>
        </p:nvCxnSpPr>
        <p:spPr>
          <a:xfrm>
            <a:off x="5807763" y="5320654"/>
            <a:ext cx="0" cy="815622"/>
          </a:xfrm>
          <a:prstGeom prst="line">
            <a:avLst/>
          </a:prstGeom>
          <a:ln w="635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58" name="object 19">
            <a:extLst>
              <a:ext uri="{FF2B5EF4-FFF2-40B4-BE49-F238E27FC236}">
                <a16:creationId xmlns:a16="http://schemas.microsoft.com/office/drawing/2014/main" id="{7EDE12AA-E5D5-C34B-A94C-BFE6C24B3539}"/>
              </a:ext>
            </a:extLst>
          </p:cNvPr>
          <p:cNvSpPr txBox="1"/>
          <p:nvPr/>
        </p:nvSpPr>
        <p:spPr>
          <a:xfrm>
            <a:off x="6088972" y="5351504"/>
            <a:ext cx="2622534" cy="375644"/>
          </a:xfrm>
          <a:prstGeom prst="rect">
            <a:avLst/>
          </a:prstGeom>
        </p:spPr>
        <p:txBody>
          <a:bodyPr vert="horz" wrap="square" lIns="0" tIns="6346" rIns="0" bIns="0" rtlCol="0">
            <a:noAutofit/>
          </a:bodyPr>
          <a:lstStyle/>
          <a:p>
            <a:pPr marL="6028" marR="2538" defTabSz="456925">
              <a:spcBef>
                <a:spcPts val="50"/>
              </a:spcBef>
            </a:pPr>
            <a:r>
              <a:rPr lang="en-US" sz="1200" spc="-5" dirty="0">
                <a:solidFill>
                  <a:srgbClr val="231F20"/>
                </a:solidFill>
                <a:latin typeface="Century Gothic" panose="020B0502020202020204" pitchFamily="34" charset="0"/>
                <a:cs typeface="Galano Grotesque"/>
              </a:rPr>
              <a:t>Streamlined workflow and automated campaign setup</a:t>
            </a:r>
            <a:r>
              <a:rPr lang="en-US" sz="1200" dirty="0">
                <a:solidFill>
                  <a:srgbClr val="201F1F"/>
                </a:solidFill>
                <a:latin typeface="Century Gothic"/>
              </a:rPr>
              <a:t>, resulting in better optimization and decreased operational overhead</a:t>
            </a:r>
          </a:p>
          <a:p>
            <a:pPr marL="6028" marR="2538" defTabSz="456925">
              <a:spcBef>
                <a:spcPts val="50"/>
              </a:spcBef>
            </a:pPr>
            <a:endParaRPr lang="en-US" sz="1200" spc="-5" dirty="0">
              <a:solidFill>
                <a:srgbClr val="231F20"/>
              </a:solidFill>
              <a:latin typeface="Century Gothic" panose="020B0502020202020204" pitchFamily="34" charset="0"/>
              <a:cs typeface="Galano Grotesque"/>
            </a:endParaRPr>
          </a:p>
          <a:p>
            <a:pPr marL="6028" marR="2538" defTabSz="456925">
              <a:spcBef>
                <a:spcPts val="50"/>
              </a:spcBef>
            </a:pPr>
            <a:endParaRPr sz="1200" dirty="0">
              <a:solidFill>
                <a:srgbClr val="201F1F"/>
              </a:solidFill>
              <a:latin typeface="Century Gothic" panose="020B0502020202020204" pitchFamily="34" charset="0"/>
              <a:cs typeface="Galano Grotesque"/>
            </a:endParaRPr>
          </a:p>
        </p:txBody>
      </p:sp>
      <p:sp>
        <p:nvSpPr>
          <p:cNvPr id="31" name="object 11">
            <a:extLst>
              <a:ext uri="{FF2B5EF4-FFF2-40B4-BE49-F238E27FC236}">
                <a16:creationId xmlns:a16="http://schemas.microsoft.com/office/drawing/2014/main" id="{8CC555F1-B330-D54F-824F-D11919E0CB33}"/>
              </a:ext>
            </a:extLst>
          </p:cNvPr>
          <p:cNvSpPr txBox="1"/>
          <p:nvPr/>
        </p:nvSpPr>
        <p:spPr>
          <a:xfrm>
            <a:off x="1963225" y="224735"/>
            <a:ext cx="3426768" cy="191026"/>
          </a:xfrm>
          <a:prstGeom prst="rect">
            <a:avLst/>
          </a:prstGeom>
        </p:spPr>
        <p:txBody>
          <a:bodyPr vert="horz" wrap="square" lIns="0" tIns="6346" rIns="0" bIns="0" rtlCol="0">
            <a:noAutofit/>
          </a:bodyPr>
          <a:lstStyle/>
          <a:p>
            <a:pPr marL="6345" marR="2538" defTabSz="456925">
              <a:spcBef>
                <a:spcPts val="50"/>
              </a:spcBef>
            </a:pPr>
            <a:r>
              <a:rPr lang="en-US" b="1" spc="20" dirty="0">
                <a:solidFill>
                  <a:srgbClr val="201F1F"/>
                </a:solidFill>
                <a:latin typeface="Century Gothic" panose="020B0502020202020204" pitchFamily="34" charset="0"/>
                <a:cs typeface="Galano Grotesque"/>
              </a:rPr>
              <a:t>E-Commerce</a:t>
            </a:r>
            <a:endParaRPr lang="en-US" b="1" spc="20" dirty="0">
              <a:solidFill>
                <a:srgbClr val="201F1F"/>
              </a:solidFill>
              <a:latin typeface="Century Gothic" panose="020B0502020202020204" pitchFamily="34" charset="0"/>
            </a:endParaRPr>
          </a:p>
        </p:txBody>
      </p:sp>
      <p:sp>
        <p:nvSpPr>
          <p:cNvPr id="6" name="Rectangle 5">
            <a:extLst>
              <a:ext uri="{FF2B5EF4-FFF2-40B4-BE49-F238E27FC236}">
                <a16:creationId xmlns:a16="http://schemas.microsoft.com/office/drawing/2014/main" id="{A01B256E-8AB6-3142-A8FB-049431CB1AEB}"/>
              </a:ext>
            </a:extLst>
          </p:cNvPr>
          <p:cNvSpPr/>
          <p:nvPr/>
        </p:nvSpPr>
        <p:spPr>
          <a:xfrm>
            <a:off x="353739" y="1418591"/>
            <a:ext cx="6590001" cy="373627"/>
          </a:xfrm>
          <a:prstGeom prst="rect">
            <a:avLst/>
          </a:prstGeom>
        </p:spPr>
        <p:txBody>
          <a:bodyPr wrap="square">
            <a:noAutofit/>
          </a:bodyPr>
          <a:lstStyle/>
          <a:p>
            <a:pPr defTabSz="456925"/>
            <a:r>
              <a:rPr lang="en-US" sz="1600" b="1" dirty="0">
                <a:solidFill>
                  <a:srgbClr val="201F1F">
                    <a:lumMod val="90000"/>
                    <a:lumOff val="10000"/>
                  </a:srgbClr>
                </a:solidFill>
                <a:latin typeface="Century Gothic"/>
              </a:rPr>
              <a:t>Wayfair Achieves High Performance with Hyper-Personalization at Scale Using Xandr Invest </a:t>
            </a:r>
          </a:p>
          <a:p>
            <a:pPr defTabSz="456925"/>
            <a:endParaRPr lang="en-US" sz="1600" b="1" dirty="0">
              <a:solidFill>
                <a:srgbClr val="201F1F">
                  <a:lumMod val="90000"/>
                  <a:lumOff val="10000"/>
                </a:srgbClr>
              </a:solidFill>
              <a:latin typeface="Century Gothic"/>
            </a:endParaRPr>
          </a:p>
        </p:txBody>
      </p:sp>
      <p:sp>
        <p:nvSpPr>
          <p:cNvPr id="8" name="TextBox 7">
            <a:extLst>
              <a:ext uri="{FF2B5EF4-FFF2-40B4-BE49-F238E27FC236}">
                <a16:creationId xmlns:a16="http://schemas.microsoft.com/office/drawing/2014/main" id="{55B4DE7E-AD2D-E141-9040-050BDF5145EE}"/>
              </a:ext>
            </a:extLst>
          </p:cNvPr>
          <p:cNvSpPr txBox="1"/>
          <p:nvPr/>
        </p:nvSpPr>
        <p:spPr>
          <a:xfrm>
            <a:off x="-185303" y="5016429"/>
            <a:ext cx="0" cy="0"/>
          </a:xfrm>
          <a:prstGeom prst="rect">
            <a:avLst/>
          </a:prstGeom>
        </p:spPr>
        <p:txBody>
          <a:bodyPr vert="horz" wrap="none" lIns="0" tIns="0" rIns="0" bIns="0" rtlCol="0" anchor="ctr" anchorCtr="0">
            <a:noAutofit/>
          </a:bodyPr>
          <a:lstStyle/>
          <a:p>
            <a:pPr defTabSz="456925"/>
            <a:endParaRPr lang="en-US" dirty="0">
              <a:solidFill>
                <a:srgbClr val="201F1F"/>
              </a:solidFill>
              <a:latin typeface="Century Gothic"/>
            </a:endParaRPr>
          </a:p>
        </p:txBody>
      </p:sp>
      <p:sp>
        <p:nvSpPr>
          <p:cNvPr id="38" name="Rectangle 37">
            <a:extLst>
              <a:ext uri="{FF2B5EF4-FFF2-40B4-BE49-F238E27FC236}">
                <a16:creationId xmlns:a16="http://schemas.microsoft.com/office/drawing/2014/main" id="{9760C360-3497-2145-BC80-54CBF3A45F2E}"/>
              </a:ext>
            </a:extLst>
          </p:cNvPr>
          <p:cNvSpPr/>
          <p:nvPr/>
        </p:nvSpPr>
        <p:spPr>
          <a:xfrm>
            <a:off x="9029226" y="2145168"/>
            <a:ext cx="2702979" cy="1623662"/>
          </a:xfrm>
          <a:prstGeom prst="rect">
            <a:avLst/>
          </a:prstGeom>
        </p:spPr>
        <p:txBody>
          <a:bodyPr wrap="square" lIns="0" rIns="0" anchor="t">
            <a:noAutofit/>
          </a:bodyPr>
          <a:lstStyle/>
          <a:p>
            <a:pPr marL="91413" indent="-457063" defTabSz="456788">
              <a:buClr>
                <a:srgbClr val="FC5047"/>
              </a:buClr>
            </a:pPr>
            <a:r>
              <a:rPr lang="en-US" sz="1200" b="1" dirty="0">
                <a:solidFill>
                  <a:srgbClr val="FC5047"/>
                </a:solidFill>
                <a:latin typeface="Century Gothic"/>
              </a:rPr>
              <a:t>“Xandr’s technology gives us both full control of our media buying and transparency across the campaign lifecycle – driving more profit out of every dollar spent on digital advertising.”</a:t>
            </a:r>
            <a:br>
              <a:rPr lang="en-US" sz="1200" b="1" dirty="0">
                <a:solidFill>
                  <a:srgbClr val="FC5047"/>
                </a:solidFill>
                <a:latin typeface="Century Gothic"/>
              </a:rPr>
            </a:br>
            <a:endParaRPr lang="en-US" sz="1200" b="1" dirty="0">
              <a:solidFill>
                <a:srgbClr val="FC5047"/>
              </a:solidFill>
              <a:latin typeface="Century Gothic"/>
            </a:endParaRPr>
          </a:p>
        </p:txBody>
      </p:sp>
      <p:sp>
        <p:nvSpPr>
          <p:cNvPr id="41" name="Content Placeholder 19">
            <a:extLst>
              <a:ext uri="{FF2B5EF4-FFF2-40B4-BE49-F238E27FC236}">
                <a16:creationId xmlns:a16="http://schemas.microsoft.com/office/drawing/2014/main" id="{BC0B74B7-0156-1149-B001-A0F88A75EECB}"/>
              </a:ext>
            </a:extLst>
          </p:cNvPr>
          <p:cNvSpPr txBox="1">
            <a:spLocks/>
          </p:cNvSpPr>
          <p:nvPr/>
        </p:nvSpPr>
        <p:spPr>
          <a:xfrm>
            <a:off x="9125568" y="3774405"/>
            <a:ext cx="2702967" cy="376779"/>
          </a:xfrm>
          <a:prstGeom prst="rect">
            <a:avLst/>
          </a:prstGeom>
        </p:spPr>
        <p:txBody>
          <a:bodyPr vert="horz" lIns="0" tIns="0" rIns="0" bIns="0" rtlCol="0" anchor="b" anchorCtr="0">
            <a:noAutofit/>
          </a:bodyPr>
          <a:lstStyle>
            <a:lvl1pPr marL="0" indent="0" algn="l" defTabSz="457062" rtl="0" eaLnBrk="1" latinLnBrk="0" hangingPunct="1">
              <a:lnSpc>
                <a:spcPct val="100000"/>
              </a:lnSpc>
              <a:spcBef>
                <a:spcPts val="400"/>
              </a:spcBef>
              <a:spcAft>
                <a:spcPts val="400"/>
              </a:spcAft>
              <a:buClr>
                <a:schemeClr val="tx1"/>
              </a:buClr>
              <a:buFont typeface="Arial"/>
              <a:buNone/>
              <a:defRPr sz="1400" b="0" i="0" kern="1200">
                <a:solidFill>
                  <a:schemeClr val="tx2"/>
                </a:solidFill>
                <a:latin typeface="+mn-lt"/>
                <a:ea typeface="+mn-ea"/>
                <a:cs typeface="Times New Roman" panose="02020603050405020304" pitchFamily="18" charset="0"/>
              </a:defRPr>
            </a:lvl1pPr>
            <a:lvl2pPr marL="0" indent="0" algn="l" defTabSz="457062" rtl="0" eaLnBrk="1" latinLnBrk="0" hangingPunct="1">
              <a:lnSpc>
                <a:spcPct val="90000"/>
              </a:lnSpc>
              <a:spcBef>
                <a:spcPts val="1200"/>
              </a:spcBef>
              <a:spcAft>
                <a:spcPts val="300"/>
              </a:spcAft>
              <a:buClr>
                <a:schemeClr val="tx2"/>
              </a:buClr>
              <a:buFontTx/>
              <a:buNone/>
              <a:defRPr sz="3600" b="0" i="0" kern="1200" cap="none" baseline="0">
                <a:solidFill>
                  <a:schemeClr val="tx2"/>
                </a:solidFill>
                <a:latin typeface="+mj-lt"/>
                <a:ea typeface="+mn-ea"/>
                <a:cs typeface="+mn-cs"/>
              </a:defRPr>
            </a:lvl2pPr>
            <a:lvl3pPr marL="0" indent="0" algn="l" defTabSz="457062" rtl="0" eaLnBrk="1" latinLnBrk="0" hangingPunct="1">
              <a:lnSpc>
                <a:spcPct val="100000"/>
              </a:lnSpc>
              <a:spcBef>
                <a:spcPts val="1200"/>
              </a:spcBef>
              <a:spcAft>
                <a:spcPts val="400"/>
              </a:spcAft>
              <a:buClr>
                <a:srgbClr val="009FDB"/>
              </a:buClr>
              <a:buFont typeface="Arial" charset="0"/>
              <a:buNone/>
              <a:defRPr sz="1600" b="1" i="0" kern="1200" spc="20" baseline="0">
                <a:solidFill>
                  <a:schemeClr val="tx2"/>
                </a:solidFill>
                <a:latin typeface="Century Gothic" panose="020B0502020202020204" pitchFamily="34" charset="0"/>
                <a:ea typeface="+mn-ea"/>
                <a:cs typeface="+mn-cs"/>
              </a:defRPr>
            </a:lvl3pPr>
            <a:lvl4pPr marL="201168" indent="-201168" algn="l" defTabSz="457062" rtl="0" eaLnBrk="1" latinLnBrk="0" hangingPunct="1">
              <a:lnSpc>
                <a:spcPct val="100000"/>
              </a:lnSpc>
              <a:spcBef>
                <a:spcPts val="200"/>
              </a:spcBef>
              <a:spcAft>
                <a:spcPts val="200"/>
              </a:spcAft>
              <a:buClr>
                <a:schemeClr val="tx2"/>
              </a:buClr>
              <a:buSzPct val="100000"/>
              <a:buFont typeface="Arial" panose="020B0604020202020204" pitchFamily="34" charset="0"/>
              <a:buChar char="•"/>
              <a:defRPr sz="1400" b="0" i="0" kern="1200" spc="20">
                <a:solidFill>
                  <a:schemeClr val="tx2"/>
                </a:solidFill>
                <a:latin typeface="Century Gothic" panose="020B0502020202020204" pitchFamily="34" charset="0"/>
                <a:ea typeface="+mn-ea"/>
                <a:cs typeface="+mn-cs"/>
              </a:defRPr>
            </a:lvl4pPr>
            <a:lvl5pPr marL="393192" indent="-164592" algn="l" defTabSz="457062" rtl="0" eaLnBrk="1" latinLnBrk="0" hangingPunct="1">
              <a:lnSpc>
                <a:spcPct val="100000"/>
              </a:lnSpc>
              <a:spcBef>
                <a:spcPts val="200"/>
              </a:spcBef>
              <a:spcAft>
                <a:spcPts val="200"/>
              </a:spcAft>
              <a:buClr>
                <a:schemeClr val="tx2"/>
              </a:buClr>
              <a:buFont typeface="System Font Regular"/>
              <a:buChar char="–"/>
              <a:defRPr sz="1400" b="0" i="0" kern="1200" spc="20">
                <a:solidFill>
                  <a:schemeClr val="tx2"/>
                </a:solidFill>
                <a:latin typeface="Century Gothic" panose="020B0502020202020204" pitchFamily="34" charset="0"/>
                <a:ea typeface="+mn-ea"/>
                <a:cs typeface="+mn-cs"/>
              </a:defRPr>
            </a:lvl5pPr>
            <a:lvl6pPr marL="612648" indent="-219456" algn="l" defTabSz="457062" rtl="0" eaLnBrk="1" latinLnBrk="0" hangingPunct="1">
              <a:lnSpc>
                <a:spcPct val="100000"/>
              </a:lnSpc>
              <a:spcBef>
                <a:spcPts val="200"/>
              </a:spcBef>
              <a:spcAft>
                <a:spcPts val="200"/>
              </a:spcAft>
              <a:buClr>
                <a:schemeClr val="tx2"/>
              </a:buClr>
              <a:buFont typeface="Lucida Grande" panose="020B0600040502020204" pitchFamily="34" charset="0"/>
              <a:buChar char="→"/>
              <a:defRPr sz="1400" b="0" i="0" kern="1200" spc="20" baseline="0">
                <a:solidFill>
                  <a:schemeClr val="tx2"/>
                </a:solidFill>
                <a:latin typeface="Century Gothic" panose="020B0502020202020204" pitchFamily="34" charset="0"/>
                <a:ea typeface="+mn-ea"/>
                <a:cs typeface="+mn-cs"/>
              </a:defRPr>
            </a:lvl6pPr>
            <a:lvl7pPr marL="0" indent="0" algn="l" defTabSz="457062" rtl="0" eaLnBrk="1" latinLnBrk="0" hangingPunct="1">
              <a:lnSpc>
                <a:spcPct val="100000"/>
              </a:lnSpc>
              <a:spcBef>
                <a:spcPts val="400"/>
              </a:spcBef>
              <a:spcAft>
                <a:spcPts val="400"/>
              </a:spcAft>
              <a:buClr>
                <a:schemeClr val="tx2"/>
              </a:buClr>
              <a:buFont typeface="Arial" panose="020B0604020202020204" pitchFamily="34" charset="0"/>
              <a:buNone/>
              <a:defRPr sz="1000" b="0" i="1" kern="900" spc="20" baseline="0">
                <a:solidFill>
                  <a:schemeClr val="tx2"/>
                </a:solidFill>
                <a:latin typeface="+mn-lt"/>
                <a:ea typeface="+mn-ea"/>
                <a:cs typeface="Times New Roman" panose="02020603050405020304" pitchFamily="18" charset="0"/>
              </a:defRPr>
            </a:lvl7pPr>
            <a:lvl8pPr marL="3427970" indent="-228532" algn="l" defTabSz="457062" rtl="0" eaLnBrk="1" latinLnBrk="0" hangingPunct="1">
              <a:spcBef>
                <a:spcPct val="20000"/>
              </a:spcBef>
              <a:buFont typeface="Arial"/>
              <a:buChar char="•"/>
              <a:defRPr sz="2000" kern="1200">
                <a:solidFill>
                  <a:schemeClr val="tx1"/>
                </a:solidFill>
                <a:latin typeface="+mn-lt"/>
                <a:ea typeface="+mn-ea"/>
                <a:cs typeface="+mn-cs"/>
              </a:defRPr>
            </a:lvl8pPr>
            <a:lvl9pPr marL="3885033" indent="-228532" algn="l" defTabSz="457062" rtl="0" eaLnBrk="1" latinLnBrk="0" hangingPunct="1">
              <a:spcBef>
                <a:spcPct val="20000"/>
              </a:spcBef>
              <a:buFont typeface="Arial"/>
              <a:buChar char="•"/>
              <a:defRPr sz="2000" kern="1200">
                <a:solidFill>
                  <a:schemeClr val="tx1"/>
                </a:solidFill>
                <a:latin typeface="+mn-lt"/>
                <a:ea typeface="+mn-ea"/>
                <a:cs typeface="+mn-cs"/>
              </a:defRPr>
            </a:lvl9pPr>
          </a:lstStyle>
          <a:p>
            <a:pPr defTabSz="456788">
              <a:buClr>
                <a:srgbClr val="FC5047"/>
              </a:buClr>
            </a:pPr>
            <a:r>
              <a:rPr lang="en-US" sz="1100" b="1" dirty="0">
                <a:solidFill>
                  <a:srgbClr val="201F1F"/>
                </a:solidFill>
                <a:latin typeface="Century Gothic"/>
              </a:rPr>
              <a:t>Matthew Herman</a:t>
            </a:r>
            <a:br>
              <a:rPr lang="en-US" sz="1100" dirty="0">
                <a:solidFill>
                  <a:srgbClr val="201F1F"/>
                </a:solidFill>
                <a:latin typeface="Century Gothic"/>
              </a:rPr>
            </a:br>
            <a:r>
              <a:rPr lang="en-US" sz="1100" dirty="0">
                <a:solidFill>
                  <a:srgbClr val="201F1F"/>
                </a:solidFill>
                <a:latin typeface="Century Gothic"/>
              </a:rPr>
              <a:t>Associate Director, Marketing Platforms Wayfair</a:t>
            </a:r>
          </a:p>
        </p:txBody>
      </p:sp>
      <p:cxnSp>
        <p:nvCxnSpPr>
          <p:cNvPr id="24" name="Straight Connector 23">
            <a:extLst>
              <a:ext uri="{FF2B5EF4-FFF2-40B4-BE49-F238E27FC236}">
                <a16:creationId xmlns:a16="http://schemas.microsoft.com/office/drawing/2014/main" id="{AAF27088-C919-3746-B51A-B647A7857600}"/>
              </a:ext>
            </a:extLst>
          </p:cNvPr>
          <p:cNvCxnSpPr>
            <a:cxnSpLocks/>
          </p:cNvCxnSpPr>
          <p:nvPr/>
        </p:nvCxnSpPr>
        <p:spPr>
          <a:xfrm>
            <a:off x="1591834" y="239370"/>
            <a:ext cx="0" cy="198782"/>
          </a:xfrm>
          <a:prstGeom prst="line">
            <a:avLst/>
          </a:prstGeom>
          <a:ln w="6350" cmpd="sng">
            <a:solidFill>
              <a:schemeClr val="tx2">
                <a:lumMod val="25000"/>
                <a:lumOff val="75000"/>
              </a:schemeClr>
            </a:solidFill>
          </a:ln>
          <a:effectLst/>
        </p:spPr>
        <p:style>
          <a:lnRef idx="2">
            <a:schemeClr val="accent1"/>
          </a:lnRef>
          <a:fillRef idx="0">
            <a:schemeClr val="accent1"/>
          </a:fillRef>
          <a:effectRef idx="1">
            <a:schemeClr val="accent1"/>
          </a:effectRef>
          <a:fontRef idx="minor">
            <a:schemeClr val="tx1"/>
          </a:fontRef>
        </p:style>
      </p:cxnSp>
      <p:sp>
        <p:nvSpPr>
          <p:cNvPr id="2" name="TextBox 1">
            <a:extLst>
              <a:ext uri="{FF2B5EF4-FFF2-40B4-BE49-F238E27FC236}">
                <a16:creationId xmlns:a16="http://schemas.microsoft.com/office/drawing/2014/main" id="{DA52075B-CFC4-1E49-8661-162AC9229D58}"/>
              </a:ext>
            </a:extLst>
          </p:cNvPr>
          <p:cNvSpPr txBox="1"/>
          <p:nvPr/>
        </p:nvSpPr>
        <p:spPr>
          <a:xfrm>
            <a:off x="2494072" y="5575293"/>
            <a:ext cx="0" cy="0"/>
          </a:xfrm>
          <a:prstGeom prst="rect">
            <a:avLst/>
          </a:prstGeom>
        </p:spPr>
        <p:txBody>
          <a:bodyPr vert="horz" wrap="none" lIns="0" tIns="0" rIns="0" bIns="0" rtlCol="0" anchor="ctr" anchorCtr="0">
            <a:noAutofit/>
          </a:bodyPr>
          <a:lstStyle/>
          <a:p>
            <a:pPr defTabSz="456925"/>
            <a:endParaRPr lang="en-US" dirty="0">
              <a:solidFill>
                <a:srgbClr val="201F1F"/>
              </a:solidFill>
              <a:latin typeface="Century Gothic"/>
            </a:endParaRPr>
          </a:p>
        </p:txBody>
      </p:sp>
      <p:pic>
        <p:nvPicPr>
          <p:cNvPr id="25" name="Picture 24">
            <a:extLst>
              <a:ext uri="{FF2B5EF4-FFF2-40B4-BE49-F238E27FC236}">
                <a16:creationId xmlns:a16="http://schemas.microsoft.com/office/drawing/2014/main" id="{E92849E6-EB1F-4040-88FA-7A8851D525FC}"/>
              </a:ext>
            </a:extLst>
          </p:cNvPr>
          <p:cNvPicPr>
            <a:picLocks noChangeAspect="1"/>
          </p:cNvPicPr>
          <p:nvPr/>
        </p:nvPicPr>
        <p:blipFill>
          <a:blip r:embed="rId3"/>
          <a:stretch>
            <a:fillRect/>
          </a:stretch>
        </p:blipFill>
        <p:spPr>
          <a:xfrm>
            <a:off x="1678530" y="236359"/>
            <a:ext cx="197998" cy="197998"/>
          </a:xfrm>
          <a:prstGeom prst="rect">
            <a:avLst/>
          </a:prstGeom>
        </p:spPr>
      </p:pic>
      <p:pic>
        <p:nvPicPr>
          <p:cNvPr id="4" name="Picture 3">
            <a:extLst>
              <a:ext uri="{FF2B5EF4-FFF2-40B4-BE49-F238E27FC236}">
                <a16:creationId xmlns:a16="http://schemas.microsoft.com/office/drawing/2014/main" id="{D6745F6C-F0FD-6D4B-A9AD-4387AAD7F0D7}"/>
              </a:ext>
            </a:extLst>
          </p:cNvPr>
          <p:cNvPicPr>
            <a:picLocks noChangeAspect="1"/>
          </p:cNvPicPr>
          <p:nvPr/>
        </p:nvPicPr>
        <p:blipFill>
          <a:blip r:embed="rId4"/>
          <a:stretch>
            <a:fillRect/>
          </a:stretch>
        </p:blipFill>
        <p:spPr>
          <a:xfrm>
            <a:off x="9893694" y="4344848"/>
            <a:ext cx="1290040" cy="379271"/>
          </a:xfrm>
          <a:prstGeom prst="rect">
            <a:avLst/>
          </a:prstGeom>
        </p:spPr>
      </p:pic>
      <p:sp>
        <p:nvSpPr>
          <p:cNvPr id="7" name="Rectangle 6">
            <a:extLst>
              <a:ext uri="{FF2B5EF4-FFF2-40B4-BE49-F238E27FC236}">
                <a16:creationId xmlns:a16="http://schemas.microsoft.com/office/drawing/2014/main" id="{485CABB4-EEC3-694C-A248-82C5285B98AC}"/>
              </a:ext>
            </a:extLst>
          </p:cNvPr>
          <p:cNvSpPr/>
          <p:nvPr/>
        </p:nvSpPr>
        <p:spPr>
          <a:xfrm>
            <a:off x="9125567" y="5320655"/>
            <a:ext cx="2484920" cy="646163"/>
          </a:xfrm>
          <a:prstGeom prst="rect">
            <a:avLst/>
          </a:prstGeom>
        </p:spPr>
        <p:txBody>
          <a:bodyPr wrap="square">
            <a:spAutoFit/>
          </a:bodyPr>
          <a:lstStyle/>
          <a:p>
            <a:pPr defTabSz="456925"/>
            <a:r>
              <a:rPr lang="en-US" sz="1200" dirty="0">
                <a:solidFill>
                  <a:srgbClr val="201F1F"/>
                </a:solidFill>
                <a:latin typeface="Century Gothic"/>
              </a:rPr>
              <a:t>Full transparency and control over campaigns through a comprehensive feedback loop </a:t>
            </a:r>
          </a:p>
        </p:txBody>
      </p:sp>
      <p:cxnSp>
        <p:nvCxnSpPr>
          <p:cNvPr id="30" name="Straight Connector 29">
            <a:extLst>
              <a:ext uri="{FF2B5EF4-FFF2-40B4-BE49-F238E27FC236}">
                <a16:creationId xmlns:a16="http://schemas.microsoft.com/office/drawing/2014/main" id="{89F96CE0-C0B0-9E4D-BD02-7CA5DA69F577}"/>
              </a:ext>
            </a:extLst>
          </p:cNvPr>
          <p:cNvCxnSpPr/>
          <p:nvPr/>
        </p:nvCxnSpPr>
        <p:spPr>
          <a:xfrm>
            <a:off x="8885889" y="5320654"/>
            <a:ext cx="0" cy="815622"/>
          </a:xfrm>
          <a:prstGeom prst="line">
            <a:avLst/>
          </a:prstGeom>
          <a:ln w="635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21" name="Freeform 529">
            <a:extLst>
              <a:ext uri="{FF2B5EF4-FFF2-40B4-BE49-F238E27FC236}">
                <a16:creationId xmlns:a16="http://schemas.microsoft.com/office/drawing/2014/main" id="{6BD0C46A-5E26-6144-B7D0-B020281ACB2E}"/>
              </a:ext>
            </a:extLst>
          </p:cNvPr>
          <p:cNvSpPr>
            <a:spLocks noChangeAspect="1" noEditPoints="1"/>
          </p:cNvSpPr>
          <p:nvPr/>
        </p:nvSpPr>
        <p:spPr bwMode="auto">
          <a:xfrm>
            <a:off x="3033440" y="5416369"/>
            <a:ext cx="454239" cy="454733"/>
          </a:xfrm>
          <a:custGeom>
            <a:avLst/>
            <a:gdLst>
              <a:gd name="T0" fmla="*/ 2602 w 2736"/>
              <a:gd name="T1" fmla="*/ 779 h 2739"/>
              <a:gd name="T2" fmla="*/ 2158 w 2736"/>
              <a:gd name="T3" fmla="*/ 252 h 2739"/>
              <a:gd name="T4" fmla="*/ 1532 w 2736"/>
              <a:gd name="T5" fmla="*/ 10 h 2739"/>
              <a:gd name="T6" fmla="*/ 798 w 2736"/>
              <a:gd name="T7" fmla="*/ 125 h 2739"/>
              <a:gd name="T8" fmla="*/ 563 w 2736"/>
              <a:gd name="T9" fmla="*/ 151 h 2739"/>
              <a:gd name="T10" fmla="*/ 158 w 2736"/>
              <a:gd name="T11" fmla="*/ 732 h 2739"/>
              <a:gd name="T12" fmla="*/ 0 w 2736"/>
              <a:gd name="T13" fmla="*/ 1370 h 2739"/>
              <a:gd name="T14" fmla="*/ 134 w 2736"/>
              <a:gd name="T15" fmla="*/ 1962 h 2739"/>
              <a:gd name="T16" fmla="*/ 602 w 2736"/>
              <a:gd name="T17" fmla="*/ 2504 h 2739"/>
              <a:gd name="T18" fmla="*/ 1140 w 2736"/>
              <a:gd name="T19" fmla="*/ 2721 h 2739"/>
              <a:gd name="T20" fmla="*/ 2086 w 2736"/>
              <a:gd name="T21" fmla="*/ 2534 h 2739"/>
              <a:gd name="T22" fmla="*/ 2527 w 2736"/>
              <a:gd name="T23" fmla="*/ 2096 h 2739"/>
              <a:gd name="T24" fmla="*/ 2736 w 2736"/>
              <a:gd name="T25" fmla="*/ 1370 h 2739"/>
              <a:gd name="T26" fmla="*/ 2568 w 2736"/>
              <a:gd name="T27" fmla="*/ 1874 h 2739"/>
              <a:gd name="T28" fmla="*/ 2568 w 2736"/>
              <a:gd name="T29" fmla="*/ 1756 h 2739"/>
              <a:gd name="T30" fmla="*/ 2303 w 2736"/>
              <a:gd name="T31" fmla="*/ 1435 h 2739"/>
              <a:gd name="T32" fmla="*/ 2620 w 2736"/>
              <a:gd name="T33" fmla="*/ 1015 h 2739"/>
              <a:gd name="T34" fmla="*/ 888 w 2736"/>
              <a:gd name="T35" fmla="*/ 1775 h 2739"/>
              <a:gd name="T36" fmla="*/ 1095 w 2736"/>
              <a:gd name="T37" fmla="*/ 1678 h 2739"/>
              <a:gd name="T38" fmla="*/ 1129 w 2736"/>
              <a:gd name="T39" fmla="*/ 1905 h 2739"/>
              <a:gd name="T40" fmla="*/ 902 w 2736"/>
              <a:gd name="T41" fmla="*/ 1871 h 2739"/>
              <a:gd name="T42" fmla="*/ 1785 w 2736"/>
              <a:gd name="T43" fmla="*/ 1641 h 2739"/>
              <a:gd name="T44" fmla="*/ 1236 w 2736"/>
              <a:gd name="T45" fmla="*/ 1804 h 2739"/>
              <a:gd name="T46" fmla="*/ 2308 w 2736"/>
              <a:gd name="T47" fmla="*/ 1654 h 2739"/>
              <a:gd name="T48" fmla="*/ 1767 w 2736"/>
              <a:gd name="T49" fmla="*/ 1916 h 2739"/>
              <a:gd name="T50" fmla="*/ 2012 w 2736"/>
              <a:gd name="T51" fmla="*/ 831 h 2739"/>
              <a:gd name="T52" fmla="*/ 1946 w 2736"/>
              <a:gd name="T53" fmla="*/ 970 h 2739"/>
              <a:gd name="T54" fmla="*/ 1851 w 2736"/>
              <a:gd name="T55" fmla="*/ 855 h 2739"/>
              <a:gd name="T56" fmla="*/ 2092 w 2736"/>
              <a:gd name="T57" fmla="*/ 1169 h 2739"/>
              <a:gd name="T58" fmla="*/ 2509 w 2736"/>
              <a:gd name="T59" fmla="*/ 894 h 2739"/>
              <a:gd name="T60" fmla="*/ 2077 w 2736"/>
              <a:gd name="T61" fmla="*/ 953 h 2739"/>
              <a:gd name="T62" fmla="*/ 1998 w 2736"/>
              <a:gd name="T63" fmla="*/ 737 h 2739"/>
              <a:gd name="T64" fmla="*/ 1802 w 2736"/>
              <a:gd name="T65" fmla="*/ 142 h 2739"/>
              <a:gd name="T66" fmla="*/ 1600 w 2736"/>
              <a:gd name="T67" fmla="*/ 88 h 2739"/>
              <a:gd name="T68" fmla="*/ 1889 w 2736"/>
              <a:gd name="T69" fmla="*/ 535 h 2739"/>
              <a:gd name="T70" fmla="*/ 1312 w 2736"/>
              <a:gd name="T71" fmla="*/ 329 h 2739"/>
              <a:gd name="T72" fmla="*/ 900 w 2736"/>
              <a:gd name="T73" fmla="*/ 154 h 2739"/>
              <a:gd name="T74" fmla="*/ 1577 w 2736"/>
              <a:gd name="T75" fmla="*/ 84 h 2739"/>
              <a:gd name="T76" fmla="*/ 779 w 2736"/>
              <a:gd name="T77" fmla="*/ 265 h 2739"/>
              <a:gd name="T78" fmla="*/ 617 w 2736"/>
              <a:gd name="T79" fmla="*/ 289 h 2739"/>
              <a:gd name="T80" fmla="*/ 683 w 2736"/>
              <a:gd name="T81" fmla="*/ 150 h 2739"/>
              <a:gd name="T82" fmla="*/ 552 w 2736"/>
              <a:gd name="T83" fmla="*/ 1672 h 2739"/>
              <a:gd name="T84" fmla="*/ 468 w 2736"/>
              <a:gd name="T85" fmla="*/ 1552 h 2739"/>
              <a:gd name="T86" fmla="*/ 94 w 2736"/>
              <a:gd name="T87" fmla="*/ 1107 h 2739"/>
              <a:gd name="T88" fmla="*/ 610 w 2736"/>
              <a:gd name="T89" fmla="*/ 371 h 2739"/>
              <a:gd name="T90" fmla="*/ 839 w 2736"/>
              <a:gd name="T91" fmla="*/ 292 h 2739"/>
              <a:gd name="T92" fmla="*/ 1445 w 2736"/>
              <a:gd name="T93" fmla="*/ 485 h 2739"/>
              <a:gd name="T94" fmla="*/ 1799 w 2736"/>
              <a:gd name="T95" fmla="*/ 956 h 2739"/>
              <a:gd name="T96" fmla="*/ 1469 w 2736"/>
              <a:gd name="T97" fmla="*/ 1581 h 2739"/>
              <a:gd name="T98" fmla="*/ 1028 w 2736"/>
              <a:gd name="T99" fmla="*/ 1594 h 2739"/>
              <a:gd name="T100" fmla="*/ 822 w 2736"/>
              <a:gd name="T101" fmla="*/ 1846 h 2739"/>
              <a:gd name="T102" fmla="*/ 179 w 2736"/>
              <a:gd name="T103" fmla="*/ 1901 h 2739"/>
              <a:gd name="T104" fmla="*/ 242 w 2736"/>
              <a:gd name="T105" fmla="*/ 2024 h 2739"/>
              <a:gd name="T106" fmla="*/ 879 w 2736"/>
              <a:gd name="T107" fmla="*/ 1951 h 2739"/>
              <a:gd name="T108" fmla="*/ 1123 w 2736"/>
              <a:gd name="T109" fmla="*/ 1989 h 2739"/>
              <a:gd name="T110" fmla="*/ 1675 w 2736"/>
              <a:gd name="T111" fmla="*/ 1975 h 2739"/>
              <a:gd name="T112" fmla="*/ 1210 w 2736"/>
              <a:gd name="T113" fmla="*/ 2627 h 2739"/>
              <a:gd name="T114" fmla="*/ 650 w 2736"/>
              <a:gd name="T115" fmla="*/ 2456 h 2739"/>
              <a:gd name="T116" fmla="*/ 1329 w 2736"/>
              <a:gd name="T117" fmla="*/ 2634 h 2739"/>
              <a:gd name="T118" fmla="*/ 1903 w 2736"/>
              <a:gd name="T119" fmla="*/ 1986 h 2739"/>
              <a:gd name="T120" fmla="*/ 2306 w 2736"/>
              <a:gd name="T121" fmla="*/ 2219 h 2739"/>
              <a:gd name="T122" fmla="*/ 1596 w 2736"/>
              <a:gd name="T123" fmla="*/ 2652 h 27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736" h="2739">
                <a:moveTo>
                  <a:pt x="2736" y="1370"/>
                </a:moveTo>
                <a:lnTo>
                  <a:pt x="2736" y="1370"/>
                </a:lnTo>
                <a:lnTo>
                  <a:pt x="2735" y="1330"/>
                </a:lnTo>
                <a:lnTo>
                  <a:pt x="2733" y="1291"/>
                </a:lnTo>
                <a:lnTo>
                  <a:pt x="2730" y="1253"/>
                </a:lnTo>
                <a:lnTo>
                  <a:pt x="2728" y="1214"/>
                </a:lnTo>
                <a:lnTo>
                  <a:pt x="2722" y="1176"/>
                </a:lnTo>
                <a:lnTo>
                  <a:pt x="2716" y="1138"/>
                </a:lnTo>
                <a:lnTo>
                  <a:pt x="2709" y="1100"/>
                </a:lnTo>
                <a:lnTo>
                  <a:pt x="2701" y="1064"/>
                </a:lnTo>
                <a:lnTo>
                  <a:pt x="2693" y="1027"/>
                </a:lnTo>
                <a:lnTo>
                  <a:pt x="2683" y="991"/>
                </a:lnTo>
                <a:lnTo>
                  <a:pt x="2672" y="955"/>
                </a:lnTo>
                <a:lnTo>
                  <a:pt x="2659" y="920"/>
                </a:lnTo>
                <a:lnTo>
                  <a:pt x="2646" y="884"/>
                </a:lnTo>
                <a:lnTo>
                  <a:pt x="2632" y="849"/>
                </a:lnTo>
                <a:lnTo>
                  <a:pt x="2618" y="814"/>
                </a:lnTo>
                <a:lnTo>
                  <a:pt x="2603" y="781"/>
                </a:lnTo>
                <a:lnTo>
                  <a:pt x="2603" y="781"/>
                </a:lnTo>
                <a:lnTo>
                  <a:pt x="2602" y="779"/>
                </a:lnTo>
                <a:lnTo>
                  <a:pt x="2602" y="779"/>
                </a:lnTo>
                <a:lnTo>
                  <a:pt x="2602" y="778"/>
                </a:lnTo>
                <a:lnTo>
                  <a:pt x="2602" y="778"/>
                </a:lnTo>
                <a:lnTo>
                  <a:pt x="2583" y="742"/>
                </a:lnTo>
                <a:lnTo>
                  <a:pt x="2564" y="705"/>
                </a:lnTo>
                <a:lnTo>
                  <a:pt x="2543" y="670"/>
                </a:lnTo>
                <a:lnTo>
                  <a:pt x="2522" y="635"/>
                </a:lnTo>
                <a:lnTo>
                  <a:pt x="2499" y="600"/>
                </a:lnTo>
                <a:lnTo>
                  <a:pt x="2476" y="566"/>
                </a:lnTo>
                <a:lnTo>
                  <a:pt x="2450" y="534"/>
                </a:lnTo>
                <a:lnTo>
                  <a:pt x="2425" y="502"/>
                </a:lnTo>
                <a:lnTo>
                  <a:pt x="2399" y="471"/>
                </a:lnTo>
                <a:lnTo>
                  <a:pt x="2372" y="440"/>
                </a:lnTo>
                <a:lnTo>
                  <a:pt x="2344" y="411"/>
                </a:lnTo>
                <a:lnTo>
                  <a:pt x="2315" y="383"/>
                </a:lnTo>
                <a:lnTo>
                  <a:pt x="2285" y="355"/>
                </a:lnTo>
                <a:lnTo>
                  <a:pt x="2254" y="328"/>
                </a:lnTo>
                <a:lnTo>
                  <a:pt x="2224" y="301"/>
                </a:lnTo>
                <a:lnTo>
                  <a:pt x="2191" y="276"/>
                </a:lnTo>
                <a:lnTo>
                  <a:pt x="2158" y="252"/>
                </a:lnTo>
                <a:lnTo>
                  <a:pt x="2124" y="228"/>
                </a:lnTo>
                <a:lnTo>
                  <a:pt x="2089" y="207"/>
                </a:lnTo>
                <a:lnTo>
                  <a:pt x="2054" y="186"/>
                </a:lnTo>
                <a:lnTo>
                  <a:pt x="2019" y="165"/>
                </a:lnTo>
                <a:lnTo>
                  <a:pt x="1983" y="147"/>
                </a:lnTo>
                <a:lnTo>
                  <a:pt x="1945" y="129"/>
                </a:lnTo>
                <a:lnTo>
                  <a:pt x="1907" y="112"/>
                </a:lnTo>
                <a:lnTo>
                  <a:pt x="1869" y="95"/>
                </a:lnTo>
                <a:lnTo>
                  <a:pt x="1830" y="81"/>
                </a:lnTo>
                <a:lnTo>
                  <a:pt x="1791" y="67"/>
                </a:lnTo>
                <a:lnTo>
                  <a:pt x="1752" y="55"/>
                </a:lnTo>
                <a:lnTo>
                  <a:pt x="1711" y="43"/>
                </a:lnTo>
                <a:lnTo>
                  <a:pt x="1670" y="34"/>
                </a:lnTo>
                <a:lnTo>
                  <a:pt x="1628" y="25"/>
                </a:lnTo>
                <a:lnTo>
                  <a:pt x="1586" y="18"/>
                </a:lnTo>
                <a:lnTo>
                  <a:pt x="1586" y="18"/>
                </a:lnTo>
                <a:lnTo>
                  <a:pt x="1585" y="18"/>
                </a:lnTo>
                <a:lnTo>
                  <a:pt x="1585" y="18"/>
                </a:lnTo>
                <a:lnTo>
                  <a:pt x="1585" y="18"/>
                </a:lnTo>
                <a:lnTo>
                  <a:pt x="1532" y="10"/>
                </a:lnTo>
                <a:lnTo>
                  <a:pt x="1477" y="4"/>
                </a:lnTo>
                <a:lnTo>
                  <a:pt x="1423" y="1"/>
                </a:lnTo>
                <a:lnTo>
                  <a:pt x="1368" y="0"/>
                </a:lnTo>
                <a:lnTo>
                  <a:pt x="1368" y="0"/>
                </a:lnTo>
                <a:lnTo>
                  <a:pt x="1330" y="0"/>
                </a:lnTo>
                <a:lnTo>
                  <a:pt x="1294" y="1"/>
                </a:lnTo>
                <a:lnTo>
                  <a:pt x="1256" y="4"/>
                </a:lnTo>
                <a:lnTo>
                  <a:pt x="1220" y="8"/>
                </a:lnTo>
                <a:lnTo>
                  <a:pt x="1183" y="13"/>
                </a:lnTo>
                <a:lnTo>
                  <a:pt x="1147" y="18"/>
                </a:lnTo>
                <a:lnTo>
                  <a:pt x="1112" y="24"/>
                </a:lnTo>
                <a:lnTo>
                  <a:pt x="1075" y="31"/>
                </a:lnTo>
                <a:lnTo>
                  <a:pt x="1040" y="39"/>
                </a:lnTo>
                <a:lnTo>
                  <a:pt x="1005" y="49"/>
                </a:lnTo>
                <a:lnTo>
                  <a:pt x="970" y="59"/>
                </a:lnTo>
                <a:lnTo>
                  <a:pt x="935" y="70"/>
                </a:lnTo>
                <a:lnTo>
                  <a:pt x="900" y="83"/>
                </a:lnTo>
                <a:lnTo>
                  <a:pt x="867" y="95"/>
                </a:lnTo>
                <a:lnTo>
                  <a:pt x="832" y="109"/>
                </a:lnTo>
                <a:lnTo>
                  <a:pt x="798" y="125"/>
                </a:lnTo>
                <a:lnTo>
                  <a:pt x="798" y="125"/>
                </a:lnTo>
                <a:lnTo>
                  <a:pt x="788" y="115"/>
                </a:lnTo>
                <a:lnTo>
                  <a:pt x="776" y="107"/>
                </a:lnTo>
                <a:lnTo>
                  <a:pt x="763" y="100"/>
                </a:lnTo>
                <a:lnTo>
                  <a:pt x="751" y="94"/>
                </a:lnTo>
                <a:lnTo>
                  <a:pt x="737" y="88"/>
                </a:lnTo>
                <a:lnTo>
                  <a:pt x="723" y="86"/>
                </a:lnTo>
                <a:lnTo>
                  <a:pt x="707" y="83"/>
                </a:lnTo>
                <a:lnTo>
                  <a:pt x="693" y="83"/>
                </a:lnTo>
                <a:lnTo>
                  <a:pt x="693" y="83"/>
                </a:lnTo>
                <a:lnTo>
                  <a:pt x="676" y="83"/>
                </a:lnTo>
                <a:lnTo>
                  <a:pt x="661" y="86"/>
                </a:lnTo>
                <a:lnTo>
                  <a:pt x="645" y="90"/>
                </a:lnTo>
                <a:lnTo>
                  <a:pt x="631" y="94"/>
                </a:lnTo>
                <a:lnTo>
                  <a:pt x="617" y="101"/>
                </a:lnTo>
                <a:lnTo>
                  <a:pt x="605" y="109"/>
                </a:lnTo>
                <a:lnTo>
                  <a:pt x="592" y="118"/>
                </a:lnTo>
                <a:lnTo>
                  <a:pt x="582" y="128"/>
                </a:lnTo>
                <a:lnTo>
                  <a:pt x="571" y="139"/>
                </a:lnTo>
                <a:lnTo>
                  <a:pt x="563" y="151"/>
                </a:lnTo>
                <a:lnTo>
                  <a:pt x="554" y="164"/>
                </a:lnTo>
                <a:lnTo>
                  <a:pt x="549" y="178"/>
                </a:lnTo>
                <a:lnTo>
                  <a:pt x="543" y="192"/>
                </a:lnTo>
                <a:lnTo>
                  <a:pt x="539" y="207"/>
                </a:lnTo>
                <a:lnTo>
                  <a:pt x="536" y="223"/>
                </a:lnTo>
                <a:lnTo>
                  <a:pt x="536" y="238"/>
                </a:lnTo>
                <a:lnTo>
                  <a:pt x="536" y="238"/>
                </a:lnTo>
                <a:lnTo>
                  <a:pt x="538" y="259"/>
                </a:lnTo>
                <a:lnTo>
                  <a:pt x="542" y="279"/>
                </a:lnTo>
                <a:lnTo>
                  <a:pt x="542" y="279"/>
                </a:lnTo>
                <a:lnTo>
                  <a:pt x="494" y="317"/>
                </a:lnTo>
                <a:lnTo>
                  <a:pt x="448" y="356"/>
                </a:lnTo>
                <a:lnTo>
                  <a:pt x="405" y="397"/>
                </a:lnTo>
                <a:lnTo>
                  <a:pt x="364" y="440"/>
                </a:lnTo>
                <a:lnTo>
                  <a:pt x="323" y="485"/>
                </a:lnTo>
                <a:lnTo>
                  <a:pt x="287" y="531"/>
                </a:lnTo>
                <a:lnTo>
                  <a:pt x="251" y="580"/>
                </a:lnTo>
                <a:lnTo>
                  <a:pt x="218" y="629"/>
                </a:lnTo>
                <a:lnTo>
                  <a:pt x="186" y="680"/>
                </a:lnTo>
                <a:lnTo>
                  <a:pt x="158" y="732"/>
                </a:lnTo>
                <a:lnTo>
                  <a:pt x="132" y="785"/>
                </a:lnTo>
                <a:lnTo>
                  <a:pt x="108" y="840"/>
                </a:lnTo>
                <a:lnTo>
                  <a:pt x="85" y="896"/>
                </a:lnTo>
                <a:lnTo>
                  <a:pt x="66" y="952"/>
                </a:lnTo>
                <a:lnTo>
                  <a:pt x="49" y="1009"/>
                </a:lnTo>
                <a:lnTo>
                  <a:pt x="34" y="1067"/>
                </a:lnTo>
                <a:lnTo>
                  <a:pt x="34" y="1067"/>
                </a:lnTo>
                <a:lnTo>
                  <a:pt x="31" y="1074"/>
                </a:lnTo>
                <a:lnTo>
                  <a:pt x="31" y="1074"/>
                </a:lnTo>
                <a:lnTo>
                  <a:pt x="29" y="1085"/>
                </a:lnTo>
                <a:lnTo>
                  <a:pt x="28" y="1096"/>
                </a:lnTo>
                <a:lnTo>
                  <a:pt x="28" y="1096"/>
                </a:lnTo>
                <a:lnTo>
                  <a:pt x="15" y="1163"/>
                </a:lnTo>
                <a:lnTo>
                  <a:pt x="11" y="1198"/>
                </a:lnTo>
                <a:lnTo>
                  <a:pt x="7" y="1232"/>
                </a:lnTo>
                <a:lnTo>
                  <a:pt x="4" y="1266"/>
                </a:lnTo>
                <a:lnTo>
                  <a:pt x="1" y="1301"/>
                </a:lnTo>
                <a:lnTo>
                  <a:pt x="0" y="1336"/>
                </a:lnTo>
                <a:lnTo>
                  <a:pt x="0" y="1370"/>
                </a:lnTo>
                <a:lnTo>
                  <a:pt x="0" y="1370"/>
                </a:lnTo>
                <a:lnTo>
                  <a:pt x="0" y="1409"/>
                </a:lnTo>
                <a:lnTo>
                  <a:pt x="1" y="1448"/>
                </a:lnTo>
                <a:lnTo>
                  <a:pt x="4" y="1487"/>
                </a:lnTo>
                <a:lnTo>
                  <a:pt x="8" y="1526"/>
                </a:lnTo>
                <a:lnTo>
                  <a:pt x="13" y="1564"/>
                </a:lnTo>
                <a:lnTo>
                  <a:pt x="20" y="1602"/>
                </a:lnTo>
                <a:lnTo>
                  <a:pt x="27" y="1640"/>
                </a:lnTo>
                <a:lnTo>
                  <a:pt x="34" y="1676"/>
                </a:lnTo>
                <a:lnTo>
                  <a:pt x="43" y="1714"/>
                </a:lnTo>
                <a:lnTo>
                  <a:pt x="53" y="1751"/>
                </a:lnTo>
                <a:lnTo>
                  <a:pt x="64" y="1786"/>
                </a:lnTo>
                <a:lnTo>
                  <a:pt x="76" y="1822"/>
                </a:lnTo>
                <a:lnTo>
                  <a:pt x="90" y="1857"/>
                </a:lnTo>
                <a:lnTo>
                  <a:pt x="102" y="1892"/>
                </a:lnTo>
                <a:lnTo>
                  <a:pt x="118" y="1926"/>
                </a:lnTo>
                <a:lnTo>
                  <a:pt x="133" y="1960"/>
                </a:lnTo>
                <a:lnTo>
                  <a:pt x="133" y="1960"/>
                </a:lnTo>
                <a:lnTo>
                  <a:pt x="133" y="1961"/>
                </a:lnTo>
                <a:lnTo>
                  <a:pt x="133" y="1961"/>
                </a:lnTo>
                <a:lnTo>
                  <a:pt x="134" y="1962"/>
                </a:lnTo>
                <a:lnTo>
                  <a:pt x="134" y="1962"/>
                </a:lnTo>
                <a:lnTo>
                  <a:pt x="151" y="1996"/>
                </a:lnTo>
                <a:lnTo>
                  <a:pt x="169" y="2030"/>
                </a:lnTo>
                <a:lnTo>
                  <a:pt x="188" y="2063"/>
                </a:lnTo>
                <a:lnTo>
                  <a:pt x="207" y="2096"/>
                </a:lnTo>
                <a:lnTo>
                  <a:pt x="228" y="2128"/>
                </a:lnTo>
                <a:lnTo>
                  <a:pt x="251" y="2159"/>
                </a:lnTo>
                <a:lnTo>
                  <a:pt x="273" y="2190"/>
                </a:lnTo>
                <a:lnTo>
                  <a:pt x="295" y="2220"/>
                </a:lnTo>
                <a:lnTo>
                  <a:pt x="321" y="2250"/>
                </a:lnTo>
                <a:lnTo>
                  <a:pt x="344" y="2278"/>
                </a:lnTo>
                <a:lnTo>
                  <a:pt x="371" y="2306"/>
                </a:lnTo>
                <a:lnTo>
                  <a:pt x="396" y="2334"/>
                </a:lnTo>
                <a:lnTo>
                  <a:pt x="424" y="2361"/>
                </a:lnTo>
                <a:lnTo>
                  <a:pt x="452" y="2386"/>
                </a:lnTo>
                <a:lnTo>
                  <a:pt x="480" y="2411"/>
                </a:lnTo>
                <a:lnTo>
                  <a:pt x="510" y="2436"/>
                </a:lnTo>
                <a:lnTo>
                  <a:pt x="539" y="2459"/>
                </a:lnTo>
                <a:lnTo>
                  <a:pt x="570" y="2482"/>
                </a:lnTo>
                <a:lnTo>
                  <a:pt x="602" y="2504"/>
                </a:lnTo>
                <a:lnTo>
                  <a:pt x="633" y="2525"/>
                </a:lnTo>
                <a:lnTo>
                  <a:pt x="665" y="2544"/>
                </a:lnTo>
                <a:lnTo>
                  <a:pt x="699" y="2564"/>
                </a:lnTo>
                <a:lnTo>
                  <a:pt x="732" y="2582"/>
                </a:lnTo>
                <a:lnTo>
                  <a:pt x="766" y="2600"/>
                </a:lnTo>
                <a:lnTo>
                  <a:pt x="801" y="2616"/>
                </a:lnTo>
                <a:lnTo>
                  <a:pt x="836" y="2631"/>
                </a:lnTo>
                <a:lnTo>
                  <a:pt x="872" y="2646"/>
                </a:lnTo>
                <a:lnTo>
                  <a:pt x="909" y="2659"/>
                </a:lnTo>
                <a:lnTo>
                  <a:pt x="945" y="2672"/>
                </a:lnTo>
                <a:lnTo>
                  <a:pt x="983" y="2684"/>
                </a:lnTo>
                <a:lnTo>
                  <a:pt x="1019" y="2694"/>
                </a:lnTo>
                <a:lnTo>
                  <a:pt x="1059" y="2704"/>
                </a:lnTo>
                <a:lnTo>
                  <a:pt x="1059" y="2704"/>
                </a:lnTo>
                <a:lnTo>
                  <a:pt x="1060" y="2704"/>
                </a:lnTo>
                <a:lnTo>
                  <a:pt x="1060" y="2704"/>
                </a:lnTo>
                <a:lnTo>
                  <a:pt x="1067" y="2705"/>
                </a:lnTo>
                <a:lnTo>
                  <a:pt x="1067" y="2705"/>
                </a:lnTo>
                <a:lnTo>
                  <a:pt x="1103" y="2714"/>
                </a:lnTo>
                <a:lnTo>
                  <a:pt x="1140" y="2721"/>
                </a:lnTo>
                <a:lnTo>
                  <a:pt x="1178" y="2726"/>
                </a:lnTo>
                <a:lnTo>
                  <a:pt x="1215" y="2731"/>
                </a:lnTo>
                <a:lnTo>
                  <a:pt x="1253" y="2735"/>
                </a:lnTo>
                <a:lnTo>
                  <a:pt x="1291" y="2738"/>
                </a:lnTo>
                <a:lnTo>
                  <a:pt x="1329" y="2739"/>
                </a:lnTo>
                <a:lnTo>
                  <a:pt x="1368" y="2739"/>
                </a:lnTo>
                <a:lnTo>
                  <a:pt x="1368" y="2739"/>
                </a:lnTo>
                <a:lnTo>
                  <a:pt x="1428" y="2738"/>
                </a:lnTo>
                <a:lnTo>
                  <a:pt x="1488" y="2735"/>
                </a:lnTo>
                <a:lnTo>
                  <a:pt x="1547" y="2728"/>
                </a:lnTo>
                <a:lnTo>
                  <a:pt x="1606" y="2719"/>
                </a:lnTo>
                <a:lnTo>
                  <a:pt x="1663" y="2707"/>
                </a:lnTo>
                <a:lnTo>
                  <a:pt x="1719" y="2694"/>
                </a:lnTo>
                <a:lnTo>
                  <a:pt x="1775" y="2677"/>
                </a:lnTo>
                <a:lnTo>
                  <a:pt x="1830" y="2659"/>
                </a:lnTo>
                <a:lnTo>
                  <a:pt x="1883" y="2638"/>
                </a:lnTo>
                <a:lnTo>
                  <a:pt x="1936" y="2616"/>
                </a:lnTo>
                <a:lnTo>
                  <a:pt x="1987" y="2590"/>
                </a:lnTo>
                <a:lnTo>
                  <a:pt x="2037" y="2564"/>
                </a:lnTo>
                <a:lnTo>
                  <a:pt x="2086" y="2534"/>
                </a:lnTo>
                <a:lnTo>
                  <a:pt x="2134" y="2504"/>
                </a:lnTo>
                <a:lnTo>
                  <a:pt x="2180" y="2471"/>
                </a:lnTo>
                <a:lnTo>
                  <a:pt x="2225" y="2436"/>
                </a:lnTo>
                <a:lnTo>
                  <a:pt x="2225" y="2436"/>
                </a:lnTo>
                <a:lnTo>
                  <a:pt x="2229" y="2433"/>
                </a:lnTo>
                <a:lnTo>
                  <a:pt x="2229" y="2433"/>
                </a:lnTo>
                <a:lnTo>
                  <a:pt x="2235" y="2428"/>
                </a:lnTo>
                <a:lnTo>
                  <a:pt x="2235" y="2428"/>
                </a:lnTo>
                <a:lnTo>
                  <a:pt x="2263" y="2404"/>
                </a:lnTo>
                <a:lnTo>
                  <a:pt x="2291" y="2380"/>
                </a:lnTo>
                <a:lnTo>
                  <a:pt x="2317" y="2355"/>
                </a:lnTo>
                <a:lnTo>
                  <a:pt x="2344" y="2328"/>
                </a:lnTo>
                <a:lnTo>
                  <a:pt x="2369" y="2302"/>
                </a:lnTo>
                <a:lnTo>
                  <a:pt x="2394" y="2274"/>
                </a:lnTo>
                <a:lnTo>
                  <a:pt x="2418" y="2246"/>
                </a:lnTo>
                <a:lnTo>
                  <a:pt x="2442" y="2216"/>
                </a:lnTo>
                <a:lnTo>
                  <a:pt x="2464" y="2187"/>
                </a:lnTo>
                <a:lnTo>
                  <a:pt x="2487" y="2157"/>
                </a:lnTo>
                <a:lnTo>
                  <a:pt x="2508" y="2126"/>
                </a:lnTo>
                <a:lnTo>
                  <a:pt x="2527" y="2096"/>
                </a:lnTo>
                <a:lnTo>
                  <a:pt x="2547" y="2063"/>
                </a:lnTo>
                <a:lnTo>
                  <a:pt x="2565" y="2031"/>
                </a:lnTo>
                <a:lnTo>
                  <a:pt x="2583" y="1997"/>
                </a:lnTo>
                <a:lnTo>
                  <a:pt x="2600" y="1965"/>
                </a:lnTo>
                <a:lnTo>
                  <a:pt x="2616" y="1930"/>
                </a:lnTo>
                <a:lnTo>
                  <a:pt x="2631" y="1897"/>
                </a:lnTo>
                <a:lnTo>
                  <a:pt x="2645" y="1862"/>
                </a:lnTo>
                <a:lnTo>
                  <a:pt x="2658" y="1825"/>
                </a:lnTo>
                <a:lnTo>
                  <a:pt x="2670" y="1790"/>
                </a:lnTo>
                <a:lnTo>
                  <a:pt x="2681" y="1754"/>
                </a:lnTo>
                <a:lnTo>
                  <a:pt x="2691" y="1717"/>
                </a:lnTo>
                <a:lnTo>
                  <a:pt x="2701" y="1679"/>
                </a:lnTo>
                <a:lnTo>
                  <a:pt x="2709" y="1641"/>
                </a:lnTo>
                <a:lnTo>
                  <a:pt x="2716" y="1604"/>
                </a:lnTo>
                <a:lnTo>
                  <a:pt x="2722" y="1566"/>
                </a:lnTo>
                <a:lnTo>
                  <a:pt x="2726" y="1528"/>
                </a:lnTo>
                <a:lnTo>
                  <a:pt x="2730" y="1489"/>
                </a:lnTo>
                <a:lnTo>
                  <a:pt x="2733" y="1449"/>
                </a:lnTo>
                <a:lnTo>
                  <a:pt x="2735" y="1410"/>
                </a:lnTo>
                <a:lnTo>
                  <a:pt x="2736" y="1370"/>
                </a:lnTo>
                <a:lnTo>
                  <a:pt x="2736" y="1370"/>
                </a:lnTo>
                <a:close/>
                <a:moveTo>
                  <a:pt x="2396" y="2168"/>
                </a:moveTo>
                <a:lnTo>
                  <a:pt x="2396" y="2168"/>
                </a:lnTo>
                <a:lnTo>
                  <a:pt x="2403" y="2139"/>
                </a:lnTo>
                <a:lnTo>
                  <a:pt x="2408" y="2108"/>
                </a:lnTo>
                <a:lnTo>
                  <a:pt x="2414" y="2077"/>
                </a:lnTo>
                <a:lnTo>
                  <a:pt x="2417" y="2047"/>
                </a:lnTo>
                <a:lnTo>
                  <a:pt x="2420" y="2014"/>
                </a:lnTo>
                <a:lnTo>
                  <a:pt x="2421" y="1981"/>
                </a:lnTo>
                <a:lnTo>
                  <a:pt x="2421" y="1947"/>
                </a:lnTo>
                <a:lnTo>
                  <a:pt x="2420" y="1913"/>
                </a:lnTo>
                <a:lnTo>
                  <a:pt x="2420" y="1913"/>
                </a:lnTo>
                <a:lnTo>
                  <a:pt x="2467" y="1895"/>
                </a:lnTo>
                <a:lnTo>
                  <a:pt x="2511" y="1874"/>
                </a:lnTo>
                <a:lnTo>
                  <a:pt x="2532" y="1864"/>
                </a:lnTo>
                <a:lnTo>
                  <a:pt x="2550" y="1853"/>
                </a:lnTo>
                <a:lnTo>
                  <a:pt x="2568" y="1840"/>
                </a:lnTo>
                <a:lnTo>
                  <a:pt x="2586" y="1829"/>
                </a:lnTo>
                <a:lnTo>
                  <a:pt x="2586" y="1829"/>
                </a:lnTo>
                <a:lnTo>
                  <a:pt x="2568" y="1874"/>
                </a:lnTo>
                <a:lnTo>
                  <a:pt x="2547" y="1919"/>
                </a:lnTo>
                <a:lnTo>
                  <a:pt x="2526" y="1964"/>
                </a:lnTo>
                <a:lnTo>
                  <a:pt x="2502" y="2006"/>
                </a:lnTo>
                <a:lnTo>
                  <a:pt x="2478" y="2048"/>
                </a:lnTo>
                <a:lnTo>
                  <a:pt x="2452" y="2089"/>
                </a:lnTo>
                <a:lnTo>
                  <a:pt x="2424" y="2129"/>
                </a:lnTo>
                <a:lnTo>
                  <a:pt x="2396" y="2168"/>
                </a:lnTo>
                <a:lnTo>
                  <a:pt x="2396" y="2168"/>
                </a:lnTo>
                <a:close/>
                <a:moveTo>
                  <a:pt x="2641" y="1640"/>
                </a:moveTo>
                <a:lnTo>
                  <a:pt x="2641" y="1640"/>
                </a:lnTo>
                <a:lnTo>
                  <a:pt x="2639" y="1644"/>
                </a:lnTo>
                <a:lnTo>
                  <a:pt x="2639" y="1644"/>
                </a:lnTo>
                <a:lnTo>
                  <a:pt x="2635" y="1660"/>
                </a:lnTo>
                <a:lnTo>
                  <a:pt x="2630" y="1675"/>
                </a:lnTo>
                <a:lnTo>
                  <a:pt x="2623" y="1689"/>
                </a:lnTo>
                <a:lnTo>
                  <a:pt x="2614" y="1703"/>
                </a:lnTo>
                <a:lnTo>
                  <a:pt x="2604" y="1717"/>
                </a:lnTo>
                <a:lnTo>
                  <a:pt x="2593" y="1731"/>
                </a:lnTo>
                <a:lnTo>
                  <a:pt x="2582" y="1744"/>
                </a:lnTo>
                <a:lnTo>
                  <a:pt x="2568" y="1756"/>
                </a:lnTo>
                <a:lnTo>
                  <a:pt x="2553" y="1769"/>
                </a:lnTo>
                <a:lnTo>
                  <a:pt x="2537" y="1782"/>
                </a:lnTo>
                <a:lnTo>
                  <a:pt x="2519" y="1793"/>
                </a:lnTo>
                <a:lnTo>
                  <a:pt x="2501" y="1804"/>
                </a:lnTo>
                <a:lnTo>
                  <a:pt x="2481" y="1815"/>
                </a:lnTo>
                <a:lnTo>
                  <a:pt x="2460" y="1825"/>
                </a:lnTo>
                <a:lnTo>
                  <a:pt x="2438" y="1835"/>
                </a:lnTo>
                <a:lnTo>
                  <a:pt x="2414" y="1845"/>
                </a:lnTo>
                <a:lnTo>
                  <a:pt x="2414" y="1845"/>
                </a:lnTo>
                <a:lnTo>
                  <a:pt x="2410" y="1808"/>
                </a:lnTo>
                <a:lnTo>
                  <a:pt x="2404" y="1773"/>
                </a:lnTo>
                <a:lnTo>
                  <a:pt x="2397" y="1737"/>
                </a:lnTo>
                <a:lnTo>
                  <a:pt x="2389" y="1700"/>
                </a:lnTo>
                <a:lnTo>
                  <a:pt x="2380" y="1664"/>
                </a:lnTo>
                <a:lnTo>
                  <a:pt x="2371" y="1626"/>
                </a:lnTo>
                <a:lnTo>
                  <a:pt x="2359" y="1588"/>
                </a:lnTo>
                <a:lnTo>
                  <a:pt x="2347" y="1550"/>
                </a:lnTo>
                <a:lnTo>
                  <a:pt x="2333" y="1512"/>
                </a:lnTo>
                <a:lnTo>
                  <a:pt x="2319" y="1473"/>
                </a:lnTo>
                <a:lnTo>
                  <a:pt x="2303" y="1435"/>
                </a:lnTo>
                <a:lnTo>
                  <a:pt x="2287" y="1396"/>
                </a:lnTo>
                <a:lnTo>
                  <a:pt x="2268" y="1357"/>
                </a:lnTo>
                <a:lnTo>
                  <a:pt x="2250" y="1318"/>
                </a:lnTo>
                <a:lnTo>
                  <a:pt x="2231" y="1278"/>
                </a:lnTo>
                <a:lnTo>
                  <a:pt x="2210" y="1239"/>
                </a:lnTo>
                <a:lnTo>
                  <a:pt x="2210" y="1239"/>
                </a:lnTo>
                <a:lnTo>
                  <a:pt x="2288" y="1183"/>
                </a:lnTo>
                <a:lnTo>
                  <a:pt x="2359" y="1130"/>
                </a:lnTo>
                <a:lnTo>
                  <a:pt x="2359" y="1130"/>
                </a:lnTo>
                <a:lnTo>
                  <a:pt x="2399" y="1098"/>
                </a:lnTo>
                <a:lnTo>
                  <a:pt x="2436" y="1067"/>
                </a:lnTo>
                <a:lnTo>
                  <a:pt x="2470" y="1036"/>
                </a:lnTo>
                <a:lnTo>
                  <a:pt x="2499" y="1008"/>
                </a:lnTo>
                <a:lnTo>
                  <a:pt x="2526" y="980"/>
                </a:lnTo>
                <a:lnTo>
                  <a:pt x="2548" y="953"/>
                </a:lnTo>
                <a:lnTo>
                  <a:pt x="2568" y="928"/>
                </a:lnTo>
                <a:lnTo>
                  <a:pt x="2583" y="904"/>
                </a:lnTo>
                <a:lnTo>
                  <a:pt x="2583" y="904"/>
                </a:lnTo>
                <a:lnTo>
                  <a:pt x="2603" y="959"/>
                </a:lnTo>
                <a:lnTo>
                  <a:pt x="2620" y="1015"/>
                </a:lnTo>
                <a:lnTo>
                  <a:pt x="2635" y="1072"/>
                </a:lnTo>
                <a:lnTo>
                  <a:pt x="2646" y="1130"/>
                </a:lnTo>
                <a:lnTo>
                  <a:pt x="2656" y="1189"/>
                </a:lnTo>
                <a:lnTo>
                  <a:pt x="2663" y="1249"/>
                </a:lnTo>
                <a:lnTo>
                  <a:pt x="2667" y="1309"/>
                </a:lnTo>
                <a:lnTo>
                  <a:pt x="2669" y="1370"/>
                </a:lnTo>
                <a:lnTo>
                  <a:pt x="2669" y="1370"/>
                </a:lnTo>
                <a:lnTo>
                  <a:pt x="2669" y="1405"/>
                </a:lnTo>
                <a:lnTo>
                  <a:pt x="2667" y="1440"/>
                </a:lnTo>
                <a:lnTo>
                  <a:pt x="2665" y="1473"/>
                </a:lnTo>
                <a:lnTo>
                  <a:pt x="2662" y="1507"/>
                </a:lnTo>
                <a:lnTo>
                  <a:pt x="2658" y="1541"/>
                </a:lnTo>
                <a:lnTo>
                  <a:pt x="2653" y="1574"/>
                </a:lnTo>
                <a:lnTo>
                  <a:pt x="2648" y="1608"/>
                </a:lnTo>
                <a:lnTo>
                  <a:pt x="2641" y="1640"/>
                </a:lnTo>
                <a:lnTo>
                  <a:pt x="2641" y="1640"/>
                </a:lnTo>
                <a:close/>
                <a:moveTo>
                  <a:pt x="885" y="1804"/>
                </a:moveTo>
                <a:lnTo>
                  <a:pt x="885" y="1804"/>
                </a:lnTo>
                <a:lnTo>
                  <a:pt x="885" y="1789"/>
                </a:lnTo>
                <a:lnTo>
                  <a:pt x="888" y="1775"/>
                </a:lnTo>
                <a:lnTo>
                  <a:pt x="892" y="1762"/>
                </a:lnTo>
                <a:lnTo>
                  <a:pt x="896" y="1748"/>
                </a:lnTo>
                <a:lnTo>
                  <a:pt x="902" y="1735"/>
                </a:lnTo>
                <a:lnTo>
                  <a:pt x="909" y="1724"/>
                </a:lnTo>
                <a:lnTo>
                  <a:pt x="917" y="1713"/>
                </a:lnTo>
                <a:lnTo>
                  <a:pt x="927" y="1703"/>
                </a:lnTo>
                <a:lnTo>
                  <a:pt x="937" y="1693"/>
                </a:lnTo>
                <a:lnTo>
                  <a:pt x="948" y="1685"/>
                </a:lnTo>
                <a:lnTo>
                  <a:pt x="959" y="1678"/>
                </a:lnTo>
                <a:lnTo>
                  <a:pt x="972" y="1672"/>
                </a:lnTo>
                <a:lnTo>
                  <a:pt x="986" y="1668"/>
                </a:lnTo>
                <a:lnTo>
                  <a:pt x="998" y="1664"/>
                </a:lnTo>
                <a:lnTo>
                  <a:pt x="1012" y="1661"/>
                </a:lnTo>
                <a:lnTo>
                  <a:pt x="1028" y="1661"/>
                </a:lnTo>
                <a:lnTo>
                  <a:pt x="1028" y="1661"/>
                </a:lnTo>
                <a:lnTo>
                  <a:pt x="1042" y="1661"/>
                </a:lnTo>
                <a:lnTo>
                  <a:pt x="1056" y="1664"/>
                </a:lnTo>
                <a:lnTo>
                  <a:pt x="1070" y="1668"/>
                </a:lnTo>
                <a:lnTo>
                  <a:pt x="1082" y="1672"/>
                </a:lnTo>
                <a:lnTo>
                  <a:pt x="1095" y="1678"/>
                </a:lnTo>
                <a:lnTo>
                  <a:pt x="1108" y="1685"/>
                </a:lnTo>
                <a:lnTo>
                  <a:pt x="1117" y="1693"/>
                </a:lnTo>
                <a:lnTo>
                  <a:pt x="1129" y="1703"/>
                </a:lnTo>
                <a:lnTo>
                  <a:pt x="1137" y="1713"/>
                </a:lnTo>
                <a:lnTo>
                  <a:pt x="1145" y="1724"/>
                </a:lnTo>
                <a:lnTo>
                  <a:pt x="1152" y="1735"/>
                </a:lnTo>
                <a:lnTo>
                  <a:pt x="1159" y="1748"/>
                </a:lnTo>
                <a:lnTo>
                  <a:pt x="1164" y="1762"/>
                </a:lnTo>
                <a:lnTo>
                  <a:pt x="1166" y="1775"/>
                </a:lnTo>
                <a:lnTo>
                  <a:pt x="1169" y="1789"/>
                </a:lnTo>
                <a:lnTo>
                  <a:pt x="1171" y="1804"/>
                </a:lnTo>
                <a:lnTo>
                  <a:pt x="1171" y="1804"/>
                </a:lnTo>
                <a:lnTo>
                  <a:pt x="1169" y="1818"/>
                </a:lnTo>
                <a:lnTo>
                  <a:pt x="1166" y="1832"/>
                </a:lnTo>
                <a:lnTo>
                  <a:pt x="1164" y="1846"/>
                </a:lnTo>
                <a:lnTo>
                  <a:pt x="1159" y="1859"/>
                </a:lnTo>
                <a:lnTo>
                  <a:pt x="1152" y="1871"/>
                </a:lnTo>
                <a:lnTo>
                  <a:pt x="1145" y="1884"/>
                </a:lnTo>
                <a:lnTo>
                  <a:pt x="1137" y="1894"/>
                </a:lnTo>
                <a:lnTo>
                  <a:pt x="1129" y="1905"/>
                </a:lnTo>
                <a:lnTo>
                  <a:pt x="1117" y="1913"/>
                </a:lnTo>
                <a:lnTo>
                  <a:pt x="1108" y="1922"/>
                </a:lnTo>
                <a:lnTo>
                  <a:pt x="1095" y="1929"/>
                </a:lnTo>
                <a:lnTo>
                  <a:pt x="1082" y="1936"/>
                </a:lnTo>
                <a:lnTo>
                  <a:pt x="1070" y="1940"/>
                </a:lnTo>
                <a:lnTo>
                  <a:pt x="1056" y="1944"/>
                </a:lnTo>
                <a:lnTo>
                  <a:pt x="1042" y="1946"/>
                </a:lnTo>
                <a:lnTo>
                  <a:pt x="1028" y="1947"/>
                </a:lnTo>
                <a:lnTo>
                  <a:pt x="1028" y="1947"/>
                </a:lnTo>
                <a:lnTo>
                  <a:pt x="1012" y="1946"/>
                </a:lnTo>
                <a:lnTo>
                  <a:pt x="998" y="1944"/>
                </a:lnTo>
                <a:lnTo>
                  <a:pt x="986" y="1940"/>
                </a:lnTo>
                <a:lnTo>
                  <a:pt x="972" y="1936"/>
                </a:lnTo>
                <a:lnTo>
                  <a:pt x="959" y="1929"/>
                </a:lnTo>
                <a:lnTo>
                  <a:pt x="948" y="1922"/>
                </a:lnTo>
                <a:lnTo>
                  <a:pt x="937" y="1913"/>
                </a:lnTo>
                <a:lnTo>
                  <a:pt x="927" y="1905"/>
                </a:lnTo>
                <a:lnTo>
                  <a:pt x="917" y="1894"/>
                </a:lnTo>
                <a:lnTo>
                  <a:pt x="909" y="1884"/>
                </a:lnTo>
                <a:lnTo>
                  <a:pt x="902" y="1871"/>
                </a:lnTo>
                <a:lnTo>
                  <a:pt x="896" y="1859"/>
                </a:lnTo>
                <a:lnTo>
                  <a:pt x="892" y="1846"/>
                </a:lnTo>
                <a:lnTo>
                  <a:pt x="888" y="1832"/>
                </a:lnTo>
                <a:lnTo>
                  <a:pt x="885" y="1818"/>
                </a:lnTo>
                <a:lnTo>
                  <a:pt x="885" y="1804"/>
                </a:lnTo>
                <a:lnTo>
                  <a:pt x="885" y="1804"/>
                </a:lnTo>
                <a:close/>
                <a:moveTo>
                  <a:pt x="1232" y="1761"/>
                </a:moveTo>
                <a:lnTo>
                  <a:pt x="1232" y="1761"/>
                </a:lnTo>
                <a:lnTo>
                  <a:pt x="1364" y="1703"/>
                </a:lnTo>
                <a:lnTo>
                  <a:pt x="1431" y="1672"/>
                </a:lnTo>
                <a:lnTo>
                  <a:pt x="1497" y="1641"/>
                </a:lnTo>
                <a:lnTo>
                  <a:pt x="1497" y="1641"/>
                </a:lnTo>
                <a:lnTo>
                  <a:pt x="1582" y="1599"/>
                </a:lnTo>
                <a:lnTo>
                  <a:pt x="1666" y="1557"/>
                </a:lnTo>
                <a:lnTo>
                  <a:pt x="1747" y="1514"/>
                </a:lnTo>
                <a:lnTo>
                  <a:pt x="1827" y="1470"/>
                </a:lnTo>
                <a:lnTo>
                  <a:pt x="1827" y="1470"/>
                </a:lnTo>
                <a:lnTo>
                  <a:pt x="1815" y="1528"/>
                </a:lnTo>
                <a:lnTo>
                  <a:pt x="1801" y="1585"/>
                </a:lnTo>
                <a:lnTo>
                  <a:pt x="1785" y="1641"/>
                </a:lnTo>
                <a:lnTo>
                  <a:pt x="1770" y="1698"/>
                </a:lnTo>
                <a:lnTo>
                  <a:pt x="1753" y="1752"/>
                </a:lnTo>
                <a:lnTo>
                  <a:pt x="1736" y="1805"/>
                </a:lnTo>
                <a:lnTo>
                  <a:pt x="1718" y="1859"/>
                </a:lnTo>
                <a:lnTo>
                  <a:pt x="1700" y="1911"/>
                </a:lnTo>
                <a:lnTo>
                  <a:pt x="1700" y="1911"/>
                </a:lnTo>
                <a:lnTo>
                  <a:pt x="1647" y="1906"/>
                </a:lnTo>
                <a:lnTo>
                  <a:pt x="1593" y="1901"/>
                </a:lnTo>
                <a:lnTo>
                  <a:pt x="1539" y="1894"/>
                </a:lnTo>
                <a:lnTo>
                  <a:pt x="1484" y="1887"/>
                </a:lnTo>
                <a:lnTo>
                  <a:pt x="1430" y="1878"/>
                </a:lnTo>
                <a:lnTo>
                  <a:pt x="1374" y="1869"/>
                </a:lnTo>
                <a:lnTo>
                  <a:pt x="1319" y="1857"/>
                </a:lnTo>
                <a:lnTo>
                  <a:pt x="1263" y="1846"/>
                </a:lnTo>
                <a:lnTo>
                  <a:pt x="1263" y="1846"/>
                </a:lnTo>
                <a:lnTo>
                  <a:pt x="1234" y="1839"/>
                </a:lnTo>
                <a:lnTo>
                  <a:pt x="1234" y="1839"/>
                </a:lnTo>
                <a:lnTo>
                  <a:pt x="1235" y="1822"/>
                </a:lnTo>
                <a:lnTo>
                  <a:pt x="1236" y="1804"/>
                </a:lnTo>
                <a:lnTo>
                  <a:pt x="1236" y="1804"/>
                </a:lnTo>
                <a:lnTo>
                  <a:pt x="1235" y="1782"/>
                </a:lnTo>
                <a:lnTo>
                  <a:pt x="1232" y="1761"/>
                </a:lnTo>
                <a:lnTo>
                  <a:pt x="1232" y="1761"/>
                </a:lnTo>
                <a:close/>
                <a:moveTo>
                  <a:pt x="1904" y="1428"/>
                </a:moveTo>
                <a:lnTo>
                  <a:pt x="1904" y="1428"/>
                </a:lnTo>
                <a:lnTo>
                  <a:pt x="1970" y="1391"/>
                </a:lnTo>
                <a:lnTo>
                  <a:pt x="2033" y="1353"/>
                </a:lnTo>
                <a:lnTo>
                  <a:pt x="2095" y="1313"/>
                </a:lnTo>
                <a:lnTo>
                  <a:pt x="2152" y="1277"/>
                </a:lnTo>
                <a:lnTo>
                  <a:pt x="2152" y="1277"/>
                </a:lnTo>
                <a:lnTo>
                  <a:pt x="2173" y="1315"/>
                </a:lnTo>
                <a:lnTo>
                  <a:pt x="2193" y="1353"/>
                </a:lnTo>
                <a:lnTo>
                  <a:pt x="2211" y="1392"/>
                </a:lnTo>
                <a:lnTo>
                  <a:pt x="2228" y="1430"/>
                </a:lnTo>
                <a:lnTo>
                  <a:pt x="2243" y="1468"/>
                </a:lnTo>
                <a:lnTo>
                  <a:pt x="2259" y="1505"/>
                </a:lnTo>
                <a:lnTo>
                  <a:pt x="2273" y="1543"/>
                </a:lnTo>
                <a:lnTo>
                  <a:pt x="2285" y="1581"/>
                </a:lnTo>
                <a:lnTo>
                  <a:pt x="2296" y="1618"/>
                </a:lnTo>
                <a:lnTo>
                  <a:pt x="2308" y="1654"/>
                </a:lnTo>
                <a:lnTo>
                  <a:pt x="2316" y="1690"/>
                </a:lnTo>
                <a:lnTo>
                  <a:pt x="2324" y="1727"/>
                </a:lnTo>
                <a:lnTo>
                  <a:pt x="2333" y="1762"/>
                </a:lnTo>
                <a:lnTo>
                  <a:pt x="2338" y="1797"/>
                </a:lnTo>
                <a:lnTo>
                  <a:pt x="2343" y="1832"/>
                </a:lnTo>
                <a:lnTo>
                  <a:pt x="2347" y="1866"/>
                </a:lnTo>
                <a:lnTo>
                  <a:pt x="2347" y="1866"/>
                </a:lnTo>
                <a:lnTo>
                  <a:pt x="2315" y="1876"/>
                </a:lnTo>
                <a:lnTo>
                  <a:pt x="2280" y="1884"/>
                </a:lnTo>
                <a:lnTo>
                  <a:pt x="2243" y="1891"/>
                </a:lnTo>
                <a:lnTo>
                  <a:pt x="2205" y="1898"/>
                </a:lnTo>
                <a:lnTo>
                  <a:pt x="2205" y="1898"/>
                </a:lnTo>
                <a:lnTo>
                  <a:pt x="2155" y="1905"/>
                </a:lnTo>
                <a:lnTo>
                  <a:pt x="2105" y="1911"/>
                </a:lnTo>
                <a:lnTo>
                  <a:pt x="2051" y="1915"/>
                </a:lnTo>
                <a:lnTo>
                  <a:pt x="1997" y="1918"/>
                </a:lnTo>
                <a:lnTo>
                  <a:pt x="1941" y="1919"/>
                </a:lnTo>
                <a:lnTo>
                  <a:pt x="1885" y="1919"/>
                </a:lnTo>
                <a:lnTo>
                  <a:pt x="1826" y="1919"/>
                </a:lnTo>
                <a:lnTo>
                  <a:pt x="1767" y="1916"/>
                </a:lnTo>
                <a:lnTo>
                  <a:pt x="1767" y="1916"/>
                </a:lnTo>
                <a:lnTo>
                  <a:pt x="1788" y="1857"/>
                </a:lnTo>
                <a:lnTo>
                  <a:pt x="1808" y="1797"/>
                </a:lnTo>
                <a:lnTo>
                  <a:pt x="1826" y="1737"/>
                </a:lnTo>
                <a:lnTo>
                  <a:pt x="1844" y="1675"/>
                </a:lnTo>
                <a:lnTo>
                  <a:pt x="1859" y="1613"/>
                </a:lnTo>
                <a:lnTo>
                  <a:pt x="1876" y="1552"/>
                </a:lnTo>
                <a:lnTo>
                  <a:pt x="1890" y="1490"/>
                </a:lnTo>
                <a:lnTo>
                  <a:pt x="1904" y="1428"/>
                </a:lnTo>
                <a:lnTo>
                  <a:pt x="1904" y="1428"/>
                </a:lnTo>
                <a:close/>
                <a:moveTo>
                  <a:pt x="1938" y="791"/>
                </a:moveTo>
                <a:lnTo>
                  <a:pt x="1938" y="791"/>
                </a:lnTo>
                <a:lnTo>
                  <a:pt x="1946" y="792"/>
                </a:lnTo>
                <a:lnTo>
                  <a:pt x="1956" y="793"/>
                </a:lnTo>
                <a:lnTo>
                  <a:pt x="1964" y="795"/>
                </a:lnTo>
                <a:lnTo>
                  <a:pt x="1973" y="799"/>
                </a:lnTo>
                <a:lnTo>
                  <a:pt x="1980" y="802"/>
                </a:lnTo>
                <a:lnTo>
                  <a:pt x="1987" y="806"/>
                </a:lnTo>
                <a:lnTo>
                  <a:pt x="2001" y="817"/>
                </a:lnTo>
                <a:lnTo>
                  <a:pt x="2012" y="831"/>
                </a:lnTo>
                <a:lnTo>
                  <a:pt x="2016" y="838"/>
                </a:lnTo>
                <a:lnTo>
                  <a:pt x="2020" y="847"/>
                </a:lnTo>
                <a:lnTo>
                  <a:pt x="2023" y="855"/>
                </a:lnTo>
                <a:lnTo>
                  <a:pt x="2025" y="863"/>
                </a:lnTo>
                <a:lnTo>
                  <a:pt x="2026" y="872"/>
                </a:lnTo>
                <a:lnTo>
                  <a:pt x="2027" y="882"/>
                </a:lnTo>
                <a:lnTo>
                  <a:pt x="2027" y="882"/>
                </a:lnTo>
                <a:lnTo>
                  <a:pt x="2026" y="890"/>
                </a:lnTo>
                <a:lnTo>
                  <a:pt x="2025" y="900"/>
                </a:lnTo>
                <a:lnTo>
                  <a:pt x="2023" y="908"/>
                </a:lnTo>
                <a:lnTo>
                  <a:pt x="2020" y="917"/>
                </a:lnTo>
                <a:lnTo>
                  <a:pt x="2016" y="924"/>
                </a:lnTo>
                <a:lnTo>
                  <a:pt x="2012" y="931"/>
                </a:lnTo>
                <a:lnTo>
                  <a:pt x="2001" y="945"/>
                </a:lnTo>
                <a:lnTo>
                  <a:pt x="1987" y="956"/>
                </a:lnTo>
                <a:lnTo>
                  <a:pt x="1980" y="960"/>
                </a:lnTo>
                <a:lnTo>
                  <a:pt x="1973" y="964"/>
                </a:lnTo>
                <a:lnTo>
                  <a:pt x="1964" y="967"/>
                </a:lnTo>
                <a:lnTo>
                  <a:pt x="1956" y="969"/>
                </a:lnTo>
                <a:lnTo>
                  <a:pt x="1946" y="970"/>
                </a:lnTo>
                <a:lnTo>
                  <a:pt x="1938" y="971"/>
                </a:lnTo>
                <a:lnTo>
                  <a:pt x="1938" y="971"/>
                </a:lnTo>
                <a:lnTo>
                  <a:pt x="1928" y="970"/>
                </a:lnTo>
                <a:lnTo>
                  <a:pt x="1920" y="969"/>
                </a:lnTo>
                <a:lnTo>
                  <a:pt x="1911" y="967"/>
                </a:lnTo>
                <a:lnTo>
                  <a:pt x="1903" y="964"/>
                </a:lnTo>
                <a:lnTo>
                  <a:pt x="1894" y="960"/>
                </a:lnTo>
                <a:lnTo>
                  <a:pt x="1887" y="956"/>
                </a:lnTo>
                <a:lnTo>
                  <a:pt x="1873" y="945"/>
                </a:lnTo>
                <a:lnTo>
                  <a:pt x="1862" y="931"/>
                </a:lnTo>
                <a:lnTo>
                  <a:pt x="1858" y="924"/>
                </a:lnTo>
                <a:lnTo>
                  <a:pt x="1855" y="917"/>
                </a:lnTo>
                <a:lnTo>
                  <a:pt x="1851" y="908"/>
                </a:lnTo>
                <a:lnTo>
                  <a:pt x="1850" y="900"/>
                </a:lnTo>
                <a:lnTo>
                  <a:pt x="1848" y="890"/>
                </a:lnTo>
                <a:lnTo>
                  <a:pt x="1847" y="882"/>
                </a:lnTo>
                <a:lnTo>
                  <a:pt x="1847" y="882"/>
                </a:lnTo>
                <a:lnTo>
                  <a:pt x="1848" y="872"/>
                </a:lnTo>
                <a:lnTo>
                  <a:pt x="1850" y="863"/>
                </a:lnTo>
                <a:lnTo>
                  <a:pt x="1851" y="855"/>
                </a:lnTo>
                <a:lnTo>
                  <a:pt x="1855" y="847"/>
                </a:lnTo>
                <a:lnTo>
                  <a:pt x="1858" y="838"/>
                </a:lnTo>
                <a:lnTo>
                  <a:pt x="1862" y="831"/>
                </a:lnTo>
                <a:lnTo>
                  <a:pt x="1873" y="817"/>
                </a:lnTo>
                <a:lnTo>
                  <a:pt x="1887" y="806"/>
                </a:lnTo>
                <a:lnTo>
                  <a:pt x="1894" y="802"/>
                </a:lnTo>
                <a:lnTo>
                  <a:pt x="1903" y="799"/>
                </a:lnTo>
                <a:lnTo>
                  <a:pt x="1911" y="795"/>
                </a:lnTo>
                <a:lnTo>
                  <a:pt x="1920" y="793"/>
                </a:lnTo>
                <a:lnTo>
                  <a:pt x="1928" y="792"/>
                </a:lnTo>
                <a:lnTo>
                  <a:pt x="1938" y="791"/>
                </a:lnTo>
                <a:lnTo>
                  <a:pt x="1938" y="791"/>
                </a:lnTo>
                <a:close/>
                <a:moveTo>
                  <a:pt x="1963" y="1036"/>
                </a:moveTo>
                <a:lnTo>
                  <a:pt x="1963" y="1036"/>
                </a:lnTo>
                <a:lnTo>
                  <a:pt x="1980" y="1032"/>
                </a:lnTo>
                <a:lnTo>
                  <a:pt x="1995" y="1026"/>
                </a:lnTo>
                <a:lnTo>
                  <a:pt x="1995" y="1026"/>
                </a:lnTo>
                <a:lnTo>
                  <a:pt x="2029" y="1074"/>
                </a:lnTo>
                <a:lnTo>
                  <a:pt x="2061" y="1121"/>
                </a:lnTo>
                <a:lnTo>
                  <a:pt x="2092" y="1169"/>
                </a:lnTo>
                <a:lnTo>
                  <a:pt x="2120" y="1218"/>
                </a:lnTo>
                <a:lnTo>
                  <a:pt x="2120" y="1218"/>
                </a:lnTo>
                <a:lnTo>
                  <a:pt x="2025" y="1278"/>
                </a:lnTo>
                <a:lnTo>
                  <a:pt x="1921" y="1341"/>
                </a:lnTo>
                <a:lnTo>
                  <a:pt x="1921" y="1341"/>
                </a:lnTo>
                <a:lnTo>
                  <a:pt x="1935" y="1263"/>
                </a:lnTo>
                <a:lnTo>
                  <a:pt x="1946" y="1186"/>
                </a:lnTo>
                <a:lnTo>
                  <a:pt x="1956" y="1110"/>
                </a:lnTo>
                <a:lnTo>
                  <a:pt x="1963" y="1036"/>
                </a:lnTo>
                <a:lnTo>
                  <a:pt x="1963" y="1036"/>
                </a:lnTo>
                <a:close/>
                <a:moveTo>
                  <a:pt x="2543" y="809"/>
                </a:moveTo>
                <a:lnTo>
                  <a:pt x="2543" y="809"/>
                </a:lnTo>
                <a:lnTo>
                  <a:pt x="2544" y="814"/>
                </a:lnTo>
                <a:lnTo>
                  <a:pt x="2544" y="821"/>
                </a:lnTo>
                <a:lnTo>
                  <a:pt x="2543" y="830"/>
                </a:lnTo>
                <a:lnTo>
                  <a:pt x="2540" y="840"/>
                </a:lnTo>
                <a:lnTo>
                  <a:pt x="2536" y="851"/>
                </a:lnTo>
                <a:lnTo>
                  <a:pt x="2529" y="865"/>
                </a:lnTo>
                <a:lnTo>
                  <a:pt x="2520" y="879"/>
                </a:lnTo>
                <a:lnTo>
                  <a:pt x="2509" y="894"/>
                </a:lnTo>
                <a:lnTo>
                  <a:pt x="2495" y="913"/>
                </a:lnTo>
                <a:lnTo>
                  <a:pt x="2480" y="931"/>
                </a:lnTo>
                <a:lnTo>
                  <a:pt x="2460" y="952"/>
                </a:lnTo>
                <a:lnTo>
                  <a:pt x="2439" y="973"/>
                </a:lnTo>
                <a:lnTo>
                  <a:pt x="2414" y="997"/>
                </a:lnTo>
                <a:lnTo>
                  <a:pt x="2385" y="1022"/>
                </a:lnTo>
                <a:lnTo>
                  <a:pt x="2354" y="1049"/>
                </a:lnTo>
                <a:lnTo>
                  <a:pt x="2317" y="1078"/>
                </a:lnTo>
                <a:lnTo>
                  <a:pt x="2317" y="1078"/>
                </a:lnTo>
                <a:lnTo>
                  <a:pt x="2250" y="1128"/>
                </a:lnTo>
                <a:lnTo>
                  <a:pt x="2176" y="1180"/>
                </a:lnTo>
                <a:lnTo>
                  <a:pt x="2176" y="1180"/>
                </a:lnTo>
                <a:lnTo>
                  <a:pt x="2148" y="1133"/>
                </a:lnTo>
                <a:lnTo>
                  <a:pt x="2117" y="1084"/>
                </a:lnTo>
                <a:lnTo>
                  <a:pt x="2085" y="1036"/>
                </a:lnTo>
                <a:lnTo>
                  <a:pt x="2051" y="988"/>
                </a:lnTo>
                <a:lnTo>
                  <a:pt x="2051" y="988"/>
                </a:lnTo>
                <a:lnTo>
                  <a:pt x="2060" y="977"/>
                </a:lnTo>
                <a:lnTo>
                  <a:pt x="2068" y="966"/>
                </a:lnTo>
                <a:lnTo>
                  <a:pt x="2077" y="953"/>
                </a:lnTo>
                <a:lnTo>
                  <a:pt x="2082" y="941"/>
                </a:lnTo>
                <a:lnTo>
                  <a:pt x="2088" y="927"/>
                </a:lnTo>
                <a:lnTo>
                  <a:pt x="2091" y="911"/>
                </a:lnTo>
                <a:lnTo>
                  <a:pt x="2093" y="897"/>
                </a:lnTo>
                <a:lnTo>
                  <a:pt x="2093" y="882"/>
                </a:lnTo>
                <a:lnTo>
                  <a:pt x="2093" y="882"/>
                </a:lnTo>
                <a:lnTo>
                  <a:pt x="2093" y="868"/>
                </a:lnTo>
                <a:lnTo>
                  <a:pt x="2092" y="854"/>
                </a:lnTo>
                <a:lnTo>
                  <a:pt x="2089" y="841"/>
                </a:lnTo>
                <a:lnTo>
                  <a:pt x="2085" y="828"/>
                </a:lnTo>
                <a:lnTo>
                  <a:pt x="2079" y="816"/>
                </a:lnTo>
                <a:lnTo>
                  <a:pt x="2074" y="805"/>
                </a:lnTo>
                <a:lnTo>
                  <a:pt x="2067" y="793"/>
                </a:lnTo>
                <a:lnTo>
                  <a:pt x="2060" y="784"/>
                </a:lnTo>
                <a:lnTo>
                  <a:pt x="2051" y="774"/>
                </a:lnTo>
                <a:lnTo>
                  <a:pt x="2041" y="764"/>
                </a:lnTo>
                <a:lnTo>
                  <a:pt x="2032" y="757"/>
                </a:lnTo>
                <a:lnTo>
                  <a:pt x="2020" y="749"/>
                </a:lnTo>
                <a:lnTo>
                  <a:pt x="2009" y="743"/>
                </a:lnTo>
                <a:lnTo>
                  <a:pt x="1998" y="737"/>
                </a:lnTo>
                <a:lnTo>
                  <a:pt x="1985" y="733"/>
                </a:lnTo>
                <a:lnTo>
                  <a:pt x="1973" y="729"/>
                </a:lnTo>
                <a:lnTo>
                  <a:pt x="1973" y="729"/>
                </a:lnTo>
                <a:lnTo>
                  <a:pt x="1970" y="680"/>
                </a:lnTo>
                <a:lnTo>
                  <a:pt x="1967" y="632"/>
                </a:lnTo>
                <a:lnTo>
                  <a:pt x="1963" y="586"/>
                </a:lnTo>
                <a:lnTo>
                  <a:pt x="1957" y="541"/>
                </a:lnTo>
                <a:lnTo>
                  <a:pt x="1950" y="498"/>
                </a:lnTo>
                <a:lnTo>
                  <a:pt x="1942" y="457"/>
                </a:lnTo>
                <a:lnTo>
                  <a:pt x="1932" y="418"/>
                </a:lnTo>
                <a:lnTo>
                  <a:pt x="1922" y="380"/>
                </a:lnTo>
                <a:lnTo>
                  <a:pt x="1911" y="343"/>
                </a:lnTo>
                <a:lnTo>
                  <a:pt x="1899" y="310"/>
                </a:lnTo>
                <a:lnTo>
                  <a:pt x="1886" y="278"/>
                </a:lnTo>
                <a:lnTo>
                  <a:pt x="1871" y="247"/>
                </a:lnTo>
                <a:lnTo>
                  <a:pt x="1855" y="217"/>
                </a:lnTo>
                <a:lnTo>
                  <a:pt x="1838" y="191"/>
                </a:lnTo>
                <a:lnTo>
                  <a:pt x="1820" y="165"/>
                </a:lnTo>
                <a:lnTo>
                  <a:pt x="1802" y="142"/>
                </a:lnTo>
                <a:lnTo>
                  <a:pt x="1802" y="142"/>
                </a:lnTo>
                <a:lnTo>
                  <a:pt x="1862" y="165"/>
                </a:lnTo>
                <a:lnTo>
                  <a:pt x="1921" y="191"/>
                </a:lnTo>
                <a:lnTo>
                  <a:pt x="1978" y="220"/>
                </a:lnTo>
                <a:lnTo>
                  <a:pt x="2034" y="251"/>
                </a:lnTo>
                <a:lnTo>
                  <a:pt x="2088" y="286"/>
                </a:lnTo>
                <a:lnTo>
                  <a:pt x="2141" y="322"/>
                </a:lnTo>
                <a:lnTo>
                  <a:pt x="2190" y="362"/>
                </a:lnTo>
                <a:lnTo>
                  <a:pt x="2239" y="402"/>
                </a:lnTo>
                <a:lnTo>
                  <a:pt x="2285" y="447"/>
                </a:lnTo>
                <a:lnTo>
                  <a:pt x="2329" y="492"/>
                </a:lnTo>
                <a:lnTo>
                  <a:pt x="2371" y="541"/>
                </a:lnTo>
                <a:lnTo>
                  <a:pt x="2410" y="590"/>
                </a:lnTo>
                <a:lnTo>
                  <a:pt x="2446" y="642"/>
                </a:lnTo>
                <a:lnTo>
                  <a:pt x="2481" y="697"/>
                </a:lnTo>
                <a:lnTo>
                  <a:pt x="2513" y="751"/>
                </a:lnTo>
                <a:lnTo>
                  <a:pt x="2543" y="809"/>
                </a:lnTo>
                <a:lnTo>
                  <a:pt x="2543" y="809"/>
                </a:lnTo>
                <a:close/>
                <a:moveTo>
                  <a:pt x="1577" y="84"/>
                </a:moveTo>
                <a:lnTo>
                  <a:pt x="1577" y="84"/>
                </a:lnTo>
                <a:lnTo>
                  <a:pt x="1600" y="88"/>
                </a:lnTo>
                <a:lnTo>
                  <a:pt x="1623" y="95"/>
                </a:lnTo>
                <a:lnTo>
                  <a:pt x="1645" y="104"/>
                </a:lnTo>
                <a:lnTo>
                  <a:pt x="1666" y="115"/>
                </a:lnTo>
                <a:lnTo>
                  <a:pt x="1686" y="126"/>
                </a:lnTo>
                <a:lnTo>
                  <a:pt x="1704" y="140"/>
                </a:lnTo>
                <a:lnTo>
                  <a:pt x="1722" y="154"/>
                </a:lnTo>
                <a:lnTo>
                  <a:pt x="1739" y="171"/>
                </a:lnTo>
                <a:lnTo>
                  <a:pt x="1754" y="188"/>
                </a:lnTo>
                <a:lnTo>
                  <a:pt x="1768" y="206"/>
                </a:lnTo>
                <a:lnTo>
                  <a:pt x="1782" y="226"/>
                </a:lnTo>
                <a:lnTo>
                  <a:pt x="1795" y="245"/>
                </a:lnTo>
                <a:lnTo>
                  <a:pt x="1808" y="266"/>
                </a:lnTo>
                <a:lnTo>
                  <a:pt x="1819" y="289"/>
                </a:lnTo>
                <a:lnTo>
                  <a:pt x="1829" y="311"/>
                </a:lnTo>
                <a:lnTo>
                  <a:pt x="1838" y="335"/>
                </a:lnTo>
                <a:lnTo>
                  <a:pt x="1847" y="359"/>
                </a:lnTo>
                <a:lnTo>
                  <a:pt x="1854" y="384"/>
                </a:lnTo>
                <a:lnTo>
                  <a:pt x="1868" y="433"/>
                </a:lnTo>
                <a:lnTo>
                  <a:pt x="1879" y="484"/>
                </a:lnTo>
                <a:lnTo>
                  <a:pt x="1889" y="535"/>
                </a:lnTo>
                <a:lnTo>
                  <a:pt x="1896" y="586"/>
                </a:lnTo>
                <a:lnTo>
                  <a:pt x="1900" y="635"/>
                </a:lnTo>
                <a:lnTo>
                  <a:pt x="1904" y="683"/>
                </a:lnTo>
                <a:lnTo>
                  <a:pt x="1906" y="728"/>
                </a:lnTo>
                <a:lnTo>
                  <a:pt x="1906" y="728"/>
                </a:lnTo>
                <a:lnTo>
                  <a:pt x="1892" y="732"/>
                </a:lnTo>
                <a:lnTo>
                  <a:pt x="1879" y="736"/>
                </a:lnTo>
                <a:lnTo>
                  <a:pt x="1866" y="742"/>
                </a:lnTo>
                <a:lnTo>
                  <a:pt x="1854" y="749"/>
                </a:lnTo>
                <a:lnTo>
                  <a:pt x="1854" y="749"/>
                </a:lnTo>
                <a:lnTo>
                  <a:pt x="1794" y="687"/>
                </a:lnTo>
                <a:lnTo>
                  <a:pt x="1732" y="628"/>
                </a:lnTo>
                <a:lnTo>
                  <a:pt x="1669" y="572"/>
                </a:lnTo>
                <a:lnTo>
                  <a:pt x="1605" y="520"/>
                </a:lnTo>
                <a:lnTo>
                  <a:pt x="1540" y="471"/>
                </a:lnTo>
                <a:lnTo>
                  <a:pt x="1476" y="426"/>
                </a:lnTo>
                <a:lnTo>
                  <a:pt x="1410" y="384"/>
                </a:lnTo>
                <a:lnTo>
                  <a:pt x="1378" y="366"/>
                </a:lnTo>
                <a:lnTo>
                  <a:pt x="1344" y="348"/>
                </a:lnTo>
                <a:lnTo>
                  <a:pt x="1312" y="329"/>
                </a:lnTo>
                <a:lnTo>
                  <a:pt x="1280" y="314"/>
                </a:lnTo>
                <a:lnTo>
                  <a:pt x="1248" y="299"/>
                </a:lnTo>
                <a:lnTo>
                  <a:pt x="1214" y="285"/>
                </a:lnTo>
                <a:lnTo>
                  <a:pt x="1182" y="271"/>
                </a:lnTo>
                <a:lnTo>
                  <a:pt x="1150" y="258"/>
                </a:lnTo>
                <a:lnTo>
                  <a:pt x="1119" y="248"/>
                </a:lnTo>
                <a:lnTo>
                  <a:pt x="1087" y="237"/>
                </a:lnTo>
                <a:lnTo>
                  <a:pt x="1054" y="228"/>
                </a:lnTo>
                <a:lnTo>
                  <a:pt x="1024" y="221"/>
                </a:lnTo>
                <a:lnTo>
                  <a:pt x="993" y="214"/>
                </a:lnTo>
                <a:lnTo>
                  <a:pt x="962" y="209"/>
                </a:lnTo>
                <a:lnTo>
                  <a:pt x="931" y="205"/>
                </a:lnTo>
                <a:lnTo>
                  <a:pt x="902" y="202"/>
                </a:lnTo>
                <a:lnTo>
                  <a:pt x="872" y="199"/>
                </a:lnTo>
                <a:lnTo>
                  <a:pt x="843" y="199"/>
                </a:lnTo>
                <a:lnTo>
                  <a:pt x="843" y="199"/>
                </a:lnTo>
                <a:lnTo>
                  <a:pt x="837" y="181"/>
                </a:lnTo>
                <a:lnTo>
                  <a:pt x="837" y="181"/>
                </a:lnTo>
                <a:lnTo>
                  <a:pt x="870" y="167"/>
                </a:lnTo>
                <a:lnTo>
                  <a:pt x="900" y="154"/>
                </a:lnTo>
                <a:lnTo>
                  <a:pt x="933" y="142"/>
                </a:lnTo>
                <a:lnTo>
                  <a:pt x="965" y="130"/>
                </a:lnTo>
                <a:lnTo>
                  <a:pt x="997" y="121"/>
                </a:lnTo>
                <a:lnTo>
                  <a:pt x="1031" y="112"/>
                </a:lnTo>
                <a:lnTo>
                  <a:pt x="1063" y="104"/>
                </a:lnTo>
                <a:lnTo>
                  <a:pt x="1096" y="95"/>
                </a:lnTo>
                <a:lnTo>
                  <a:pt x="1129" y="88"/>
                </a:lnTo>
                <a:lnTo>
                  <a:pt x="1162" y="83"/>
                </a:lnTo>
                <a:lnTo>
                  <a:pt x="1196" y="78"/>
                </a:lnTo>
                <a:lnTo>
                  <a:pt x="1231" y="74"/>
                </a:lnTo>
                <a:lnTo>
                  <a:pt x="1264" y="71"/>
                </a:lnTo>
                <a:lnTo>
                  <a:pt x="1298" y="69"/>
                </a:lnTo>
                <a:lnTo>
                  <a:pt x="1333" y="67"/>
                </a:lnTo>
                <a:lnTo>
                  <a:pt x="1368" y="67"/>
                </a:lnTo>
                <a:lnTo>
                  <a:pt x="1368" y="67"/>
                </a:lnTo>
                <a:lnTo>
                  <a:pt x="1421" y="69"/>
                </a:lnTo>
                <a:lnTo>
                  <a:pt x="1473" y="71"/>
                </a:lnTo>
                <a:lnTo>
                  <a:pt x="1525" y="77"/>
                </a:lnTo>
                <a:lnTo>
                  <a:pt x="1577" y="84"/>
                </a:lnTo>
                <a:lnTo>
                  <a:pt x="1577" y="84"/>
                </a:lnTo>
                <a:close/>
                <a:moveTo>
                  <a:pt x="693" y="149"/>
                </a:moveTo>
                <a:lnTo>
                  <a:pt x="693" y="149"/>
                </a:lnTo>
                <a:lnTo>
                  <a:pt x="702" y="150"/>
                </a:lnTo>
                <a:lnTo>
                  <a:pt x="710" y="151"/>
                </a:lnTo>
                <a:lnTo>
                  <a:pt x="720" y="153"/>
                </a:lnTo>
                <a:lnTo>
                  <a:pt x="727" y="156"/>
                </a:lnTo>
                <a:lnTo>
                  <a:pt x="735" y="160"/>
                </a:lnTo>
                <a:lnTo>
                  <a:pt x="742" y="164"/>
                </a:lnTo>
                <a:lnTo>
                  <a:pt x="756" y="175"/>
                </a:lnTo>
                <a:lnTo>
                  <a:pt x="767" y="189"/>
                </a:lnTo>
                <a:lnTo>
                  <a:pt x="772" y="196"/>
                </a:lnTo>
                <a:lnTo>
                  <a:pt x="776" y="203"/>
                </a:lnTo>
                <a:lnTo>
                  <a:pt x="779" y="212"/>
                </a:lnTo>
                <a:lnTo>
                  <a:pt x="780" y="220"/>
                </a:lnTo>
                <a:lnTo>
                  <a:pt x="781" y="230"/>
                </a:lnTo>
                <a:lnTo>
                  <a:pt x="783" y="238"/>
                </a:lnTo>
                <a:lnTo>
                  <a:pt x="783" y="238"/>
                </a:lnTo>
                <a:lnTo>
                  <a:pt x="781" y="248"/>
                </a:lnTo>
                <a:lnTo>
                  <a:pt x="780" y="257"/>
                </a:lnTo>
                <a:lnTo>
                  <a:pt x="779" y="265"/>
                </a:lnTo>
                <a:lnTo>
                  <a:pt x="776" y="273"/>
                </a:lnTo>
                <a:lnTo>
                  <a:pt x="772" y="282"/>
                </a:lnTo>
                <a:lnTo>
                  <a:pt x="767" y="289"/>
                </a:lnTo>
                <a:lnTo>
                  <a:pt x="756" y="303"/>
                </a:lnTo>
                <a:lnTo>
                  <a:pt x="742" y="314"/>
                </a:lnTo>
                <a:lnTo>
                  <a:pt x="735" y="318"/>
                </a:lnTo>
                <a:lnTo>
                  <a:pt x="727" y="321"/>
                </a:lnTo>
                <a:lnTo>
                  <a:pt x="720" y="325"/>
                </a:lnTo>
                <a:lnTo>
                  <a:pt x="710" y="327"/>
                </a:lnTo>
                <a:lnTo>
                  <a:pt x="702" y="328"/>
                </a:lnTo>
                <a:lnTo>
                  <a:pt x="693" y="328"/>
                </a:lnTo>
                <a:lnTo>
                  <a:pt x="693" y="328"/>
                </a:lnTo>
                <a:lnTo>
                  <a:pt x="683" y="328"/>
                </a:lnTo>
                <a:lnTo>
                  <a:pt x="675" y="327"/>
                </a:lnTo>
                <a:lnTo>
                  <a:pt x="665" y="325"/>
                </a:lnTo>
                <a:lnTo>
                  <a:pt x="658" y="321"/>
                </a:lnTo>
                <a:lnTo>
                  <a:pt x="650" y="318"/>
                </a:lnTo>
                <a:lnTo>
                  <a:pt x="643" y="314"/>
                </a:lnTo>
                <a:lnTo>
                  <a:pt x="629" y="303"/>
                </a:lnTo>
                <a:lnTo>
                  <a:pt x="617" y="289"/>
                </a:lnTo>
                <a:lnTo>
                  <a:pt x="613" y="282"/>
                </a:lnTo>
                <a:lnTo>
                  <a:pt x="609" y="273"/>
                </a:lnTo>
                <a:lnTo>
                  <a:pt x="606" y="265"/>
                </a:lnTo>
                <a:lnTo>
                  <a:pt x="605" y="257"/>
                </a:lnTo>
                <a:lnTo>
                  <a:pt x="603" y="248"/>
                </a:lnTo>
                <a:lnTo>
                  <a:pt x="602" y="238"/>
                </a:lnTo>
                <a:lnTo>
                  <a:pt x="602" y="238"/>
                </a:lnTo>
                <a:lnTo>
                  <a:pt x="603" y="230"/>
                </a:lnTo>
                <a:lnTo>
                  <a:pt x="605" y="220"/>
                </a:lnTo>
                <a:lnTo>
                  <a:pt x="606" y="212"/>
                </a:lnTo>
                <a:lnTo>
                  <a:pt x="609" y="203"/>
                </a:lnTo>
                <a:lnTo>
                  <a:pt x="613" y="196"/>
                </a:lnTo>
                <a:lnTo>
                  <a:pt x="617" y="189"/>
                </a:lnTo>
                <a:lnTo>
                  <a:pt x="629" y="175"/>
                </a:lnTo>
                <a:lnTo>
                  <a:pt x="643" y="164"/>
                </a:lnTo>
                <a:lnTo>
                  <a:pt x="650" y="160"/>
                </a:lnTo>
                <a:lnTo>
                  <a:pt x="658" y="156"/>
                </a:lnTo>
                <a:lnTo>
                  <a:pt x="665" y="153"/>
                </a:lnTo>
                <a:lnTo>
                  <a:pt x="675" y="151"/>
                </a:lnTo>
                <a:lnTo>
                  <a:pt x="683" y="150"/>
                </a:lnTo>
                <a:lnTo>
                  <a:pt x="693" y="149"/>
                </a:lnTo>
                <a:lnTo>
                  <a:pt x="693" y="149"/>
                </a:lnTo>
                <a:close/>
                <a:moveTo>
                  <a:pt x="70" y="1278"/>
                </a:moveTo>
                <a:lnTo>
                  <a:pt x="70" y="1278"/>
                </a:lnTo>
                <a:lnTo>
                  <a:pt x="85" y="1304"/>
                </a:lnTo>
                <a:lnTo>
                  <a:pt x="102" y="1329"/>
                </a:lnTo>
                <a:lnTo>
                  <a:pt x="120" y="1354"/>
                </a:lnTo>
                <a:lnTo>
                  <a:pt x="143" y="1379"/>
                </a:lnTo>
                <a:lnTo>
                  <a:pt x="165" y="1406"/>
                </a:lnTo>
                <a:lnTo>
                  <a:pt x="192" y="1431"/>
                </a:lnTo>
                <a:lnTo>
                  <a:pt x="218" y="1455"/>
                </a:lnTo>
                <a:lnTo>
                  <a:pt x="248" y="1480"/>
                </a:lnTo>
                <a:lnTo>
                  <a:pt x="280" y="1505"/>
                </a:lnTo>
                <a:lnTo>
                  <a:pt x="312" y="1531"/>
                </a:lnTo>
                <a:lnTo>
                  <a:pt x="347" y="1555"/>
                </a:lnTo>
                <a:lnTo>
                  <a:pt x="385" y="1578"/>
                </a:lnTo>
                <a:lnTo>
                  <a:pt x="424" y="1602"/>
                </a:lnTo>
                <a:lnTo>
                  <a:pt x="465" y="1626"/>
                </a:lnTo>
                <a:lnTo>
                  <a:pt x="507" y="1650"/>
                </a:lnTo>
                <a:lnTo>
                  <a:pt x="552" y="1672"/>
                </a:lnTo>
                <a:lnTo>
                  <a:pt x="552" y="1672"/>
                </a:lnTo>
                <a:lnTo>
                  <a:pt x="559" y="1675"/>
                </a:lnTo>
                <a:lnTo>
                  <a:pt x="567" y="1675"/>
                </a:lnTo>
                <a:lnTo>
                  <a:pt x="567" y="1675"/>
                </a:lnTo>
                <a:lnTo>
                  <a:pt x="575" y="1675"/>
                </a:lnTo>
                <a:lnTo>
                  <a:pt x="584" y="1671"/>
                </a:lnTo>
                <a:lnTo>
                  <a:pt x="591" y="1665"/>
                </a:lnTo>
                <a:lnTo>
                  <a:pt x="596" y="1657"/>
                </a:lnTo>
                <a:lnTo>
                  <a:pt x="596" y="1657"/>
                </a:lnTo>
                <a:lnTo>
                  <a:pt x="599" y="1651"/>
                </a:lnTo>
                <a:lnTo>
                  <a:pt x="601" y="1644"/>
                </a:lnTo>
                <a:lnTo>
                  <a:pt x="599" y="1639"/>
                </a:lnTo>
                <a:lnTo>
                  <a:pt x="598" y="1632"/>
                </a:lnTo>
                <a:lnTo>
                  <a:pt x="596" y="1626"/>
                </a:lnTo>
                <a:lnTo>
                  <a:pt x="592" y="1620"/>
                </a:lnTo>
                <a:lnTo>
                  <a:pt x="587" y="1616"/>
                </a:lnTo>
                <a:lnTo>
                  <a:pt x="581" y="1612"/>
                </a:lnTo>
                <a:lnTo>
                  <a:pt x="581" y="1612"/>
                </a:lnTo>
                <a:lnTo>
                  <a:pt x="524" y="1583"/>
                </a:lnTo>
                <a:lnTo>
                  <a:pt x="468" y="1552"/>
                </a:lnTo>
                <a:lnTo>
                  <a:pt x="417" y="1519"/>
                </a:lnTo>
                <a:lnTo>
                  <a:pt x="368" y="1487"/>
                </a:lnTo>
                <a:lnTo>
                  <a:pt x="323" y="1455"/>
                </a:lnTo>
                <a:lnTo>
                  <a:pt x="283" y="1423"/>
                </a:lnTo>
                <a:lnTo>
                  <a:pt x="245" y="1391"/>
                </a:lnTo>
                <a:lnTo>
                  <a:pt x="211" y="1357"/>
                </a:lnTo>
                <a:lnTo>
                  <a:pt x="182" y="1325"/>
                </a:lnTo>
                <a:lnTo>
                  <a:pt x="157" y="1292"/>
                </a:lnTo>
                <a:lnTo>
                  <a:pt x="136" y="1260"/>
                </a:lnTo>
                <a:lnTo>
                  <a:pt x="126" y="1245"/>
                </a:lnTo>
                <a:lnTo>
                  <a:pt x="119" y="1229"/>
                </a:lnTo>
                <a:lnTo>
                  <a:pt x="112" y="1213"/>
                </a:lnTo>
                <a:lnTo>
                  <a:pt x="105" y="1197"/>
                </a:lnTo>
                <a:lnTo>
                  <a:pt x="101" y="1182"/>
                </a:lnTo>
                <a:lnTo>
                  <a:pt x="97" y="1166"/>
                </a:lnTo>
                <a:lnTo>
                  <a:pt x="94" y="1152"/>
                </a:lnTo>
                <a:lnTo>
                  <a:pt x="92" y="1137"/>
                </a:lnTo>
                <a:lnTo>
                  <a:pt x="92" y="1123"/>
                </a:lnTo>
                <a:lnTo>
                  <a:pt x="94" y="1107"/>
                </a:lnTo>
                <a:lnTo>
                  <a:pt x="94" y="1107"/>
                </a:lnTo>
                <a:lnTo>
                  <a:pt x="106" y="1051"/>
                </a:lnTo>
                <a:lnTo>
                  <a:pt x="122" y="995"/>
                </a:lnTo>
                <a:lnTo>
                  <a:pt x="140" y="941"/>
                </a:lnTo>
                <a:lnTo>
                  <a:pt x="160" y="887"/>
                </a:lnTo>
                <a:lnTo>
                  <a:pt x="182" y="834"/>
                </a:lnTo>
                <a:lnTo>
                  <a:pt x="207" y="782"/>
                </a:lnTo>
                <a:lnTo>
                  <a:pt x="235" y="732"/>
                </a:lnTo>
                <a:lnTo>
                  <a:pt x="263" y="681"/>
                </a:lnTo>
                <a:lnTo>
                  <a:pt x="295" y="634"/>
                </a:lnTo>
                <a:lnTo>
                  <a:pt x="329" y="586"/>
                </a:lnTo>
                <a:lnTo>
                  <a:pt x="364" y="541"/>
                </a:lnTo>
                <a:lnTo>
                  <a:pt x="402" y="498"/>
                </a:lnTo>
                <a:lnTo>
                  <a:pt x="442" y="456"/>
                </a:lnTo>
                <a:lnTo>
                  <a:pt x="484" y="415"/>
                </a:lnTo>
                <a:lnTo>
                  <a:pt x="528" y="376"/>
                </a:lnTo>
                <a:lnTo>
                  <a:pt x="573" y="339"/>
                </a:lnTo>
                <a:lnTo>
                  <a:pt x="573" y="339"/>
                </a:lnTo>
                <a:lnTo>
                  <a:pt x="584" y="350"/>
                </a:lnTo>
                <a:lnTo>
                  <a:pt x="596" y="362"/>
                </a:lnTo>
                <a:lnTo>
                  <a:pt x="610" y="371"/>
                </a:lnTo>
                <a:lnTo>
                  <a:pt x="626" y="380"/>
                </a:lnTo>
                <a:lnTo>
                  <a:pt x="641" y="387"/>
                </a:lnTo>
                <a:lnTo>
                  <a:pt x="658" y="391"/>
                </a:lnTo>
                <a:lnTo>
                  <a:pt x="675" y="394"/>
                </a:lnTo>
                <a:lnTo>
                  <a:pt x="693" y="395"/>
                </a:lnTo>
                <a:lnTo>
                  <a:pt x="693" y="395"/>
                </a:lnTo>
                <a:lnTo>
                  <a:pt x="707" y="395"/>
                </a:lnTo>
                <a:lnTo>
                  <a:pt x="721" y="392"/>
                </a:lnTo>
                <a:lnTo>
                  <a:pt x="734" y="390"/>
                </a:lnTo>
                <a:lnTo>
                  <a:pt x="748" y="385"/>
                </a:lnTo>
                <a:lnTo>
                  <a:pt x="760" y="380"/>
                </a:lnTo>
                <a:lnTo>
                  <a:pt x="772" y="374"/>
                </a:lnTo>
                <a:lnTo>
                  <a:pt x="783" y="366"/>
                </a:lnTo>
                <a:lnTo>
                  <a:pt x="794" y="357"/>
                </a:lnTo>
                <a:lnTo>
                  <a:pt x="804" y="349"/>
                </a:lnTo>
                <a:lnTo>
                  <a:pt x="812" y="339"/>
                </a:lnTo>
                <a:lnTo>
                  <a:pt x="821" y="328"/>
                </a:lnTo>
                <a:lnTo>
                  <a:pt x="828" y="317"/>
                </a:lnTo>
                <a:lnTo>
                  <a:pt x="835" y="304"/>
                </a:lnTo>
                <a:lnTo>
                  <a:pt x="839" y="292"/>
                </a:lnTo>
                <a:lnTo>
                  <a:pt x="843" y="279"/>
                </a:lnTo>
                <a:lnTo>
                  <a:pt x="846" y="265"/>
                </a:lnTo>
                <a:lnTo>
                  <a:pt x="846" y="265"/>
                </a:lnTo>
                <a:lnTo>
                  <a:pt x="874" y="266"/>
                </a:lnTo>
                <a:lnTo>
                  <a:pt x="902" y="268"/>
                </a:lnTo>
                <a:lnTo>
                  <a:pt x="930" y="272"/>
                </a:lnTo>
                <a:lnTo>
                  <a:pt x="959" y="276"/>
                </a:lnTo>
                <a:lnTo>
                  <a:pt x="987" y="282"/>
                </a:lnTo>
                <a:lnTo>
                  <a:pt x="1017" y="287"/>
                </a:lnTo>
                <a:lnTo>
                  <a:pt x="1047" y="296"/>
                </a:lnTo>
                <a:lnTo>
                  <a:pt x="1077" y="304"/>
                </a:lnTo>
                <a:lnTo>
                  <a:pt x="1106" y="314"/>
                </a:lnTo>
                <a:lnTo>
                  <a:pt x="1137" y="324"/>
                </a:lnTo>
                <a:lnTo>
                  <a:pt x="1168" y="336"/>
                </a:lnTo>
                <a:lnTo>
                  <a:pt x="1197" y="349"/>
                </a:lnTo>
                <a:lnTo>
                  <a:pt x="1228" y="363"/>
                </a:lnTo>
                <a:lnTo>
                  <a:pt x="1259" y="377"/>
                </a:lnTo>
                <a:lnTo>
                  <a:pt x="1322" y="409"/>
                </a:lnTo>
                <a:lnTo>
                  <a:pt x="1383" y="446"/>
                </a:lnTo>
                <a:lnTo>
                  <a:pt x="1445" y="485"/>
                </a:lnTo>
                <a:lnTo>
                  <a:pt x="1507" y="528"/>
                </a:lnTo>
                <a:lnTo>
                  <a:pt x="1568" y="576"/>
                </a:lnTo>
                <a:lnTo>
                  <a:pt x="1630" y="627"/>
                </a:lnTo>
                <a:lnTo>
                  <a:pt x="1689" y="680"/>
                </a:lnTo>
                <a:lnTo>
                  <a:pt x="1749" y="736"/>
                </a:lnTo>
                <a:lnTo>
                  <a:pt x="1806" y="796"/>
                </a:lnTo>
                <a:lnTo>
                  <a:pt x="1806" y="796"/>
                </a:lnTo>
                <a:lnTo>
                  <a:pt x="1795" y="816"/>
                </a:lnTo>
                <a:lnTo>
                  <a:pt x="1788" y="835"/>
                </a:lnTo>
                <a:lnTo>
                  <a:pt x="1785" y="847"/>
                </a:lnTo>
                <a:lnTo>
                  <a:pt x="1782" y="858"/>
                </a:lnTo>
                <a:lnTo>
                  <a:pt x="1781" y="869"/>
                </a:lnTo>
                <a:lnTo>
                  <a:pt x="1781" y="882"/>
                </a:lnTo>
                <a:lnTo>
                  <a:pt x="1781" y="882"/>
                </a:lnTo>
                <a:lnTo>
                  <a:pt x="1781" y="894"/>
                </a:lnTo>
                <a:lnTo>
                  <a:pt x="1782" y="908"/>
                </a:lnTo>
                <a:lnTo>
                  <a:pt x="1785" y="921"/>
                </a:lnTo>
                <a:lnTo>
                  <a:pt x="1789" y="932"/>
                </a:lnTo>
                <a:lnTo>
                  <a:pt x="1794" y="945"/>
                </a:lnTo>
                <a:lnTo>
                  <a:pt x="1799" y="956"/>
                </a:lnTo>
                <a:lnTo>
                  <a:pt x="1806" y="967"/>
                </a:lnTo>
                <a:lnTo>
                  <a:pt x="1813" y="977"/>
                </a:lnTo>
                <a:lnTo>
                  <a:pt x="1822" y="987"/>
                </a:lnTo>
                <a:lnTo>
                  <a:pt x="1830" y="995"/>
                </a:lnTo>
                <a:lnTo>
                  <a:pt x="1840" y="1004"/>
                </a:lnTo>
                <a:lnTo>
                  <a:pt x="1851" y="1011"/>
                </a:lnTo>
                <a:lnTo>
                  <a:pt x="1861" y="1018"/>
                </a:lnTo>
                <a:lnTo>
                  <a:pt x="1872" y="1023"/>
                </a:lnTo>
                <a:lnTo>
                  <a:pt x="1885" y="1027"/>
                </a:lnTo>
                <a:lnTo>
                  <a:pt x="1897" y="1032"/>
                </a:lnTo>
                <a:lnTo>
                  <a:pt x="1897" y="1032"/>
                </a:lnTo>
                <a:lnTo>
                  <a:pt x="1887" y="1120"/>
                </a:lnTo>
                <a:lnTo>
                  <a:pt x="1876" y="1208"/>
                </a:lnTo>
                <a:lnTo>
                  <a:pt x="1862" y="1297"/>
                </a:lnTo>
                <a:lnTo>
                  <a:pt x="1845" y="1385"/>
                </a:lnTo>
                <a:lnTo>
                  <a:pt x="1845" y="1385"/>
                </a:lnTo>
                <a:lnTo>
                  <a:pt x="1756" y="1434"/>
                </a:lnTo>
                <a:lnTo>
                  <a:pt x="1662" y="1484"/>
                </a:lnTo>
                <a:lnTo>
                  <a:pt x="1567" y="1534"/>
                </a:lnTo>
                <a:lnTo>
                  <a:pt x="1469" y="1581"/>
                </a:lnTo>
                <a:lnTo>
                  <a:pt x="1469" y="1581"/>
                </a:lnTo>
                <a:lnTo>
                  <a:pt x="1403" y="1612"/>
                </a:lnTo>
                <a:lnTo>
                  <a:pt x="1337" y="1641"/>
                </a:lnTo>
                <a:lnTo>
                  <a:pt x="1207" y="1699"/>
                </a:lnTo>
                <a:lnTo>
                  <a:pt x="1207" y="1699"/>
                </a:lnTo>
                <a:lnTo>
                  <a:pt x="1200" y="1688"/>
                </a:lnTo>
                <a:lnTo>
                  <a:pt x="1193" y="1676"/>
                </a:lnTo>
                <a:lnTo>
                  <a:pt x="1175" y="1655"/>
                </a:lnTo>
                <a:lnTo>
                  <a:pt x="1165" y="1647"/>
                </a:lnTo>
                <a:lnTo>
                  <a:pt x="1155" y="1639"/>
                </a:lnTo>
                <a:lnTo>
                  <a:pt x="1144" y="1630"/>
                </a:lnTo>
                <a:lnTo>
                  <a:pt x="1133" y="1623"/>
                </a:lnTo>
                <a:lnTo>
                  <a:pt x="1122" y="1616"/>
                </a:lnTo>
                <a:lnTo>
                  <a:pt x="1109" y="1611"/>
                </a:lnTo>
                <a:lnTo>
                  <a:pt x="1096" y="1606"/>
                </a:lnTo>
                <a:lnTo>
                  <a:pt x="1082" y="1602"/>
                </a:lnTo>
                <a:lnTo>
                  <a:pt x="1070" y="1598"/>
                </a:lnTo>
                <a:lnTo>
                  <a:pt x="1056" y="1597"/>
                </a:lnTo>
                <a:lnTo>
                  <a:pt x="1042" y="1595"/>
                </a:lnTo>
                <a:lnTo>
                  <a:pt x="1028" y="1594"/>
                </a:lnTo>
                <a:lnTo>
                  <a:pt x="1028" y="1594"/>
                </a:lnTo>
                <a:lnTo>
                  <a:pt x="1005" y="1595"/>
                </a:lnTo>
                <a:lnTo>
                  <a:pt x="986" y="1598"/>
                </a:lnTo>
                <a:lnTo>
                  <a:pt x="965" y="1604"/>
                </a:lnTo>
                <a:lnTo>
                  <a:pt x="947" y="1611"/>
                </a:lnTo>
                <a:lnTo>
                  <a:pt x="928" y="1619"/>
                </a:lnTo>
                <a:lnTo>
                  <a:pt x="910" y="1630"/>
                </a:lnTo>
                <a:lnTo>
                  <a:pt x="895" y="1641"/>
                </a:lnTo>
                <a:lnTo>
                  <a:pt x="879" y="1655"/>
                </a:lnTo>
                <a:lnTo>
                  <a:pt x="865" y="1671"/>
                </a:lnTo>
                <a:lnTo>
                  <a:pt x="854" y="1686"/>
                </a:lnTo>
                <a:lnTo>
                  <a:pt x="843" y="1705"/>
                </a:lnTo>
                <a:lnTo>
                  <a:pt x="835" y="1723"/>
                </a:lnTo>
                <a:lnTo>
                  <a:pt x="828" y="1741"/>
                </a:lnTo>
                <a:lnTo>
                  <a:pt x="822" y="1762"/>
                </a:lnTo>
                <a:lnTo>
                  <a:pt x="819" y="1783"/>
                </a:lnTo>
                <a:lnTo>
                  <a:pt x="818" y="1804"/>
                </a:lnTo>
                <a:lnTo>
                  <a:pt x="818" y="1804"/>
                </a:lnTo>
                <a:lnTo>
                  <a:pt x="819" y="1825"/>
                </a:lnTo>
                <a:lnTo>
                  <a:pt x="822" y="1846"/>
                </a:lnTo>
                <a:lnTo>
                  <a:pt x="822" y="1846"/>
                </a:lnTo>
                <a:lnTo>
                  <a:pt x="746" y="1871"/>
                </a:lnTo>
                <a:lnTo>
                  <a:pt x="675" y="1892"/>
                </a:lnTo>
                <a:lnTo>
                  <a:pt x="610" y="1911"/>
                </a:lnTo>
                <a:lnTo>
                  <a:pt x="550" y="1925"/>
                </a:lnTo>
                <a:lnTo>
                  <a:pt x="494" y="1937"/>
                </a:lnTo>
                <a:lnTo>
                  <a:pt x="444" y="1947"/>
                </a:lnTo>
                <a:lnTo>
                  <a:pt x="399" y="1954"/>
                </a:lnTo>
                <a:lnTo>
                  <a:pt x="358" y="1958"/>
                </a:lnTo>
                <a:lnTo>
                  <a:pt x="322" y="1961"/>
                </a:lnTo>
                <a:lnTo>
                  <a:pt x="291" y="1961"/>
                </a:lnTo>
                <a:lnTo>
                  <a:pt x="265" y="1960"/>
                </a:lnTo>
                <a:lnTo>
                  <a:pt x="242" y="1957"/>
                </a:lnTo>
                <a:lnTo>
                  <a:pt x="224" y="1953"/>
                </a:lnTo>
                <a:lnTo>
                  <a:pt x="210" y="1947"/>
                </a:lnTo>
                <a:lnTo>
                  <a:pt x="200" y="1940"/>
                </a:lnTo>
                <a:lnTo>
                  <a:pt x="196" y="1936"/>
                </a:lnTo>
                <a:lnTo>
                  <a:pt x="195" y="1933"/>
                </a:lnTo>
                <a:lnTo>
                  <a:pt x="195" y="1933"/>
                </a:lnTo>
                <a:lnTo>
                  <a:pt x="179" y="1901"/>
                </a:lnTo>
                <a:lnTo>
                  <a:pt x="165" y="1867"/>
                </a:lnTo>
                <a:lnTo>
                  <a:pt x="151" y="1835"/>
                </a:lnTo>
                <a:lnTo>
                  <a:pt x="140" y="1801"/>
                </a:lnTo>
                <a:lnTo>
                  <a:pt x="127" y="1768"/>
                </a:lnTo>
                <a:lnTo>
                  <a:pt x="118" y="1733"/>
                </a:lnTo>
                <a:lnTo>
                  <a:pt x="108" y="1698"/>
                </a:lnTo>
                <a:lnTo>
                  <a:pt x="99" y="1662"/>
                </a:lnTo>
                <a:lnTo>
                  <a:pt x="91" y="1627"/>
                </a:lnTo>
                <a:lnTo>
                  <a:pt x="85" y="1591"/>
                </a:lnTo>
                <a:lnTo>
                  <a:pt x="80" y="1556"/>
                </a:lnTo>
                <a:lnTo>
                  <a:pt x="74" y="1518"/>
                </a:lnTo>
                <a:lnTo>
                  <a:pt x="71" y="1482"/>
                </a:lnTo>
                <a:lnTo>
                  <a:pt x="69" y="1445"/>
                </a:lnTo>
                <a:lnTo>
                  <a:pt x="67" y="1407"/>
                </a:lnTo>
                <a:lnTo>
                  <a:pt x="66" y="1370"/>
                </a:lnTo>
                <a:lnTo>
                  <a:pt x="66" y="1370"/>
                </a:lnTo>
                <a:lnTo>
                  <a:pt x="67" y="1325"/>
                </a:lnTo>
                <a:lnTo>
                  <a:pt x="70" y="1278"/>
                </a:lnTo>
                <a:lnTo>
                  <a:pt x="70" y="1278"/>
                </a:lnTo>
                <a:close/>
                <a:moveTo>
                  <a:pt x="242" y="2024"/>
                </a:moveTo>
                <a:lnTo>
                  <a:pt x="242" y="2024"/>
                </a:lnTo>
                <a:lnTo>
                  <a:pt x="272" y="2027"/>
                </a:lnTo>
                <a:lnTo>
                  <a:pt x="302" y="2028"/>
                </a:lnTo>
                <a:lnTo>
                  <a:pt x="302" y="2028"/>
                </a:lnTo>
                <a:lnTo>
                  <a:pt x="333" y="2027"/>
                </a:lnTo>
                <a:lnTo>
                  <a:pt x="365" y="2024"/>
                </a:lnTo>
                <a:lnTo>
                  <a:pt x="398" y="2021"/>
                </a:lnTo>
                <a:lnTo>
                  <a:pt x="431" y="2017"/>
                </a:lnTo>
                <a:lnTo>
                  <a:pt x="466" y="2011"/>
                </a:lnTo>
                <a:lnTo>
                  <a:pt x="501" y="2004"/>
                </a:lnTo>
                <a:lnTo>
                  <a:pt x="574" y="1988"/>
                </a:lnTo>
                <a:lnTo>
                  <a:pt x="645" y="1969"/>
                </a:lnTo>
                <a:lnTo>
                  <a:pt x="717" y="1950"/>
                </a:lnTo>
                <a:lnTo>
                  <a:pt x="784" y="1929"/>
                </a:lnTo>
                <a:lnTo>
                  <a:pt x="847" y="1908"/>
                </a:lnTo>
                <a:lnTo>
                  <a:pt x="847" y="1908"/>
                </a:lnTo>
                <a:lnTo>
                  <a:pt x="854" y="1920"/>
                </a:lnTo>
                <a:lnTo>
                  <a:pt x="863" y="1930"/>
                </a:lnTo>
                <a:lnTo>
                  <a:pt x="871" y="1941"/>
                </a:lnTo>
                <a:lnTo>
                  <a:pt x="879" y="1951"/>
                </a:lnTo>
                <a:lnTo>
                  <a:pt x="889" y="1960"/>
                </a:lnTo>
                <a:lnTo>
                  <a:pt x="900" y="1969"/>
                </a:lnTo>
                <a:lnTo>
                  <a:pt x="910" y="1976"/>
                </a:lnTo>
                <a:lnTo>
                  <a:pt x="921" y="1985"/>
                </a:lnTo>
                <a:lnTo>
                  <a:pt x="934" y="1990"/>
                </a:lnTo>
                <a:lnTo>
                  <a:pt x="947" y="1996"/>
                </a:lnTo>
                <a:lnTo>
                  <a:pt x="959" y="2002"/>
                </a:lnTo>
                <a:lnTo>
                  <a:pt x="972" y="2006"/>
                </a:lnTo>
                <a:lnTo>
                  <a:pt x="986" y="2009"/>
                </a:lnTo>
                <a:lnTo>
                  <a:pt x="998" y="2011"/>
                </a:lnTo>
                <a:lnTo>
                  <a:pt x="1014" y="2013"/>
                </a:lnTo>
                <a:lnTo>
                  <a:pt x="1028" y="2013"/>
                </a:lnTo>
                <a:lnTo>
                  <a:pt x="1028" y="2013"/>
                </a:lnTo>
                <a:lnTo>
                  <a:pt x="1042" y="2013"/>
                </a:lnTo>
                <a:lnTo>
                  <a:pt x="1057" y="2011"/>
                </a:lnTo>
                <a:lnTo>
                  <a:pt x="1071" y="2009"/>
                </a:lnTo>
                <a:lnTo>
                  <a:pt x="1085" y="2004"/>
                </a:lnTo>
                <a:lnTo>
                  <a:pt x="1098" y="2000"/>
                </a:lnTo>
                <a:lnTo>
                  <a:pt x="1110" y="1996"/>
                </a:lnTo>
                <a:lnTo>
                  <a:pt x="1123" y="1989"/>
                </a:lnTo>
                <a:lnTo>
                  <a:pt x="1136" y="1982"/>
                </a:lnTo>
                <a:lnTo>
                  <a:pt x="1147" y="1975"/>
                </a:lnTo>
                <a:lnTo>
                  <a:pt x="1158" y="1967"/>
                </a:lnTo>
                <a:lnTo>
                  <a:pt x="1168" y="1957"/>
                </a:lnTo>
                <a:lnTo>
                  <a:pt x="1178" y="1947"/>
                </a:lnTo>
                <a:lnTo>
                  <a:pt x="1187" y="1937"/>
                </a:lnTo>
                <a:lnTo>
                  <a:pt x="1196" y="1926"/>
                </a:lnTo>
                <a:lnTo>
                  <a:pt x="1204" y="1915"/>
                </a:lnTo>
                <a:lnTo>
                  <a:pt x="1211" y="1902"/>
                </a:lnTo>
                <a:lnTo>
                  <a:pt x="1211" y="1902"/>
                </a:lnTo>
                <a:lnTo>
                  <a:pt x="1249" y="1912"/>
                </a:lnTo>
                <a:lnTo>
                  <a:pt x="1249" y="1912"/>
                </a:lnTo>
                <a:lnTo>
                  <a:pt x="1304" y="1923"/>
                </a:lnTo>
                <a:lnTo>
                  <a:pt x="1357" y="1933"/>
                </a:lnTo>
                <a:lnTo>
                  <a:pt x="1411" y="1943"/>
                </a:lnTo>
                <a:lnTo>
                  <a:pt x="1465" y="1951"/>
                </a:lnTo>
                <a:lnTo>
                  <a:pt x="1518" y="1958"/>
                </a:lnTo>
                <a:lnTo>
                  <a:pt x="1571" y="1965"/>
                </a:lnTo>
                <a:lnTo>
                  <a:pt x="1675" y="1975"/>
                </a:lnTo>
                <a:lnTo>
                  <a:pt x="1675" y="1975"/>
                </a:lnTo>
                <a:lnTo>
                  <a:pt x="1654" y="2027"/>
                </a:lnTo>
                <a:lnTo>
                  <a:pt x="1633" y="2077"/>
                </a:lnTo>
                <a:lnTo>
                  <a:pt x="1610" y="2126"/>
                </a:lnTo>
                <a:lnTo>
                  <a:pt x="1588" y="2173"/>
                </a:lnTo>
                <a:lnTo>
                  <a:pt x="1565" y="2219"/>
                </a:lnTo>
                <a:lnTo>
                  <a:pt x="1542" y="2262"/>
                </a:lnTo>
                <a:lnTo>
                  <a:pt x="1518" y="2304"/>
                </a:lnTo>
                <a:lnTo>
                  <a:pt x="1493" y="2344"/>
                </a:lnTo>
                <a:lnTo>
                  <a:pt x="1469" y="2382"/>
                </a:lnTo>
                <a:lnTo>
                  <a:pt x="1444" y="2418"/>
                </a:lnTo>
                <a:lnTo>
                  <a:pt x="1418" y="2450"/>
                </a:lnTo>
                <a:lnTo>
                  <a:pt x="1393" y="2481"/>
                </a:lnTo>
                <a:lnTo>
                  <a:pt x="1367" y="2511"/>
                </a:lnTo>
                <a:lnTo>
                  <a:pt x="1341" y="2537"/>
                </a:lnTo>
                <a:lnTo>
                  <a:pt x="1315" y="2560"/>
                </a:lnTo>
                <a:lnTo>
                  <a:pt x="1288" y="2581"/>
                </a:lnTo>
                <a:lnTo>
                  <a:pt x="1288" y="2581"/>
                </a:lnTo>
                <a:lnTo>
                  <a:pt x="1262" y="2599"/>
                </a:lnTo>
                <a:lnTo>
                  <a:pt x="1235" y="2614"/>
                </a:lnTo>
                <a:lnTo>
                  <a:pt x="1210" y="2627"/>
                </a:lnTo>
                <a:lnTo>
                  <a:pt x="1183" y="2635"/>
                </a:lnTo>
                <a:lnTo>
                  <a:pt x="1157" y="2641"/>
                </a:lnTo>
                <a:lnTo>
                  <a:pt x="1131" y="2644"/>
                </a:lnTo>
                <a:lnTo>
                  <a:pt x="1106" y="2644"/>
                </a:lnTo>
                <a:lnTo>
                  <a:pt x="1081" y="2641"/>
                </a:lnTo>
                <a:lnTo>
                  <a:pt x="1081" y="2641"/>
                </a:lnTo>
                <a:lnTo>
                  <a:pt x="1047" y="2632"/>
                </a:lnTo>
                <a:lnTo>
                  <a:pt x="1014" y="2624"/>
                </a:lnTo>
                <a:lnTo>
                  <a:pt x="982" y="2614"/>
                </a:lnTo>
                <a:lnTo>
                  <a:pt x="949" y="2603"/>
                </a:lnTo>
                <a:lnTo>
                  <a:pt x="917" y="2592"/>
                </a:lnTo>
                <a:lnTo>
                  <a:pt x="886" y="2579"/>
                </a:lnTo>
                <a:lnTo>
                  <a:pt x="856" y="2567"/>
                </a:lnTo>
                <a:lnTo>
                  <a:pt x="825" y="2553"/>
                </a:lnTo>
                <a:lnTo>
                  <a:pt x="794" y="2539"/>
                </a:lnTo>
                <a:lnTo>
                  <a:pt x="765" y="2523"/>
                </a:lnTo>
                <a:lnTo>
                  <a:pt x="735" y="2508"/>
                </a:lnTo>
                <a:lnTo>
                  <a:pt x="706" y="2491"/>
                </a:lnTo>
                <a:lnTo>
                  <a:pt x="678" y="2474"/>
                </a:lnTo>
                <a:lnTo>
                  <a:pt x="650" y="2456"/>
                </a:lnTo>
                <a:lnTo>
                  <a:pt x="622" y="2436"/>
                </a:lnTo>
                <a:lnTo>
                  <a:pt x="595" y="2417"/>
                </a:lnTo>
                <a:lnTo>
                  <a:pt x="568" y="2397"/>
                </a:lnTo>
                <a:lnTo>
                  <a:pt x="543" y="2376"/>
                </a:lnTo>
                <a:lnTo>
                  <a:pt x="493" y="2332"/>
                </a:lnTo>
                <a:lnTo>
                  <a:pt x="444" y="2286"/>
                </a:lnTo>
                <a:lnTo>
                  <a:pt x="399" y="2239"/>
                </a:lnTo>
                <a:lnTo>
                  <a:pt x="377" y="2213"/>
                </a:lnTo>
                <a:lnTo>
                  <a:pt x="356" y="2188"/>
                </a:lnTo>
                <a:lnTo>
                  <a:pt x="336" y="2161"/>
                </a:lnTo>
                <a:lnTo>
                  <a:pt x="315" y="2135"/>
                </a:lnTo>
                <a:lnTo>
                  <a:pt x="297" y="2108"/>
                </a:lnTo>
                <a:lnTo>
                  <a:pt x="277" y="2080"/>
                </a:lnTo>
                <a:lnTo>
                  <a:pt x="260" y="2052"/>
                </a:lnTo>
                <a:lnTo>
                  <a:pt x="242" y="2024"/>
                </a:lnTo>
                <a:lnTo>
                  <a:pt x="242" y="2024"/>
                </a:lnTo>
                <a:close/>
                <a:moveTo>
                  <a:pt x="1274" y="2669"/>
                </a:moveTo>
                <a:lnTo>
                  <a:pt x="1274" y="2669"/>
                </a:lnTo>
                <a:lnTo>
                  <a:pt x="1301" y="2653"/>
                </a:lnTo>
                <a:lnTo>
                  <a:pt x="1329" y="2634"/>
                </a:lnTo>
                <a:lnTo>
                  <a:pt x="1329" y="2634"/>
                </a:lnTo>
                <a:lnTo>
                  <a:pt x="1358" y="2610"/>
                </a:lnTo>
                <a:lnTo>
                  <a:pt x="1388" y="2583"/>
                </a:lnTo>
                <a:lnTo>
                  <a:pt x="1417" y="2555"/>
                </a:lnTo>
                <a:lnTo>
                  <a:pt x="1445" y="2523"/>
                </a:lnTo>
                <a:lnTo>
                  <a:pt x="1474" y="2488"/>
                </a:lnTo>
                <a:lnTo>
                  <a:pt x="1501" y="2452"/>
                </a:lnTo>
                <a:lnTo>
                  <a:pt x="1528" y="2412"/>
                </a:lnTo>
                <a:lnTo>
                  <a:pt x="1554" y="2372"/>
                </a:lnTo>
                <a:lnTo>
                  <a:pt x="1581" y="2328"/>
                </a:lnTo>
                <a:lnTo>
                  <a:pt x="1606" y="2283"/>
                </a:lnTo>
                <a:lnTo>
                  <a:pt x="1630" y="2237"/>
                </a:lnTo>
                <a:lnTo>
                  <a:pt x="1654" y="2188"/>
                </a:lnTo>
                <a:lnTo>
                  <a:pt x="1677" y="2139"/>
                </a:lnTo>
                <a:lnTo>
                  <a:pt x="1700" y="2087"/>
                </a:lnTo>
                <a:lnTo>
                  <a:pt x="1722" y="2035"/>
                </a:lnTo>
                <a:lnTo>
                  <a:pt x="1743" y="1982"/>
                </a:lnTo>
                <a:lnTo>
                  <a:pt x="1743" y="1982"/>
                </a:lnTo>
                <a:lnTo>
                  <a:pt x="1823" y="1985"/>
                </a:lnTo>
                <a:lnTo>
                  <a:pt x="1903" y="1986"/>
                </a:lnTo>
                <a:lnTo>
                  <a:pt x="1903" y="1986"/>
                </a:lnTo>
                <a:lnTo>
                  <a:pt x="1985" y="1985"/>
                </a:lnTo>
                <a:lnTo>
                  <a:pt x="2065" y="1981"/>
                </a:lnTo>
                <a:lnTo>
                  <a:pt x="2142" y="1974"/>
                </a:lnTo>
                <a:lnTo>
                  <a:pt x="2217" y="1964"/>
                </a:lnTo>
                <a:lnTo>
                  <a:pt x="2217" y="1964"/>
                </a:lnTo>
                <a:lnTo>
                  <a:pt x="2252" y="1957"/>
                </a:lnTo>
                <a:lnTo>
                  <a:pt x="2287" y="1950"/>
                </a:lnTo>
                <a:lnTo>
                  <a:pt x="2320" y="1943"/>
                </a:lnTo>
                <a:lnTo>
                  <a:pt x="2351" y="1934"/>
                </a:lnTo>
                <a:lnTo>
                  <a:pt x="2351" y="1934"/>
                </a:lnTo>
                <a:lnTo>
                  <a:pt x="2352" y="1969"/>
                </a:lnTo>
                <a:lnTo>
                  <a:pt x="2351" y="2003"/>
                </a:lnTo>
                <a:lnTo>
                  <a:pt x="2348" y="2037"/>
                </a:lnTo>
                <a:lnTo>
                  <a:pt x="2345" y="2070"/>
                </a:lnTo>
                <a:lnTo>
                  <a:pt x="2340" y="2101"/>
                </a:lnTo>
                <a:lnTo>
                  <a:pt x="2334" y="2132"/>
                </a:lnTo>
                <a:lnTo>
                  <a:pt x="2326" y="2161"/>
                </a:lnTo>
                <a:lnTo>
                  <a:pt x="2317" y="2191"/>
                </a:lnTo>
                <a:lnTo>
                  <a:pt x="2306" y="2219"/>
                </a:lnTo>
                <a:lnTo>
                  <a:pt x="2294" y="2244"/>
                </a:lnTo>
                <a:lnTo>
                  <a:pt x="2281" y="2269"/>
                </a:lnTo>
                <a:lnTo>
                  <a:pt x="2266" y="2295"/>
                </a:lnTo>
                <a:lnTo>
                  <a:pt x="2250" y="2317"/>
                </a:lnTo>
                <a:lnTo>
                  <a:pt x="2232" y="2338"/>
                </a:lnTo>
                <a:lnTo>
                  <a:pt x="2212" y="2359"/>
                </a:lnTo>
                <a:lnTo>
                  <a:pt x="2193" y="2377"/>
                </a:lnTo>
                <a:lnTo>
                  <a:pt x="2193" y="2377"/>
                </a:lnTo>
                <a:lnTo>
                  <a:pt x="2149" y="2411"/>
                </a:lnTo>
                <a:lnTo>
                  <a:pt x="2105" y="2443"/>
                </a:lnTo>
                <a:lnTo>
                  <a:pt x="2060" y="2473"/>
                </a:lnTo>
                <a:lnTo>
                  <a:pt x="2012" y="2501"/>
                </a:lnTo>
                <a:lnTo>
                  <a:pt x="1964" y="2527"/>
                </a:lnTo>
                <a:lnTo>
                  <a:pt x="1915" y="2551"/>
                </a:lnTo>
                <a:lnTo>
                  <a:pt x="1865" y="2574"/>
                </a:lnTo>
                <a:lnTo>
                  <a:pt x="1813" y="2595"/>
                </a:lnTo>
                <a:lnTo>
                  <a:pt x="1760" y="2611"/>
                </a:lnTo>
                <a:lnTo>
                  <a:pt x="1707" y="2628"/>
                </a:lnTo>
                <a:lnTo>
                  <a:pt x="1652" y="2641"/>
                </a:lnTo>
                <a:lnTo>
                  <a:pt x="1596" y="2652"/>
                </a:lnTo>
                <a:lnTo>
                  <a:pt x="1540" y="2662"/>
                </a:lnTo>
                <a:lnTo>
                  <a:pt x="1484" y="2668"/>
                </a:lnTo>
                <a:lnTo>
                  <a:pt x="1425" y="2672"/>
                </a:lnTo>
                <a:lnTo>
                  <a:pt x="1368" y="2673"/>
                </a:lnTo>
                <a:lnTo>
                  <a:pt x="1368" y="2673"/>
                </a:lnTo>
                <a:lnTo>
                  <a:pt x="1320" y="2672"/>
                </a:lnTo>
                <a:lnTo>
                  <a:pt x="1274" y="2669"/>
                </a:lnTo>
                <a:lnTo>
                  <a:pt x="1274" y="2669"/>
                </a:lnTo>
                <a:close/>
              </a:path>
            </a:pathLst>
          </a:custGeom>
          <a:solidFill>
            <a:schemeClr val="tx1"/>
          </a:solidFill>
          <a:ln>
            <a:noFill/>
          </a:ln>
        </p:spPr>
        <p:txBody>
          <a:bodyPr vert="horz" wrap="square" lIns="45690" tIns="22845" rIns="45690" bIns="22845" numCol="1" anchor="t" anchorCtr="0" compatLnSpc="1">
            <a:prstTxWarp prst="textNoShape">
              <a:avLst/>
            </a:prstTxWarp>
          </a:bodyPr>
          <a:lstStyle/>
          <a:p>
            <a:pPr defTabSz="456925"/>
            <a:endParaRPr lang="en-US" sz="700" dirty="0">
              <a:solidFill>
                <a:srgbClr val="201F1F"/>
              </a:solidFill>
              <a:latin typeface="Century Gothic"/>
            </a:endParaRPr>
          </a:p>
        </p:txBody>
      </p:sp>
    </p:spTree>
    <p:extLst>
      <p:ext uri="{BB962C8B-B14F-4D97-AF65-F5344CB8AC3E}">
        <p14:creationId xmlns:p14="http://schemas.microsoft.com/office/powerpoint/2010/main" val="36889502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20700F0D-ACD8-E449-BEBD-BCBC8D7C7EA6}"/>
              </a:ext>
            </a:extLst>
          </p:cNvPr>
          <p:cNvSpPr>
            <a:spLocks noGrp="1"/>
          </p:cNvSpPr>
          <p:nvPr>
            <p:ph type="body" sz="quarter" idx="13"/>
          </p:nvPr>
        </p:nvSpPr>
        <p:spPr/>
        <p:txBody>
          <a:bodyPr/>
          <a:lstStyle/>
          <a:p>
            <a:pPr lvl="2"/>
            <a:r>
              <a:rPr lang="en-US"/>
              <a:t>Gain competitive advantage</a:t>
            </a:r>
          </a:p>
          <a:p>
            <a:pPr lvl="2">
              <a:spcAft>
                <a:spcPts val="0"/>
              </a:spcAft>
            </a:pPr>
            <a:r>
              <a:rPr lang="en-US"/>
              <a:t>——</a:t>
            </a:r>
          </a:p>
          <a:p>
            <a:r>
              <a:rPr lang="en-GB"/>
              <a:t>By implementing tailored media buying strategies and </a:t>
            </a:r>
            <a:r>
              <a:rPr lang="en-US"/>
              <a:t>creating a stickier offering for advertisers</a:t>
            </a:r>
          </a:p>
        </p:txBody>
      </p:sp>
      <p:sp>
        <p:nvSpPr>
          <p:cNvPr id="7" name="Text Placeholder 6">
            <a:extLst>
              <a:ext uri="{FF2B5EF4-FFF2-40B4-BE49-F238E27FC236}">
                <a16:creationId xmlns:a16="http://schemas.microsoft.com/office/drawing/2014/main" id="{AAD882E4-51AA-5949-BEA4-62736731132D}"/>
              </a:ext>
            </a:extLst>
          </p:cNvPr>
          <p:cNvSpPr>
            <a:spLocks noGrp="1"/>
          </p:cNvSpPr>
          <p:nvPr>
            <p:ph type="body" sz="quarter" idx="16"/>
          </p:nvPr>
        </p:nvSpPr>
        <p:spPr/>
        <p:txBody>
          <a:bodyPr/>
          <a:lstStyle/>
          <a:p>
            <a:pPr lvl="2"/>
            <a:r>
              <a:rPr lang="en-US"/>
              <a:t>Prove the effectiveness of digital campaigns</a:t>
            </a:r>
          </a:p>
          <a:p>
            <a:pPr lvl="2">
              <a:spcAft>
                <a:spcPts val="0"/>
              </a:spcAft>
            </a:pPr>
            <a:r>
              <a:rPr lang="en-US"/>
              <a:t>——</a:t>
            </a:r>
          </a:p>
          <a:p>
            <a:r>
              <a:rPr lang="en-US"/>
              <a:t>By measuring the effective lift of a campaign to optimize advertiser’s outcomes</a:t>
            </a:r>
          </a:p>
        </p:txBody>
      </p:sp>
      <p:sp>
        <p:nvSpPr>
          <p:cNvPr id="8" name="Text Placeholder 7">
            <a:extLst>
              <a:ext uri="{FF2B5EF4-FFF2-40B4-BE49-F238E27FC236}">
                <a16:creationId xmlns:a16="http://schemas.microsoft.com/office/drawing/2014/main" id="{753C7CAB-799C-AE4D-8A80-8A223BD9FB21}"/>
              </a:ext>
            </a:extLst>
          </p:cNvPr>
          <p:cNvSpPr>
            <a:spLocks noGrp="1"/>
          </p:cNvSpPr>
          <p:nvPr>
            <p:ph type="body" sz="quarter" idx="19"/>
          </p:nvPr>
        </p:nvSpPr>
        <p:spPr/>
        <p:txBody>
          <a:bodyPr/>
          <a:lstStyle/>
          <a:p>
            <a:pPr lvl="2"/>
            <a:r>
              <a:rPr lang="en-US"/>
              <a:t>Automate day-to-day trading tasks</a:t>
            </a:r>
          </a:p>
          <a:p>
            <a:pPr lvl="2">
              <a:spcAft>
                <a:spcPts val="0"/>
              </a:spcAft>
            </a:pPr>
            <a:r>
              <a:rPr lang="en-US"/>
              <a:t>——</a:t>
            </a:r>
          </a:p>
          <a:p>
            <a:r>
              <a:rPr lang="en-US"/>
              <a:t>To save costs and refocus traders’ time on higher value activity</a:t>
            </a:r>
          </a:p>
        </p:txBody>
      </p:sp>
      <p:sp>
        <p:nvSpPr>
          <p:cNvPr id="9" name="Text Placeholder 8">
            <a:extLst>
              <a:ext uri="{FF2B5EF4-FFF2-40B4-BE49-F238E27FC236}">
                <a16:creationId xmlns:a16="http://schemas.microsoft.com/office/drawing/2014/main" id="{E66CFAB1-5F8F-494E-93F9-97D5ACDA623D}"/>
              </a:ext>
            </a:extLst>
          </p:cNvPr>
          <p:cNvSpPr>
            <a:spLocks noGrp="1"/>
          </p:cNvSpPr>
          <p:nvPr>
            <p:ph type="body" sz="quarter" idx="21"/>
          </p:nvPr>
        </p:nvSpPr>
        <p:spPr/>
        <p:txBody>
          <a:bodyPr/>
          <a:lstStyle/>
          <a:p>
            <a:pPr lvl="1"/>
            <a:r>
              <a:rPr lang="en-US"/>
              <a:t>Agencies and trading desks are looking to solve for key challenges</a:t>
            </a:r>
          </a:p>
        </p:txBody>
      </p:sp>
      <p:sp>
        <p:nvSpPr>
          <p:cNvPr id="2" name="Footer Placeholder 1">
            <a:extLst>
              <a:ext uri="{FF2B5EF4-FFF2-40B4-BE49-F238E27FC236}">
                <a16:creationId xmlns:a16="http://schemas.microsoft.com/office/drawing/2014/main" id="{E0615139-595A-EB4D-9735-11090C4C555B}"/>
              </a:ext>
            </a:extLst>
          </p:cNvPr>
          <p:cNvSpPr>
            <a:spLocks noGrp="1"/>
          </p:cNvSpPr>
          <p:nvPr>
            <p:ph type="ftr" sz="quarter" idx="29"/>
          </p:nvPr>
        </p:nvSpPr>
        <p:spPr/>
        <p:txBody>
          <a:bodyPr/>
          <a:lstStyle/>
          <a:p>
            <a:pPr marL="0" marR="0" lvl="0" indent="0" algn="l" defTabSz="457062" rtl="0" eaLnBrk="1" fontAlgn="auto" latinLnBrk="0" hangingPunct="1">
              <a:lnSpc>
                <a:spcPct val="100000"/>
              </a:lnSpc>
              <a:spcBef>
                <a:spcPts val="400"/>
              </a:spcBef>
              <a:spcAft>
                <a:spcPts val="400"/>
              </a:spcAft>
              <a:buClrTx/>
              <a:buSzTx/>
              <a:buFont typeface="Arial" panose="020B0604020202020204" pitchFamily="34" charset="0"/>
              <a:buNone/>
              <a:tabLst/>
              <a:defRPr/>
            </a:pPr>
            <a:r>
              <a:rPr kumimoji="0" lang="en-US" sz="600" b="0" i="0" u="none" strike="noStrike" kern="0" cap="none" spc="0" normalizeH="0" baseline="0" noProof="0">
                <a:ln>
                  <a:noFill/>
                </a:ln>
                <a:solidFill>
                  <a:srgbClr val="201F1F">
                    <a:alpha val="60000"/>
                  </a:srgbClr>
                </a:solidFill>
                <a:effectLst/>
                <a:uLnTx/>
                <a:uFillTx/>
                <a:latin typeface="Century Gothic"/>
                <a:ea typeface="+mn-ea"/>
                <a:cs typeface="Times New Roman" panose="02020603050405020304" pitchFamily="18" charset="0"/>
              </a:rPr>
              <a:t>© 2021 Xandr Inc. Xandr℠, the Kite logo, AT&amp;T, the Globe logo and other marks are trademarks and service marks of AT&amp;T Intellectual Property and/or AT&amp;T affiliated companies. All other marks contained herein are the property of their respective owners.</a:t>
            </a:r>
          </a:p>
        </p:txBody>
      </p:sp>
      <p:sp>
        <p:nvSpPr>
          <p:cNvPr id="3" name="Slide Number Placeholder 2">
            <a:extLst>
              <a:ext uri="{FF2B5EF4-FFF2-40B4-BE49-F238E27FC236}">
                <a16:creationId xmlns:a16="http://schemas.microsoft.com/office/drawing/2014/main" id="{3B88809B-85E3-E04E-BC2C-7817D620D485}"/>
              </a:ext>
            </a:extLst>
          </p:cNvPr>
          <p:cNvSpPr>
            <a:spLocks noGrp="1"/>
          </p:cNvSpPr>
          <p:nvPr>
            <p:ph type="sldNum" sz="quarter" idx="30"/>
          </p:nvPr>
        </p:nvSpPr>
        <p:spPr/>
        <p:txBody>
          <a:bodyPr/>
          <a:lstStyle/>
          <a:p>
            <a:pPr marL="0" marR="0" lvl="0" indent="0" algn="l" defTabSz="457062" rtl="0" eaLnBrk="1" fontAlgn="auto" latinLnBrk="0" hangingPunct="1">
              <a:lnSpc>
                <a:spcPct val="100000"/>
              </a:lnSpc>
              <a:spcBef>
                <a:spcPts val="0"/>
              </a:spcBef>
              <a:spcAft>
                <a:spcPts val="0"/>
              </a:spcAft>
              <a:buClrTx/>
              <a:buSzTx/>
              <a:buFont typeface="Arial" panose="020B0604020202020204" pitchFamily="34" charset="0"/>
              <a:buNone/>
              <a:tabLst/>
              <a:defRPr/>
            </a:pPr>
            <a:fld id="{B039CED7-89A6-0D48-93AF-800B78660EBD}" type="slidenum">
              <a:rPr kumimoji="0" lang="en-US" sz="800" b="0" i="0" u="none" strike="noStrike" kern="1200" cap="none" spc="0" normalizeH="0" baseline="0" noProof="0">
                <a:ln>
                  <a:noFill/>
                </a:ln>
                <a:solidFill>
                  <a:srgbClr val="201F1F">
                    <a:alpha val="60000"/>
                  </a:srgbClr>
                </a:solidFill>
                <a:effectLst/>
                <a:uLnTx/>
                <a:uFillTx/>
                <a:latin typeface="Century Gothic"/>
                <a:ea typeface="+mn-ea"/>
                <a:cs typeface="Times New Roman" panose="02020603050405020304" pitchFamily="18" charset="0"/>
              </a:rPr>
              <a:pPr marL="0" marR="0" lvl="0" indent="0" algn="l" defTabSz="457062" rtl="0" eaLnBrk="1" fontAlgn="auto" latinLnBrk="0" hangingPunct="1">
                <a:lnSpc>
                  <a:spcPct val="100000"/>
                </a:lnSpc>
                <a:spcBef>
                  <a:spcPts val="0"/>
                </a:spcBef>
                <a:spcAft>
                  <a:spcPts val="0"/>
                </a:spcAft>
                <a:buClrTx/>
                <a:buSzTx/>
                <a:buFont typeface="Arial" panose="020B0604020202020204" pitchFamily="34" charset="0"/>
                <a:buNone/>
                <a:tabLst/>
                <a:defRPr/>
              </a:pPr>
              <a:t>2</a:t>
            </a:fld>
            <a:endParaRPr kumimoji="0" lang="en-US" sz="800" b="0" i="0" u="none" strike="noStrike" kern="1200" cap="none" spc="0" normalizeH="0" baseline="0" noProof="0">
              <a:ln>
                <a:noFill/>
              </a:ln>
              <a:solidFill>
                <a:srgbClr val="201F1F">
                  <a:alpha val="60000"/>
                </a:srgbClr>
              </a:solidFill>
              <a:effectLst/>
              <a:uLnTx/>
              <a:uFillTx/>
              <a:latin typeface="Century Gothic"/>
              <a:ea typeface="+mn-ea"/>
              <a:cs typeface="Times New Roman" panose="02020603050405020304" pitchFamily="18" charset="0"/>
            </a:endParaRPr>
          </a:p>
        </p:txBody>
      </p:sp>
      <p:pic>
        <p:nvPicPr>
          <p:cNvPr id="14" name="Picture Placeholder 11">
            <a:extLst>
              <a:ext uri="{FF2B5EF4-FFF2-40B4-BE49-F238E27FC236}">
                <a16:creationId xmlns:a16="http://schemas.microsoft.com/office/drawing/2014/main" id="{2BF316DE-49E7-4FC0-947B-E1F337E0BABC}"/>
              </a:ext>
            </a:extLst>
          </p:cNvPr>
          <p:cNvPicPr>
            <a:picLocks noGrp="1" noChangeAspect="1"/>
          </p:cNvPicPr>
          <p:nvPr>
            <p:ph type="pic" sz="quarter" idx="14"/>
          </p:nvPr>
        </p:nvPicPr>
        <p:blipFill rotWithShape="1">
          <a:blip r:embed="rId2" cstate="print">
            <a:extLst>
              <a:ext uri="{28A0092B-C50C-407E-A947-70E740481C1C}">
                <a14:useLocalDpi xmlns:a14="http://schemas.microsoft.com/office/drawing/2010/main"/>
              </a:ext>
            </a:extLst>
          </a:blip>
          <a:srcRect/>
          <a:stretch/>
        </p:blipFill>
        <p:spPr>
          <a:xfrm>
            <a:off x="3121266" y="1096819"/>
            <a:ext cx="2560320" cy="3063239"/>
          </a:xfrm>
        </p:spPr>
      </p:pic>
      <p:pic>
        <p:nvPicPr>
          <p:cNvPr id="30" name="Picture Placeholder 29" descr="A picture containing sitting, person, indoor, floor&#10;&#10;Description automatically generated">
            <a:extLst>
              <a:ext uri="{FF2B5EF4-FFF2-40B4-BE49-F238E27FC236}">
                <a16:creationId xmlns:a16="http://schemas.microsoft.com/office/drawing/2014/main" id="{637BF72F-4EC4-4670-900D-8EBEF27672F0}"/>
              </a:ext>
            </a:extLst>
          </p:cNvPr>
          <p:cNvPicPr>
            <a:picLocks noGrp="1" noChangeAspect="1"/>
          </p:cNvPicPr>
          <p:nvPr>
            <p:ph type="pic" sz="quarter" idx="17"/>
          </p:nvPr>
        </p:nvPicPr>
        <p:blipFill>
          <a:blip r:embed="rId3" cstate="print">
            <a:extLst>
              <a:ext uri="{28A0092B-C50C-407E-A947-70E740481C1C}">
                <a14:useLocalDpi xmlns:a14="http://schemas.microsoft.com/office/drawing/2010/main"/>
              </a:ext>
            </a:extLst>
          </a:blip>
          <a:srcRect/>
          <a:stretch>
            <a:fillRect/>
          </a:stretch>
        </p:blipFill>
        <p:spPr/>
      </p:pic>
      <p:pic>
        <p:nvPicPr>
          <p:cNvPr id="38" name="Picture Placeholder 37">
            <a:extLst>
              <a:ext uri="{FF2B5EF4-FFF2-40B4-BE49-F238E27FC236}">
                <a16:creationId xmlns:a16="http://schemas.microsoft.com/office/drawing/2014/main" id="{BD7D5686-B854-490D-AAEB-1F4759EDE045}"/>
              </a:ext>
            </a:extLst>
          </p:cNvPr>
          <p:cNvPicPr>
            <a:picLocks noGrp="1" noChangeAspect="1"/>
          </p:cNvPicPr>
          <p:nvPr>
            <p:ph type="pic" sz="quarter" idx="20"/>
          </p:nvPr>
        </p:nvPicPr>
        <p:blipFill rotWithShape="1">
          <a:blip r:embed="rId4" cstate="print">
            <a:extLst>
              <a:ext uri="{28A0092B-C50C-407E-A947-70E740481C1C}">
                <a14:useLocalDpi xmlns:a14="http://schemas.microsoft.com/office/drawing/2010/main"/>
              </a:ext>
            </a:extLst>
          </a:blip>
          <a:srcRect/>
          <a:stretch/>
        </p:blipFill>
        <p:spPr>
          <a:xfrm>
            <a:off x="9020492" y="1096820"/>
            <a:ext cx="2560320" cy="3063240"/>
          </a:xfrm>
        </p:spPr>
      </p:pic>
    </p:spTree>
    <p:extLst>
      <p:ext uri="{BB962C8B-B14F-4D97-AF65-F5344CB8AC3E}">
        <p14:creationId xmlns:p14="http://schemas.microsoft.com/office/powerpoint/2010/main" val="17328197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 name="Text Placeholder 95">
            <a:extLst>
              <a:ext uri="{FF2B5EF4-FFF2-40B4-BE49-F238E27FC236}">
                <a16:creationId xmlns:a16="http://schemas.microsoft.com/office/drawing/2014/main" id="{5CE19554-1580-F948-9046-719DF98E93C3}"/>
              </a:ext>
            </a:extLst>
          </p:cNvPr>
          <p:cNvSpPr txBox="1">
            <a:spLocks/>
          </p:cNvSpPr>
          <p:nvPr/>
        </p:nvSpPr>
        <p:spPr>
          <a:xfrm>
            <a:off x="6095999" y="934710"/>
            <a:ext cx="6091240" cy="444885"/>
          </a:xfrm>
          <a:prstGeom prst="rect">
            <a:avLst/>
          </a:prstGeom>
          <a:solidFill>
            <a:schemeClr val="tx1"/>
          </a:solidFill>
        </p:spPr>
        <p:txBody>
          <a:bodyPr vert="horz" wrap="none" lIns="0" tIns="0" rIns="228480" bIns="0" rtlCol="0" anchor="ctr" anchorCtr="0">
            <a:noAutofit/>
          </a:bodyPr>
          <a:lstStyle>
            <a:lvl1pPr marL="0" marR="0" indent="0" algn="l" defTabSz="182742" rtl="0" eaLnBrk="1" fontAlgn="auto" latinLnBrk="0" hangingPunct="1">
              <a:lnSpc>
                <a:spcPct val="120000"/>
              </a:lnSpc>
              <a:spcBef>
                <a:spcPts val="0"/>
              </a:spcBef>
              <a:spcAft>
                <a:spcPts val="0"/>
              </a:spcAft>
              <a:buClrTx/>
              <a:buSzTx/>
              <a:buFont typeface="Arial" panose="020B0604020202020204" pitchFamily="34" charset="0"/>
              <a:buNone/>
              <a:tabLst/>
              <a:defRPr lang="en-US" sz="1400" b="0" i="0" kern="0" baseline="0">
                <a:solidFill>
                  <a:schemeClr val="tx2"/>
                </a:solidFill>
                <a:latin typeface="+mn-lt"/>
                <a:ea typeface="+mn-ea"/>
                <a:cs typeface="Times New Roman" panose="02020603050405020304" pitchFamily="18" charset="0"/>
              </a:defRPr>
            </a:lvl1pPr>
            <a:lvl2pPr marL="0" indent="0" algn="l" defTabSz="457062" rtl="0" eaLnBrk="1" latinLnBrk="0" hangingPunct="1">
              <a:lnSpc>
                <a:spcPct val="90000"/>
              </a:lnSpc>
              <a:spcBef>
                <a:spcPts val="0"/>
              </a:spcBef>
              <a:spcAft>
                <a:spcPts val="0"/>
              </a:spcAft>
              <a:buClr>
                <a:schemeClr val="tx2"/>
              </a:buClr>
              <a:buFont typeface="+mj-lt"/>
              <a:buNone/>
              <a:defRPr sz="2800" b="0" i="0" kern="0" cap="none" spc="-30" baseline="0">
                <a:solidFill>
                  <a:schemeClr val="tx1"/>
                </a:solidFill>
                <a:latin typeface="+mj-lt"/>
                <a:ea typeface="+mn-ea"/>
                <a:cs typeface="+mn-cs"/>
              </a:defRPr>
            </a:lvl2pPr>
            <a:lvl3pPr marL="0" indent="0" algn="l" defTabSz="457062" rtl="0" eaLnBrk="1" latinLnBrk="0" hangingPunct="1">
              <a:lnSpc>
                <a:spcPct val="100000"/>
              </a:lnSpc>
              <a:spcBef>
                <a:spcPts val="0"/>
              </a:spcBef>
              <a:spcAft>
                <a:spcPts val="600"/>
              </a:spcAft>
              <a:buClrTx/>
              <a:buFont typeface="Arial" panose="020B0604020202020204" pitchFamily="34" charset="0"/>
              <a:buNone/>
              <a:defRPr sz="1600" b="1" i="0" kern="0" spc="0" baseline="0">
                <a:solidFill>
                  <a:schemeClr val="tx1"/>
                </a:solidFill>
                <a:latin typeface="Century Gothic" panose="020B0502020202020204" pitchFamily="34" charset="0"/>
                <a:ea typeface="+mn-ea"/>
                <a:cs typeface="+mn-cs"/>
              </a:defRPr>
            </a:lvl3pPr>
            <a:lvl4pPr marL="182880" marR="0" indent="-182880" algn="l" defTabSz="182880" rtl="0" eaLnBrk="1" fontAlgn="auto" latinLnBrk="0" hangingPunct="1">
              <a:lnSpc>
                <a:spcPct val="100000"/>
              </a:lnSpc>
              <a:spcBef>
                <a:spcPts val="0"/>
              </a:spcBef>
              <a:spcAft>
                <a:spcPts val="600"/>
              </a:spcAft>
              <a:buClr>
                <a:schemeClr val="tx2"/>
              </a:buClr>
              <a:buSzPct val="100000"/>
              <a:buFont typeface="Arial" panose="020B0604020202020204" pitchFamily="34" charset="0"/>
              <a:buChar char="•"/>
              <a:tabLst>
                <a:tab pos="182880" algn="l"/>
                <a:tab pos="365760" algn="l"/>
                <a:tab pos="548640" algn="l"/>
              </a:tabLst>
              <a:defRPr sz="1400" b="0" i="0" kern="1200" spc="0">
                <a:solidFill>
                  <a:schemeClr val="tx2"/>
                </a:solidFill>
                <a:latin typeface="Century Gothic" panose="020B0502020202020204" pitchFamily="34" charset="0"/>
                <a:ea typeface="+mn-ea"/>
                <a:cs typeface="+mn-cs"/>
              </a:defRPr>
            </a:lvl4pPr>
            <a:lvl5pPr marL="365760" indent="-182880" algn="l" defTabSz="457062" rtl="0" eaLnBrk="1" latinLnBrk="0" hangingPunct="1">
              <a:lnSpc>
                <a:spcPct val="100000"/>
              </a:lnSpc>
              <a:spcBef>
                <a:spcPts val="0"/>
              </a:spcBef>
              <a:spcAft>
                <a:spcPts val="600"/>
              </a:spcAft>
              <a:buClr>
                <a:schemeClr val="tx2"/>
              </a:buClr>
              <a:buFont typeface="Arial" panose="020B0604020202020204" pitchFamily="34" charset="0"/>
              <a:buChar char="•"/>
              <a:tabLst/>
              <a:defRPr sz="1400" b="0" i="0" kern="1200" spc="0">
                <a:solidFill>
                  <a:schemeClr val="tx2"/>
                </a:solidFill>
                <a:latin typeface="Century Gothic" panose="020B0502020202020204" pitchFamily="34" charset="0"/>
                <a:ea typeface="+mn-ea"/>
                <a:cs typeface="+mn-cs"/>
              </a:defRPr>
            </a:lvl5pPr>
            <a:lvl6pPr marL="548640" indent="-182880" algn="l" defTabSz="457062" rtl="0" eaLnBrk="1" latinLnBrk="0" hangingPunct="1">
              <a:lnSpc>
                <a:spcPct val="100000"/>
              </a:lnSpc>
              <a:spcBef>
                <a:spcPts val="0"/>
              </a:spcBef>
              <a:spcAft>
                <a:spcPts val="600"/>
              </a:spcAft>
              <a:buClr>
                <a:schemeClr val="tx2"/>
              </a:buClr>
              <a:buFont typeface="Arial" panose="020B0604020202020204" pitchFamily="34" charset="0"/>
              <a:buChar char="•"/>
              <a:tabLst/>
              <a:defRPr sz="1400" b="0" i="0" kern="1200" spc="0" baseline="0">
                <a:solidFill>
                  <a:schemeClr val="tx2"/>
                </a:solidFill>
                <a:latin typeface="Century Gothic" panose="020B0502020202020204" pitchFamily="34" charset="0"/>
                <a:ea typeface="+mn-ea"/>
                <a:cs typeface="+mn-cs"/>
              </a:defRPr>
            </a:lvl6pPr>
            <a:lvl7pPr marL="0" indent="0" algn="l" defTabSz="457062" rtl="0" eaLnBrk="1" latinLnBrk="0" hangingPunct="1">
              <a:lnSpc>
                <a:spcPct val="100000"/>
              </a:lnSpc>
              <a:spcBef>
                <a:spcPts val="0"/>
              </a:spcBef>
              <a:spcAft>
                <a:spcPts val="0"/>
              </a:spcAft>
              <a:buClr>
                <a:schemeClr val="tx2"/>
              </a:buClr>
              <a:buFont typeface="Arial" panose="020B0604020202020204" pitchFamily="34" charset="0"/>
              <a:buNone/>
              <a:defRPr sz="600" b="0" i="0" kern="900" spc="0" baseline="0">
                <a:solidFill>
                  <a:schemeClr val="tx2"/>
                </a:solidFill>
                <a:latin typeface="+mn-lt"/>
                <a:ea typeface="+mn-ea"/>
                <a:cs typeface="Times New Roman" panose="02020603050405020304" pitchFamily="18" charset="0"/>
              </a:defRPr>
            </a:lvl7pPr>
            <a:lvl8pPr marL="0" indent="0" algn="l" defTabSz="182880" rtl="0" eaLnBrk="1" latinLnBrk="0" hangingPunct="1">
              <a:lnSpc>
                <a:spcPct val="100000"/>
              </a:lnSpc>
              <a:spcBef>
                <a:spcPts val="0"/>
              </a:spcBef>
              <a:spcAft>
                <a:spcPts val="0"/>
              </a:spcAft>
              <a:buFont typeface="Arial" panose="020B0604020202020204" pitchFamily="34" charset="0"/>
              <a:buNone/>
              <a:tabLst/>
              <a:defRPr sz="1200" kern="1200">
                <a:solidFill>
                  <a:schemeClr val="tx2"/>
                </a:solidFill>
                <a:latin typeface="+mn-lt"/>
                <a:ea typeface="+mn-ea"/>
                <a:cs typeface="+mn-cs"/>
              </a:defRPr>
            </a:lvl8pPr>
            <a:lvl9pPr marL="0" indent="0" algn="l" defTabSz="182880" rtl="0" eaLnBrk="1" latinLnBrk="0" hangingPunct="1">
              <a:lnSpc>
                <a:spcPct val="100000"/>
              </a:lnSpc>
              <a:spcBef>
                <a:spcPts val="0"/>
              </a:spcBef>
              <a:spcAft>
                <a:spcPts val="0"/>
              </a:spcAft>
              <a:buFont typeface="Arial" panose="020B0604020202020204" pitchFamily="34" charset="0"/>
              <a:buNone/>
              <a:defRPr sz="1000" b="1" kern="1200">
                <a:solidFill>
                  <a:schemeClr val="tx2"/>
                </a:solidFill>
                <a:latin typeface="+mn-lt"/>
                <a:ea typeface="+mn-ea"/>
                <a:cs typeface="+mn-cs"/>
              </a:defRPr>
            </a:lvl9pPr>
          </a:lstStyle>
          <a:p>
            <a:pPr marL="0" marR="0" lvl="2" indent="0" algn="r" defTabSz="456788" rtl="0" eaLnBrk="1" fontAlgn="auto" latinLnBrk="0" hangingPunct="1">
              <a:lnSpc>
                <a:spcPct val="100000"/>
              </a:lnSpc>
              <a:spcBef>
                <a:spcPts val="0"/>
              </a:spcBef>
              <a:spcAft>
                <a:spcPts val="600"/>
              </a:spcAft>
              <a:buClrTx/>
              <a:buSzTx/>
              <a:buFont typeface="Arial" panose="020B0604020202020204" pitchFamily="34" charset="0"/>
              <a:buNone/>
              <a:tabLst/>
              <a:defRPr/>
            </a:pPr>
            <a:r>
              <a:rPr kumimoji="0" lang="en-US" sz="1600" b="1" i="0" u="none" strike="noStrike" kern="0" cap="none" spc="0" normalizeH="0" baseline="0" noProof="0">
                <a:ln>
                  <a:noFill/>
                </a:ln>
                <a:solidFill>
                  <a:srgbClr val="FCF7F7"/>
                </a:solidFill>
                <a:effectLst/>
                <a:uLnTx/>
                <a:uFillTx/>
                <a:latin typeface="Century Gothic" panose="020B0502020202020204" pitchFamily="34" charset="0"/>
                <a:ea typeface="+mn-ea"/>
                <a:cs typeface="+mn-cs"/>
              </a:rPr>
              <a:t>What Xandr brings to the table</a:t>
            </a:r>
          </a:p>
        </p:txBody>
      </p:sp>
      <p:sp>
        <p:nvSpPr>
          <p:cNvPr id="7" name="Text Placeholder 6">
            <a:extLst>
              <a:ext uri="{FF2B5EF4-FFF2-40B4-BE49-F238E27FC236}">
                <a16:creationId xmlns:a16="http://schemas.microsoft.com/office/drawing/2014/main" id="{B40F73D4-A4FD-D141-8572-47543AC419A4}"/>
              </a:ext>
            </a:extLst>
          </p:cNvPr>
          <p:cNvSpPr>
            <a:spLocks noGrp="1"/>
          </p:cNvSpPr>
          <p:nvPr>
            <p:ph type="body" sz="quarter" idx="28"/>
          </p:nvPr>
        </p:nvSpPr>
        <p:spPr/>
        <p:txBody>
          <a:bodyPr/>
          <a:lstStyle/>
          <a:p>
            <a:endParaRPr lang="en-US"/>
          </a:p>
        </p:txBody>
      </p:sp>
      <p:sp>
        <p:nvSpPr>
          <p:cNvPr id="238" name="Text Placeholder 95">
            <a:extLst>
              <a:ext uri="{FF2B5EF4-FFF2-40B4-BE49-F238E27FC236}">
                <a16:creationId xmlns:a16="http://schemas.microsoft.com/office/drawing/2014/main" id="{6A9556F6-CF75-9442-8D06-085E202651ED}"/>
              </a:ext>
            </a:extLst>
          </p:cNvPr>
          <p:cNvSpPr txBox="1">
            <a:spLocks/>
          </p:cNvSpPr>
          <p:nvPr/>
        </p:nvSpPr>
        <p:spPr>
          <a:xfrm>
            <a:off x="3175" y="934710"/>
            <a:ext cx="6091238" cy="444885"/>
          </a:xfrm>
          <a:prstGeom prst="rect">
            <a:avLst/>
          </a:prstGeom>
          <a:solidFill>
            <a:schemeClr val="tx2"/>
          </a:solidFill>
        </p:spPr>
        <p:txBody>
          <a:bodyPr vert="horz" wrap="none" lIns="0" tIns="0" rIns="0" bIns="0" rtlCol="0" anchor="ctr" anchorCtr="0">
            <a:noAutofit/>
          </a:bodyPr>
          <a:lstStyle>
            <a:lvl1pPr marL="0" marR="0" indent="0" algn="l" defTabSz="182742" rtl="0" eaLnBrk="1" fontAlgn="auto" latinLnBrk="0" hangingPunct="1">
              <a:lnSpc>
                <a:spcPct val="120000"/>
              </a:lnSpc>
              <a:spcBef>
                <a:spcPts val="0"/>
              </a:spcBef>
              <a:spcAft>
                <a:spcPts val="0"/>
              </a:spcAft>
              <a:buClrTx/>
              <a:buSzTx/>
              <a:buFont typeface="Arial" panose="020B0604020202020204" pitchFamily="34" charset="0"/>
              <a:buNone/>
              <a:tabLst/>
              <a:defRPr lang="en-US" sz="1400" b="0" i="0" kern="0" baseline="0">
                <a:solidFill>
                  <a:schemeClr val="tx2"/>
                </a:solidFill>
                <a:latin typeface="+mn-lt"/>
                <a:ea typeface="+mn-ea"/>
                <a:cs typeface="Times New Roman" panose="02020603050405020304" pitchFamily="18" charset="0"/>
              </a:defRPr>
            </a:lvl1pPr>
            <a:lvl2pPr marL="0" indent="0" algn="l" defTabSz="457062" rtl="0" eaLnBrk="1" latinLnBrk="0" hangingPunct="1">
              <a:lnSpc>
                <a:spcPct val="90000"/>
              </a:lnSpc>
              <a:spcBef>
                <a:spcPts val="0"/>
              </a:spcBef>
              <a:spcAft>
                <a:spcPts val="0"/>
              </a:spcAft>
              <a:buClr>
                <a:schemeClr val="tx2"/>
              </a:buClr>
              <a:buFont typeface="+mj-lt"/>
              <a:buNone/>
              <a:defRPr sz="2800" b="0" i="0" kern="0" cap="none" spc="-30" baseline="0">
                <a:solidFill>
                  <a:schemeClr val="tx1"/>
                </a:solidFill>
                <a:latin typeface="+mj-lt"/>
                <a:ea typeface="+mn-ea"/>
                <a:cs typeface="+mn-cs"/>
              </a:defRPr>
            </a:lvl2pPr>
            <a:lvl3pPr marL="0" indent="0" algn="l" defTabSz="457062" rtl="0" eaLnBrk="1" latinLnBrk="0" hangingPunct="1">
              <a:lnSpc>
                <a:spcPct val="100000"/>
              </a:lnSpc>
              <a:spcBef>
                <a:spcPts val="0"/>
              </a:spcBef>
              <a:spcAft>
                <a:spcPts val="600"/>
              </a:spcAft>
              <a:buClrTx/>
              <a:buFont typeface="Arial" panose="020B0604020202020204" pitchFamily="34" charset="0"/>
              <a:buNone/>
              <a:defRPr sz="1600" b="1" i="0" kern="0" spc="0" baseline="0">
                <a:solidFill>
                  <a:schemeClr val="tx1"/>
                </a:solidFill>
                <a:latin typeface="Century Gothic" panose="020B0502020202020204" pitchFamily="34" charset="0"/>
                <a:ea typeface="+mn-ea"/>
                <a:cs typeface="+mn-cs"/>
              </a:defRPr>
            </a:lvl3pPr>
            <a:lvl4pPr marL="182880" marR="0" indent="-182880" algn="l" defTabSz="182880" rtl="0" eaLnBrk="1" fontAlgn="auto" latinLnBrk="0" hangingPunct="1">
              <a:lnSpc>
                <a:spcPct val="100000"/>
              </a:lnSpc>
              <a:spcBef>
                <a:spcPts val="0"/>
              </a:spcBef>
              <a:spcAft>
                <a:spcPts val="600"/>
              </a:spcAft>
              <a:buClr>
                <a:schemeClr val="tx2"/>
              </a:buClr>
              <a:buSzPct val="100000"/>
              <a:buFont typeface="Arial" panose="020B0604020202020204" pitchFamily="34" charset="0"/>
              <a:buChar char="•"/>
              <a:tabLst>
                <a:tab pos="182880" algn="l"/>
                <a:tab pos="365760" algn="l"/>
                <a:tab pos="548640" algn="l"/>
              </a:tabLst>
              <a:defRPr sz="1400" b="0" i="0" kern="1200" spc="0">
                <a:solidFill>
                  <a:schemeClr val="tx2"/>
                </a:solidFill>
                <a:latin typeface="Century Gothic" panose="020B0502020202020204" pitchFamily="34" charset="0"/>
                <a:ea typeface="+mn-ea"/>
                <a:cs typeface="+mn-cs"/>
              </a:defRPr>
            </a:lvl4pPr>
            <a:lvl5pPr marL="365760" indent="-182880" algn="l" defTabSz="457062" rtl="0" eaLnBrk="1" latinLnBrk="0" hangingPunct="1">
              <a:lnSpc>
                <a:spcPct val="100000"/>
              </a:lnSpc>
              <a:spcBef>
                <a:spcPts val="0"/>
              </a:spcBef>
              <a:spcAft>
                <a:spcPts val="600"/>
              </a:spcAft>
              <a:buClr>
                <a:schemeClr val="tx2"/>
              </a:buClr>
              <a:buFont typeface="Arial" panose="020B0604020202020204" pitchFamily="34" charset="0"/>
              <a:buChar char="•"/>
              <a:tabLst/>
              <a:defRPr sz="1400" b="0" i="0" kern="1200" spc="0">
                <a:solidFill>
                  <a:schemeClr val="tx2"/>
                </a:solidFill>
                <a:latin typeface="Century Gothic" panose="020B0502020202020204" pitchFamily="34" charset="0"/>
                <a:ea typeface="+mn-ea"/>
                <a:cs typeface="+mn-cs"/>
              </a:defRPr>
            </a:lvl5pPr>
            <a:lvl6pPr marL="548640" indent="-182880" algn="l" defTabSz="457062" rtl="0" eaLnBrk="1" latinLnBrk="0" hangingPunct="1">
              <a:lnSpc>
                <a:spcPct val="100000"/>
              </a:lnSpc>
              <a:spcBef>
                <a:spcPts val="0"/>
              </a:spcBef>
              <a:spcAft>
                <a:spcPts val="600"/>
              </a:spcAft>
              <a:buClr>
                <a:schemeClr val="tx2"/>
              </a:buClr>
              <a:buFont typeface="Arial" panose="020B0604020202020204" pitchFamily="34" charset="0"/>
              <a:buChar char="•"/>
              <a:tabLst/>
              <a:defRPr sz="1400" b="0" i="0" kern="1200" spc="0" baseline="0">
                <a:solidFill>
                  <a:schemeClr val="tx2"/>
                </a:solidFill>
                <a:latin typeface="Century Gothic" panose="020B0502020202020204" pitchFamily="34" charset="0"/>
                <a:ea typeface="+mn-ea"/>
                <a:cs typeface="+mn-cs"/>
              </a:defRPr>
            </a:lvl6pPr>
            <a:lvl7pPr marL="0" indent="0" algn="l" defTabSz="457062" rtl="0" eaLnBrk="1" latinLnBrk="0" hangingPunct="1">
              <a:lnSpc>
                <a:spcPct val="100000"/>
              </a:lnSpc>
              <a:spcBef>
                <a:spcPts val="0"/>
              </a:spcBef>
              <a:spcAft>
                <a:spcPts val="0"/>
              </a:spcAft>
              <a:buClr>
                <a:schemeClr val="tx2"/>
              </a:buClr>
              <a:buFont typeface="Arial" panose="020B0604020202020204" pitchFamily="34" charset="0"/>
              <a:buNone/>
              <a:defRPr sz="600" b="0" i="0" kern="900" spc="0" baseline="0">
                <a:solidFill>
                  <a:schemeClr val="tx2"/>
                </a:solidFill>
                <a:latin typeface="+mn-lt"/>
                <a:ea typeface="+mn-ea"/>
                <a:cs typeface="Times New Roman" panose="02020603050405020304" pitchFamily="18" charset="0"/>
              </a:defRPr>
            </a:lvl7pPr>
            <a:lvl8pPr marL="0" indent="0" algn="l" defTabSz="182880" rtl="0" eaLnBrk="1" latinLnBrk="0" hangingPunct="1">
              <a:lnSpc>
                <a:spcPct val="100000"/>
              </a:lnSpc>
              <a:spcBef>
                <a:spcPts val="0"/>
              </a:spcBef>
              <a:spcAft>
                <a:spcPts val="0"/>
              </a:spcAft>
              <a:buFont typeface="Arial" panose="020B0604020202020204" pitchFamily="34" charset="0"/>
              <a:buNone/>
              <a:tabLst/>
              <a:defRPr sz="1200" kern="1200">
                <a:solidFill>
                  <a:schemeClr val="tx2"/>
                </a:solidFill>
                <a:latin typeface="+mn-lt"/>
                <a:ea typeface="+mn-ea"/>
                <a:cs typeface="+mn-cs"/>
              </a:defRPr>
            </a:lvl8pPr>
            <a:lvl9pPr marL="0" indent="0" algn="l" defTabSz="182880" rtl="0" eaLnBrk="1" latinLnBrk="0" hangingPunct="1">
              <a:lnSpc>
                <a:spcPct val="100000"/>
              </a:lnSpc>
              <a:spcBef>
                <a:spcPts val="0"/>
              </a:spcBef>
              <a:spcAft>
                <a:spcPts val="0"/>
              </a:spcAft>
              <a:buFont typeface="Arial" panose="020B0604020202020204" pitchFamily="34" charset="0"/>
              <a:buNone/>
              <a:defRPr sz="1000" b="1" kern="1200">
                <a:solidFill>
                  <a:schemeClr val="tx2"/>
                </a:solidFill>
                <a:latin typeface="+mn-lt"/>
                <a:ea typeface="+mn-ea"/>
                <a:cs typeface="+mn-cs"/>
              </a:defRPr>
            </a:lvl9pPr>
          </a:lstStyle>
          <a:p>
            <a:pPr marL="228462" marR="0" lvl="2" indent="0" algn="l" defTabSz="456788" rtl="0" eaLnBrk="1" fontAlgn="auto" latinLnBrk="0" hangingPunct="1">
              <a:lnSpc>
                <a:spcPct val="100000"/>
              </a:lnSpc>
              <a:spcBef>
                <a:spcPts val="0"/>
              </a:spcBef>
              <a:spcAft>
                <a:spcPts val="600"/>
              </a:spcAft>
              <a:buClrTx/>
              <a:buSzTx/>
              <a:buFont typeface="Arial" panose="020B0604020202020204" pitchFamily="34" charset="0"/>
              <a:buNone/>
              <a:tabLst/>
              <a:defRPr/>
            </a:pPr>
            <a:r>
              <a:rPr kumimoji="0" lang="en-US" sz="1600" b="1" i="0" u="none" strike="noStrike" kern="0" cap="none" spc="0" normalizeH="0" baseline="0" noProof="0">
                <a:ln>
                  <a:noFill/>
                </a:ln>
                <a:solidFill>
                  <a:srgbClr val="FCF7F7"/>
                </a:solidFill>
                <a:effectLst/>
                <a:uLnTx/>
                <a:uFillTx/>
                <a:latin typeface="Century Gothic" panose="020B0502020202020204" pitchFamily="34" charset="0"/>
                <a:ea typeface="+mn-ea"/>
                <a:cs typeface="+mn-cs"/>
              </a:rPr>
              <a:t>Your data science expertise</a:t>
            </a:r>
          </a:p>
        </p:txBody>
      </p:sp>
      <p:sp>
        <p:nvSpPr>
          <p:cNvPr id="98" name="Donut 97">
            <a:extLst>
              <a:ext uri="{FF2B5EF4-FFF2-40B4-BE49-F238E27FC236}">
                <a16:creationId xmlns:a16="http://schemas.microsoft.com/office/drawing/2014/main" id="{A4D1C246-5667-F14C-AB0A-34A89F119CF1}"/>
              </a:ext>
            </a:extLst>
          </p:cNvPr>
          <p:cNvSpPr>
            <a:spLocks noChangeAspect="1"/>
          </p:cNvSpPr>
          <p:nvPr/>
        </p:nvSpPr>
        <p:spPr>
          <a:xfrm>
            <a:off x="4160371" y="1895631"/>
            <a:ext cx="3878121" cy="3878119"/>
          </a:xfrm>
          <a:prstGeom prst="donut">
            <a:avLst>
              <a:gd name="adj" fmla="val 10851"/>
            </a:avLst>
          </a:prstGeom>
          <a:solidFill>
            <a:schemeClr val="accent4">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marL="0" marR="0" lvl="0" indent="0" algn="ctr" defTabSz="456788" rtl="0" eaLnBrk="1" fontAlgn="auto" latinLnBrk="0" hangingPunct="1">
              <a:lnSpc>
                <a:spcPct val="100000"/>
              </a:lnSpc>
              <a:spcBef>
                <a:spcPts val="400"/>
              </a:spcBef>
              <a:spcAft>
                <a:spcPts val="400"/>
              </a:spcAft>
              <a:buClrTx/>
              <a:buSzTx/>
              <a:buFont typeface="Arial" panose="020B0604020202020204" pitchFamily="34" charset="0"/>
              <a:buNone/>
              <a:tabLst/>
              <a:defRPr/>
            </a:pPr>
            <a:endParaRPr kumimoji="0" lang="en-US" sz="1400" b="0" i="0" u="none" strike="noStrike" kern="1200" cap="none" spc="0" normalizeH="0" baseline="0" noProof="0">
              <a:ln>
                <a:noFill/>
              </a:ln>
              <a:solidFill>
                <a:srgbClr val="FC5047"/>
              </a:solidFill>
              <a:effectLst/>
              <a:uLnTx/>
              <a:uFillTx/>
              <a:latin typeface="Century Gothic"/>
              <a:ea typeface="+mn-ea"/>
              <a:cs typeface="+mn-cs"/>
            </a:endParaRPr>
          </a:p>
        </p:txBody>
      </p:sp>
      <p:sp>
        <p:nvSpPr>
          <p:cNvPr id="6" name="Arc 5">
            <a:extLst>
              <a:ext uri="{FF2B5EF4-FFF2-40B4-BE49-F238E27FC236}">
                <a16:creationId xmlns:a16="http://schemas.microsoft.com/office/drawing/2014/main" id="{BE5D56CA-6459-9543-A08A-A2DF4E5ADDFD}"/>
              </a:ext>
            </a:extLst>
          </p:cNvPr>
          <p:cNvSpPr>
            <a:spLocks noChangeAspect="1"/>
          </p:cNvSpPr>
          <p:nvPr/>
        </p:nvSpPr>
        <p:spPr>
          <a:xfrm>
            <a:off x="4364115" y="2095527"/>
            <a:ext cx="3470626" cy="3470626"/>
          </a:xfrm>
          <a:prstGeom prst="arc">
            <a:avLst>
              <a:gd name="adj1" fmla="val 18692624"/>
              <a:gd name="adj2" fmla="val 2939476"/>
            </a:avLst>
          </a:prstGeom>
          <a:ln w="28575" cap="rnd" cmpd="sng">
            <a:solidFill>
              <a:schemeClr val="bg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456788" rtl="0" eaLnBrk="1" fontAlgn="auto" latinLnBrk="0" hangingPunct="1">
              <a:lnSpc>
                <a:spcPct val="100000"/>
              </a:lnSpc>
              <a:spcBef>
                <a:spcPts val="400"/>
              </a:spcBef>
              <a:spcAft>
                <a:spcPts val="400"/>
              </a:spcAft>
              <a:buClrTx/>
              <a:buSzTx/>
              <a:buFont typeface="Arial" panose="020B0604020202020204" pitchFamily="34" charset="0"/>
              <a:buNone/>
              <a:tabLst/>
              <a:defRPr/>
            </a:pPr>
            <a:endParaRPr kumimoji="0" lang="en-US" sz="1400" b="0" i="0" u="none" strike="noStrike" kern="1200" cap="none" spc="0" normalizeH="0" baseline="0" noProof="0">
              <a:ln>
                <a:noFill/>
              </a:ln>
              <a:solidFill>
                <a:srgbClr val="FC5047"/>
              </a:solidFill>
              <a:effectLst/>
              <a:uLnTx/>
              <a:uFillTx/>
              <a:latin typeface="Century Gothic"/>
              <a:ea typeface="+mn-ea"/>
              <a:cs typeface="+mn-cs"/>
            </a:endParaRPr>
          </a:p>
        </p:txBody>
      </p:sp>
      <p:sp>
        <p:nvSpPr>
          <p:cNvPr id="9" name="Arc 8">
            <a:extLst>
              <a:ext uri="{FF2B5EF4-FFF2-40B4-BE49-F238E27FC236}">
                <a16:creationId xmlns:a16="http://schemas.microsoft.com/office/drawing/2014/main" id="{19BCD440-564E-5148-AD6A-7EA98888C86D}"/>
              </a:ext>
            </a:extLst>
          </p:cNvPr>
          <p:cNvSpPr>
            <a:spLocks noChangeAspect="1"/>
          </p:cNvSpPr>
          <p:nvPr/>
        </p:nvSpPr>
        <p:spPr>
          <a:xfrm>
            <a:off x="4364115" y="2095527"/>
            <a:ext cx="3470626" cy="3470626"/>
          </a:xfrm>
          <a:prstGeom prst="arc">
            <a:avLst>
              <a:gd name="adj1" fmla="val 7873727"/>
              <a:gd name="adj2" fmla="val 13684227"/>
            </a:avLst>
          </a:prstGeom>
          <a:ln w="28575" cap="rnd" cmpd="sng">
            <a:solidFill>
              <a:schemeClr val="bg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456788" rtl="0" eaLnBrk="1" fontAlgn="auto" latinLnBrk="0" hangingPunct="1">
              <a:lnSpc>
                <a:spcPct val="100000"/>
              </a:lnSpc>
              <a:spcBef>
                <a:spcPts val="400"/>
              </a:spcBef>
              <a:spcAft>
                <a:spcPts val="400"/>
              </a:spcAft>
              <a:buClrTx/>
              <a:buSzTx/>
              <a:buFont typeface="Arial" panose="020B0604020202020204" pitchFamily="34" charset="0"/>
              <a:buNone/>
              <a:tabLst/>
              <a:defRPr/>
            </a:pPr>
            <a:endParaRPr kumimoji="0" lang="en-US" sz="1400" b="0" i="0" u="none" strike="noStrike" kern="1200" cap="none" spc="0" normalizeH="0" baseline="0" noProof="0">
              <a:ln>
                <a:noFill/>
              </a:ln>
              <a:solidFill>
                <a:srgbClr val="FC5047"/>
              </a:solidFill>
              <a:effectLst/>
              <a:uLnTx/>
              <a:uFillTx/>
              <a:latin typeface="Century Gothic"/>
              <a:ea typeface="+mn-ea"/>
              <a:cs typeface="+mn-cs"/>
            </a:endParaRPr>
          </a:p>
        </p:txBody>
      </p:sp>
      <p:grpSp>
        <p:nvGrpSpPr>
          <p:cNvPr id="2" name="Group 1">
            <a:extLst>
              <a:ext uri="{FF2B5EF4-FFF2-40B4-BE49-F238E27FC236}">
                <a16:creationId xmlns:a16="http://schemas.microsoft.com/office/drawing/2014/main" id="{E44BFEE4-A5FD-D54B-844D-4F59A2483969}"/>
              </a:ext>
            </a:extLst>
          </p:cNvPr>
          <p:cNvGrpSpPr/>
          <p:nvPr/>
        </p:nvGrpSpPr>
        <p:grpSpPr>
          <a:xfrm>
            <a:off x="8535155" y="2150037"/>
            <a:ext cx="3508453" cy="3302354"/>
            <a:chOff x="8527288" y="2117102"/>
            <a:chExt cx="3229783" cy="3302354"/>
          </a:xfrm>
        </p:grpSpPr>
        <p:sp>
          <p:nvSpPr>
            <p:cNvPr id="84" name="Text Placeholder 1">
              <a:extLst>
                <a:ext uri="{FF2B5EF4-FFF2-40B4-BE49-F238E27FC236}">
                  <a16:creationId xmlns:a16="http://schemas.microsoft.com/office/drawing/2014/main" id="{85F986B9-213E-BD48-A949-65DB075CAA55}"/>
                </a:ext>
              </a:extLst>
            </p:cNvPr>
            <p:cNvSpPr txBox="1">
              <a:spLocks/>
            </p:cNvSpPr>
            <p:nvPr/>
          </p:nvSpPr>
          <p:spPr>
            <a:xfrm>
              <a:off x="8527288" y="2117102"/>
              <a:ext cx="3229783" cy="858055"/>
            </a:xfrm>
            <a:prstGeom prst="rect">
              <a:avLst/>
            </a:prstGeom>
          </p:spPr>
          <p:txBody>
            <a:bodyPr vert="horz" wrap="square" lIns="0" tIns="0" rIns="0" bIns="0" rtlCol="0">
              <a:spAutoFit/>
            </a:bodyPr>
            <a:lstStyle>
              <a:lvl1pPr marL="0" marR="0" indent="0" algn="l" defTabSz="182742" rtl="0" eaLnBrk="1" fontAlgn="auto" latinLnBrk="0" hangingPunct="1">
                <a:lnSpc>
                  <a:spcPct val="120000"/>
                </a:lnSpc>
                <a:spcBef>
                  <a:spcPts val="0"/>
                </a:spcBef>
                <a:spcAft>
                  <a:spcPts val="0"/>
                </a:spcAft>
                <a:buClrTx/>
                <a:buSzTx/>
                <a:buFont typeface="Arial" panose="020B0604020202020204" pitchFamily="34" charset="0"/>
                <a:buNone/>
                <a:tabLst/>
                <a:defRPr lang="en-US" sz="1400" b="0" i="0" kern="0" baseline="0">
                  <a:solidFill>
                    <a:schemeClr val="tx2"/>
                  </a:solidFill>
                  <a:latin typeface="+mn-lt"/>
                  <a:ea typeface="+mn-ea"/>
                  <a:cs typeface="Times New Roman" panose="02020603050405020304" pitchFamily="18" charset="0"/>
                </a:defRPr>
              </a:lvl1pPr>
              <a:lvl2pPr marL="0" indent="0" algn="l" defTabSz="457062" rtl="0" eaLnBrk="1" latinLnBrk="0" hangingPunct="1">
                <a:lnSpc>
                  <a:spcPct val="90000"/>
                </a:lnSpc>
                <a:spcBef>
                  <a:spcPts val="0"/>
                </a:spcBef>
                <a:spcAft>
                  <a:spcPts val="0"/>
                </a:spcAft>
                <a:buClr>
                  <a:schemeClr val="tx2"/>
                </a:buClr>
                <a:buFont typeface="+mj-lt"/>
                <a:buNone/>
                <a:defRPr sz="2800" b="0" i="0" kern="0" cap="none" spc="-30" baseline="0">
                  <a:solidFill>
                    <a:schemeClr val="tx1"/>
                  </a:solidFill>
                  <a:latin typeface="+mj-lt"/>
                  <a:ea typeface="+mn-ea"/>
                  <a:cs typeface="+mn-cs"/>
                </a:defRPr>
              </a:lvl2pPr>
              <a:lvl3pPr marL="0" indent="0" algn="l" defTabSz="457062" rtl="0" eaLnBrk="1" latinLnBrk="0" hangingPunct="1">
                <a:lnSpc>
                  <a:spcPct val="100000"/>
                </a:lnSpc>
                <a:spcBef>
                  <a:spcPts val="0"/>
                </a:spcBef>
                <a:spcAft>
                  <a:spcPts val="600"/>
                </a:spcAft>
                <a:buClrTx/>
                <a:buFont typeface="Arial" panose="020B0604020202020204" pitchFamily="34" charset="0"/>
                <a:buNone/>
                <a:defRPr sz="1600" b="1" i="0" kern="0" spc="0" baseline="0">
                  <a:solidFill>
                    <a:schemeClr val="tx1"/>
                  </a:solidFill>
                  <a:latin typeface="Century Gothic" panose="020B0502020202020204" pitchFamily="34" charset="0"/>
                  <a:ea typeface="+mn-ea"/>
                  <a:cs typeface="+mn-cs"/>
                </a:defRPr>
              </a:lvl3pPr>
              <a:lvl4pPr marL="182880" marR="0" indent="-182880" algn="l" defTabSz="182880" rtl="0" eaLnBrk="1" fontAlgn="auto" latinLnBrk="0" hangingPunct="1">
                <a:lnSpc>
                  <a:spcPct val="100000"/>
                </a:lnSpc>
                <a:spcBef>
                  <a:spcPts val="0"/>
                </a:spcBef>
                <a:spcAft>
                  <a:spcPts val="600"/>
                </a:spcAft>
                <a:buClr>
                  <a:schemeClr val="tx2"/>
                </a:buClr>
                <a:buSzPct val="100000"/>
                <a:buFont typeface="Arial" panose="020B0604020202020204" pitchFamily="34" charset="0"/>
                <a:buChar char="•"/>
                <a:tabLst>
                  <a:tab pos="182880" algn="l"/>
                  <a:tab pos="365760" algn="l"/>
                  <a:tab pos="548640" algn="l"/>
                </a:tabLst>
                <a:defRPr sz="1400" b="0" i="0" kern="1200" spc="0">
                  <a:solidFill>
                    <a:schemeClr val="tx2"/>
                  </a:solidFill>
                  <a:latin typeface="Century Gothic" panose="020B0502020202020204" pitchFamily="34" charset="0"/>
                  <a:ea typeface="+mn-ea"/>
                  <a:cs typeface="+mn-cs"/>
                </a:defRPr>
              </a:lvl4pPr>
              <a:lvl5pPr marL="365760" indent="-182880" algn="l" defTabSz="457062" rtl="0" eaLnBrk="1" latinLnBrk="0" hangingPunct="1">
                <a:lnSpc>
                  <a:spcPct val="100000"/>
                </a:lnSpc>
                <a:spcBef>
                  <a:spcPts val="0"/>
                </a:spcBef>
                <a:spcAft>
                  <a:spcPts val="600"/>
                </a:spcAft>
                <a:buClr>
                  <a:schemeClr val="tx2"/>
                </a:buClr>
                <a:buFont typeface="Arial" panose="020B0604020202020204" pitchFamily="34" charset="0"/>
                <a:buChar char="•"/>
                <a:tabLst/>
                <a:defRPr sz="1400" b="0" i="0" kern="1200" spc="0">
                  <a:solidFill>
                    <a:schemeClr val="tx2"/>
                  </a:solidFill>
                  <a:latin typeface="Century Gothic" panose="020B0502020202020204" pitchFamily="34" charset="0"/>
                  <a:ea typeface="+mn-ea"/>
                  <a:cs typeface="+mn-cs"/>
                </a:defRPr>
              </a:lvl5pPr>
              <a:lvl6pPr marL="548640" indent="-182880" algn="l" defTabSz="457062" rtl="0" eaLnBrk="1" latinLnBrk="0" hangingPunct="1">
                <a:lnSpc>
                  <a:spcPct val="100000"/>
                </a:lnSpc>
                <a:spcBef>
                  <a:spcPts val="0"/>
                </a:spcBef>
                <a:spcAft>
                  <a:spcPts val="600"/>
                </a:spcAft>
                <a:buClr>
                  <a:schemeClr val="tx2"/>
                </a:buClr>
                <a:buFont typeface="Arial" panose="020B0604020202020204" pitchFamily="34" charset="0"/>
                <a:buChar char="•"/>
                <a:tabLst/>
                <a:defRPr sz="1400" b="0" i="0" kern="1200" spc="0" baseline="0">
                  <a:solidFill>
                    <a:schemeClr val="tx2"/>
                  </a:solidFill>
                  <a:latin typeface="Century Gothic" panose="020B0502020202020204" pitchFamily="34" charset="0"/>
                  <a:ea typeface="+mn-ea"/>
                  <a:cs typeface="+mn-cs"/>
                </a:defRPr>
              </a:lvl6pPr>
              <a:lvl7pPr marL="0" indent="0" algn="l" defTabSz="457062" rtl="0" eaLnBrk="1" latinLnBrk="0" hangingPunct="1">
                <a:lnSpc>
                  <a:spcPct val="100000"/>
                </a:lnSpc>
                <a:spcBef>
                  <a:spcPts val="0"/>
                </a:spcBef>
                <a:spcAft>
                  <a:spcPts val="0"/>
                </a:spcAft>
                <a:buClr>
                  <a:schemeClr val="tx2"/>
                </a:buClr>
                <a:buFont typeface="Arial" panose="020B0604020202020204" pitchFamily="34" charset="0"/>
                <a:buNone/>
                <a:defRPr sz="600" b="0" i="0" kern="900" spc="0" baseline="0">
                  <a:solidFill>
                    <a:schemeClr val="tx2"/>
                  </a:solidFill>
                  <a:latin typeface="+mn-lt"/>
                  <a:ea typeface="+mn-ea"/>
                  <a:cs typeface="Times New Roman" panose="02020603050405020304" pitchFamily="18" charset="0"/>
                </a:defRPr>
              </a:lvl7pPr>
              <a:lvl8pPr marL="0" indent="0" algn="l" defTabSz="182880" rtl="0" eaLnBrk="1" latinLnBrk="0" hangingPunct="1">
                <a:lnSpc>
                  <a:spcPct val="100000"/>
                </a:lnSpc>
                <a:spcBef>
                  <a:spcPts val="0"/>
                </a:spcBef>
                <a:spcAft>
                  <a:spcPts val="0"/>
                </a:spcAft>
                <a:buFont typeface="Arial" panose="020B0604020202020204" pitchFamily="34" charset="0"/>
                <a:buNone/>
                <a:tabLst/>
                <a:defRPr sz="1200" kern="1200">
                  <a:solidFill>
                    <a:schemeClr val="tx2"/>
                  </a:solidFill>
                  <a:latin typeface="+mn-lt"/>
                  <a:ea typeface="+mn-ea"/>
                  <a:cs typeface="+mn-cs"/>
                </a:defRPr>
              </a:lvl8pPr>
              <a:lvl9pPr marL="0" indent="0" algn="l" defTabSz="182880" rtl="0" eaLnBrk="1" latinLnBrk="0" hangingPunct="1">
                <a:lnSpc>
                  <a:spcPct val="100000"/>
                </a:lnSpc>
                <a:spcBef>
                  <a:spcPts val="0"/>
                </a:spcBef>
                <a:spcAft>
                  <a:spcPts val="0"/>
                </a:spcAft>
                <a:buFont typeface="Arial" panose="020B0604020202020204" pitchFamily="34" charset="0"/>
                <a:buNone/>
                <a:defRPr sz="1000" b="1" kern="1200">
                  <a:solidFill>
                    <a:schemeClr val="tx2"/>
                  </a:solidFill>
                  <a:latin typeface="+mn-lt"/>
                  <a:ea typeface="+mn-ea"/>
                  <a:cs typeface="+mn-cs"/>
                </a:defRPr>
              </a:lvl9pPr>
            </a:lstStyle>
            <a:p>
              <a:pPr marL="137078" lvl="0" defTabSz="182632">
                <a:defRPr/>
              </a:pPr>
              <a:r>
                <a:rPr kumimoji="0" lang="en-US" sz="1600" b="0" i="0" u="none" strike="noStrike" kern="0" cap="none" spc="0" normalizeH="0" baseline="0" noProof="0" dirty="0">
                  <a:ln>
                    <a:noFill/>
                  </a:ln>
                  <a:solidFill>
                    <a:srgbClr val="201F1F"/>
                  </a:solidFill>
                  <a:effectLst/>
                  <a:uLnTx/>
                  <a:uFillTx/>
                  <a:latin typeface="Century Gothic"/>
                  <a:ea typeface="+mn-ea"/>
                  <a:cs typeface="Times New Roman" panose="02020603050405020304" pitchFamily="18" charset="0"/>
                </a:rPr>
                <a:t>A flexible platform with advanced optimization &amp; testing tools to </a:t>
              </a:r>
              <a:r>
                <a:rPr lang="en-GB" sz="1600" dirty="0">
                  <a:solidFill>
                    <a:srgbClr val="201F1F"/>
                  </a:solidFill>
                </a:rPr>
                <a:t>meet your unique business needs</a:t>
              </a:r>
              <a:endParaRPr kumimoji="0" lang="en-US" sz="1600" b="0" i="0" u="none" strike="noStrike" kern="0" cap="none" spc="0" normalizeH="0" baseline="0" noProof="0" dirty="0">
                <a:ln>
                  <a:noFill/>
                </a:ln>
                <a:solidFill>
                  <a:srgbClr val="201F1F"/>
                </a:solidFill>
                <a:effectLst/>
                <a:uLnTx/>
                <a:uFillTx/>
                <a:latin typeface="Century Gothic"/>
                <a:ea typeface="+mn-ea"/>
                <a:cs typeface="Times New Roman" panose="02020603050405020304" pitchFamily="18" charset="0"/>
              </a:endParaRPr>
            </a:p>
          </p:txBody>
        </p:sp>
        <p:sp>
          <p:nvSpPr>
            <p:cNvPr id="86" name="Text Placeholder 1">
              <a:extLst>
                <a:ext uri="{FF2B5EF4-FFF2-40B4-BE49-F238E27FC236}">
                  <a16:creationId xmlns:a16="http://schemas.microsoft.com/office/drawing/2014/main" id="{B1167BA4-5AE9-D04D-8D33-379714DD8BE3}"/>
                </a:ext>
              </a:extLst>
            </p:cNvPr>
            <p:cNvSpPr txBox="1">
              <a:spLocks/>
            </p:cNvSpPr>
            <p:nvPr/>
          </p:nvSpPr>
          <p:spPr>
            <a:xfrm>
              <a:off x="8527288" y="3537406"/>
              <a:ext cx="3107341" cy="562590"/>
            </a:xfrm>
            <a:prstGeom prst="rect">
              <a:avLst/>
            </a:prstGeom>
          </p:spPr>
          <p:txBody>
            <a:bodyPr vert="horz" wrap="square" lIns="0" tIns="0" rIns="0" bIns="0" rtlCol="0">
              <a:spAutoFit/>
            </a:bodyPr>
            <a:lstStyle>
              <a:lvl1pPr marL="0" marR="0" indent="0" algn="l" defTabSz="182742" rtl="0" eaLnBrk="1" fontAlgn="auto" latinLnBrk="0" hangingPunct="1">
                <a:lnSpc>
                  <a:spcPct val="120000"/>
                </a:lnSpc>
                <a:spcBef>
                  <a:spcPts val="0"/>
                </a:spcBef>
                <a:spcAft>
                  <a:spcPts val="0"/>
                </a:spcAft>
                <a:buClrTx/>
                <a:buSzTx/>
                <a:buFont typeface="Arial" panose="020B0604020202020204" pitchFamily="34" charset="0"/>
                <a:buNone/>
                <a:tabLst/>
                <a:defRPr lang="en-US" sz="1400" b="0" i="0" kern="0" baseline="0">
                  <a:solidFill>
                    <a:schemeClr val="tx2"/>
                  </a:solidFill>
                  <a:latin typeface="+mn-lt"/>
                  <a:ea typeface="+mn-ea"/>
                  <a:cs typeface="Times New Roman" panose="02020603050405020304" pitchFamily="18" charset="0"/>
                </a:defRPr>
              </a:lvl1pPr>
              <a:lvl2pPr marL="0" indent="0" algn="l" defTabSz="457062" rtl="0" eaLnBrk="1" latinLnBrk="0" hangingPunct="1">
                <a:lnSpc>
                  <a:spcPct val="90000"/>
                </a:lnSpc>
                <a:spcBef>
                  <a:spcPts val="0"/>
                </a:spcBef>
                <a:spcAft>
                  <a:spcPts val="0"/>
                </a:spcAft>
                <a:buClr>
                  <a:schemeClr val="tx2"/>
                </a:buClr>
                <a:buFont typeface="+mj-lt"/>
                <a:buNone/>
                <a:defRPr sz="2800" b="0" i="0" kern="0" cap="none" spc="-30" baseline="0">
                  <a:solidFill>
                    <a:schemeClr val="tx1"/>
                  </a:solidFill>
                  <a:latin typeface="+mj-lt"/>
                  <a:ea typeface="+mn-ea"/>
                  <a:cs typeface="+mn-cs"/>
                </a:defRPr>
              </a:lvl2pPr>
              <a:lvl3pPr marL="0" indent="0" algn="l" defTabSz="457062" rtl="0" eaLnBrk="1" latinLnBrk="0" hangingPunct="1">
                <a:lnSpc>
                  <a:spcPct val="100000"/>
                </a:lnSpc>
                <a:spcBef>
                  <a:spcPts val="0"/>
                </a:spcBef>
                <a:spcAft>
                  <a:spcPts val="600"/>
                </a:spcAft>
                <a:buClrTx/>
                <a:buFont typeface="Arial" panose="020B0604020202020204" pitchFamily="34" charset="0"/>
                <a:buNone/>
                <a:defRPr sz="1600" b="1" i="0" kern="0" spc="0" baseline="0">
                  <a:solidFill>
                    <a:schemeClr val="tx1"/>
                  </a:solidFill>
                  <a:latin typeface="Century Gothic" panose="020B0502020202020204" pitchFamily="34" charset="0"/>
                  <a:ea typeface="+mn-ea"/>
                  <a:cs typeface="+mn-cs"/>
                </a:defRPr>
              </a:lvl3pPr>
              <a:lvl4pPr marL="182880" marR="0" indent="-182880" algn="l" defTabSz="182880" rtl="0" eaLnBrk="1" fontAlgn="auto" latinLnBrk="0" hangingPunct="1">
                <a:lnSpc>
                  <a:spcPct val="100000"/>
                </a:lnSpc>
                <a:spcBef>
                  <a:spcPts val="0"/>
                </a:spcBef>
                <a:spcAft>
                  <a:spcPts val="600"/>
                </a:spcAft>
                <a:buClr>
                  <a:schemeClr val="tx2"/>
                </a:buClr>
                <a:buSzPct val="100000"/>
                <a:buFont typeface="Arial" panose="020B0604020202020204" pitchFamily="34" charset="0"/>
                <a:buChar char="•"/>
                <a:tabLst>
                  <a:tab pos="182880" algn="l"/>
                  <a:tab pos="365760" algn="l"/>
                  <a:tab pos="548640" algn="l"/>
                </a:tabLst>
                <a:defRPr sz="1400" b="0" i="0" kern="1200" spc="0">
                  <a:solidFill>
                    <a:schemeClr val="tx2"/>
                  </a:solidFill>
                  <a:latin typeface="Century Gothic" panose="020B0502020202020204" pitchFamily="34" charset="0"/>
                  <a:ea typeface="+mn-ea"/>
                  <a:cs typeface="+mn-cs"/>
                </a:defRPr>
              </a:lvl4pPr>
              <a:lvl5pPr marL="365760" indent="-182880" algn="l" defTabSz="457062" rtl="0" eaLnBrk="1" latinLnBrk="0" hangingPunct="1">
                <a:lnSpc>
                  <a:spcPct val="100000"/>
                </a:lnSpc>
                <a:spcBef>
                  <a:spcPts val="0"/>
                </a:spcBef>
                <a:spcAft>
                  <a:spcPts val="600"/>
                </a:spcAft>
                <a:buClr>
                  <a:schemeClr val="tx2"/>
                </a:buClr>
                <a:buFont typeface="Arial" panose="020B0604020202020204" pitchFamily="34" charset="0"/>
                <a:buChar char="•"/>
                <a:tabLst/>
                <a:defRPr sz="1400" b="0" i="0" kern="1200" spc="0">
                  <a:solidFill>
                    <a:schemeClr val="tx2"/>
                  </a:solidFill>
                  <a:latin typeface="Century Gothic" panose="020B0502020202020204" pitchFamily="34" charset="0"/>
                  <a:ea typeface="+mn-ea"/>
                  <a:cs typeface="+mn-cs"/>
                </a:defRPr>
              </a:lvl5pPr>
              <a:lvl6pPr marL="548640" indent="-182880" algn="l" defTabSz="457062" rtl="0" eaLnBrk="1" latinLnBrk="0" hangingPunct="1">
                <a:lnSpc>
                  <a:spcPct val="100000"/>
                </a:lnSpc>
                <a:spcBef>
                  <a:spcPts val="0"/>
                </a:spcBef>
                <a:spcAft>
                  <a:spcPts val="600"/>
                </a:spcAft>
                <a:buClr>
                  <a:schemeClr val="tx2"/>
                </a:buClr>
                <a:buFont typeface="Arial" panose="020B0604020202020204" pitchFamily="34" charset="0"/>
                <a:buChar char="•"/>
                <a:tabLst/>
                <a:defRPr sz="1400" b="0" i="0" kern="1200" spc="0" baseline="0">
                  <a:solidFill>
                    <a:schemeClr val="tx2"/>
                  </a:solidFill>
                  <a:latin typeface="Century Gothic" panose="020B0502020202020204" pitchFamily="34" charset="0"/>
                  <a:ea typeface="+mn-ea"/>
                  <a:cs typeface="+mn-cs"/>
                </a:defRPr>
              </a:lvl6pPr>
              <a:lvl7pPr marL="0" indent="0" algn="l" defTabSz="457062" rtl="0" eaLnBrk="1" latinLnBrk="0" hangingPunct="1">
                <a:lnSpc>
                  <a:spcPct val="100000"/>
                </a:lnSpc>
                <a:spcBef>
                  <a:spcPts val="0"/>
                </a:spcBef>
                <a:spcAft>
                  <a:spcPts val="0"/>
                </a:spcAft>
                <a:buClr>
                  <a:schemeClr val="tx2"/>
                </a:buClr>
                <a:buFont typeface="Arial" panose="020B0604020202020204" pitchFamily="34" charset="0"/>
                <a:buNone/>
                <a:defRPr sz="600" b="0" i="0" kern="900" spc="0" baseline="0">
                  <a:solidFill>
                    <a:schemeClr val="tx2"/>
                  </a:solidFill>
                  <a:latin typeface="+mn-lt"/>
                  <a:ea typeface="+mn-ea"/>
                  <a:cs typeface="Times New Roman" panose="02020603050405020304" pitchFamily="18" charset="0"/>
                </a:defRPr>
              </a:lvl7pPr>
              <a:lvl8pPr marL="0" indent="0" algn="l" defTabSz="182880" rtl="0" eaLnBrk="1" latinLnBrk="0" hangingPunct="1">
                <a:lnSpc>
                  <a:spcPct val="100000"/>
                </a:lnSpc>
                <a:spcBef>
                  <a:spcPts val="0"/>
                </a:spcBef>
                <a:spcAft>
                  <a:spcPts val="0"/>
                </a:spcAft>
                <a:buFont typeface="Arial" panose="020B0604020202020204" pitchFamily="34" charset="0"/>
                <a:buNone/>
                <a:tabLst/>
                <a:defRPr sz="1200" kern="1200">
                  <a:solidFill>
                    <a:schemeClr val="tx2"/>
                  </a:solidFill>
                  <a:latin typeface="+mn-lt"/>
                  <a:ea typeface="+mn-ea"/>
                  <a:cs typeface="+mn-cs"/>
                </a:defRPr>
              </a:lvl8pPr>
              <a:lvl9pPr marL="0" indent="0" algn="l" defTabSz="182880" rtl="0" eaLnBrk="1" latinLnBrk="0" hangingPunct="1">
                <a:lnSpc>
                  <a:spcPct val="100000"/>
                </a:lnSpc>
                <a:spcBef>
                  <a:spcPts val="0"/>
                </a:spcBef>
                <a:spcAft>
                  <a:spcPts val="0"/>
                </a:spcAft>
                <a:buFont typeface="Arial" panose="020B0604020202020204" pitchFamily="34" charset="0"/>
                <a:buNone/>
                <a:defRPr sz="1000" b="1" kern="1200">
                  <a:solidFill>
                    <a:schemeClr val="tx2"/>
                  </a:solidFill>
                  <a:latin typeface="+mn-lt"/>
                  <a:ea typeface="+mn-ea"/>
                  <a:cs typeface="+mn-cs"/>
                </a:defRPr>
              </a:lvl9pPr>
            </a:lstStyle>
            <a:p>
              <a:pPr marL="137078" marR="0" lvl="0" indent="0" algn="l" defTabSz="182632" rtl="0" eaLnBrk="1" fontAlgn="auto" latinLnBrk="0" hangingPunct="1">
                <a:lnSpc>
                  <a:spcPct val="120000"/>
                </a:lnSpc>
                <a:spcBef>
                  <a:spcPts val="0"/>
                </a:spcBef>
                <a:spcAft>
                  <a:spcPts val="0"/>
                </a:spcAft>
                <a:buClrTx/>
                <a:buSzTx/>
                <a:buFont typeface="Arial" panose="020B0604020202020204" pitchFamily="34" charset="0"/>
                <a:buNone/>
                <a:tabLst/>
                <a:defRPr/>
              </a:pPr>
              <a:r>
                <a:rPr kumimoji="0" lang="en-US" sz="1600" b="0" i="0" u="none" strike="noStrike" kern="0" cap="none" spc="0" normalizeH="0" baseline="0" noProof="0" dirty="0">
                  <a:ln>
                    <a:noFill/>
                  </a:ln>
                  <a:solidFill>
                    <a:srgbClr val="201F1F"/>
                  </a:solidFill>
                  <a:effectLst/>
                  <a:uLnTx/>
                  <a:uFillTx/>
                  <a:latin typeface="Century Gothic"/>
                  <a:ea typeface="+mn-ea"/>
                  <a:cs typeface="Times New Roman" panose="02020603050405020304" pitchFamily="18" charset="0"/>
                </a:rPr>
                <a:t>Ability to upload and combine data segments into our platform </a:t>
              </a:r>
            </a:p>
          </p:txBody>
        </p:sp>
        <p:sp>
          <p:nvSpPr>
            <p:cNvPr id="87" name="Text Placeholder 1">
              <a:extLst>
                <a:ext uri="{FF2B5EF4-FFF2-40B4-BE49-F238E27FC236}">
                  <a16:creationId xmlns:a16="http://schemas.microsoft.com/office/drawing/2014/main" id="{B8FFB3B6-3B86-FE48-BCE5-5A5944012742}"/>
                </a:ext>
              </a:extLst>
            </p:cNvPr>
            <p:cNvSpPr txBox="1">
              <a:spLocks/>
            </p:cNvSpPr>
            <p:nvPr/>
          </p:nvSpPr>
          <p:spPr>
            <a:xfrm>
              <a:off x="8527288" y="4856866"/>
              <a:ext cx="3107341" cy="562590"/>
            </a:xfrm>
            <a:prstGeom prst="rect">
              <a:avLst/>
            </a:prstGeom>
          </p:spPr>
          <p:txBody>
            <a:bodyPr vert="horz" wrap="square" lIns="0" tIns="0" rIns="0" bIns="0" rtlCol="0">
              <a:spAutoFit/>
            </a:bodyPr>
            <a:lstStyle>
              <a:lvl1pPr marL="0" marR="0" indent="0" algn="l" defTabSz="182742" rtl="0" eaLnBrk="1" fontAlgn="auto" latinLnBrk="0" hangingPunct="1">
                <a:lnSpc>
                  <a:spcPct val="120000"/>
                </a:lnSpc>
                <a:spcBef>
                  <a:spcPts val="0"/>
                </a:spcBef>
                <a:spcAft>
                  <a:spcPts val="0"/>
                </a:spcAft>
                <a:buClrTx/>
                <a:buSzTx/>
                <a:buFont typeface="Arial" panose="020B0604020202020204" pitchFamily="34" charset="0"/>
                <a:buNone/>
                <a:tabLst/>
                <a:defRPr lang="en-US" sz="1400" b="0" i="0" kern="0" baseline="0">
                  <a:solidFill>
                    <a:schemeClr val="tx2"/>
                  </a:solidFill>
                  <a:latin typeface="+mn-lt"/>
                  <a:ea typeface="+mn-ea"/>
                  <a:cs typeface="Times New Roman" panose="02020603050405020304" pitchFamily="18" charset="0"/>
                </a:defRPr>
              </a:lvl1pPr>
              <a:lvl2pPr marL="0" indent="0" algn="l" defTabSz="457062" rtl="0" eaLnBrk="1" latinLnBrk="0" hangingPunct="1">
                <a:lnSpc>
                  <a:spcPct val="90000"/>
                </a:lnSpc>
                <a:spcBef>
                  <a:spcPts val="0"/>
                </a:spcBef>
                <a:spcAft>
                  <a:spcPts val="0"/>
                </a:spcAft>
                <a:buClr>
                  <a:schemeClr val="tx2"/>
                </a:buClr>
                <a:buFont typeface="+mj-lt"/>
                <a:buNone/>
                <a:defRPr sz="2800" b="0" i="0" kern="0" cap="none" spc="-30" baseline="0">
                  <a:solidFill>
                    <a:schemeClr val="tx1"/>
                  </a:solidFill>
                  <a:latin typeface="+mj-lt"/>
                  <a:ea typeface="+mn-ea"/>
                  <a:cs typeface="+mn-cs"/>
                </a:defRPr>
              </a:lvl2pPr>
              <a:lvl3pPr marL="0" indent="0" algn="l" defTabSz="457062" rtl="0" eaLnBrk="1" latinLnBrk="0" hangingPunct="1">
                <a:lnSpc>
                  <a:spcPct val="100000"/>
                </a:lnSpc>
                <a:spcBef>
                  <a:spcPts val="0"/>
                </a:spcBef>
                <a:spcAft>
                  <a:spcPts val="600"/>
                </a:spcAft>
                <a:buClrTx/>
                <a:buFont typeface="Arial" panose="020B0604020202020204" pitchFamily="34" charset="0"/>
                <a:buNone/>
                <a:defRPr sz="1600" b="1" i="0" kern="0" spc="0" baseline="0">
                  <a:solidFill>
                    <a:schemeClr val="tx1"/>
                  </a:solidFill>
                  <a:latin typeface="Century Gothic" panose="020B0502020202020204" pitchFamily="34" charset="0"/>
                  <a:ea typeface="+mn-ea"/>
                  <a:cs typeface="+mn-cs"/>
                </a:defRPr>
              </a:lvl3pPr>
              <a:lvl4pPr marL="182880" marR="0" indent="-182880" algn="l" defTabSz="182880" rtl="0" eaLnBrk="1" fontAlgn="auto" latinLnBrk="0" hangingPunct="1">
                <a:lnSpc>
                  <a:spcPct val="100000"/>
                </a:lnSpc>
                <a:spcBef>
                  <a:spcPts val="0"/>
                </a:spcBef>
                <a:spcAft>
                  <a:spcPts val="600"/>
                </a:spcAft>
                <a:buClr>
                  <a:schemeClr val="tx2"/>
                </a:buClr>
                <a:buSzPct val="100000"/>
                <a:buFont typeface="Arial" panose="020B0604020202020204" pitchFamily="34" charset="0"/>
                <a:buChar char="•"/>
                <a:tabLst>
                  <a:tab pos="182880" algn="l"/>
                  <a:tab pos="365760" algn="l"/>
                  <a:tab pos="548640" algn="l"/>
                </a:tabLst>
                <a:defRPr sz="1400" b="0" i="0" kern="1200" spc="0">
                  <a:solidFill>
                    <a:schemeClr val="tx2"/>
                  </a:solidFill>
                  <a:latin typeface="Century Gothic" panose="020B0502020202020204" pitchFamily="34" charset="0"/>
                  <a:ea typeface="+mn-ea"/>
                  <a:cs typeface="+mn-cs"/>
                </a:defRPr>
              </a:lvl4pPr>
              <a:lvl5pPr marL="365760" indent="-182880" algn="l" defTabSz="457062" rtl="0" eaLnBrk="1" latinLnBrk="0" hangingPunct="1">
                <a:lnSpc>
                  <a:spcPct val="100000"/>
                </a:lnSpc>
                <a:spcBef>
                  <a:spcPts val="0"/>
                </a:spcBef>
                <a:spcAft>
                  <a:spcPts val="600"/>
                </a:spcAft>
                <a:buClr>
                  <a:schemeClr val="tx2"/>
                </a:buClr>
                <a:buFont typeface="Arial" panose="020B0604020202020204" pitchFamily="34" charset="0"/>
                <a:buChar char="•"/>
                <a:tabLst/>
                <a:defRPr sz="1400" b="0" i="0" kern="1200" spc="0">
                  <a:solidFill>
                    <a:schemeClr val="tx2"/>
                  </a:solidFill>
                  <a:latin typeface="Century Gothic" panose="020B0502020202020204" pitchFamily="34" charset="0"/>
                  <a:ea typeface="+mn-ea"/>
                  <a:cs typeface="+mn-cs"/>
                </a:defRPr>
              </a:lvl5pPr>
              <a:lvl6pPr marL="548640" indent="-182880" algn="l" defTabSz="457062" rtl="0" eaLnBrk="1" latinLnBrk="0" hangingPunct="1">
                <a:lnSpc>
                  <a:spcPct val="100000"/>
                </a:lnSpc>
                <a:spcBef>
                  <a:spcPts val="0"/>
                </a:spcBef>
                <a:spcAft>
                  <a:spcPts val="600"/>
                </a:spcAft>
                <a:buClr>
                  <a:schemeClr val="tx2"/>
                </a:buClr>
                <a:buFont typeface="Arial" panose="020B0604020202020204" pitchFamily="34" charset="0"/>
                <a:buChar char="•"/>
                <a:tabLst/>
                <a:defRPr sz="1400" b="0" i="0" kern="1200" spc="0" baseline="0">
                  <a:solidFill>
                    <a:schemeClr val="tx2"/>
                  </a:solidFill>
                  <a:latin typeface="Century Gothic" panose="020B0502020202020204" pitchFamily="34" charset="0"/>
                  <a:ea typeface="+mn-ea"/>
                  <a:cs typeface="+mn-cs"/>
                </a:defRPr>
              </a:lvl6pPr>
              <a:lvl7pPr marL="0" indent="0" algn="l" defTabSz="457062" rtl="0" eaLnBrk="1" latinLnBrk="0" hangingPunct="1">
                <a:lnSpc>
                  <a:spcPct val="100000"/>
                </a:lnSpc>
                <a:spcBef>
                  <a:spcPts val="0"/>
                </a:spcBef>
                <a:spcAft>
                  <a:spcPts val="0"/>
                </a:spcAft>
                <a:buClr>
                  <a:schemeClr val="tx2"/>
                </a:buClr>
                <a:buFont typeface="Arial" panose="020B0604020202020204" pitchFamily="34" charset="0"/>
                <a:buNone/>
                <a:defRPr sz="600" b="0" i="0" kern="900" spc="0" baseline="0">
                  <a:solidFill>
                    <a:schemeClr val="tx2"/>
                  </a:solidFill>
                  <a:latin typeface="+mn-lt"/>
                  <a:ea typeface="+mn-ea"/>
                  <a:cs typeface="Times New Roman" panose="02020603050405020304" pitchFamily="18" charset="0"/>
                </a:defRPr>
              </a:lvl7pPr>
              <a:lvl8pPr marL="0" indent="0" algn="l" defTabSz="182880" rtl="0" eaLnBrk="1" latinLnBrk="0" hangingPunct="1">
                <a:lnSpc>
                  <a:spcPct val="100000"/>
                </a:lnSpc>
                <a:spcBef>
                  <a:spcPts val="0"/>
                </a:spcBef>
                <a:spcAft>
                  <a:spcPts val="0"/>
                </a:spcAft>
                <a:buFont typeface="Arial" panose="020B0604020202020204" pitchFamily="34" charset="0"/>
                <a:buNone/>
                <a:tabLst/>
                <a:defRPr sz="1200" kern="1200">
                  <a:solidFill>
                    <a:schemeClr val="tx2"/>
                  </a:solidFill>
                  <a:latin typeface="+mn-lt"/>
                  <a:ea typeface="+mn-ea"/>
                  <a:cs typeface="+mn-cs"/>
                </a:defRPr>
              </a:lvl8pPr>
              <a:lvl9pPr marL="0" indent="0" algn="l" defTabSz="182880" rtl="0" eaLnBrk="1" latinLnBrk="0" hangingPunct="1">
                <a:lnSpc>
                  <a:spcPct val="100000"/>
                </a:lnSpc>
                <a:spcBef>
                  <a:spcPts val="0"/>
                </a:spcBef>
                <a:spcAft>
                  <a:spcPts val="0"/>
                </a:spcAft>
                <a:buFont typeface="Arial" panose="020B0604020202020204" pitchFamily="34" charset="0"/>
                <a:buNone/>
                <a:defRPr sz="1000" b="1" kern="1200">
                  <a:solidFill>
                    <a:schemeClr val="tx2"/>
                  </a:solidFill>
                  <a:latin typeface="+mn-lt"/>
                  <a:ea typeface="+mn-ea"/>
                  <a:cs typeface="+mn-cs"/>
                </a:defRPr>
              </a:lvl9pPr>
            </a:lstStyle>
            <a:p>
              <a:pPr marL="137078" marR="0" lvl="0" indent="0" algn="l" defTabSz="182632" rtl="0" eaLnBrk="1" fontAlgn="auto" latinLnBrk="0" hangingPunct="1">
                <a:lnSpc>
                  <a:spcPct val="120000"/>
                </a:lnSpc>
                <a:spcBef>
                  <a:spcPts val="0"/>
                </a:spcBef>
                <a:spcAft>
                  <a:spcPts val="0"/>
                </a:spcAft>
                <a:buClrTx/>
                <a:buSzTx/>
                <a:buFont typeface="Arial" panose="020B0604020202020204" pitchFamily="34" charset="0"/>
                <a:buNone/>
                <a:tabLst/>
                <a:defRPr/>
              </a:pPr>
              <a:r>
                <a:rPr kumimoji="0" lang="en-US" sz="1600" b="0" i="0" u="none" strike="noStrike" kern="0" cap="none" spc="0" normalizeH="0" baseline="0" noProof="0" dirty="0">
                  <a:ln>
                    <a:noFill/>
                  </a:ln>
                  <a:solidFill>
                    <a:srgbClr val="201F1F"/>
                  </a:solidFill>
                  <a:effectLst/>
                  <a:uLnTx/>
                  <a:uFillTx/>
                  <a:latin typeface="Century Gothic"/>
                  <a:ea typeface="+mn-ea"/>
                  <a:cs typeface="Times New Roman" panose="02020603050405020304" pitchFamily="18" charset="0"/>
                </a:rPr>
                <a:t>Detailed transaction data via log-level data feeds</a:t>
              </a:r>
            </a:p>
          </p:txBody>
        </p:sp>
      </p:grpSp>
      <p:grpSp>
        <p:nvGrpSpPr>
          <p:cNvPr id="151" name="Group 150">
            <a:extLst>
              <a:ext uri="{FF2B5EF4-FFF2-40B4-BE49-F238E27FC236}">
                <a16:creationId xmlns:a16="http://schemas.microsoft.com/office/drawing/2014/main" id="{A2E87992-8349-114C-8B39-7878D6BCDB2D}"/>
              </a:ext>
            </a:extLst>
          </p:cNvPr>
          <p:cNvGrpSpPr/>
          <p:nvPr/>
        </p:nvGrpSpPr>
        <p:grpSpPr>
          <a:xfrm>
            <a:off x="-108281" y="2342539"/>
            <a:ext cx="3826730" cy="3134524"/>
            <a:chOff x="8391895" y="2198359"/>
            <a:chExt cx="2818368" cy="2591865"/>
          </a:xfrm>
        </p:grpSpPr>
        <p:sp>
          <p:nvSpPr>
            <p:cNvPr id="152" name="Text Placeholder 1">
              <a:extLst>
                <a:ext uri="{FF2B5EF4-FFF2-40B4-BE49-F238E27FC236}">
                  <a16:creationId xmlns:a16="http://schemas.microsoft.com/office/drawing/2014/main" id="{9E414DF5-E22B-7C49-812E-A8DE2E2C0581}"/>
                </a:ext>
              </a:extLst>
            </p:cNvPr>
            <p:cNvSpPr txBox="1">
              <a:spLocks/>
            </p:cNvSpPr>
            <p:nvPr/>
          </p:nvSpPr>
          <p:spPr>
            <a:xfrm>
              <a:off x="8640873" y="2198359"/>
              <a:ext cx="2569390" cy="709506"/>
            </a:xfrm>
            <a:prstGeom prst="rect">
              <a:avLst/>
            </a:prstGeom>
          </p:spPr>
          <p:txBody>
            <a:bodyPr vert="horz" wrap="square" lIns="0" tIns="0" rIns="0" bIns="0" rtlCol="0">
              <a:spAutoFit/>
            </a:bodyPr>
            <a:lstStyle>
              <a:lvl1pPr marL="0" marR="0" indent="0" algn="l" defTabSz="182742" rtl="0" eaLnBrk="1" fontAlgn="auto" latinLnBrk="0" hangingPunct="1">
                <a:lnSpc>
                  <a:spcPct val="120000"/>
                </a:lnSpc>
                <a:spcBef>
                  <a:spcPts val="0"/>
                </a:spcBef>
                <a:spcAft>
                  <a:spcPts val="0"/>
                </a:spcAft>
                <a:buClrTx/>
                <a:buSzTx/>
                <a:buFont typeface="Arial" panose="020B0604020202020204" pitchFamily="34" charset="0"/>
                <a:buNone/>
                <a:tabLst/>
                <a:defRPr lang="en-US" sz="1400" b="0" i="0" kern="0" baseline="0">
                  <a:solidFill>
                    <a:schemeClr val="tx2"/>
                  </a:solidFill>
                  <a:latin typeface="+mn-lt"/>
                  <a:ea typeface="+mn-ea"/>
                  <a:cs typeface="Times New Roman" panose="02020603050405020304" pitchFamily="18" charset="0"/>
                </a:defRPr>
              </a:lvl1pPr>
              <a:lvl2pPr marL="0" indent="0" algn="l" defTabSz="457062" rtl="0" eaLnBrk="1" latinLnBrk="0" hangingPunct="1">
                <a:lnSpc>
                  <a:spcPct val="90000"/>
                </a:lnSpc>
                <a:spcBef>
                  <a:spcPts val="0"/>
                </a:spcBef>
                <a:spcAft>
                  <a:spcPts val="0"/>
                </a:spcAft>
                <a:buClr>
                  <a:schemeClr val="tx2"/>
                </a:buClr>
                <a:buFont typeface="+mj-lt"/>
                <a:buNone/>
                <a:defRPr sz="2800" b="0" i="0" kern="0" cap="none" spc="-30" baseline="0">
                  <a:solidFill>
                    <a:schemeClr val="tx1"/>
                  </a:solidFill>
                  <a:latin typeface="+mj-lt"/>
                  <a:ea typeface="+mn-ea"/>
                  <a:cs typeface="+mn-cs"/>
                </a:defRPr>
              </a:lvl2pPr>
              <a:lvl3pPr marL="0" indent="0" algn="l" defTabSz="457062" rtl="0" eaLnBrk="1" latinLnBrk="0" hangingPunct="1">
                <a:lnSpc>
                  <a:spcPct val="100000"/>
                </a:lnSpc>
                <a:spcBef>
                  <a:spcPts val="0"/>
                </a:spcBef>
                <a:spcAft>
                  <a:spcPts val="600"/>
                </a:spcAft>
                <a:buClrTx/>
                <a:buFont typeface="Arial" panose="020B0604020202020204" pitchFamily="34" charset="0"/>
                <a:buNone/>
                <a:defRPr sz="1600" b="1" i="0" kern="0" spc="0" baseline="0">
                  <a:solidFill>
                    <a:schemeClr val="tx1"/>
                  </a:solidFill>
                  <a:latin typeface="Century Gothic" panose="020B0502020202020204" pitchFamily="34" charset="0"/>
                  <a:ea typeface="+mn-ea"/>
                  <a:cs typeface="+mn-cs"/>
                </a:defRPr>
              </a:lvl3pPr>
              <a:lvl4pPr marL="182880" marR="0" indent="-182880" algn="l" defTabSz="182880" rtl="0" eaLnBrk="1" fontAlgn="auto" latinLnBrk="0" hangingPunct="1">
                <a:lnSpc>
                  <a:spcPct val="100000"/>
                </a:lnSpc>
                <a:spcBef>
                  <a:spcPts val="0"/>
                </a:spcBef>
                <a:spcAft>
                  <a:spcPts val="600"/>
                </a:spcAft>
                <a:buClr>
                  <a:schemeClr val="tx2"/>
                </a:buClr>
                <a:buSzPct val="100000"/>
                <a:buFont typeface="Arial" panose="020B0604020202020204" pitchFamily="34" charset="0"/>
                <a:buChar char="•"/>
                <a:tabLst>
                  <a:tab pos="182880" algn="l"/>
                  <a:tab pos="365760" algn="l"/>
                  <a:tab pos="548640" algn="l"/>
                </a:tabLst>
                <a:defRPr sz="1400" b="0" i="0" kern="1200" spc="0">
                  <a:solidFill>
                    <a:schemeClr val="tx2"/>
                  </a:solidFill>
                  <a:latin typeface="Century Gothic" panose="020B0502020202020204" pitchFamily="34" charset="0"/>
                  <a:ea typeface="+mn-ea"/>
                  <a:cs typeface="+mn-cs"/>
                </a:defRPr>
              </a:lvl4pPr>
              <a:lvl5pPr marL="365760" indent="-182880" algn="l" defTabSz="457062" rtl="0" eaLnBrk="1" latinLnBrk="0" hangingPunct="1">
                <a:lnSpc>
                  <a:spcPct val="100000"/>
                </a:lnSpc>
                <a:spcBef>
                  <a:spcPts val="0"/>
                </a:spcBef>
                <a:spcAft>
                  <a:spcPts val="600"/>
                </a:spcAft>
                <a:buClr>
                  <a:schemeClr val="tx2"/>
                </a:buClr>
                <a:buFont typeface="Arial" panose="020B0604020202020204" pitchFamily="34" charset="0"/>
                <a:buChar char="•"/>
                <a:tabLst/>
                <a:defRPr sz="1400" b="0" i="0" kern="1200" spc="0">
                  <a:solidFill>
                    <a:schemeClr val="tx2"/>
                  </a:solidFill>
                  <a:latin typeface="Century Gothic" panose="020B0502020202020204" pitchFamily="34" charset="0"/>
                  <a:ea typeface="+mn-ea"/>
                  <a:cs typeface="+mn-cs"/>
                </a:defRPr>
              </a:lvl5pPr>
              <a:lvl6pPr marL="548640" indent="-182880" algn="l" defTabSz="457062" rtl="0" eaLnBrk="1" latinLnBrk="0" hangingPunct="1">
                <a:lnSpc>
                  <a:spcPct val="100000"/>
                </a:lnSpc>
                <a:spcBef>
                  <a:spcPts val="0"/>
                </a:spcBef>
                <a:spcAft>
                  <a:spcPts val="600"/>
                </a:spcAft>
                <a:buClr>
                  <a:schemeClr val="tx2"/>
                </a:buClr>
                <a:buFont typeface="Arial" panose="020B0604020202020204" pitchFamily="34" charset="0"/>
                <a:buChar char="•"/>
                <a:tabLst/>
                <a:defRPr sz="1400" b="0" i="0" kern="1200" spc="0" baseline="0">
                  <a:solidFill>
                    <a:schemeClr val="tx2"/>
                  </a:solidFill>
                  <a:latin typeface="Century Gothic" panose="020B0502020202020204" pitchFamily="34" charset="0"/>
                  <a:ea typeface="+mn-ea"/>
                  <a:cs typeface="+mn-cs"/>
                </a:defRPr>
              </a:lvl6pPr>
              <a:lvl7pPr marL="0" indent="0" algn="l" defTabSz="457062" rtl="0" eaLnBrk="1" latinLnBrk="0" hangingPunct="1">
                <a:lnSpc>
                  <a:spcPct val="100000"/>
                </a:lnSpc>
                <a:spcBef>
                  <a:spcPts val="0"/>
                </a:spcBef>
                <a:spcAft>
                  <a:spcPts val="0"/>
                </a:spcAft>
                <a:buClr>
                  <a:schemeClr val="tx2"/>
                </a:buClr>
                <a:buFont typeface="Arial" panose="020B0604020202020204" pitchFamily="34" charset="0"/>
                <a:buNone/>
                <a:defRPr sz="600" b="0" i="0" kern="900" spc="0" baseline="0">
                  <a:solidFill>
                    <a:schemeClr val="tx2"/>
                  </a:solidFill>
                  <a:latin typeface="+mn-lt"/>
                  <a:ea typeface="+mn-ea"/>
                  <a:cs typeface="Times New Roman" panose="02020603050405020304" pitchFamily="18" charset="0"/>
                </a:defRPr>
              </a:lvl7pPr>
              <a:lvl8pPr marL="0" indent="0" algn="l" defTabSz="182880" rtl="0" eaLnBrk="1" latinLnBrk="0" hangingPunct="1">
                <a:lnSpc>
                  <a:spcPct val="100000"/>
                </a:lnSpc>
                <a:spcBef>
                  <a:spcPts val="0"/>
                </a:spcBef>
                <a:spcAft>
                  <a:spcPts val="0"/>
                </a:spcAft>
                <a:buFont typeface="Arial" panose="020B0604020202020204" pitchFamily="34" charset="0"/>
                <a:buNone/>
                <a:tabLst/>
                <a:defRPr sz="1200" kern="1200">
                  <a:solidFill>
                    <a:schemeClr val="tx2"/>
                  </a:solidFill>
                  <a:latin typeface="+mn-lt"/>
                  <a:ea typeface="+mn-ea"/>
                  <a:cs typeface="+mn-cs"/>
                </a:defRPr>
              </a:lvl8pPr>
              <a:lvl9pPr marL="0" indent="0" algn="l" defTabSz="182880" rtl="0" eaLnBrk="1" latinLnBrk="0" hangingPunct="1">
                <a:lnSpc>
                  <a:spcPct val="100000"/>
                </a:lnSpc>
                <a:spcBef>
                  <a:spcPts val="0"/>
                </a:spcBef>
                <a:spcAft>
                  <a:spcPts val="0"/>
                </a:spcAft>
                <a:buFont typeface="Arial" panose="020B0604020202020204" pitchFamily="34" charset="0"/>
                <a:buNone/>
                <a:defRPr sz="1000" b="1" kern="1200">
                  <a:solidFill>
                    <a:schemeClr val="tx2"/>
                  </a:solidFill>
                  <a:latin typeface="+mn-lt"/>
                  <a:ea typeface="+mn-ea"/>
                  <a:cs typeface="+mn-cs"/>
                </a:defRPr>
              </a:lvl9pPr>
            </a:lstStyle>
            <a:p>
              <a:pPr lvl="0" algn="r">
                <a:defRPr/>
              </a:pPr>
              <a:r>
                <a:rPr kumimoji="0" lang="en-GB" sz="1600" b="0" i="0" u="none" strike="noStrike" kern="0" cap="none" spc="0" normalizeH="0" baseline="0" noProof="0" dirty="0">
                  <a:ln>
                    <a:noFill/>
                  </a:ln>
                  <a:solidFill>
                    <a:srgbClr val="201F1F"/>
                  </a:solidFill>
                  <a:effectLst/>
                  <a:uLnTx/>
                  <a:uFillTx/>
                  <a:latin typeface="Century Gothic"/>
                  <a:ea typeface="+mn-ea"/>
                  <a:cs typeface="Times New Roman" panose="02020603050405020304" pitchFamily="18" charset="0"/>
                </a:rPr>
                <a:t>Build a custom optimization logic </a:t>
              </a:r>
              <a:r>
                <a:rPr lang="en-GB" sz="1600" dirty="0">
                  <a:solidFill>
                    <a:srgbClr val="201F1F"/>
                  </a:solidFill>
                </a:rPr>
                <a:t>using clients’ offline and CRM data</a:t>
              </a:r>
              <a:endParaRPr kumimoji="0" lang="en-GB" sz="1600" b="0" i="0" u="none" strike="noStrike" kern="0" cap="none" spc="0" normalizeH="0" baseline="0" noProof="0" dirty="0">
                <a:ln>
                  <a:noFill/>
                </a:ln>
                <a:solidFill>
                  <a:srgbClr val="201F1F"/>
                </a:solidFill>
                <a:effectLst/>
                <a:uLnTx/>
                <a:uFillTx/>
                <a:latin typeface="Century Gothic"/>
                <a:ea typeface="+mn-ea"/>
                <a:cs typeface="Times New Roman" panose="02020603050405020304" pitchFamily="18" charset="0"/>
              </a:endParaRPr>
            </a:p>
          </p:txBody>
        </p:sp>
        <p:sp>
          <p:nvSpPr>
            <p:cNvPr id="154" name="Text Placeholder 1">
              <a:extLst>
                <a:ext uri="{FF2B5EF4-FFF2-40B4-BE49-F238E27FC236}">
                  <a16:creationId xmlns:a16="http://schemas.microsoft.com/office/drawing/2014/main" id="{83857928-46F1-E543-88D7-F51DFD36D4ED}"/>
                </a:ext>
              </a:extLst>
            </p:cNvPr>
            <p:cNvSpPr txBox="1">
              <a:spLocks/>
            </p:cNvSpPr>
            <p:nvPr/>
          </p:nvSpPr>
          <p:spPr>
            <a:xfrm>
              <a:off x="8453923" y="3307289"/>
              <a:ext cx="2705074" cy="465193"/>
            </a:xfrm>
            <a:prstGeom prst="rect">
              <a:avLst/>
            </a:prstGeom>
          </p:spPr>
          <p:txBody>
            <a:bodyPr vert="horz" wrap="square" lIns="0" tIns="0" rIns="0" bIns="0" rtlCol="0">
              <a:spAutoFit/>
            </a:bodyPr>
            <a:lstStyle>
              <a:lvl1pPr marL="0" marR="0" indent="0" algn="l" defTabSz="182742" rtl="0" eaLnBrk="1" fontAlgn="auto" latinLnBrk="0" hangingPunct="1">
                <a:lnSpc>
                  <a:spcPct val="120000"/>
                </a:lnSpc>
                <a:spcBef>
                  <a:spcPts val="0"/>
                </a:spcBef>
                <a:spcAft>
                  <a:spcPts val="0"/>
                </a:spcAft>
                <a:buClrTx/>
                <a:buSzTx/>
                <a:buFont typeface="Arial" panose="020B0604020202020204" pitchFamily="34" charset="0"/>
                <a:buNone/>
                <a:tabLst/>
                <a:defRPr lang="en-US" sz="1400" b="0" i="0" kern="0" baseline="0">
                  <a:solidFill>
                    <a:schemeClr val="tx2"/>
                  </a:solidFill>
                  <a:latin typeface="+mn-lt"/>
                  <a:ea typeface="+mn-ea"/>
                  <a:cs typeface="Times New Roman" panose="02020603050405020304" pitchFamily="18" charset="0"/>
                </a:defRPr>
              </a:lvl1pPr>
              <a:lvl2pPr marL="0" indent="0" algn="l" defTabSz="457062" rtl="0" eaLnBrk="1" latinLnBrk="0" hangingPunct="1">
                <a:lnSpc>
                  <a:spcPct val="90000"/>
                </a:lnSpc>
                <a:spcBef>
                  <a:spcPts val="0"/>
                </a:spcBef>
                <a:spcAft>
                  <a:spcPts val="0"/>
                </a:spcAft>
                <a:buClr>
                  <a:schemeClr val="tx2"/>
                </a:buClr>
                <a:buFont typeface="+mj-lt"/>
                <a:buNone/>
                <a:defRPr sz="2800" b="0" i="0" kern="0" cap="none" spc="-30" baseline="0">
                  <a:solidFill>
                    <a:schemeClr val="tx1"/>
                  </a:solidFill>
                  <a:latin typeface="+mj-lt"/>
                  <a:ea typeface="+mn-ea"/>
                  <a:cs typeface="+mn-cs"/>
                </a:defRPr>
              </a:lvl2pPr>
              <a:lvl3pPr marL="0" indent="0" algn="l" defTabSz="457062" rtl="0" eaLnBrk="1" latinLnBrk="0" hangingPunct="1">
                <a:lnSpc>
                  <a:spcPct val="100000"/>
                </a:lnSpc>
                <a:spcBef>
                  <a:spcPts val="0"/>
                </a:spcBef>
                <a:spcAft>
                  <a:spcPts val="600"/>
                </a:spcAft>
                <a:buClrTx/>
                <a:buFont typeface="Arial" panose="020B0604020202020204" pitchFamily="34" charset="0"/>
                <a:buNone/>
                <a:defRPr sz="1600" b="1" i="0" kern="0" spc="0" baseline="0">
                  <a:solidFill>
                    <a:schemeClr val="tx1"/>
                  </a:solidFill>
                  <a:latin typeface="Century Gothic" panose="020B0502020202020204" pitchFamily="34" charset="0"/>
                  <a:ea typeface="+mn-ea"/>
                  <a:cs typeface="+mn-cs"/>
                </a:defRPr>
              </a:lvl3pPr>
              <a:lvl4pPr marL="182880" marR="0" indent="-182880" algn="l" defTabSz="182880" rtl="0" eaLnBrk="1" fontAlgn="auto" latinLnBrk="0" hangingPunct="1">
                <a:lnSpc>
                  <a:spcPct val="100000"/>
                </a:lnSpc>
                <a:spcBef>
                  <a:spcPts val="0"/>
                </a:spcBef>
                <a:spcAft>
                  <a:spcPts val="600"/>
                </a:spcAft>
                <a:buClr>
                  <a:schemeClr val="tx2"/>
                </a:buClr>
                <a:buSzPct val="100000"/>
                <a:buFont typeface="Arial" panose="020B0604020202020204" pitchFamily="34" charset="0"/>
                <a:buChar char="•"/>
                <a:tabLst>
                  <a:tab pos="182880" algn="l"/>
                  <a:tab pos="365760" algn="l"/>
                  <a:tab pos="548640" algn="l"/>
                </a:tabLst>
                <a:defRPr sz="1400" b="0" i="0" kern="1200" spc="0">
                  <a:solidFill>
                    <a:schemeClr val="tx2"/>
                  </a:solidFill>
                  <a:latin typeface="Century Gothic" panose="020B0502020202020204" pitchFamily="34" charset="0"/>
                  <a:ea typeface="+mn-ea"/>
                  <a:cs typeface="+mn-cs"/>
                </a:defRPr>
              </a:lvl4pPr>
              <a:lvl5pPr marL="365760" indent="-182880" algn="l" defTabSz="457062" rtl="0" eaLnBrk="1" latinLnBrk="0" hangingPunct="1">
                <a:lnSpc>
                  <a:spcPct val="100000"/>
                </a:lnSpc>
                <a:spcBef>
                  <a:spcPts val="0"/>
                </a:spcBef>
                <a:spcAft>
                  <a:spcPts val="600"/>
                </a:spcAft>
                <a:buClr>
                  <a:schemeClr val="tx2"/>
                </a:buClr>
                <a:buFont typeface="Arial" panose="020B0604020202020204" pitchFamily="34" charset="0"/>
                <a:buChar char="•"/>
                <a:tabLst/>
                <a:defRPr sz="1400" b="0" i="0" kern="1200" spc="0">
                  <a:solidFill>
                    <a:schemeClr val="tx2"/>
                  </a:solidFill>
                  <a:latin typeface="Century Gothic" panose="020B0502020202020204" pitchFamily="34" charset="0"/>
                  <a:ea typeface="+mn-ea"/>
                  <a:cs typeface="+mn-cs"/>
                </a:defRPr>
              </a:lvl5pPr>
              <a:lvl6pPr marL="548640" indent="-182880" algn="l" defTabSz="457062" rtl="0" eaLnBrk="1" latinLnBrk="0" hangingPunct="1">
                <a:lnSpc>
                  <a:spcPct val="100000"/>
                </a:lnSpc>
                <a:spcBef>
                  <a:spcPts val="0"/>
                </a:spcBef>
                <a:spcAft>
                  <a:spcPts val="600"/>
                </a:spcAft>
                <a:buClr>
                  <a:schemeClr val="tx2"/>
                </a:buClr>
                <a:buFont typeface="Arial" panose="020B0604020202020204" pitchFamily="34" charset="0"/>
                <a:buChar char="•"/>
                <a:tabLst/>
                <a:defRPr sz="1400" b="0" i="0" kern="1200" spc="0" baseline="0">
                  <a:solidFill>
                    <a:schemeClr val="tx2"/>
                  </a:solidFill>
                  <a:latin typeface="Century Gothic" panose="020B0502020202020204" pitchFamily="34" charset="0"/>
                  <a:ea typeface="+mn-ea"/>
                  <a:cs typeface="+mn-cs"/>
                </a:defRPr>
              </a:lvl6pPr>
              <a:lvl7pPr marL="0" indent="0" algn="l" defTabSz="457062" rtl="0" eaLnBrk="1" latinLnBrk="0" hangingPunct="1">
                <a:lnSpc>
                  <a:spcPct val="100000"/>
                </a:lnSpc>
                <a:spcBef>
                  <a:spcPts val="0"/>
                </a:spcBef>
                <a:spcAft>
                  <a:spcPts val="0"/>
                </a:spcAft>
                <a:buClr>
                  <a:schemeClr val="tx2"/>
                </a:buClr>
                <a:buFont typeface="Arial" panose="020B0604020202020204" pitchFamily="34" charset="0"/>
                <a:buNone/>
                <a:defRPr sz="600" b="0" i="0" kern="900" spc="0" baseline="0">
                  <a:solidFill>
                    <a:schemeClr val="tx2"/>
                  </a:solidFill>
                  <a:latin typeface="+mn-lt"/>
                  <a:ea typeface="+mn-ea"/>
                  <a:cs typeface="Times New Roman" panose="02020603050405020304" pitchFamily="18" charset="0"/>
                </a:defRPr>
              </a:lvl7pPr>
              <a:lvl8pPr marL="0" indent="0" algn="l" defTabSz="182880" rtl="0" eaLnBrk="1" latinLnBrk="0" hangingPunct="1">
                <a:lnSpc>
                  <a:spcPct val="100000"/>
                </a:lnSpc>
                <a:spcBef>
                  <a:spcPts val="0"/>
                </a:spcBef>
                <a:spcAft>
                  <a:spcPts val="0"/>
                </a:spcAft>
                <a:buFont typeface="Arial" panose="020B0604020202020204" pitchFamily="34" charset="0"/>
                <a:buNone/>
                <a:tabLst/>
                <a:defRPr sz="1200" kern="1200">
                  <a:solidFill>
                    <a:schemeClr val="tx2"/>
                  </a:solidFill>
                  <a:latin typeface="+mn-lt"/>
                  <a:ea typeface="+mn-ea"/>
                  <a:cs typeface="+mn-cs"/>
                </a:defRPr>
              </a:lvl8pPr>
              <a:lvl9pPr marL="0" indent="0" algn="l" defTabSz="182880" rtl="0" eaLnBrk="1" latinLnBrk="0" hangingPunct="1">
                <a:lnSpc>
                  <a:spcPct val="100000"/>
                </a:lnSpc>
                <a:spcBef>
                  <a:spcPts val="0"/>
                </a:spcBef>
                <a:spcAft>
                  <a:spcPts val="0"/>
                </a:spcAft>
                <a:buFont typeface="Arial" panose="020B0604020202020204" pitchFamily="34" charset="0"/>
                <a:buNone/>
                <a:defRPr sz="1000" b="1" kern="1200">
                  <a:solidFill>
                    <a:schemeClr val="tx2"/>
                  </a:solidFill>
                  <a:latin typeface="+mn-lt"/>
                  <a:ea typeface="+mn-ea"/>
                  <a:cs typeface="+mn-cs"/>
                </a:defRPr>
              </a:lvl9pPr>
            </a:lstStyle>
            <a:p>
              <a:pPr marL="137078" marR="0" lvl="0" indent="0" algn="r" defTabSz="182632" rtl="0" eaLnBrk="1" fontAlgn="auto" latinLnBrk="0" hangingPunct="1">
                <a:lnSpc>
                  <a:spcPct val="120000"/>
                </a:lnSpc>
                <a:spcBef>
                  <a:spcPts val="0"/>
                </a:spcBef>
                <a:spcAft>
                  <a:spcPts val="0"/>
                </a:spcAft>
                <a:buClrTx/>
                <a:buSzTx/>
                <a:buFont typeface="Arial" panose="020B0604020202020204" pitchFamily="34" charset="0"/>
                <a:buNone/>
                <a:tabLst/>
                <a:defRPr/>
              </a:pPr>
              <a:r>
                <a:rPr kumimoji="0" lang="en-GB" sz="1600" b="0" i="0" u="none" strike="noStrike" kern="0" cap="none" spc="0" normalizeH="0" baseline="0" noProof="0">
                  <a:ln>
                    <a:noFill/>
                  </a:ln>
                  <a:solidFill>
                    <a:srgbClr val="201F1F"/>
                  </a:solidFill>
                  <a:effectLst/>
                  <a:uLnTx/>
                  <a:uFillTx/>
                  <a:latin typeface="Century Gothic"/>
                  <a:ea typeface="+mn-ea"/>
                  <a:cs typeface="Times New Roman" panose="02020603050405020304" pitchFamily="18" charset="0"/>
                </a:rPr>
                <a:t>Automate simple trading tasks </a:t>
              </a:r>
              <a:br>
                <a:rPr kumimoji="0" lang="en-GB" sz="1600" b="0" i="0" u="none" strike="noStrike" kern="0" cap="none" spc="0" normalizeH="0" baseline="0" noProof="0">
                  <a:ln>
                    <a:noFill/>
                  </a:ln>
                  <a:solidFill>
                    <a:srgbClr val="201F1F"/>
                  </a:solidFill>
                  <a:effectLst/>
                  <a:uLnTx/>
                  <a:uFillTx/>
                  <a:latin typeface="Century Gothic"/>
                  <a:ea typeface="+mn-ea"/>
                  <a:cs typeface="Times New Roman" panose="02020603050405020304" pitchFamily="18" charset="0"/>
                </a:rPr>
              </a:br>
              <a:r>
                <a:rPr kumimoji="0" lang="en-GB" sz="1600" b="0" i="0" u="none" strike="noStrike" kern="0" cap="none" spc="0" normalizeH="0" baseline="0" noProof="0">
                  <a:ln>
                    <a:noFill/>
                  </a:ln>
                  <a:solidFill>
                    <a:srgbClr val="201F1F"/>
                  </a:solidFill>
                  <a:effectLst/>
                  <a:uLnTx/>
                  <a:uFillTx/>
                  <a:latin typeface="Century Gothic"/>
                  <a:ea typeface="+mn-ea"/>
                  <a:cs typeface="Times New Roman" panose="02020603050405020304" pitchFamily="18" charset="0"/>
                </a:rPr>
                <a:t>to save time and cost</a:t>
              </a:r>
              <a:endParaRPr kumimoji="0" lang="en-US" sz="1600" b="0" i="0" u="none" strike="noStrike" kern="0" cap="none" spc="0" normalizeH="0" baseline="0" noProof="0">
                <a:ln>
                  <a:noFill/>
                </a:ln>
                <a:solidFill>
                  <a:srgbClr val="201F1F"/>
                </a:solidFill>
                <a:effectLst/>
                <a:uLnTx/>
                <a:uFillTx/>
                <a:latin typeface="Century Gothic"/>
                <a:ea typeface="+mn-ea"/>
                <a:cs typeface="Times New Roman" panose="02020603050405020304" pitchFamily="18" charset="0"/>
              </a:endParaRPr>
            </a:p>
          </p:txBody>
        </p:sp>
        <p:sp>
          <p:nvSpPr>
            <p:cNvPr id="155" name="Text Placeholder 1">
              <a:extLst>
                <a:ext uri="{FF2B5EF4-FFF2-40B4-BE49-F238E27FC236}">
                  <a16:creationId xmlns:a16="http://schemas.microsoft.com/office/drawing/2014/main" id="{933AD9EE-41F4-8841-9E4B-7835A0755B4E}"/>
                </a:ext>
              </a:extLst>
            </p:cNvPr>
            <p:cNvSpPr txBox="1">
              <a:spLocks/>
            </p:cNvSpPr>
            <p:nvPr/>
          </p:nvSpPr>
          <p:spPr>
            <a:xfrm>
              <a:off x="8391895" y="4325031"/>
              <a:ext cx="2767102" cy="465193"/>
            </a:xfrm>
            <a:prstGeom prst="rect">
              <a:avLst/>
            </a:prstGeom>
          </p:spPr>
          <p:txBody>
            <a:bodyPr vert="horz" wrap="square" lIns="0" tIns="0" rIns="0" bIns="0" rtlCol="0">
              <a:spAutoFit/>
            </a:bodyPr>
            <a:lstStyle>
              <a:lvl1pPr marL="0" marR="0" indent="0" algn="l" defTabSz="182742" rtl="0" eaLnBrk="1" fontAlgn="auto" latinLnBrk="0" hangingPunct="1">
                <a:lnSpc>
                  <a:spcPct val="120000"/>
                </a:lnSpc>
                <a:spcBef>
                  <a:spcPts val="0"/>
                </a:spcBef>
                <a:spcAft>
                  <a:spcPts val="0"/>
                </a:spcAft>
                <a:buClrTx/>
                <a:buSzTx/>
                <a:buFont typeface="Arial" panose="020B0604020202020204" pitchFamily="34" charset="0"/>
                <a:buNone/>
                <a:tabLst/>
                <a:defRPr lang="en-US" sz="1400" b="0" i="0" kern="0" baseline="0">
                  <a:solidFill>
                    <a:schemeClr val="tx2"/>
                  </a:solidFill>
                  <a:latin typeface="+mn-lt"/>
                  <a:ea typeface="+mn-ea"/>
                  <a:cs typeface="Times New Roman" panose="02020603050405020304" pitchFamily="18" charset="0"/>
                </a:defRPr>
              </a:lvl1pPr>
              <a:lvl2pPr marL="0" indent="0" algn="l" defTabSz="457062" rtl="0" eaLnBrk="1" latinLnBrk="0" hangingPunct="1">
                <a:lnSpc>
                  <a:spcPct val="90000"/>
                </a:lnSpc>
                <a:spcBef>
                  <a:spcPts val="0"/>
                </a:spcBef>
                <a:spcAft>
                  <a:spcPts val="0"/>
                </a:spcAft>
                <a:buClr>
                  <a:schemeClr val="tx2"/>
                </a:buClr>
                <a:buFont typeface="+mj-lt"/>
                <a:buNone/>
                <a:defRPr sz="2800" b="0" i="0" kern="0" cap="none" spc="-30" baseline="0">
                  <a:solidFill>
                    <a:schemeClr val="tx1"/>
                  </a:solidFill>
                  <a:latin typeface="+mj-lt"/>
                  <a:ea typeface="+mn-ea"/>
                  <a:cs typeface="+mn-cs"/>
                </a:defRPr>
              </a:lvl2pPr>
              <a:lvl3pPr marL="0" indent="0" algn="l" defTabSz="457062" rtl="0" eaLnBrk="1" latinLnBrk="0" hangingPunct="1">
                <a:lnSpc>
                  <a:spcPct val="100000"/>
                </a:lnSpc>
                <a:spcBef>
                  <a:spcPts val="0"/>
                </a:spcBef>
                <a:spcAft>
                  <a:spcPts val="600"/>
                </a:spcAft>
                <a:buClrTx/>
                <a:buFont typeface="Arial" panose="020B0604020202020204" pitchFamily="34" charset="0"/>
                <a:buNone/>
                <a:defRPr sz="1600" b="1" i="0" kern="0" spc="0" baseline="0">
                  <a:solidFill>
                    <a:schemeClr val="tx1"/>
                  </a:solidFill>
                  <a:latin typeface="Century Gothic" panose="020B0502020202020204" pitchFamily="34" charset="0"/>
                  <a:ea typeface="+mn-ea"/>
                  <a:cs typeface="+mn-cs"/>
                </a:defRPr>
              </a:lvl3pPr>
              <a:lvl4pPr marL="182880" marR="0" indent="-182880" algn="l" defTabSz="182880" rtl="0" eaLnBrk="1" fontAlgn="auto" latinLnBrk="0" hangingPunct="1">
                <a:lnSpc>
                  <a:spcPct val="100000"/>
                </a:lnSpc>
                <a:spcBef>
                  <a:spcPts val="0"/>
                </a:spcBef>
                <a:spcAft>
                  <a:spcPts val="600"/>
                </a:spcAft>
                <a:buClr>
                  <a:schemeClr val="tx2"/>
                </a:buClr>
                <a:buSzPct val="100000"/>
                <a:buFont typeface="Arial" panose="020B0604020202020204" pitchFamily="34" charset="0"/>
                <a:buChar char="•"/>
                <a:tabLst>
                  <a:tab pos="182880" algn="l"/>
                  <a:tab pos="365760" algn="l"/>
                  <a:tab pos="548640" algn="l"/>
                </a:tabLst>
                <a:defRPr sz="1400" b="0" i="0" kern="1200" spc="0">
                  <a:solidFill>
                    <a:schemeClr val="tx2"/>
                  </a:solidFill>
                  <a:latin typeface="Century Gothic" panose="020B0502020202020204" pitchFamily="34" charset="0"/>
                  <a:ea typeface="+mn-ea"/>
                  <a:cs typeface="+mn-cs"/>
                </a:defRPr>
              </a:lvl4pPr>
              <a:lvl5pPr marL="365760" indent="-182880" algn="l" defTabSz="457062" rtl="0" eaLnBrk="1" latinLnBrk="0" hangingPunct="1">
                <a:lnSpc>
                  <a:spcPct val="100000"/>
                </a:lnSpc>
                <a:spcBef>
                  <a:spcPts val="0"/>
                </a:spcBef>
                <a:spcAft>
                  <a:spcPts val="600"/>
                </a:spcAft>
                <a:buClr>
                  <a:schemeClr val="tx2"/>
                </a:buClr>
                <a:buFont typeface="Arial" panose="020B0604020202020204" pitchFamily="34" charset="0"/>
                <a:buChar char="•"/>
                <a:tabLst/>
                <a:defRPr sz="1400" b="0" i="0" kern="1200" spc="0">
                  <a:solidFill>
                    <a:schemeClr val="tx2"/>
                  </a:solidFill>
                  <a:latin typeface="Century Gothic" panose="020B0502020202020204" pitchFamily="34" charset="0"/>
                  <a:ea typeface="+mn-ea"/>
                  <a:cs typeface="+mn-cs"/>
                </a:defRPr>
              </a:lvl5pPr>
              <a:lvl6pPr marL="548640" indent="-182880" algn="l" defTabSz="457062" rtl="0" eaLnBrk="1" latinLnBrk="0" hangingPunct="1">
                <a:lnSpc>
                  <a:spcPct val="100000"/>
                </a:lnSpc>
                <a:spcBef>
                  <a:spcPts val="0"/>
                </a:spcBef>
                <a:spcAft>
                  <a:spcPts val="600"/>
                </a:spcAft>
                <a:buClr>
                  <a:schemeClr val="tx2"/>
                </a:buClr>
                <a:buFont typeface="Arial" panose="020B0604020202020204" pitchFamily="34" charset="0"/>
                <a:buChar char="•"/>
                <a:tabLst/>
                <a:defRPr sz="1400" b="0" i="0" kern="1200" spc="0" baseline="0">
                  <a:solidFill>
                    <a:schemeClr val="tx2"/>
                  </a:solidFill>
                  <a:latin typeface="Century Gothic" panose="020B0502020202020204" pitchFamily="34" charset="0"/>
                  <a:ea typeface="+mn-ea"/>
                  <a:cs typeface="+mn-cs"/>
                </a:defRPr>
              </a:lvl6pPr>
              <a:lvl7pPr marL="0" indent="0" algn="l" defTabSz="457062" rtl="0" eaLnBrk="1" latinLnBrk="0" hangingPunct="1">
                <a:lnSpc>
                  <a:spcPct val="100000"/>
                </a:lnSpc>
                <a:spcBef>
                  <a:spcPts val="0"/>
                </a:spcBef>
                <a:spcAft>
                  <a:spcPts val="0"/>
                </a:spcAft>
                <a:buClr>
                  <a:schemeClr val="tx2"/>
                </a:buClr>
                <a:buFont typeface="Arial" panose="020B0604020202020204" pitchFamily="34" charset="0"/>
                <a:buNone/>
                <a:defRPr sz="600" b="0" i="0" kern="900" spc="0" baseline="0">
                  <a:solidFill>
                    <a:schemeClr val="tx2"/>
                  </a:solidFill>
                  <a:latin typeface="+mn-lt"/>
                  <a:ea typeface="+mn-ea"/>
                  <a:cs typeface="Times New Roman" panose="02020603050405020304" pitchFamily="18" charset="0"/>
                </a:defRPr>
              </a:lvl7pPr>
              <a:lvl8pPr marL="0" indent="0" algn="l" defTabSz="182880" rtl="0" eaLnBrk="1" latinLnBrk="0" hangingPunct="1">
                <a:lnSpc>
                  <a:spcPct val="100000"/>
                </a:lnSpc>
                <a:spcBef>
                  <a:spcPts val="0"/>
                </a:spcBef>
                <a:spcAft>
                  <a:spcPts val="0"/>
                </a:spcAft>
                <a:buFont typeface="Arial" panose="020B0604020202020204" pitchFamily="34" charset="0"/>
                <a:buNone/>
                <a:tabLst/>
                <a:defRPr sz="1200" kern="1200">
                  <a:solidFill>
                    <a:schemeClr val="tx2"/>
                  </a:solidFill>
                  <a:latin typeface="+mn-lt"/>
                  <a:ea typeface="+mn-ea"/>
                  <a:cs typeface="+mn-cs"/>
                </a:defRPr>
              </a:lvl8pPr>
              <a:lvl9pPr marL="0" indent="0" algn="l" defTabSz="182880" rtl="0" eaLnBrk="1" latinLnBrk="0" hangingPunct="1">
                <a:lnSpc>
                  <a:spcPct val="100000"/>
                </a:lnSpc>
                <a:spcBef>
                  <a:spcPts val="0"/>
                </a:spcBef>
                <a:spcAft>
                  <a:spcPts val="0"/>
                </a:spcAft>
                <a:buFont typeface="Arial" panose="020B0604020202020204" pitchFamily="34" charset="0"/>
                <a:buNone/>
                <a:defRPr sz="1000" b="1" kern="1200">
                  <a:solidFill>
                    <a:schemeClr val="tx2"/>
                  </a:solidFill>
                  <a:latin typeface="+mn-lt"/>
                  <a:ea typeface="+mn-ea"/>
                  <a:cs typeface="+mn-cs"/>
                </a:defRPr>
              </a:lvl9pPr>
            </a:lstStyle>
            <a:p>
              <a:pPr marL="137078" marR="0" lvl="0" indent="0" algn="r" defTabSz="182632" rtl="0" eaLnBrk="1" fontAlgn="auto" latinLnBrk="0" hangingPunct="1">
                <a:lnSpc>
                  <a:spcPct val="120000"/>
                </a:lnSpc>
                <a:spcBef>
                  <a:spcPts val="0"/>
                </a:spcBef>
                <a:spcAft>
                  <a:spcPts val="0"/>
                </a:spcAft>
                <a:buClrTx/>
                <a:buSzTx/>
                <a:buFont typeface="Arial" panose="020B0604020202020204" pitchFamily="34" charset="0"/>
                <a:buNone/>
                <a:tabLst/>
                <a:defRPr/>
              </a:pPr>
              <a:r>
                <a:rPr kumimoji="0" lang="en-GB" sz="1600" b="0" i="0" u="none" strike="noStrike" kern="0" cap="none" spc="0" normalizeH="0" baseline="0" noProof="0" dirty="0">
                  <a:ln>
                    <a:noFill/>
                  </a:ln>
                  <a:solidFill>
                    <a:srgbClr val="201F1F"/>
                  </a:solidFill>
                  <a:effectLst/>
                  <a:uLnTx/>
                  <a:uFillTx/>
                  <a:latin typeface="Century Gothic"/>
                  <a:ea typeface="+mn-ea"/>
                  <a:cs typeface="Times New Roman" panose="02020603050405020304" pitchFamily="18" charset="0"/>
                </a:rPr>
                <a:t>Measure incremental lift and optimize to incremental conversions</a:t>
              </a:r>
              <a:endParaRPr kumimoji="0" lang="en-US" sz="1600" b="0" i="0" u="none" strike="noStrike" kern="0" cap="none" spc="0" normalizeH="0" baseline="0" noProof="0" dirty="0">
                <a:ln>
                  <a:noFill/>
                </a:ln>
                <a:solidFill>
                  <a:srgbClr val="201F1F"/>
                </a:solidFill>
                <a:effectLst/>
                <a:uLnTx/>
                <a:uFillTx/>
                <a:latin typeface="Century Gothic"/>
                <a:ea typeface="+mn-ea"/>
                <a:cs typeface="Times New Roman" panose="02020603050405020304" pitchFamily="18" charset="0"/>
              </a:endParaRPr>
            </a:p>
          </p:txBody>
        </p:sp>
      </p:grpSp>
      <p:sp>
        <p:nvSpPr>
          <p:cNvPr id="251" name="Rectangle 250">
            <a:extLst>
              <a:ext uri="{FF2B5EF4-FFF2-40B4-BE49-F238E27FC236}">
                <a16:creationId xmlns:a16="http://schemas.microsoft.com/office/drawing/2014/main" id="{37300F4A-6CC5-914F-8C07-A74F0C84AFDD}"/>
              </a:ext>
            </a:extLst>
          </p:cNvPr>
          <p:cNvSpPr>
            <a:spLocks noChangeAspect="1"/>
          </p:cNvSpPr>
          <p:nvPr/>
        </p:nvSpPr>
        <p:spPr>
          <a:xfrm rot="5400000">
            <a:off x="4351031" y="2125671"/>
            <a:ext cx="3460369" cy="3460369"/>
          </a:xfrm>
          <a:prstGeom prst="rect">
            <a:avLst/>
          </a:prstGeom>
          <a:noFill/>
        </p:spPr>
        <p:txBody>
          <a:bodyPr spcFirstLastPara="1" wrap="none" lIns="0" tIns="0" rIns="0" bIns="0" numCol="1">
            <a:prstTxWarp prst="textCircle">
              <a:avLst>
                <a:gd name="adj" fmla="val 8164472"/>
              </a:avLst>
            </a:prstTxWarp>
            <a:spAutoFit/>
          </a:bodyPr>
          <a:lstStyle/>
          <a:p>
            <a:pPr marL="0" marR="0" lvl="0" indent="0" algn="ctr" defTabSz="456788" rtl="0" eaLnBrk="1" fontAlgn="ctr" latinLnBrk="0" hangingPunct="1">
              <a:lnSpc>
                <a:spcPct val="100000"/>
              </a:lnSpc>
              <a:spcBef>
                <a:spcPts val="400"/>
              </a:spcBef>
              <a:spcAft>
                <a:spcPts val="400"/>
              </a:spcAft>
              <a:buClrTx/>
              <a:buSzTx/>
              <a:buFont typeface="Arial" panose="020B0604020202020204" pitchFamily="34" charset="0"/>
              <a:buNone/>
              <a:tabLst/>
              <a:defRPr/>
            </a:pPr>
            <a:endParaRPr kumimoji="0" lang="en-US" sz="1400" b="0" i="0" u="none" strike="noStrike" kern="0" cap="none" spc="30" normalizeH="0" baseline="0" noProof="0">
              <a:ln w="0"/>
              <a:solidFill>
                <a:srgbClr val="201F1F"/>
              </a:solidFill>
              <a:effectLst/>
              <a:uLnTx/>
              <a:uFillTx/>
              <a:latin typeface="Century Gothic"/>
              <a:ea typeface="+mn-ea"/>
              <a:cs typeface="Times New Roman" panose="02020603050405020304" pitchFamily="18" charset="0"/>
            </a:endParaRPr>
          </a:p>
        </p:txBody>
      </p:sp>
      <p:grpSp>
        <p:nvGrpSpPr>
          <p:cNvPr id="318" name="Group 317">
            <a:extLst>
              <a:ext uri="{FF2B5EF4-FFF2-40B4-BE49-F238E27FC236}">
                <a16:creationId xmlns:a16="http://schemas.microsoft.com/office/drawing/2014/main" id="{E594547E-5CFD-FD43-9BF5-E88EAB9D614A}"/>
              </a:ext>
            </a:extLst>
          </p:cNvPr>
          <p:cNvGrpSpPr/>
          <p:nvPr/>
        </p:nvGrpSpPr>
        <p:grpSpPr>
          <a:xfrm flipH="1">
            <a:off x="3777270" y="2529786"/>
            <a:ext cx="946113" cy="2624735"/>
            <a:chOff x="7471108" y="2235083"/>
            <a:chExt cx="1066653" cy="2626103"/>
          </a:xfrm>
        </p:grpSpPr>
        <p:cxnSp>
          <p:nvCxnSpPr>
            <p:cNvPr id="319" name="Straight Arrow Connector 318">
              <a:extLst>
                <a:ext uri="{FF2B5EF4-FFF2-40B4-BE49-F238E27FC236}">
                  <a16:creationId xmlns:a16="http://schemas.microsoft.com/office/drawing/2014/main" id="{D9C7E798-76C7-4D44-A947-A9174171C7D3}"/>
                </a:ext>
              </a:extLst>
            </p:cNvPr>
            <p:cNvCxnSpPr>
              <a:cxnSpLocks/>
            </p:cNvCxnSpPr>
            <p:nvPr/>
          </p:nvCxnSpPr>
          <p:spPr>
            <a:xfrm>
              <a:off x="7847090" y="3541382"/>
              <a:ext cx="690671" cy="0"/>
            </a:xfrm>
            <a:prstGeom prst="straightConnector1">
              <a:avLst/>
            </a:prstGeom>
            <a:ln w="9525" cmpd="sng">
              <a:solidFill>
                <a:schemeClr val="tx2"/>
              </a:solidFill>
              <a:headEnd type="oval" w="sm" len="sm"/>
              <a:tailEnd type="oval" w="sm" len="sm"/>
            </a:ln>
            <a:effectLst/>
          </p:spPr>
          <p:style>
            <a:lnRef idx="2">
              <a:schemeClr val="accent1"/>
            </a:lnRef>
            <a:fillRef idx="0">
              <a:schemeClr val="accent1"/>
            </a:fillRef>
            <a:effectRef idx="1">
              <a:schemeClr val="accent1"/>
            </a:effectRef>
            <a:fontRef idx="minor">
              <a:schemeClr val="tx1"/>
            </a:fontRef>
          </p:style>
        </p:cxnSp>
        <p:grpSp>
          <p:nvGrpSpPr>
            <p:cNvPr id="321" name="Group 320">
              <a:extLst>
                <a:ext uri="{FF2B5EF4-FFF2-40B4-BE49-F238E27FC236}">
                  <a16:creationId xmlns:a16="http://schemas.microsoft.com/office/drawing/2014/main" id="{9E132D8D-A89A-8345-B596-F9F2BA56A1D2}"/>
                </a:ext>
              </a:extLst>
            </p:cNvPr>
            <p:cNvGrpSpPr/>
            <p:nvPr/>
          </p:nvGrpSpPr>
          <p:grpSpPr>
            <a:xfrm>
              <a:off x="7495182" y="2235083"/>
              <a:ext cx="946278" cy="184929"/>
              <a:chOff x="7495182" y="1537251"/>
              <a:chExt cx="946278" cy="184929"/>
            </a:xfrm>
          </p:grpSpPr>
          <p:cxnSp>
            <p:nvCxnSpPr>
              <p:cNvPr id="328" name="Straight Arrow Connector 327">
                <a:extLst>
                  <a:ext uri="{FF2B5EF4-FFF2-40B4-BE49-F238E27FC236}">
                    <a16:creationId xmlns:a16="http://schemas.microsoft.com/office/drawing/2014/main" id="{C8B00484-7E44-AA49-A186-C453A0FC4D59}"/>
                  </a:ext>
                </a:extLst>
              </p:cNvPr>
              <p:cNvCxnSpPr>
                <a:cxnSpLocks/>
              </p:cNvCxnSpPr>
              <p:nvPr/>
            </p:nvCxnSpPr>
            <p:spPr>
              <a:xfrm>
                <a:off x="7793122" y="1537251"/>
                <a:ext cx="648338" cy="0"/>
              </a:xfrm>
              <a:prstGeom prst="straightConnector1">
                <a:avLst/>
              </a:prstGeom>
              <a:ln w="9525" cap="rnd" cmpd="sng">
                <a:solidFill>
                  <a:schemeClr val="tx2"/>
                </a:solidFill>
                <a:headEnd type="none" w="sm" len="sm"/>
                <a:tailEnd type="oval" w="sm" len="sm"/>
              </a:ln>
              <a:effectLst/>
            </p:spPr>
            <p:style>
              <a:lnRef idx="2">
                <a:schemeClr val="accent1"/>
              </a:lnRef>
              <a:fillRef idx="0">
                <a:schemeClr val="accent1"/>
              </a:fillRef>
              <a:effectRef idx="1">
                <a:schemeClr val="accent1"/>
              </a:effectRef>
              <a:fontRef idx="minor">
                <a:schemeClr val="tx1"/>
              </a:fontRef>
            </p:style>
          </p:cxnSp>
          <p:cxnSp>
            <p:nvCxnSpPr>
              <p:cNvPr id="329" name="Straight Connector 328">
                <a:extLst>
                  <a:ext uri="{FF2B5EF4-FFF2-40B4-BE49-F238E27FC236}">
                    <a16:creationId xmlns:a16="http://schemas.microsoft.com/office/drawing/2014/main" id="{605DDF96-27D6-1C49-9C3A-9FDFA8C5D5AC}"/>
                  </a:ext>
                </a:extLst>
              </p:cNvPr>
              <p:cNvCxnSpPr>
                <a:cxnSpLocks/>
              </p:cNvCxnSpPr>
              <p:nvPr/>
            </p:nvCxnSpPr>
            <p:spPr>
              <a:xfrm flipH="1">
                <a:off x="7495182" y="1539040"/>
                <a:ext cx="293152" cy="183140"/>
              </a:xfrm>
              <a:prstGeom prst="line">
                <a:avLst/>
              </a:prstGeom>
              <a:ln w="9525" cap="rnd" cmpd="sng">
                <a:solidFill>
                  <a:schemeClr val="tx2"/>
                </a:solidFill>
                <a:headEnd w="sm" len="sm"/>
                <a:tailEnd type="oval" w="sm" len="sm"/>
              </a:ln>
              <a:effectLst/>
            </p:spPr>
            <p:style>
              <a:lnRef idx="2">
                <a:schemeClr val="accent1"/>
              </a:lnRef>
              <a:fillRef idx="0">
                <a:schemeClr val="accent1"/>
              </a:fillRef>
              <a:effectRef idx="1">
                <a:schemeClr val="accent1"/>
              </a:effectRef>
              <a:fontRef idx="minor">
                <a:schemeClr val="tx1"/>
              </a:fontRef>
            </p:style>
          </p:cxnSp>
        </p:grpSp>
        <p:grpSp>
          <p:nvGrpSpPr>
            <p:cNvPr id="323" name="Group 322">
              <a:extLst>
                <a:ext uri="{FF2B5EF4-FFF2-40B4-BE49-F238E27FC236}">
                  <a16:creationId xmlns:a16="http://schemas.microsoft.com/office/drawing/2014/main" id="{E9354398-1010-9343-B34E-114E14BFB578}"/>
                </a:ext>
              </a:extLst>
            </p:cNvPr>
            <p:cNvGrpSpPr/>
            <p:nvPr/>
          </p:nvGrpSpPr>
          <p:grpSpPr>
            <a:xfrm>
              <a:off x="7471108" y="4678046"/>
              <a:ext cx="946270" cy="183140"/>
              <a:chOff x="7471108" y="4678046"/>
              <a:chExt cx="946270" cy="183140"/>
            </a:xfrm>
          </p:grpSpPr>
          <p:cxnSp>
            <p:nvCxnSpPr>
              <p:cNvPr id="324" name="Straight Arrow Connector 323">
                <a:extLst>
                  <a:ext uri="{FF2B5EF4-FFF2-40B4-BE49-F238E27FC236}">
                    <a16:creationId xmlns:a16="http://schemas.microsoft.com/office/drawing/2014/main" id="{B405CEED-4020-3F4C-94B3-A073C1DAC618}"/>
                  </a:ext>
                </a:extLst>
              </p:cNvPr>
              <p:cNvCxnSpPr>
                <a:cxnSpLocks/>
              </p:cNvCxnSpPr>
              <p:nvPr/>
            </p:nvCxnSpPr>
            <p:spPr>
              <a:xfrm flipV="1">
                <a:off x="7769040" y="4856648"/>
                <a:ext cx="648338" cy="0"/>
              </a:xfrm>
              <a:prstGeom prst="straightConnector1">
                <a:avLst/>
              </a:prstGeom>
              <a:ln w="9525" cap="rnd" cmpd="sng">
                <a:solidFill>
                  <a:schemeClr val="tx2"/>
                </a:solidFill>
                <a:headEnd type="none" w="sm" len="sm"/>
                <a:tailEnd type="oval" w="sm" len="sm"/>
              </a:ln>
              <a:effectLst/>
            </p:spPr>
            <p:style>
              <a:lnRef idx="2">
                <a:schemeClr val="accent1"/>
              </a:lnRef>
              <a:fillRef idx="0">
                <a:schemeClr val="accent1"/>
              </a:fillRef>
              <a:effectRef idx="1">
                <a:schemeClr val="accent1"/>
              </a:effectRef>
              <a:fontRef idx="minor">
                <a:schemeClr val="tx1"/>
              </a:fontRef>
            </p:style>
          </p:cxnSp>
          <p:cxnSp>
            <p:nvCxnSpPr>
              <p:cNvPr id="325" name="Straight Connector 324">
                <a:extLst>
                  <a:ext uri="{FF2B5EF4-FFF2-40B4-BE49-F238E27FC236}">
                    <a16:creationId xmlns:a16="http://schemas.microsoft.com/office/drawing/2014/main" id="{95F91DE8-8DEC-9347-A296-E12A6DAE6203}"/>
                  </a:ext>
                </a:extLst>
              </p:cNvPr>
              <p:cNvCxnSpPr>
                <a:cxnSpLocks/>
              </p:cNvCxnSpPr>
              <p:nvPr/>
            </p:nvCxnSpPr>
            <p:spPr>
              <a:xfrm flipH="1" flipV="1">
                <a:off x="7471108" y="4678046"/>
                <a:ext cx="293152" cy="183140"/>
              </a:xfrm>
              <a:prstGeom prst="line">
                <a:avLst/>
              </a:prstGeom>
              <a:ln w="9525" cap="rnd" cmpd="sng">
                <a:solidFill>
                  <a:schemeClr val="tx2"/>
                </a:solidFill>
                <a:headEnd w="sm" len="sm"/>
                <a:tailEnd type="oval" w="sm" len="sm"/>
              </a:ln>
              <a:effectLst/>
            </p:spPr>
            <p:style>
              <a:lnRef idx="2">
                <a:schemeClr val="accent1"/>
              </a:lnRef>
              <a:fillRef idx="0">
                <a:schemeClr val="accent1"/>
              </a:fillRef>
              <a:effectRef idx="1">
                <a:schemeClr val="accent1"/>
              </a:effectRef>
              <a:fontRef idx="minor">
                <a:schemeClr val="tx1"/>
              </a:fontRef>
            </p:style>
          </p:cxnSp>
        </p:grpSp>
      </p:grpSp>
      <p:sp>
        <p:nvSpPr>
          <p:cNvPr id="10" name="Footer Placeholder 9">
            <a:extLst>
              <a:ext uri="{FF2B5EF4-FFF2-40B4-BE49-F238E27FC236}">
                <a16:creationId xmlns:a16="http://schemas.microsoft.com/office/drawing/2014/main" id="{5D958D44-4919-2D45-B3EE-812E5C736539}"/>
              </a:ext>
            </a:extLst>
          </p:cNvPr>
          <p:cNvSpPr>
            <a:spLocks noGrp="1"/>
          </p:cNvSpPr>
          <p:nvPr>
            <p:ph type="ftr" sz="quarter" idx="3"/>
          </p:nvPr>
        </p:nvSpPr>
        <p:spPr/>
        <p:txBody>
          <a:bodyPr/>
          <a:lstStyle/>
          <a:p>
            <a:pPr marL="0" marR="0" lvl="0" indent="0" algn="l" defTabSz="457062" rtl="0" eaLnBrk="1" fontAlgn="auto" latinLnBrk="0" hangingPunct="1">
              <a:lnSpc>
                <a:spcPct val="100000"/>
              </a:lnSpc>
              <a:spcBef>
                <a:spcPts val="400"/>
              </a:spcBef>
              <a:spcAft>
                <a:spcPts val="400"/>
              </a:spcAft>
              <a:buClrTx/>
              <a:buSzTx/>
              <a:buFont typeface="Arial" panose="020B0604020202020204" pitchFamily="34" charset="0"/>
              <a:buNone/>
              <a:tabLst/>
              <a:defRPr/>
            </a:pPr>
            <a:r>
              <a:rPr kumimoji="0" lang="en-US" sz="600" b="0" i="0" u="none" strike="noStrike" kern="0" cap="none" spc="0" normalizeH="0" baseline="0" noProof="0">
                <a:ln>
                  <a:noFill/>
                </a:ln>
                <a:solidFill>
                  <a:srgbClr val="201F1F">
                    <a:alpha val="60000"/>
                  </a:srgbClr>
                </a:solidFill>
                <a:effectLst/>
                <a:uLnTx/>
                <a:uFillTx/>
                <a:latin typeface="Century Gothic"/>
                <a:ea typeface="+mn-ea"/>
                <a:cs typeface="Times New Roman" panose="02020603050405020304" pitchFamily="18" charset="0"/>
              </a:rPr>
              <a:t>© 2021 Xandr Inc. Xandr℠, the Kite logo, AT&amp;T, the Globe logo and other marks are trademarks and service marks of AT&amp;T Intellectual Property and/or AT&amp;T affiliated companies. All other marks contained herein are the property of their respective owners.</a:t>
            </a:r>
          </a:p>
        </p:txBody>
      </p:sp>
      <p:sp>
        <p:nvSpPr>
          <p:cNvPr id="12" name="Slide Number Placeholder 11">
            <a:extLst>
              <a:ext uri="{FF2B5EF4-FFF2-40B4-BE49-F238E27FC236}">
                <a16:creationId xmlns:a16="http://schemas.microsoft.com/office/drawing/2014/main" id="{EC89197B-153B-764E-A0D5-F7A79A858C17}"/>
              </a:ext>
            </a:extLst>
          </p:cNvPr>
          <p:cNvSpPr>
            <a:spLocks noGrp="1"/>
          </p:cNvSpPr>
          <p:nvPr>
            <p:ph type="sldNum" sz="quarter" idx="4"/>
          </p:nvPr>
        </p:nvSpPr>
        <p:spPr/>
        <p:txBody>
          <a:bodyPr/>
          <a:lstStyle/>
          <a:p>
            <a:pPr marL="0" marR="0" lvl="0" indent="0" algn="l" defTabSz="457062" rtl="0" eaLnBrk="1" fontAlgn="auto" latinLnBrk="0" hangingPunct="1">
              <a:lnSpc>
                <a:spcPct val="100000"/>
              </a:lnSpc>
              <a:spcBef>
                <a:spcPts val="0"/>
              </a:spcBef>
              <a:spcAft>
                <a:spcPts val="0"/>
              </a:spcAft>
              <a:buClrTx/>
              <a:buSzTx/>
              <a:buFont typeface="Arial" panose="020B0604020202020204" pitchFamily="34" charset="0"/>
              <a:buNone/>
              <a:tabLst/>
              <a:defRPr/>
            </a:pPr>
            <a:fld id="{B039CED7-89A6-0D48-93AF-800B78660EBD}" type="slidenum">
              <a:rPr kumimoji="0" lang="en-US" sz="800" b="0" i="0" u="none" strike="noStrike" kern="1200" cap="none" spc="0" normalizeH="0" baseline="0" noProof="0">
                <a:ln>
                  <a:noFill/>
                </a:ln>
                <a:solidFill>
                  <a:srgbClr val="201F1F">
                    <a:alpha val="60000"/>
                  </a:srgbClr>
                </a:solidFill>
                <a:effectLst/>
                <a:uLnTx/>
                <a:uFillTx/>
                <a:latin typeface="Century Gothic"/>
                <a:ea typeface="+mn-ea"/>
                <a:cs typeface="Times New Roman" panose="02020603050405020304" pitchFamily="18" charset="0"/>
              </a:rPr>
              <a:pPr marL="0" marR="0" lvl="0" indent="0" algn="l" defTabSz="457062" rtl="0" eaLnBrk="1" fontAlgn="auto" latinLnBrk="0" hangingPunct="1">
                <a:lnSpc>
                  <a:spcPct val="100000"/>
                </a:lnSpc>
                <a:spcBef>
                  <a:spcPts val="0"/>
                </a:spcBef>
                <a:spcAft>
                  <a:spcPts val="0"/>
                </a:spcAft>
                <a:buClrTx/>
                <a:buSzTx/>
                <a:buFont typeface="Arial" panose="020B0604020202020204" pitchFamily="34" charset="0"/>
                <a:buNone/>
                <a:tabLst/>
                <a:defRPr/>
              </a:pPr>
              <a:t>3</a:t>
            </a:fld>
            <a:endParaRPr kumimoji="0" lang="en-US" sz="800" b="0" i="0" u="none" strike="noStrike" kern="1200" cap="none" spc="0" normalizeH="0" baseline="0" noProof="0">
              <a:ln>
                <a:noFill/>
              </a:ln>
              <a:solidFill>
                <a:srgbClr val="201F1F">
                  <a:alpha val="60000"/>
                </a:srgbClr>
              </a:solidFill>
              <a:effectLst/>
              <a:uLnTx/>
              <a:uFillTx/>
              <a:latin typeface="Century Gothic"/>
              <a:ea typeface="+mn-ea"/>
              <a:cs typeface="Times New Roman" panose="02020603050405020304" pitchFamily="18" charset="0"/>
            </a:endParaRPr>
          </a:p>
        </p:txBody>
      </p:sp>
      <p:sp>
        <p:nvSpPr>
          <p:cNvPr id="15" name="Title 14">
            <a:extLst>
              <a:ext uri="{FF2B5EF4-FFF2-40B4-BE49-F238E27FC236}">
                <a16:creationId xmlns:a16="http://schemas.microsoft.com/office/drawing/2014/main" id="{6792A606-74CC-4F52-A6AE-D07703ED8B97}"/>
              </a:ext>
            </a:extLst>
          </p:cNvPr>
          <p:cNvSpPr>
            <a:spLocks noGrp="1"/>
          </p:cNvSpPr>
          <p:nvPr>
            <p:ph type="title"/>
          </p:nvPr>
        </p:nvSpPr>
        <p:spPr>
          <a:xfrm>
            <a:off x="228600" y="201168"/>
            <a:ext cx="10800000" cy="332399"/>
          </a:xfrm>
        </p:spPr>
        <p:txBody>
          <a:bodyPr/>
          <a:lstStyle/>
          <a:p>
            <a:r>
              <a:rPr lang="en-GB" sz="2400"/>
              <a:t>Xandr enables you to leverage your data science capabilities to create differentiation</a:t>
            </a:r>
          </a:p>
        </p:txBody>
      </p:sp>
      <p:pic>
        <p:nvPicPr>
          <p:cNvPr id="59" name="Graphic 58">
            <a:extLst>
              <a:ext uri="{FF2B5EF4-FFF2-40B4-BE49-F238E27FC236}">
                <a16:creationId xmlns:a16="http://schemas.microsoft.com/office/drawing/2014/main" id="{746F5375-6EB2-45CB-80AB-0F4CE39DF513}"/>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452586" y="2964075"/>
            <a:ext cx="1342674" cy="1641051"/>
          </a:xfrm>
          <a:prstGeom prst="rect">
            <a:avLst/>
          </a:prstGeom>
        </p:spPr>
      </p:pic>
      <p:grpSp>
        <p:nvGrpSpPr>
          <p:cNvPr id="53" name="Group 52">
            <a:extLst>
              <a:ext uri="{FF2B5EF4-FFF2-40B4-BE49-F238E27FC236}">
                <a16:creationId xmlns:a16="http://schemas.microsoft.com/office/drawing/2014/main" id="{B9F62F97-7461-4C8F-82A0-877E6DE98D9A}"/>
              </a:ext>
            </a:extLst>
          </p:cNvPr>
          <p:cNvGrpSpPr/>
          <p:nvPr/>
        </p:nvGrpSpPr>
        <p:grpSpPr>
          <a:xfrm>
            <a:off x="7480090" y="2574082"/>
            <a:ext cx="1115225" cy="2624735"/>
            <a:chOff x="7471108" y="2235083"/>
            <a:chExt cx="1066653" cy="2626103"/>
          </a:xfrm>
        </p:grpSpPr>
        <p:cxnSp>
          <p:nvCxnSpPr>
            <p:cNvPr id="54" name="Straight Arrow Connector 53">
              <a:extLst>
                <a:ext uri="{FF2B5EF4-FFF2-40B4-BE49-F238E27FC236}">
                  <a16:creationId xmlns:a16="http://schemas.microsoft.com/office/drawing/2014/main" id="{9B2A1386-7075-4D85-8473-094B8388BF00}"/>
                </a:ext>
              </a:extLst>
            </p:cNvPr>
            <p:cNvCxnSpPr>
              <a:cxnSpLocks/>
            </p:cNvCxnSpPr>
            <p:nvPr/>
          </p:nvCxnSpPr>
          <p:spPr>
            <a:xfrm>
              <a:off x="7847090" y="3541382"/>
              <a:ext cx="690671" cy="0"/>
            </a:xfrm>
            <a:prstGeom prst="straightConnector1">
              <a:avLst/>
            </a:prstGeom>
            <a:ln w="9525" cmpd="sng">
              <a:solidFill>
                <a:schemeClr val="accent3"/>
              </a:solidFill>
              <a:headEnd type="oval" w="sm" len="sm"/>
              <a:tailEnd type="oval" w="sm" len="sm"/>
            </a:ln>
            <a:effectLst/>
          </p:spPr>
          <p:style>
            <a:lnRef idx="2">
              <a:schemeClr val="accent1"/>
            </a:lnRef>
            <a:fillRef idx="0">
              <a:schemeClr val="accent1"/>
            </a:fillRef>
            <a:effectRef idx="1">
              <a:schemeClr val="accent1"/>
            </a:effectRef>
            <a:fontRef idx="minor">
              <a:schemeClr val="tx1"/>
            </a:fontRef>
          </p:style>
        </p:cxnSp>
        <p:grpSp>
          <p:nvGrpSpPr>
            <p:cNvPr id="55" name="Group 54">
              <a:extLst>
                <a:ext uri="{FF2B5EF4-FFF2-40B4-BE49-F238E27FC236}">
                  <a16:creationId xmlns:a16="http://schemas.microsoft.com/office/drawing/2014/main" id="{3C1386FC-BEDB-44BC-A4F3-B48FEC7125C6}"/>
                </a:ext>
              </a:extLst>
            </p:cNvPr>
            <p:cNvGrpSpPr/>
            <p:nvPr/>
          </p:nvGrpSpPr>
          <p:grpSpPr>
            <a:xfrm>
              <a:off x="7495182" y="2235083"/>
              <a:ext cx="946278" cy="184929"/>
              <a:chOff x="7495182" y="1537251"/>
              <a:chExt cx="946278" cy="184929"/>
            </a:xfrm>
          </p:grpSpPr>
          <p:cxnSp>
            <p:nvCxnSpPr>
              <p:cNvPr id="61" name="Straight Arrow Connector 60">
                <a:extLst>
                  <a:ext uri="{FF2B5EF4-FFF2-40B4-BE49-F238E27FC236}">
                    <a16:creationId xmlns:a16="http://schemas.microsoft.com/office/drawing/2014/main" id="{298E1A5A-10CB-41B7-9DAC-7F28DEE17BBC}"/>
                  </a:ext>
                </a:extLst>
              </p:cNvPr>
              <p:cNvCxnSpPr>
                <a:cxnSpLocks/>
              </p:cNvCxnSpPr>
              <p:nvPr/>
            </p:nvCxnSpPr>
            <p:spPr>
              <a:xfrm>
                <a:off x="7793122" y="1537251"/>
                <a:ext cx="648338" cy="0"/>
              </a:xfrm>
              <a:prstGeom prst="straightConnector1">
                <a:avLst/>
              </a:prstGeom>
              <a:ln w="9525" cap="rnd" cmpd="sng">
                <a:solidFill>
                  <a:schemeClr val="accent3"/>
                </a:solidFill>
                <a:headEnd type="none" w="sm" len="sm"/>
                <a:tailEnd type="oval" w="sm" len="sm"/>
              </a:ln>
              <a:effectLst/>
            </p:spPr>
            <p:style>
              <a:lnRef idx="2">
                <a:schemeClr val="accent1"/>
              </a:lnRef>
              <a:fillRef idx="0">
                <a:schemeClr val="accent1"/>
              </a:fillRef>
              <a:effectRef idx="1">
                <a:schemeClr val="accent1"/>
              </a:effectRef>
              <a:fontRef idx="minor">
                <a:schemeClr val="tx1"/>
              </a:fontRef>
            </p:style>
          </p:cxnSp>
          <p:cxnSp>
            <p:nvCxnSpPr>
              <p:cNvPr id="62" name="Straight Connector 61">
                <a:extLst>
                  <a:ext uri="{FF2B5EF4-FFF2-40B4-BE49-F238E27FC236}">
                    <a16:creationId xmlns:a16="http://schemas.microsoft.com/office/drawing/2014/main" id="{89080031-E150-4A9A-9522-1C87626F28FC}"/>
                  </a:ext>
                </a:extLst>
              </p:cNvPr>
              <p:cNvCxnSpPr>
                <a:cxnSpLocks/>
              </p:cNvCxnSpPr>
              <p:nvPr/>
            </p:nvCxnSpPr>
            <p:spPr>
              <a:xfrm flipH="1">
                <a:off x="7495182" y="1539040"/>
                <a:ext cx="293152" cy="183140"/>
              </a:xfrm>
              <a:prstGeom prst="line">
                <a:avLst/>
              </a:prstGeom>
              <a:ln w="9525" cap="rnd" cmpd="sng">
                <a:solidFill>
                  <a:schemeClr val="accent3"/>
                </a:solidFill>
                <a:headEnd w="sm" len="sm"/>
                <a:tailEnd type="oval" w="sm" len="sm"/>
              </a:ln>
              <a:effectLst/>
            </p:spPr>
            <p:style>
              <a:lnRef idx="2">
                <a:schemeClr val="accent1"/>
              </a:lnRef>
              <a:fillRef idx="0">
                <a:schemeClr val="accent1"/>
              </a:fillRef>
              <a:effectRef idx="1">
                <a:schemeClr val="accent1"/>
              </a:effectRef>
              <a:fontRef idx="minor">
                <a:schemeClr val="tx1"/>
              </a:fontRef>
            </p:style>
          </p:cxnSp>
        </p:grpSp>
        <p:grpSp>
          <p:nvGrpSpPr>
            <p:cNvPr id="56" name="Group 55">
              <a:extLst>
                <a:ext uri="{FF2B5EF4-FFF2-40B4-BE49-F238E27FC236}">
                  <a16:creationId xmlns:a16="http://schemas.microsoft.com/office/drawing/2014/main" id="{1FFC31AB-1FDD-4EB5-BCD0-E44392213303}"/>
                </a:ext>
              </a:extLst>
            </p:cNvPr>
            <p:cNvGrpSpPr/>
            <p:nvPr/>
          </p:nvGrpSpPr>
          <p:grpSpPr>
            <a:xfrm>
              <a:off x="7471108" y="4678046"/>
              <a:ext cx="946270" cy="183140"/>
              <a:chOff x="7471108" y="4678046"/>
              <a:chExt cx="946270" cy="183140"/>
            </a:xfrm>
          </p:grpSpPr>
          <p:cxnSp>
            <p:nvCxnSpPr>
              <p:cNvPr id="57" name="Straight Arrow Connector 56">
                <a:extLst>
                  <a:ext uri="{FF2B5EF4-FFF2-40B4-BE49-F238E27FC236}">
                    <a16:creationId xmlns:a16="http://schemas.microsoft.com/office/drawing/2014/main" id="{512EDFE7-680E-4A2A-A3E5-B2C95715AC6C}"/>
                  </a:ext>
                </a:extLst>
              </p:cNvPr>
              <p:cNvCxnSpPr>
                <a:cxnSpLocks/>
              </p:cNvCxnSpPr>
              <p:nvPr/>
            </p:nvCxnSpPr>
            <p:spPr>
              <a:xfrm flipV="1">
                <a:off x="7769040" y="4856648"/>
                <a:ext cx="648338" cy="0"/>
              </a:xfrm>
              <a:prstGeom prst="straightConnector1">
                <a:avLst/>
              </a:prstGeom>
              <a:ln w="9525" cap="rnd" cmpd="sng">
                <a:solidFill>
                  <a:schemeClr val="accent3"/>
                </a:solidFill>
                <a:headEnd type="none" w="sm" len="sm"/>
                <a:tailEnd type="oval" w="sm" len="sm"/>
              </a:ln>
              <a:effectLst/>
            </p:spPr>
            <p:style>
              <a:lnRef idx="2">
                <a:schemeClr val="accent1"/>
              </a:lnRef>
              <a:fillRef idx="0">
                <a:schemeClr val="accent1"/>
              </a:fillRef>
              <a:effectRef idx="1">
                <a:schemeClr val="accent1"/>
              </a:effectRef>
              <a:fontRef idx="minor">
                <a:schemeClr val="tx1"/>
              </a:fontRef>
            </p:style>
          </p:cxnSp>
          <p:cxnSp>
            <p:nvCxnSpPr>
              <p:cNvPr id="58" name="Straight Connector 57">
                <a:extLst>
                  <a:ext uri="{FF2B5EF4-FFF2-40B4-BE49-F238E27FC236}">
                    <a16:creationId xmlns:a16="http://schemas.microsoft.com/office/drawing/2014/main" id="{6076877C-D197-4895-B93A-17C9A97FC176}"/>
                  </a:ext>
                </a:extLst>
              </p:cNvPr>
              <p:cNvCxnSpPr>
                <a:cxnSpLocks/>
              </p:cNvCxnSpPr>
              <p:nvPr/>
            </p:nvCxnSpPr>
            <p:spPr>
              <a:xfrm flipH="1" flipV="1">
                <a:off x="7471108" y="4678046"/>
                <a:ext cx="293152" cy="183140"/>
              </a:xfrm>
              <a:prstGeom prst="line">
                <a:avLst/>
              </a:prstGeom>
              <a:ln w="9525" cap="rnd" cmpd="sng">
                <a:solidFill>
                  <a:schemeClr val="accent3"/>
                </a:solidFill>
                <a:headEnd w="sm" len="sm"/>
                <a:tailEnd type="oval" w="sm" len="sm"/>
              </a:ln>
              <a:effectLst/>
            </p:spPr>
            <p:style>
              <a:lnRef idx="2">
                <a:schemeClr val="accent1"/>
              </a:lnRef>
              <a:fillRef idx="0">
                <a:schemeClr val="accent1"/>
              </a:fillRef>
              <a:effectRef idx="1">
                <a:schemeClr val="accent1"/>
              </a:effectRef>
              <a:fontRef idx="minor">
                <a:schemeClr val="tx1"/>
              </a:fontRef>
            </p:style>
          </p:cxnSp>
        </p:grpSp>
      </p:grpSp>
    </p:spTree>
    <p:extLst>
      <p:ext uri="{BB962C8B-B14F-4D97-AF65-F5344CB8AC3E}">
        <p14:creationId xmlns:p14="http://schemas.microsoft.com/office/powerpoint/2010/main" val="5977103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DDDC53-0C3E-F446-93CB-5243274484AF}"/>
              </a:ext>
            </a:extLst>
          </p:cNvPr>
          <p:cNvSpPr>
            <a:spLocks noGrp="1"/>
          </p:cNvSpPr>
          <p:nvPr>
            <p:ph type="title"/>
          </p:nvPr>
        </p:nvSpPr>
        <p:spPr>
          <a:xfrm>
            <a:off x="228600" y="201168"/>
            <a:ext cx="5865812" cy="332399"/>
          </a:xfrm>
        </p:spPr>
        <p:txBody>
          <a:bodyPr/>
          <a:lstStyle/>
          <a:p>
            <a:r>
              <a:rPr lang="en-US" sz="2400"/>
              <a:t>Introducing Xandr’s Data Science Toolkit</a:t>
            </a:r>
          </a:p>
        </p:txBody>
      </p:sp>
      <p:sp>
        <p:nvSpPr>
          <p:cNvPr id="12" name="Text Placeholder 11">
            <a:extLst>
              <a:ext uri="{FF2B5EF4-FFF2-40B4-BE49-F238E27FC236}">
                <a16:creationId xmlns:a16="http://schemas.microsoft.com/office/drawing/2014/main" id="{B6EBE70D-DAC1-4803-BA93-DE550DD2F0F3}"/>
              </a:ext>
            </a:extLst>
          </p:cNvPr>
          <p:cNvSpPr>
            <a:spLocks noGrp="1"/>
          </p:cNvSpPr>
          <p:nvPr>
            <p:ph type="body" sz="quarter" idx="24"/>
          </p:nvPr>
        </p:nvSpPr>
        <p:spPr>
          <a:xfrm>
            <a:off x="228600" y="594361"/>
            <a:ext cx="9089570" cy="267124"/>
          </a:xfrm>
        </p:spPr>
        <p:txBody>
          <a:bodyPr/>
          <a:lstStyle/>
          <a:p>
            <a:r>
              <a:rPr lang="en-GB" sz="1600" dirty="0"/>
              <a:t>Differentiate your media buying with advanced customization and valuable insights</a:t>
            </a:r>
          </a:p>
        </p:txBody>
      </p:sp>
      <p:sp>
        <p:nvSpPr>
          <p:cNvPr id="14" name="Text Placeholder 13">
            <a:extLst>
              <a:ext uri="{FF2B5EF4-FFF2-40B4-BE49-F238E27FC236}">
                <a16:creationId xmlns:a16="http://schemas.microsoft.com/office/drawing/2014/main" id="{F588A6D0-CA98-42CB-BFB8-A7119AA3E4E0}"/>
              </a:ext>
            </a:extLst>
          </p:cNvPr>
          <p:cNvSpPr>
            <a:spLocks noGrp="1"/>
          </p:cNvSpPr>
          <p:nvPr>
            <p:ph type="body" sz="quarter" idx="28"/>
          </p:nvPr>
        </p:nvSpPr>
        <p:spPr/>
        <p:txBody>
          <a:bodyPr/>
          <a:lstStyle/>
          <a:p>
            <a:endParaRPr lang="en-GB"/>
          </a:p>
        </p:txBody>
      </p:sp>
      <p:sp>
        <p:nvSpPr>
          <p:cNvPr id="3" name="Footer Placeholder 2">
            <a:extLst>
              <a:ext uri="{FF2B5EF4-FFF2-40B4-BE49-F238E27FC236}">
                <a16:creationId xmlns:a16="http://schemas.microsoft.com/office/drawing/2014/main" id="{63CAC346-45FB-EF47-AA8A-CAF249D1CB79}"/>
              </a:ext>
            </a:extLst>
          </p:cNvPr>
          <p:cNvSpPr>
            <a:spLocks noGrp="1"/>
          </p:cNvSpPr>
          <p:nvPr>
            <p:ph type="ftr" sz="quarter" idx="3"/>
          </p:nvPr>
        </p:nvSpPr>
        <p:spPr/>
        <p:txBody>
          <a:bodyPr/>
          <a:lstStyle/>
          <a:p>
            <a:pPr marL="0" marR="0" lvl="0" indent="0" algn="l" defTabSz="457062" rtl="0" eaLnBrk="1" fontAlgn="auto" latinLnBrk="0" hangingPunct="1">
              <a:lnSpc>
                <a:spcPct val="100000"/>
              </a:lnSpc>
              <a:spcBef>
                <a:spcPts val="400"/>
              </a:spcBef>
              <a:spcAft>
                <a:spcPts val="400"/>
              </a:spcAft>
              <a:buClrTx/>
              <a:buSzTx/>
              <a:buFont typeface="Arial" panose="020B0604020202020204" pitchFamily="34" charset="0"/>
              <a:buNone/>
              <a:tabLst/>
              <a:defRPr/>
            </a:pPr>
            <a:r>
              <a:rPr kumimoji="0" lang="en-US" sz="600" b="0" i="0" u="none" strike="noStrike" kern="1200" cap="none" spc="0" normalizeH="0" baseline="0" noProof="0">
                <a:ln>
                  <a:noFill/>
                </a:ln>
                <a:solidFill>
                  <a:srgbClr val="201F1F">
                    <a:alpha val="60000"/>
                  </a:srgbClr>
                </a:solidFill>
                <a:effectLst/>
                <a:uLnTx/>
                <a:uFillTx/>
                <a:latin typeface="Century Gothic"/>
                <a:ea typeface="+mn-ea"/>
                <a:cs typeface="Times New Roman" panose="02020603050405020304" pitchFamily="18" charset="0"/>
              </a:rPr>
              <a:t>© 2021 Xandr Inc. Xandr℠, the Kite logo, AT&amp;T, the Globe logo and other marks are trademarks and service marks of AT&amp;T Intellectual Property and/or AT&amp;T affiliated companies. All other marks contained herein are the property of their respective owners.</a:t>
            </a:r>
          </a:p>
        </p:txBody>
      </p:sp>
      <p:sp>
        <p:nvSpPr>
          <p:cNvPr id="4" name="Slide Number Placeholder 3">
            <a:extLst>
              <a:ext uri="{FF2B5EF4-FFF2-40B4-BE49-F238E27FC236}">
                <a16:creationId xmlns:a16="http://schemas.microsoft.com/office/drawing/2014/main" id="{82D087E2-FB56-CD42-88FC-E5D86D5D8D29}"/>
              </a:ext>
            </a:extLst>
          </p:cNvPr>
          <p:cNvSpPr>
            <a:spLocks noGrp="1"/>
          </p:cNvSpPr>
          <p:nvPr>
            <p:ph type="sldNum" sz="quarter" idx="4"/>
          </p:nvPr>
        </p:nvSpPr>
        <p:spPr/>
        <p:txBody>
          <a:bodyPr/>
          <a:lstStyle/>
          <a:p>
            <a:pPr marL="0" marR="0" lvl="0" indent="0" algn="l" defTabSz="457062" rtl="0" eaLnBrk="1" fontAlgn="auto" latinLnBrk="0" hangingPunct="1">
              <a:lnSpc>
                <a:spcPct val="100000"/>
              </a:lnSpc>
              <a:spcBef>
                <a:spcPts val="0"/>
              </a:spcBef>
              <a:spcAft>
                <a:spcPts val="0"/>
              </a:spcAft>
              <a:buClrTx/>
              <a:buSzTx/>
              <a:buFont typeface="Arial" panose="020B0604020202020204" pitchFamily="34" charset="0"/>
              <a:buNone/>
              <a:tabLst/>
              <a:defRPr/>
            </a:pPr>
            <a:fld id="{B039CED7-89A6-0D48-93AF-800B78660EBD}" type="slidenum">
              <a:rPr kumimoji="0" lang="en-US" sz="800" b="0" i="0" u="none" strike="noStrike" kern="1200" cap="none" spc="0" normalizeH="0" baseline="0" noProof="0">
                <a:ln>
                  <a:noFill/>
                </a:ln>
                <a:solidFill>
                  <a:srgbClr val="201F1F">
                    <a:alpha val="60000"/>
                  </a:srgbClr>
                </a:solidFill>
                <a:effectLst/>
                <a:uLnTx/>
                <a:uFillTx/>
                <a:latin typeface="Century Gothic"/>
                <a:ea typeface="+mn-ea"/>
                <a:cs typeface="Times New Roman" panose="02020603050405020304" pitchFamily="18" charset="0"/>
              </a:rPr>
              <a:pPr marL="0" marR="0" lvl="0" indent="0" algn="l" defTabSz="457062" rtl="0" eaLnBrk="1" fontAlgn="auto" latinLnBrk="0" hangingPunct="1">
                <a:lnSpc>
                  <a:spcPct val="100000"/>
                </a:lnSpc>
                <a:spcBef>
                  <a:spcPts val="0"/>
                </a:spcBef>
                <a:spcAft>
                  <a:spcPts val="0"/>
                </a:spcAft>
                <a:buClrTx/>
                <a:buSzTx/>
                <a:buFont typeface="Arial" panose="020B0604020202020204" pitchFamily="34" charset="0"/>
                <a:buNone/>
                <a:tabLst/>
                <a:defRPr/>
              </a:pPr>
              <a:t>4</a:t>
            </a:fld>
            <a:endParaRPr kumimoji="0" lang="en-US" sz="800" b="0" i="0" u="none" strike="noStrike" kern="1200" cap="none" spc="0" normalizeH="0" baseline="0" noProof="0">
              <a:ln>
                <a:noFill/>
              </a:ln>
              <a:solidFill>
                <a:srgbClr val="201F1F">
                  <a:alpha val="60000"/>
                </a:srgbClr>
              </a:solidFill>
              <a:effectLst/>
              <a:uLnTx/>
              <a:uFillTx/>
              <a:latin typeface="Century Gothic"/>
              <a:ea typeface="+mn-ea"/>
              <a:cs typeface="Times New Roman" panose="02020603050405020304" pitchFamily="18" charset="0"/>
            </a:endParaRPr>
          </a:p>
        </p:txBody>
      </p:sp>
      <p:sp>
        <p:nvSpPr>
          <p:cNvPr id="5" name="Rectangle 4">
            <a:extLst>
              <a:ext uri="{FF2B5EF4-FFF2-40B4-BE49-F238E27FC236}">
                <a16:creationId xmlns:a16="http://schemas.microsoft.com/office/drawing/2014/main" id="{A11CDD75-05E5-7544-A860-7E1FD0C69B3E}"/>
              </a:ext>
            </a:extLst>
          </p:cNvPr>
          <p:cNvSpPr/>
          <p:nvPr/>
        </p:nvSpPr>
        <p:spPr>
          <a:xfrm>
            <a:off x="0" y="1613645"/>
            <a:ext cx="12188825" cy="2286000"/>
          </a:xfrm>
          <a:prstGeom prst="rect">
            <a:avLst/>
          </a:prstGeom>
          <a:blipFill dpi="0" rotWithShape="1">
            <a:blip r:embed="rId2" cstate="print">
              <a:extLst>
                <a:ext uri="{28A0092B-C50C-407E-A947-70E740481C1C}">
                  <a14:useLocalDpi xmlns:a14="http://schemas.microsoft.com/office/drawing/2010/main"/>
                </a:ext>
              </a:extLst>
            </a:blip>
            <a:srcRect/>
            <a:stretch>
              <a:fillRect l="-21282"/>
            </a:stretch>
          </a:blip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marL="0" marR="0" lvl="0" indent="0" algn="ctr" defTabSz="457062" rtl="0" eaLnBrk="1" fontAlgn="auto" latinLnBrk="0" hangingPunct="1">
              <a:lnSpc>
                <a:spcPct val="100000"/>
              </a:lnSpc>
              <a:spcBef>
                <a:spcPts val="400"/>
              </a:spcBef>
              <a:spcAft>
                <a:spcPts val="400"/>
              </a:spcAft>
              <a:buClrTx/>
              <a:buSzTx/>
              <a:buFont typeface="Arial" panose="020B0604020202020204" pitchFamily="34" charset="0"/>
              <a:buNone/>
              <a:tabLst/>
              <a:defRPr/>
            </a:pPr>
            <a:endParaRPr kumimoji="0" lang="en-US" sz="1400" b="0" i="0" u="none" strike="noStrike" kern="1200" cap="none" spc="0" normalizeH="0" baseline="0" noProof="0">
              <a:ln>
                <a:noFill/>
              </a:ln>
              <a:solidFill>
                <a:srgbClr val="FC5047"/>
              </a:solidFill>
              <a:effectLst/>
              <a:uLnTx/>
              <a:uFillTx/>
              <a:latin typeface="Century Gothic"/>
              <a:ea typeface="+mn-ea"/>
              <a:cs typeface="+mn-cs"/>
            </a:endParaRPr>
          </a:p>
        </p:txBody>
      </p:sp>
      <p:sp>
        <p:nvSpPr>
          <p:cNvPr id="6" name="Rectangle 5">
            <a:extLst>
              <a:ext uri="{FF2B5EF4-FFF2-40B4-BE49-F238E27FC236}">
                <a16:creationId xmlns:a16="http://schemas.microsoft.com/office/drawing/2014/main" id="{99F4B5B3-1614-1C47-B5C4-11EA4FEB2CF2}"/>
              </a:ext>
            </a:extLst>
          </p:cNvPr>
          <p:cNvSpPr/>
          <p:nvPr/>
        </p:nvSpPr>
        <p:spPr>
          <a:xfrm flipH="1">
            <a:off x="0" y="3890680"/>
            <a:ext cx="12188825" cy="2286000"/>
          </a:xfrm>
          <a:prstGeom prst="rect">
            <a:avLst/>
          </a:prstGeom>
          <a:blipFill dpi="0" rotWithShape="1">
            <a:blip r:embed="rId3" cstate="print">
              <a:extLst>
                <a:ext uri="{28A0092B-C50C-407E-A947-70E740481C1C}">
                  <a14:useLocalDpi xmlns:a14="http://schemas.microsoft.com/office/drawing/2010/main"/>
                </a:ext>
              </a:extLst>
            </a:blip>
            <a:srcRect/>
            <a:stretch>
              <a:fillRect l="-15201" r="-6081"/>
            </a:stretch>
          </a:blip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marL="0" marR="0" lvl="0" indent="0" algn="ctr" defTabSz="457062" rtl="0" eaLnBrk="1" fontAlgn="auto" latinLnBrk="0" hangingPunct="1">
              <a:lnSpc>
                <a:spcPct val="100000"/>
              </a:lnSpc>
              <a:spcBef>
                <a:spcPts val="400"/>
              </a:spcBef>
              <a:spcAft>
                <a:spcPts val="400"/>
              </a:spcAft>
              <a:buClrTx/>
              <a:buSzTx/>
              <a:buFont typeface="Arial" panose="020B0604020202020204" pitchFamily="34" charset="0"/>
              <a:buNone/>
              <a:tabLst/>
              <a:defRPr/>
            </a:pPr>
            <a:endParaRPr kumimoji="0" lang="en-US" sz="1400" b="0" i="0" u="none" strike="noStrike" kern="1200" cap="none" spc="0" normalizeH="0" baseline="0" noProof="0">
              <a:ln>
                <a:noFill/>
              </a:ln>
              <a:solidFill>
                <a:srgbClr val="FC5047"/>
              </a:solidFill>
              <a:effectLst/>
              <a:uLnTx/>
              <a:uFillTx/>
              <a:latin typeface="Century Gothic"/>
              <a:ea typeface="+mn-ea"/>
              <a:cs typeface="+mn-cs"/>
            </a:endParaRPr>
          </a:p>
        </p:txBody>
      </p:sp>
      <p:sp>
        <p:nvSpPr>
          <p:cNvPr id="9" name="Text Placeholder 2">
            <a:extLst>
              <a:ext uri="{FF2B5EF4-FFF2-40B4-BE49-F238E27FC236}">
                <a16:creationId xmlns:a16="http://schemas.microsoft.com/office/drawing/2014/main" id="{CBBB4097-95FD-2E45-A294-9CB483C0FB49}"/>
              </a:ext>
            </a:extLst>
          </p:cNvPr>
          <p:cNvSpPr txBox="1">
            <a:spLocks/>
          </p:cNvSpPr>
          <p:nvPr/>
        </p:nvSpPr>
        <p:spPr>
          <a:xfrm>
            <a:off x="3671699" y="2032277"/>
            <a:ext cx="5646471" cy="1322798"/>
          </a:xfrm>
          <a:prstGeom prst="rect">
            <a:avLst/>
          </a:prstGeom>
        </p:spPr>
        <p:txBody>
          <a:bodyPr vert="horz" wrap="square" lIns="0" tIns="0" rIns="0" bIns="0" rtlCol="0" anchor="ctr" anchorCtr="0">
            <a:spAutoFit/>
          </a:bodyPr>
          <a:lstStyle>
            <a:lvl1pPr marL="0" marR="0" indent="0" algn="l" defTabSz="182742" rtl="0" eaLnBrk="1" fontAlgn="auto" latinLnBrk="0" hangingPunct="1">
              <a:lnSpc>
                <a:spcPct val="120000"/>
              </a:lnSpc>
              <a:spcBef>
                <a:spcPts val="0"/>
              </a:spcBef>
              <a:spcAft>
                <a:spcPts val="0"/>
              </a:spcAft>
              <a:buClrTx/>
              <a:buSzTx/>
              <a:buFont typeface="Arial" panose="020B0604020202020204" pitchFamily="34" charset="0"/>
              <a:buNone/>
              <a:tabLst/>
              <a:defRPr lang="en-US" sz="1400" b="0" i="0" kern="0" baseline="0">
                <a:solidFill>
                  <a:schemeClr val="tx2"/>
                </a:solidFill>
                <a:latin typeface="+mn-lt"/>
                <a:ea typeface="+mn-ea"/>
                <a:cs typeface="Times New Roman" panose="02020603050405020304" pitchFamily="18" charset="0"/>
              </a:defRPr>
            </a:lvl1pPr>
            <a:lvl2pPr marL="0" indent="0" algn="l" defTabSz="457062" rtl="0" eaLnBrk="1" latinLnBrk="0" hangingPunct="1">
              <a:lnSpc>
                <a:spcPct val="90000"/>
              </a:lnSpc>
              <a:spcBef>
                <a:spcPts val="0"/>
              </a:spcBef>
              <a:spcAft>
                <a:spcPts val="0"/>
              </a:spcAft>
              <a:buClr>
                <a:schemeClr val="tx2"/>
              </a:buClr>
              <a:buFont typeface="+mj-lt"/>
              <a:buNone/>
              <a:defRPr sz="2800" b="0" i="0" kern="0" cap="none" spc="-30" baseline="0">
                <a:solidFill>
                  <a:schemeClr val="bg1"/>
                </a:solidFill>
                <a:latin typeface="+mj-lt"/>
                <a:ea typeface="+mn-ea"/>
                <a:cs typeface="+mn-cs"/>
              </a:defRPr>
            </a:lvl2pPr>
            <a:lvl3pPr marL="0" indent="0" algn="l" defTabSz="457062" rtl="0" eaLnBrk="1" latinLnBrk="0" hangingPunct="1">
              <a:lnSpc>
                <a:spcPct val="100000"/>
              </a:lnSpc>
              <a:spcBef>
                <a:spcPts val="0"/>
              </a:spcBef>
              <a:spcAft>
                <a:spcPts val="600"/>
              </a:spcAft>
              <a:buClrTx/>
              <a:buFont typeface="Arial" panose="020B0604020202020204" pitchFamily="34" charset="0"/>
              <a:buNone/>
              <a:defRPr sz="1600" b="1" i="0" kern="0" spc="0" baseline="0">
                <a:solidFill>
                  <a:schemeClr val="bg1"/>
                </a:solidFill>
                <a:latin typeface="Century Gothic" panose="020B0502020202020204" pitchFamily="34" charset="0"/>
                <a:ea typeface="+mn-ea"/>
                <a:cs typeface="+mn-cs"/>
              </a:defRPr>
            </a:lvl3pPr>
            <a:lvl4pPr marL="182880" marR="0" indent="-182880" algn="l" defTabSz="182880" rtl="0" eaLnBrk="1" fontAlgn="auto" latinLnBrk="0" hangingPunct="1">
              <a:lnSpc>
                <a:spcPct val="100000"/>
              </a:lnSpc>
              <a:spcBef>
                <a:spcPts val="0"/>
              </a:spcBef>
              <a:spcAft>
                <a:spcPts val="600"/>
              </a:spcAft>
              <a:buClr>
                <a:schemeClr val="tx2"/>
              </a:buClr>
              <a:buSzPct val="100000"/>
              <a:buFont typeface="Arial" panose="020B0604020202020204" pitchFamily="34" charset="0"/>
              <a:buChar char="•"/>
              <a:tabLst>
                <a:tab pos="182880" algn="l"/>
                <a:tab pos="365760" algn="l"/>
                <a:tab pos="548640" algn="l"/>
              </a:tabLst>
              <a:defRPr sz="1400" b="0" i="0" kern="1200" spc="0">
                <a:solidFill>
                  <a:schemeClr val="tx2"/>
                </a:solidFill>
                <a:latin typeface="Century Gothic" panose="020B0502020202020204" pitchFamily="34" charset="0"/>
                <a:ea typeface="+mn-ea"/>
                <a:cs typeface="+mn-cs"/>
              </a:defRPr>
            </a:lvl4pPr>
            <a:lvl5pPr marL="365760" indent="-182880" algn="l" defTabSz="457062" rtl="0" eaLnBrk="1" latinLnBrk="0" hangingPunct="1">
              <a:lnSpc>
                <a:spcPct val="100000"/>
              </a:lnSpc>
              <a:spcBef>
                <a:spcPts val="0"/>
              </a:spcBef>
              <a:spcAft>
                <a:spcPts val="600"/>
              </a:spcAft>
              <a:buClr>
                <a:schemeClr val="tx2"/>
              </a:buClr>
              <a:buFont typeface="Arial" panose="020B0604020202020204" pitchFamily="34" charset="0"/>
              <a:buChar char="•"/>
              <a:tabLst/>
              <a:defRPr sz="1400" b="0" i="0" kern="1200" spc="0">
                <a:solidFill>
                  <a:schemeClr val="tx2"/>
                </a:solidFill>
                <a:latin typeface="Century Gothic" panose="020B0502020202020204" pitchFamily="34" charset="0"/>
                <a:ea typeface="+mn-ea"/>
                <a:cs typeface="+mn-cs"/>
              </a:defRPr>
            </a:lvl5pPr>
            <a:lvl6pPr marL="548640" indent="-182880" algn="l" defTabSz="457062" rtl="0" eaLnBrk="1" latinLnBrk="0" hangingPunct="1">
              <a:lnSpc>
                <a:spcPct val="100000"/>
              </a:lnSpc>
              <a:spcBef>
                <a:spcPts val="0"/>
              </a:spcBef>
              <a:spcAft>
                <a:spcPts val="600"/>
              </a:spcAft>
              <a:buClr>
                <a:schemeClr val="tx2"/>
              </a:buClr>
              <a:buFont typeface="Arial" panose="020B0604020202020204" pitchFamily="34" charset="0"/>
              <a:buChar char="•"/>
              <a:tabLst/>
              <a:defRPr sz="1400" b="0" i="0" kern="1200" spc="0" baseline="0">
                <a:solidFill>
                  <a:schemeClr val="tx2"/>
                </a:solidFill>
                <a:latin typeface="Century Gothic" panose="020B0502020202020204" pitchFamily="34" charset="0"/>
                <a:ea typeface="+mn-ea"/>
                <a:cs typeface="+mn-cs"/>
              </a:defRPr>
            </a:lvl6pPr>
            <a:lvl7pPr marL="0" indent="0" algn="l" defTabSz="457062" rtl="0" eaLnBrk="1" latinLnBrk="0" hangingPunct="1">
              <a:lnSpc>
                <a:spcPct val="100000"/>
              </a:lnSpc>
              <a:spcBef>
                <a:spcPts val="0"/>
              </a:spcBef>
              <a:spcAft>
                <a:spcPts val="0"/>
              </a:spcAft>
              <a:buClr>
                <a:schemeClr val="tx2"/>
              </a:buClr>
              <a:buFont typeface="Arial" panose="020B0604020202020204" pitchFamily="34" charset="0"/>
              <a:buNone/>
              <a:defRPr sz="600" b="0" i="0" kern="900" spc="0" baseline="0">
                <a:solidFill>
                  <a:schemeClr val="tx2"/>
                </a:solidFill>
                <a:latin typeface="+mn-lt"/>
                <a:ea typeface="+mn-ea"/>
                <a:cs typeface="Times New Roman" panose="02020603050405020304" pitchFamily="18" charset="0"/>
              </a:defRPr>
            </a:lvl7pPr>
            <a:lvl8pPr marL="0" indent="0" algn="l" defTabSz="182880" rtl="0" eaLnBrk="1" latinLnBrk="0" hangingPunct="1">
              <a:lnSpc>
                <a:spcPct val="100000"/>
              </a:lnSpc>
              <a:spcBef>
                <a:spcPts val="0"/>
              </a:spcBef>
              <a:spcAft>
                <a:spcPts val="0"/>
              </a:spcAft>
              <a:buFont typeface="Arial" panose="020B0604020202020204" pitchFamily="34" charset="0"/>
              <a:buNone/>
              <a:tabLst/>
              <a:defRPr sz="1200" kern="1200">
                <a:solidFill>
                  <a:schemeClr val="tx2"/>
                </a:solidFill>
                <a:latin typeface="+mn-lt"/>
                <a:ea typeface="+mn-ea"/>
                <a:cs typeface="+mn-cs"/>
              </a:defRPr>
            </a:lvl8pPr>
            <a:lvl9pPr marL="0" indent="0" algn="l" defTabSz="182880" rtl="0" eaLnBrk="1" latinLnBrk="0" hangingPunct="1">
              <a:lnSpc>
                <a:spcPct val="100000"/>
              </a:lnSpc>
              <a:spcBef>
                <a:spcPts val="0"/>
              </a:spcBef>
              <a:spcAft>
                <a:spcPts val="0"/>
              </a:spcAft>
              <a:buFont typeface="Arial" panose="020B0604020202020204" pitchFamily="34" charset="0"/>
              <a:buNone/>
              <a:defRPr sz="1000" b="1" kern="1200">
                <a:solidFill>
                  <a:schemeClr val="tx2"/>
                </a:solidFill>
                <a:latin typeface="+mn-lt"/>
                <a:ea typeface="+mn-ea"/>
                <a:cs typeface="+mn-cs"/>
              </a:defRPr>
            </a:lvl9pPr>
          </a:lstStyle>
          <a:p>
            <a:pPr marL="0" marR="0" lvl="1" indent="0" algn="l" defTabSz="457062" rtl="0" eaLnBrk="1" fontAlgn="auto" latinLnBrk="0" hangingPunct="1">
              <a:lnSpc>
                <a:spcPct val="90000"/>
              </a:lnSpc>
              <a:spcBef>
                <a:spcPts val="0"/>
              </a:spcBef>
              <a:spcAft>
                <a:spcPts val="600"/>
              </a:spcAft>
              <a:buClr>
                <a:srgbClr val="201F1F"/>
              </a:buClr>
              <a:buSzTx/>
              <a:buFont typeface="+mj-lt"/>
              <a:buNone/>
              <a:tabLst/>
              <a:defRPr/>
            </a:pPr>
            <a:r>
              <a:rPr kumimoji="0" lang="en-US" sz="2800" b="0" i="0" u="none" strike="noStrike" kern="0" cap="none" spc="-30" normalizeH="0" baseline="0" noProof="0">
                <a:ln>
                  <a:noFill/>
                </a:ln>
                <a:solidFill>
                  <a:srgbClr val="FC5047"/>
                </a:solidFill>
                <a:effectLst/>
                <a:uLnTx/>
                <a:uFillTx/>
                <a:latin typeface="Times New Roman"/>
                <a:ea typeface="+mn-ea"/>
                <a:cs typeface="+mn-cs"/>
              </a:rPr>
              <a:t>Advanced Customization</a:t>
            </a:r>
          </a:p>
          <a:p>
            <a:pPr marL="0" marR="0" lvl="0" indent="0" algn="l" defTabSz="182742" rtl="0" eaLnBrk="1" fontAlgn="auto" latinLnBrk="0" hangingPunct="1">
              <a:lnSpc>
                <a:spcPct val="120000"/>
              </a:lnSpc>
              <a:spcBef>
                <a:spcPts val="0"/>
              </a:spcBef>
              <a:spcAft>
                <a:spcPts val="0"/>
              </a:spcAft>
              <a:buClrTx/>
              <a:buSzTx/>
              <a:buFont typeface="Arial" panose="020B0604020202020204" pitchFamily="34" charset="0"/>
              <a:buNone/>
              <a:tabLst/>
              <a:defRPr/>
            </a:pPr>
            <a:r>
              <a:rPr kumimoji="0" lang="en-GB" sz="1600" b="0" i="0" u="none" strike="noStrike" kern="0" cap="none" spc="0" normalizeH="0" baseline="0" noProof="0">
                <a:ln>
                  <a:noFill/>
                </a:ln>
                <a:solidFill>
                  <a:srgbClr val="FCF7F7"/>
                </a:solidFill>
                <a:effectLst/>
                <a:uLnTx/>
                <a:uFillTx/>
                <a:latin typeface="Century Gothic"/>
                <a:ea typeface="+mn-ea"/>
                <a:cs typeface="Times New Roman" panose="02020603050405020304" pitchFamily="18" charset="0"/>
              </a:rPr>
              <a:t>Gain an edge on competition by using the most customizable platform to build a bidding strategy tailored to advertisers’ needs</a:t>
            </a:r>
            <a:endParaRPr kumimoji="0" lang="en-US" sz="1600" b="0" i="0" u="none" strike="noStrike" kern="0" cap="none" spc="0" normalizeH="0" baseline="0" noProof="0">
              <a:ln>
                <a:noFill/>
              </a:ln>
              <a:solidFill>
                <a:srgbClr val="FCF7F7"/>
              </a:solidFill>
              <a:effectLst/>
              <a:uLnTx/>
              <a:uFillTx/>
              <a:latin typeface="Century Gothic"/>
              <a:ea typeface="+mn-ea"/>
              <a:cs typeface="Times New Roman" panose="02020603050405020304" pitchFamily="18" charset="0"/>
            </a:endParaRPr>
          </a:p>
        </p:txBody>
      </p:sp>
      <p:sp>
        <p:nvSpPr>
          <p:cNvPr id="10" name="Text Placeholder 2">
            <a:extLst>
              <a:ext uri="{FF2B5EF4-FFF2-40B4-BE49-F238E27FC236}">
                <a16:creationId xmlns:a16="http://schemas.microsoft.com/office/drawing/2014/main" id="{CFDA4C46-A6D7-2744-A2E7-8056125F65BA}"/>
              </a:ext>
            </a:extLst>
          </p:cNvPr>
          <p:cNvSpPr txBox="1">
            <a:spLocks/>
          </p:cNvSpPr>
          <p:nvPr/>
        </p:nvSpPr>
        <p:spPr>
          <a:xfrm>
            <a:off x="3671700" y="4466009"/>
            <a:ext cx="4845424" cy="1027333"/>
          </a:xfrm>
          <a:prstGeom prst="rect">
            <a:avLst/>
          </a:prstGeom>
        </p:spPr>
        <p:txBody>
          <a:bodyPr vert="horz" wrap="square" lIns="0" tIns="0" rIns="0" bIns="0" rtlCol="0" anchor="ctr" anchorCtr="0">
            <a:spAutoFit/>
          </a:bodyPr>
          <a:lstStyle>
            <a:lvl1pPr marL="0" marR="0" indent="0" algn="l" defTabSz="182742" rtl="0" eaLnBrk="1" fontAlgn="auto" latinLnBrk="0" hangingPunct="1">
              <a:lnSpc>
                <a:spcPct val="120000"/>
              </a:lnSpc>
              <a:spcBef>
                <a:spcPts val="0"/>
              </a:spcBef>
              <a:spcAft>
                <a:spcPts val="0"/>
              </a:spcAft>
              <a:buClrTx/>
              <a:buSzTx/>
              <a:buFont typeface="Arial" panose="020B0604020202020204" pitchFamily="34" charset="0"/>
              <a:buNone/>
              <a:tabLst/>
              <a:defRPr lang="en-US" sz="1400" b="0" i="0" kern="0" baseline="0">
                <a:solidFill>
                  <a:schemeClr val="tx2"/>
                </a:solidFill>
                <a:latin typeface="+mn-lt"/>
                <a:ea typeface="+mn-ea"/>
                <a:cs typeface="Times New Roman" panose="02020603050405020304" pitchFamily="18" charset="0"/>
              </a:defRPr>
            </a:lvl1pPr>
            <a:lvl2pPr marL="0" indent="0" algn="l" defTabSz="457062" rtl="0" eaLnBrk="1" latinLnBrk="0" hangingPunct="1">
              <a:lnSpc>
                <a:spcPct val="90000"/>
              </a:lnSpc>
              <a:spcBef>
                <a:spcPts val="0"/>
              </a:spcBef>
              <a:spcAft>
                <a:spcPts val="0"/>
              </a:spcAft>
              <a:buClr>
                <a:schemeClr val="tx2"/>
              </a:buClr>
              <a:buFont typeface="+mj-lt"/>
              <a:buNone/>
              <a:defRPr sz="2800" b="0" i="0" kern="0" cap="none" spc="-30" baseline="0">
                <a:solidFill>
                  <a:schemeClr val="bg1"/>
                </a:solidFill>
                <a:latin typeface="+mj-lt"/>
                <a:ea typeface="+mn-ea"/>
                <a:cs typeface="+mn-cs"/>
              </a:defRPr>
            </a:lvl2pPr>
            <a:lvl3pPr marL="0" indent="0" algn="l" defTabSz="457062" rtl="0" eaLnBrk="1" latinLnBrk="0" hangingPunct="1">
              <a:lnSpc>
                <a:spcPct val="100000"/>
              </a:lnSpc>
              <a:spcBef>
                <a:spcPts val="0"/>
              </a:spcBef>
              <a:spcAft>
                <a:spcPts val="600"/>
              </a:spcAft>
              <a:buClrTx/>
              <a:buFont typeface="Arial" panose="020B0604020202020204" pitchFamily="34" charset="0"/>
              <a:buNone/>
              <a:defRPr sz="1600" b="1" i="0" kern="0" spc="0" baseline="0">
                <a:solidFill>
                  <a:schemeClr val="bg1"/>
                </a:solidFill>
                <a:latin typeface="Century Gothic" panose="020B0502020202020204" pitchFamily="34" charset="0"/>
                <a:ea typeface="+mn-ea"/>
                <a:cs typeface="+mn-cs"/>
              </a:defRPr>
            </a:lvl3pPr>
            <a:lvl4pPr marL="182880" marR="0" indent="-182880" algn="l" defTabSz="182880" rtl="0" eaLnBrk="1" fontAlgn="auto" latinLnBrk="0" hangingPunct="1">
              <a:lnSpc>
                <a:spcPct val="100000"/>
              </a:lnSpc>
              <a:spcBef>
                <a:spcPts val="0"/>
              </a:spcBef>
              <a:spcAft>
                <a:spcPts val="600"/>
              </a:spcAft>
              <a:buClr>
                <a:schemeClr val="tx2"/>
              </a:buClr>
              <a:buSzPct val="100000"/>
              <a:buFont typeface="Arial" panose="020B0604020202020204" pitchFamily="34" charset="0"/>
              <a:buChar char="•"/>
              <a:tabLst>
                <a:tab pos="182880" algn="l"/>
                <a:tab pos="365760" algn="l"/>
                <a:tab pos="548640" algn="l"/>
              </a:tabLst>
              <a:defRPr sz="1400" b="0" i="0" kern="1200" spc="0">
                <a:solidFill>
                  <a:schemeClr val="tx2"/>
                </a:solidFill>
                <a:latin typeface="Century Gothic" panose="020B0502020202020204" pitchFamily="34" charset="0"/>
                <a:ea typeface="+mn-ea"/>
                <a:cs typeface="+mn-cs"/>
              </a:defRPr>
            </a:lvl4pPr>
            <a:lvl5pPr marL="365760" indent="-182880" algn="l" defTabSz="457062" rtl="0" eaLnBrk="1" latinLnBrk="0" hangingPunct="1">
              <a:lnSpc>
                <a:spcPct val="100000"/>
              </a:lnSpc>
              <a:spcBef>
                <a:spcPts val="0"/>
              </a:spcBef>
              <a:spcAft>
                <a:spcPts val="600"/>
              </a:spcAft>
              <a:buClr>
                <a:schemeClr val="tx2"/>
              </a:buClr>
              <a:buFont typeface="Arial" panose="020B0604020202020204" pitchFamily="34" charset="0"/>
              <a:buChar char="•"/>
              <a:tabLst/>
              <a:defRPr sz="1400" b="0" i="0" kern="1200" spc="0">
                <a:solidFill>
                  <a:schemeClr val="tx2"/>
                </a:solidFill>
                <a:latin typeface="Century Gothic" panose="020B0502020202020204" pitchFamily="34" charset="0"/>
                <a:ea typeface="+mn-ea"/>
                <a:cs typeface="+mn-cs"/>
              </a:defRPr>
            </a:lvl5pPr>
            <a:lvl6pPr marL="548640" indent="-182880" algn="l" defTabSz="457062" rtl="0" eaLnBrk="1" latinLnBrk="0" hangingPunct="1">
              <a:lnSpc>
                <a:spcPct val="100000"/>
              </a:lnSpc>
              <a:spcBef>
                <a:spcPts val="0"/>
              </a:spcBef>
              <a:spcAft>
                <a:spcPts val="600"/>
              </a:spcAft>
              <a:buClr>
                <a:schemeClr val="tx2"/>
              </a:buClr>
              <a:buFont typeface="Arial" panose="020B0604020202020204" pitchFamily="34" charset="0"/>
              <a:buChar char="•"/>
              <a:tabLst/>
              <a:defRPr sz="1400" b="0" i="0" kern="1200" spc="0" baseline="0">
                <a:solidFill>
                  <a:schemeClr val="tx2"/>
                </a:solidFill>
                <a:latin typeface="Century Gothic" panose="020B0502020202020204" pitchFamily="34" charset="0"/>
                <a:ea typeface="+mn-ea"/>
                <a:cs typeface="+mn-cs"/>
              </a:defRPr>
            </a:lvl6pPr>
            <a:lvl7pPr marL="0" indent="0" algn="l" defTabSz="457062" rtl="0" eaLnBrk="1" latinLnBrk="0" hangingPunct="1">
              <a:lnSpc>
                <a:spcPct val="100000"/>
              </a:lnSpc>
              <a:spcBef>
                <a:spcPts val="0"/>
              </a:spcBef>
              <a:spcAft>
                <a:spcPts val="0"/>
              </a:spcAft>
              <a:buClr>
                <a:schemeClr val="tx2"/>
              </a:buClr>
              <a:buFont typeface="Arial" panose="020B0604020202020204" pitchFamily="34" charset="0"/>
              <a:buNone/>
              <a:defRPr sz="600" b="0" i="0" kern="900" spc="0" baseline="0">
                <a:solidFill>
                  <a:schemeClr val="tx2"/>
                </a:solidFill>
                <a:latin typeface="+mn-lt"/>
                <a:ea typeface="+mn-ea"/>
                <a:cs typeface="Times New Roman" panose="02020603050405020304" pitchFamily="18" charset="0"/>
              </a:defRPr>
            </a:lvl7pPr>
            <a:lvl8pPr marL="0" indent="0" algn="l" defTabSz="182880" rtl="0" eaLnBrk="1" latinLnBrk="0" hangingPunct="1">
              <a:lnSpc>
                <a:spcPct val="100000"/>
              </a:lnSpc>
              <a:spcBef>
                <a:spcPts val="0"/>
              </a:spcBef>
              <a:spcAft>
                <a:spcPts val="0"/>
              </a:spcAft>
              <a:buFont typeface="Arial" panose="020B0604020202020204" pitchFamily="34" charset="0"/>
              <a:buNone/>
              <a:tabLst/>
              <a:defRPr sz="1200" kern="1200">
                <a:solidFill>
                  <a:schemeClr val="tx2"/>
                </a:solidFill>
                <a:latin typeface="+mn-lt"/>
                <a:ea typeface="+mn-ea"/>
                <a:cs typeface="+mn-cs"/>
              </a:defRPr>
            </a:lvl8pPr>
            <a:lvl9pPr marL="0" indent="0" algn="l" defTabSz="182880" rtl="0" eaLnBrk="1" latinLnBrk="0" hangingPunct="1">
              <a:lnSpc>
                <a:spcPct val="100000"/>
              </a:lnSpc>
              <a:spcBef>
                <a:spcPts val="0"/>
              </a:spcBef>
              <a:spcAft>
                <a:spcPts val="0"/>
              </a:spcAft>
              <a:buFont typeface="Arial" panose="020B0604020202020204" pitchFamily="34" charset="0"/>
              <a:buNone/>
              <a:defRPr sz="1000" b="1" kern="1200">
                <a:solidFill>
                  <a:schemeClr val="tx2"/>
                </a:solidFill>
                <a:latin typeface="+mn-lt"/>
                <a:ea typeface="+mn-ea"/>
                <a:cs typeface="+mn-cs"/>
              </a:defRPr>
            </a:lvl9pPr>
          </a:lstStyle>
          <a:p>
            <a:pPr marL="0" marR="0" lvl="1" indent="0" algn="l" defTabSz="457062" rtl="0" eaLnBrk="1" fontAlgn="auto" latinLnBrk="0" hangingPunct="1">
              <a:lnSpc>
                <a:spcPct val="90000"/>
              </a:lnSpc>
              <a:spcBef>
                <a:spcPts val="0"/>
              </a:spcBef>
              <a:spcAft>
                <a:spcPts val="600"/>
              </a:spcAft>
              <a:buClr>
                <a:srgbClr val="201F1F"/>
              </a:buClr>
              <a:buSzTx/>
              <a:buFont typeface="+mj-lt"/>
              <a:buNone/>
              <a:tabLst/>
              <a:defRPr/>
            </a:pPr>
            <a:r>
              <a:rPr kumimoji="0" lang="en-US" sz="2800" b="0" i="0" u="none" strike="noStrike" kern="0" cap="none" spc="-30" normalizeH="0" baseline="0" noProof="0">
                <a:ln>
                  <a:noFill/>
                </a:ln>
                <a:solidFill>
                  <a:srgbClr val="FCF7F7"/>
                </a:solidFill>
                <a:effectLst/>
                <a:uLnTx/>
                <a:uFillTx/>
                <a:latin typeface="Times New Roman"/>
                <a:ea typeface="+mn-ea"/>
                <a:cs typeface="+mn-cs"/>
              </a:rPr>
              <a:t>Unique Insights</a:t>
            </a:r>
          </a:p>
          <a:p>
            <a:pPr marL="0" marR="0" lvl="0" indent="0" algn="l" defTabSz="182742" rtl="0" eaLnBrk="1" fontAlgn="auto" latinLnBrk="0" hangingPunct="1">
              <a:lnSpc>
                <a:spcPct val="120000"/>
              </a:lnSpc>
              <a:spcBef>
                <a:spcPts val="0"/>
              </a:spcBef>
              <a:spcAft>
                <a:spcPts val="0"/>
              </a:spcAft>
              <a:buClrTx/>
              <a:buSzTx/>
              <a:buFont typeface="Arial" panose="020B0604020202020204" pitchFamily="34" charset="0"/>
              <a:buNone/>
              <a:tabLst/>
              <a:defRPr/>
            </a:pPr>
            <a:r>
              <a:rPr kumimoji="0" lang="en-GB" sz="1600" b="0" i="0" u="none" strike="noStrike" kern="0" cap="none" spc="0" normalizeH="0" baseline="0" noProof="0">
                <a:ln>
                  <a:noFill/>
                </a:ln>
                <a:solidFill>
                  <a:srgbClr val="201F1F"/>
                </a:solidFill>
                <a:effectLst/>
                <a:uLnTx/>
                <a:uFillTx/>
                <a:latin typeface="Century Gothic"/>
                <a:ea typeface="+mn-ea"/>
                <a:cs typeface="Times New Roman" panose="02020603050405020304" pitchFamily="18" charset="0"/>
              </a:rPr>
              <a:t>Get unique, actionable insights on our open platform to inform your bidding strategy</a:t>
            </a:r>
            <a:endParaRPr kumimoji="0" lang="en-US" sz="1600" b="0" i="0" u="none" strike="noStrike" kern="0" cap="none" spc="0" normalizeH="0" baseline="0" noProof="0">
              <a:ln>
                <a:noFill/>
              </a:ln>
              <a:solidFill>
                <a:srgbClr val="201F1F"/>
              </a:solidFill>
              <a:effectLst/>
              <a:uLnTx/>
              <a:uFillTx/>
              <a:latin typeface="Century Gothic"/>
              <a:ea typeface="+mn-ea"/>
              <a:cs typeface="Times New Roman" panose="02020603050405020304" pitchFamily="18" charset="0"/>
            </a:endParaRPr>
          </a:p>
        </p:txBody>
      </p:sp>
      <p:sp>
        <p:nvSpPr>
          <p:cNvPr id="15" name="Graphic 27">
            <a:extLst>
              <a:ext uri="{FF2B5EF4-FFF2-40B4-BE49-F238E27FC236}">
                <a16:creationId xmlns:a16="http://schemas.microsoft.com/office/drawing/2014/main" id="{7DB6BDC1-A6A1-4E5E-B1CB-182940D80E62}"/>
              </a:ext>
            </a:extLst>
          </p:cNvPr>
          <p:cNvSpPr>
            <a:spLocks noChangeAspect="1"/>
          </p:cNvSpPr>
          <p:nvPr/>
        </p:nvSpPr>
        <p:spPr>
          <a:xfrm>
            <a:off x="1880873" y="2124035"/>
            <a:ext cx="997876" cy="1139282"/>
          </a:xfrm>
          <a:custGeom>
            <a:avLst/>
            <a:gdLst>
              <a:gd name="connsiteX0" fmla="*/ 445140 w 3737416"/>
              <a:gd name="connsiteY0" fmla="*/ 1067470 h 4267028"/>
              <a:gd name="connsiteX1" fmla="*/ 445140 w 3737416"/>
              <a:gd name="connsiteY1" fmla="*/ 1067470 h 4267028"/>
              <a:gd name="connsiteX2" fmla="*/ 445140 w 3737416"/>
              <a:gd name="connsiteY2" fmla="*/ 1057289 h 4267028"/>
              <a:gd name="connsiteX3" fmla="*/ 449213 w 3737416"/>
              <a:gd name="connsiteY3" fmla="*/ 1049144 h 4267028"/>
              <a:gd name="connsiteX4" fmla="*/ 453287 w 3737416"/>
              <a:gd name="connsiteY4" fmla="*/ 1040999 h 4267028"/>
              <a:gd name="connsiteX5" fmla="*/ 459397 w 3737416"/>
              <a:gd name="connsiteY5" fmla="*/ 1032854 h 4267028"/>
              <a:gd name="connsiteX6" fmla="*/ 465507 w 3737416"/>
              <a:gd name="connsiteY6" fmla="*/ 1026745 h 4267028"/>
              <a:gd name="connsiteX7" fmla="*/ 473654 w 3737416"/>
              <a:gd name="connsiteY7" fmla="*/ 1022673 h 4267028"/>
              <a:gd name="connsiteX8" fmla="*/ 483837 w 3737416"/>
              <a:gd name="connsiteY8" fmla="*/ 1020637 h 4267028"/>
              <a:gd name="connsiteX9" fmla="*/ 494021 w 3737416"/>
              <a:gd name="connsiteY9" fmla="*/ 1018600 h 4267028"/>
              <a:gd name="connsiteX10" fmla="*/ 2435887 w 3737416"/>
              <a:gd name="connsiteY10" fmla="*/ 1018600 h 4267028"/>
              <a:gd name="connsiteX11" fmla="*/ 2435887 w 3737416"/>
              <a:gd name="connsiteY11" fmla="*/ 1018600 h 4267028"/>
              <a:gd name="connsiteX12" fmla="*/ 2446071 w 3737416"/>
              <a:gd name="connsiteY12" fmla="*/ 1020637 h 4267028"/>
              <a:gd name="connsiteX13" fmla="*/ 2456254 w 3737416"/>
              <a:gd name="connsiteY13" fmla="*/ 1022673 h 4267028"/>
              <a:gd name="connsiteX14" fmla="*/ 2464401 w 3737416"/>
              <a:gd name="connsiteY14" fmla="*/ 1026745 h 4267028"/>
              <a:gd name="connsiteX15" fmla="*/ 2470511 w 3737416"/>
              <a:gd name="connsiteY15" fmla="*/ 1032854 h 4267028"/>
              <a:gd name="connsiteX16" fmla="*/ 2476621 w 3737416"/>
              <a:gd name="connsiteY16" fmla="*/ 1040999 h 4267028"/>
              <a:gd name="connsiteX17" fmla="*/ 2480695 w 3737416"/>
              <a:gd name="connsiteY17" fmla="*/ 1049144 h 4267028"/>
              <a:gd name="connsiteX18" fmla="*/ 2484768 w 3737416"/>
              <a:gd name="connsiteY18" fmla="*/ 1057289 h 4267028"/>
              <a:gd name="connsiteX19" fmla="*/ 2484768 w 3737416"/>
              <a:gd name="connsiteY19" fmla="*/ 1067470 h 4267028"/>
              <a:gd name="connsiteX20" fmla="*/ 2484768 w 3737416"/>
              <a:gd name="connsiteY20" fmla="*/ 1067470 h 4267028"/>
              <a:gd name="connsiteX21" fmla="*/ 2484768 w 3737416"/>
              <a:gd name="connsiteY21" fmla="*/ 1077651 h 4267028"/>
              <a:gd name="connsiteX22" fmla="*/ 2480695 w 3737416"/>
              <a:gd name="connsiteY22" fmla="*/ 1085796 h 4267028"/>
              <a:gd name="connsiteX23" fmla="*/ 2476621 w 3737416"/>
              <a:gd name="connsiteY23" fmla="*/ 1093941 h 4267028"/>
              <a:gd name="connsiteX24" fmla="*/ 2470511 w 3737416"/>
              <a:gd name="connsiteY24" fmla="*/ 1102086 h 4267028"/>
              <a:gd name="connsiteX25" fmla="*/ 2464401 w 3737416"/>
              <a:gd name="connsiteY25" fmla="*/ 1108194 h 4267028"/>
              <a:gd name="connsiteX26" fmla="*/ 2456254 w 3737416"/>
              <a:gd name="connsiteY26" fmla="*/ 1112267 h 4267028"/>
              <a:gd name="connsiteX27" fmla="*/ 2446071 w 3737416"/>
              <a:gd name="connsiteY27" fmla="*/ 1114303 h 4267028"/>
              <a:gd name="connsiteX28" fmla="*/ 2435887 w 3737416"/>
              <a:gd name="connsiteY28" fmla="*/ 1116339 h 4267028"/>
              <a:gd name="connsiteX29" fmla="*/ 494021 w 3737416"/>
              <a:gd name="connsiteY29" fmla="*/ 1116339 h 4267028"/>
              <a:gd name="connsiteX30" fmla="*/ 494021 w 3737416"/>
              <a:gd name="connsiteY30" fmla="*/ 1116339 h 4267028"/>
              <a:gd name="connsiteX31" fmla="*/ 483837 w 3737416"/>
              <a:gd name="connsiteY31" fmla="*/ 1114303 h 4267028"/>
              <a:gd name="connsiteX32" fmla="*/ 473654 w 3737416"/>
              <a:gd name="connsiteY32" fmla="*/ 1112267 h 4267028"/>
              <a:gd name="connsiteX33" fmla="*/ 465507 w 3737416"/>
              <a:gd name="connsiteY33" fmla="*/ 1108194 h 4267028"/>
              <a:gd name="connsiteX34" fmla="*/ 459397 w 3737416"/>
              <a:gd name="connsiteY34" fmla="*/ 1102086 h 4267028"/>
              <a:gd name="connsiteX35" fmla="*/ 453287 w 3737416"/>
              <a:gd name="connsiteY35" fmla="*/ 1093941 h 4267028"/>
              <a:gd name="connsiteX36" fmla="*/ 449213 w 3737416"/>
              <a:gd name="connsiteY36" fmla="*/ 1085796 h 4267028"/>
              <a:gd name="connsiteX37" fmla="*/ 445140 w 3737416"/>
              <a:gd name="connsiteY37" fmla="*/ 1077651 h 4267028"/>
              <a:gd name="connsiteX38" fmla="*/ 445140 w 3737416"/>
              <a:gd name="connsiteY38" fmla="*/ 1067470 h 4267028"/>
              <a:gd name="connsiteX39" fmla="*/ 445140 w 3737416"/>
              <a:gd name="connsiteY39" fmla="*/ 1067470 h 4267028"/>
              <a:gd name="connsiteX40" fmla="*/ 445140 w 3737416"/>
              <a:gd name="connsiteY40" fmla="*/ 1067470 h 4267028"/>
              <a:gd name="connsiteX41" fmla="*/ 445140 w 3737416"/>
              <a:gd name="connsiteY41" fmla="*/ 1491819 h 4267028"/>
              <a:gd name="connsiteX42" fmla="*/ 445140 w 3737416"/>
              <a:gd name="connsiteY42" fmla="*/ 1491819 h 4267028"/>
              <a:gd name="connsiteX43" fmla="*/ 445140 w 3737416"/>
              <a:gd name="connsiteY43" fmla="*/ 1481637 h 4267028"/>
              <a:gd name="connsiteX44" fmla="*/ 449213 w 3737416"/>
              <a:gd name="connsiteY44" fmla="*/ 1473493 h 4267028"/>
              <a:gd name="connsiteX45" fmla="*/ 453287 w 3737416"/>
              <a:gd name="connsiteY45" fmla="*/ 1465348 h 4267028"/>
              <a:gd name="connsiteX46" fmla="*/ 459397 w 3737416"/>
              <a:gd name="connsiteY46" fmla="*/ 1457203 h 4267028"/>
              <a:gd name="connsiteX47" fmla="*/ 465507 w 3737416"/>
              <a:gd name="connsiteY47" fmla="*/ 1451094 h 4267028"/>
              <a:gd name="connsiteX48" fmla="*/ 473654 w 3737416"/>
              <a:gd name="connsiteY48" fmla="*/ 1447022 h 4267028"/>
              <a:gd name="connsiteX49" fmla="*/ 483837 w 3737416"/>
              <a:gd name="connsiteY49" fmla="*/ 1444985 h 4267028"/>
              <a:gd name="connsiteX50" fmla="*/ 494021 w 3737416"/>
              <a:gd name="connsiteY50" fmla="*/ 1442949 h 4267028"/>
              <a:gd name="connsiteX51" fmla="*/ 1916123 w 3737416"/>
              <a:gd name="connsiteY51" fmla="*/ 1442949 h 4267028"/>
              <a:gd name="connsiteX52" fmla="*/ 1916123 w 3737416"/>
              <a:gd name="connsiteY52" fmla="*/ 1442949 h 4267028"/>
              <a:gd name="connsiteX53" fmla="*/ 1926306 w 3737416"/>
              <a:gd name="connsiteY53" fmla="*/ 1444985 h 4267028"/>
              <a:gd name="connsiteX54" fmla="*/ 1936490 w 3737416"/>
              <a:gd name="connsiteY54" fmla="*/ 1447022 h 4267028"/>
              <a:gd name="connsiteX55" fmla="*/ 1944637 w 3737416"/>
              <a:gd name="connsiteY55" fmla="*/ 1451094 h 4267028"/>
              <a:gd name="connsiteX56" fmla="*/ 1950747 w 3737416"/>
              <a:gd name="connsiteY56" fmla="*/ 1457203 h 4267028"/>
              <a:gd name="connsiteX57" fmla="*/ 1956857 w 3737416"/>
              <a:gd name="connsiteY57" fmla="*/ 1465348 h 4267028"/>
              <a:gd name="connsiteX58" fmla="*/ 1960930 w 3737416"/>
              <a:gd name="connsiteY58" fmla="*/ 1473493 h 4267028"/>
              <a:gd name="connsiteX59" fmla="*/ 1965003 w 3737416"/>
              <a:gd name="connsiteY59" fmla="*/ 1481637 h 4267028"/>
              <a:gd name="connsiteX60" fmla="*/ 1965003 w 3737416"/>
              <a:gd name="connsiteY60" fmla="*/ 1491819 h 4267028"/>
              <a:gd name="connsiteX61" fmla="*/ 1965003 w 3737416"/>
              <a:gd name="connsiteY61" fmla="*/ 1491819 h 4267028"/>
              <a:gd name="connsiteX62" fmla="*/ 1965003 w 3737416"/>
              <a:gd name="connsiteY62" fmla="*/ 1502000 h 4267028"/>
              <a:gd name="connsiteX63" fmla="*/ 1960930 w 3737416"/>
              <a:gd name="connsiteY63" fmla="*/ 1510145 h 4267028"/>
              <a:gd name="connsiteX64" fmla="*/ 1956857 w 3737416"/>
              <a:gd name="connsiteY64" fmla="*/ 1518289 h 4267028"/>
              <a:gd name="connsiteX65" fmla="*/ 1950747 w 3737416"/>
              <a:gd name="connsiteY65" fmla="*/ 1526434 h 4267028"/>
              <a:gd name="connsiteX66" fmla="*/ 1944637 w 3737416"/>
              <a:gd name="connsiteY66" fmla="*/ 1532543 h 4267028"/>
              <a:gd name="connsiteX67" fmla="*/ 1936490 w 3737416"/>
              <a:gd name="connsiteY67" fmla="*/ 1536616 h 4267028"/>
              <a:gd name="connsiteX68" fmla="*/ 1926306 w 3737416"/>
              <a:gd name="connsiteY68" fmla="*/ 1538652 h 4267028"/>
              <a:gd name="connsiteX69" fmla="*/ 1916123 w 3737416"/>
              <a:gd name="connsiteY69" fmla="*/ 1540688 h 4267028"/>
              <a:gd name="connsiteX70" fmla="*/ 494021 w 3737416"/>
              <a:gd name="connsiteY70" fmla="*/ 1540688 h 4267028"/>
              <a:gd name="connsiteX71" fmla="*/ 494021 w 3737416"/>
              <a:gd name="connsiteY71" fmla="*/ 1540688 h 4267028"/>
              <a:gd name="connsiteX72" fmla="*/ 483837 w 3737416"/>
              <a:gd name="connsiteY72" fmla="*/ 1538652 h 4267028"/>
              <a:gd name="connsiteX73" fmla="*/ 473654 w 3737416"/>
              <a:gd name="connsiteY73" fmla="*/ 1536616 h 4267028"/>
              <a:gd name="connsiteX74" fmla="*/ 465507 w 3737416"/>
              <a:gd name="connsiteY74" fmla="*/ 1532543 h 4267028"/>
              <a:gd name="connsiteX75" fmla="*/ 459397 w 3737416"/>
              <a:gd name="connsiteY75" fmla="*/ 1526434 h 4267028"/>
              <a:gd name="connsiteX76" fmla="*/ 453287 w 3737416"/>
              <a:gd name="connsiteY76" fmla="*/ 1518289 h 4267028"/>
              <a:gd name="connsiteX77" fmla="*/ 449213 w 3737416"/>
              <a:gd name="connsiteY77" fmla="*/ 1510145 h 4267028"/>
              <a:gd name="connsiteX78" fmla="*/ 445140 w 3737416"/>
              <a:gd name="connsiteY78" fmla="*/ 1502000 h 4267028"/>
              <a:gd name="connsiteX79" fmla="*/ 445140 w 3737416"/>
              <a:gd name="connsiteY79" fmla="*/ 1491819 h 4267028"/>
              <a:gd name="connsiteX80" fmla="*/ 445140 w 3737416"/>
              <a:gd name="connsiteY80" fmla="*/ 1491819 h 4267028"/>
              <a:gd name="connsiteX81" fmla="*/ 445140 w 3737416"/>
              <a:gd name="connsiteY81" fmla="*/ 1491819 h 4267028"/>
              <a:gd name="connsiteX82" fmla="*/ 3732855 w 3737416"/>
              <a:gd name="connsiteY82" fmla="*/ 3292247 h 4267028"/>
              <a:gd name="connsiteX83" fmla="*/ 3728374 w 3737416"/>
              <a:gd name="connsiteY83" fmla="*/ 3256410 h 4267028"/>
              <a:gd name="connsiteX84" fmla="*/ 3721612 w 3737416"/>
              <a:gd name="connsiteY84" fmla="*/ 3220572 h 4267028"/>
              <a:gd name="connsiteX85" fmla="*/ 3710370 w 3737416"/>
              <a:gd name="connsiteY85" fmla="*/ 3184735 h 4267028"/>
              <a:gd name="connsiteX86" fmla="*/ 3699127 w 3737416"/>
              <a:gd name="connsiteY86" fmla="*/ 3148897 h 4267028"/>
              <a:gd name="connsiteX87" fmla="*/ 3683485 w 3737416"/>
              <a:gd name="connsiteY87" fmla="*/ 3115340 h 4267028"/>
              <a:gd name="connsiteX88" fmla="*/ 3394437 w 3737416"/>
              <a:gd name="connsiteY88" fmla="*/ 2494944 h 4267028"/>
              <a:gd name="connsiteX89" fmla="*/ 3380995 w 3737416"/>
              <a:gd name="connsiteY89" fmla="*/ 2472545 h 4267028"/>
              <a:gd name="connsiteX90" fmla="*/ 3367553 w 3737416"/>
              <a:gd name="connsiteY90" fmla="*/ 2450147 h 4267028"/>
              <a:gd name="connsiteX91" fmla="*/ 3349630 w 3737416"/>
              <a:gd name="connsiteY91" fmla="*/ 2430029 h 4267028"/>
              <a:gd name="connsiteX92" fmla="*/ 3331707 w 3737416"/>
              <a:gd name="connsiteY92" fmla="*/ 2412110 h 4267028"/>
              <a:gd name="connsiteX93" fmla="*/ 3311585 w 3737416"/>
              <a:gd name="connsiteY93" fmla="*/ 2396472 h 4267028"/>
              <a:gd name="connsiteX94" fmla="*/ 3291462 w 3737416"/>
              <a:gd name="connsiteY94" fmla="*/ 2380834 h 4267028"/>
              <a:gd name="connsiteX95" fmla="*/ 3269059 w 3737416"/>
              <a:gd name="connsiteY95" fmla="*/ 2369594 h 4267028"/>
              <a:gd name="connsiteX96" fmla="*/ 3246655 w 3737416"/>
              <a:gd name="connsiteY96" fmla="*/ 2360635 h 4267028"/>
              <a:gd name="connsiteX97" fmla="*/ 3221970 w 3737416"/>
              <a:gd name="connsiteY97" fmla="*/ 2351675 h 4267028"/>
              <a:gd name="connsiteX98" fmla="*/ 3197367 w 3737416"/>
              <a:gd name="connsiteY98" fmla="*/ 2347195 h 4267028"/>
              <a:gd name="connsiteX99" fmla="*/ 3172682 w 3737416"/>
              <a:gd name="connsiteY99" fmla="*/ 2344915 h 4267028"/>
              <a:gd name="connsiteX100" fmla="*/ 3145798 w 3737416"/>
              <a:gd name="connsiteY100" fmla="*/ 2344915 h 4267028"/>
              <a:gd name="connsiteX101" fmla="*/ 3121113 w 3737416"/>
              <a:gd name="connsiteY101" fmla="*/ 2347195 h 4267028"/>
              <a:gd name="connsiteX102" fmla="*/ 3094229 w 3737416"/>
              <a:gd name="connsiteY102" fmla="*/ 2351675 h 4267028"/>
              <a:gd name="connsiteX103" fmla="*/ 3069544 w 3737416"/>
              <a:gd name="connsiteY103" fmla="*/ 2358435 h 4267028"/>
              <a:gd name="connsiteX104" fmla="*/ 3044941 w 3737416"/>
              <a:gd name="connsiteY104" fmla="*/ 2369675 h 4267028"/>
              <a:gd name="connsiteX105" fmla="*/ 3013575 w 3737416"/>
              <a:gd name="connsiteY105" fmla="*/ 2387594 h 4267028"/>
              <a:gd name="connsiteX106" fmla="*/ 2984491 w 3737416"/>
              <a:gd name="connsiteY106" fmla="*/ 2407794 h 4267028"/>
              <a:gd name="connsiteX107" fmla="*/ 2959807 w 3737416"/>
              <a:gd name="connsiteY107" fmla="*/ 2434672 h 4267028"/>
              <a:gd name="connsiteX108" fmla="*/ 2937403 w 3737416"/>
              <a:gd name="connsiteY108" fmla="*/ 2461550 h 4267028"/>
              <a:gd name="connsiteX109" fmla="*/ 2923961 w 3737416"/>
              <a:gd name="connsiteY109" fmla="*/ 2439151 h 4267028"/>
              <a:gd name="connsiteX110" fmla="*/ 2908319 w 3737416"/>
              <a:gd name="connsiteY110" fmla="*/ 2419034 h 4267028"/>
              <a:gd name="connsiteX111" fmla="*/ 2890396 w 3737416"/>
              <a:gd name="connsiteY111" fmla="*/ 2398834 h 4267028"/>
              <a:gd name="connsiteX112" fmla="*/ 2872473 w 3737416"/>
              <a:gd name="connsiteY112" fmla="*/ 2380915 h 4267028"/>
              <a:gd name="connsiteX113" fmla="*/ 2852269 w 3737416"/>
              <a:gd name="connsiteY113" fmla="*/ 2365196 h 4267028"/>
              <a:gd name="connsiteX114" fmla="*/ 2829865 w 3737416"/>
              <a:gd name="connsiteY114" fmla="*/ 2351757 h 4267028"/>
              <a:gd name="connsiteX115" fmla="*/ 2807462 w 3737416"/>
              <a:gd name="connsiteY115" fmla="*/ 2340517 h 4267028"/>
              <a:gd name="connsiteX116" fmla="*/ 2785058 w 3737416"/>
              <a:gd name="connsiteY116" fmla="*/ 2331557 h 4267028"/>
              <a:gd name="connsiteX117" fmla="*/ 2760455 w 3737416"/>
              <a:gd name="connsiteY117" fmla="*/ 2324878 h 4267028"/>
              <a:gd name="connsiteX118" fmla="*/ 2735770 w 3737416"/>
              <a:gd name="connsiteY118" fmla="*/ 2320399 h 4267028"/>
              <a:gd name="connsiteX119" fmla="*/ 2711086 w 3737416"/>
              <a:gd name="connsiteY119" fmla="*/ 2318200 h 4267028"/>
              <a:gd name="connsiteX120" fmla="*/ 2684201 w 3737416"/>
              <a:gd name="connsiteY120" fmla="*/ 2318200 h 4267028"/>
              <a:gd name="connsiteX121" fmla="*/ 2659598 w 3737416"/>
              <a:gd name="connsiteY121" fmla="*/ 2320399 h 4267028"/>
              <a:gd name="connsiteX122" fmla="*/ 2634913 w 3737416"/>
              <a:gd name="connsiteY122" fmla="*/ 2324878 h 4267028"/>
              <a:gd name="connsiteX123" fmla="*/ 2608029 w 3737416"/>
              <a:gd name="connsiteY123" fmla="*/ 2333838 h 4267028"/>
              <a:gd name="connsiteX124" fmla="*/ 2583344 w 3737416"/>
              <a:gd name="connsiteY124" fmla="*/ 2342797 h 4267028"/>
              <a:gd name="connsiteX125" fmla="*/ 2563222 w 3737416"/>
              <a:gd name="connsiteY125" fmla="*/ 2354037 h 4267028"/>
              <a:gd name="connsiteX126" fmla="*/ 2543017 w 3737416"/>
              <a:gd name="connsiteY126" fmla="*/ 2367476 h 4267028"/>
              <a:gd name="connsiteX127" fmla="*/ 2525095 w 3737416"/>
              <a:gd name="connsiteY127" fmla="*/ 2380915 h 4267028"/>
              <a:gd name="connsiteX128" fmla="*/ 2507172 w 3737416"/>
              <a:gd name="connsiteY128" fmla="*/ 2396554 h 4267028"/>
              <a:gd name="connsiteX129" fmla="*/ 2491530 w 3737416"/>
              <a:gd name="connsiteY129" fmla="*/ 2414472 h 4267028"/>
              <a:gd name="connsiteX130" fmla="*/ 2478088 w 3737416"/>
              <a:gd name="connsiteY130" fmla="*/ 2432391 h 4267028"/>
              <a:gd name="connsiteX131" fmla="*/ 2464645 w 3737416"/>
              <a:gd name="connsiteY131" fmla="*/ 2452590 h 4267028"/>
              <a:gd name="connsiteX132" fmla="*/ 2453403 w 3737416"/>
              <a:gd name="connsiteY132" fmla="*/ 2472708 h 4267028"/>
              <a:gd name="connsiteX133" fmla="*/ 2433280 w 3737416"/>
              <a:gd name="connsiteY133" fmla="*/ 2457070 h 4267028"/>
              <a:gd name="connsiteX134" fmla="*/ 2410877 w 3737416"/>
              <a:gd name="connsiteY134" fmla="*/ 2441432 h 4267028"/>
              <a:gd name="connsiteX135" fmla="*/ 2388473 w 3737416"/>
              <a:gd name="connsiteY135" fmla="*/ 2427993 h 4267028"/>
              <a:gd name="connsiteX136" fmla="*/ 2361589 w 3737416"/>
              <a:gd name="connsiteY136" fmla="*/ 2416753 h 4267028"/>
              <a:gd name="connsiteX137" fmla="*/ 2336904 w 3737416"/>
              <a:gd name="connsiteY137" fmla="*/ 2409993 h 4267028"/>
              <a:gd name="connsiteX138" fmla="*/ 2310019 w 3737416"/>
              <a:gd name="connsiteY138" fmla="*/ 2403314 h 4267028"/>
              <a:gd name="connsiteX139" fmla="*/ 2285335 w 3737416"/>
              <a:gd name="connsiteY139" fmla="*/ 2401033 h 4267028"/>
              <a:gd name="connsiteX140" fmla="*/ 2258450 w 3737416"/>
              <a:gd name="connsiteY140" fmla="*/ 2401033 h 4267028"/>
              <a:gd name="connsiteX141" fmla="*/ 2231566 w 3737416"/>
              <a:gd name="connsiteY141" fmla="*/ 2403314 h 4267028"/>
              <a:gd name="connsiteX142" fmla="*/ 2206881 w 3737416"/>
              <a:gd name="connsiteY142" fmla="*/ 2409993 h 4267028"/>
              <a:gd name="connsiteX143" fmla="*/ 2182278 w 3737416"/>
              <a:gd name="connsiteY143" fmla="*/ 2416753 h 4267028"/>
              <a:gd name="connsiteX144" fmla="*/ 2157593 w 3737416"/>
              <a:gd name="connsiteY144" fmla="*/ 2425712 h 4267028"/>
              <a:gd name="connsiteX145" fmla="*/ 2137471 w 3737416"/>
              <a:gd name="connsiteY145" fmla="*/ 2436952 h 4267028"/>
              <a:gd name="connsiteX146" fmla="*/ 2117267 w 3737416"/>
              <a:gd name="connsiteY146" fmla="*/ 2448192 h 4267028"/>
              <a:gd name="connsiteX147" fmla="*/ 2101625 w 3737416"/>
              <a:gd name="connsiteY147" fmla="*/ 2461631 h 4267028"/>
              <a:gd name="connsiteX148" fmla="*/ 2085983 w 3737416"/>
              <a:gd name="connsiteY148" fmla="*/ 2475070 h 4267028"/>
              <a:gd name="connsiteX149" fmla="*/ 2070341 w 3737416"/>
              <a:gd name="connsiteY149" fmla="*/ 2490708 h 4267028"/>
              <a:gd name="connsiteX150" fmla="*/ 2056899 w 3737416"/>
              <a:gd name="connsiteY150" fmla="*/ 2508627 h 4267028"/>
              <a:gd name="connsiteX151" fmla="*/ 2043457 w 3737416"/>
              <a:gd name="connsiteY151" fmla="*/ 2524265 h 4267028"/>
              <a:gd name="connsiteX152" fmla="*/ 2034495 w 3737416"/>
              <a:gd name="connsiteY152" fmla="*/ 2544383 h 4267028"/>
              <a:gd name="connsiteX153" fmla="*/ 1837343 w 3737416"/>
              <a:gd name="connsiteY153" fmla="*/ 2125573 h 4267028"/>
              <a:gd name="connsiteX154" fmla="*/ 1779094 w 3737416"/>
              <a:gd name="connsiteY154" fmla="*/ 2000141 h 4267028"/>
              <a:gd name="connsiteX155" fmla="*/ 1745529 w 3737416"/>
              <a:gd name="connsiteY155" fmla="*/ 1928466 h 4267028"/>
              <a:gd name="connsiteX156" fmla="*/ 1732087 w 3737416"/>
              <a:gd name="connsiteY156" fmla="*/ 1906068 h 4267028"/>
              <a:gd name="connsiteX157" fmla="*/ 1718645 w 3737416"/>
              <a:gd name="connsiteY157" fmla="*/ 1883670 h 4267028"/>
              <a:gd name="connsiteX158" fmla="*/ 1700722 w 3737416"/>
              <a:gd name="connsiteY158" fmla="*/ 1863552 h 4267028"/>
              <a:gd name="connsiteX159" fmla="*/ 1682799 w 3737416"/>
              <a:gd name="connsiteY159" fmla="*/ 1845633 h 4267028"/>
              <a:gd name="connsiteX160" fmla="*/ 1662676 w 3737416"/>
              <a:gd name="connsiteY160" fmla="*/ 1827714 h 4267028"/>
              <a:gd name="connsiteX161" fmla="*/ 1640273 w 3737416"/>
              <a:gd name="connsiteY161" fmla="*/ 1814275 h 4267028"/>
              <a:gd name="connsiteX162" fmla="*/ 1617869 w 3737416"/>
              <a:gd name="connsiteY162" fmla="*/ 1800836 h 4267028"/>
              <a:gd name="connsiteX163" fmla="*/ 1593184 w 3737416"/>
              <a:gd name="connsiteY163" fmla="*/ 1789596 h 4267028"/>
              <a:gd name="connsiteX164" fmla="*/ 1568500 w 3737416"/>
              <a:gd name="connsiteY164" fmla="*/ 1782836 h 4267028"/>
              <a:gd name="connsiteX165" fmla="*/ 1541615 w 3737416"/>
              <a:gd name="connsiteY165" fmla="*/ 1778356 h 4267028"/>
              <a:gd name="connsiteX166" fmla="*/ 1514731 w 3737416"/>
              <a:gd name="connsiteY166" fmla="*/ 1773876 h 4267028"/>
              <a:gd name="connsiteX167" fmla="*/ 1490046 w 3737416"/>
              <a:gd name="connsiteY167" fmla="*/ 1773876 h 4267028"/>
              <a:gd name="connsiteX168" fmla="*/ 1463162 w 3737416"/>
              <a:gd name="connsiteY168" fmla="*/ 1776157 h 4267028"/>
              <a:gd name="connsiteX169" fmla="*/ 1438558 w 3737416"/>
              <a:gd name="connsiteY169" fmla="*/ 1782836 h 4267028"/>
              <a:gd name="connsiteX170" fmla="*/ 1411674 w 3737416"/>
              <a:gd name="connsiteY170" fmla="*/ 1789596 h 4267028"/>
              <a:gd name="connsiteX171" fmla="*/ 1387071 w 3737416"/>
              <a:gd name="connsiteY171" fmla="*/ 1800836 h 4267028"/>
              <a:gd name="connsiteX172" fmla="*/ 1364667 w 3737416"/>
              <a:gd name="connsiteY172" fmla="*/ 1812076 h 4267028"/>
              <a:gd name="connsiteX173" fmla="*/ 1342264 w 3737416"/>
              <a:gd name="connsiteY173" fmla="*/ 1827714 h 4267028"/>
              <a:gd name="connsiteX174" fmla="*/ 1322059 w 3737416"/>
              <a:gd name="connsiteY174" fmla="*/ 1843434 h 4267028"/>
              <a:gd name="connsiteX175" fmla="*/ 1301937 w 3737416"/>
              <a:gd name="connsiteY175" fmla="*/ 1861353 h 4267028"/>
              <a:gd name="connsiteX176" fmla="*/ 1286295 w 3737416"/>
              <a:gd name="connsiteY176" fmla="*/ 1881552 h 4267028"/>
              <a:gd name="connsiteX177" fmla="*/ 1270653 w 3737416"/>
              <a:gd name="connsiteY177" fmla="*/ 1903950 h 4267028"/>
              <a:gd name="connsiteX178" fmla="*/ 1259411 w 3737416"/>
              <a:gd name="connsiteY178" fmla="*/ 1926349 h 4267028"/>
              <a:gd name="connsiteX179" fmla="*/ 1248168 w 3737416"/>
              <a:gd name="connsiteY179" fmla="*/ 1950946 h 4267028"/>
              <a:gd name="connsiteX180" fmla="*/ 1241406 w 3737416"/>
              <a:gd name="connsiteY180" fmla="*/ 1977824 h 4267028"/>
              <a:gd name="connsiteX181" fmla="*/ 1234644 w 3737416"/>
              <a:gd name="connsiteY181" fmla="*/ 2002422 h 4267028"/>
              <a:gd name="connsiteX182" fmla="*/ 1232363 w 3737416"/>
              <a:gd name="connsiteY182" fmla="*/ 2029300 h 4267028"/>
              <a:gd name="connsiteX183" fmla="*/ 1232363 w 3737416"/>
              <a:gd name="connsiteY183" fmla="*/ 2053979 h 4267028"/>
              <a:gd name="connsiteX184" fmla="*/ 1234644 w 3737416"/>
              <a:gd name="connsiteY184" fmla="*/ 2080857 h 4267028"/>
              <a:gd name="connsiteX185" fmla="*/ 1239125 w 3737416"/>
              <a:gd name="connsiteY185" fmla="*/ 2105536 h 4267028"/>
              <a:gd name="connsiteX186" fmla="*/ 1248087 w 3737416"/>
              <a:gd name="connsiteY186" fmla="*/ 2132415 h 4267028"/>
              <a:gd name="connsiteX187" fmla="*/ 1257048 w 3737416"/>
              <a:gd name="connsiteY187" fmla="*/ 2157094 h 4267028"/>
              <a:gd name="connsiteX188" fmla="*/ 1290613 w 3737416"/>
              <a:gd name="connsiteY188" fmla="*/ 2228769 h 4267028"/>
              <a:gd name="connsiteX189" fmla="*/ 1348862 w 3737416"/>
              <a:gd name="connsiteY189" fmla="*/ 2354200 h 4267028"/>
              <a:gd name="connsiteX190" fmla="*/ 1678155 w 3737416"/>
              <a:gd name="connsiteY190" fmla="*/ 3057512 h 4267028"/>
              <a:gd name="connsiteX191" fmla="*/ 1642309 w 3737416"/>
              <a:gd name="connsiteY191" fmla="*/ 3037312 h 4267028"/>
              <a:gd name="connsiteX192" fmla="*/ 1604264 w 3737416"/>
              <a:gd name="connsiteY192" fmla="*/ 3019393 h 4267028"/>
              <a:gd name="connsiteX193" fmla="*/ 1570699 w 3737416"/>
              <a:gd name="connsiteY193" fmla="*/ 3005954 h 4267028"/>
              <a:gd name="connsiteX194" fmla="*/ 1534853 w 3737416"/>
              <a:gd name="connsiteY194" fmla="*/ 2994714 h 4267028"/>
              <a:gd name="connsiteX195" fmla="*/ 1503488 w 3737416"/>
              <a:gd name="connsiteY195" fmla="*/ 2985755 h 4267028"/>
              <a:gd name="connsiteX196" fmla="*/ 1472123 w 3737416"/>
              <a:gd name="connsiteY196" fmla="*/ 2981275 h 4267028"/>
              <a:gd name="connsiteX197" fmla="*/ 1442958 w 3737416"/>
              <a:gd name="connsiteY197" fmla="*/ 2976796 h 4267028"/>
              <a:gd name="connsiteX198" fmla="*/ 1413792 w 3737416"/>
              <a:gd name="connsiteY198" fmla="*/ 2974596 h 4267028"/>
              <a:gd name="connsiteX199" fmla="*/ 1386908 w 3737416"/>
              <a:gd name="connsiteY199" fmla="*/ 2976796 h 4267028"/>
              <a:gd name="connsiteX200" fmla="*/ 1360024 w 3737416"/>
              <a:gd name="connsiteY200" fmla="*/ 2979076 h 4267028"/>
              <a:gd name="connsiteX201" fmla="*/ 1337620 w 3737416"/>
              <a:gd name="connsiteY201" fmla="*/ 2981275 h 4267028"/>
              <a:gd name="connsiteX202" fmla="*/ 1312935 w 3737416"/>
              <a:gd name="connsiteY202" fmla="*/ 2988036 h 4267028"/>
              <a:gd name="connsiteX203" fmla="*/ 1290531 w 3737416"/>
              <a:gd name="connsiteY203" fmla="*/ 2994796 h 4267028"/>
              <a:gd name="connsiteX204" fmla="*/ 1270409 w 3737416"/>
              <a:gd name="connsiteY204" fmla="*/ 3001556 h 4267028"/>
              <a:gd name="connsiteX205" fmla="*/ 1234563 w 3737416"/>
              <a:gd name="connsiteY205" fmla="*/ 3017194 h 4267028"/>
              <a:gd name="connsiteX206" fmla="*/ 1212160 w 3737416"/>
              <a:gd name="connsiteY206" fmla="*/ 3030633 h 4267028"/>
              <a:gd name="connsiteX207" fmla="*/ 1192037 w 3737416"/>
              <a:gd name="connsiteY207" fmla="*/ 3046272 h 4267028"/>
              <a:gd name="connsiteX208" fmla="*/ 1171833 w 3737416"/>
              <a:gd name="connsiteY208" fmla="*/ 3059711 h 4267028"/>
              <a:gd name="connsiteX209" fmla="*/ 1153910 w 3737416"/>
              <a:gd name="connsiteY209" fmla="*/ 3077629 h 4267028"/>
              <a:gd name="connsiteX210" fmla="*/ 1138268 w 3737416"/>
              <a:gd name="connsiteY210" fmla="*/ 3093267 h 4267028"/>
              <a:gd name="connsiteX211" fmla="*/ 1122626 w 3737416"/>
              <a:gd name="connsiteY211" fmla="*/ 3111186 h 4267028"/>
              <a:gd name="connsiteX212" fmla="*/ 1095742 w 3737416"/>
              <a:gd name="connsiteY212" fmla="*/ 3147024 h 4267028"/>
              <a:gd name="connsiteX213" fmla="*/ 1075538 w 3737416"/>
              <a:gd name="connsiteY213" fmla="*/ 3182861 h 4267028"/>
              <a:gd name="connsiteX214" fmla="*/ 1059896 w 3737416"/>
              <a:gd name="connsiteY214" fmla="*/ 3216418 h 4267028"/>
              <a:gd name="connsiteX215" fmla="*/ 1053134 w 3737416"/>
              <a:gd name="connsiteY215" fmla="*/ 3249975 h 4267028"/>
              <a:gd name="connsiteX216" fmla="*/ 1050935 w 3737416"/>
              <a:gd name="connsiteY216" fmla="*/ 3263414 h 4267028"/>
              <a:gd name="connsiteX217" fmla="*/ 1048654 w 3737416"/>
              <a:gd name="connsiteY217" fmla="*/ 3276854 h 4267028"/>
              <a:gd name="connsiteX218" fmla="*/ 1050935 w 3737416"/>
              <a:gd name="connsiteY218" fmla="*/ 3290292 h 4267028"/>
              <a:gd name="connsiteX219" fmla="*/ 1053134 w 3737416"/>
              <a:gd name="connsiteY219" fmla="*/ 3301532 h 4267028"/>
              <a:gd name="connsiteX220" fmla="*/ 1057615 w 3737416"/>
              <a:gd name="connsiteY220" fmla="*/ 3312772 h 4267028"/>
              <a:gd name="connsiteX221" fmla="*/ 1062096 w 3737416"/>
              <a:gd name="connsiteY221" fmla="*/ 3321732 h 4267028"/>
              <a:gd name="connsiteX222" fmla="*/ 1068858 w 3737416"/>
              <a:gd name="connsiteY222" fmla="*/ 3332972 h 4267028"/>
              <a:gd name="connsiteX223" fmla="*/ 1077819 w 3737416"/>
              <a:gd name="connsiteY223" fmla="*/ 3339651 h 4267028"/>
              <a:gd name="connsiteX224" fmla="*/ 1095742 w 3737416"/>
              <a:gd name="connsiteY224" fmla="*/ 3357569 h 4267028"/>
              <a:gd name="connsiteX225" fmla="*/ 1120345 w 3737416"/>
              <a:gd name="connsiteY225" fmla="*/ 3371009 h 4267028"/>
              <a:gd name="connsiteX226" fmla="*/ 1149511 w 3737416"/>
              <a:gd name="connsiteY226" fmla="*/ 3386647 h 4267028"/>
              <a:gd name="connsiteX227" fmla="*/ 1219003 w 3737416"/>
              <a:gd name="connsiteY227" fmla="*/ 3413525 h 4267028"/>
              <a:gd name="connsiteX228" fmla="*/ 1272772 w 3737416"/>
              <a:gd name="connsiteY228" fmla="*/ 3435923 h 4267028"/>
              <a:gd name="connsiteX229" fmla="*/ 1335502 w 3737416"/>
              <a:gd name="connsiteY229" fmla="*/ 3462801 h 4267028"/>
              <a:gd name="connsiteX230" fmla="*/ 1404994 w 3737416"/>
              <a:gd name="connsiteY230" fmla="*/ 3494159 h 4267028"/>
              <a:gd name="connsiteX231" fmla="*/ 1478885 w 3737416"/>
              <a:gd name="connsiteY231" fmla="*/ 3534477 h 4267028"/>
              <a:gd name="connsiteX232" fmla="*/ 1519212 w 3737416"/>
              <a:gd name="connsiteY232" fmla="*/ 3556875 h 4267028"/>
              <a:gd name="connsiteX233" fmla="*/ 1559538 w 3737416"/>
              <a:gd name="connsiteY233" fmla="*/ 3581472 h 4267028"/>
              <a:gd name="connsiteX234" fmla="*/ 1602064 w 3737416"/>
              <a:gd name="connsiteY234" fmla="*/ 3610631 h 4267028"/>
              <a:gd name="connsiteX235" fmla="*/ 1644672 w 3737416"/>
              <a:gd name="connsiteY235" fmla="*/ 3639790 h 4267028"/>
              <a:gd name="connsiteX236" fmla="*/ 1689479 w 3737416"/>
              <a:gd name="connsiteY236" fmla="*/ 3673347 h 4267028"/>
              <a:gd name="connsiteX237" fmla="*/ 1734287 w 3737416"/>
              <a:gd name="connsiteY237" fmla="*/ 3709184 h 4267028"/>
              <a:gd name="connsiteX238" fmla="*/ 1781293 w 3737416"/>
              <a:gd name="connsiteY238" fmla="*/ 3749502 h 4267028"/>
              <a:gd name="connsiteX239" fmla="*/ 1828382 w 3737416"/>
              <a:gd name="connsiteY239" fmla="*/ 3792099 h 4267028"/>
              <a:gd name="connsiteX240" fmla="*/ 1915715 w 3737416"/>
              <a:gd name="connsiteY240" fmla="*/ 3874933 h 4267028"/>
              <a:gd name="connsiteX241" fmla="*/ 1998649 w 3737416"/>
              <a:gd name="connsiteY241" fmla="*/ 3944327 h 4267028"/>
              <a:gd name="connsiteX242" fmla="*/ 2074822 w 3737416"/>
              <a:gd name="connsiteY242" fmla="*/ 4007043 h 4267028"/>
              <a:gd name="connsiteX243" fmla="*/ 2142033 w 3737416"/>
              <a:gd name="connsiteY243" fmla="*/ 4058600 h 4267028"/>
              <a:gd name="connsiteX244" fmla="*/ 2202482 w 3737416"/>
              <a:gd name="connsiteY244" fmla="*/ 4101116 h 4267028"/>
              <a:gd name="connsiteX245" fmla="*/ 2254051 w 3737416"/>
              <a:gd name="connsiteY245" fmla="*/ 4136954 h 4267028"/>
              <a:gd name="connsiteX246" fmla="*/ 2296577 w 3737416"/>
              <a:gd name="connsiteY246" fmla="*/ 4161633 h 4267028"/>
              <a:gd name="connsiteX247" fmla="*/ 2327942 w 3737416"/>
              <a:gd name="connsiteY247" fmla="*/ 4179552 h 4267028"/>
              <a:gd name="connsiteX248" fmla="*/ 2372750 w 3737416"/>
              <a:gd name="connsiteY248" fmla="*/ 4199752 h 4267028"/>
              <a:gd name="connsiteX249" fmla="*/ 2419757 w 3737416"/>
              <a:gd name="connsiteY249" fmla="*/ 4217670 h 4267028"/>
              <a:gd name="connsiteX250" fmla="*/ 2466845 w 3737416"/>
              <a:gd name="connsiteY250" fmla="*/ 4233309 h 4267028"/>
              <a:gd name="connsiteX251" fmla="*/ 2516133 w 3737416"/>
              <a:gd name="connsiteY251" fmla="*/ 4244549 h 4267028"/>
              <a:gd name="connsiteX252" fmla="*/ 2565421 w 3737416"/>
              <a:gd name="connsiteY252" fmla="*/ 4255789 h 4267028"/>
              <a:gd name="connsiteX253" fmla="*/ 2616990 w 3737416"/>
              <a:gd name="connsiteY253" fmla="*/ 4262548 h 4267028"/>
              <a:gd name="connsiteX254" fmla="*/ 2668559 w 3737416"/>
              <a:gd name="connsiteY254" fmla="*/ 4267029 h 4267028"/>
              <a:gd name="connsiteX255" fmla="*/ 2720129 w 3737416"/>
              <a:gd name="connsiteY255" fmla="*/ 4267029 h 4267028"/>
              <a:gd name="connsiteX256" fmla="*/ 2776178 w 3737416"/>
              <a:gd name="connsiteY256" fmla="*/ 4267029 h 4267028"/>
              <a:gd name="connsiteX257" fmla="*/ 2832228 w 3737416"/>
              <a:gd name="connsiteY257" fmla="*/ 4260268 h 4267028"/>
              <a:gd name="connsiteX258" fmla="*/ 2888278 w 3737416"/>
              <a:gd name="connsiteY258" fmla="*/ 4253508 h 4267028"/>
              <a:gd name="connsiteX259" fmla="*/ 2944328 w 3737416"/>
              <a:gd name="connsiteY259" fmla="*/ 4242268 h 4267028"/>
              <a:gd name="connsiteX260" fmla="*/ 3000378 w 3737416"/>
              <a:gd name="connsiteY260" fmla="*/ 4228829 h 4267028"/>
              <a:gd name="connsiteX261" fmla="*/ 3054147 w 3737416"/>
              <a:gd name="connsiteY261" fmla="*/ 4210910 h 4267028"/>
              <a:gd name="connsiteX262" fmla="*/ 3110196 w 3737416"/>
              <a:gd name="connsiteY262" fmla="*/ 4190710 h 4267028"/>
              <a:gd name="connsiteX263" fmla="*/ 3163965 w 3737416"/>
              <a:gd name="connsiteY263" fmla="*/ 4166113 h 4267028"/>
              <a:gd name="connsiteX264" fmla="*/ 3206491 w 3737416"/>
              <a:gd name="connsiteY264" fmla="*/ 4145913 h 4267028"/>
              <a:gd name="connsiteX265" fmla="*/ 3246818 w 3737416"/>
              <a:gd name="connsiteY265" fmla="*/ 4123515 h 4267028"/>
              <a:gd name="connsiteX266" fmla="*/ 3284863 w 3737416"/>
              <a:gd name="connsiteY266" fmla="*/ 4101116 h 4267028"/>
              <a:gd name="connsiteX267" fmla="*/ 3322990 w 3737416"/>
              <a:gd name="connsiteY267" fmla="*/ 4076519 h 4267028"/>
              <a:gd name="connsiteX268" fmla="*/ 3358836 w 3737416"/>
              <a:gd name="connsiteY268" fmla="*/ 4049641 h 4267028"/>
              <a:gd name="connsiteX269" fmla="*/ 3392400 w 3737416"/>
              <a:gd name="connsiteY269" fmla="*/ 4022763 h 4267028"/>
              <a:gd name="connsiteX270" fmla="*/ 3425966 w 3737416"/>
              <a:gd name="connsiteY270" fmla="*/ 3993685 h 4267028"/>
              <a:gd name="connsiteX271" fmla="*/ 3457331 w 3737416"/>
              <a:gd name="connsiteY271" fmla="*/ 3964527 h 4267028"/>
              <a:gd name="connsiteX272" fmla="*/ 3488695 w 3737416"/>
              <a:gd name="connsiteY272" fmla="*/ 3933169 h 4267028"/>
              <a:gd name="connsiteX273" fmla="*/ 3517780 w 3737416"/>
              <a:gd name="connsiteY273" fmla="*/ 3901811 h 4267028"/>
              <a:gd name="connsiteX274" fmla="*/ 3544664 w 3737416"/>
              <a:gd name="connsiteY274" fmla="*/ 3870454 h 4267028"/>
              <a:gd name="connsiteX275" fmla="*/ 3569349 w 3737416"/>
              <a:gd name="connsiteY275" fmla="*/ 3836896 h 4267028"/>
              <a:gd name="connsiteX276" fmla="*/ 3594033 w 3737416"/>
              <a:gd name="connsiteY276" fmla="*/ 3803339 h 4267028"/>
              <a:gd name="connsiteX277" fmla="*/ 3616437 w 3737416"/>
              <a:gd name="connsiteY277" fmla="*/ 3767502 h 4267028"/>
              <a:gd name="connsiteX278" fmla="*/ 3636560 w 3737416"/>
              <a:gd name="connsiteY278" fmla="*/ 3731664 h 4267028"/>
              <a:gd name="connsiteX279" fmla="*/ 3654483 w 3737416"/>
              <a:gd name="connsiteY279" fmla="*/ 3698107 h 4267028"/>
              <a:gd name="connsiteX280" fmla="*/ 3672406 w 3737416"/>
              <a:gd name="connsiteY280" fmla="*/ 3660071 h 4267028"/>
              <a:gd name="connsiteX281" fmla="*/ 3688047 w 3737416"/>
              <a:gd name="connsiteY281" fmla="*/ 3624233 h 4267028"/>
              <a:gd name="connsiteX282" fmla="*/ 3701489 w 3737416"/>
              <a:gd name="connsiteY282" fmla="*/ 3588396 h 4267028"/>
              <a:gd name="connsiteX283" fmla="*/ 3712732 w 3737416"/>
              <a:gd name="connsiteY283" fmla="*/ 3550359 h 4267028"/>
              <a:gd name="connsiteX284" fmla="*/ 3721694 w 3737416"/>
              <a:gd name="connsiteY284" fmla="*/ 3514522 h 4267028"/>
              <a:gd name="connsiteX285" fmla="*/ 3728455 w 3737416"/>
              <a:gd name="connsiteY285" fmla="*/ 3476485 h 4267028"/>
              <a:gd name="connsiteX286" fmla="*/ 3732936 w 3737416"/>
              <a:gd name="connsiteY286" fmla="*/ 3438448 h 4267028"/>
              <a:gd name="connsiteX287" fmla="*/ 3737417 w 3737416"/>
              <a:gd name="connsiteY287" fmla="*/ 3402611 h 4267028"/>
              <a:gd name="connsiteX288" fmla="*/ 3737417 w 3737416"/>
              <a:gd name="connsiteY288" fmla="*/ 3364574 h 4267028"/>
              <a:gd name="connsiteX289" fmla="*/ 3737417 w 3737416"/>
              <a:gd name="connsiteY289" fmla="*/ 3328737 h 4267028"/>
              <a:gd name="connsiteX290" fmla="*/ 3732855 w 3737416"/>
              <a:gd name="connsiteY290" fmla="*/ 3292247 h 4267028"/>
              <a:gd name="connsiteX291" fmla="*/ 3631998 w 3737416"/>
              <a:gd name="connsiteY291" fmla="*/ 3375081 h 4267028"/>
              <a:gd name="connsiteX292" fmla="*/ 3629716 w 3737416"/>
              <a:gd name="connsiteY292" fmla="*/ 3406439 h 4267028"/>
              <a:gd name="connsiteX293" fmla="*/ 3627517 w 3737416"/>
              <a:gd name="connsiteY293" fmla="*/ 3437796 h 4267028"/>
              <a:gd name="connsiteX294" fmla="*/ 3623036 w 3737416"/>
              <a:gd name="connsiteY294" fmla="*/ 3469155 h 4267028"/>
              <a:gd name="connsiteX295" fmla="*/ 3616356 w 3737416"/>
              <a:gd name="connsiteY295" fmla="*/ 3502711 h 4267028"/>
              <a:gd name="connsiteX296" fmla="*/ 3607394 w 3737416"/>
              <a:gd name="connsiteY296" fmla="*/ 3534069 h 4267028"/>
              <a:gd name="connsiteX297" fmla="*/ 3596152 w 3737416"/>
              <a:gd name="connsiteY297" fmla="*/ 3565427 h 4267028"/>
              <a:gd name="connsiteX298" fmla="*/ 3584909 w 3737416"/>
              <a:gd name="connsiteY298" fmla="*/ 3596785 h 4267028"/>
              <a:gd name="connsiteX299" fmla="*/ 3571467 w 3737416"/>
              <a:gd name="connsiteY299" fmla="*/ 3628143 h 4267028"/>
              <a:gd name="connsiteX300" fmla="*/ 3555744 w 3737416"/>
              <a:gd name="connsiteY300" fmla="*/ 3659501 h 4267028"/>
              <a:gd name="connsiteX301" fmla="*/ 3537821 w 3737416"/>
              <a:gd name="connsiteY301" fmla="*/ 3690858 h 4267028"/>
              <a:gd name="connsiteX302" fmla="*/ 3519898 w 3737416"/>
              <a:gd name="connsiteY302" fmla="*/ 3722216 h 4267028"/>
              <a:gd name="connsiteX303" fmla="*/ 3499775 w 3737416"/>
              <a:gd name="connsiteY303" fmla="*/ 3751375 h 4267028"/>
              <a:gd name="connsiteX304" fmla="*/ 3479653 w 3737416"/>
              <a:gd name="connsiteY304" fmla="*/ 3780534 h 4267028"/>
              <a:gd name="connsiteX305" fmla="*/ 3457249 w 3737416"/>
              <a:gd name="connsiteY305" fmla="*/ 3809611 h 4267028"/>
              <a:gd name="connsiteX306" fmla="*/ 3432565 w 3737416"/>
              <a:gd name="connsiteY306" fmla="*/ 3838770 h 4267028"/>
              <a:gd name="connsiteX307" fmla="*/ 3405680 w 3737416"/>
              <a:gd name="connsiteY307" fmla="*/ 3865648 h 4267028"/>
              <a:gd name="connsiteX308" fmla="*/ 3378796 w 3737416"/>
              <a:gd name="connsiteY308" fmla="*/ 3892526 h 4267028"/>
              <a:gd name="connsiteX309" fmla="*/ 3351911 w 3737416"/>
              <a:gd name="connsiteY309" fmla="*/ 3917124 h 4267028"/>
              <a:gd name="connsiteX310" fmla="*/ 3320546 w 3737416"/>
              <a:gd name="connsiteY310" fmla="*/ 3941802 h 4267028"/>
              <a:gd name="connsiteX311" fmla="*/ 3291462 w 3737416"/>
              <a:gd name="connsiteY311" fmla="*/ 3966400 h 4267028"/>
              <a:gd name="connsiteX312" fmla="*/ 3257816 w 3737416"/>
              <a:gd name="connsiteY312" fmla="*/ 3988799 h 4267028"/>
              <a:gd name="connsiteX313" fmla="*/ 3224251 w 3737416"/>
              <a:gd name="connsiteY313" fmla="*/ 4011197 h 4267028"/>
              <a:gd name="connsiteX314" fmla="*/ 3190686 w 3737416"/>
              <a:gd name="connsiteY314" fmla="*/ 4031396 h 4267028"/>
              <a:gd name="connsiteX315" fmla="*/ 3154841 w 3737416"/>
              <a:gd name="connsiteY315" fmla="*/ 4051514 h 4267028"/>
              <a:gd name="connsiteX316" fmla="*/ 3118995 w 3737416"/>
              <a:gd name="connsiteY316" fmla="*/ 4069433 h 4267028"/>
              <a:gd name="connsiteX317" fmla="*/ 3071906 w 3737416"/>
              <a:gd name="connsiteY317" fmla="*/ 4089551 h 4267028"/>
              <a:gd name="connsiteX318" fmla="*/ 3024818 w 3737416"/>
              <a:gd name="connsiteY318" fmla="*/ 4107470 h 4267028"/>
              <a:gd name="connsiteX319" fmla="*/ 2975530 w 3737416"/>
              <a:gd name="connsiteY319" fmla="*/ 4123108 h 4267028"/>
              <a:gd name="connsiteX320" fmla="*/ 2928523 w 3737416"/>
              <a:gd name="connsiteY320" fmla="*/ 4136547 h 4267028"/>
              <a:gd name="connsiteX321" fmla="*/ 2879235 w 3737416"/>
              <a:gd name="connsiteY321" fmla="*/ 4145506 h 4267028"/>
              <a:gd name="connsiteX322" fmla="*/ 2832228 w 3737416"/>
              <a:gd name="connsiteY322" fmla="*/ 4154466 h 4267028"/>
              <a:gd name="connsiteX323" fmla="*/ 2782940 w 3737416"/>
              <a:gd name="connsiteY323" fmla="*/ 4158946 h 4267028"/>
              <a:gd name="connsiteX324" fmla="*/ 2735852 w 3737416"/>
              <a:gd name="connsiteY324" fmla="*/ 4161226 h 4267028"/>
              <a:gd name="connsiteX325" fmla="*/ 2686564 w 3737416"/>
              <a:gd name="connsiteY325" fmla="*/ 4158946 h 4267028"/>
              <a:gd name="connsiteX326" fmla="*/ 2639475 w 3737416"/>
              <a:gd name="connsiteY326" fmla="*/ 4156665 h 4267028"/>
              <a:gd name="connsiteX327" fmla="*/ 2594668 w 3737416"/>
              <a:gd name="connsiteY327" fmla="*/ 4149986 h 4267028"/>
              <a:gd name="connsiteX328" fmla="*/ 2547661 w 3737416"/>
              <a:gd name="connsiteY328" fmla="*/ 4143226 h 4267028"/>
              <a:gd name="connsiteX329" fmla="*/ 2502854 w 3737416"/>
              <a:gd name="connsiteY329" fmla="*/ 4131986 h 4267028"/>
              <a:gd name="connsiteX330" fmla="*/ 2460246 w 3737416"/>
              <a:gd name="connsiteY330" fmla="*/ 4118547 h 4267028"/>
              <a:gd name="connsiteX331" fmla="*/ 2417720 w 3737416"/>
              <a:gd name="connsiteY331" fmla="*/ 4100628 h 4267028"/>
              <a:gd name="connsiteX332" fmla="*/ 2375112 w 3737416"/>
              <a:gd name="connsiteY332" fmla="*/ 4082709 h 4267028"/>
              <a:gd name="connsiteX333" fmla="*/ 2348228 w 3737416"/>
              <a:gd name="connsiteY333" fmla="*/ 4066989 h 4267028"/>
              <a:gd name="connsiteX334" fmla="*/ 2307901 w 3737416"/>
              <a:gd name="connsiteY334" fmla="*/ 4042392 h 4267028"/>
              <a:gd name="connsiteX335" fmla="*/ 2260894 w 3737416"/>
              <a:gd name="connsiteY335" fmla="*/ 4011034 h 4267028"/>
              <a:gd name="connsiteX336" fmla="*/ 2202645 w 3737416"/>
              <a:gd name="connsiteY336" fmla="*/ 3970717 h 4267028"/>
              <a:gd name="connsiteX337" fmla="*/ 2137715 w 3737416"/>
              <a:gd name="connsiteY337" fmla="*/ 3921440 h 4267028"/>
              <a:gd name="connsiteX338" fmla="*/ 2066023 w 3737416"/>
              <a:gd name="connsiteY338" fmla="*/ 3861005 h 4267028"/>
              <a:gd name="connsiteX339" fmla="*/ 1985370 w 3737416"/>
              <a:gd name="connsiteY339" fmla="*/ 3793810 h 4267028"/>
              <a:gd name="connsiteX340" fmla="*/ 1900236 w 3737416"/>
              <a:gd name="connsiteY340" fmla="*/ 3715456 h 4267028"/>
              <a:gd name="connsiteX341" fmla="*/ 1850949 w 3737416"/>
              <a:gd name="connsiteY341" fmla="*/ 3668460 h 4267028"/>
              <a:gd name="connsiteX342" fmla="*/ 1801660 w 3737416"/>
              <a:gd name="connsiteY342" fmla="*/ 3628143 h 4267028"/>
              <a:gd name="connsiteX343" fmla="*/ 1754572 w 3737416"/>
              <a:gd name="connsiteY343" fmla="*/ 3587826 h 4267028"/>
              <a:gd name="connsiteX344" fmla="*/ 1707565 w 3737416"/>
              <a:gd name="connsiteY344" fmla="*/ 3554269 h 4267028"/>
              <a:gd name="connsiteX345" fmla="*/ 1662758 w 3737416"/>
              <a:gd name="connsiteY345" fmla="*/ 3520712 h 4267028"/>
              <a:gd name="connsiteX346" fmla="*/ 1617951 w 3737416"/>
              <a:gd name="connsiteY346" fmla="*/ 3491553 h 4267028"/>
              <a:gd name="connsiteX347" fmla="*/ 1575343 w 3737416"/>
              <a:gd name="connsiteY347" fmla="*/ 3464675 h 4267028"/>
              <a:gd name="connsiteX348" fmla="*/ 1532817 w 3737416"/>
              <a:gd name="connsiteY348" fmla="*/ 3439996 h 4267028"/>
              <a:gd name="connsiteX349" fmla="*/ 1454445 w 3737416"/>
              <a:gd name="connsiteY349" fmla="*/ 3399678 h 4267028"/>
              <a:gd name="connsiteX350" fmla="*/ 1380472 w 3737416"/>
              <a:gd name="connsiteY350" fmla="*/ 3363841 h 4267028"/>
              <a:gd name="connsiteX351" fmla="*/ 1315542 w 3737416"/>
              <a:gd name="connsiteY351" fmla="*/ 3336963 h 4267028"/>
              <a:gd name="connsiteX352" fmla="*/ 1259492 w 3737416"/>
              <a:gd name="connsiteY352" fmla="*/ 3314565 h 4267028"/>
              <a:gd name="connsiteX353" fmla="*/ 1198962 w 3737416"/>
              <a:gd name="connsiteY353" fmla="*/ 3289885 h 4267028"/>
              <a:gd name="connsiteX354" fmla="*/ 1174358 w 3737416"/>
              <a:gd name="connsiteY354" fmla="*/ 3278645 h 4267028"/>
              <a:gd name="connsiteX355" fmla="*/ 1156435 w 3737416"/>
              <a:gd name="connsiteY355" fmla="*/ 3267405 h 4267028"/>
              <a:gd name="connsiteX356" fmla="*/ 1160916 w 3737416"/>
              <a:gd name="connsiteY356" fmla="*/ 3253967 h 4267028"/>
              <a:gd name="connsiteX357" fmla="*/ 1167678 w 3737416"/>
              <a:gd name="connsiteY357" fmla="*/ 3238246 h 4267028"/>
              <a:gd name="connsiteX358" fmla="*/ 1178921 w 3737416"/>
              <a:gd name="connsiteY358" fmla="*/ 3218129 h 4267028"/>
              <a:gd name="connsiteX359" fmla="*/ 1192363 w 3737416"/>
              <a:gd name="connsiteY359" fmla="*/ 3195730 h 4267028"/>
              <a:gd name="connsiteX360" fmla="*/ 1210286 w 3737416"/>
              <a:gd name="connsiteY360" fmla="*/ 3173332 h 4267028"/>
              <a:gd name="connsiteX361" fmla="*/ 1230490 w 3737416"/>
              <a:gd name="connsiteY361" fmla="*/ 3150933 h 4267028"/>
              <a:gd name="connsiteX362" fmla="*/ 1255093 w 3737416"/>
              <a:gd name="connsiteY362" fmla="*/ 3130816 h 4267028"/>
              <a:gd name="connsiteX363" fmla="*/ 1284259 w 3737416"/>
              <a:gd name="connsiteY363" fmla="*/ 3110616 h 4267028"/>
              <a:gd name="connsiteX364" fmla="*/ 1306662 w 3737416"/>
              <a:gd name="connsiteY364" fmla="*/ 3101657 h 4267028"/>
              <a:gd name="connsiteX365" fmla="*/ 1326866 w 3737416"/>
              <a:gd name="connsiteY365" fmla="*/ 3094897 h 4267028"/>
              <a:gd name="connsiteX366" fmla="*/ 1349270 w 3737416"/>
              <a:gd name="connsiteY366" fmla="*/ 3088136 h 4267028"/>
              <a:gd name="connsiteX367" fmla="*/ 1371673 w 3737416"/>
              <a:gd name="connsiteY367" fmla="*/ 3083657 h 4267028"/>
              <a:gd name="connsiteX368" fmla="*/ 1394077 w 3737416"/>
              <a:gd name="connsiteY368" fmla="*/ 3081376 h 4267028"/>
              <a:gd name="connsiteX369" fmla="*/ 1418680 w 3737416"/>
              <a:gd name="connsiteY369" fmla="*/ 3081376 h 4267028"/>
              <a:gd name="connsiteX370" fmla="*/ 1443365 w 3737416"/>
              <a:gd name="connsiteY370" fmla="*/ 3083657 h 4267028"/>
              <a:gd name="connsiteX371" fmla="*/ 1467968 w 3737416"/>
              <a:gd name="connsiteY371" fmla="*/ 3088136 h 4267028"/>
              <a:gd name="connsiteX372" fmla="*/ 1494853 w 3737416"/>
              <a:gd name="connsiteY372" fmla="*/ 3092616 h 4267028"/>
              <a:gd name="connsiteX373" fmla="*/ 1521737 w 3737416"/>
              <a:gd name="connsiteY373" fmla="*/ 3101575 h 4267028"/>
              <a:gd name="connsiteX374" fmla="*/ 1548621 w 3737416"/>
              <a:gd name="connsiteY374" fmla="*/ 3110535 h 4267028"/>
              <a:gd name="connsiteX375" fmla="*/ 1575506 w 3737416"/>
              <a:gd name="connsiteY375" fmla="*/ 3121775 h 4267028"/>
              <a:gd name="connsiteX376" fmla="*/ 1602390 w 3737416"/>
              <a:gd name="connsiteY376" fmla="*/ 3135214 h 4267028"/>
              <a:gd name="connsiteX377" fmla="*/ 1631556 w 3737416"/>
              <a:gd name="connsiteY377" fmla="*/ 3150852 h 4267028"/>
              <a:gd name="connsiteX378" fmla="*/ 1660721 w 3737416"/>
              <a:gd name="connsiteY378" fmla="*/ 3168771 h 4267028"/>
              <a:gd name="connsiteX379" fmla="*/ 1689887 w 3737416"/>
              <a:gd name="connsiteY379" fmla="*/ 3186690 h 4267028"/>
              <a:gd name="connsiteX380" fmla="*/ 1705528 w 3737416"/>
              <a:gd name="connsiteY380" fmla="*/ 3197930 h 4267028"/>
              <a:gd name="connsiteX381" fmla="*/ 1743574 w 3737416"/>
              <a:gd name="connsiteY381" fmla="*/ 3224808 h 4267028"/>
              <a:gd name="connsiteX382" fmla="*/ 1779420 w 3737416"/>
              <a:gd name="connsiteY382" fmla="*/ 3249405 h 4267028"/>
              <a:gd name="connsiteX383" fmla="*/ 1788381 w 3737416"/>
              <a:gd name="connsiteY383" fmla="*/ 3251686 h 4267028"/>
              <a:gd name="connsiteX384" fmla="*/ 1795143 w 3737416"/>
              <a:gd name="connsiteY384" fmla="*/ 3253967 h 4267028"/>
              <a:gd name="connsiteX385" fmla="*/ 1813066 w 3737416"/>
              <a:gd name="connsiteY385" fmla="*/ 3256165 h 4267028"/>
              <a:gd name="connsiteX386" fmla="*/ 1828708 w 3737416"/>
              <a:gd name="connsiteY386" fmla="*/ 3251686 h 4267028"/>
              <a:gd name="connsiteX387" fmla="*/ 1835469 w 3737416"/>
              <a:gd name="connsiteY387" fmla="*/ 3247206 h 4267028"/>
              <a:gd name="connsiteX388" fmla="*/ 1842231 w 3737416"/>
              <a:gd name="connsiteY388" fmla="*/ 3242727 h 4267028"/>
              <a:gd name="connsiteX389" fmla="*/ 1848912 w 3737416"/>
              <a:gd name="connsiteY389" fmla="*/ 3235966 h 4267028"/>
              <a:gd name="connsiteX390" fmla="*/ 1853392 w 3737416"/>
              <a:gd name="connsiteY390" fmla="*/ 3229206 h 4267028"/>
              <a:gd name="connsiteX391" fmla="*/ 1860073 w 3737416"/>
              <a:gd name="connsiteY391" fmla="*/ 3213568 h 4267028"/>
              <a:gd name="connsiteX392" fmla="*/ 1860073 w 3737416"/>
              <a:gd name="connsiteY392" fmla="*/ 3195649 h 4267028"/>
              <a:gd name="connsiteX393" fmla="*/ 1857873 w 3737416"/>
              <a:gd name="connsiteY393" fmla="*/ 3186690 h 4267028"/>
              <a:gd name="connsiteX394" fmla="*/ 1855592 w 3737416"/>
              <a:gd name="connsiteY394" fmla="*/ 3179929 h 4267028"/>
              <a:gd name="connsiteX395" fmla="*/ 1443365 w 3737416"/>
              <a:gd name="connsiteY395" fmla="*/ 2301910 h 4267028"/>
              <a:gd name="connsiteX396" fmla="*/ 1420962 w 3737416"/>
              <a:gd name="connsiteY396" fmla="*/ 2250353 h 4267028"/>
              <a:gd name="connsiteX397" fmla="*/ 1353751 w 3737416"/>
              <a:gd name="connsiteY397" fmla="*/ 2111482 h 4267028"/>
              <a:gd name="connsiteX398" fmla="*/ 1349270 w 3737416"/>
              <a:gd name="connsiteY398" fmla="*/ 2095763 h 4267028"/>
              <a:gd name="connsiteX399" fmla="*/ 1344789 w 3737416"/>
              <a:gd name="connsiteY399" fmla="*/ 2080124 h 4267028"/>
              <a:gd name="connsiteX400" fmla="*/ 1340308 w 3737416"/>
              <a:gd name="connsiteY400" fmla="*/ 2064486 h 4267028"/>
              <a:gd name="connsiteX401" fmla="*/ 1340308 w 3737416"/>
              <a:gd name="connsiteY401" fmla="*/ 2048848 h 4267028"/>
              <a:gd name="connsiteX402" fmla="*/ 1340308 w 3737416"/>
              <a:gd name="connsiteY402" fmla="*/ 2033210 h 4267028"/>
              <a:gd name="connsiteX403" fmla="*/ 1340308 w 3737416"/>
              <a:gd name="connsiteY403" fmla="*/ 2017490 h 4267028"/>
              <a:gd name="connsiteX404" fmla="*/ 1344789 w 3737416"/>
              <a:gd name="connsiteY404" fmla="*/ 2001852 h 4267028"/>
              <a:gd name="connsiteX405" fmla="*/ 1349270 w 3737416"/>
              <a:gd name="connsiteY405" fmla="*/ 1988413 h 4267028"/>
              <a:gd name="connsiteX406" fmla="*/ 1355950 w 3737416"/>
              <a:gd name="connsiteY406" fmla="*/ 1972693 h 4267028"/>
              <a:gd name="connsiteX407" fmla="*/ 1362712 w 3737416"/>
              <a:gd name="connsiteY407" fmla="*/ 1959254 h 4267028"/>
              <a:gd name="connsiteX408" fmla="*/ 1371673 w 3737416"/>
              <a:gd name="connsiteY408" fmla="*/ 1945815 h 4267028"/>
              <a:gd name="connsiteX409" fmla="*/ 1382916 w 3737416"/>
              <a:gd name="connsiteY409" fmla="*/ 1932376 h 4267028"/>
              <a:gd name="connsiteX410" fmla="*/ 1394159 w 3737416"/>
              <a:gd name="connsiteY410" fmla="*/ 1923417 h 4267028"/>
              <a:gd name="connsiteX411" fmla="*/ 1405401 w 3737416"/>
              <a:gd name="connsiteY411" fmla="*/ 1912177 h 4267028"/>
              <a:gd name="connsiteX412" fmla="*/ 1418843 w 3737416"/>
              <a:gd name="connsiteY412" fmla="*/ 1903217 h 4267028"/>
              <a:gd name="connsiteX413" fmla="*/ 1432285 w 3737416"/>
              <a:gd name="connsiteY413" fmla="*/ 1896457 h 4267028"/>
              <a:gd name="connsiteX414" fmla="*/ 1447927 w 3737416"/>
              <a:gd name="connsiteY414" fmla="*/ 1889697 h 4267028"/>
              <a:gd name="connsiteX415" fmla="*/ 1463569 w 3737416"/>
              <a:gd name="connsiteY415" fmla="*/ 1885217 h 4267028"/>
              <a:gd name="connsiteX416" fmla="*/ 1479211 w 3737416"/>
              <a:gd name="connsiteY416" fmla="*/ 1882937 h 4267028"/>
              <a:gd name="connsiteX417" fmla="*/ 1494934 w 3737416"/>
              <a:gd name="connsiteY417" fmla="*/ 1880737 h 4267028"/>
              <a:gd name="connsiteX418" fmla="*/ 1510576 w 3737416"/>
              <a:gd name="connsiteY418" fmla="*/ 1880737 h 4267028"/>
              <a:gd name="connsiteX419" fmla="*/ 1526218 w 3737416"/>
              <a:gd name="connsiteY419" fmla="*/ 1882937 h 4267028"/>
              <a:gd name="connsiteX420" fmla="*/ 1541860 w 3737416"/>
              <a:gd name="connsiteY420" fmla="*/ 1885217 h 4267028"/>
              <a:gd name="connsiteX421" fmla="*/ 1557501 w 3737416"/>
              <a:gd name="connsiteY421" fmla="*/ 1889697 h 4267028"/>
              <a:gd name="connsiteX422" fmla="*/ 1570944 w 3737416"/>
              <a:gd name="connsiteY422" fmla="*/ 1896457 h 4267028"/>
              <a:gd name="connsiteX423" fmla="*/ 1586585 w 3737416"/>
              <a:gd name="connsiteY423" fmla="*/ 1903217 h 4267028"/>
              <a:gd name="connsiteX424" fmla="*/ 1600028 w 3737416"/>
              <a:gd name="connsiteY424" fmla="*/ 1912177 h 4267028"/>
              <a:gd name="connsiteX425" fmla="*/ 1611270 w 3737416"/>
              <a:gd name="connsiteY425" fmla="*/ 1923417 h 4267028"/>
              <a:gd name="connsiteX426" fmla="*/ 1622513 w 3737416"/>
              <a:gd name="connsiteY426" fmla="*/ 1934657 h 4267028"/>
              <a:gd name="connsiteX427" fmla="*/ 1631474 w 3737416"/>
              <a:gd name="connsiteY427" fmla="*/ 1945896 h 4267028"/>
              <a:gd name="connsiteX428" fmla="*/ 1640436 w 3737416"/>
              <a:gd name="connsiteY428" fmla="*/ 1959336 h 4267028"/>
              <a:gd name="connsiteX429" fmla="*/ 1649397 w 3737416"/>
              <a:gd name="connsiteY429" fmla="*/ 1972775 h 4267028"/>
              <a:gd name="connsiteX430" fmla="*/ 2014617 w 3737416"/>
              <a:gd name="connsiteY430" fmla="*/ 2752241 h 4267028"/>
              <a:gd name="connsiteX431" fmla="*/ 2019098 w 3737416"/>
              <a:gd name="connsiteY431" fmla="*/ 2761201 h 4267028"/>
              <a:gd name="connsiteX432" fmla="*/ 2025860 w 3737416"/>
              <a:gd name="connsiteY432" fmla="*/ 2767879 h 4267028"/>
              <a:gd name="connsiteX433" fmla="*/ 2032622 w 3737416"/>
              <a:gd name="connsiteY433" fmla="*/ 2774639 h 4267028"/>
              <a:gd name="connsiteX434" fmla="*/ 2041583 w 3737416"/>
              <a:gd name="connsiteY434" fmla="*/ 2779119 h 4267028"/>
              <a:gd name="connsiteX435" fmla="*/ 2050545 w 3737416"/>
              <a:gd name="connsiteY435" fmla="*/ 2781400 h 4267028"/>
              <a:gd name="connsiteX436" fmla="*/ 2061787 w 3737416"/>
              <a:gd name="connsiteY436" fmla="*/ 2781400 h 4267028"/>
              <a:gd name="connsiteX437" fmla="*/ 2070749 w 3737416"/>
              <a:gd name="connsiteY437" fmla="*/ 2781400 h 4267028"/>
              <a:gd name="connsiteX438" fmla="*/ 2081991 w 3737416"/>
              <a:gd name="connsiteY438" fmla="*/ 2779119 h 4267028"/>
              <a:gd name="connsiteX439" fmla="*/ 2090953 w 3737416"/>
              <a:gd name="connsiteY439" fmla="*/ 2774639 h 4267028"/>
              <a:gd name="connsiteX440" fmla="*/ 2097714 w 3737416"/>
              <a:gd name="connsiteY440" fmla="*/ 2767879 h 4267028"/>
              <a:gd name="connsiteX441" fmla="*/ 2104476 w 3737416"/>
              <a:gd name="connsiteY441" fmla="*/ 2761201 h 4267028"/>
              <a:gd name="connsiteX442" fmla="*/ 2111238 w 3737416"/>
              <a:gd name="connsiteY442" fmla="*/ 2752241 h 4267028"/>
              <a:gd name="connsiteX443" fmla="*/ 2113438 w 3737416"/>
              <a:gd name="connsiteY443" fmla="*/ 2743282 h 4267028"/>
              <a:gd name="connsiteX444" fmla="*/ 2115719 w 3737416"/>
              <a:gd name="connsiteY444" fmla="*/ 2734322 h 4267028"/>
              <a:gd name="connsiteX445" fmla="*/ 2115719 w 3737416"/>
              <a:gd name="connsiteY445" fmla="*/ 2725363 h 4267028"/>
              <a:gd name="connsiteX446" fmla="*/ 2113438 w 3737416"/>
              <a:gd name="connsiteY446" fmla="*/ 2714123 h 4267028"/>
              <a:gd name="connsiteX447" fmla="*/ 2111238 w 3737416"/>
              <a:gd name="connsiteY447" fmla="*/ 2700684 h 4267028"/>
              <a:gd name="connsiteX448" fmla="*/ 2108957 w 3737416"/>
              <a:gd name="connsiteY448" fmla="*/ 2685045 h 4267028"/>
              <a:gd name="connsiteX449" fmla="*/ 2108957 w 3737416"/>
              <a:gd name="connsiteY449" fmla="*/ 2658167 h 4267028"/>
              <a:gd name="connsiteX450" fmla="*/ 2113438 w 3737416"/>
              <a:gd name="connsiteY450" fmla="*/ 2629009 h 4267028"/>
              <a:gd name="connsiteX451" fmla="*/ 2122399 w 3737416"/>
              <a:gd name="connsiteY451" fmla="*/ 2602131 h 4267028"/>
              <a:gd name="connsiteX452" fmla="*/ 2138041 w 3737416"/>
              <a:gd name="connsiteY452" fmla="*/ 2577452 h 4267028"/>
              <a:gd name="connsiteX453" fmla="*/ 2155964 w 3737416"/>
              <a:gd name="connsiteY453" fmla="*/ 2557334 h 4267028"/>
              <a:gd name="connsiteX454" fmla="*/ 2176086 w 3737416"/>
              <a:gd name="connsiteY454" fmla="*/ 2537216 h 4267028"/>
              <a:gd name="connsiteX455" fmla="*/ 2189529 w 3737416"/>
              <a:gd name="connsiteY455" fmla="*/ 2530456 h 4267028"/>
              <a:gd name="connsiteX456" fmla="*/ 2202971 w 3737416"/>
              <a:gd name="connsiteY456" fmla="*/ 2523695 h 4267028"/>
              <a:gd name="connsiteX457" fmla="*/ 2216413 w 3737416"/>
              <a:gd name="connsiteY457" fmla="*/ 2516935 h 4267028"/>
              <a:gd name="connsiteX458" fmla="*/ 2232055 w 3737416"/>
              <a:gd name="connsiteY458" fmla="*/ 2512455 h 4267028"/>
              <a:gd name="connsiteX459" fmla="*/ 2247697 w 3737416"/>
              <a:gd name="connsiteY459" fmla="*/ 2507976 h 4267028"/>
              <a:gd name="connsiteX460" fmla="*/ 2263339 w 3737416"/>
              <a:gd name="connsiteY460" fmla="*/ 2507976 h 4267028"/>
              <a:gd name="connsiteX461" fmla="*/ 2279062 w 3737416"/>
              <a:gd name="connsiteY461" fmla="*/ 2507976 h 4267028"/>
              <a:gd name="connsiteX462" fmla="*/ 2294704 w 3737416"/>
              <a:gd name="connsiteY462" fmla="*/ 2507976 h 4267028"/>
              <a:gd name="connsiteX463" fmla="*/ 2310345 w 3737416"/>
              <a:gd name="connsiteY463" fmla="*/ 2512455 h 4267028"/>
              <a:gd name="connsiteX464" fmla="*/ 2325987 w 3737416"/>
              <a:gd name="connsiteY464" fmla="*/ 2516935 h 4267028"/>
              <a:gd name="connsiteX465" fmla="*/ 2341629 w 3737416"/>
              <a:gd name="connsiteY465" fmla="*/ 2523695 h 4267028"/>
              <a:gd name="connsiteX466" fmla="*/ 2355071 w 3737416"/>
              <a:gd name="connsiteY466" fmla="*/ 2530456 h 4267028"/>
              <a:gd name="connsiteX467" fmla="*/ 2368514 w 3737416"/>
              <a:gd name="connsiteY467" fmla="*/ 2539415 h 4267028"/>
              <a:gd name="connsiteX468" fmla="*/ 2379756 w 3737416"/>
              <a:gd name="connsiteY468" fmla="*/ 2550655 h 4267028"/>
              <a:gd name="connsiteX469" fmla="*/ 2390998 w 3737416"/>
              <a:gd name="connsiteY469" fmla="*/ 2561895 h 4267028"/>
              <a:gd name="connsiteX470" fmla="*/ 2402241 w 3737416"/>
              <a:gd name="connsiteY470" fmla="*/ 2573135 h 4267028"/>
              <a:gd name="connsiteX471" fmla="*/ 2411203 w 3737416"/>
              <a:gd name="connsiteY471" fmla="*/ 2586574 h 4267028"/>
              <a:gd name="connsiteX472" fmla="*/ 2417964 w 3737416"/>
              <a:gd name="connsiteY472" fmla="*/ 2602212 h 4267028"/>
              <a:gd name="connsiteX473" fmla="*/ 2438087 w 3737416"/>
              <a:gd name="connsiteY473" fmla="*/ 2642529 h 4267028"/>
              <a:gd name="connsiteX474" fmla="*/ 2442568 w 3737416"/>
              <a:gd name="connsiteY474" fmla="*/ 2651489 h 4267028"/>
              <a:gd name="connsiteX475" fmla="*/ 2449329 w 3737416"/>
              <a:gd name="connsiteY475" fmla="*/ 2658249 h 4267028"/>
              <a:gd name="connsiteX476" fmla="*/ 2456091 w 3737416"/>
              <a:gd name="connsiteY476" fmla="*/ 2665009 h 4267028"/>
              <a:gd name="connsiteX477" fmla="*/ 2465053 w 3737416"/>
              <a:gd name="connsiteY477" fmla="*/ 2669489 h 4267028"/>
              <a:gd name="connsiteX478" fmla="*/ 2474014 w 3737416"/>
              <a:gd name="connsiteY478" fmla="*/ 2671769 h 4267028"/>
              <a:gd name="connsiteX479" fmla="*/ 2482976 w 3737416"/>
              <a:gd name="connsiteY479" fmla="*/ 2673969 h 4267028"/>
              <a:gd name="connsiteX480" fmla="*/ 2491937 w 3737416"/>
              <a:gd name="connsiteY480" fmla="*/ 2673969 h 4267028"/>
              <a:gd name="connsiteX481" fmla="*/ 2503180 w 3737416"/>
              <a:gd name="connsiteY481" fmla="*/ 2671769 h 4267028"/>
              <a:gd name="connsiteX482" fmla="*/ 2512141 w 3737416"/>
              <a:gd name="connsiteY482" fmla="*/ 2667290 h 4267028"/>
              <a:gd name="connsiteX483" fmla="*/ 2518903 w 3737416"/>
              <a:gd name="connsiteY483" fmla="*/ 2662810 h 4267028"/>
              <a:gd name="connsiteX484" fmla="*/ 2525665 w 3737416"/>
              <a:gd name="connsiteY484" fmla="*/ 2656050 h 4267028"/>
              <a:gd name="connsiteX485" fmla="*/ 2532345 w 3737416"/>
              <a:gd name="connsiteY485" fmla="*/ 2649371 h 4267028"/>
              <a:gd name="connsiteX486" fmla="*/ 2536826 w 3737416"/>
              <a:gd name="connsiteY486" fmla="*/ 2640412 h 4267028"/>
              <a:gd name="connsiteX487" fmla="*/ 2539026 w 3737416"/>
              <a:gd name="connsiteY487" fmla="*/ 2631452 h 4267028"/>
              <a:gd name="connsiteX488" fmla="*/ 2539026 w 3737416"/>
              <a:gd name="connsiteY488" fmla="*/ 2622493 h 4267028"/>
              <a:gd name="connsiteX489" fmla="*/ 2539026 w 3737416"/>
              <a:gd name="connsiteY489" fmla="*/ 2611253 h 4267028"/>
              <a:gd name="connsiteX490" fmla="*/ 2536826 w 3737416"/>
              <a:gd name="connsiteY490" fmla="*/ 2584375 h 4267028"/>
              <a:gd name="connsiteX491" fmla="*/ 2539026 w 3737416"/>
              <a:gd name="connsiteY491" fmla="*/ 2559777 h 4267028"/>
              <a:gd name="connsiteX492" fmla="*/ 2545787 w 3737416"/>
              <a:gd name="connsiteY492" fmla="*/ 2535098 h 4267028"/>
              <a:gd name="connsiteX493" fmla="*/ 2554749 w 3737416"/>
              <a:gd name="connsiteY493" fmla="*/ 2510419 h 4267028"/>
              <a:gd name="connsiteX494" fmla="*/ 2570472 w 3737416"/>
              <a:gd name="connsiteY494" fmla="*/ 2488021 h 4267028"/>
              <a:gd name="connsiteX495" fmla="*/ 2586114 w 3737416"/>
              <a:gd name="connsiteY495" fmla="*/ 2470102 h 4267028"/>
              <a:gd name="connsiteX496" fmla="*/ 2606236 w 3737416"/>
              <a:gd name="connsiteY496" fmla="*/ 2452183 h 4267028"/>
              <a:gd name="connsiteX497" fmla="*/ 2628640 w 3737416"/>
              <a:gd name="connsiteY497" fmla="*/ 2438744 h 4267028"/>
              <a:gd name="connsiteX498" fmla="*/ 2644282 w 3737416"/>
              <a:gd name="connsiteY498" fmla="*/ 2431984 h 4267028"/>
              <a:gd name="connsiteX499" fmla="*/ 2660005 w 3737416"/>
              <a:gd name="connsiteY499" fmla="*/ 2427504 h 4267028"/>
              <a:gd name="connsiteX500" fmla="*/ 2675647 w 3737416"/>
              <a:gd name="connsiteY500" fmla="*/ 2425305 h 4267028"/>
              <a:gd name="connsiteX501" fmla="*/ 2691289 w 3737416"/>
              <a:gd name="connsiteY501" fmla="*/ 2423024 h 4267028"/>
              <a:gd name="connsiteX502" fmla="*/ 2706931 w 3737416"/>
              <a:gd name="connsiteY502" fmla="*/ 2425305 h 4267028"/>
              <a:gd name="connsiteX503" fmla="*/ 2722572 w 3737416"/>
              <a:gd name="connsiteY503" fmla="*/ 2425305 h 4267028"/>
              <a:gd name="connsiteX504" fmla="*/ 2738296 w 3737416"/>
              <a:gd name="connsiteY504" fmla="*/ 2429785 h 4267028"/>
              <a:gd name="connsiteX505" fmla="*/ 2753938 w 3737416"/>
              <a:gd name="connsiteY505" fmla="*/ 2434264 h 4267028"/>
              <a:gd name="connsiteX506" fmla="*/ 2767380 w 3737416"/>
              <a:gd name="connsiteY506" fmla="*/ 2438744 h 4267028"/>
              <a:gd name="connsiteX507" fmla="*/ 2780822 w 3737416"/>
              <a:gd name="connsiteY507" fmla="*/ 2447703 h 4267028"/>
              <a:gd name="connsiteX508" fmla="*/ 2794264 w 3737416"/>
              <a:gd name="connsiteY508" fmla="*/ 2456663 h 4267028"/>
              <a:gd name="connsiteX509" fmla="*/ 2807706 w 3737416"/>
              <a:gd name="connsiteY509" fmla="*/ 2465622 h 4267028"/>
              <a:gd name="connsiteX510" fmla="*/ 2818786 w 3737416"/>
              <a:gd name="connsiteY510" fmla="*/ 2476944 h 4267028"/>
              <a:gd name="connsiteX511" fmla="*/ 2827747 w 3737416"/>
              <a:gd name="connsiteY511" fmla="*/ 2488184 h 4267028"/>
              <a:gd name="connsiteX512" fmla="*/ 2836709 w 3737416"/>
              <a:gd name="connsiteY512" fmla="*/ 2501623 h 4267028"/>
              <a:gd name="connsiteX513" fmla="*/ 2845670 w 3737416"/>
              <a:gd name="connsiteY513" fmla="*/ 2517261 h 4267028"/>
              <a:gd name="connsiteX514" fmla="*/ 2899439 w 3737416"/>
              <a:gd name="connsiteY514" fmla="*/ 2629253 h 4267028"/>
              <a:gd name="connsiteX515" fmla="*/ 2903920 w 3737416"/>
              <a:gd name="connsiteY515" fmla="*/ 2638212 h 4267028"/>
              <a:gd name="connsiteX516" fmla="*/ 2908401 w 3737416"/>
              <a:gd name="connsiteY516" fmla="*/ 2644891 h 4267028"/>
              <a:gd name="connsiteX517" fmla="*/ 2915162 w 3737416"/>
              <a:gd name="connsiteY517" fmla="*/ 2651652 h 4267028"/>
              <a:gd name="connsiteX518" fmla="*/ 2924124 w 3737416"/>
              <a:gd name="connsiteY518" fmla="*/ 2656131 h 4267028"/>
              <a:gd name="connsiteX519" fmla="*/ 2930886 w 3737416"/>
              <a:gd name="connsiteY519" fmla="*/ 2658412 h 4267028"/>
              <a:gd name="connsiteX520" fmla="*/ 2939847 w 3737416"/>
              <a:gd name="connsiteY520" fmla="*/ 2660692 h 4267028"/>
              <a:gd name="connsiteX521" fmla="*/ 2948808 w 3737416"/>
              <a:gd name="connsiteY521" fmla="*/ 2660692 h 4267028"/>
              <a:gd name="connsiteX522" fmla="*/ 2957770 w 3737416"/>
              <a:gd name="connsiteY522" fmla="*/ 2658412 h 4267028"/>
              <a:gd name="connsiteX523" fmla="*/ 2966731 w 3737416"/>
              <a:gd name="connsiteY523" fmla="*/ 2656131 h 4267028"/>
              <a:gd name="connsiteX524" fmla="*/ 2975693 w 3737416"/>
              <a:gd name="connsiteY524" fmla="*/ 2651652 h 4267028"/>
              <a:gd name="connsiteX525" fmla="*/ 2982455 w 3737416"/>
              <a:gd name="connsiteY525" fmla="*/ 2647172 h 4267028"/>
              <a:gd name="connsiteX526" fmla="*/ 2989217 w 3737416"/>
              <a:gd name="connsiteY526" fmla="*/ 2640412 h 4267028"/>
              <a:gd name="connsiteX527" fmla="*/ 2993697 w 3737416"/>
              <a:gd name="connsiteY527" fmla="*/ 2633651 h 4267028"/>
              <a:gd name="connsiteX528" fmla="*/ 2998178 w 3737416"/>
              <a:gd name="connsiteY528" fmla="*/ 2624692 h 4267028"/>
              <a:gd name="connsiteX529" fmla="*/ 3000459 w 3737416"/>
              <a:gd name="connsiteY529" fmla="*/ 2615732 h 4267028"/>
              <a:gd name="connsiteX530" fmla="*/ 3000459 w 3737416"/>
              <a:gd name="connsiteY530" fmla="*/ 2606773 h 4267028"/>
              <a:gd name="connsiteX531" fmla="*/ 3002659 w 3737416"/>
              <a:gd name="connsiteY531" fmla="*/ 2584375 h 4267028"/>
              <a:gd name="connsiteX532" fmla="*/ 3007139 w 3737416"/>
              <a:gd name="connsiteY532" fmla="*/ 2561976 h 4267028"/>
              <a:gd name="connsiteX533" fmla="*/ 3013820 w 3737416"/>
              <a:gd name="connsiteY533" fmla="*/ 2541858 h 4267028"/>
              <a:gd name="connsiteX534" fmla="*/ 3025062 w 3737416"/>
              <a:gd name="connsiteY534" fmla="*/ 2523940 h 4267028"/>
              <a:gd name="connsiteX535" fmla="*/ 3038505 w 3737416"/>
              <a:gd name="connsiteY535" fmla="*/ 2506021 h 4267028"/>
              <a:gd name="connsiteX536" fmla="*/ 3051947 w 3737416"/>
              <a:gd name="connsiteY536" fmla="*/ 2490383 h 4267028"/>
              <a:gd name="connsiteX537" fmla="*/ 3069870 w 3737416"/>
              <a:gd name="connsiteY537" fmla="*/ 2476944 h 4267028"/>
              <a:gd name="connsiteX538" fmla="*/ 3090074 w 3737416"/>
              <a:gd name="connsiteY538" fmla="*/ 2465704 h 4267028"/>
              <a:gd name="connsiteX539" fmla="*/ 3105716 w 3737416"/>
              <a:gd name="connsiteY539" fmla="*/ 2459025 h 4267028"/>
              <a:gd name="connsiteX540" fmla="*/ 3119158 w 3737416"/>
              <a:gd name="connsiteY540" fmla="*/ 2454545 h 4267028"/>
              <a:gd name="connsiteX541" fmla="*/ 3134800 w 3737416"/>
              <a:gd name="connsiteY541" fmla="*/ 2452346 h 4267028"/>
              <a:gd name="connsiteX542" fmla="*/ 3150441 w 3737416"/>
              <a:gd name="connsiteY542" fmla="*/ 2450066 h 4267028"/>
              <a:gd name="connsiteX543" fmla="*/ 3166083 w 3737416"/>
              <a:gd name="connsiteY543" fmla="*/ 2450066 h 4267028"/>
              <a:gd name="connsiteX544" fmla="*/ 3179525 w 3737416"/>
              <a:gd name="connsiteY544" fmla="*/ 2452346 h 4267028"/>
              <a:gd name="connsiteX545" fmla="*/ 3195167 w 3737416"/>
              <a:gd name="connsiteY545" fmla="*/ 2456826 h 4267028"/>
              <a:gd name="connsiteX546" fmla="*/ 3208609 w 3737416"/>
              <a:gd name="connsiteY546" fmla="*/ 2461305 h 4267028"/>
              <a:gd name="connsiteX547" fmla="*/ 3224251 w 3737416"/>
              <a:gd name="connsiteY547" fmla="*/ 2465785 h 4267028"/>
              <a:gd name="connsiteX548" fmla="*/ 3237693 w 3737416"/>
              <a:gd name="connsiteY548" fmla="*/ 2472545 h 4267028"/>
              <a:gd name="connsiteX549" fmla="*/ 3248936 w 3737416"/>
              <a:gd name="connsiteY549" fmla="*/ 2481505 h 4267028"/>
              <a:gd name="connsiteX550" fmla="*/ 3260097 w 3737416"/>
              <a:gd name="connsiteY550" fmla="*/ 2490464 h 4267028"/>
              <a:gd name="connsiteX551" fmla="*/ 3271339 w 3737416"/>
              <a:gd name="connsiteY551" fmla="*/ 2501704 h 4267028"/>
              <a:gd name="connsiteX552" fmla="*/ 3282582 w 3737416"/>
              <a:gd name="connsiteY552" fmla="*/ 2512944 h 4267028"/>
              <a:gd name="connsiteX553" fmla="*/ 3291544 w 3737416"/>
              <a:gd name="connsiteY553" fmla="*/ 2526383 h 4267028"/>
              <a:gd name="connsiteX554" fmla="*/ 3298224 w 3737416"/>
              <a:gd name="connsiteY554" fmla="*/ 2539822 h 4267028"/>
              <a:gd name="connsiteX555" fmla="*/ 3587190 w 3737416"/>
              <a:gd name="connsiteY555" fmla="*/ 3160219 h 4267028"/>
              <a:gd name="connsiteX556" fmla="*/ 3600632 w 3737416"/>
              <a:gd name="connsiteY556" fmla="*/ 3189377 h 4267028"/>
              <a:gd name="connsiteX557" fmla="*/ 3609594 w 3737416"/>
              <a:gd name="connsiteY557" fmla="*/ 3220735 h 4267028"/>
              <a:gd name="connsiteX558" fmla="*/ 3618555 w 3737416"/>
              <a:gd name="connsiteY558" fmla="*/ 3249813 h 4267028"/>
              <a:gd name="connsiteX559" fmla="*/ 3625317 w 3737416"/>
              <a:gd name="connsiteY559" fmla="*/ 3281170 h 4267028"/>
              <a:gd name="connsiteX560" fmla="*/ 3629798 w 3737416"/>
              <a:gd name="connsiteY560" fmla="*/ 3312528 h 4267028"/>
              <a:gd name="connsiteX561" fmla="*/ 3632079 w 3737416"/>
              <a:gd name="connsiteY561" fmla="*/ 3343886 h 4267028"/>
              <a:gd name="connsiteX562" fmla="*/ 3632079 w 3737416"/>
              <a:gd name="connsiteY562" fmla="*/ 3375081 h 4267028"/>
              <a:gd name="connsiteX563" fmla="*/ 3008199 w 3737416"/>
              <a:gd name="connsiteY563" fmla="*/ 733041 h 4267028"/>
              <a:gd name="connsiteX564" fmla="*/ 3004125 w 3737416"/>
              <a:gd name="connsiteY564" fmla="*/ 706570 h 4267028"/>
              <a:gd name="connsiteX565" fmla="*/ 2995978 w 3737416"/>
              <a:gd name="connsiteY565" fmla="*/ 680099 h 4267028"/>
              <a:gd name="connsiteX566" fmla="*/ 2985795 w 3737416"/>
              <a:gd name="connsiteY566" fmla="*/ 653628 h 4267028"/>
              <a:gd name="connsiteX567" fmla="*/ 2975611 w 3737416"/>
              <a:gd name="connsiteY567" fmla="*/ 629193 h 4267028"/>
              <a:gd name="connsiteX568" fmla="*/ 2961355 w 3737416"/>
              <a:gd name="connsiteY568" fmla="*/ 604758 h 4267028"/>
              <a:gd name="connsiteX569" fmla="*/ 2945061 w 3737416"/>
              <a:gd name="connsiteY569" fmla="*/ 582360 h 4267028"/>
              <a:gd name="connsiteX570" fmla="*/ 2928767 w 3737416"/>
              <a:gd name="connsiteY570" fmla="*/ 564034 h 4267028"/>
              <a:gd name="connsiteX571" fmla="*/ 2444034 w 3737416"/>
              <a:gd name="connsiteY571" fmla="*/ 79413 h 4267028"/>
              <a:gd name="connsiteX572" fmla="*/ 2425704 w 3737416"/>
              <a:gd name="connsiteY572" fmla="*/ 63123 h 4267028"/>
              <a:gd name="connsiteX573" fmla="*/ 2403300 w 3737416"/>
              <a:gd name="connsiteY573" fmla="*/ 46833 h 4267028"/>
              <a:gd name="connsiteX574" fmla="*/ 2380897 w 3737416"/>
              <a:gd name="connsiteY574" fmla="*/ 34616 h 4267028"/>
              <a:gd name="connsiteX575" fmla="*/ 2354419 w 3737416"/>
              <a:gd name="connsiteY575" fmla="*/ 22398 h 4267028"/>
              <a:gd name="connsiteX576" fmla="*/ 2327942 w 3737416"/>
              <a:gd name="connsiteY576" fmla="*/ 12217 h 4267028"/>
              <a:gd name="connsiteX577" fmla="*/ 2301465 w 3737416"/>
              <a:gd name="connsiteY577" fmla="*/ 6109 h 4267028"/>
              <a:gd name="connsiteX578" fmla="*/ 2274988 w 3737416"/>
              <a:gd name="connsiteY578" fmla="*/ 0 h 4267028"/>
              <a:gd name="connsiteX579" fmla="*/ 2250548 w 3737416"/>
              <a:gd name="connsiteY579" fmla="*/ 0 h 4267028"/>
              <a:gd name="connsiteX580" fmla="*/ 234220 w 3737416"/>
              <a:gd name="connsiteY580" fmla="*/ 0 h 4267028"/>
              <a:gd name="connsiteX581" fmla="*/ 209780 w 3737416"/>
              <a:gd name="connsiteY581" fmla="*/ 0 h 4267028"/>
              <a:gd name="connsiteX582" fmla="*/ 187376 w 3737416"/>
              <a:gd name="connsiteY582" fmla="*/ 4072 h 4267028"/>
              <a:gd name="connsiteX583" fmla="*/ 164972 w 3737416"/>
              <a:gd name="connsiteY583" fmla="*/ 10181 h 4267028"/>
              <a:gd name="connsiteX584" fmla="*/ 142569 w 3737416"/>
              <a:gd name="connsiteY584" fmla="*/ 16290 h 4267028"/>
              <a:gd name="connsiteX585" fmla="*/ 122202 w 3737416"/>
              <a:gd name="connsiteY585" fmla="*/ 26471 h 4267028"/>
              <a:gd name="connsiteX586" fmla="*/ 103871 w 3737416"/>
              <a:gd name="connsiteY586" fmla="*/ 38688 h 4267028"/>
              <a:gd name="connsiteX587" fmla="*/ 85541 w 3737416"/>
              <a:gd name="connsiteY587" fmla="*/ 50906 h 4267028"/>
              <a:gd name="connsiteX588" fmla="*/ 69248 w 3737416"/>
              <a:gd name="connsiteY588" fmla="*/ 65159 h 4267028"/>
              <a:gd name="connsiteX589" fmla="*/ 52954 w 3737416"/>
              <a:gd name="connsiteY589" fmla="*/ 81449 h 4267028"/>
              <a:gd name="connsiteX590" fmla="*/ 38697 w 3737416"/>
              <a:gd name="connsiteY590" fmla="*/ 99775 h 4267028"/>
              <a:gd name="connsiteX591" fmla="*/ 28514 w 3737416"/>
              <a:gd name="connsiteY591" fmla="*/ 118101 h 4267028"/>
              <a:gd name="connsiteX592" fmla="*/ 18330 w 3737416"/>
              <a:gd name="connsiteY592" fmla="*/ 138463 h 4267028"/>
              <a:gd name="connsiteX593" fmla="*/ 10183 w 3737416"/>
              <a:gd name="connsiteY593" fmla="*/ 158825 h 4267028"/>
              <a:gd name="connsiteX594" fmla="*/ 4073 w 3737416"/>
              <a:gd name="connsiteY594" fmla="*/ 181224 h 4267028"/>
              <a:gd name="connsiteX595" fmla="*/ 0 w 3737416"/>
              <a:gd name="connsiteY595" fmla="*/ 203622 h 4267028"/>
              <a:gd name="connsiteX596" fmla="*/ 0 w 3737416"/>
              <a:gd name="connsiteY596" fmla="*/ 228057 h 4267028"/>
              <a:gd name="connsiteX597" fmla="*/ 0 w 3737416"/>
              <a:gd name="connsiteY597" fmla="*/ 2746865 h 4267028"/>
              <a:gd name="connsiteX598" fmla="*/ 0 w 3737416"/>
              <a:gd name="connsiteY598" fmla="*/ 2757047 h 4267028"/>
              <a:gd name="connsiteX599" fmla="*/ 4073 w 3737416"/>
              <a:gd name="connsiteY599" fmla="*/ 2767228 h 4267028"/>
              <a:gd name="connsiteX600" fmla="*/ 8147 w 3737416"/>
              <a:gd name="connsiteY600" fmla="*/ 2775373 h 4267028"/>
              <a:gd name="connsiteX601" fmla="*/ 14257 w 3737416"/>
              <a:gd name="connsiteY601" fmla="*/ 2781481 h 4267028"/>
              <a:gd name="connsiteX602" fmla="*/ 20367 w 3737416"/>
              <a:gd name="connsiteY602" fmla="*/ 2787590 h 4267028"/>
              <a:gd name="connsiteX603" fmla="*/ 30550 w 3737416"/>
              <a:gd name="connsiteY603" fmla="*/ 2791662 h 4267028"/>
              <a:gd name="connsiteX604" fmla="*/ 38697 w 3737416"/>
              <a:gd name="connsiteY604" fmla="*/ 2795735 h 4267028"/>
              <a:gd name="connsiteX605" fmla="*/ 48881 w 3737416"/>
              <a:gd name="connsiteY605" fmla="*/ 2795735 h 4267028"/>
              <a:gd name="connsiteX606" fmla="*/ 59064 w 3737416"/>
              <a:gd name="connsiteY606" fmla="*/ 2795735 h 4267028"/>
              <a:gd name="connsiteX607" fmla="*/ 67211 w 3737416"/>
              <a:gd name="connsiteY607" fmla="*/ 2791662 h 4267028"/>
              <a:gd name="connsiteX608" fmla="*/ 75358 w 3737416"/>
              <a:gd name="connsiteY608" fmla="*/ 2787590 h 4267028"/>
              <a:gd name="connsiteX609" fmla="*/ 83504 w 3737416"/>
              <a:gd name="connsiteY609" fmla="*/ 2781481 h 4267028"/>
              <a:gd name="connsiteX610" fmla="*/ 89615 w 3737416"/>
              <a:gd name="connsiteY610" fmla="*/ 2775373 h 4267028"/>
              <a:gd name="connsiteX611" fmla="*/ 93688 w 3737416"/>
              <a:gd name="connsiteY611" fmla="*/ 2767228 h 4267028"/>
              <a:gd name="connsiteX612" fmla="*/ 95725 w 3737416"/>
              <a:gd name="connsiteY612" fmla="*/ 2757047 h 4267028"/>
              <a:gd name="connsiteX613" fmla="*/ 97761 w 3737416"/>
              <a:gd name="connsiteY613" fmla="*/ 2746865 h 4267028"/>
              <a:gd name="connsiteX614" fmla="*/ 95725 w 3737416"/>
              <a:gd name="connsiteY614" fmla="*/ 228057 h 4267028"/>
              <a:gd name="connsiteX615" fmla="*/ 97761 w 3737416"/>
              <a:gd name="connsiteY615" fmla="*/ 213803 h 4267028"/>
              <a:gd name="connsiteX616" fmla="*/ 99798 w 3737416"/>
              <a:gd name="connsiteY616" fmla="*/ 201586 h 4267028"/>
              <a:gd name="connsiteX617" fmla="*/ 101835 w 3737416"/>
              <a:gd name="connsiteY617" fmla="*/ 187333 h 4267028"/>
              <a:gd name="connsiteX618" fmla="*/ 107945 w 3737416"/>
              <a:gd name="connsiteY618" fmla="*/ 177151 h 4267028"/>
              <a:gd name="connsiteX619" fmla="*/ 114055 w 3737416"/>
              <a:gd name="connsiteY619" fmla="*/ 164934 h 4267028"/>
              <a:gd name="connsiteX620" fmla="*/ 120165 w 3737416"/>
              <a:gd name="connsiteY620" fmla="*/ 154753 h 4267028"/>
              <a:gd name="connsiteX621" fmla="*/ 128312 w 3737416"/>
              <a:gd name="connsiteY621" fmla="*/ 144572 h 4267028"/>
              <a:gd name="connsiteX622" fmla="*/ 136459 w 3737416"/>
              <a:gd name="connsiteY622" fmla="*/ 134391 h 4267028"/>
              <a:gd name="connsiteX623" fmla="*/ 146642 w 3737416"/>
              <a:gd name="connsiteY623" fmla="*/ 126246 h 4267028"/>
              <a:gd name="connsiteX624" fmla="*/ 156826 w 3737416"/>
              <a:gd name="connsiteY624" fmla="*/ 118101 h 4267028"/>
              <a:gd name="connsiteX625" fmla="*/ 169046 w 3737416"/>
              <a:gd name="connsiteY625" fmla="*/ 111992 h 4267028"/>
              <a:gd name="connsiteX626" fmla="*/ 181266 w 3737416"/>
              <a:gd name="connsiteY626" fmla="*/ 105884 h 4267028"/>
              <a:gd name="connsiteX627" fmla="*/ 193486 w 3737416"/>
              <a:gd name="connsiteY627" fmla="*/ 101811 h 4267028"/>
              <a:gd name="connsiteX628" fmla="*/ 205706 w 3737416"/>
              <a:gd name="connsiteY628" fmla="*/ 99775 h 4267028"/>
              <a:gd name="connsiteX629" fmla="*/ 219963 w 3737416"/>
              <a:gd name="connsiteY629" fmla="*/ 97739 h 4267028"/>
              <a:gd name="connsiteX630" fmla="*/ 234220 w 3737416"/>
              <a:gd name="connsiteY630" fmla="*/ 95702 h 4267028"/>
              <a:gd name="connsiteX631" fmla="*/ 2250548 w 3737416"/>
              <a:gd name="connsiteY631" fmla="*/ 95702 h 4267028"/>
              <a:gd name="connsiteX632" fmla="*/ 2272952 w 3737416"/>
              <a:gd name="connsiteY632" fmla="*/ 97739 h 4267028"/>
              <a:gd name="connsiteX633" fmla="*/ 2295355 w 3737416"/>
              <a:gd name="connsiteY633" fmla="*/ 103847 h 4267028"/>
              <a:gd name="connsiteX634" fmla="*/ 2295355 w 3737416"/>
              <a:gd name="connsiteY634" fmla="*/ 663809 h 4267028"/>
              <a:gd name="connsiteX635" fmla="*/ 2297392 w 3737416"/>
              <a:gd name="connsiteY635" fmla="*/ 673990 h 4267028"/>
              <a:gd name="connsiteX636" fmla="*/ 2299429 w 3737416"/>
              <a:gd name="connsiteY636" fmla="*/ 682135 h 4267028"/>
              <a:gd name="connsiteX637" fmla="*/ 2303502 w 3737416"/>
              <a:gd name="connsiteY637" fmla="*/ 690280 h 4267028"/>
              <a:gd name="connsiteX638" fmla="*/ 2309612 w 3737416"/>
              <a:gd name="connsiteY638" fmla="*/ 698425 h 4267028"/>
              <a:gd name="connsiteX639" fmla="*/ 2317759 w 3737416"/>
              <a:gd name="connsiteY639" fmla="*/ 704533 h 4267028"/>
              <a:gd name="connsiteX640" fmla="*/ 2325906 w 3737416"/>
              <a:gd name="connsiteY640" fmla="*/ 708606 h 4267028"/>
              <a:gd name="connsiteX641" fmla="*/ 2334053 w 3737416"/>
              <a:gd name="connsiteY641" fmla="*/ 712678 h 4267028"/>
              <a:gd name="connsiteX642" fmla="*/ 2344236 w 3737416"/>
              <a:gd name="connsiteY642" fmla="*/ 712678 h 4267028"/>
              <a:gd name="connsiteX643" fmla="*/ 2904327 w 3737416"/>
              <a:gd name="connsiteY643" fmla="*/ 712678 h 4267028"/>
              <a:gd name="connsiteX644" fmla="*/ 2910437 w 3737416"/>
              <a:gd name="connsiteY644" fmla="*/ 735077 h 4267028"/>
              <a:gd name="connsiteX645" fmla="*/ 2912474 w 3737416"/>
              <a:gd name="connsiteY645" fmla="*/ 757475 h 4267028"/>
              <a:gd name="connsiteX646" fmla="*/ 2912474 w 3737416"/>
              <a:gd name="connsiteY646" fmla="*/ 2240009 h 4267028"/>
              <a:gd name="connsiteX647" fmla="*/ 3010235 w 3737416"/>
              <a:gd name="connsiteY647" fmla="*/ 2187393 h 4267028"/>
              <a:gd name="connsiteX648" fmla="*/ 3010235 w 3737416"/>
              <a:gd name="connsiteY648" fmla="*/ 757475 h 4267028"/>
              <a:gd name="connsiteX649" fmla="*/ 3008199 w 3737416"/>
              <a:gd name="connsiteY649" fmla="*/ 733041 h 4267028"/>
              <a:gd name="connsiteX650" fmla="*/ 2393117 w 3737416"/>
              <a:gd name="connsiteY650" fmla="*/ 614940 h 4267028"/>
              <a:gd name="connsiteX651" fmla="*/ 2393117 w 3737416"/>
              <a:gd name="connsiteY651" fmla="*/ 164934 h 4267028"/>
              <a:gd name="connsiteX652" fmla="*/ 2843226 w 3737416"/>
              <a:gd name="connsiteY652" fmla="*/ 614940 h 4267028"/>
              <a:gd name="connsiteX653" fmla="*/ 2393117 w 3737416"/>
              <a:gd name="connsiteY653" fmla="*/ 614940 h 4267028"/>
              <a:gd name="connsiteX654" fmla="*/ 234220 w 3737416"/>
              <a:gd name="connsiteY654" fmla="*/ 3581717 h 4267028"/>
              <a:gd name="connsiteX655" fmla="*/ 224036 w 3737416"/>
              <a:gd name="connsiteY655" fmla="*/ 3583753 h 4267028"/>
              <a:gd name="connsiteX656" fmla="*/ 215890 w 3737416"/>
              <a:gd name="connsiteY656" fmla="*/ 3585789 h 4267028"/>
              <a:gd name="connsiteX657" fmla="*/ 205706 w 3737416"/>
              <a:gd name="connsiteY657" fmla="*/ 3589862 h 4267028"/>
              <a:gd name="connsiteX658" fmla="*/ 199596 w 3737416"/>
              <a:gd name="connsiteY658" fmla="*/ 3595971 h 4267028"/>
              <a:gd name="connsiteX659" fmla="*/ 193486 w 3737416"/>
              <a:gd name="connsiteY659" fmla="*/ 3604115 h 4267028"/>
              <a:gd name="connsiteX660" fmla="*/ 189413 w 3737416"/>
              <a:gd name="connsiteY660" fmla="*/ 3612260 h 4267028"/>
              <a:gd name="connsiteX661" fmla="*/ 185339 w 3737416"/>
              <a:gd name="connsiteY661" fmla="*/ 3620405 h 4267028"/>
              <a:gd name="connsiteX662" fmla="*/ 185339 w 3737416"/>
              <a:gd name="connsiteY662" fmla="*/ 3630586 h 4267028"/>
              <a:gd name="connsiteX663" fmla="*/ 185339 w 3737416"/>
              <a:gd name="connsiteY663" fmla="*/ 3640767 h 4267028"/>
              <a:gd name="connsiteX664" fmla="*/ 189413 w 3737416"/>
              <a:gd name="connsiteY664" fmla="*/ 3650949 h 4267028"/>
              <a:gd name="connsiteX665" fmla="*/ 193486 w 3737416"/>
              <a:gd name="connsiteY665" fmla="*/ 3659093 h 4267028"/>
              <a:gd name="connsiteX666" fmla="*/ 199596 w 3737416"/>
              <a:gd name="connsiteY666" fmla="*/ 3665202 h 4267028"/>
              <a:gd name="connsiteX667" fmla="*/ 205706 w 3737416"/>
              <a:gd name="connsiteY667" fmla="*/ 3671311 h 4267028"/>
              <a:gd name="connsiteX668" fmla="*/ 215890 w 3737416"/>
              <a:gd name="connsiteY668" fmla="*/ 3675383 h 4267028"/>
              <a:gd name="connsiteX669" fmla="*/ 224036 w 3737416"/>
              <a:gd name="connsiteY669" fmla="*/ 3679456 h 4267028"/>
              <a:gd name="connsiteX670" fmla="*/ 234220 w 3737416"/>
              <a:gd name="connsiteY670" fmla="*/ 3679456 h 4267028"/>
              <a:gd name="connsiteX671" fmla="*/ 1471960 w 3737416"/>
              <a:gd name="connsiteY671" fmla="*/ 3679456 h 4267028"/>
              <a:gd name="connsiteX672" fmla="*/ 1333709 w 3737416"/>
              <a:gd name="connsiteY672" fmla="*/ 3581717 h 4267028"/>
              <a:gd name="connsiteX673" fmla="*/ 234220 w 3737416"/>
              <a:gd name="connsiteY673" fmla="*/ 3581717 h 4267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Lst>
            <a:rect l="l" t="t" r="r" b="b"/>
            <a:pathLst>
              <a:path w="3737416" h="4267028">
                <a:moveTo>
                  <a:pt x="445140" y="1067470"/>
                </a:moveTo>
                <a:lnTo>
                  <a:pt x="445140" y="1067470"/>
                </a:lnTo>
                <a:lnTo>
                  <a:pt x="445140" y="1057289"/>
                </a:lnTo>
                <a:lnTo>
                  <a:pt x="449213" y="1049144"/>
                </a:lnTo>
                <a:lnTo>
                  <a:pt x="453287" y="1040999"/>
                </a:lnTo>
                <a:lnTo>
                  <a:pt x="459397" y="1032854"/>
                </a:lnTo>
                <a:lnTo>
                  <a:pt x="465507" y="1026745"/>
                </a:lnTo>
                <a:lnTo>
                  <a:pt x="473654" y="1022673"/>
                </a:lnTo>
                <a:lnTo>
                  <a:pt x="483837" y="1020637"/>
                </a:lnTo>
                <a:lnTo>
                  <a:pt x="494021" y="1018600"/>
                </a:lnTo>
                <a:lnTo>
                  <a:pt x="2435887" y="1018600"/>
                </a:lnTo>
                <a:lnTo>
                  <a:pt x="2435887" y="1018600"/>
                </a:lnTo>
                <a:lnTo>
                  <a:pt x="2446071" y="1020637"/>
                </a:lnTo>
                <a:lnTo>
                  <a:pt x="2456254" y="1022673"/>
                </a:lnTo>
                <a:lnTo>
                  <a:pt x="2464401" y="1026745"/>
                </a:lnTo>
                <a:lnTo>
                  <a:pt x="2470511" y="1032854"/>
                </a:lnTo>
                <a:lnTo>
                  <a:pt x="2476621" y="1040999"/>
                </a:lnTo>
                <a:lnTo>
                  <a:pt x="2480695" y="1049144"/>
                </a:lnTo>
                <a:lnTo>
                  <a:pt x="2484768" y="1057289"/>
                </a:lnTo>
                <a:lnTo>
                  <a:pt x="2484768" y="1067470"/>
                </a:lnTo>
                <a:lnTo>
                  <a:pt x="2484768" y="1067470"/>
                </a:lnTo>
                <a:lnTo>
                  <a:pt x="2484768" y="1077651"/>
                </a:lnTo>
                <a:lnTo>
                  <a:pt x="2480695" y="1085796"/>
                </a:lnTo>
                <a:lnTo>
                  <a:pt x="2476621" y="1093941"/>
                </a:lnTo>
                <a:lnTo>
                  <a:pt x="2470511" y="1102086"/>
                </a:lnTo>
                <a:lnTo>
                  <a:pt x="2464401" y="1108194"/>
                </a:lnTo>
                <a:lnTo>
                  <a:pt x="2456254" y="1112267"/>
                </a:lnTo>
                <a:lnTo>
                  <a:pt x="2446071" y="1114303"/>
                </a:lnTo>
                <a:lnTo>
                  <a:pt x="2435887" y="1116339"/>
                </a:lnTo>
                <a:lnTo>
                  <a:pt x="494021" y="1116339"/>
                </a:lnTo>
                <a:lnTo>
                  <a:pt x="494021" y="1116339"/>
                </a:lnTo>
                <a:lnTo>
                  <a:pt x="483837" y="1114303"/>
                </a:lnTo>
                <a:lnTo>
                  <a:pt x="473654" y="1112267"/>
                </a:lnTo>
                <a:lnTo>
                  <a:pt x="465507" y="1108194"/>
                </a:lnTo>
                <a:lnTo>
                  <a:pt x="459397" y="1102086"/>
                </a:lnTo>
                <a:lnTo>
                  <a:pt x="453287" y="1093941"/>
                </a:lnTo>
                <a:lnTo>
                  <a:pt x="449213" y="1085796"/>
                </a:lnTo>
                <a:lnTo>
                  <a:pt x="445140" y="1077651"/>
                </a:lnTo>
                <a:lnTo>
                  <a:pt x="445140" y="1067470"/>
                </a:lnTo>
                <a:lnTo>
                  <a:pt x="445140" y="1067470"/>
                </a:lnTo>
                <a:lnTo>
                  <a:pt x="445140" y="1067470"/>
                </a:lnTo>
                <a:close/>
                <a:moveTo>
                  <a:pt x="445140" y="1491819"/>
                </a:moveTo>
                <a:lnTo>
                  <a:pt x="445140" y="1491819"/>
                </a:lnTo>
                <a:lnTo>
                  <a:pt x="445140" y="1481637"/>
                </a:lnTo>
                <a:lnTo>
                  <a:pt x="449213" y="1473493"/>
                </a:lnTo>
                <a:lnTo>
                  <a:pt x="453287" y="1465348"/>
                </a:lnTo>
                <a:lnTo>
                  <a:pt x="459397" y="1457203"/>
                </a:lnTo>
                <a:lnTo>
                  <a:pt x="465507" y="1451094"/>
                </a:lnTo>
                <a:lnTo>
                  <a:pt x="473654" y="1447022"/>
                </a:lnTo>
                <a:lnTo>
                  <a:pt x="483837" y="1444985"/>
                </a:lnTo>
                <a:lnTo>
                  <a:pt x="494021" y="1442949"/>
                </a:lnTo>
                <a:lnTo>
                  <a:pt x="1916123" y="1442949"/>
                </a:lnTo>
                <a:lnTo>
                  <a:pt x="1916123" y="1442949"/>
                </a:lnTo>
                <a:lnTo>
                  <a:pt x="1926306" y="1444985"/>
                </a:lnTo>
                <a:lnTo>
                  <a:pt x="1936490" y="1447022"/>
                </a:lnTo>
                <a:lnTo>
                  <a:pt x="1944637" y="1451094"/>
                </a:lnTo>
                <a:lnTo>
                  <a:pt x="1950747" y="1457203"/>
                </a:lnTo>
                <a:lnTo>
                  <a:pt x="1956857" y="1465348"/>
                </a:lnTo>
                <a:lnTo>
                  <a:pt x="1960930" y="1473493"/>
                </a:lnTo>
                <a:lnTo>
                  <a:pt x="1965003" y="1481637"/>
                </a:lnTo>
                <a:lnTo>
                  <a:pt x="1965003" y="1491819"/>
                </a:lnTo>
                <a:lnTo>
                  <a:pt x="1965003" y="1491819"/>
                </a:lnTo>
                <a:lnTo>
                  <a:pt x="1965003" y="1502000"/>
                </a:lnTo>
                <a:lnTo>
                  <a:pt x="1960930" y="1510145"/>
                </a:lnTo>
                <a:lnTo>
                  <a:pt x="1956857" y="1518289"/>
                </a:lnTo>
                <a:lnTo>
                  <a:pt x="1950747" y="1526434"/>
                </a:lnTo>
                <a:lnTo>
                  <a:pt x="1944637" y="1532543"/>
                </a:lnTo>
                <a:lnTo>
                  <a:pt x="1936490" y="1536616"/>
                </a:lnTo>
                <a:lnTo>
                  <a:pt x="1926306" y="1538652"/>
                </a:lnTo>
                <a:lnTo>
                  <a:pt x="1916123" y="1540688"/>
                </a:lnTo>
                <a:lnTo>
                  <a:pt x="494021" y="1540688"/>
                </a:lnTo>
                <a:lnTo>
                  <a:pt x="494021" y="1540688"/>
                </a:lnTo>
                <a:lnTo>
                  <a:pt x="483837" y="1538652"/>
                </a:lnTo>
                <a:lnTo>
                  <a:pt x="473654" y="1536616"/>
                </a:lnTo>
                <a:lnTo>
                  <a:pt x="465507" y="1532543"/>
                </a:lnTo>
                <a:lnTo>
                  <a:pt x="459397" y="1526434"/>
                </a:lnTo>
                <a:lnTo>
                  <a:pt x="453287" y="1518289"/>
                </a:lnTo>
                <a:lnTo>
                  <a:pt x="449213" y="1510145"/>
                </a:lnTo>
                <a:lnTo>
                  <a:pt x="445140" y="1502000"/>
                </a:lnTo>
                <a:lnTo>
                  <a:pt x="445140" y="1491819"/>
                </a:lnTo>
                <a:lnTo>
                  <a:pt x="445140" y="1491819"/>
                </a:lnTo>
                <a:lnTo>
                  <a:pt x="445140" y="1491819"/>
                </a:lnTo>
                <a:close/>
                <a:moveTo>
                  <a:pt x="3732855" y="3292247"/>
                </a:moveTo>
                <a:lnTo>
                  <a:pt x="3728374" y="3256410"/>
                </a:lnTo>
                <a:lnTo>
                  <a:pt x="3721612" y="3220572"/>
                </a:lnTo>
                <a:lnTo>
                  <a:pt x="3710370" y="3184735"/>
                </a:lnTo>
                <a:lnTo>
                  <a:pt x="3699127" y="3148897"/>
                </a:lnTo>
                <a:lnTo>
                  <a:pt x="3683485" y="3115340"/>
                </a:lnTo>
                <a:lnTo>
                  <a:pt x="3394437" y="2494944"/>
                </a:lnTo>
                <a:lnTo>
                  <a:pt x="3380995" y="2472545"/>
                </a:lnTo>
                <a:lnTo>
                  <a:pt x="3367553" y="2450147"/>
                </a:lnTo>
                <a:lnTo>
                  <a:pt x="3349630" y="2430029"/>
                </a:lnTo>
                <a:lnTo>
                  <a:pt x="3331707" y="2412110"/>
                </a:lnTo>
                <a:lnTo>
                  <a:pt x="3311585" y="2396472"/>
                </a:lnTo>
                <a:lnTo>
                  <a:pt x="3291462" y="2380834"/>
                </a:lnTo>
                <a:lnTo>
                  <a:pt x="3269059" y="2369594"/>
                </a:lnTo>
                <a:lnTo>
                  <a:pt x="3246655" y="2360635"/>
                </a:lnTo>
                <a:lnTo>
                  <a:pt x="3221970" y="2351675"/>
                </a:lnTo>
                <a:lnTo>
                  <a:pt x="3197367" y="2347195"/>
                </a:lnTo>
                <a:lnTo>
                  <a:pt x="3172682" y="2344915"/>
                </a:lnTo>
                <a:lnTo>
                  <a:pt x="3145798" y="2344915"/>
                </a:lnTo>
                <a:lnTo>
                  <a:pt x="3121113" y="2347195"/>
                </a:lnTo>
                <a:lnTo>
                  <a:pt x="3094229" y="2351675"/>
                </a:lnTo>
                <a:lnTo>
                  <a:pt x="3069544" y="2358435"/>
                </a:lnTo>
                <a:lnTo>
                  <a:pt x="3044941" y="2369675"/>
                </a:lnTo>
                <a:lnTo>
                  <a:pt x="3013575" y="2387594"/>
                </a:lnTo>
                <a:lnTo>
                  <a:pt x="2984491" y="2407794"/>
                </a:lnTo>
                <a:lnTo>
                  <a:pt x="2959807" y="2434672"/>
                </a:lnTo>
                <a:lnTo>
                  <a:pt x="2937403" y="2461550"/>
                </a:lnTo>
                <a:lnTo>
                  <a:pt x="2923961" y="2439151"/>
                </a:lnTo>
                <a:lnTo>
                  <a:pt x="2908319" y="2419034"/>
                </a:lnTo>
                <a:lnTo>
                  <a:pt x="2890396" y="2398834"/>
                </a:lnTo>
                <a:lnTo>
                  <a:pt x="2872473" y="2380915"/>
                </a:lnTo>
                <a:lnTo>
                  <a:pt x="2852269" y="2365196"/>
                </a:lnTo>
                <a:lnTo>
                  <a:pt x="2829865" y="2351757"/>
                </a:lnTo>
                <a:lnTo>
                  <a:pt x="2807462" y="2340517"/>
                </a:lnTo>
                <a:lnTo>
                  <a:pt x="2785058" y="2331557"/>
                </a:lnTo>
                <a:lnTo>
                  <a:pt x="2760455" y="2324878"/>
                </a:lnTo>
                <a:lnTo>
                  <a:pt x="2735770" y="2320399"/>
                </a:lnTo>
                <a:lnTo>
                  <a:pt x="2711086" y="2318200"/>
                </a:lnTo>
                <a:lnTo>
                  <a:pt x="2684201" y="2318200"/>
                </a:lnTo>
                <a:lnTo>
                  <a:pt x="2659598" y="2320399"/>
                </a:lnTo>
                <a:lnTo>
                  <a:pt x="2634913" y="2324878"/>
                </a:lnTo>
                <a:lnTo>
                  <a:pt x="2608029" y="2333838"/>
                </a:lnTo>
                <a:lnTo>
                  <a:pt x="2583344" y="2342797"/>
                </a:lnTo>
                <a:lnTo>
                  <a:pt x="2563222" y="2354037"/>
                </a:lnTo>
                <a:lnTo>
                  <a:pt x="2543017" y="2367476"/>
                </a:lnTo>
                <a:lnTo>
                  <a:pt x="2525095" y="2380915"/>
                </a:lnTo>
                <a:lnTo>
                  <a:pt x="2507172" y="2396554"/>
                </a:lnTo>
                <a:lnTo>
                  <a:pt x="2491530" y="2414472"/>
                </a:lnTo>
                <a:lnTo>
                  <a:pt x="2478088" y="2432391"/>
                </a:lnTo>
                <a:lnTo>
                  <a:pt x="2464645" y="2452590"/>
                </a:lnTo>
                <a:lnTo>
                  <a:pt x="2453403" y="2472708"/>
                </a:lnTo>
                <a:lnTo>
                  <a:pt x="2433280" y="2457070"/>
                </a:lnTo>
                <a:lnTo>
                  <a:pt x="2410877" y="2441432"/>
                </a:lnTo>
                <a:lnTo>
                  <a:pt x="2388473" y="2427993"/>
                </a:lnTo>
                <a:lnTo>
                  <a:pt x="2361589" y="2416753"/>
                </a:lnTo>
                <a:lnTo>
                  <a:pt x="2336904" y="2409993"/>
                </a:lnTo>
                <a:lnTo>
                  <a:pt x="2310019" y="2403314"/>
                </a:lnTo>
                <a:lnTo>
                  <a:pt x="2285335" y="2401033"/>
                </a:lnTo>
                <a:lnTo>
                  <a:pt x="2258450" y="2401033"/>
                </a:lnTo>
                <a:lnTo>
                  <a:pt x="2231566" y="2403314"/>
                </a:lnTo>
                <a:lnTo>
                  <a:pt x="2206881" y="2409993"/>
                </a:lnTo>
                <a:lnTo>
                  <a:pt x="2182278" y="2416753"/>
                </a:lnTo>
                <a:lnTo>
                  <a:pt x="2157593" y="2425712"/>
                </a:lnTo>
                <a:lnTo>
                  <a:pt x="2137471" y="2436952"/>
                </a:lnTo>
                <a:lnTo>
                  <a:pt x="2117267" y="2448192"/>
                </a:lnTo>
                <a:lnTo>
                  <a:pt x="2101625" y="2461631"/>
                </a:lnTo>
                <a:lnTo>
                  <a:pt x="2085983" y="2475070"/>
                </a:lnTo>
                <a:lnTo>
                  <a:pt x="2070341" y="2490708"/>
                </a:lnTo>
                <a:lnTo>
                  <a:pt x="2056899" y="2508627"/>
                </a:lnTo>
                <a:lnTo>
                  <a:pt x="2043457" y="2524265"/>
                </a:lnTo>
                <a:lnTo>
                  <a:pt x="2034495" y="2544383"/>
                </a:lnTo>
                <a:lnTo>
                  <a:pt x="1837343" y="2125573"/>
                </a:lnTo>
                <a:lnTo>
                  <a:pt x="1779094" y="2000141"/>
                </a:lnTo>
                <a:lnTo>
                  <a:pt x="1745529" y="1928466"/>
                </a:lnTo>
                <a:lnTo>
                  <a:pt x="1732087" y="1906068"/>
                </a:lnTo>
                <a:lnTo>
                  <a:pt x="1718645" y="1883670"/>
                </a:lnTo>
                <a:lnTo>
                  <a:pt x="1700722" y="1863552"/>
                </a:lnTo>
                <a:lnTo>
                  <a:pt x="1682799" y="1845633"/>
                </a:lnTo>
                <a:lnTo>
                  <a:pt x="1662676" y="1827714"/>
                </a:lnTo>
                <a:lnTo>
                  <a:pt x="1640273" y="1814275"/>
                </a:lnTo>
                <a:lnTo>
                  <a:pt x="1617869" y="1800836"/>
                </a:lnTo>
                <a:lnTo>
                  <a:pt x="1593184" y="1789596"/>
                </a:lnTo>
                <a:lnTo>
                  <a:pt x="1568500" y="1782836"/>
                </a:lnTo>
                <a:lnTo>
                  <a:pt x="1541615" y="1778356"/>
                </a:lnTo>
                <a:lnTo>
                  <a:pt x="1514731" y="1773876"/>
                </a:lnTo>
                <a:lnTo>
                  <a:pt x="1490046" y="1773876"/>
                </a:lnTo>
                <a:lnTo>
                  <a:pt x="1463162" y="1776157"/>
                </a:lnTo>
                <a:lnTo>
                  <a:pt x="1438558" y="1782836"/>
                </a:lnTo>
                <a:lnTo>
                  <a:pt x="1411674" y="1789596"/>
                </a:lnTo>
                <a:lnTo>
                  <a:pt x="1387071" y="1800836"/>
                </a:lnTo>
                <a:lnTo>
                  <a:pt x="1364667" y="1812076"/>
                </a:lnTo>
                <a:lnTo>
                  <a:pt x="1342264" y="1827714"/>
                </a:lnTo>
                <a:lnTo>
                  <a:pt x="1322059" y="1843434"/>
                </a:lnTo>
                <a:lnTo>
                  <a:pt x="1301937" y="1861353"/>
                </a:lnTo>
                <a:lnTo>
                  <a:pt x="1286295" y="1881552"/>
                </a:lnTo>
                <a:lnTo>
                  <a:pt x="1270653" y="1903950"/>
                </a:lnTo>
                <a:lnTo>
                  <a:pt x="1259411" y="1926349"/>
                </a:lnTo>
                <a:lnTo>
                  <a:pt x="1248168" y="1950946"/>
                </a:lnTo>
                <a:lnTo>
                  <a:pt x="1241406" y="1977824"/>
                </a:lnTo>
                <a:lnTo>
                  <a:pt x="1234644" y="2002422"/>
                </a:lnTo>
                <a:lnTo>
                  <a:pt x="1232363" y="2029300"/>
                </a:lnTo>
                <a:lnTo>
                  <a:pt x="1232363" y="2053979"/>
                </a:lnTo>
                <a:lnTo>
                  <a:pt x="1234644" y="2080857"/>
                </a:lnTo>
                <a:lnTo>
                  <a:pt x="1239125" y="2105536"/>
                </a:lnTo>
                <a:lnTo>
                  <a:pt x="1248087" y="2132415"/>
                </a:lnTo>
                <a:lnTo>
                  <a:pt x="1257048" y="2157094"/>
                </a:lnTo>
                <a:lnTo>
                  <a:pt x="1290613" y="2228769"/>
                </a:lnTo>
                <a:lnTo>
                  <a:pt x="1348862" y="2354200"/>
                </a:lnTo>
                <a:lnTo>
                  <a:pt x="1678155" y="3057512"/>
                </a:lnTo>
                <a:lnTo>
                  <a:pt x="1642309" y="3037312"/>
                </a:lnTo>
                <a:lnTo>
                  <a:pt x="1604264" y="3019393"/>
                </a:lnTo>
                <a:lnTo>
                  <a:pt x="1570699" y="3005954"/>
                </a:lnTo>
                <a:lnTo>
                  <a:pt x="1534853" y="2994714"/>
                </a:lnTo>
                <a:lnTo>
                  <a:pt x="1503488" y="2985755"/>
                </a:lnTo>
                <a:lnTo>
                  <a:pt x="1472123" y="2981275"/>
                </a:lnTo>
                <a:lnTo>
                  <a:pt x="1442958" y="2976796"/>
                </a:lnTo>
                <a:lnTo>
                  <a:pt x="1413792" y="2974596"/>
                </a:lnTo>
                <a:lnTo>
                  <a:pt x="1386908" y="2976796"/>
                </a:lnTo>
                <a:lnTo>
                  <a:pt x="1360024" y="2979076"/>
                </a:lnTo>
                <a:lnTo>
                  <a:pt x="1337620" y="2981275"/>
                </a:lnTo>
                <a:lnTo>
                  <a:pt x="1312935" y="2988036"/>
                </a:lnTo>
                <a:lnTo>
                  <a:pt x="1290531" y="2994796"/>
                </a:lnTo>
                <a:lnTo>
                  <a:pt x="1270409" y="3001556"/>
                </a:lnTo>
                <a:lnTo>
                  <a:pt x="1234563" y="3017194"/>
                </a:lnTo>
                <a:lnTo>
                  <a:pt x="1212160" y="3030633"/>
                </a:lnTo>
                <a:lnTo>
                  <a:pt x="1192037" y="3046272"/>
                </a:lnTo>
                <a:lnTo>
                  <a:pt x="1171833" y="3059711"/>
                </a:lnTo>
                <a:lnTo>
                  <a:pt x="1153910" y="3077629"/>
                </a:lnTo>
                <a:lnTo>
                  <a:pt x="1138268" y="3093267"/>
                </a:lnTo>
                <a:lnTo>
                  <a:pt x="1122626" y="3111186"/>
                </a:lnTo>
                <a:lnTo>
                  <a:pt x="1095742" y="3147024"/>
                </a:lnTo>
                <a:lnTo>
                  <a:pt x="1075538" y="3182861"/>
                </a:lnTo>
                <a:lnTo>
                  <a:pt x="1059896" y="3216418"/>
                </a:lnTo>
                <a:lnTo>
                  <a:pt x="1053134" y="3249975"/>
                </a:lnTo>
                <a:lnTo>
                  <a:pt x="1050935" y="3263414"/>
                </a:lnTo>
                <a:lnTo>
                  <a:pt x="1048654" y="3276854"/>
                </a:lnTo>
                <a:lnTo>
                  <a:pt x="1050935" y="3290292"/>
                </a:lnTo>
                <a:lnTo>
                  <a:pt x="1053134" y="3301532"/>
                </a:lnTo>
                <a:lnTo>
                  <a:pt x="1057615" y="3312772"/>
                </a:lnTo>
                <a:lnTo>
                  <a:pt x="1062096" y="3321732"/>
                </a:lnTo>
                <a:lnTo>
                  <a:pt x="1068858" y="3332972"/>
                </a:lnTo>
                <a:lnTo>
                  <a:pt x="1077819" y="3339651"/>
                </a:lnTo>
                <a:lnTo>
                  <a:pt x="1095742" y="3357569"/>
                </a:lnTo>
                <a:lnTo>
                  <a:pt x="1120345" y="3371009"/>
                </a:lnTo>
                <a:lnTo>
                  <a:pt x="1149511" y="3386647"/>
                </a:lnTo>
                <a:lnTo>
                  <a:pt x="1219003" y="3413525"/>
                </a:lnTo>
                <a:lnTo>
                  <a:pt x="1272772" y="3435923"/>
                </a:lnTo>
                <a:lnTo>
                  <a:pt x="1335502" y="3462801"/>
                </a:lnTo>
                <a:lnTo>
                  <a:pt x="1404994" y="3494159"/>
                </a:lnTo>
                <a:lnTo>
                  <a:pt x="1478885" y="3534477"/>
                </a:lnTo>
                <a:lnTo>
                  <a:pt x="1519212" y="3556875"/>
                </a:lnTo>
                <a:lnTo>
                  <a:pt x="1559538" y="3581472"/>
                </a:lnTo>
                <a:lnTo>
                  <a:pt x="1602064" y="3610631"/>
                </a:lnTo>
                <a:lnTo>
                  <a:pt x="1644672" y="3639790"/>
                </a:lnTo>
                <a:lnTo>
                  <a:pt x="1689479" y="3673347"/>
                </a:lnTo>
                <a:lnTo>
                  <a:pt x="1734287" y="3709184"/>
                </a:lnTo>
                <a:lnTo>
                  <a:pt x="1781293" y="3749502"/>
                </a:lnTo>
                <a:lnTo>
                  <a:pt x="1828382" y="3792099"/>
                </a:lnTo>
                <a:lnTo>
                  <a:pt x="1915715" y="3874933"/>
                </a:lnTo>
                <a:lnTo>
                  <a:pt x="1998649" y="3944327"/>
                </a:lnTo>
                <a:lnTo>
                  <a:pt x="2074822" y="4007043"/>
                </a:lnTo>
                <a:lnTo>
                  <a:pt x="2142033" y="4058600"/>
                </a:lnTo>
                <a:lnTo>
                  <a:pt x="2202482" y="4101116"/>
                </a:lnTo>
                <a:lnTo>
                  <a:pt x="2254051" y="4136954"/>
                </a:lnTo>
                <a:lnTo>
                  <a:pt x="2296577" y="4161633"/>
                </a:lnTo>
                <a:lnTo>
                  <a:pt x="2327942" y="4179552"/>
                </a:lnTo>
                <a:lnTo>
                  <a:pt x="2372750" y="4199752"/>
                </a:lnTo>
                <a:lnTo>
                  <a:pt x="2419757" y="4217670"/>
                </a:lnTo>
                <a:lnTo>
                  <a:pt x="2466845" y="4233309"/>
                </a:lnTo>
                <a:lnTo>
                  <a:pt x="2516133" y="4244549"/>
                </a:lnTo>
                <a:lnTo>
                  <a:pt x="2565421" y="4255789"/>
                </a:lnTo>
                <a:lnTo>
                  <a:pt x="2616990" y="4262548"/>
                </a:lnTo>
                <a:lnTo>
                  <a:pt x="2668559" y="4267029"/>
                </a:lnTo>
                <a:lnTo>
                  <a:pt x="2720129" y="4267029"/>
                </a:lnTo>
                <a:lnTo>
                  <a:pt x="2776178" y="4267029"/>
                </a:lnTo>
                <a:lnTo>
                  <a:pt x="2832228" y="4260268"/>
                </a:lnTo>
                <a:lnTo>
                  <a:pt x="2888278" y="4253508"/>
                </a:lnTo>
                <a:lnTo>
                  <a:pt x="2944328" y="4242268"/>
                </a:lnTo>
                <a:lnTo>
                  <a:pt x="3000378" y="4228829"/>
                </a:lnTo>
                <a:lnTo>
                  <a:pt x="3054147" y="4210910"/>
                </a:lnTo>
                <a:lnTo>
                  <a:pt x="3110196" y="4190710"/>
                </a:lnTo>
                <a:lnTo>
                  <a:pt x="3163965" y="4166113"/>
                </a:lnTo>
                <a:lnTo>
                  <a:pt x="3206491" y="4145913"/>
                </a:lnTo>
                <a:lnTo>
                  <a:pt x="3246818" y="4123515"/>
                </a:lnTo>
                <a:lnTo>
                  <a:pt x="3284863" y="4101116"/>
                </a:lnTo>
                <a:lnTo>
                  <a:pt x="3322990" y="4076519"/>
                </a:lnTo>
                <a:lnTo>
                  <a:pt x="3358836" y="4049641"/>
                </a:lnTo>
                <a:lnTo>
                  <a:pt x="3392400" y="4022763"/>
                </a:lnTo>
                <a:lnTo>
                  <a:pt x="3425966" y="3993685"/>
                </a:lnTo>
                <a:lnTo>
                  <a:pt x="3457331" y="3964527"/>
                </a:lnTo>
                <a:lnTo>
                  <a:pt x="3488695" y="3933169"/>
                </a:lnTo>
                <a:lnTo>
                  <a:pt x="3517780" y="3901811"/>
                </a:lnTo>
                <a:lnTo>
                  <a:pt x="3544664" y="3870454"/>
                </a:lnTo>
                <a:lnTo>
                  <a:pt x="3569349" y="3836896"/>
                </a:lnTo>
                <a:lnTo>
                  <a:pt x="3594033" y="3803339"/>
                </a:lnTo>
                <a:lnTo>
                  <a:pt x="3616437" y="3767502"/>
                </a:lnTo>
                <a:lnTo>
                  <a:pt x="3636560" y="3731664"/>
                </a:lnTo>
                <a:lnTo>
                  <a:pt x="3654483" y="3698107"/>
                </a:lnTo>
                <a:lnTo>
                  <a:pt x="3672406" y="3660071"/>
                </a:lnTo>
                <a:lnTo>
                  <a:pt x="3688047" y="3624233"/>
                </a:lnTo>
                <a:lnTo>
                  <a:pt x="3701489" y="3588396"/>
                </a:lnTo>
                <a:lnTo>
                  <a:pt x="3712732" y="3550359"/>
                </a:lnTo>
                <a:lnTo>
                  <a:pt x="3721694" y="3514522"/>
                </a:lnTo>
                <a:lnTo>
                  <a:pt x="3728455" y="3476485"/>
                </a:lnTo>
                <a:lnTo>
                  <a:pt x="3732936" y="3438448"/>
                </a:lnTo>
                <a:lnTo>
                  <a:pt x="3737417" y="3402611"/>
                </a:lnTo>
                <a:lnTo>
                  <a:pt x="3737417" y="3364574"/>
                </a:lnTo>
                <a:lnTo>
                  <a:pt x="3737417" y="3328737"/>
                </a:lnTo>
                <a:lnTo>
                  <a:pt x="3732855" y="3292247"/>
                </a:lnTo>
                <a:close/>
                <a:moveTo>
                  <a:pt x="3631998" y="3375081"/>
                </a:moveTo>
                <a:lnTo>
                  <a:pt x="3629716" y="3406439"/>
                </a:lnTo>
                <a:lnTo>
                  <a:pt x="3627517" y="3437796"/>
                </a:lnTo>
                <a:lnTo>
                  <a:pt x="3623036" y="3469155"/>
                </a:lnTo>
                <a:lnTo>
                  <a:pt x="3616356" y="3502711"/>
                </a:lnTo>
                <a:lnTo>
                  <a:pt x="3607394" y="3534069"/>
                </a:lnTo>
                <a:lnTo>
                  <a:pt x="3596152" y="3565427"/>
                </a:lnTo>
                <a:lnTo>
                  <a:pt x="3584909" y="3596785"/>
                </a:lnTo>
                <a:lnTo>
                  <a:pt x="3571467" y="3628143"/>
                </a:lnTo>
                <a:lnTo>
                  <a:pt x="3555744" y="3659501"/>
                </a:lnTo>
                <a:lnTo>
                  <a:pt x="3537821" y="3690858"/>
                </a:lnTo>
                <a:lnTo>
                  <a:pt x="3519898" y="3722216"/>
                </a:lnTo>
                <a:lnTo>
                  <a:pt x="3499775" y="3751375"/>
                </a:lnTo>
                <a:lnTo>
                  <a:pt x="3479653" y="3780534"/>
                </a:lnTo>
                <a:lnTo>
                  <a:pt x="3457249" y="3809611"/>
                </a:lnTo>
                <a:lnTo>
                  <a:pt x="3432565" y="3838770"/>
                </a:lnTo>
                <a:lnTo>
                  <a:pt x="3405680" y="3865648"/>
                </a:lnTo>
                <a:lnTo>
                  <a:pt x="3378796" y="3892526"/>
                </a:lnTo>
                <a:lnTo>
                  <a:pt x="3351911" y="3917124"/>
                </a:lnTo>
                <a:lnTo>
                  <a:pt x="3320546" y="3941802"/>
                </a:lnTo>
                <a:lnTo>
                  <a:pt x="3291462" y="3966400"/>
                </a:lnTo>
                <a:lnTo>
                  <a:pt x="3257816" y="3988799"/>
                </a:lnTo>
                <a:lnTo>
                  <a:pt x="3224251" y="4011197"/>
                </a:lnTo>
                <a:lnTo>
                  <a:pt x="3190686" y="4031396"/>
                </a:lnTo>
                <a:lnTo>
                  <a:pt x="3154841" y="4051514"/>
                </a:lnTo>
                <a:lnTo>
                  <a:pt x="3118995" y="4069433"/>
                </a:lnTo>
                <a:lnTo>
                  <a:pt x="3071906" y="4089551"/>
                </a:lnTo>
                <a:lnTo>
                  <a:pt x="3024818" y="4107470"/>
                </a:lnTo>
                <a:lnTo>
                  <a:pt x="2975530" y="4123108"/>
                </a:lnTo>
                <a:lnTo>
                  <a:pt x="2928523" y="4136547"/>
                </a:lnTo>
                <a:lnTo>
                  <a:pt x="2879235" y="4145506"/>
                </a:lnTo>
                <a:lnTo>
                  <a:pt x="2832228" y="4154466"/>
                </a:lnTo>
                <a:lnTo>
                  <a:pt x="2782940" y="4158946"/>
                </a:lnTo>
                <a:lnTo>
                  <a:pt x="2735852" y="4161226"/>
                </a:lnTo>
                <a:lnTo>
                  <a:pt x="2686564" y="4158946"/>
                </a:lnTo>
                <a:lnTo>
                  <a:pt x="2639475" y="4156665"/>
                </a:lnTo>
                <a:lnTo>
                  <a:pt x="2594668" y="4149986"/>
                </a:lnTo>
                <a:lnTo>
                  <a:pt x="2547661" y="4143226"/>
                </a:lnTo>
                <a:lnTo>
                  <a:pt x="2502854" y="4131986"/>
                </a:lnTo>
                <a:lnTo>
                  <a:pt x="2460246" y="4118547"/>
                </a:lnTo>
                <a:lnTo>
                  <a:pt x="2417720" y="4100628"/>
                </a:lnTo>
                <a:lnTo>
                  <a:pt x="2375112" y="4082709"/>
                </a:lnTo>
                <a:lnTo>
                  <a:pt x="2348228" y="4066989"/>
                </a:lnTo>
                <a:lnTo>
                  <a:pt x="2307901" y="4042392"/>
                </a:lnTo>
                <a:lnTo>
                  <a:pt x="2260894" y="4011034"/>
                </a:lnTo>
                <a:lnTo>
                  <a:pt x="2202645" y="3970717"/>
                </a:lnTo>
                <a:lnTo>
                  <a:pt x="2137715" y="3921440"/>
                </a:lnTo>
                <a:lnTo>
                  <a:pt x="2066023" y="3861005"/>
                </a:lnTo>
                <a:lnTo>
                  <a:pt x="1985370" y="3793810"/>
                </a:lnTo>
                <a:lnTo>
                  <a:pt x="1900236" y="3715456"/>
                </a:lnTo>
                <a:lnTo>
                  <a:pt x="1850949" y="3668460"/>
                </a:lnTo>
                <a:lnTo>
                  <a:pt x="1801660" y="3628143"/>
                </a:lnTo>
                <a:lnTo>
                  <a:pt x="1754572" y="3587826"/>
                </a:lnTo>
                <a:lnTo>
                  <a:pt x="1707565" y="3554269"/>
                </a:lnTo>
                <a:lnTo>
                  <a:pt x="1662758" y="3520712"/>
                </a:lnTo>
                <a:lnTo>
                  <a:pt x="1617951" y="3491553"/>
                </a:lnTo>
                <a:lnTo>
                  <a:pt x="1575343" y="3464675"/>
                </a:lnTo>
                <a:lnTo>
                  <a:pt x="1532817" y="3439996"/>
                </a:lnTo>
                <a:lnTo>
                  <a:pt x="1454445" y="3399678"/>
                </a:lnTo>
                <a:lnTo>
                  <a:pt x="1380472" y="3363841"/>
                </a:lnTo>
                <a:lnTo>
                  <a:pt x="1315542" y="3336963"/>
                </a:lnTo>
                <a:lnTo>
                  <a:pt x="1259492" y="3314565"/>
                </a:lnTo>
                <a:lnTo>
                  <a:pt x="1198962" y="3289885"/>
                </a:lnTo>
                <a:lnTo>
                  <a:pt x="1174358" y="3278645"/>
                </a:lnTo>
                <a:lnTo>
                  <a:pt x="1156435" y="3267405"/>
                </a:lnTo>
                <a:lnTo>
                  <a:pt x="1160916" y="3253967"/>
                </a:lnTo>
                <a:lnTo>
                  <a:pt x="1167678" y="3238246"/>
                </a:lnTo>
                <a:lnTo>
                  <a:pt x="1178921" y="3218129"/>
                </a:lnTo>
                <a:lnTo>
                  <a:pt x="1192363" y="3195730"/>
                </a:lnTo>
                <a:lnTo>
                  <a:pt x="1210286" y="3173332"/>
                </a:lnTo>
                <a:lnTo>
                  <a:pt x="1230490" y="3150933"/>
                </a:lnTo>
                <a:lnTo>
                  <a:pt x="1255093" y="3130816"/>
                </a:lnTo>
                <a:lnTo>
                  <a:pt x="1284259" y="3110616"/>
                </a:lnTo>
                <a:lnTo>
                  <a:pt x="1306662" y="3101657"/>
                </a:lnTo>
                <a:lnTo>
                  <a:pt x="1326866" y="3094897"/>
                </a:lnTo>
                <a:lnTo>
                  <a:pt x="1349270" y="3088136"/>
                </a:lnTo>
                <a:lnTo>
                  <a:pt x="1371673" y="3083657"/>
                </a:lnTo>
                <a:lnTo>
                  <a:pt x="1394077" y="3081376"/>
                </a:lnTo>
                <a:lnTo>
                  <a:pt x="1418680" y="3081376"/>
                </a:lnTo>
                <a:lnTo>
                  <a:pt x="1443365" y="3083657"/>
                </a:lnTo>
                <a:lnTo>
                  <a:pt x="1467968" y="3088136"/>
                </a:lnTo>
                <a:lnTo>
                  <a:pt x="1494853" y="3092616"/>
                </a:lnTo>
                <a:lnTo>
                  <a:pt x="1521737" y="3101575"/>
                </a:lnTo>
                <a:lnTo>
                  <a:pt x="1548621" y="3110535"/>
                </a:lnTo>
                <a:lnTo>
                  <a:pt x="1575506" y="3121775"/>
                </a:lnTo>
                <a:lnTo>
                  <a:pt x="1602390" y="3135214"/>
                </a:lnTo>
                <a:lnTo>
                  <a:pt x="1631556" y="3150852"/>
                </a:lnTo>
                <a:lnTo>
                  <a:pt x="1660721" y="3168771"/>
                </a:lnTo>
                <a:lnTo>
                  <a:pt x="1689887" y="3186690"/>
                </a:lnTo>
                <a:lnTo>
                  <a:pt x="1705528" y="3197930"/>
                </a:lnTo>
                <a:lnTo>
                  <a:pt x="1743574" y="3224808"/>
                </a:lnTo>
                <a:lnTo>
                  <a:pt x="1779420" y="3249405"/>
                </a:lnTo>
                <a:lnTo>
                  <a:pt x="1788381" y="3251686"/>
                </a:lnTo>
                <a:lnTo>
                  <a:pt x="1795143" y="3253967"/>
                </a:lnTo>
                <a:lnTo>
                  <a:pt x="1813066" y="3256165"/>
                </a:lnTo>
                <a:lnTo>
                  <a:pt x="1828708" y="3251686"/>
                </a:lnTo>
                <a:lnTo>
                  <a:pt x="1835469" y="3247206"/>
                </a:lnTo>
                <a:lnTo>
                  <a:pt x="1842231" y="3242727"/>
                </a:lnTo>
                <a:lnTo>
                  <a:pt x="1848912" y="3235966"/>
                </a:lnTo>
                <a:lnTo>
                  <a:pt x="1853392" y="3229206"/>
                </a:lnTo>
                <a:lnTo>
                  <a:pt x="1860073" y="3213568"/>
                </a:lnTo>
                <a:lnTo>
                  <a:pt x="1860073" y="3195649"/>
                </a:lnTo>
                <a:lnTo>
                  <a:pt x="1857873" y="3186690"/>
                </a:lnTo>
                <a:lnTo>
                  <a:pt x="1855592" y="3179929"/>
                </a:lnTo>
                <a:lnTo>
                  <a:pt x="1443365" y="2301910"/>
                </a:lnTo>
                <a:lnTo>
                  <a:pt x="1420962" y="2250353"/>
                </a:lnTo>
                <a:lnTo>
                  <a:pt x="1353751" y="2111482"/>
                </a:lnTo>
                <a:lnTo>
                  <a:pt x="1349270" y="2095763"/>
                </a:lnTo>
                <a:lnTo>
                  <a:pt x="1344789" y="2080124"/>
                </a:lnTo>
                <a:lnTo>
                  <a:pt x="1340308" y="2064486"/>
                </a:lnTo>
                <a:lnTo>
                  <a:pt x="1340308" y="2048848"/>
                </a:lnTo>
                <a:lnTo>
                  <a:pt x="1340308" y="2033210"/>
                </a:lnTo>
                <a:lnTo>
                  <a:pt x="1340308" y="2017490"/>
                </a:lnTo>
                <a:lnTo>
                  <a:pt x="1344789" y="2001852"/>
                </a:lnTo>
                <a:lnTo>
                  <a:pt x="1349270" y="1988413"/>
                </a:lnTo>
                <a:lnTo>
                  <a:pt x="1355950" y="1972693"/>
                </a:lnTo>
                <a:lnTo>
                  <a:pt x="1362712" y="1959254"/>
                </a:lnTo>
                <a:lnTo>
                  <a:pt x="1371673" y="1945815"/>
                </a:lnTo>
                <a:lnTo>
                  <a:pt x="1382916" y="1932376"/>
                </a:lnTo>
                <a:lnTo>
                  <a:pt x="1394159" y="1923417"/>
                </a:lnTo>
                <a:lnTo>
                  <a:pt x="1405401" y="1912177"/>
                </a:lnTo>
                <a:lnTo>
                  <a:pt x="1418843" y="1903217"/>
                </a:lnTo>
                <a:lnTo>
                  <a:pt x="1432285" y="1896457"/>
                </a:lnTo>
                <a:lnTo>
                  <a:pt x="1447927" y="1889697"/>
                </a:lnTo>
                <a:lnTo>
                  <a:pt x="1463569" y="1885217"/>
                </a:lnTo>
                <a:lnTo>
                  <a:pt x="1479211" y="1882937"/>
                </a:lnTo>
                <a:lnTo>
                  <a:pt x="1494934" y="1880737"/>
                </a:lnTo>
                <a:lnTo>
                  <a:pt x="1510576" y="1880737"/>
                </a:lnTo>
                <a:lnTo>
                  <a:pt x="1526218" y="1882937"/>
                </a:lnTo>
                <a:lnTo>
                  <a:pt x="1541860" y="1885217"/>
                </a:lnTo>
                <a:lnTo>
                  <a:pt x="1557501" y="1889697"/>
                </a:lnTo>
                <a:lnTo>
                  <a:pt x="1570944" y="1896457"/>
                </a:lnTo>
                <a:lnTo>
                  <a:pt x="1586585" y="1903217"/>
                </a:lnTo>
                <a:lnTo>
                  <a:pt x="1600028" y="1912177"/>
                </a:lnTo>
                <a:lnTo>
                  <a:pt x="1611270" y="1923417"/>
                </a:lnTo>
                <a:lnTo>
                  <a:pt x="1622513" y="1934657"/>
                </a:lnTo>
                <a:lnTo>
                  <a:pt x="1631474" y="1945896"/>
                </a:lnTo>
                <a:lnTo>
                  <a:pt x="1640436" y="1959336"/>
                </a:lnTo>
                <a:lnTo>
                  <a:pt x="1649397" y="1972775"/>
                </a:lnTo>
                <a:lnTo>
                  <a:pt x="2014617" y="2752241"/>
                </a:lnTo>
                <a:lnTo>
                  <a:pt x="2019098" y="2761201"/>
                </a:lnTo>
                <a:lnTo>
                  <a:pt x="2025860" y="2767879"/>
                </a:lnTo>
                <a:lnTo>
                  <a:pt x="2032622" y="2774639"/>
                </a:lnTo>
                <a:lnTo>
                  <a:pt x="2041583" y="2779119"/>
                </a:lnTo>
                <a:lnTo>
                  <a:pt x="2050545" y="2781400"/>
                </a:lnTo>
                <a:lnTo>
                  <a:pt x="2061787" y="2781400"/>
                </a:lnTo>
                <a:lnTo>
                  <a:pt x="2070749" y="2781400"/>
                </a:lnTo>
                <a:lnTo>
                  <a:pt x="2081991" y="2779119"/>
                </a:lnTo>
                <a:lnTo>
                  <a:pt x="2090953" y="2774639"/>
                </a:lnTo>
                <a:lnTo>
                  <a:pt x="2097714" y="2767879"/>
                </a:lnTo>
                <a:lnTo>
                  <a:pt x="2104476" y="2761201"/>
                </a:lnTo>
                <a:lnTo>
                  <a:pt x="2111238" y="2752241"/>
                </a:lnTo>
                <a:lnTo>
                  <a:pt x="2113438" y="2743282"/>
                </a:lnTo>
                <a:lnTo>
                  <a:pt x="2115719" y="2734322"/>
                </a:lnTo>
                <a:lnTo>
                  <a:pt x="2115719" y="2725363"/>
                </a:lnTo>
                <a:lnTo>
                  <a:pt x="2113438" y="2714123"/>
                </a:lnTo>
                <a:lnTo>
                  <a:pt x="2111238" y="2700684"/>
                </a:lnTo>
                <a:lnTo>
                  <a:pt x="2108957" y="2685045"/>
                </a:lnTo>
                <a:lnTo>
                  <a:pt x="2108957" y="2658167"/>
                </a:lnTo>
                <a:lnTo>
                  <a:pt x="2113438" y="2629009"/>
                </a:lnTo>
                <a:lnTo>
                  <a:pt x="2122399" y="2602131"/>
                </a:lnTo>
                <a:lnTo>
                  <a:pt x="2138041" y="2577452"/>
                </a:lnTo>
                <a:lnTo>
                  <a:pt x="2155964" y="2557334"/>
                </a:lnTo>
                <a:lnTo>
                  <a:pt x="2176086" y="2537216"/>
                </a:lnTo>
                <a:lnTo>
                  <a:pt x="2189529" y="2530456"/>
                </a:lnTo>
                <a:lnTo>
                  <a:pt x="2202971" y="2523695"/>
                </a:lnTo>
                <a:lnTo>
                  <a:pt x="2216413" y="2516935"/>
                </a:lnTo>
                <a:lnTo>
                  <a:pt x="2232055" y="2512455"/>
                </a:lnTo>
                <a:lnTo>
                  <a:pt x="2247697" y="2507976"/>
                </a:lnTo>
                <a:lnTo>
                  <a:pt x="2263339" y="2507976"/>
                </a:lnTo>
                <a:lnTo>
                  <a:pt x="2279062" y="2507976"/>
                </a:lnTo>
                <a:lnTo>
                  <a:pt x="2294704" y="2507976"/>
                </a:lnTo>
                <a:lnTo>
                  <a:pt x="2310345" y="2512455"/>
                </a:lnTo>
                <a:lnTo>
                  <a:pt x="2325987" y="2516935"/>
                </a:lnTo>
                <a:lnTo>
                  <a:pt x="2341629" y="2523695"/>
                </a:lnTo>
                <a:lnTo>
                  <a:pt x="2355071" y="2530456"/>
                </a:lnTo>
                <a:lnTo>
                  <a:pt x="2368514" y="2539415"/>
                </a:lnTo>
                <a:lnTo>
                  <a:pt x="2379756" y="2550655"/>
                </a:lnTo>
                <a:lnTo>
                  <a:pt x="2390998" y="2561895"/>
                </a:lnTo>
                <a:lnTo>
                  <a:pt x="2402241" y="2573135"/>
                </a:lnTo>
                <a:lnTo>
                  <a:pt x="2411203" y="2586574"/>
                </a:lnTo>
                <a:lnTo>
                  <a:pt x="2417964" y="2602212"/>
                </a:lnTo>
                <a:lnTo>
                  <a:pt x="2438087" y="2642529"/>
                </a:lnTo>
                <a:lnTo>
                  <a:pt x="2442568" y="2651489"/>
                </a:lnTo>
                <a:lnTo>
                  <a:pt x="2449329" y="2658249"/>
                </a:lnTo>
                <a:lnTo>
                  <a:pt x="2456091" y="2665009"/>
                </a:lnTo>
                <a:lnTo>
                  <a:pt x="2465053" y="2669489"/>
                </a:lnTo>
                <a:lnTo>
                  <a:pt x="2474014" y="2671769"/>
                </a:lnTo>
                <a:lnTo>
                  <a:pt x="2482976" y="2673969"/>
                </a:lnTo>
                <a:lnTo>
                  <a:pt x="2491937" y="2673969"/>
                </a:lnTo>
                <a:lnTo>
                  <a:pt x="2503180" y="2671769"/>
                </a:lnTo>
                <a:lnTo>
                  <a:pt x="2512141" y="2667290"/>
                </a:lnTo>
                <a:lnTo>
                  <a:pt x="2518903" y="2662810"/>
                </a:lnTo>
                <a:lnTo>
                  <a:pt x="2525665" y="2656050"/>
                </a:lnTo>
                <a:lnTo>
                  <a:pt x="2532345" y="2649371"/>
                </a:lnTo>
                <a:lnTo>
                  <a:pt x="2536826" y="2640412"/>
                </a:lnTo>
                <a:lnTo>
                  <a:pt x="2539026" y="2631452"/>
                </a:lnTo>
                <a:lnTo>
                  <a:pt x="2539026" y="2622493"/>
                </a:lnTo>
                <a:lnTo>
                  <a:pt x="2539026" y="2611253"/>
                </a:lnTo>
                <a:lnTo>
                  <a:pt x="2536826" y="2584375"/>
                </a:lnTo>
                <a:lnTo>
                  <a:pt x="2539026" y="2559777"/>
                </a:lnTo>
                <a:lnTo>
                  <a:pt x="2545787" y="2535098"/>
                </a:lnTo>
                <a:lnTo>
                  <a:pt x="2554749" y="2510419"/>
                </a:lnTo>
                <a:lnTo>
                  <a:pt x="2570472" y="2488021"/>
                </a:lnTo>
                <a:lnTo>
                  <a:pt x="2586114" y="2470102"/>
                </a:lnTo>
                <a:lnTo>
                  <a:pt x="2606236" y="2452183"/>
                </a:lnTo>
                <a:lnTo>
                  <a:pt x="2628640" y="2438744"/>
                </a:lnTo>
                <a:lnTo>
                  <a:pt x="2644282" y="2431984"/>
                </a:lnTo>
                <a:lnTo>
                  <a:pt x="2660005" y="2427504"/>
                </a:lnTo>
                <a:lnTo>
                  <a:pt x="2675647" y="2425305"/>
                </a:lnTo>
                <a:lnTo>
                  <a:pt x="2691289" y="2423024"/>
                </a:lnTo>
                <a:lnTo>
                  <a:pt x="2706931" y="2425305"/>
                </a:lnTo>
                <a:lnTo>
                  <a:pt x="2722572" y="2425305"/>
                </a:lnTo>
                <a:lnTo>
                  <a:pt x="2738296" y="2429785"/>
                </a:lnTo>
                <a:lnTo>
                  <a:pt x="2753938" y="2434264"/>
                </a:lnTo>
                <a:lnTo>
                  <a:pt x="2767380" y="2438744"/>
                </a:lnTo>
                <a:lnTo>
                  <a:pt x="2780822" y="2447703"/>
                </a:lnTo>
                <a:lnTo>
                  <a:pt x="2794264" y="2456663"/>
                </a:lnTo>
                <a:lnTo>
                  <a:pt x="2807706" y="2465622"/>
                </a:lnTo>
                <a:lnTo>
                  <a:pt x="2818786" y="2476944"/>
                </a:lnTo>
                <a:lnTo>
                  <a:pt x="2827747" y="2488184"/>
                </a:lnTo>
                <a:lnTo>
                  <a:pt x="2836709" y="2501623"/>
                </a:lnTo>
                <a:lnTo>
                  <a:pt x="2845670" y="2517261"/>
                </a:lnTo>
                <a:lnTo>
                  <a:pt x="2899439" y="2629253"/>
                </a:lnTo>
                <a:lnTo>
                  <a:pt x="2903920" y="2638212"/>
                </a:lnTo>
                <a:lnTo>
                  <a:pt x="2908401" y="2644891"/>
                </a:lnTo>
                <a:lnTo>
                  <a:pt x="2915162" y="2651652"/>
                </a:lnTo>
                <a:lnTo>
                  <a:pt x="2924124" y="2656131"/>
                </a:lnTo>
                <a:lnTo>
                  <a:pt x="2930886" y="2658412"/>
                </a:lnTo>
                <a:lnTo>
                  <a:pt x="2939847" y="2660692"/>
                </a:lnTo>
                <a:lnTo>
                  <a:pt x="2948808" y="2660692"/>
                </a:lnTo>
                <a:lnTo>
                  <a:pt x="2957770" y="2658412"/>
                </a:lnTo>
                <a:lnTo>
                  <a:pt x="2966731" y="2656131"/>
                </a:lnTo>
                <a:lnTo>
                  <a:pt x="2975693" y="2651652"/>
                </a:lnTo>
                <a:lnTo>
                  <a:pt x="2982455" y="2647172"/>
                </a:lnTo>
                <a:lnTo>
                  <a:pt x="2989217" y="2640412"/>
                </a:lnTo>
                <a:lnTo>
                  <a:pt x="2993697" y="2633651"/>
                </a:lnTo>
                <a:lnTo>
                  <a:pt x="2998178" y="2624692"/>
                </a:lnTo>
                <a:lnTo>
                  <a:pt x="3000459" y="2615732"/>
                </a:lnTo>
                <a:lnTo>
                  <a:pt x="3000459" y="2606773"/>
                </a:lnTo>
                <a:lnTo>
                  <a:pt x="3002659" y="2584375"/>
                </a:lnTo>
                <a:lnTo>
                  <a:pt x="3007139" y="2561976"/>
                </a:lnTo>
                <a:lnTo>
                  <a:pt x="3013820" y="2541858"/>
                </a:lnTo>
                <a:lnTo>
                  <a:pt x="3025062" y="2523940"/>
                </a:lnTo>
                <a:lnTo>
                  <a:pt x="3038505" y="2506021"/>
                </a:lnTo>
                <a:lnTo>
                  <a:pt x="3051947" y="2490383"/>
                </a:lnTo>
                <a:lnTo>
                  <a:pt x="3069870" y="2476944"/>
                </a:lnTo>
                <a:lnTo>
                  <a:pt x="3090074" y="2465704"/>
                </a:lnTo>
                <a:lnTo>
                  <a:pt x="3105716" y="2459025"/>
                </a:lnTo>
                <a:lnTo>
                  <a:pt x="3119158" y="2454545"/>
                </a:lnTo>
                <a:lnTo>
                  <a:pt x="3134800" y="2452346"/>
                </a:lnTo>
                <a:lnTo>
                  <a:pt x="3150441" y="2450066"/>
                </a:lnTo>
                <a:lnTo>
                  <a:pt x="3166083" y="2450066"/>
                </a:lnTo>
                <a:lnTo>
                  <a:pt x="3179525" y="2452346"/>
                </a:lnTo>
                <a:lnTo>
                  <a:pt x="3195167" y="2456826"/>
                </a:lnTo>
                <a:lnTo>
                  <a:pt x="3208609" y="2461305"/>
                </a:lnTo>
                <a:lnTo>
                  <a:pt x="3224251" y="2465785"/>
                </a:lnTo>
                <a:lnTo>
                  <a:pt x="3237693" y="2472545"/>
                </a:lnTo>
                <a:lnTo>
                  <a:pt x="3248936" y="2481505"/>
                </a:lnTo>
                <a:lnTo>
                  <a:pt x="3260097" y="2490464"/>
                </a:lnTo>
                <a:lnTo>
                  <a:pt x="3271339" y="2501704"/>
                </a:lnTo>
                <a:lnTo>
                  <a:pt x="3282582" y="2512944"/>
                </a:lnTo>
                <a:lnTo>
                  <a:pt x="3291544" y="2526383"/>
                </a:lnTo>
                <a:lnTo>
                  <a:pt x="3298224" y="2539822"/>
                </a:lnTo>
                <a:lnTo>
                  <a:pt x="3587190" y="3160219"/>
                </a:lnTo>
                <a:lnTo>
                  <a:pt x="3600632" y="3189377"/>
                </a:lnTo>
                <a:lnTo>
                  <a:pt x="3609594" y="3220735"/>
                </a:lnTo>
                <a:lnTo>
                  <a:pt x="3618555" y="3249813"/>
                </a:lnTo>
                <a:lnTo>
                  <a:pt x="3625317" y="3281170"/>
                </a:lnTo>
                <a:lnTo>
                  <a:pt x="3629798" y="3312528"/>
                </a:lnTo>
                <a:lnTo>
                  <a:pt x="3632079" y="3343886"/>
                </a:lnTo>
                <a:lnTo>
                  <a:pt x="3632079" y="3375081"/>
                </a:lnTo>
                <a:close/>
                <a:moveTo>
                  <a:pt x="3008199" y="733041"/>
                </a:moveTo>
                <a:lnTo>
                  <a:pt x="3004125" y="706570"/>
                </a:lnTo>
                <a:lnTo>
                  <a:pt x="2995978" y="680099"/>
                </a:lnTo>
                <a:lnTo>
                  <a:pt x="2985795" y="653628"/>
                </a:lnTo>
                <a:lnTo>
                  <a:pt x="2975611" y="629193"/>
                </a:lnTo>
                <a:lnTo>
                  <a:pt x="2961355" y="604758"/>
                </a:lnTo>
                <a:lnTo>
                  <a:pt x="2945061" y="582360"/>
                </a:lnTo>
                <a:lnTo>
                  <a:pt x="2928767" y="564034"/>
                </a:lnTo>
                <a:lnTo>
                  <a:pt x="2444034" y="79413"/>
                </a:lnTo>
                <a:lnTo>
                  <a:pt x="2425704" y="63123"/>
                </a:lnTo>
                <a:lnTo>
                  <a:pt x="2403300" y="46833"/>
                </a:lnTo>
                <a:lnTo>
                  <a:pt x="2380897" y="34616"/>
                </a:lnTo>
                <a:lnTo>
                  <a:pt x="2354419" y="22398"/>
                </a:lnTo>
                <a:lnTo>
                  <a:pt x="2327942" y="12217"/>
                </a:lnTo>
                <a:lnTo>
                  <a:pt x="2301465" y="6109"/>
                </a:lnTo>
                <a:lnTo>
                  <a:pt x="2274988" y="0"/>
                </a:lnTo>
                <a:lnTo>
                  <a:pt x="2250548" y="0"/>
                </a:lnTo>
                <a:lnTo>
                  <a:pt x="234220" y="0"/>
                </a:lnTo>
                <a:lnTo>
                  <a:pt x="209780" y="0"/>
                </a:lnTo>
                <a:lnTo>
                  <a:pt x="187376" y="4072"/>
                </a:lnTo>
                <a:lnTo>
                  <a:pt x="164972" y="10181"/>
                </a:lnTo>
                <a:lnTo>
                  <a:pt x="142569" y="16290"/>
                </a:lnTo>
                <a:lnTo>
                  <a:pt x="122202" y="26471"/>
                </a:lnTo>
                <a:lnTo>
                  <a:pt x="103871" y="38688"/>
                </a:lnTo>
                <a:lnTo>
                  <a:pt x="85541" y="50906"/>
                </a:lnTo>
                <a:lnTo>
                  <a:pt x="69248" y="65159"/>
                </a:lnTo>
                <a:lnTo>
                  <a:pt x="52954" y="81449"/>
                </a:lnTo>
                <a:lnTo>
                  <a:pt x="38697" y="99775"/>
                </a:lnTo>
                <a:lnTo>
                  <a:pt x="28514" y="118101"/>
                </a:lnTo>
                <a:lnTo>
                  <a:pt x="18330" y="138463"/>
                </a:lnTo>
                <a:lnTo>
                  <a:pt x="10183" y="158825"/>
                </a:lnTo>
                <a:lnTo>
                  <a:pt x="4073" y="181224"/>
                </a:lnTo>
                <a:lnTo>
                  <a:pt x="0" y="203622"/>
                </a:lnTo>
                <a:lnTo>
                  <a:pt x="0" y="228057"/>
                </a:lnTo>
                <a:lnTo>
                  <a:pt x="0" y="2746865"/>
                </a:lnTo>
                <a:lnTo>
                  <a:pt x="0" y="2757047"/>
                </a:lnTo>
                <a:lnTo>
                  <a:pt x="4073" y="2767228"/>
                </a:lnTo>
                <a:lnTo>
                  <a:pt x="8147" y="2775373"/>
                </a:lnTo>
                <a:lnTo>
                  <a:pt x="14257" y="2781481"/>
                </a:lnTo>
                <a:lnTo>
                  <a:pt x="20367" y="2787590"/>
                </a:lnTo>
                <a:lnTo>
                  <a:pt x="30550" y="2791662"/>
                </a:lnTo>
                <a:lnTo>
                  <a:pt x="38697" y="2795735"/>
                </a:lnTo>
                <a:lnTo>
                  <a:pt x="48881" y="2795735"/>
                </a:lnTo>
                <a:lnTo>
                  <a:pt x="59064" y="2795735"/>
                </a:lnTo>
                <a:lnTo>
                  <a:pt x="67211" y="2791662"/>
                </a:lnTo>
                <a:lnTo>
                  <a:pt x="75358" y="2787590"/>
                </a:lnTo>
                <a:lnTo>
                  <a:pt x="83504" y="2781481"/>
                </a:lnTo>
                <a:lnTo>
                  <a:pt x="89615" y="2775373"/>
                </a:lnTo>
                <a:lnTo>
                  <a:pt x="93688" y="2767228"/>
                </a:lnTo>
                <a:lnTo>
                  <a:pt x="95725" y="2757047"/>
                </a:lnTo>
                <a:lnTo>
                  <a:pt x="97761" y="2746865"/>
                </a:lnTo>
                <a:lnTo>
                  <a:pt x="95725" y="228057"/>
                </a:lnTo>
                <a:lnTo>
                  <a:pt x="97761" y="213803"/>
                </a:lnTo>
                <a:lnTo>
                  <a:pt x="99798" y="201586"/>
                </a:lnTo>
                <a:lnTo>
                  <a:pt x="101835" y="187333"/>
                </a:lnTo>
                <a:lnTo>
                  <a:pt x="107945" y="177151"/>
                </a:lnTo>
                <a:lnTo>
                  <a:pt x="114055" y="164934"/>
                </a:lnTo>
                <a:lnTo>
                  <a:pt x="120165" y="154753"/>
                </a:lnTo>
                <a:lnTo>
                  <a:pt x="128312" y="144572"/>
                </a:lnTo>
                <a:lnTo>
                  <a:pt x="136459" y="134391"/>
                </a:lnTo>
                <a:lnTo>
                  <a:pt x="146642" y="126246"/>
                </a:lnTo>
                <a:lnTo>
                  <a:pt x="156826" y="118101"/>
                </a:lnTo>
                <a:lnTo>
                  <a:pt x="169046" y="111992"/>
                </a:lnTo>
                <a:lnTo>
                  <a:pt x="181266" y="105884"/>
                </a:lnTo>
                <a:lnTo>
                  <a:pt x="193486" y="101811"/>
                </a:lnTo>
                <a:lnTo>
                  <a:pt x="205706" y="99775"/>
                </a:lnTo>
                <a:lnTo>
                  <a:pt x="219963" y="97739"/>
                </a:lnTo>
                <a:lnTo>
                  <a:pt x="234220" y="95702"/>
                </a:lnTo>
                <a:lnTo>
                  <a:pt x="2250548" y="95702"/>
                </a:lnTo>
                <a:lnTo>
                  <a:pt x="2272952" y="97739"/>
                </a:lnTo>
                <a:lnTo>
                  <a:pt x="2295355" y="103847"/>
                </a:lnTo>
                <a:lnTo>
                  <a:pt x="2295355" y="663809"/>
                </a:lnTo>
                <a:lnTo>
                  <a:pt x="2297392" y="673990"/>
                </a:lnTo>
                <a:lnTo>
                  <a:pt x="2299429" y="682135"/>
                </a:lnTo>
                <a:lnTo>
                  <a:pt x="2303502" y="690280"/>
                </a:lnTo>
                <a:lnTo>
                  <a:pt x="2309612" y="698425"/>
                </a:lnTo>
                <a:lnTo>
                  <a:pt x="2317759" y="704533"/>
                </a:lnTo>
                <a:lnTo>
                  <a:pt x="2325906" y="708606"/>
                </a:lnTo>
                <a:lnTo>
                  <a:pt x="2334053" y="712678"/>
                </a:lnTo>
                <a:lnTo>
                  <a:pt x="2344236" y="712678"/>
                </a:lnTo>
                <a:lnTo>
                  <a:pt x="2904327" y="712678"/>
                </a:lnTo>
                <a:lnTo>
                  <a:pt x="2910437" y="735077"/>
                </a:lnTo>
                <a:lnTo>
                  <a:pt x="2912474" y="757475"/>
                </a:lnTo>
                <a:lnTo>
                  <a:pt x="2912474" y="2240009"/>
                </a:lnTo>
                <a:lnTo>
                  <a:pt x="3010235" y="2187393"/>
                </a:lnTo>
                <a:lnTo>
                  <a:pt x="3010235" y="757475"/>
                </a:lnTo>
                <a:lnTo>
                  <a:pt x="3008199" y="733041"/>
                </a:lnTo>
                <a:close/>
                <a:moveTo>
                  <a:pt x="2393117" y="614940"/>
                </a:moveTo>
                <a:lnTo>
                  <a:pt x="2393117" y="164934"/>
                </a:lnTo>
                <a:lnTo>
                  <a:pt x="2843226" y="614940"/>
                </a:lnTo>
                <a:lnTo>
                  <a:pt x="2393117" y="614940"/>
                </a:lnTo>
                <a:close/>
                <a:moveTo>
                  <a:pt x="234220" y="3581717"/>
                </a:moveTo>
                <a:lnTo>
                  <a:pt x="224036" y="3583753"/>
                </a:lnTo>
                <a:lnTo>
                  <a:pt x="215890" y="3585789"/>
                </a:lnTo>
                <a:lnTo>
                  <a:pt x="205706" y="3589862"/>
                </a:lnTo>
                <a:lnTo>
                  <a:pt x="199596" y="3595971"/>
                </a:lnTo>
                <a:lnTo>
                  <a:pt x="193486" y="3604115"/>
                </a:lnTo>
                <a:lnTo>
                  <a:pt x="189413" y="3612260"/>
                </a:lnTo>
                <a:lnTo>
                  <a:pt x="185339" y="3620405"/>
                </a:lnTo>
                <a:lnTo>
                  <a:pt x="185339" y="3630586"/>
                </a:lnTo>
                <a:lnTo>
                  <a:pt x="185339" y="3640767"/>
                </a:lnTo>
                <a:lnTo>
                  <a:pt x="189413" y="3650949"/>
                </a:lnTo>
                <a:lnTo>
                  <a:pt x="193486" y="3659093"/>
                </a:lnTo>
                <a:lnTo>
                  <a:pt x="199596" y="3665202"/>
                </a:lnTo>
                <a:lnTo>
                  <a:pt x="205706" y="3671311"/>
                </a:lnTo>
                <a:lnTo>
                  <a:pt x="215890" y="3675383"/>
                </a:lnTo>
                <a:lnTo>
                  <a:pt x="224036" y="3679456"/>
                </a:lnTo>
                <a:lnTo>
                  <a:pt x="234220" y="3679456"/>
                </a:lnTo>
                <a:lnTo>
                  <a:pt x="1471960" y="3679456"/>
                </a:lnTo>
                <a:cubicBezTo>
                  <a:pt x="1433507" y="3647853"/>
                  <a:pt x="1386256" y="3612831"/>
                  <a:pt x="1333709" y="3581717"/>
                </a:cubicBezTo>
                <a:lnTo>
                  <a:pt x="234220" y="3581717"/>
                </a:lnTo>
                <a:close/>
              </a:path>
            </a:pathLst>
          </a:custGeom>
          <a:solidFill>
            <a:schemeClr val="bg2"/>
          </a:solidFill>
          <a:ln w="8132" cap="flat">
            <a:noFill/>
            <a:prstDash val="solid"/>
            <a:miter/>
          </a:ln>
        </p:spPr>
        <p:txBody>
          <a:bodyPr rtlCol="0" anchor="ctr"/>
          <a:lstStyle/>
          <a:p>
            <a:pPr marL="0" marR="0" lvl="0" indent="0" algn="l" defTabSz="457062" rtl="0" eaLnBrk="1" fontAlgn="auto" latinLnBrk="0" hangingPunct="1">
              <a:lnSpc>
                <a:spcPct val="100000"/>
              </a:lnSpc>
              <a:spcBef>
                <a:spcPts val="400"/>
              </a:spcBef>
              <a:spcAft>
                <a:spcPts val="400"/>
              </a:spcAft>
              <a:buClrTx/>
              <a:buSzTx/>
              <a:buFont typeface="Arial" panose="020B0604020202020204" pitchFamily="34" charset="0"/>
              <a:buNone/>
              <a:tabLst/>
              <a:defRPr/>
            </a:pPr>
            <a:endParaRPr kumimoji="0" lang="en-US" sz="1400" b="0" i="0" u="none" strike="noStrike" kern="1200" cap="none" spc="0" normalizeH="0" baseline="0" noProof="0">
              <a:ln>
                <a:noFill/>
              </a:ln>
              <a:solidFill>
                <a:srgbClr val="201F1F"/>
              </a:solidFill>
              <a:effectLst/>
              <a:uLnTx/>
              <a:uFillTx/>
              <a:latin typeface="Century Gothic"/>
              <a:ea typeface="+mn-ea"/>
              <a:cs typeface="Times New Roman" panose="02020603050405020304" pitchFamily="18" charset="0"/>
            </a:endParaRPr>
          </a:p>
        </p:txBody>
      </p:sp>
      <p:sp>
        <p:nvSpPr>
          <p:cNvPr id="13" name="Freeform 17">
            <a:extLst>
              <a:ext uri="{FF2B5EF4-FFF2-40B4-BE49-F238E27FC236}">
                <a16:creationId xmlns:a16="http://schemas.microsoft.com/office/drawing/2014/main" id="{69C0FF6D-4049-4AD1-9C1E-E2F95E5B154D}"/>
              </a:ext>
            </a:extLst>
          </p:cNvPr>
          <p:cNvSpPr>
            <a:spLocks noChangeAspect="1" noEditPoints="1"/>
          </p:cNvSpPr>
          <p:nvPr/>
        </p:nvSpPr>
        <p:spPr bwMode="auto">
          <a:xfrm>
            <a:off x="9239695" y="4569451"/>
            <a:ext cx="1245425" cy="935629"/>
          </a:xfrm>
          <a:custGeom>
            <a:avLst/>
            <a:gdLst>
              <a:gd name="T0" fmla="*/ 2298 w 2380"/>
              <a:gd name="T1" fmla="*/ 1756 h 1788"/>
              <a:gd name="T2" fmla="*/ 163 w 2380"/>
              <a:gd name="T3" fmla="*/ 1775 h 1788"/>
              <a:gd name="T4" fmla="*/ 2192 w 2380"/>
              <a:gd name="T5" fmla="*/ 1728 h 1788"/>
              <a:gd name="T6" fmla="*/ 2309 w 2380"/>
              <a:gd name="T7" fmla="*/ 1649 h 1788"/>
              <a:gd name="T8" fmla="*/ 2290 w 2380"/>
              <a:gd name="T9" fmla="*/ 108 h 1788"/>
              <a:gd name="T10" fmla="*/ 163 w 2380"/>
              <a:gd name="T11" fmla="*/ 64 h 1788"/>
              <a:gd name="T12" fmla="*/ 62 w 2380"/>
              <a:gd name="T13" fmla="*/ 175 h 1788"/>
              <a:gd name="T14" fmla="*/ 24 w 2380"/>
              <a:gd name="T15" fmla="*/ 1404 h 1788"/>
              <a:gd name="T16" fmla="*/ 15 w 2380"/>
              <a:gd name="T17" fmla="*/ 116 h 1788"/>
              <a:gd name="T18" fmla="*/ 2192 w 2380"/>
              <a:gd name="T19" fmla="*/ 0 h 1788"/>
              <a:gd name="T20" fmla="*/ 2366 w 2380"/>
              <a:gd name="T21" fmla="*/ 116 h 1788"/>
              <a:gd name="T22" fmla="*/ 598 w 2380"/>
              <a:gd name="T23" fmla="*/ 726 h 1788"/>
              <a:gd name="T24" fmla="*/ 548 w 2380"/>
              <a:gd name="T25" fmla="*/ 579 h 1788"/>
              <a:gd name="T26" fmla="*/ 695 w 2380"/>
              <a:gd name="T27" fmla="*/ 417 h 1788"/>
              <a:gd name="T28" fmla="*/ 885 w 2380"/>
              <a:gd name="T29" fmla="*/ 496 h 1788"/>
              <a:gd name="T30" fmla="*/ 883 w 2380"/>
              <a:gd name="T31" fmla="*/ 704 h 1788"/>
              <a:gd name="T32" fmla="*/ 1051 w 2380"/>
              <a:gd name="T33" fmla="*/ 882 h 1788"/>
              <a:gd name="T34" fmla="*/ 1226 w 2380"/>
              <a:gd name="T35" fmla="*/ 712 h 1788"/>
              <a:gd name="T36" fmla="*/ 1316 w 2380"/>
              <a:gd name="T37" fmla="*/ 631 h 1788"/>
              <a:gd name="T38" fmla="*/ 1418 w 2380"/>
              <a:gd name="T39" fmla="*/ 683 h 1788"/>
              <a:gd name="T40" fmla="*/ 1402 w 2380"/>
              <a:gd name="T41" fmla="*/ 802 h 1788"/>
              <a:gd name="T42" fmla="*/ 1725 w 2380"/>
              <a:gd name="T43" fmla="*/ 496 h 1788"/>
              <a:gd name="T44" fmla="*/ 1724 w 2380"/>
              <a:gd name="T45" fmla="*/ 325 h 1788"/>
              <a:gd name="T46" fmla="*/ 1867 w 2380"/>
              <a:gd name="T47" fmla="*/ 283 h 1788"/>
              <a:gd name="T48" fmla="*/ 1961 w 2380"/>
              <a:gd name="T49" fmla="*/ 410 h 1788"/>
              <a:gd name="T50" fmla="*/ 1880 w 2380"/>
              <a:gd name="T51" fmla="*/ 533 h 1788"/>
              <a:gd name="T52" fmla="*/ 1737 w 2380"/>
              <a:gd name="T53" fmla="*/ 1337 h 1788"/>
              <a:gd name="T54" fmla="*/ 1658 w 2380"/>
              <a:gd name="T55" fmla="*/ 1494 h 1788"/>
              <a:gd name="T56" fmla="*/ 1486 w 2380"/>
              <a:gd name="T57" fmla="*/ 1477 h 1788"/>
              <a:gd name="T58" fmla="*/ 1441 w 2380"/>
              <a:gd name="T59" fmla="*/ 1301 h 1788"/>
              <a:gd name="T60" fmla="*/ 1272 w 2380"/>
              <a:gd name="T61" fmla="*/ 820 h 1788"/>
              <a:gd name="T62" fmla="*/ 1118 w 2380"/>
              <a:gd name="T63" fmla="*/ 1083 h 1788"/>
              <a:gd name="T64" fmla="*/ 980 w 2380"/>
              <a:gd name="T65" fmla="*/ 1138 h 1788"/>
              <a:gd name="T66" fmla="*/ 875 w 2380"/>
              <a:gd name="T67" fmla="*/ 1021 h 1788"/>
              <a:gd name="T68" fmla="*/ 790 w 2380"/>
              <a:gd name="T69" fmla="*/ 773 h 1788"/>
              <a:gd name="T70" fmla="*/ 621 w 2380"/>
              <a:gd name="T71" fmla="*/ 1222 h 1788"/>
              <a:gd name="T72" fmla="*/ 590 w 2380"/>
              <a:gd name="T73" fmla="*/ 1337 h 1788"/>
              <a:gd name="T74" fmla="*/ 476 w 2380"/>
              <a:gd name="T75" fmla="*/ 1347 h 1788"/>
              <a:gd name="T76" fmla="*/ 423 w 2380"/>
              <a:gd name="T77" fmla="*/ 1247 h 1788"/>
              <a:gd name="T78" fmla="*/ 504 w 2380"/>
              <a:gd name="T79" fmla="*/ 1157 h 1788"/>
              <a:gd name="T80" fmla="*/ 1894 w 2380"/>
              <a:gd name="T81" fmla="*/ 438 h 1788"/>
              <a:gd name="T82" fmla="*/ 1813 w 2380"/>
              <a:gd name="T83" fmla="*/ 339 h 1788"/>
              <a:gd name="T84" fmla="*/ 1787 w 2380"/>
              <a:gd name="T85" fmla="*/ 470 h 1788"/>
              <a:gd name="T86" fmla="*/ 1513 w 2380"/>
              <a:gd name="T87" fmla="*/ 1417 h 1788"/>
              <a:gd name="T88" fmla="*/ 1612 w 2380"/>
              <a:gd name="T89" fmla="*/ 1446 h 1788"/>
              <a:gd name="T90" fmla="*/ 1678 w 2380"/>
              <a:gd name="T91" fmla="*/ 1358 h 1788"/>
              <a:gd name="T92" fmla="*/ 1621 w 2380"/>
              <a:gd name="T93" fmla="*/ 1273 h 1788"/>
              <a:gd name="T94" fmla="*/ 1519 w 2380"/>
              <a:gd name="T95" fmla="*/ 1292 h 1788"/>
              <a:gd name="T96" fmla="*/ 1289 w 2380"/>
              <a:gd name="T97" fmla="*/ 749 h 1788"/>
              <a:gd name="T98" fmla="*/ 1365 w 2380"/>
              <a:gd name="T99" fmla="*/ 749 h 1788"/>
              <a:gd name="T100" fmla="*/ 1319 w 2380"/>
              <a:gd name="T101" fmla="*/ 692 h 1788"/>
              <a:gd name="T102" fmla="*/ 948 w 2380"/>
              <a:gd name="T103" fmla="*/ 1048 h 1788"/>
              <a:gd name="T104" fmla="*/ 1078 w 2380"/>
              <a:gd name="T105" fmla="*/ 1022 h 1788"/>
              <a:gd name="T106" fmla="*/ 979 w 2380"/>
              <a:gd name="T107" fmla="*/ 942 h 1788"/>
              <a:gd name="T108" fmla="*/ 780 w 2380"/>
              <a:gd name="T109" fmla="*/ 713 h 1788"/>
              <a:gd name="T110" fmla="*/ 856 w 2380"/>
              <a:gd name="T111" fmla="*/ 599 h 1788"/>
              <a:gd name="T112" fmla="*/ 768 w 2380"/>
              <a:gd name="T113" fmla="*/ 480 h 1788"/>
              <a:gd name="T114" fmla="*/ 637 w 2380"/>
              <a:gd name="T115" fmla="*/ 520 h 1788"/>
              <a:gd name="T116" fmla="*/ 623 w 2380"/>
              <a:gd name="T117" fmla="*/ 658 h 1788"/>
              <a:gd name="T118" fmla="*/ 525 w 2380"/>
              <a:gd name="T119" fmla="*/ 1216 h 1788"/>
              <a:gd name="T120" fmla="*/ 490 w 2380"/>
              <a:gd name="T121" fmla="*/ 1281 h 1788"/>
              <a:gd name="T122" fmla="*/ 566 w 2380"/>
              <a:gd name="T123" fmla="*/ 1267 h 1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380" h="1788">
                <a:moveTo>
                  <a:pt x="2380" y="189"/>
                </a:moveTo>
                <a:lnTo>
                  <a:pt x="2380" y="1600"/>
                </a:lnTo>
                <a:lnTo>
                  <a:pt x="2380" y="1600"/>
                </a:lnTo>
                <a:lnTo>
                  <a:pt x="2379" y="1620"/>
                </a:lnTo>
                <a:lnTo>
                  <a:pt x="2376" y="1638"/>
                </a:lnTo>
                <a:lnTo>
                  <a:pt x="2372" y="1656"/>
                </a:lnTo>
                <a:lnTo>
                  <a:pt x="2366" y="1674"/>
                </a:lnTo>
                <a:lnTo>
                  <a:pt x="2357" y="1690"/>
                </a:lnTo>
                <a:lnTo>
                  <a:pt x="2348" y="1706"/>
                </a:lnTo>
                <a:lnTo>
                  <a:pt x="2338" y="1720"/>
                </a:lnTo>
                <a:lnTo>
                  <a:pt x="2325" y="1733"/>
                </a:lnTo>
                <a:lnTo>
                  <a:pt x="2312" y="1746"/>
                </a:lnTo>
                <a:lnTo>
                  <a:pt x="2298" y="1756"/>
                </a:lnTo>
                <a:lnTo>
                  <a:pt x="2281" y="1766"/>
                </a:lnTo>
                <a:lnTo>
                  <a:pt x="2266" y="1774"/>
                </a:lnTo>
                <a:lnTo>
                  <a:pt x="2247" y="1780"/>
                </a:lnTo>
                <a:lnTo>
                  <a:pt x="2229" y="1784"/>
                </a:lnTo>
                <a:lnTo>
                  <a:pt x="2211" y="1788"/>
                </a:lnTo>
                <a:lnTo>
                  <a:pt x="2192" y="1788"/>
                </a:lnTo>
                <a:lnTo>
                  <a:pt x="189" y="1788"/>
                </a:lnTo>
                <a:lnTo>
                  <a:pt x="189" y="1788"/>
                </a:lnTo>
                <a:lnTo>
                  <a:pt x="183" y="1788"/>
                </a:lnTo>
                <a:lnTo>
                  <a:pt x="176" y="1785"/>
                </a:lnTo>
                <a:lnTo>
                  <a:pt x="171" y="1783"/>
                </a:lnTo>
                <a:lnTo>
                  <a:pt x="167" y="1779"/>
                </a:lnTo>
                <a:lnTo>
                  <a:pt x="163" y="1775"/>
                </a:lnTo>
                <a:lnTo>
                  <a:pt x="161" y="1770"/>
                </a:lnTo>
                <a:lnTo>
                  <a:pt x="158" y="1764"/>
                </a:lnTo>
                <a:lnTo>
                  <a:pt x="158" y="1757"/>
                </a:lnTo>
                <a:lnTo>
                  <a:pt x="158" y="1757"/>
                </a:lnTo>
                <a:lnTo>
                  <a:pt x="158" y="1752"/>
                </a:lnTo>
                <a:lnTo>
                  <a:pt x="161" y="1746"/>
                </a:lnTo>
                <a:lnTo>
                  <a:pt x="163" y="1740"/>
                </a:lnTo>
                <a:lnTo>
                  <a:pt x="167" y="1737"/>
                </a:lnTo>
                <a:lnTo>
                  <a:pt x="171" y="1733"/>
                </a:lnTo>
                <a:lnTo>
                  <a:pt x="176" y="1730"/>
                </a:lnTo>
                <a:lnTo>
                  <a:pt x="183" y="1728"/>
                </a:lnTo>
                <a:lnTo>
                  <a:pt x="189" y="1728"/>
                </a:lnTo>
                <a:lnTo>
                  <a:pt x="2192" y="1728"/>
                </a:lnTo>
                <a:lnTo>
                  <a:pt x="2192" y="1728"/>
                </a:lnTo>
                <a:lnTo>
                  <a:pt x="2205" y="1726"/>
                </a:lnTo>
                <a:lnTo>
                  <a:pt x="2218" y="1725"/>
                </a:lnTo>
                <a:lnTo>
                  <a:pt x="2229" y="1721"/>
                </a:lnTo>
                <a:lnTo>
                  <a:pt x="2241" y="1717"/>
                </a:lnTo>
                <a:lnTo>
                  <a:pt x="2253" y="1712"/>
                </a:lnTo>
                <a:lnTo>
                  <a:pt x="2263" y="1706"/>
                </a:lnTo>
                <a:lnTo>
                  <a:pt x="2273" y="1698"/>
                </a:lnTo>
                <a:lnTo>
                  <a:pt x="2282" y="1690"/>
                </a:lnTo>
                <a:lnTo>
                  <a:pt x="2290" y="1681"/>
                </a:lnTo>
                <a:lnTo>
                  <a:pt x="2298" y="1671"/>
                </a:lnTo>
                <a:lnTo>
                  <a:pt x="2304" y="1661"/>
                </a:lnTo>
                <a:lnTo>
                  <a:pt x="2309" y="1649"/>
                </a:lnTo>
                <a:lnTo>
                  <a:pt x="2313" y="1638"/>
                </a:lnTo>
                <a:lnTo>
                  <a:pt x="2316" y="1626"/>
                </a:lnTo>
                <a:lnTo>
                  <a:pt x="2318" y="1613"/>
                </a:lnTo>
                <a:lnTo>
                  <a:pt x="2318" y="1600"/>
                </a:lnTo>
                <a:lnTo>
                  <a:pt x="2318" y="189"/>
                </a:lnTo>
                <a:lnTo>
                  <a:pt x="2318" y="189"/>
                </a:lnTo>
                <a:lnTo>
                  <a:pt x="2318" y="175"/>
                </a:lnTo>
                <a:lnTo>
                  <a:pt x="2316" y="163"/>
                </a:lnTo>
                <a:lnTo>
                  <a:pt x="2313" y="150"/>
                </a:lnTo>
                <a:lnTo>
                  <a:pt x="2309" y="139"/>
                </a:lnTo>
                <a:lnTo>
                  <a:pt x="2304" y="127"/>
                </a:lnTo>
                <a:lnTo>
                  <a:pt x="2298" y="117"/>
                </a:lnTo>
                <a:lnTo>
                  <a:pt x="2290" y="108"/>
                </a:lnTo>
                <a:lnTo>
                  <a:pt x="2282" y="99"/>
                </a:lnTo>
                <a:lnTo>
                  <a:pt x="2273" y="90"/>
                </a:lnTo>
                <a:lnTo>
                  <a:pt x="2263" y="83"/>
                </a:lnTo>
                <a:lnTo>
                  <a:pt x="2253" y="77"/>
                </a:lnTo>
                <a:lnTo>
                  <a:pt x="2241" y="71"/>
                </a:lnTo>
                <a:lnTo>
                  <a:pt x="2229" y="67"/>
                </a:lnTo>
                <a:lnTo>
                  <a:pt x="2218" y="64"/>
                </a:lnTo>
                <a:lnTo>
                  <a:pt x="2205" y="62"/>
                </a:lnTo>
                <a:lnTo>
                  <a:pt x="2192" y="62"/>
                </a:lnTo>
                <a:lnTo>
                  <a:pt x="189" y="62"/>
                </a:lnTo>
                <a:lnTo>
                  <a:pt x="189" y="62"/>
                </a:lnTo>
                <a:lnTo>
                  <a:pt x="175" y="62"/>
                </a:lnTo>
                <a:lnTo>
                  <a:pt x="163" y="64"/>
                </a:lnTo>
                <a:lnTo>
                  <a:pt x="151" y="67"/>
                </a:lnTo>
                <a:lnTo>
                  <a:pt x="139" y="71"/>
                </a:lnTo>
                <a:lnTo>
                  <a:pt x="127" y="77"/>
                </a:lnTo>
                <a:lnTo>
                  <a:pt x="117" y="83"/>
                </a:lnTo>
                <a:lnTo>
                  <a:pt x="108" y="90"/>
                </a:lnTo>
                <a:lnTo>
                  <a:pt x="99" y="99"/>
                </a:lnTo>
                <a:lnTo>
                  <a:pt x="90" y="108"/>
                </a:lnTo>
                <a:lnTo>
                  <a:pt x="84" y="117"/>
                </a:lnTo>
                <a:lnTo>
                  <a:pt x="77" y="127"/>
                </a:lnTo>
                <a:lnTo>
                  <a:pt x="72" y="139"/>
                </a:lnTo>
                <a:lnTo>
                  <a:pt x="67" y="150"/>
                </a:lnTo>
                <a:lnTo>
                  <a:pt x="64" y="163"/>
                </a:lnTo>
                <a:lnTo>
                  <a:pt x="62" y="175"/>
                </a:lnTo>
                <a:lnTo>
                  <a:pt x="62" y="189"/>
                </a:lnTo>
                <a:lnTo>
                  <a:pt x="62" y="1374"/>
                </a:lnTo>
                <a:lnTo>
                  <a:pt x="62" y="1374"/>
                </a:lnTo>
                <a:lnTo>
                  <a:pt x="60" y="1381"/>
                </a:lnTo>
                <a:lnTo>
                  <a:pt x="59" y="1386"/>
                </a:lnTo>
                <a:lnTo>
                  <a:pt x="57" y="1391"/>
                </a:lnTo>
                <a:lnTo>
                  <a:pt x="53" y="1396"/>
                </a:lnTo>
                <a:lnTo>
                  <a:pt x="48" y="1400"/>
                </a:lnTo>
                <a:lnTo>
                  <a:pt x="42" y="1403"/>
                </a:lnTo>
                <a:lnTo>
                  <a:pt x="37" y="1404"/>
                </a:lnTo>
                <a:lnTo>
                  <a:pt x="31" y="1405"/>
                </a:lnTo>
                <a:lnTo>
                  <a:pt x="31" y="1405"/>
                </a:lnTo>
                <a:lnTo>
                  <a:pt x="24" y="1404"/>
                </a:lnTo>
                <a:lnTo>
                  <a:pt x="19" y="1403"/>
                </a:lnTo>
                <a:lnTo>
                  <a:pt x="14" y="1400"/>
                </a:lnTo>
                <a:lnTo>
                  <a:pt x="9" y="1396"/>
                </a:lnTo>
                <a:lnTo>
                  <a:pt x="5" y="1391"/>
                </a:lnTo>
                <a:lnTo>
                  <a:pt x="3" y="1386"/>
                </a:lnTo>
                <a:lnTo>
                  <a:pt x="1" y="1381"/>
                </a:lnTo>
                <a:lnTo>
                  <a:pt x="0" y="1374"/>
                </a:lnTo>
                <a:lnTo>
                  <a:pt x="0" y="189"/>
                </a:lnTo>
                <a:lnTo>
                  <a:pt x="0" y="189"/>
                </a:lnTo>
                <a:lnTo>
                  <a:pt x="1" y="170"/>
                </a:lnTo>
                <a:lnTo>
                  <a:pt x="4" y="150"/>
                </a:lnTo>
                <a:lnTo>
                  <a:pt x="9" y="132"/>
                </a:lnTo>
                <a:lnTo>
                  <a:pt x="15" y="116"/>
                </a:lnTo>
                <a:lnTo>
                  <a:pt x="23" y="99"/>
                </a:lnTo>
                <a:lnTo>
                  <a:pt x="32" y="83"/>
                </a:lnTo>
                <a:lnTo>
                  <a:pt x="44" y="68"/>
                </a:lnTo>
                <a:lnTo>
                  <a:pt x="55" y="55"/>
                </a:lnTo>
                <a:lnTo>
                  <a:pt x="68" y="42"/>
                </a:lnTo>
                <a:lnTo>
                  <a:pt x="84" y="32"/>
                </a:lnTo>
                <a:lnTo>
                  <a:pt x="99" y="23"/>
                </a:lnTo>
                <a:lnTo>
                  <a:pt x="116" y="15"/>
                </a:lnTo>
                <a:lnTo>
                  <a:pt x="133" y="9"/>
                </a:lnTo>
                <a:lnTo>
                  <a:pt x="151" y="4"/>
                </a:lnTo>
                <a:lnTo>
                  <a:pt x="170" y="1"/>
                </a:lnTo>
                <a:lnTo>
                  <a:pt x="189" y="0"/>
                </a:lnTo>
                <a:lnTo>
                  <a:pt x="2192" y="0"/>
                </a:lnTo>
                <a:lnTo>
                  <a:pt x="2192" y="0"/>
                </a:lnTo>
                <a:lnTo>
                  <a:pt x="2211" y="1"/>
                </a:lnTo>
                <a:lnTo>
                  <a:pt x="2229" y="4"/>
                </a:lnTo>
                <a:lnTo>
                  <a:pt x="2247" y="9"/>
                </a:lnTo>
                <a:lnTo>
                  <a:pt x="2266" y="15"/>
                </a:lnTo>
                <a:lnTo>
                  <a:pt x="2281" y="23"/>
                </a:lnTo>
                <a:lnTo>
                  <a:pt x="2298" y="32"/>
                </a:lnTo>
                <a:lnTo>
                  <a:pt x="2312" y="42"/>
                </a:lnTo>
                <a:lnTo>
                  <a:pt x="2325" y="55"/>
                </a:lnTo>
                <a:lnTo>
                  <a:pt x="2338" y="68"/>
                </a:lnTo>
                <a:lnTo>
                  <a:pt x="2348" y="83"/>
                </a:lnTo>
                <a:lnTo>
                  <a:pt x="2357" y="99"/>
                </a:lnTo>
                <a:lnTo>
                  <a:pt x="2366" y="116"/>
                </a:lnTo>
                <a:lnTo>
                  <a:pt x="2372" y="132"/>
                </a:lnTo>
                <a:lnTo>
                  <a:pt x="2376" y="150"/>
                </a:lnTo>
                <a:lnTo>
                  <a:pt x="2379" y="170"/>
                </a:lnTo>
                <a:lnTo>
                  <a:pt x="2380" y="189"/>
                </a:lnTo>
                <a:lnTo>
                  <a:pt x="2380" y="189"/>
                </a:lnTo>
                <a:close/>
                <a:moveTo>
                  <a:pt x="526" y="1156"/>
                </a:moveTo>
                <a:lnTo>
                  <a:pt x="648" y="763"/>
                </a:lnTo>
                <a:lnTo>
                  <a:pt x="648" y="763"/>
                </a:lnTo>
                <a:lnTo>
                  <a:pt x="638" y="757"/>
                </a:lnTo>
                <a:lnTo>
                  <a:pt x="628" y="750"/>
                </a:lnTo>
                <a:lnTo>
                  <a:pt x="618" y="742"/>
                </a:lnTo>
                <a:lnTo>
                  <a:pt x="607" y="735"/>
                </a:lnTo>
                <a:lnTo>
                  <a:pt x="598" y="726"/>
                </a:lnTo>
                <a:lnTo>
                  <a:pt x="590" y="717"/>
                </a:lnTo>
                <a:lnTo>
                  <a:pt x="583" y="706"/>
                </a:lnTo>
                <a:lnTo>
                  <a:pt x="575" y="696"/>
                </a:lnTo>
                <a:lnTo>
                  <a:pt x="569" y="686"/>
                </a:lnTo>
                <a:lnTo>
                  <a:pt x="563" y="674"/>
                </a:lnTo>
                <a:lnTo>
                  <a:pt x="558" y="663"/>
                </a:lnTo>
                <a:lnTo>
                  <a:pt x="554" y="650"/>
                </a:lnTo>
                <a:lnTo>
                  <a:pt x="551" y="638"/>
                </a:lnTo>
                <a:lnTo>
                  <a:pt x="548" y="626"/>
                </a:lnTo>
                <a:lnTo>
                  <a:pt x="547" y="611"/>
                </a:lnTo>
                <a:lnTo>
                  <a:pt x="547" y="599"/>
                </a:lnTo>
                <a:lnTo>
                  <a:pt x="547" y="599"/>
                </a:lnTo>
                <a:lnTo>
                  <a:pt x="548" y="579"/>
                </a:lnTo>
                <a:lnTo>
                  <a:pt x="551" y="561"/>
                </a:lnTo>
                <a:lnTo>
                  <a:pt x="554" y="543"/>
                </a:lnTo>
                <a:lnTo>
                  <a:pt x="561" y="527"/>
                </a:lnTo>
                <a:lnTo>
                  <a:pt x="569" y="510"/>
                </a:lnTo>
                <a:lnTo>
                  <a:pt x="579" y="496"/>
                </a:lnTo>
                <a:lnTo>
                  <a:pt x="589" y="480"/>
                </a:lnTo>
                <a:lnTo>
                  <a:pt x="601" y="468"/>
                </a:lnTo>
                <a:lnTo>
                  <a:pt x="614" y="456"/>
                </a:lnTo>
                <a:lnTo>
                  <a:pt x="628" y="446"/>
                </a:lnTo>
                <a:lnTo>
                  <a:pt x="643" y="435"/>
                </a:lnTo>
                <a:lnTo>
                  <a:pt x="660" y="428"/>
                </a:lnTo>
                <a:lnTo>
                  <a:pt x="677" y="423"/>
                </a:lnTo>
                <a:lnTo>
                  <a:pt x="695" y="417"/>
                </a:lnTo>
                <a:lnTo>
                  <a:pt x="713" y="415"/>
                </a:lnTo>
                <a:lnTo>
                  <a:pt x="732" y="414"/>
                </a:lnTo>
                <a:lnTo>
                  <a:pt x="732" y="414"/>
                </a:lnTo>
                <a:lnTo>
                  <a:pt x="751" y="415"/>
                </a:lnTo>
                <a:lnTo>
                  <a:pt x="769" y="417"/>
                </a:lnTo>
                <a:lnTo>
                  <a:pt x="787" y="423"/>
                </a:lnTo>
                <a:lnTo>
                  <a:pt x="804" y="428"/>
                </a:lnTo>
                <a:lnTo>
                  <a:pt x="819" y="435"/>
                </a:lnTo>
                <a:lnTo>
                  <a:pt x="835" y="446"/>
                </a:lnTo>
                <a:lnTo>
                  <a:pt x="849" y="456"/>
                </a:lnTo>
                <a:lnTo>
                  <a:pt x="862" y="468"/>
                </a:lnTo>
                <a:lnTo>
                  <a:pt x="875" y="480"/>
                </a:lnTo>
                <a:lnTo>
                  <a:pt x="885" y="496"/>
                </a:lnTo>
                <a:lnTo>
                  <a:pt x="894" y="510"/>
                </a:lnTo>
                <a:lnTo>
                  <a:pt x="902" y="527"/>
                </a:lnTo>
                <a:lnTo>
                  <a:pt x="908" y="543"/>
                </a:lnTo>
                <a:lnTo>
                  <a:pt x="913" y="561"/>
                </a:lnTo>
                <a:lnTo>
                  <a:pt x="916" y="579"/>
                </a:lnTo>
                <a:lnTo>
                  <a:pt x="917" y="599"/>
                </a:lnTo>
                <a:lnTo>
                  <a:pt x="917" y="599"/>
                </a:lnTo>
                <a:lnTo>
                  <a:pt x="916" y="618"/>
                </a:lnTo>
                <a:lnTo>
                  <a:pt x="913" y="637"/>
                </a:lnTo>
                <a:lnTo>
                  <a:pt x="908" y="655"/>
                </a:lnTo>
                <a:lnTo>
                  <a:pt x="902" y="672"/>
                </a:lnTo>
                <a:lnTo>
                  <a:pt x="893" y="688"/>
                </a:lnTo>
                <a:lnTo>
                  <a:pt x="883" y="704"/>
                </a:lnTo>
                <a:lnTo>
                  <a:pt x="872" y="718"/>
                </a:lnTo>
                <a:lnTo>
                  <a:pt x="859" y="732"/>
                </a:lnTo>
                <a:lnTo>
                  <a:pt x="958" y="884"/>
                </a:lnTo>
                <a:lnTo>
                  <a:pt x="958" y="884"/>
                </a:lnTo>
                <a:lnTo>
                  <a:pt x="970" y="880"/>
                </a:lnTo>
                <a:lnTo>
                  <a:pt x="982" y="877"/>
                </a:lnTo>
                <a:lnTo>
                  <a:pt x="994" y="875"/>
                </a:lnTo>
                <a:lnTo>
                  <a:pt x="1007" y="875"/>
                </a:lnTo>
                <a:lnTo>
                  <a:pt x="1007" y="875"/>
                </a:lnTo>
                <a:lnTo>
                  <a:pt x="1019" y="875"/>
                </a:lnTo>
                <a:lnTo>
                  <a:pt x="1030" y="876"/>
                </a:lnTo>
                <a:lnTo>
                  <a:pt x="1041" y="879"/>
                </a:lnTo>
                <a:lnTo>
                  <a:pt x="1051" y="882"/>
                </a:lnTo>
                <a:lnTo>
                  <a:pt x="1061" y="886"/>
                </a:lnTo>
                <a:lnTo>
                  <a:pt x="1072" y="891"/>
                </a:lnTo>
                <a:lnTo>
                  <a:pt x="1081" y="897"/>
                </a:lnTo>
                <a:lnTo>
                  <a:pt x="1090" y="903"/>
                </a:lnTo>
                <a:lnTo>
                  <a:pt x="1232" y="772"/>
                </a:lnTo>
                <a:lnTo>
                  <a:pt x="1232" y="772"/>
                </a:lnTo>
                <a:lnTo>
                  <a:pt x="1229" y="763"/>
                </a:lnTo>
                <a:lnTo>
                  <a:pt x="1226" y="753"/>
                </a:lnTo>
                <a:lnTo>
                  <a:pt x="1225" y="742"/>
                </a:lnTo>
                <a:lnTo>
                  <a:pt x="1225" y="732"/>
                </a:lnTo>
                <a:lnTo>
                  <a:pt x="1225" y="732"/>
                </a:lnTo>
                <a:lnTo>
                  <a:pt x="1225" y="722"/>
                </a:lnTo>
                <a:lnTo>
                  <a:pt x="1226" y="712"/>
                </a:lnTo>
                <a:lnTo>
                  <a:pt x="1229" y="703"/>
                </a:lnTo>
                <a:lnTo>
                  <a:pt x="1232" y="692"/>
                </a:lnTo>
                <a:lnTo>
                  <a:pt x="1236" y="683"/>
                </a:lnTo>
                <a:lnTo>
                  <a:pt x="1241" y="676"/>
                </a:lnTo>
                <a:lnTo>
                  <a:pt x="1248" y="668"/>
                </a:lnTo>
                <a:lnTo>
                  <a:pt x="1254" y="660"/>
                </a:lnTo>
                <a:lnTo>
                  <a:pt x="1262" y="654"/>
                </a:lnTo>
                <a:lnTo>
                  <a:pt x="1270" y="647"/>
                </a:lnTo>
                <a:lnTo>
                  <a:pt x="1277" y="642"/>
                </a:lnTo>
                <a:lnTo>
                  <a:pt x="1286" y="638"/>
                </a:lnTo>
                <a:lnTo>
                  <a:pt x="1297" y="635"/>
                </a:lnTo>
                <a:lnTo>
                  <a:pt x="1306" y="632"/>
                </a:lnTo>
                <a:lnTo>
                  <a:pt x="1316" y="631"/>
                </a:lnTo>
                <a:lnTo>
                  <a:pt x="1326" y="629"/>
                </a:lnTo>
                <a:lnTo>
                  <a:pt x="1326" y="629"/>
                </a:lnTo>
                <a:lnTo>
                  <a:pt x="1338" y="631"/>
                </a:lnTo>
                <a:lnTo>
                  <a:pt x="1347" y="632"/>
                </a:lnTo>
                <a:lnTo>
                  <a:pt x="1357" y="635"/>
                </a:lnTo>
                <a:lnTo>
                  <a:pt x="1366" y="638"/>
                </a:lnTo>
                <a:lnTo>
                  <a:pt x="1375" y="642"/>
                </a:lnTo>
                <a:lnTo>
                  <a:pt x="1384" y="647"/>
                </a:lnTo>
                <a:lnTo>
                  <a:pt x="1392" y="654"/>
                </a:lnTo>
                <a:lnTo>
                  <a:pt x="1400" y="660"/>
                </a:lnTo>
                <a:lnTo>
                  <a:pt x="1406" y="668"/>
                </a:lnTo>
                <a:lnTo>
                  <a:pt x="1413" y="676"/>
                </a:lnTo>
                <a:lnTo>
                  <a:pt x="1418" y="683"/>
                </a:lnTo>
                <a:lnTo>
                  <a:pt x="1422" y="692"/>
                </a:lnTo>
                <a:lnTo>
                  <a:pt x="1425" y="703"/>
                </a:lnTo>
                <a:lnTo>
                  <a:pt x="1428" y="712"/>
                </a:lnTo>
                <a:lnTo>
                  <a:pt x="1429" y="722"/>
                </a:lnTo>
                <a:lnTo>
                  <a:pt x="1429" y="732"/>
                </a:lnTo>
                <a:lnTo>
                  <a:pt x="1429" y="732"/>
                </a:lnTo>
                <a:lnTo>
                  <a:pt x="1429" y="744"/>
                </a:lnTo>
                <a:lnTo>
                  <a:pt x="1427" y="754"/>
                </a:lnTo>
                <a:lnTo>
                  <a:pt x="1424" y="766"/>
                </a:lnTo>
                <a:lnTo>
                  <a:pt x="1420" y="775"/>
                </a:lnTo>
                <a:lnTo>
                  <a:pt x="1415" y="785"/>
                </a:lnTo>
                <a:lnTo>
                  <a:pt x="1409" y="793"/>
                </a:lnTo>
                <a:lnTo>
                  <a:pt x="1402" y="802"/>
                </a:lnTo>
                <a:lnTo>
                  <a:pt x="1395" y="809"/>
                </a:lnTo>
                <a:lnTo>
                  <a:pt x="1555" y="1207"/>
                </a:lnTo>
                <a:lnTo>
                  <a:pt x="1555" y="1207"/>
                </a:lnTo>
                <a:lnTo>
                  <a:pt x="1570" y="1205"/>
                </a:lnTo>
                <a:lnTo>
                  <a:pt x="1585" y="1204"/>
                </a:lnTo>
                <a:lnTo>
                  <a:pt x="1585" y="1204"/>
                </a:lnTo>
                <a:lnTo>
                  <a:pt x="1593" y="1205"/>
                </a:lnTo>
                <a:lnTo>
                  <a:pt x="1600" y="1206"/>
                </a:lnTo>
                <a:lnTo>
                  <a:pt x="1769" y="529"/>
                </a:lnTo>
                <a:lnTo>
                  <a:pt x="1769" y="529"/>
                </a:lnTo>
                <a:lnTo>
                  <a:pt x="1753" y="520"/>
                </a:lnTo>
                <a:lnTo>
                  <a:pt x="1738" y="509"/>
                </a:lnTo>
                <a:lnTo>
                  <a:pt x="1725" y="496"/>
                </a:lnTo>
                <a:lnTo>
                  <a:pt x="1715" y="482"/>
                </a:lnTo>
                <a:lnTo>
                  <a:pt x="1706" y="465"/>
                </a:lnTo>
                <a:lnTo>
                  <a:pt x="1699" y="448"/>
                </a:lnTo>
                <a:lnTo>
                  <a:pt x="1696" y="429"/>
                </a:lnTo>
                <a:lnTo>
                  <a:pt x="1694" y="410"/>
                </a:lnTo>
                <a:lnTo>
                  <a:pt x="1694" y="410"/>
                </a:lnTo>
                <a:lnTo>
                  <a:pt x="1694" y="397"/>
                </a:lnTo>
                <a:lnTo>
                  <a:pt x="1697" y="383"/>
                </a:lnTo>
                <a:lnTo>
                  <a:pt x="1699" y="370"/>
                </a:lnTo>
                <a:lnTo>
                  <a:pt x="1705" y="358"/>
                </a:lnTo>
                <a:lnTo>
                  <a:pt x="1710" y="347"/>
                </a:lnTo>
                <a:lnTo>
                  <a:pt x="1717" y="335"/>
                </a:lnTo>
                <a:lnTo>
                  <a:pt x="1724" y="325"/>
                </a:lnTo>
                <a:lnTo>
                  <a:pt x="1733" y="316"/>
                </a:lnTo>
                <a:lnTo>
                  <a:pt x="1743" y="307"/>
                </a:lnTo>
                <a:lnTo>
                  <a:pt x="1753" y="299"/>
                </a:lnTo>
                <a:lnTo>
                  <a:pt x="1764" y="293"/>
                </a:lnTo>
                <a:lnTo>
                  <a:pt x="1775" y="288"/>
                </a:lnTo>
                <a:lnTo>
                  <a:pt x="1788" y="283"/>
                </a:lnTo>
                <a:lnTo>
                  <a:pt x="1801" y="280"/>
                </a:lnTo>
                <a:lnTo>
                  <a:pt x="1814" y="277"/>
                </a:lnTo>
                <a:lnTo>
                  <a:pt x="1828" y="276"/>
                </a:lnTo>
                <a:lnTo>
                  <a:pt x="1828" y="276"/>
                </a:lnTo>
                <a:lnTo>
                  <a:pt x="1841" y="277"/>
                </a:lnTo>
                <a:lnTo>
                  <a:pt x="1855" y="280"/>
                </a:lnTo>
                <a:lnTo>
                  <a:pt x="1867" y="283"/>
                </a:lnTo>
                <a:lnTo>
                  <a:pt x="1880" y="288"/>
                </a:lnTo>
                <a:lnTo>
                  <a:pt x="1891" y="293"/>
                </a:lnTo>
                <a:lnTo>
                  <a:pt x="1903" y="299"/>
                </a:lnTo>
                <a:lnTo>
                  <a:pt x="1913" y="307"/>
                </a:lnTo>
                <a:lnTo>
                  <a:pt x="1922" y="316"/>
                </a:lnTo>
                <a:lnTo>
                  <a:pt x="1931" y="325"/>
                </a:lnTo>
                <a:lnTo>
                  <a:pt x="1939" y="335"/>
                </a:lnTo>
                <a:lnTo>
                  <a:pt x="1945" y="347"/>
                </a:lnTo>
                <a:lnTo>
                  <a:pt x="1950" y="358"/>
                </a:lnTo>
                <a:lnTo>
                  <a:pt x="1955" y="370"/>
                </a:lnTo>
                <a:lnTo>
                  <a:pt x="1958" y="383"/>
                </a:lnTo>
                <a:lnTo>
                  <a:pt x="1961" y="397"/>
                </a:lnTo>
                <a:lnTo>
                  <a:pt x="1961" y="410"/>
                </a:lnTo>
                <a:lnTo>
                  <a:pt x="1961" y="410"/>
                </a:lnTo>
                <a:lnTo>
                  <a:pt x="1961" y="424"/>
                </a:lnTo>
                <a:lnTo>
                  <a:pt x="1958" y="437"/>
                </a:lnTo>
                <a:lnTo>
                  <a:pt x="1955" y="450"/>
                </a:lnTo>
                <a:lnTo>
                  <a:pt x="1950" y="462"/>
                </a:lnTo>
                <a:lnTo>
                  <a:pt x="1945" y="474"/>
                </a:lnTo>
                <a:lnTo>
                  <a:pt x="1939" y="484"/>
                </a:lnTo>
                <a:lnTo>
                  <a:pt x="1931" y="495"/>
                </a:lnTo>
                <a:lnTo>
                  <a:pt x="1922" y="504"/>
                </a:lnTo>
                <a:lnTo>
                  <a:pt x="1913" y="513"/>
                </a:lnTo>
                <a:lnTo>
                  <a:pt x="1903" y="520"/>
                </a:lnTo>
                <a:lnTo>
                  <a:pt x="1891" y="527"/>
                </a:lnTo>
                <a:lnTo>
                  <a:pt x="1880" y="533"/>
                </a:lnTo>
                <a:lnTo>
                  <a:pt x="1868" y="537"/>
                </a:lnTo>
                <a:lnTo>
                  <a:pt x="1855" y="541"/>
                </a:lnTo>
                <a:lnTo>
                  <a:pt x="1842" y="543"/>
                </a:lnTo>
                <a:lnTo>
                  <a:pt x="1828" y="543"/>
                </a:lnTo>
                <a:lnTo>
                  <a:pt x="1660" y="1224"/>
                </a:lnTo>
                <a:lnTo>
                  <a:pt x="1660" y="1224"/>
                </a:lnTo>
                <a:lnTo>
                  <a:pt x="1676" y="1236"/>
                </a:lnTo>
                <a:lnTo>
                  <a:pt x="1692" y="1249"/>
                </a:lnTo>
                <a:lnTo>
                  <a:pt x="1705" y="1263"/>
                </a:lnTo>
                <a:lnTo>
                  <a:pt x="1716" y="1279"/>
                </a:lnTo>
                <a:lnTo>
                  <a:pt x="1726" y="1297"/>
                </a:lnTo>
                <a:lnTo>
                  <a:pt x="1733" y="1317"/>
                </a:lnTo>
                <a:lnTo>
                  <a:pt x="1737" y="1337"/>
                </a:lnTo>
                <a:lnTo>
                  <a:pt x="1738" y="1358"/>
                </a:lnTo>
                <a:lnTo>
                  <a:pt x="1738" y="1358"/>
                </a:lnTo>
                <a:lnTo>
                  <a:pt x="1738" y="1373"/>
                </a:lnTo>
                <a:lnTo>
                  <a:pt x="1735" y="1389"/>
                </a:lnTo>
                <a:lnTo>
                  <a:pt x="1732" y="1404"/>
                </a:lnTo>
                <a:lnTo>
                  <a:pt x="1726" y="1418"/>
                </a:lnTo>
                <a:lnTo>
                  <a:pt x="1720" y="1431"/>
                </a:lnTo>
                <a:lnTo>
                  <a:pt x="1712" y="1444"/>
                </a:lnTo>
                <a:lnTo>
                  <a:pt x="1703" y="1455"/>
                </a:lnTo>
                <a:lnTo>
                  <a:pt x="1693" y="1467"/>
                </a:lnTo>
                <a:lnTo>
                  <a:pt x="1683" y="1477"/>
                </a:lnTo>
                <a:lnTo>
                  <a:pt x="1671" y="1486"/>
                </a:lnTo>
                <a:lnTo>
                  <a:pt x="1658" y="1494"/>
                </a:lnTo>
                <a:lnTo>
                  <a:pt x="1644" y="1500"/>
                </a:lnTo>
                <a:lnTo>
                  <a:pt x="1630" y="1505"/>
                </a:lnTo>
                <a:lnTo>
                  <a:pt x="1616" y="1509"/>
                </a:lnTo>
                <a:lnTo>
                  <a:pt x="1600" y="1511"/>
                </a:lnTo>
                <a:lnTo>
                  <a:pt x="1585" y="1512"/>
                </a:lnTo>
                <a:lnTo>
                  <a:pt x="1585" y="1512"/>
                </a:lnTo>
                <a:lnTo>
                  <a:pt x="1568" y="1511"/>
                </a:lnTo>
                <a:lnTo>
                  <a:pt x="1553" y="1509"/>
                </a:lnTo>
                <a:lnTo>
                  <a:pt x="1539" y="1505"/>
                </a:lnTo>
                <a:lnTo>
                  <a:pt x="1524" y="1500"/>
                </a:lnTo>
                <a:lnTo>
                  <a:pt x="1512" y="1494"/>
                </a:lnTo>
                <a:lnTo>
                  <a:pt x="1499" y="1486"/>
                </a:lnTo>
                <a:lnTo>
                  <a:pt x="1486" y="1477"/>
                </a:lnTo>
                <a:lnTo>
                  <a:pt x="1476" y="1467"/>
                </a:lnTo>
                <a:lnTo>
                  <a:pt x="1465" y="1455"/>
                </a:lnTo>
                <a:lnTo>
                  <a:pt x="1456" y="1444"/>
                </a:lnTo>
                <a:lnTo>
                  <a:pt x="1449" y="1431"/>
                </a:lnTo>
                <a:lnTo>
                  <a:pt x="1442" y="1418"/>
                </a:lnTo>
                <a:lnTo>
                  <a:pt x="1437" y="1404"/>
                </a:lnTo>
                <a:lnTo>
                  <a:pt x="1433" y="1389"/>
                </a:lnTo>
                <a:lnTo>
                  <a:pt x="1431" y="1373"/>
                </a:lnTo>
                <a:lnTo>
                  <a:pt x="1431" y="1358"/>
                </a:lnTo>
                <a:lnTo>
                  <a:pt x="1431" y="1358"/>
                </a:lnTo>
                <a:lnTo>
                  <a:pt x="1432" y="1338"/>
                </a:lnTo>
                <a:lnTo>
                  <a:pt x="1436" y="1319"/>
                </a:lnTo>
                <a:lnTo>
                  <a:pt x="1441" y="1301"/>
                </a:lnTo>
                <a:lnTo>
                  <a:pt x="1449" y="1284"/>
                </a:lnTo>
                <a:lnTo>
                  <a:pt x="1459" y="1269"/>
                </a:lnTo>
                <a:lnTo>
                  <a:pt x="1470" y="1255"/>
                </a:lnTo>
                <a:lnTo>
                  <a:pt x="1483" y="1242"/>
                </a:lnTo>
                <a:lnTo>
                  <a:pt x="1499" y="1231"/>
                </a:lnTo>
                <a:lnTo>
                  <a:pt x="1339" y="834"/>
                </a:lnTo>
                <a:lnTo>
                  <a:pt x="1339" y="834"/>
                </a:lnTo>
                <a:lnTo>
                  <a:pt x="1326" y="835"/>
                </a:lnTo>
                <a:lnTo>
                  <a:pt x="1326" y="835"/>
                </a:lnTo>
                <a:lnTo>
                  <a:pt x="1312" y="834"/>
                </a:lnTo>
                <a:lnTo>
                  <a:pt x="1298" y="831"/>
                </a:lnTo>
                <a:lnTo>
                  <a:pt x="1284" y="826"/>
                </a:lnTo>
                <a:lnTo>
                  <a:pt x="1272" y="820"/>
                </a:lnTo>
                <a:lnTo>
                  <a:pt x="1128" y="952"/>
                </a:lnTo>
                <a:lnTo>
                  <a:pt x="1128" y="952"/>
                </a:lnTo>
                <a:lnTo>
                  <a:pt x="1133" y="965"/>
                </a:lnTo>
                <a:lnTo>
                  <a:pt x="1137" y="979"/>
                </a:lnTo>
                <a:lnTo>
                  <a:pt x="1140" y="993"/>
                </a:lnTo>
                <a:lnTo>
                  <a:pt x="1141" y="1008"/>
                </a:lnTo>
                <a:lnTo>
                  <a:pt x="1141" y="1008"/>
                </a:lnTo>
                <a:lnTo>
                  <a:pt x="1141" y="1021"/>
                </a:lnTo>
                <a:lnTo>
                  <a:pt x="1139" y="1035"/>
                </a:lnTo>
                <a:lnTo>
                  <a:pt x="1135" y="1048"/>
                </a:lnTo>
                <a:lnTo>
                  <a:pt x="1131" y="1060"/>
                </a:lnTo>
                <a:lnTo>
                  <a:pt x="1124" y="1071"/>
                </a:lnTo>
                <a:lnTo>
                  <a:pt x="1118" y="1083"/>
                </a:lnTo>
                <a:lnTo>
                  <a:pt x="1110" y="1093"/>
                </a:lnTo>
                <a:lnTo>
                  <a:pt x="1103" y="1102"/>
                </a:lnTo>
                <a:lnTo>
                  <a:pt x="1092" y="1111"/>
                </a:lnTo>
                <a:lnTo>
                  <a:pt x="1082" y="1119"/>
                </a:lnTo>
                <a:lnTo>
                  <a:pt x="1072" y="1125"/>
                </a:lnTo>
                <a:lnTo>
                  <a:pt x="1060" y="1130"/>
                </a:lnTo>
                <a:lnTo>
                  <a:pt x="1047" y="1135"/>
                </a:lnTo>
                <a:lnTo>
                  <a:pt x="1034" y="1138"/>
                </a:lnTo>
                <a:lnTo>
                  <a:pt x="1021" y="1141"/>
                </a:lnTo>
                <a:lnTo>
                  <a:pt x="1007" y="1142"/>
                </a:lnTo>
                <a:lnTo>
                  <a:pt x="1007" y="1142"/>
                </a:lnTo>
                <a:lnTo>
                  <a:pt x="994" y="1141"/>
                </a:lnTo>
                <a:lnTo>
                  <a:pt x="980" y="1138"/>
                </a:lnTo>
                <a:lnTo>
                  <a:pt x="967" y="1135"/>
                </a:lnTo>
                <a:lnTo>
                  <a:pt x="956" y="1130"/>
                </a:lnTo>
                <a:lnTo>
                  <a:pt x="944" y="1125"/>
                </a:lnTo>
                <a:lnTo>
                  <a:pt x="933" y="1119"/>
                </a:lnTo>
                <a:lnTo>
                  <a:pt x="922" y="1111"/>
                </a:lnTo>
                <a:lnTo>
                  <a:pt x="913" y="1102"/>
                </a:lnTo>
                <a:lnTo>
                  <a:pt x="904" y="1093"/>
                </a:lnTo>
                <a:lnTo>
                  <a:pt x="897" y="1083"/>
                </a:lnTo>
                <a:lnTo>
                  <a:pt x="890" y="1071"/>
                </a:lnTo>
                <a:lnTo>
                  <a:pt x="884" y="1060"/>
                </a:lnTo>
                <a:lnTo>
                  <a:pt x="880" y="1048"/>
                </a:lnTo>
                <a:lnTo>
                  <a:pt x="876" y="1035"/>
                </a:lnTo>
                <a:lnTo>
                  <a:pt x="875" y="1021"/>
                </a:lnTo>
                <a:lnTo>
                  <a:pt x="874" y="1008"/>
                </a:lnTo>
                <a:lnTo>
                  <a:pt x="874" y="1008"/>
                </a:lnTo>
                <a:lnTo>
                  <a:pt x="875" y="995"/>
                </a:lnTo>
                <a:lnTo>
                  <a:pt x="876" y="983"/>
                </a:lnTo>
                <a:lnTo>
                  <a:pt x="879" y="971"/>
                </a:lnTo>
                <a:lnTo>
                  <a:pt x="883" y="960"/>
                </a:lnTo>
                <a:lnTo>
                  <a:pt x="888" y="949"/>
                </a:lnTo>
                <a:lnTo>
                  <a:pt x="894" y="939"/>
                </a:lnTo>
                <a:lnTo>
                  <a:pt x="901" y="929"/>
                </a:lnTo>
                <a:lnTo>
                  <a:pt x="908" y="920"/>
                </a:lnTo>
                <a:lnTo>
                  <a:pt x="808" y="767"/>
                </a:lnTo>
                <a:lnTo>
                  <a:pt x="808" y="767"/>
                </a:lnTo>
                <a:lnTo>
                  <a:pt x="790" y="773"/>
                </a:lnTo>
                <a:lnTo>
                  <a:pt x="772" y="778"/>
                </a:lnTo>
                <a:lnTo>
                  <a:pt x="753" y="782"/>
                </a:lnTo>
                <a:lnTo>
                  <a:pt x="732" y="784"/>
                </a:lnTo>
                <a:lnTo>
                  <a:pt x="732" y="784"/>
                </a:lnTo>
                <a:lnTo>
                  <a:pt x="719" y="782"/>
                </a:lnTo>
                <a:lnTo>
                  <a:pt x="708" y="781"/>
                </a:lnTo>
                <a:lnTo>
                  <a:pt x="584" y="1175"/>
                </a:lnTo>
                <a:lnTo>
                  <a:pt x="584" y="1175"/>
                </a:lnTo>
                <a:lnTo>
                  <a:pt x="594" y="1182"/>
                </a:lnTo>
                <a:lnTo>
                  <a:pt x="602" y="1191"/>
                </a:lnTo>
                <a:lnTo>
                  <a:pt x="610" y="1200"/>
                </a:lnTo>
                <a:lnTo>
                  <a:pt x="616" y="1210"/>
                </a:lnTo>
                <a:lnTo>
                  <a:pt x="621" y="1222"/>
                </a:lnTo>
                <a:lnTo>
                  <a:pt x="625" y="1233"/>
                </a:lnTo>
                <a:lnTo>
                  <a:pt x="627" y="1245"/>
                </a:lnTo>
                <a:lnTo>
                  <a:pt x="628" y="1258"/>
                </a:lnTo>
                <a:lnTo>
                  <a:pt x="628" y="1258"/>
                </a:lnTo>
                <a:lnTo>
                  <a:pt x="628" y="1268"/>
                </a:lnTo>
                <a:lnTo>
                  <a:pt x="625" y="1278"/>
                </a:lnTo>
                <a:lnTo>
                  <a:pt x="623" y="1288"/>
                </a:lnTo>
                <a:lnTo>
                  <a:pt x="620" y="1297"/>
                </a:lnTo>
                <a:lnTo>
                  <a:pt x="615" y="1306"/>
                </a:lnTo>
                <a:lnTo>
                  <a:pt x="610" y="1315"/>
                </a:lnTo>
                <a:lnTo>
                  <a:pt x="605" y="1323"/>
                </a:lnTo>
                <a:lnTo>
                  <a:pt x="597" y="1331"/>
                </a:lnTo>
                <a:lnTo>
                  <a:pt x="590" y="1337"/>
                </a:lnTo>
                <a:lnTo>
                  <a:pt x="583" y="1342"/>
                </a:lnTo>
                <a:lnTo>
                  <a:pt x="574" y="1347"/>
                </a:lnTo>
                <a:lnTo>
                  <a:pt x="565" y="1353"/>
                </a:lnTo>
                <a:lnTo>
                  <a:pt x="556" y="1356"/>
                </a:lnTo>
                <a:lnTo>
                  <a:pt x="545" y="1359"/>
                </a:lnTo>
                <a:lnTo>
                  <a:pt x="535" y="1360"/>
                </a:lnTo>
                <a:lnTo>
                  <a:pt x="525" y="1360"/>
                </a:lnTo>
                <a:lnTo>
                  <a:pt x="525" y="1360"/>
                </a:lnTo>
                <a:lnTo>
                  <a:pt x="515" y="1360"/>
                </a:lnTo>
                <a:lnTo>
                  <a:pt x="504" y="1359"/>
                </a:lnTo>
                <a:lnTo>
                  <a:pt x="494" y="1356"/>
                </a:lnTo>
                <a:lnTo>
                  <a:pt x="485" y="1353"/>
                </a:lnTo>
                <a:lnTo>
                  <a:pt x="476" y="1347"/>
                </a:lnTo>
                <a:lnTo>
                  <a:pt x="467" y="1342"/>
                </a:lnTo>
                <a:lnTo>
                  <a:pt x="459" y="1337"/>
                </a:lnTo>
                <a:lnTo>
                  <a:pt x="453" y="1331"/>
                </a:lnTo>
                <a:lnTo>
                  <a:pt x="445" y="1323"/>
                </a:lnTo>
                <a:lnTo>
                  <a:pt x="440" y="1315"/>
                </a:lnTo>
                <a:lnTo>
                  <a:pt x="435" y="1306"/>
                </a:lnTo>
                <a:lnTo>
                  <a:pt x="430" y="1297"/>
                </a:lnTo>
                <a:lnTo>
                  <a:pt x="427" y="1288"/>
                </a:lnTo>
                <a:lnTo>
                  <a:pt x="425" y="1278"/>
                </a:lnTo>
                <a:lnTo>
                  <a:pt x="423" y="1268"/>
                </a:lnTo>
                <a:lnTo>
                  <a:pt x="422" y="1258"/>
                </a:lnTo>
                <a:lnTo>
                  <a:pt x="422" y="1258"/>
                </a:lnTo>
                <a:lnTo>
                  <a:pt x="423" y="1247"/>
                </a:lnTo>
                <a:lnTo>
                  <a:pt x="425" y="1237"/>
                </a:lnTo>
                <a:lnTo>
                  <a:pt x="427" y="1228"/>
                </a:lnTo>
                <a:lnTo>
                  <a:pt x="430" y="1218"/>
                </a:lnTo>
                <a:lnTo>
                  <a:pt x="435" y="1209"/>
                </a:lnTo>
                <a:lnTo>
                  <a:pt x="440" y="1201"/>
                </a:lnTo>
                <a:lnTo>
                  <a:pt x="445" y="1193"/>
                </a:lnTo>
                <a:lnTo>
                  <a:pt x="453" y="1186"/>
                </a:lnTo>
                <a:lnTo>
                  <a:pt x="459" y="1179"/>
                </a:lnTo>
                <a:lnTo>
                  <a:pt x="467" y="1173"/>
                </a:lnTo>
                <a:lnTo>
                  <a:pt x="476" y="1168"/>
                </a:lnTo>
                <a:lnTo>
                  <a:pt x="485" y="1164"/>
                </a:lnTo>
                <a:lnTo>
                  <a:pt x="494" y="1160"/>
                </a:lnTo>
                <a:lnTo>
                  <a:pt x="504" y="1157"/>
                </a:lnTo>
                <a:lnTo>
                  <a:pt x="515" y="1156"/>
                </a:lnTo>
                <a:lnTo>
                  <a:pt x="525" y="1155"/>
                </a:lnTo>
                <a:lnTo>
                  <a:pt x="525" y="1155"/>
                </a:lnTo>
                <a:lnTo>
                  <a:pt x="526" y="1156"/>
                </a:lnTo>
                <a:lnTo>
                  <a:pt x="526" y="1156"/>
                </a:lnTo>
                <a:close/>
                <a:moveTo>
                  <a:pt x="1828" y="482"/>
                </a:moveTo>
                <a:lnTo>
                  <a:pt x="1828" y="482"/>
                </a:lnTo>
                <a:lnTo>
                  <a:pt x="1842" y="480"/>
                </a:lnTo>
                <a:lnTo>
                  <a:pt x="1855" y="477"/>
                </a:lnTo>
                <a:lnTo>
                  <a:pt x="1868" y="470"/>
                </a:lnTo>
                <a:lnTo>
                  <a:pt x="1878" y="461"/>
                </a:lnTo>
                <a:lnTo>
                  <a:pt x="1887" y="451"/>
                </a:lnTo>
                <a:lnTo>
                  <a:pt x="1894" y="438"/>
                </a:lnTo>
                <a:lnTo>
                  <a:pt x="1899" y="425"/>
                </a:lnTo>
                <a:lnTo>
                  <a:pt x="1900" y="410"/>
                </a:lnTo>
                <a:lnTo>
                  <a:pt x="1900" y="410"/>
                </a:lnTo>
                <a:lnTo>
                  <a:pt x="1899" y="396"/>
                </a:lnTo>
                <a:lnTo>
                  <a:pt x="1894" y="381"/>
                </a:lnTo>
                <a:lnTo>
                  <a:pt x="1887" y="370"/>
                </a:lnTo>
                <a:lnTo>
                  <a:pt x="1878" y="360"/>
                </a:lnTo>
                <a:lnTo>
                  <a:pt x="1868" y="351"/>
                </a:lnTo>
                <a:lnTo>
                  <a:pt x="1855" y="344"/>
                </a:lnTo>
                <a:lnTo>
                  <a:pt x="1842" y="339"/>
                </a:lnTo>
                <a:lnTo>
                  <a:pt x="1828" y="338"/>
                </a:lnTo>
                <a:lnTo>
                  <a:pt x="1828" y="338"/>
                </a:lnTo>
                <a:lnTo>
                  <a:pt x="1813" y="339"/>
                </a:lnTo>
                <a:lnTo>
                  <a:pt x="1800" y="344"/>
                </a:lnTo>
                <a:lnTo>
                  <a:pt x="1787" y="351"/>
                </a:lnTo>
                <a:lnTo>
                  <a:pt x="1777" y="360"/>
                </a:lnTo>
                <a:lnTo>
                  <a:pt x="1768" y="370"/>
                </a:lnTo>
                <a:lnTo>
                  <a:pt x="1761" y="381"/>
                </a:lnTo>
                <a:lnTo>
                  <a:pt x="1757" y="396"/>
                </a:lnTo>
                <a:lnTo>
                  <a:pt x="1755" y="410"/>
                </a:lnTo>
                <a:lnTo>
                  <a:pt x="1755" y="410"/>
                </a:lnTo>
                <a:lnTo>
                  <a:pt x="1757" y="425"/>
                </a:lnTo>
                <a:lnTo>
                  <a:pt x="1761" y="438"/>
                </a:lnTo>
                <a:lnTo>
                  <a:pt x="1768" y="451"/>
                </a:lnTo>
                <a:lnTo>
                  <a:pt x="1777" y="461"/>
                </a:lnTo>
                <a:lnTo>
                  <a:pt x="1787" y="470"/>
                </a:lnTo>
                <a:lnTo>
                  <a:pt x="1800" y="477"/>
                </a:lnTo>
                <a:lnTo>
                  <a:pt x="1813" y="480"/>
                </a:lnTo>
                <a:lnTo>
                  <a:pt x="1828" y="482"/>
                </a:lnTo>
                <a:lnTo>
                  <a:pt x="1828" y="482"/>
                </a:lnTo>
                <a:close/>
                <a:moveTo>
                  <a:pt x="1491" y="1358"/>
                </a:moveTo>
                <a:lnTo>
                  <a:pt x="1491" y="1358"/>
                </a:lnTo>
                <a:lnTo>
                  <a:pt x="1492" y="1368"/>
                </a:lnTo>
                <a:lnTo>
                  <a:pt x="1494" y="1377"/>
                </a:lnTo>
                <a:lnTo>
                  <a:pt x="1496" y="1386"/>
                </a:lnTo>
                <a:lnTo>
                  <a:pt x="1499" y="1394"/>
                </a:lnTo>
                <a:lnTo>
                  <a:pt x="1503" y="1403"/>
                </a:lnTo>
                <a:lnTo>
                  <a:pt x="1508" y="1409"/>
                </a:lnTo>
                <a:lnTo>
                  <a:pt x="1513" y="1417"/>
                </a:lnTo>
                <a:lnTo>
                  <a:pt x="1519" y="1423"/>
                </a:lnTo>
                <a:lnTo>
                  <a:pt x="1526" y="1430"/>
                </a:lnTo>
                <a:lnTo>
                  <a:pt x="1532" y="1435"/>
                </a:lnTo>
                <a:lnTo>
                  <a:pt x="1540" y="1440"/>
                </a:lnTo>
                <a:lnTo>
                  <a:pt x="1549" y="1444"/>
                </a:lnTo>
                <a:lnTo>
                  <a:pt x="1557" y="1446"/>
                </a:lnTo>
                <a:lnTo>
                  <a:pt x="1566" y="1449"/>
                </a:lnTo>
                <a:lnTo>
                  <a:pt x="1575" y="1450"/>
                </a:lnTo>
                <a:lnTo>
                  <a:pt x="1585" y="1450"/>
                </a:lnTo>
                <a:lnTo>
                  <a:pt x="1585" y="1450"/>
                </a:lnTo>
                <a:lnTo>
                  <a:pt x="1594" y="1450"/>
                </a:lnTo>
                <a:lnTo>
                  <a:pt x="1603" y="1449"/>
                </a:lnTo>
                <a:lnTo>
                  <a:pt x="1612" y="1446"/>
                </a:lnTo>
                <a:lnTo>
                  <a:pt x="1621" y="1444"/>
                </a:lnTo>
                <a:lnTo>
                  <a:pt x="1629" y="1440"/>
                </a:lnTo>
                <a:lnTo>
                  <a:pt x="1636" y="1435"/>
                </a:lnTo>
                <a:lnTo>
                  <a:pt x="1644" y="1430"/>
                </a:lnTo>
                <a:lnTo>
                  <a:pt x="1651" y="1423"/>
                </a:lnTo>
                <a:lnTo>
                  <a:pt x="1656" y="1417"/>
                </a:lnTo>
                <a:lnTo>
                  <a:pt x="1661" y="1409"/>
                </a:lnTo>
                <a:lnTo>
                  <a:pt x="1666" y="1403"/>
                </a:lnTo>
                <a:lnTo>
                  <a:pt x="1670" y="1394"/>
                </a:lnTo>
                <a:lnTo>
                  <a:pt x="1674" y="1386"/>
                </a:lnTo>
                <a:lnTo>
                  <a:pt x="1675" y="1377"/>
                </a:lnTo>
                <a:lnTo>
                  <a:pt x="1676" y="1368"/>
                </a:lnTo>
                <a:lnTo>
                  <a:pt x="1678" y="1358"/>
                </a:lnTo>
                <a:lnTo>
                  <a:pt x="1678" y="1358"/>
                </a:lnTo>
                <a:lnTo>
                  <a:pt x="1676" y="1349"/>
                </a:lnTo>
                <a:lnTo>
                  <a:pt x="1675" y="1340"/>
                </a:lnTo>
                <a:lnTo>
                  <a:pt x="1674" y="1331"/>
                </a:lnTo>
                <a:lnTo>
                  <a:pt x="1670" y="1322"/>
                </a:lnTo>
                <a:lnTo>
                  <a:pt x="1666" y="1314"/>
                </a:lnTo>
                <a:lnTo>
                  <a:pt x="1661" y="1306"/>
                </a:lnTo>
                <a:lnTo>
                  <a:pt x="1656" y="1299"/>
                </a:lnTo>
                <a:lnTo>
                  <a:pt x="1651" y="1292"/>
                </a:lnTo>
                <a:lnTo>
                  <a:pt x="1644" y="1286"/>
                </a:lnTo>
                <a:lnTo>
                  <a:pt x="1636" y="1281"/>
                </a:lnTo>
                <a:lnTo>
                  <a:pt x="1629" y="1277"/>
                </a:lnTo>
                <a:lnTo>
                  <a:pt x="1621" y="1273"/>
                </a:lnTo>
                <a:lnTo>
                  <a:pt x="1612" y="1269"/>
                </a:lnTo>
                <a:lnTo>
                  <a:pt x="1603" y="1267"/>
                </a:lnTo>
                <a:lnTo>
                  <a:pt x="1594" y="1265"/>
                </a:lnTo>
                <a:lnTo>
                  <a:pt x="1585" y="1265"/>
                </a:lnTo>
                <a:lnTo>
                  <a:pt x="1585" y="1265"/>
                </a:lnTo>
                <a:lnTo>
                  <a:pt x="1575" y="1265"/>
                </a:lnTo>
                <a:lnTo>
                  <a:pt x="1566" y="1267"/>
                </a:lnTo>
                <a:lnTo>
                  <a:pt x="1557" y="1269"/>
                </a:lnTo>
                <a:lnTo>
                  <a:pt x="1549" y="1273"/>
                </a:lnTo>
                <a:lnTo>
                  <a:pt x="1540" y="1277"/>
                </a:lnTo>
                <a:lnTo>
                  <a:pt x="1532" y="1281"/>
                </a:lnTo>
                <a:lnTo>
                  <a:pt x="1526" y="1286"/>
                </a:lnTo>
                <a:lnTo>
                  <a:pt x="1519" y="1292"/>
                </a:lnTo>
                <a:lnTo>
                  <a:pt x="1513" y="1299"/>
                </a:lnTo>
                <a:lnTo>
                  <a:pt x="1508" y="1306"/>
                </a:lnTo>
                <a:lnTo>
                  <a:pt x="1503" y="1314"/>
                </a:lnTo>
                <a:lnTo>
                  <a:pt x="1499" y="1322"/>
                </a:lnTo>
                <a:lnTo>
                  <a:pt x="1496" y="1331"/>
                </a:lnTo>
                <a:lnTo>
                  <a:pt x="1494" y="1340"/>
                </a:lnTo>
                <a:lnTo>
                  <a:pt x="1492" y="1349"/>
                </a:lnTo>
                <a:lnTo>
                  <a:pt x="1491" y="1358"/>
                </a:lnTo>
                <a:lnTo>
                  <a:pt x="1491" y="1358"/>
                </a:lnTo>
                <a:close/>
                <a:moveTo>
                  <a:pt x="1285" y="732"/>
                </a:moveTo>
                <a:lnTo>
                  <a:pt x="1285" y="732"/>
                </a:lnTo>
                <a:lnTo>
                  <a:pt x="1286" y="741"/>
                </a:lnTo>
                <a:lnTo>
                  <a:pt x="1289" y="749"/>
                </a:lnTo>
                <a:lnTo>
                  <a:pt x="1293" y="755"/>
                </a:lnTo>
                <a:lnTo>
                  <a:pt x="1298" y="762"/>
                </a:lnTo>
                <a:lnTo>
                  <a:pt x="1303" y="767"/>
                </a:lnTo>
                <a:lnTo>
                  <a:pt x="1311" y="771"/>
                </a:lnTo>
                <a:lnTo>
                  <a:pt x="1319" y="773"/>
                </a:lnTo>
                <a:lnTo>
                  <a:pt x="1326" y="773"/>
                </a:lnTo>
                <a:lnTo>
                  <a:pt x="1326" y="773"/>
                </a:lnTo>
                <a:lnTo>
                  <a:pt x="1335" y="773"/>
                </a:lnTo>
                <a:lnTo>
                  <a:pt x="1343" y="771"/>
                </a:lnTo>
                <a:lnTo>
                  <a:pt x="1350" y="767"/>
                </a:lnTo>
                <a:lnTo>
                  <a:pt x="1356" y="762"/>
                </a:lnTo>
                <a:lnTo>
                  <a:pt x="1361" y="755"/>
                </a:lnTo>
                <a:lnTo>
                  <a:pt x="1365" y="749"/>
                </a:lnTo>
                <a:lnTo>
                  <a:pt x="1368" y="741"/>
                </a:lnTo>
                <a:lnTo>
                  <a:pt x="1369" y="732"/>
                </a:lnTo>
                <a:lnTo>
                  <a:pt x="1369" y="732"/>
                </a:lnTo>
                <a:lnTo>
                  <a:pt x="1368" y="724"/>
                </a:lnTo>
                <a:lnTo>
                  <a:pt x="1365" y="717"/>
                </a:lnTo>
                <a:lnTo>
                  <a:pt x="1361" y="709"/>
                </a:lnTo>
                <a:lnTo>
                  <a:pt x="1356" y="704"/>
                </a:lnTo>
                <a:lnTo>
                  <a:pt x="1350" y="699"/>
                </a:lnTo>
                <a:lnTo>
                  <a:pt x="1343" y="695"/>
                </a:lnTo>
                <a:lnTo>
                  <a:pt x="1335" y="692"/>
                </a:lnTo>
                <a:lnTo>
                  <a:pt x="1326" y="691"/>
                </a:lnTo>
                <a:lnTo>
                  <a:pt x="1326" y="691"/>
                </a:lnTo>
                <a:lnTo>
                  <a:pt x="1319" y="692"/>
                </a:lnTo>
                <a:lnTo>
                  <a:pt x="1311" y="695"/>
                </a:lnTo>
                <a:lnTo>
                  <a:pt x="1303" y="699"/>
                </a:lnTo>
                <a:lnTo>
                  <a:pt x="1298" y="704"/>
                </a:lnTo>
                <a:lnTo>
                  <a:pt x="1293" y="709"/>
                </a:lnTo>
                <a:lnTo>
                  <a:pt x="1289" y="717"/>
                </a:lnTo>
                <a:lnTo>
                  <a:pt x="1286" y="724"/>
                </a:lnTo>
                <a:lnTo>
                  <a:pt x="1285" y="732"/>
                </a:lnTo>
                <a:lnTo>
                  <a:pt x="1285" y="732"/>
                </a:lnTo>
                <a:close/>
                <a:moveTo>
                  <a:pt x="935" y="1008"/>
                </a:moveTo>
                <a:lnTo>
                  <a:pt x="935" y="1008"/>
                </a:lnTo>
                <a:lnTo>
                  <a:pt x="937" y="1022"/>
                </a:lnTo>
                <a:lnTo>
                  <a:pt x="940" y="1037"/>
                </a:lnTo>
                <a:lnTo>
                  <a:pt x="948" y="1048"/>
                </a:lnTo>
                <a:lnTo>
                  <a:pt x="956" y="1058"/>
                </a:lnTo>
                <a:lnTo>
                  <a:pt x="967" y="1067"/>
                </a:lnTo>
                <a:lnTo>
                  <a:pt x="979" y="1074"/>
                </a:lnTo>
                <a:lnTo>
                  <a:pt x="993" y="1079"/>
                </a:lnTo>
                <a:lnTo>
                  <a:pt x="1007" y="1080"/>
                </a:lnTo>
                <a:lnTo>
                  <a:pt x="1007" y="1080"/>
                </a:lnTo>
                <a:lnTo>
                  <a:pt x="1021" y="1079"/>
                </a:lnTo>
                <a:lnTo>
                  <a:pt x="1036" y="1074"/>
                </a:lnTo>
                <a:lnTo>
                  <a:pt x="1048" y="1067"/>
                </a:lnTo>
                <a:lnTo>
                  <a:pt x="1059" y="1058"/>
                </a:lnTo>
                <a:lnTo>
                  <a:pt x="1068" y="1048"/>
                </a:lnTo>
                <a:lnTo>
                  <a:pt x="1074" y="1037"/>
                </a:lnTo>
                <a:lnTo>
                  <a:pt x="1078" y="1022"/>
                </a:lnTo>
                <a:lnTo>
                  <a:pt x="1079" y="1008"/>
                </a:lnTo>
                <a:lnTo>
                  <a:pt x="1079" y="1008"/>
                </a:lnTo>
                <a:lnTo>
                  <a:pt x="1078" y="993"/>
                </a:lnTo>
                <a:lnTo>
                  <a:pt x="1074" y="980"/>
                </a:lnTo>
                <a:lnTo>
                  <a:pt x="1068" y="967"/>
                </a:lnTo>
                <a:lnTo>
                  <a:pt x="1059" y="957"/>
                </a:lnTo>
                <a:lnTo>
                  <a:pt x="1048" y="948"/>
                </a:lnTo>
                <a:lnTo>
                  <a:pt x="1036" y="942"/>
                </a:lnTo>
                <a:lnTo>
                  <a:pt x="1021" y="938"/>
                </a:lnTo>
                <a:lnTo>
                  <a:pt x="1007" y="935"/>
                </a:lnTo>
                <a:lnTo>
                  <a:pt x="1007" y="935"/>
                </a:lnTo>
                <a:lnTo>
                  <a:pt x="993" y="938"/>
                </a:lnTo>
                <a:lnTo>
                  <a:pt x="979" y="942"/>
                </a:lnTo>
                <a:lnTo>
                  <a:pt x="967" y="948"/>
                </a:lnTo>
                <a:lnTo>
                  <a:pt x="956" y="957"/>
                </a:lnTo>
                <a:lnTo>
                  <a:pt x="948" y="967"/>
                </a:lnTo>
                <a:lnTo>
                  <a:pt x="940" y="980"/>
                </a:lnTo>
                <a:lnTo>
                  <a:pt x="937" y="993"/>
                </a:lnTo>
                <a:lnTo>
                  <a:pt x="935" y="1008"/>
                </a:lnTo>
                <a:lnTo>
                  <a:pt x="935" y="1008"/>
                </a:lnTo>
                <a:close/>
                <a:moveTo>
                  <a:pt x="732" y="722"/>
                </a:moveTo>
                <a:lnTo>
                  <a:pt x="732" y="722"/>
                </a:lnTo>
                <a:lnTo>
                  <a:pt x="745" y="722"/>
                </a:lnTo>
                <a:lnTo>
                  <a:pt x="756" y="719"/>
                </a:lnTo>
                <a:lnTo>
                  <a:pt x="768" y="717"/>
                </a:lnTo>
                <a:lnTo>
                  <a:pt x="780" y="713"/>
                </a:lnTo>
                <a:lnTo>
                  <a:pt x="791" y="708"/>
                </a:lnTo>
                <a:lnTo>
                  <a:pt x="801" y="701"/>
                </a:lnTo>
                <a:lnTo>
                  <a:pt x="810" y="694"/>
                </a:lnTo>
                <a:lnTo>
                  <a:pt x="819" y="686"/>
                </a:lnTo>
                <a:lnTo>
                  <a:pt x="827" y="677"/>
                </a:lnTo>
                <a:lnTo>
                  <a:pt x="835" y="668"/>
                </a:lnTo>
                <a:lnTo>
                  <a:pt x="840" y="658"/>
                </a:lnTo>
                <a:lnTo>
                  <a:pt x="845" y="646"/>
                </a:lnTo>
                <a:lnTo>
                  <a:pt x="850" y="636"/>
                </a:lnTo>
                <a:lnTo>
                  <a:pt x="853" y="623"/>
                </a:lnTo>
                <a:lnTo>
                  <a:pt x="856" y="611"/>
                </a:lnTo>
                <a:lnTo>
                  <a:pt x="856" y="599"/>
                </a:lnTo>
                <a:lnTo>
                  <a:pt x="856" y="599"/>
                </a:lnTo>
                <a:lnTo>
                  <a:pt x="856" y="586"/>
                </a:lnTo>
                <a:lnTo>
                  <a:pt x="853" y="574"/>
                </a:lnTo>
                <a:lnTo>
                  <a:pt x="850" y="561"/>
                </a:lnTo>
                <a:lnTo>
                  <a:pt x="845" y="551"/>
                </a:lnTo>
                <a:lnTo>
                  <a:pt x="840" y="539"/>
                </a:lnTo>
                <a:lnTo>
                  <a:pt x="835" y="529"/>
                </a:lnTo>
                <a:lnTo>
                  <a:pt x="827" y="520"/>
                </a:lnTo>
                <a:lnTo>
                  <a:pt x="819" y="511"/>
                </a:lnTo>
                <a:lnTo>
                  <a:pt x="810" y="504"/>
                </a:lnTo>
                <a:lnTo>
                  <a:pt x="801" y="496"/>
                </a:lnTo>
                <a:lnTo>
                  <a:pt x="791" y="489"/>
                </a:lnTo>
                <a:lnTo>
                  <a:pt x="780" y="484"/>
                </a:lnTo>
                <a:lnTo>
                  <a:pt x="768" y="480"/>
                </a:lnTo>
                <a:lnTo>
                  <a:pt x="756" y="478"/>
                </a:lnTo>
                <a:lnTo>
                  <a:pt x="745" y="475"/>
                </a:lnTo>
                <a:lnTo>
                  <a:pt x="732" y="475"/>
                </a:lnTo>
                <a:lnTo>
                  <a:pt x="732" y="475"/>
                </a:lnTo>
                <a:lnTo>
                  <a:pt x="719" y="475"/>
                </a:lnTo>
                <a:lnTo>
                  <a:pt x="706" y="478"/>
                </a:lnTo>
                <a:lnTo>
                  <a:pt x="695" y="480"/>
                </a:lnTo>
                <a:lnTo>
                  <a:pt x="683" y="484"/>
                </a:lnTo>
                <a:lnTo>
                  <a:pt x="673" y="489"/>
                </a:lnTo>
                <a:lnTo>
                  <a:pt x="663" y="496"/>
                </a:lnTo>
                <a:lnTo>
                  <a:pt x="654" y="504"/>
                </a:lnTo>
                <a:lnTo>
                  <a:pt x="645" y="511"/>
                </a:lnTo>
                <a:lnTo>
                  <a:pt x="637" y="520"/>
                </a:lnTo>
                <a:lnTo>
                  <a:pt x="629" y="529"/>
                </a:lnTo>
                <a:lnTo>
                  <a:pt x="623" y="539"/>
                </a:lnTo>
                <a:lnTo>
                  <a:pt x="618" y="551"/>
                </a:lnTo>
                <a:lnTo>
                  <a:pt x="614" y="561"/>
                </a:lnTo>
                <a:lnTo>
                  <a:pt x="611" y="574"/>
                </a:lnTo>
                <a:lnTo>
                  <a:pt x="609" y="586"/>
                </a:lnTo>
                <a:lnTo>
                  <a:pt x="609" y="599"/>
                </a:lnTo>
                <a:lnTo>
                  <a:pt x="609" y="599"/>
                </a:lnTo>
                <a:lnTo>
                  <a:pt x="609" y="611"/>
                </a:lnTo>
                <a:lnTo>
                  <a:pt x="611" y="623"/>
                </a:lnTo>
                <a:lnTo>
                  <a:pt x="614" y="636"/>
                </a:lnTo>
                <a:lnTo>
                  <a:pt x="618" y="646"/>
                </a:lnTo>
                <a:lnTo>
                  <a:pt x="623" y="658"/>
                </a:lnTo>
                <a:lnTo>
                  <a:pt x="629" y="668"/>
                </a:lnTo>
                <a:lnTo>
                  <a:pt x="637" y="677"/>
                </a:lnTo>
                <a:lnTo>
                  <a:pt x="645" y="686"/>
                </a:lnTo>
                <a:lnTo>
                  <a:pt x="654" y="694"/>
                </a:lnTo>
                <a:lnTo>
                  <a:pt x="663" y="701"/>
                </a:lnTo>
                <a:lnTo>
                  <a:pt x="673" y="708"/>
                </a:lnTo>
                <a:lnTo>
                  <a:pt x="683" y="713"/>
                </a:lnTo>
                <a:lnTo>
                  <a:pt x="695" y="717"/>
                </a:lnTo>
                <a:lnTo>
                  <a:pt x="706" y="719"/>
                </a:lnTo>
                <a:lnTo>
                  <a:pt x="719" y="722"/>
                </a:lnTo>
                <a:lnTo>
                  <a:pt x="732" y="722"/>
                </a:lnTo>
                <a:lnTo>
                  <a:pt x="732" y="722"/>
                </a:lnTo>
                <a:close/>
                <a:moveTo>
                  <a:pt x="525" y="1216"/>
                </a:moveTo>
                <a:lnTo>
                  <a:pt x="525" y="1216"/>
                </a:lnTo>
                <a:lnTo>
                  <a:pt x="517" y="1218"/>
                </a:lnTo>
                <a:lnTo>
                  <a:pt x="508" y="1220"/>
                </a:lnTo>
                <a:lnTo>
                  <a:pt x="502" y="1224"/>
                </a:lnTo>
                <a:lnTo>
                  <a:pt x="495" y="1229"/>
                </a:lnTo>
                <a:lnTo>
                  <a:pt x="490" y="1234"/>
                </a:lnTo>
                <a:lnTo>
                  <a:pt x="486" y="1242"/>
                </a:lnTo>
                <a:lnTo>
                  <a:pt x="485" y="1250"/>
                </a:lnTo>
                <a:lnTo>
                  <a:pt x="484" y="1258"/>
                </a:lnTo>
                <a:lnTo>
                  <a:pt x="484" y="1258"/>
                </a:lnTo>
                <a:lnTo>
                  <a:pt x="485" y="1267"/>
                </a:lnTo>
                <a:lnTo>
                  <a:pt x="486" y="1274"/>
                </a:lnTo>
                <a:lnTo>
                  <a:pt x="490" y="1281"/>
                </a:lnTo>
                <a:lnTo>
                  <a:pt x="495" y="1287"/>
                </a:lnTo>
                <a:lnTo>
                  <a:pt x="502" y="1292"/>
                </a:lnTo>
                <a:lnTo>
                  <a:pt x="508" y="1296"/>
                </a:lnTo>
                <a:lnTo>
                  <a:pt x="517" y="1299"/>
                </a:lnTo>
                <a:lnTo>
                  <a:pt x="525" y="1299"/>
                </a:lnTo>
                <a:lnTo>
                  <a:pt x="525" y="1299"/>
                </a:lnTo>
                <a:lnTo>
                  <a:pt x="533" y="1299"/>
                </a:lnTo>
                <a:lnTo>
                  <a:pt x="542" y="1296"/>
                </a:lnTo>
                <a:lnTo>
                  <a:pt x="548" y="1292"/>
                </a:lnTo>
                <a:lnTo>
                  <a:pt x="554" y="1287"/>
                </a:lnTo>
                <a:lnTo>
                  <a:pt x="560" y="1281"/>
                </a:lnTo>
                <a:lnTo>
                  <a:pt x="563" y="1274"/>
                </a:lnTo>
                <a:lnTo>
                  <a:pt x="566" y="1267"/>
                </a:lnTo>
                <a:lnTo>
                  <a:pt x="566" y="1258"/>
                </a:lnTo>
                <a:lnTo>
                  <a:pt x="566" y="1258"/>
                </a:lnTo>
                <a:lnTo>
                  <a:pt x="566" y="1250"/>
                </a:lnTo>
                <a:lnTo>
                  <a:pt x="563" y="1242"/>
                </a:lnTo>
                <a:lnTo>
                  <a:pt x="560" y="1234"/>
                </a:lnTo>
                <a:lnTo>
                  <a:pt x="554" y="1229"/>
                </a:lnTo>
                <a:lnTo>
                  <a:pt x="548" y="1224"/>
                </a:lnTo>
                <a:lnTo>
                  <a:pt x="542" y="1220"/>
                </a:lnTo>
                <a:lnTo>
                  <a:pt x="533" y="1218"/>
                </a:lnTo>
                <a:lnTo>
                  <a:pt x="525" y="1216"/>
                </a:lnTo>
                <a:lnTo>
                  <a:pt x="525" y="1216"/>
                </a:lnTo>
                <a:close/>
              </a:path>
            </a:pathLst>
          </a:custGeom>
          <a:solidFill>
            <a:schemeClr val="bg2"/>
          </a:solidFill>
          <a:ln>
            <a:noFill/>
          </a:ln>
        </p:spPr>
        <p:txBody>
          <a:bodyPr vert="horz" wrap="square" lIns="91416" tIns="45708" rIns="91416" bIns="45708" numCol="1" anchor="t" anchorCtr="0" compatLnSpc="1">
            <a:prstTxWarp prst="textNoShape">
              <a:avLst/>
            </a:prstTxWarp>
          </a:bodyPr>
          <a:lstStyle/>
          <a:p>
            <a:pPr marL="0" marR="0" lvl="0" indent="0" algn="l" defTabSz="457062" rtl="0" eaLnBrk="1" fontAlgn="auto" latinLnBrk="0" hangingPunct="1">
              <a:lnSpc>
                <a:spcPct val="100000"/>
              </a:lnSpc>
              <a:spcBef>
                <a:spcPts val="400"/>
              </a:spcBef>
              <a:spcAft>
                <a:spcPts val="400"/>
              </a:spcAft>
              <a:buClrTx/>
              <a:buSzTx/>
              <a:buFont typeface="Arial" panose="020B0604020202020204" pitchFamily="34" charset="0"/>
              <a:buNone/>
              <a:tabLst/>
              <a:defRPr/>
            </a:pPr>
            <a:endParaRPr kumimoji="0" lang="en-US" sz="1400" b="0" i="0" u="none" strike="noStrike" kern="1200" cap="none" spc="0" normalizeH="0" baseline="0" noProof="0">
              <a:ln>
                <a:noFill/>
              </a:ln>
              <a:solidFill>
                <a:srgbClr val="201F1F"/>
              </a:solidFill>
              <a:effectLst/>
              <a:uLnTx/>
              <a:uFillTx/>
              <a:latin typeface="Century Gothic"/>
              <a:ea typeface="+mn-ea"/>
              <a:cs typeface="Times New Roman" panose="02020603050405020304" pitchFamily="18" charset="0"/>
            </a:endParaRPr>
          </a:p>
        </p:txBody>
      </p:sp>
    </p:spTree>
    <p:extLst>
      <p:ext uri="{BB962C8B-B14F-4D97-AF65-F5344CB8AC3E}">
        <p14:creationId xmlns:p14="http://schemas.microsoft.com/office/powerpoint/2010/main" val="2324261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8E3771-A2E4-2B4E-B794-FC55764C09A8}"/>
              </a:ext>
            </a:extLst>
          </p:cNvPr>
          <p:cNvSpPr>
            <a:spLocks noGrp="1"/>
          </p:cNvSpPr>
          <p:nvPr>
            <p:ph type="title"/>
          </p:nvPr>
        </p:nvSpPr>
        <p:spPr>
          <a:xfrm>
            <a:off x="228600" y="201168"/>
            <a:ext cx="5865812" cy="332399"/>
          </a:xfrm>
        </p:spPr>
        <p:txBody>
          <a:bodyPr/>
          <a:lstStyle/>
          <a:p>
            <a:r>
              <a:rPr lang="en-US" sz="2400"/>
              <a:t>What is the Data Science Toolkit?</a:t>
            </a:r>
          </a:p>
        </p:txBody>
      </p:sp>
      <p:sp>
        <p:nvSpPr>
          <p:cNvPr id="3" name="Footer Placeholder 2">
            <a:extLst>
              <a:ext uri="{FF2B5EF4-FFF2-40B4-BE49-F238E27FC236}">
                <a16:creationId xmlns:a16="http://schemas.microsoft.com/office/drawing/2014/main" id="{62CCF86D-0487-D24B-ACCC-03A97FA1A89B}"/>
              </a:ext>
            </a:extLst>
          </p:cNvPr>
          <p:cNvSpPr>
            <a:spLocks noGrp="1"/>
          </p:cNvSpPr>
          <p:nvPr>
            <p:ph type="ftr" sz="quarter" idx="10"/>
          </p:nvPr>
        </p:nvSpPr>
        <p:spPr/>
        <p:txBody>
          <a:bodyPr/>
          <a:lstStyle/>
          <a:p>
            <a:pPr marL="0" marR="0" lvl="0" indent="0" algn="l" defTabSz="457062" rtl="0" eaLnBrk="1" fontAlgn="auto" latinLnBrk="0" hangingPunct="1">
              <a:lnSpc>
                <a:spcPct val="100000"/>
              </a:lnSpc>
              <a:spcBef>
                <a:spcPts val="400"/>
              </a:spcBef>
              <a:spcAft>
                <a:spcPts val="400"/>
              </a:spcAft>
              <a:buClrTx/>
              <a:buSzTx/>
              <a:buFont typeface="Arial" panose="020B0604020202020204" pitchFamily="34" charset="0"/>
              <a:buNone/>
              <a:tabLst/>
              <a:defRPr/>
            </a:pPr>
            <a:r>
              <a:rPr kumimoji="0" lang="en-US" sz="600" b="0" i="0" u="none" strike="noStrike" kern="0" cap="none" spc="0" normalizeH="0" baseline="0" noProof="0">
                <a:ln>
                  <a:noFill/>
                </a:ln>
                <a:solidFill>
                  <a:srgbClr val="201F1F">
                    <a:alpha val="60000"/>
                  </a:srgbClr>
                </a:solidFill>
                <a:effectLst/>
                <a:uLnTx/>
                <a:uFillTx/>
                <a:latin typeface="Century Gothic"/>
                <a:ea typeface="+mn-ea"/>
                <a:cs typeface="Times New Roman" panose="02020603050405020304" pitchFamily="18" charset="0"/>
              </a:rPr>
              <a:t>© 2020 Xandr Inc. Xandr℠, the Kite logo, AT&amp;T, the Globe logo and other marks are trademarks and service marks of AT&amp;T Intellectual Property and/or AT&amp;T affiliated companies. All other marks contained herein are the property of their respective owners.</a:t>
            </a:r>
          </a:p>
        </p:txBody>
      </p:sp>
      <p:sp>
        <p:nvSpPr>
          <p:cNvPr id="4" name="Slide Number Placeholder 3">
            <a:extLst>
              <a:ext uri="{FF2B5EF4-FFF2-40B4-BE49-F238E27FC236}">
                <a16:creationId xmlns:a16="http://schemas.microsoft.com/office/drawing/2014/main" id="{39D1729A-4FF2-A240-8E76-F1399B733333}"/>
              </a:ext>
            </a:extLst>
          </p:cNvPr>
          <p:cNvSpPr>
            <a:spLocks noGrp="1"/>
          </p:cNvSpPr>
          <p:nvPr>
            <p:ph type="sldNum" sz="quarter" idx="11"/>
          </p:nvPr>
        </p:nvSpPr>
        <p:spPr/>
        <p:txBody>
          <a:bodyPr/>
          <a:lstStyle/>
          <a:p>
            <a:pPr marL="0" marR="0" lvl="0" indent="0" algn="l" defTabSz="457062" rtl="0" eaLnBrk="1" fontAlgn="auto" latinLnBrk="0" hangingPunct="1">
              <a:lnSpc>
                <a:spcPct val="100000"/>
              </a:lnSpc>
              <a:spcBef>
                <a:spcPts val="0"/>
              </a:spcBef>
              <a:spcAft>
                <a:spcPts val="0"/>
              </a:spcAft>
              <a:buClrTx/>
              <a:buSzTx/>
              <a:buFont typeface="Arial" panose="020B0604020202020204" pitchFamily="34" charset="0"/>
              <a:buNone/>
              <a:tabLst/>
              <a:defRPr/>
            </a:pPr>
            <a:fld id="{B039CED7-89A6-0D48-93AF-800B78660EBD}" type="slidenum">
              <a:rPr kumimoji="0" lang="en-US" sz="800" b="0" i="0" u="none" strike="noStrike" kern="1200" cap="none" spc="0" normalizeH="0" baseline="0" noProof="0" smtClean="0">
                <a:ln>
                  <a:noFill/>
                </a:ln>
                <a:solidFill>
                  <a:srgbClr val="201F1F">
                    <a:alpha val="60000"/>
                  </a:srgbClr>
                </a:solidFill>
                <a:effectLst/>
                <a:uLnTx/>
                <a:uFillTx/>
                <a:latin typeface="Century Gothic"/>
                <a:ea typeface="+mn-ea"/>
                <a:cs typeface="Times New Roman" panose="02020603050405020304" pitchFamily="18" charset="0"/>
              </a:rPr>
              <a:pPr marL="0" marR="0" lvl="0" indent="0" algn="l" defTabSz="457062" rtl="0" eaLnBrk="1" fontAlgn="auto" latinLnBrk="0" hangingPunct="1">
                <a:lnSpc>
                  <a:spcPct val="100000"/>
                </a:lnSpc>
                <a:spcBef>
                  <a:spcPts val="0"/>
                </a:spcBef>
                <a:spcAft>
                  <a:spcPts val="0"/>
                </a:spcAft>
                <a:buClrTx/>
                <a:buSzTx/>
                <a:buFont typeface="Arial" panose="020B0604020202020204" pitchFamily="34" charset="0"/>
                <a:buNone/>
                <a:tabLst/>
                <a:defRPr/>
              </a:pPr>
              <a:t>5</a:t>
            </a:fld>
            <a:endParaRPr kumimoji="0" lang="en-US" sz="800" b="0" i="0" u="none" strike="noStrike" kern="1200" cap="none" spc="0" normalizeH="0" baseline="0" noProof="0">
              <a:ln>
                <a:noFill/>
              </a:ln>
              <a:solidFill>
                <a:srgbClr val="201F1F">
                  <a:alpha val="60000"/>
                </a:srgbClr>
              </a:solidFill>
              <a:effectLst/>
              <a:uLnTx/>
              <a:uFillTx/>
              <a:latin typeface="Century Gothic"/>
              <a:ea typeface="+mn-ea"/>
              <a:cs typeface="Times New Roman" panose="02020603050405020304" pitchFamily="18" charset="0"/>
            </a:endParaRPr>
          </a:p>
        </p:txBody>
      </p:sp>
      <p:sp>
        <p:nvSpPr>
          <p:cNvPr id="6" name="Text Placeholder 5">
            <a:extLst>
              <a:ext uri="{FF2B5EF4-FFF2-40B4-BE49-F238E27FC236}">
                <a16:creationId xmlns:a16="http://schemas.microsoft.com/office/drawing/2014/main" id="{703A4B13-09B3-5547-82F6-4E8C660706AF}"/>
              </a:ext>
            </a:extLst>
          </p:cNvPr>
          <p:cNvSpPr>
            <a:spLocks noGrp="1"/>
          </p:cNvSpPr>
          <p:nvPr>
            <p:ph type="body" sz="quarter" idx="28"/>
          </p:nvPr>
        </p:nvSpPr>
        <p:spPr/>
        <p:txBody>
          <a:bodyPr/>
          <a:lstStyle/>
          <a:p>
            <a:endParaRPr lang="en-US"/>
          </a:p>
        </p:txBody>
      </p:sp>
      <p:sp>
        <p:nvSpPr>
          <p:cNvPr id="7" name="Text Placeholder 6">
            <a:extLst>
              <a:ext uri="{FF2B5EF4-FFF2-40B4-BE49-F238E27FC236}">
                <a16:creationId xmlns:a16="http://schemas.microsoft.com/office/drawing/2014/main" id="{12B5B884-F314-CC48-AF02-2BB2BB98FE32}"/>
              </a:ext>
            </a:extLst>
          </p:cNvPr>
          <p:cNvSpPr>
            <a:spLocks noGrp="1"/>
          </p:cNvSpPr>
          <p:nvPr>
            <p:ph type="body" sz="quarter" idx="29"/>
          </p:nvPr>
        </p:nvSpPr>
        <p:spPr>
          <a:xfrm>
            <a:off x="609598" y="2640572"/>
            <a:ext cx="2109298" cy="276999"/>
          </a:xfrm>
        </p:spPr>
        <p:txBody>
          <a:bodyPr/>
          <a:lstStyle/>
          <a:p>
            <a:r>
              <a:rPr lang="en-US" sz="1800"/>
              <a:t>Custom models	</a:t>
            </a:r>
          </a:p>
        </p:txBody>
      </p:sp>
      <p:sp>
        <p:nvSpPr>
          <p:cNvPr id="8" name="Text Placeholder 7">
            <a:extLst>
              <a:ext uri="{FF2B5EF4-FFF2-40B4-BE49-F238E27FC236}">
                <a16:creationId xmlns:a16="http://schemas.microsoft.com/office/drawing/2014/main" id="{93DF217C-3B50-FA47-8CE5-790E0BD64D5C}"/>
              </a:ext>
            </a:extLst>
          </p:cNvPr>
          <p:cNvSpPr>
            <a:spLocks noGrp="1"/>
          </p:cNvSpPr>
          <p:nvPr>
            <p:ph type="body" sz="quarter" idx="30"/>
          </p:nvPr>
        </p:nvSpPr>
        <p:spPr>
          <a:xfrm>
            <a:off x="609598" y="3563936"/>
            <a:ext cx="2109298" cy="276999"/>
          </a:xfrm>
        </p:spPr>
        <p:txBody>
          <a:bodyPr/>
          <a:lstStyle/>
          <a:p>
            <a:r>
              <a:rPr lang="en-US" sz="1800"/>
              <a:t>Incrementality</a:t>
            </a:r>
          </a:p>
        </p:txBody>
      </p:sp>
      <p:sp>
        <p:nvSpPr>
          <p:cNvPr id="9" name="Text Placeholder 8">
            <a:extLst>
              <a:ext uri="{FF2B5EF4-FFF2-40B4-BE49-F238E27FC236}">
                <a16:creationId xmlns:a16="http://schemas.microsoft.com/office/drawing/2014/main" id="{EFFBC016-9650-F74A-81D2-4B2D051AA8C8}"/>
              </a:ext>
            </a:extLst>
          </p:cNvPr>
          <p:cNvSpPr>
            <a:spLocks noGrp="1"/>
          </p:cNvSpPr>
          <p:nvPr>
            <p:ph type="body" sz="quarter" idx="31"/>
          </p:nvPr>
        </p:nvSpPr>
        <p:spPr>
          <a:xfrm>
            <a:off x="609598" y="4339837"/>
            <a:ext cx="2109298" cy="553998"/>
          </a:xfrm>
        </p:spPr>
        <p:txBody>
          <a:bodyPr/>
          <a:lstStyle/>
          <a:p>
            <a:r>
              <a:rPr lang="en-US" sz="1800"/>
              <a:t>User group pattern service</a:t>
            </a:r>
          </a:p>
        </p:txBody>
      </p:sp>
      <p:sp>
        <p:nvSpPr>
          <p:cNvPr id="10" name="TextBox 9">
            <a:extLst>
              <a:ext uri="{FF2B5EF4-FFF2-40B4-BE49-F238E27FC236}">
                <a16:creationId xmlns:a16="http://schemas.microsoft.com/office/drawing/2014/main" id="{896DB528-5717-6A41-908F-80D2B10236B0}"/>
              </a:ext>
            </a:extLst>
          </p:cNvPr>
          <p:cNvSpPr txBox="1"/>
          <p:nvPr/>
        </p:nvSpPr>
        <p:spPr>
          <a:xfrm>
            <a:off x="3687098" y="1700384"/>
            <a:ext cx="8052618" cy="632930"/>
          </a:xfrm>
          <a:prstGeom prst="rect">
            <a:avLst/>
          </a:prstGeom>
        </p:spPr>
        <p:txBody>
          <a:bodyPr vert="horz" wrap="square" lIns="0" tIns="0" rIns="0" bIns="0" rtlCol="0">
            <a:spAutoFit/>
          </a:bodyPr>
          <a:lstStyle/>
          <a:p>
            <a:pPr marL="0" marR="0" lvl="0" indent="0" algn="l" defTabSz="457062" rtl="0" eaLnBrk="1" fontAlgn="auto" latinLnBrk="0" hangingPunct="1">
              <a:lnSpc>
                <a:spcPct val="120000"/>
              </a:lnSpc>
              <a:spcBef>
                <a:spcPts val="0"/>
              </a:spcBef>
              <a:spcAft>
                <a:spcPts val="0"/>
              </a:spcAft>
              <a:buClrTx/>
              <a:buSzTx/>
              <a:buFont typeface="Arial" panose="020B0604020202020204" pitchFamily="34" charset="0"/>
              <a:buNone/>
              <a:tabLst/>
              <a:defRPr/>
            </a:pPr>
            <a:r>
              <a:rPr kumimoji="0" lang="en-GB" sz="1800" b="0" i="0" u="none" strike="noStrike" kern="1200" cap="none" spc="0" normalizeH="0" baseline="0" noProof="0">
                <a:ln>
                  <a:noFill/>
                </a:ln>
                <a:solidFill>
                  <a:srgbClr val="FCF7F7"/>
                </a:solidFill>
                <a:effectLst/>
                <a:uLnTx/>
                <a:uFillTx/>
                <a:latin typeface="Century Gothic"/>
                <a:ea typeface="+mn-ea"/>
                <a:cs typeface="Times New Roman" panose="02020603050405020304" pitchFamily="18" charset="0"/>
              </a:rPr>
              <a:t>Supplement our built-in optimization with your proprietary data and algorithms to </a:t>
            </a:r>
            <a:r>
              <a:rPr kumimoji="0" lang="en-GB" sz="1800" b="1" i="0" u="none" strike="noStrike" kern="1200" cap="none" spc="0" normalizeH="0" baseline="0" noProof="0">
                <a:ln>
                  <a:noFill/>
                </a:ln>
                <a:solidFill>
                  <a:srgbClr val="FCF7F7"/>
                </a:solidFill>
                <a:effectLst/>
                <a:uLnTx/>
                <a:uFillTx/>
                <a:latin typeface="Century Gothic"/>
                <a:ea typeface="+mn-ea"/>
                <a:cs typeface="Times New Roman" panose="02020603050405020304" pitchFamily="18" charset="0"/>
              </a:rPr>
              <a:t>value impressions dynamically</a:t>
            </a:r>
          </a:p>
        </p:txBody>
      </p:sp>
      <p:sp>
        <p:nvSpPr>
          <p:cNvPr id="11" name="TextBox 10">
            <a:extLst>
              <a:ext uri="{FF2B5EF4-FFF2-40B4-BE49-F238E27FC236}">
                <a16:creationId xmlns:a16="http://schemas.microsoft.com/office/drawing/2014/main" id="{EE55219A-161C-4445-A12D-13B0A19EB65E}"/>
              </a:ext>
            </a:extLst>
          </p:cNvPr>
          <p:cNvSpPr txBox="1"/>
          <p:nvPr/>
        </p:nvSpPr>
        <p:spPr>
          <a:xfrm>
            <a:off x="3687098" y="3149419"/>
            <a:ext cx="7892129" cy="965329"/>
          </a:xfrm>
          <a:prstGeom prst="rect">
            <a:avLst/>
          </a:prstGeom>
        </p:spPr>
        <p:txBody>
          <a:bodyPr vert="horz" wrap="square" lIns="0" tIns="0" rIns="0" bIns="0" rtlCol="0" anchor="t">
            <a:spAutoFit/>
          </a:bodyPr>
          <a:lstStyle/>
          <a:p>
            <a:pPr marL="0" marR="0" lvl="0" indent="0" algn="l" defTabSz="457062" rtl="0" eaLnBrk="1" fontAlgn="auto" latinLnBrk="0" hangingPunct="1">
              <a:lnSpc>
                <a:spcPct val="120000"/>
              </a:lnSpc>
              <a:spcBef>
                <a:spcPts val="0"/>
              </a:spcBef>
              <a:spcAft>
                <a:spcPts val="0"/>
              </a:spcAft>
              <a:buClrTx/>
              <a:buSzTx/>
              <a:buFont typeface="Arial" panose="020B0604020202020204" pitchFamily="34" charset="0"/>
              <a:buNone/>
              <a:tabLst/>
              <a:defRPr/>
            </a:pPr>
            <a:r>
              <a:rPr kumimoji="0" lang="en-US" sz="1800" b="0" i="0" u="none" strike="noStrike" kern="1200" cap="none" spc="0" normalizeH="0" baseline="0" noProof="0">
                <a:ln>
                  <a:noFill/>
                </a:ln>
                <a:solidFill>
                  <a:srgbClr val="FCF7F7"/>
                </a:solidFill>
                <a:effectLst/>
                <a:uLnTx/>
                <a:uFillTx/>
                <a:latin typeface="Century Gothic"/>
                <a:ea typeface="+mn-ea"/>
                <a:cs typeface="Times New Roman"/>
              </a:rPr>
              <a:t>Use our </a:t>
            </a:r>
            <a:r>
              <a:rPr kumimoji="0" lang="en-US" sz="1800" b="1" i="0" u="none" strike="noStrike" kern="1200" cap="none" spc="0" normalizeH="0" baseline="0" noProof="0">
                <a:ln>
                  <a:noFill/>
                </a:ln>
                <a:solidFill>
                  <a:srgbClr val="FCF7F7"/>
                </a:solidFill>
                <a:effectLst/>
                <a:uLnTx/>
                <a:uFillTx/>
                <a:latin typeface="Century Gothic"/>
                <a:ea typeface="+mn-ea"/>
                <a:cs typeface="Times New Roman"/>
              </a:rPr>
              <a:t>ghost bidding technology </a:t>
            </a:r>
            <a:r>
              <a:rPr kumimoji="0" lang="en-US" sz="1800" b="0" i="0" u="none" strike="noStrike" kern="1200" cap="none" spc="0" normalizeH="0" baseline="0" noProof="0">
                <a:ln>
                  <a:noFill/>
                </a:ln>
                <a:solidFill>
                  <a:srgbClr val="FCF7F7"/>
                </a:solidFill>
                <a:effectLst/>
                <a:uLnTx/>
                <a:uFillTx/>
                <a:latin typeface="Century Gothic"/>
                <a:ea typeface="+mn-ea"/>
                <a:cs typeface="Times New Roman"/>
              </a:rPr>
              <a:t>to efficiently execute against test and control groups.</a:t>
            </a:r>
          </a:p>
          <a:p>
            <a:pPr>
              <a:lnSpc>
                <a:spcPct val="120000"/>
              </a:lnSpc>
              <a:spcBef>
                <a:spcPts val="0"/>
              </a:spcBef>
              <a:spcAft>
                <a:spcPts val="0"/>
              </a:spcAft>
              <a:defRPr/>
            </a:pPr>
            <a:r>
              <a:rPr kumimoji="0" lang="en-US" sz="1800" b="0" i="0" u="none" strike="noStrike" kern="1200" cap="none" spc="0" normalizeH="0" baseline="0" noProof="0">
                <a:ln>
                  <a:noFill/>
                </a:ln>
                <a:solidFill>
                  <a:srgbClr val="FCF7F7"/>
                </a:solidFill>
                <a:effectLst/>
                <a:uLnTx/>
                <a:uFillTx/>
                <a:latin typeface="Century Gothic"/>
                <a:ea typeface="+mn-ea"/>
                <a:cs typeface="Times New Roman"/>
              </a:rPr>
              <a:t>Leverage the </a:t>
            </a:r>
            <a:r>
              <a:rPr lang="en-US" sz="1800">
                <a:solidFill>
                  <a:srgbClr val="FCF7F7"/>
                </a:solidFill>
                <a:latin typeface="Century Gothic"/>
                <a:cs typeface="Times New Roman"/>
              </a:rPr>
              <a:t>i</a:t>
            </a:r>
            <a:r>
              <a:rPr lang="en-US" sz="1800" b="1">
                <a:solidFill>
                  <a:srgbClr val="FCF7F7"/>
                </a:solidFill>
                <a:latin typeface="Century Gothic"/>
                <a:cs typeface="Times New Roman"/>
              </a:rPr>
              <a:t>ncrementality </a:t>
            </a:r>
            <a:r>
              <a:rPr kumimoji="0" lang="en-US" sz="1800" b="1" i="0" u="none" strike="noStrike" kern="1200" cap="none" spc="0" normalizeH="0" baseline="0" noProof="0">
                <a:ln>
                  <a:noFill/>
                </a:ln>
                <a:solidFill>
                  <a:srgbClr val="FCF7F7"/>
                </a:solidFill>
                <a:effectLst/>
                <a:uLnTx/>
                <a:uFillTx/>
                <a:latin typeface="Century Gothic"/>
                <a:ea typeface="+mn-ea"/>
                <a:cs typeface="Times New Roman"/>
              </a:rPr>
              <a:t>log-level data feed </a:t>
            </a:r>
            <a:r>
              <a:rPr kumimoji="0" lang="en-US" sz="1800" b="0" i="0" u="none" strike="noStrike" kern="1200" cap="none" spc="0" normalizeH="0" baseline="0" noProof="0">
                <a:ln>
                  <a:noFill/>
                </a:ln>
                <a:solidFill>
                  <a:srgbClr val="FCF7F7"/>
                </a:solidFill>
                <a:effectLst/>
                <a:uLnTx/>
                <a:uFillTx/>
                <a:latin typeface="Century Gothic"/>
                <a:ea typeface="+mn-ea"/>
                <a:cs typeface="Times New Roman"/>
              </a:rPr>
              <a:t>for detailed data</a:t>
            </a:r>
            <a:r>
              <a:rPr lang="en-US" sz="1800">
                <a:solidFill>
                  <a:srgbClr val="FCF7F7"/>
                </a:solidFill>
                <a:latin typeface="Century Gothic"/>
                <a:cs typeface="Times New Roman"/>
              </a:rPr>
              <a:t> </a:t>
            </a:r>
            <a:endParaRPr lang="en-US" sz="1800" b="0" i="0" u="none" strike="noStrike" kern="1200" cap="none" spc="0" normalizeH="0" baseline="0" noProof="0">
              <a:ln>
                <a:noFill/>
              </a:ln>
              <a:solidFill>
                <a:srgbClr val="FCF7F7"/>
              </a:solidFill>
              <a:effectLst/>
              <a:uLnTx/>
              <a:uFillTx/>
              <a:latin typeface="Century Gothic"/>
              <a:cs typeface="Times New Roman" panose="02020603050405020304" pitchFamily="18" charset="0"/>
            </a:endParaRPr>
          </a:p>
        </p:txBody>
      </p:sp>
      <p:sp>
        <p:nvSpPr>
          <p:cNvPr id="14" name="TextBox 13">
            <a:extLst>
              <a:ext uri="{FF2B5EF4-FFF2-40B4-BE49-F238E27FC236}">
                <a16:creationId xmlns:a16="http://schemas.microsoft.com/office/drawing/2014/main" id="{CE89C477-2406-DE4E-A795-77277C5C3CFC}"/>
              </a:ext>
            </a:extLst>
          </p:cNvPr>
          <p:cNvSpPr txBox="1"/>
          <p:nvPr/>
        </p:nvSpPr>
        <p:spPr>
          <a:xfrm>
            <a:off x="3687098" y="4984235"/>
            <a:ext cx="7892128" cy="632930"/>
          </a:xfrm>
          <a:prstGeom prst="rect">
            <a:avLst/>
          </a:prstGeom>
        </p:spPr>
        <p:txBody>
          <a:bodyPr vert="horz" wrap="square" lIns="0" tIns="0" rIns="0" bIns="0" rtlCol="0">
            <a:spAutoFit/>
          </a:bodyPr>
          <a:lstStyle/>
          <a:p>
            <a:pPr marL="0" marR="0" lvl="0" indent="0" algn="l" defTabSz="457062" rtl="0" eaLnBrk="1" fontAlgn="auto" latinLnBrk="0" hangingPunct="1">
              <a:lnSpc>
                <a:spcPct val="120000"/>
              </a:lnSpc>
              <a:spcBef>
                <a:spcPts val="0"/>
              </a:spcBef>
              <a:spcAft>
                <a:spcPts val="0"/>
              </a:spcAft>
              <a:buClrTx/>
              <a:buSzTx/>
              <a:buFont typeface="Arial" panose="020B0604020202020204" pitchFamily="34" charset="0"/>
              <a:buNone/>
              <a:tabLst/>
              <a:defRPr/>
            </a:pPr>
            <a:r>
              <a:rPr kumimoji="0" lang="en-US" sz="1800" b="0" i="0" u="none" strike="noStrike" kern="1200" cap="none" spc="0" normalizeH="0" baseline="0" noProof="0">
                <a:ln>
                  <a:noFill/>
                </a:ln>
                <a:solidFill>
                  <a:srgbClr val="FCF7F7"/>
                </a:solidFill>
                <a:effectLst/>
                <a:uLnTx/>
                <a:uFillTx/>
                <a:latin typeface="Century Gothic"/>
                <a:ea typeface="+mn-ea"/>
                <a:cs typeface="Times New Roman" panose="02020603050405020304" pitchFamily="18" charset="0"/>
              </a:rPr>
              <a:t>Implement </a:t>
            </a:r>
            <a:r>
              <a:rPr kumimoji="0" lang="en-US" sz="1800" b="1" i="0" u="none" strike="noStrike" kern="1200" cap="none" spc="0" normalizeH="0" baseline="0" noProof="0">
                <a:ln>
                  <a:noFill/>
                </a:ln>
                <a:solidFill>
                  <a:srgbClr val="FCF7F7"/>
                </a:solidFill>
                <a:effectLst/>
                <a:uLnTx/>
                <a:uFillTx/>
                <a:latin typeface="Century Gothic"/>
                <a:ea typeface="+mn-ea"/>
                <a:cs typeface="Times New Roman" panose="02020603050405020304" pitchFamily="18" charset="0"/>
              </a:rPr>
              <a:t>advanced A/B testing </a:t>
            </a:r>
            <a:r>
              <a:rPr kumimoji="0" lang="en-US" sz="1800" b="0" i="0" u="none" strike="noStrike" kern="1200" cap="none" spc="0" normalizeH="0" baseline="0" noProof="0">
                <a:ln>
                  <a:noFill/>
                </a:ln>
                <a:solidFill>
                  <a:srgbClr val="FCF7F7"/>
                </a:solidFill>
                <a:effectLst/>
                <a:uLnTx/>
                <a:uFillTx/>
                <a:latin typeface="Century Gothic"/>
                <a:ea typeface="+mn-ea"/>
                <a:cs typeface="Times New Roman" panose="02020603050405020304" pitchFamily="18" charset="0"/>
              </a:rPr>
              <a:t>to assess the effectiveness of several tactics, algorithms or creatives against an audience</a:t>
            </a:r>
          </a:p>
        </p:txBody>
      </p:sp>
    </p:spTree>
    <p:extLst>
      <p:ext uri="{BB962C8B-B14F-4D97-AF65-F5344CB8AC3E}">
        <p14:creationId xmlns:p14="http://schemas.microsoft.com/office/powerpoint/2010/main" val="22960161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717AD652-C8F2-4B6F-B8B1-A6987B1222B7}"/>
              </a:ext>
            </a:extLst>
          </p:cNvPr>
          <p:cNvPicPr>
            <a:picLocks noChangeAspect="1"/>
          </p:cNvPicPr>
          <p:nvPr/>
        </p:nvPicPr>
        <p:blipFill rotWithShape="1">
          <a:blip r:embed="rId2"/>
          <a:srcRect l="-8" t="7160" r="8" b="30013"/>
          <a:stretch/>
        </p:blipFill>
        <p:spPr>
          <a:xfrm>
            <a:off x="932" y="2965"/>
            <a:ext cx="12186960" cy="1597236"/>
          </a:xfrm>
          <a:prstGeom prst="rect">
            <a:avLst/>
          </a:prstGeom>
        </p:spPr>
      </p:pic>
      <p:sp>
        <p:nvSpPr>
          <p:cNvPr id="3" name="Title 2">
            <a:extLst>
              <a:ext uri="{FF2B5EF4-FFF2-40B4-BE49-F238E27FC236}">
                <a16:creationId xmlns:a16="http://schemas.microsoft.com/office/drawing/2014/main" id="{A9CC770E-CB9C-D94A-800D-E5CAE601421C}"/>
              </a:ext>
            </a:extLst>
          </p:cNvPr>
          <p:cNvSpPr>
            <a:spLocks noGrp="1"/>
          </p:cNvSpPr>
          <p:nvPr>
            <p:ph type="title"/>
          </p:nvPr>
        </p:nvSpPr>
        <p:spPr/>
        <p:txBody>
          <a:bodyPr/>
          <a:lstStyle/>
          <a:p>
            <a:r>
              <a:rPr lang="en-US"/>
              <a:t>Advanced Customization</a:t>
            </a:r>
          </a:p>
        </p:txBody>
      </p:sp>
      <p:sp>
        <p:nvSpPr>
          <p:cNvPr id="7" name="Text Placeholder 6">
            <a:extLst>
              <a:ext uri="{FF2B5EF4-FFF2-40B4-BE49-F238E27FC236}">
                <a16:creationId xmlns:a16="http://schemas.microsoft.com/office/drawing/2014/main" id="{1FDF4FD1-D741-DB4E-A40E-E01E1C19F586}"/>
              </a:ext>
            </a:extLst>
          </p:cNvPr>
          <p:cNvSpPr>
            <a:spLocks noGrp="1"/>
          </p:cNvSpPr>
          <p:nvPr>
            <p:ph type="body" sz="quarter" idx="24"/>
          </p:nvPr>
        </p:nvSpPr>
        <p:spPr>
          <a:xfrm>
            <a:off x="611027" y="2459756"/>
            <a:ext cx="3404919" cy="1938992"/>
          </a:xfrm>
        </p:spPr>
        <p:txBody>
          <a:bodyPr/>
          <a:lstStyle/>
          <a:p>
            <a:pPr lvl="1"/>
            <a:r>
              <a:rPr lang="en-GB">
                <a:solidFill>
                  <a:schemeClr val="bg2"/>
                </a:solidFill>
              </a:rPr>
              <a:t>Build a bidding strategy tailored to your  advertisers’ needs </a:t>
            </a:r>
            <a:br>
              <a:rPr lang="en-GB">
                <a:solidFill>
                  <a:schemeClr val="bg2"/>
                </a:solidFill>
              </a:rPr>
            </a:br>
            <a:r>
              <a:rPr lang="en-GB">
                <a:solidFill>
                  <a:schemeClr val="bg2"/>
                </a:solidFill>
              </a:rPr>
              <a:t>using the most customizable platform</a:t>
            </a:r>
          </a:p>
        </p:txBody>
      </p:sp>
      <p:sp>
        <p:nvSpPr>
          <p:cNvPr id="8" name="Text Placeholder 7">
            <a:extLst>
              <a:ext uri="{FF2B5EF4-FFF2-40B4-BE49-F238E27FC236}">
                <a16:creationId xmlns:a16="http://schemas.microsoft.com/office/drawing/2014/main" id="{45362829-7ABA-8B4D-872D-C62D024E5C29}"/>
              </a:ext>
            </a:extLst>
          </p:cNvPr>
          <p:cNvSpPr>
            <a:spLocks noGrp="1"/>
          </p:cNvSpPr>
          <p:nvPr>
            <p:ph type="body" sz="quarter" idx="28"/>
          </p:nvPr>
        </p:nvSpPr>
        <p:spPr/>
        <p:txBody>
          <a:bodyPr/>
          <a:lstStyle/>
          <a:p>
            <a:endParaRPr lang="en-US">
              <a:solidFill>
                <a:schemeClr val="accent1"/>
              </a:solidFill>
            </a:endParaRPr>
          </a:p>
        </p:txBody>
      </p:sp>
      <p:graphicFrame>
        <p:nvGraphicFramePr>
          <p:cNvPr id="14" name="Table 13">
            <a:extLst>
              <a:ext uri="{FF2B5EF4-FFF2-40B4-BE49-F238E27FC236}">
                <a16:creationId xmlns:a16="http://schemas.microsoft.com/office/drawing/2014/main" id="{A2068686-C818-7643-92DE-62CD1C83E02D}"/>
              </a:ext>
            </a:extLst>
          </p:cNvPr>
          <p:cNvGraphicFramePr>
            <a:graphicFrameLocks noGrp="1"/>
          </p:cNvGraphicFramePr>
          <p:nvPr/>
        </p:nvGraphicFramePr>
        <p:xfrm>
          <a:off x="5016845" y="3436647"/>
          <a:ext cx="6598512" cy="1934937"/>
        </p:xfrm>
        <a:graphic>
          <a:graphicData uri="http://schemas.openxmlformats.org/drawingml/2006/table">
            <a:tbl>
              <a:tblPr firstRow="1" bandRow="1">
                <a:tableStyleId>{93202EC6-A47B-4BFF-BA75-53F3E808E24B}</a:tableStyleId>
              </a:tblPr>
              <a:tblGrid>
                <a:gridCol w="3138616">
                  <a:extLst>
                    <a:ext uri="{9D8B030D-6E8A-4147-A177-3AD203B41FA5}">
                      <a16:colId xmlns:a16="http://schemas.microsoft.com/office/drawing/2014/main" val="2462414036"/>
                    </a:ext>
                  </a:extLst>
                </a:gridCol>
                <a:gridCol w="491655">
                  <a:extLst>
                    <a:ext uri="{9D8B030D-6E8A-4147-A177-3AD203B41FA5}">
                      <a16:colId xmlns:a16="http://schemas.microsoft.com/office/drawing/2014/main" val="909954628"/>
                    </a:ext>
                  </a:extLst>
                </a:gridCol>
                <a:gridCol w="2968241">
                  <a:extLst>
                    <a:ext uri="{9D8B030D-6E8A-4147-A177-3AD203B41FA5}">
                      <a16:colId xmlns:a16="http://schemas.microsoft.com/office/drawing/2014/main" val="2962180989"/>
                    </a:ext>
                  </a:extLst>
                </a:gridCol>
              </a:tblGrid>
              <a:tr h="0">
                <a:tc>
                  <a:txBody>
                    <a:bodyPr/>
                    <a:lstStyle/>
                    <a:p>
                      <a:r>
                        <a:rPr lang="en-US" sz="1600" b="1">
                          <a:solidFill>
                            <a:schemeClr val="bg2"/>
                          </a:solidFill>
                        </a:rPr>
                        <a:t>Custom models</a:t>
                      </a:r>
                    </a:p>
                  </a:txBody>
                  <a:tcPr marL="0" marR="0" marT="0" marB="180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800" b="1">
                        <a:solidFill>
                          <a:schemeClr val="bg2"/>
                        </a:solidFill>
                      </a:endParaRPr>
                    </a:p>
                  </a:txBody>
                  <a:tcPr marL="0" marR="0" marT="0" marB="180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457062" rtl="0" eaLnBrk="1" fontAlgn="auto" latinLnBrk="0" hangingPunct="1">
                        <a:lnSpc>
                          <a:spcPct val="100000"/>
                        </a:lnSpc>
                        <a:spcBef>
                          <a:spcPts val="400"/>
                        </a:spcBef>
                        <a:spcAft>
                          <a:spcPts val="400"/>
                        </a:spcAft>
                        <a:buClrTx/>
                        <a:buSzTx/>
                        <a:buFont typeface="Arial" panose="020B0604020202020204" pitchFamily="34" charset="0"/>
                        <a:buNone/>
                        <a:tabLst/>
                        <a:defRPr/>
                      </a:pPr>
                      <a:r>
                        <a:rPr lang="en-US" sz="1600" b="1">
                          <a:solidFill>
                            <a:schemeClr val="bg2"/>
                          </a:solidFill>
                        </a:rPr>
                        <a:t>Advanced tools</a:t>
                      </a:r>
                    </a:p>
                  </a:txBody>
                  <a:tcPr marL="0" marR="0" marT="0" marB="180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98834435"/>
                  </a:ext>
                </a:extLst>
              </a:tr>
              <a:tr h="1511097">
                <a:tc>
                  <a:txBody>
                    <a:bodyPr/>
                    <a:lstStyle/>
                    <a:p>
                      <a:pPr defTabSz="182880">
                        <a:lnSpc>
                          <a:spcPct val="120000"/>
                        </a:lnSpc>
                        <a:spcBef>
                          <a:spcPts val="0"/>
                        </a:spcBef>
                        <a:spcAft>
                          <a:spcPts val="0"/>
                        </a:spcAft>
                      </a:pPr>
                      <a:r>
                        <a:rPr lang="en-GB" sz="1400" b="0">
                          <a:solidFill>
                            <a:schemeClr val="bg2"/>
                          </a:solidFill>
                        </a:rPr>
                        <a:t>Leverage your data science expertise to build algorithms that are as detailed and expressive as you need </a:t>
                      </a: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defTabSz="182880">
                        <a:lnSpc>
                          <a:spcPct val="120000"/>
                        </a:lnSpc>
                      </a:pPr>
                      <a:endParaRPr lang="en-US" sz="1400" b="1">
                        <a:solidFill>
                          <a:schemeClr val="bg2"/>
                        </a:solidFill>
                      </a:endParaRPr>
                    </a:p>
                  </a:txBody>
                  <a:tcPr marL="0" marR="0" marT="182832"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82880" rtl="0" eaLnBrk="1" fontAlgn="auto" latinLnBrk="0" hangingPunct="1">
                        <a:lnSpc>
                          <a:spcPct val="120000"/>
                        </a:lnSpc>
                        <a:spcBef>
                          <a:spcPts val="400"/>
                        </a:spcBef>
                        <a:spcAft>
                          <a:spcPts val="400"/>
                        </a:spcAft>
                        <a:buClrTx/>
                        <a:buSzTx/>
                        <a:buFont typeface="Arial" panose="020B0604020202020204" pitchFamily="34" charset="0"/>
                        <a:buNone/>
                        <a:tabLst/>
                        <a:defRPr/>
                      </a:pPr>
                      <a:r>
                        <a:rPr lang="en-GB" sz="1400" b="0">
                          <a:solidFill>
                            <a:schemeClr val="bg2"/>
                          </a:solidFill>
                        </a:rPr>
                        <a:t>Measure and optimize the effectiveness of your campaigns using our unique set of advanced testing tools</a:t>
                      </a: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72370371"/>
                  </a:ext>
                </a:extLst>
              </a:tr>
            </a:tbl>
          </a:graphicData>
        </a:graphic>
      </p:graphicFrame>
      <p:sp>
        <p:nvSpPr>
          <p:cNvPr id="16" name="Freeform 15">
            <a:extLst>
              <a:ext uri="{FF2B5EF4-FFF2-40B4-BE49-F238E27FC236}">
                <a16:creationId xmlns:a16="http://schemas.microsoft.com/office/drawing/2014/main" id="{63149F6E-D9E1-3945-922C-C56234DBA3A3}"/>
              </a:ext>
            </a:extLst>
          </p:cNvPr>
          <p:cNvSpPr>
            <a:spLocks noChangeAspect="1" noEditPoints="1"/>
          </p:cNvSpPr>
          <p:nvPr/>
        </p:nvSpPr>
        <p:spPr bwMode="auto">
          <a:xfrm>
            <a:off x="5044613" y="2562626"/>
            <a:ext cx="759626" cy="624419"/>
          </a:xfrm>
          <a:custGeom>
            <a:avLst/>
            <a:gdLst>
              <a:gd name="T0" fmla="*/ 44 w 2180"/>
              <a:gd name="T1" fmla="*/ 44 h 1792"/>
              <a:gd name="T2" fmla="*/ 1 w 2180"/>
              <a:gd name="T3" fmla="*/ 365 h 1792"/>
              <a:gd name="T4" fmla="*/ 91 w 2180"/>
              <a:gd name="T5" fmla="*/ 487 h 1792"/>
              <a:gd name="T6" fmla="*/ 2103 w 2180"/>
              <a:gd name="T7" fmla="*/ 481 h 1792"/>
              <a:gd name="T8" fmla="*/ 2180 w 2180"/>
              <a:gd name="T9" fmla="*/ 350 h 1792"/>
              <a:gd name="T10" fmla="*/ 2126 w 2180"/>
              <a:gd name="T11" fmla="*/ 35 h 1792"/>
              <a:gd name="T12" fmla="*/ 2118 w 2180"/>
              <a:gd name="T13" fmla="*/ 359 h 1792"/>
              <a:gd name="T14" fmla="*/ 2066 w 2180"/>
              <a:gd name="T15" fmla="*/ 431 h 1792"/>
              <a:gd name="T16" fmla="*/ 107 w 2180"/>
              <a:gd name="T17" fmla="*/ 427 h 1792"/>
              <a:gd name="T18" fmla="*/ 62 w 2180"/>
              <a:gd name="T19" fmla="*/ 350 h 1792"/>
              <a:gd name="T20" fmla="*/ 92 w 2180"/>
              <a:gd name="T21" fmla="*/ 81 h 1792"/>
              <a:gd name="T22" fmla="*/ 2050 w 2180"/>
              <a:gd name="T23" fmla="*/ 63 h 1792"/>
              <a:gd name="T24" fmla="*/ 2116 w 2180"/>
              <a:gd name="T25" fmla="*/ 123 h 1792"/>
              <a:gd name="T26" fmla="*/ 1976 w 2180"/>
              <a:gd name="T27" fmla="*/ 275 h 1792"/>
              <a:gd name="T28" fmla="*/ 1281 w 2180"/>
              <a:gd name="T29" fmla="*/ 261 h 1792"/>
              <a:gd name="T30" fmla="*/ 1310 w 2180"/>
              <a:gd name="T31" fmla="*/ 219 h 1792"/>
              <a:gd name="T32" fmla="*/ 1989 w 2180"/>
              <a:gd name="T33" fmla="*/ 249 h 1792"/>
              <a:gd name="T34" fmla="*/ 322 w 2180"/>
              <a:gd name="T35" fmla="*/ 316 h 1792"/>
              <a:gd name="T36" fmla="*/ 220 w 2180"/>
              <a:gd name="T37" fmla="*/ 212 h 1792"/>
              <a:gd name="T38" fmla="*/ 322 w 2180"/>
              <a:gd name="T39" fmla="*/ 184 h 1792"/>
              <a:gd name="T40" fmla="*/ 148 w 2180"/>
              <a:gd name="T41" fmla="*/ 648 h 1792"/>
              <a:gd name="T42" fmla="*/ 26 w 2180"/>
              <a:gd name="T43" fmla="*/ 713 h 1792"/>
              <a:gd name="T44" fmla="*/ 6 w 2180"/>
              <a:gd name="T45" fmla="*/ 1041 h 1792"/>
              <a:gd name="T46" fmla="*/ 118 w 2180"/>
              <a:gd name="T47" fmla="*/ 1143 h 1792"/>
              <a:gd name="T48" fmla="*/ 2126 w 2180"/>
              <a:gd name="T49" fmla="*/ 1112 h 1792"/>
              <a:gd name="T50" fmla="*/ 2180 w 2180"/>
              <a:gd name="T51" fmla="*/ 796 h 1792"/>
              <a:gd name="T52" fmla="*/ 2103 w 2180"/>
              <a:gd name="T53" fmla="*/ 666 h 1792"/>
              <a:gd name="T54" fmla="*/ 2116 w 2180"/>
              <a:gd name="T55" fmla="*/ 1023 h 1792"/>
              <a:gd name="T56" fmla="*/ 2050 w 2180"/>
              <a:gd name="T57" fmla="*/ 1082 h 1792"/>
              <a:gd name="T58" fmla="*/ 92 w 2180"/>
              <a:gd name="T59" fmla="*/ 1064 h 1792"/>
              <a:gd name="T60" fmla="*/ 62 w 2180"/>
              <a:gd name="T61" fmla="*/ 796 h 1792"/>
              <a:gd name="T62" fmla="*/ 107 w 2180"/>
              <a:gd name="T63" fmla="*/ 720 h 1792"/>
              <a:gd name="T64" fmla="*/ 2066 w 2180"/>
              <a:gd name="T65" fmla="*/ 716 h 1792"/>
              <a:gd name="T66" fmla="*/ 2118 w 2180"/>
              <a:gd name="T67" fmla="*/ 787 h 1792"/>
              <a:gd name="T68" fmla="*/ 1964 w 2180"/>
              <a:gd name="T69" fmla="*/ 927 h 1792"/>
              <a:gd name="T70" fmla="*/ 1279 w 2180"/>
              <a:gd name="T71" fmla="*/ 896 h 1792"/>
              <a:gd name="T72" fmla="*/ 1959 w 2180"/>
              <a:gd name="T73" fmla="*/ 866 h 1792"/>
              <a:gd name="T74" fmla="*/ 352 w 2180"/>
              <a:gd name="T75" fmla="*/ 933 h 1792"/>
              <a:gd name="T76" fmla="*/ 249 w 2180"/>
              <a:gd name="T77" fmla="*/ 963 h 1792"/>
              <a:gd name="T78" fmla="*/ 221 w 2180"/>
              <a:gd name="T79" fmla="*/ 854 h 1792"/>
              <a:gd name="T80" fmla="*/ 334 w 2180"/>
              <a:gd name="T81" fmla="*/ 833 h 1792"/>
              <a:gd name="T82" fmla="*/ 1298 w 2180"/>
              <a:gd name="T83" fmla="*/ 1572 h 1792"/>
              <a:gd name="T84" fmla="*/ 1288 w 2180"/>
              <a:gd name="T85" fmla="*/ 1522 h 1792"/>
              <a:gd name="T86" fmla="*/ 1984 w 2180"/>
              <a:gd name="T87" fmla="*/ 1527 h 1792"/>
              <a:gd name="T88" fmla="*/ 1964 w 2180"/>
              <a:gd name="T89" fmla="*/ 1573 h 1792"/>
              <a:gd name="T90" fmla="*/ 329 w 2180"/>
              <a:gd name="T91" fmla="*/ 1609 h 1792"/>
              <a:gd name="T92" fmla="*/ 220 w 2180"/>
              <a:gd name="T93" fmla="*/ 1580 h 1792"/>
              <a:gd name="T94" fmla="*/ 322 w 2180"/>
              <a:gd name="T95" fmla="*/ 1477 h 1792"/>
              <a:gd name="T96" fmla="*/ 2180 w 2180"/>
              <a:gd name="T97" fmla="*/ 1444 h 1792"/>
              <a:gd name="T98" fmla="*/ 2126 w 2180"/>
              <a:gd name="T99" fmla="*/ 1759 h 1792"/>
              <a:gd name="T100" fmla="*/ 367 w 2180"/>
              <a:gd name="T101" fmla="*/ 1791 h 1792"/>
              <a:gd name="T102" fmla="*/ 357 w 2180"/>
              <a:gd name="T103" fmla="*/ 1741 h 1792"/>
              <a:gd name="T104" fmla="*/ 2073 w 2180"/>
              <a:gd name="T105" fmla="*/ 1721 h 1792"/>
              <a:gd name="T106" fmla="*/ 2120 w 2180"/>
              <a:gd name="T107" fmla="*/ 1644 h 1792"/>
              <a:gd name="T108" fmla="*/ 2088 w 2180"/>
              <a:gd name="T109" fmla="*/ 1375 h 1792"/>
              <a:gd name="T110" fmla="*/ 131 w 2180"/>
              <a:gd name="T111" fmla="*/ 1357 h 1792"/>
              <a:gd name="T112" fmla="*/ 65 w 2180"/>
              <a:gd name="T113" fmla="*/ 1417 h 1792"/>
              <a:gd name="T114" fmla="*/ 42 w 2180"/>
              <a:gd name="T115" fmla="*/ 1672 h 1792"/>
              <a:gd name="T116" fmla="*/ 0 w 2180"/>
              <a:gd name="T117" fmla="*/ 1644 h 1792"/>
              <a:gd name="T118" fmla="*/ 54 w 2180"/>
              <a:gd name="T119" fmla="*/ 1329 h 1792"/>
              <a:gd name="T120" fmla="*/ 2062 w 2180"/>
              <a:gd name="T121" fmla="*/ 1297 h 1792"/>
              <a:gd name="T122" fmla="*/ 2174 w 2180"/>
              <a:gd name="T123" fmla="*/ 1399 h 17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180" h="1792">
                <a:moveTo>
                  <a:pt x="2032" y="0"/>
                </a:moveTo>
                <a:lnTo>
                  <a:pt x="148" y="0"/>
                </a:lnTo>
                <a:lnTo>
                  <a:pt x="148" y="0"/>
                </a:lnTo>
                <a:lnTo>
                  <a:pt x="134" y="1"/>
                </a:lnTo>
                <a:lnTo>
                  <a:pt x="118" y="4"/>
                </a:lnTo>
                <a:lnTo>
                  <a:pt x="104" y="8"/>
                </a:lnTo>
                <a:lnTo>
                  <a:pt x="91" y="12"/>
                </a:lnTo>
                <a:lnTo>
                  <a:pt x="77" y="18"/>
                </a:lnTo>
                <a:lnTo>
                  <a:pt x="65" y="26"/>
                </a:lnTo>
                <a:lnTo>
                  <a:pt x="54" y="35"/>
                </a:lnTo>
                <a:lnTo>
                  <a:pt x="44" y="44"/>
                </a:lnTo>
                <a:lnTo>
                  <a:pt x="33" y="54"/>
                </a:lnTo>
                <a:lnTo>
                  <a:pt x="26" y="66"/>
                </a:lnTo>
                <a:lnTo>
                  <a:pt x="18" y="78"/>
                </a:lnTo>
                <a:lnTo>
                  <a:pt x="12" y="91"/>
                </a:lnTo>
                <a:lnTo>
                  <a:pt x="6" y="104"/>
                </a:lnTo>
                <a:lnTo>
                  <a:pt x="3" y="118"/>
                </a:lnTo>
                <a:lnTo>
                  <a:pt x="1" y="134"/>
                </a:lnTo>
                <a:lnTo>
                  <a:pt x="0" y="149"/>
                </a:lnTo>
                <a:lnTo>
                  <a:pt x="0" y="350"/>
                </a:lnTo>
                <a:lnTo>
                  <a:pt x="0" y="350"/>
                </a:lnTo>
                <a:lnTo>
                  <a:pt x="1" y="365"/>
                </a:lnTo>
                <a:lnTo>
                  <a:pt x="3" y="381"/>
                </a:lnTo>
                <a:lnTo>
                  <a:pt x="6" y="395"/>
                </a:lnTo>
                <a:lnTo>
                  <a:pt x="12" y="408"/>
                </a:lnTo>
                <a:lnTo>
                  <a:pt x="18" y="420"/>
                </a:lnTo>
                <a:lnTo>
                  <a:pt x="26" y="433"/>
                </a:lnTo>
                <a:lnTo>
                  <a:pt x="33" y="445"/>
                </a:lnTo>
                <a:lnTo>
                  <a:pt x="44" y="455"/>
                </a:lnTo>
                <a:lnTo>
                  <a:pt x="54" y="464"/>
                </a:lnTo>
                <a:lnTo>
                  <a:pt x="65" y="473"/>
                </a:lnTo>
                <a:lnTo>
                  <a:pt x="77" y="481"/>
                </a:lnTo>
                <a:lnTo>
                  <a:pt x="91" y="487"/>
                </a:lnTo>
                <a:lnTo>
                  <a:pt x="104" y="492"/>
                </a:lnTo>
                <a:lnTo>
                  <a:pt x="118" y="495"/>
                </a:lnTo>
                <a:lnTo>
                  <a:pt x="134" y="497"/>
                </a:lnTo>
                <a:lnTo>
                  <a:pt x="148" y="499"/>
                </a:lnTo>
                <a:lnTo>
                  <a:pt x="2032" y="499"/>
                </a:lnTo>
                <a:lnTo>
                  <a:pt x="2032" y="499"/>
                </a:lnTo>
                <a:lnTo>
                  <a:pt x="2048" y="497"/>
                </a:lnTo>
                <a:lnTo>
                  <a:pt x="2062" y="495"/>
                </a:lnTo>
                <a:lnTo>
                  <a:pt x="2076" y="492"/>
                </a:lnTo>
                <a:lnTo>
                  <a:pt x="2090" y="487"/>
                </a:lnTo>
                <a:lnTo>
                  <a:pt x="2103" y="481"/>
                </a:lnTo>
                <a:lnTo>
                  <a:pt x="2116" y="473"/>
                </a:lnTo>
                <a:lnTo>
                  <a:pt x="2126" y="464"/>
                </a:lnTo>
                <a:lnTo>
                  <a:pt x="2138" y="455"/>
                </a:lnTo>
                <a:lnTo>
                  <a:pt x="2147" y="445"/>
                </a:lnTo>
                <a:lnTo>
                  <a:pt x="2156" y="433"/>
                </a:lnTo>
                <a:lnTo>
                  <a:pt x="2163" y="420"/>
                </a:lnTo>
                <a:lnTo>
                  <a:pt x="2168" y="408"/>
                </a:lnTo>
                <a:lnTo>
                  <a:pt x="2174" y="395"/>
                </a:lnTo>
                <a:lnTo>
                  <a:pt x="2177" y="381"/>
                </a:lnTo>
                <a:lnTo>
                  <a:pt x="2180" y="365"/>
                </a:lnTo>
                <a:lnTo>
                  <a:pt x="2180" y="350"/>
                </a:lnTo>
                <a:lnTo>
                  <a:pt x="2180" y="149"/>
                </a:lnTo>
                <a:lnTo>
                  <a:pt x="2180" y="149"/>
                </a:lnTo>
                <a:lnTo>
                  <a:pt x="2180" y="134"/>
                </a:lnTo>
                <a:lnTo>
                  <a:pt x="2177" y="118"/>
                </a:lnTo>
                <a:lnTo>
                  <a:pt x="2174" y="104"/>
                </a:lnTo>
                <a:lnTo>
                  <a:pt x="2168" y="91"/>
                </a:lnTo>
                <a:lnTo>
                  <a:pt x="2163" y="78"/>
                </a:lnTo>
                <a:lnTo>
                  <a:pt x="2156" y="66"/>
                </a:lnTo>
                <a:lnTo>
                  <a:pt x="2147" y="54"/>
                </a:lnTo>
                <a:lnTo>
                  <a:pt x="2138" y="44"/>
                </a:lnTo>
                <a:lnTo>
                  <a:pt x="2126" y="35"/>
                </a:lnTo>
                <a:lnTo>
                  <a:pt x="2116" y="26"/>
                </a:lnTo>
                <a:lnTo>
                  <a:pt x="2103" y="18"/>
                </a:lnTo>
                <a:lnTo>
                  <a:pt x="2090" y="12"/>
                </a:lnTo>
                <a:lnTo>
                  <a:pt x="2076" y="8"/>
                </a:lnTo>
                <a:lnTo>
                  <a:pt x="2062" y="4"/>
                </a:lnTo>
                <a:lnTo>
                  <a:pt x="2048" y="1"/>
                </a:lnTo>
                <a:lnTo>
                  <a:pt x="2032" y="0"/>
                </a:lnTo>
                <a:lnTo>
                  <a:pt x="2032" y="0"/>
                </a:lnTo>
                <a:close/>
                <a:moveTo>
                  <a:pt x="2120" y="350"/>
                </a:moveTo>
                <a:lnTo>
                  <a:pt x="2120" y="350"/>
                </a:lnTo>
                <a:lnTo>
                  <a:pt x="2118" y="359"/>
                </a:lnTo>
                <a:lnTo>
                  <a:pt x="2117" y="368"/>
                </a:lnTo>
                <a:lnTo>
                  <a:pt x="2116" y="375"/>
                </a:lnTo>
                <a:lnTo>
                  <a:pt x="2113" y="384"/>
                </a:lnTo>
                <a:lnTo>
                  <a:pt x="2109" y="392"/>
                </a:lnTo>
                <a:lnTo>
                  <a:pt x="2104" y="399"/>
                </a:lnTo>
                <a:lnTo>
                  <a:pt x="2099" y="405"/>
                </a:lnTo>
                <a:lnTo>
                  <a:pt x="2094" y="411"/>
                </a:lnTo>
                <a:lnTo>
                  <a:pt x="2088" y="418"/>
                </a:lnTo>
                <a:lnTo>
                  <a:pt x="2081" y="422"/>
                </a:lnTo>
                <a:lnTo>
                  <a:pt x="2073" y="427"/>
                </a:lnTo>
                <a:lnTo>
                  <a:pt x="2066" y="431"/>
                </a:lnTo>
                <a:lnTo>
                  <a:pt x="2058" y="433"/>
                </a:lnTo>
                <a:lnTo>
                  <a:pt x="2050" y="436"/>
                </a:lnTo>
                <a:lnTo>
                  <a:pt x="2041" y="437"/>
                </a:lnTo>
                <a:lnTo>
                  <a:pt x="2032" y="437"/>
                </a:lnTo>
                <a:lnTo>
                  <a:pt x="148" y="437"/>
                </a:lnTo>
                <a:lnTo>
                  <a:pt x="148" y="437"/>
                </a:lnTo>
                <a:lnTo>
                  <a:pt x="139" y="437"/>
                </a:lnTo>
                <a:lnTo>
                  <a:pt x="131" y="436"/>
                </a:lnTo>
                <a:lnTo>
                  <a:pt x="122" y="433"/>
                </a:lnTo>
                <a:lnTo>
                  <a:pt x="114" y="431"/>
                </a:lnTo>
                <a:lnTo>
                  <a:pt x="107" y="427"/>
                </a:lnTo>
                <a:lnTo>
                  <a:pt x="100" y="422"/>
                </a:lnTo>
                <a:lnTo>
                  <a:pt x="92" y="418"/>
                </a:lnTo>
                <a:lnTo>
                  <a:pt x="87" y="411"/>
                </a:lnTo>
                <a:lnTo>
                  <a:pt x="81" y="405"/>
                </a:lnTo>
                <a:lnTo>
                  <a:pt x="76" y="399"/>
                </a:lnTo>
                <a:lnTo>
                  <a:pt x="72" y="392"/>
                </a:lnTo>
                <a:lnTo>
                  <a:pt x="68" y="384"/>
                </a:lnTo>
                <a:lnTo>
                  <a:pt x="65" y="375"/>
                </a:lnTo>
                <a:lnTo>
                  <a:pt x="63" y="368"/>
                </a:lnTo>
                <a:lnTo>
                  <a:pt x="62" y="359"/>
                </a:lnTo>
                <a:lnTo>
                  <a:pt x="62" y="350"/>
                </a:lnTo>
                <a:lnTo>
                  <a:pt x="62" y="149"/>
                </a:lnTo>
                <a:lnTo>
                  <a:pt x="62" y="149"/>
                </a:lnTo>
                <a:lnTo>
                  <a:pt x="62" y="140"/>
                </a:lnTo>
                <a:lnTo>
                  <a:pt x="63" y="131"/>
                </a:lnTo>
                <a:lnTo>
                  <a:pt x="65" y="123"/>
                </a:lnTo>
                <a:lnTo>
                  <a:pt x="68" y="114"/>
                </a:lnTo>
                <a:lnTo>
                  <a:pt x="72" y="107"/>
                </a:lnTo>
                <a:lnTo>
                  <a:pt x="76" y="100"/>
                </a:lnTo>
                <a:lnTo>
                  <a:pt x="81" y="94"/>
                </a:lnTo>
                <a:lnTo>
                  <a:pt x="87" y="87"/>
                </a:lnTo>
                <a:lnTo>
                  <a:pt x="92" y="81"/>
                </a:lnTo>
                <a:lnTo>
                  <a:pt x="100" y="77"/>
                </a:lnTo>
                <a:lnTo>
                  <a:pt x="107" y="72"/>
                </a:lnTo>
                <a:lnTo>
                  <a:pt x="114" y="68"/>
                </a:lnTo>
                <a:lnTo>
                  <a:pt x="122" y="66"/>
                </a:lnTo>
                <a:lnTo>
                  <a:pt x="131" y="63"/>
                </a:lnTo>
                <a:lnTo>
                  <a:pt x="139" y="62"/>
                </a:lnTo>
                <a:lnTo>
                  <a:pt x="148" y="62"/>
                </a:lnTo>
                <a:lnTo>
                  <a:pt x="2032" y="62"/>
                </a:lnTo>
                <a:lnTo>
                  <a:pt x="2032" y="62"/>
                </a:lnTo>
                <a:lnTo>
                  <a:pt x="2041" y="62"/>
                </a:lnTo>
                <a:lnTo>
                  <a:pt x="2050" y="63"/>
                </a:lnTo>
                <a:lnTo>
                  <a:pt x="2058" y="66"/>
                </a:lnTo>
                <a:lnTo>
                  <a:pt x="2066" y="68"/>
                </a:lnTo>
                <a:lnTo>
                  <a:pt x="2073" y="72"/>
                </a:lnTo>
                <a:lnTo>
                  <a:pt x="2081" y="77"/>
                </a:lnTo>
                <a:lnTo>
                  <a:pt x="2088" y="81"/>
                </a:lnTo>
                <a:lnTo>
                  <a:pt x="2094" y="87"/>
                </a:lnTo>
                <a:lnTo>
                  <a:pt x="2099" y="94"/>
                </a:lnTo>
                <a:lnTo>
                  <a:pt x="2104" y="100"/>
                </a:lnTo>
                <a:lnTo>
                  <a:pt x="2109" y="107"/>
                </a:lnTo>
                <a:lnTo>
                  <a:pt x="2113" y="114"/>
                </a:lnTo>
                <a:lnTo>
                  <a:pt x="2116" y="123"/>
                </a:lnTo>
                <a:lnTo>
                  <a:pt x="2117" y="131"/>
                </a:lnTo>
                <a:lnTo>
                  <a:pt x="2118" y="140"/>
                </a:lnTo>
                <a:lnTo>
                  <a:pt x="2120" y="149"/>
                </a:lnTo>
                <a:lnTo>
                  <a:pt x="2120" y="350"/>
                </a:lnTo>
                <a:close/>
                <a:moveTo>
                  <a:pt x="1989" y="249"/>
                </a:moveTo>
                <a:lnTo>
                  <a:pt x="1989" y="249"/>
                </a:lnTo>
                <a:lnTo>
                  <a:pt x="1989" y="256"/>
                </a:lnTo>
                <a:lnTo>
                  <a:pt x="1987" y="261"/>
                </a:lnTo>
                <a:lnTo>
                  <a:pt x="1984" y="266"/>
                </a:lnTo>
                <a:lnTo>
                  <a:pt x="1981" y="271"/>
                </a:lnTo>
                <a:lnTo>
                  <a:pt x="1976" y="275"/>
                </a:lnTo>
                <a:lnTo>
                  <a:pt x="1971" y="278"/>
                </a:lnTo>
                <a:lnTo>
                  <a:pt x="1964" y="279"/>
                </a:lnTo>
                <a:lnTo>
                  <a:pt x="1959" y="280"/>
                </a:lnTo>
                <a:lnTo>
                  <a:pt x="1310" y="280"/>
                </a:lnTo>
                <a:lnTo>
                  <a:pt x="1310" y="280"/>
                </a:lnTo>
                <a:lnTo>
                  <a:pt x="1304" y="279"/>
                </a:lnTo>
                <a:lnTo>
                  <a:pt x="1298" y="278"/>
                </a:lnTo>
                <a:lnTo>
                  <a:pt x="1293" y="275"/>
                </a:lnTo>
                <a:lnTo>
                  <a:pt x="1288" y="271"/>
                </a:lnTo>
                <a:lnTo>
                  <a:pt x="1285" y="266"/>
                </a:lnTo>
                <a:lnTo>
                  <a:pt x="1281" y="261"/>
                </a:lnTo>
                <a:lnTo>
                  <a:pt x="1280" y="256"/>
                </a:lnTo>
                <a:lnTo>
                  <a:pt x="1279" y="249"/>
                </a:lnTo>
                <a:lnTo>
                  <a:pt x="1279" y="249"/>
                </a:lnTo>
                <a:lnTo>
                  <a:pt x="1280" y="243"/>
                </a:lnTo>
                <a:lnTo>
                  <a:pt x="1281" y="238"/>
                </a:lnTo>
                <a:lnTo>
                  <a:pt x="1285" y="233"/>
                </a:lnTo>
                <a:lnTo>
                  <a:pt x="1288" y="228"/>
                </a:lnTo>
                <a:lnTo>
                  <a:pt x="1293" y="224"/>
                </a:lnTo>
                <a:lnTo>
                  <a:pt x="1298" y="221"/>
                </a:lnTo>
                <a:lnTo>
                  <a:pt x="1304" y="220"/>
                </a:lnTo>
                <a:lnTo>
                  <a:pt x="1310" y="219"/>
                </a:lnTo>
                <a:lnTo>
                  <a:pt x="1959" y="219"/>
                </a:lnTo>
                <a:lnTo>
                  <a:pt x="1959" y="219"/>
                </a:lnTo>
                <a:lnTo>
                  <a:pt x="1964" y="220"/>
                </a:lnTo>
                <a:lnTo>
                  <a:pt x="1971" y="221"/>
                </a:lnTo>
                <a:lnTo>
                  <a:pt x="1976" y="224"/>
                </a:lnTo>
                <a:lnTo>
                  <a:pt x="1981" y="228"/>
                </a:lnTo>
                <a:lnTo>
                  <a:pt x="1984" y="233"/>
                </a:lnTo>
                <a:lnTo>
                  <a:pt x="1987" y="238"/>
                </a:lnTo>
                <a:lnTo>
                  <a:pt x="1989" y="243"/>
                </a:lnTo>
                <a:lnTo>
                  <a:pt x="1989" y="249"/>
                </a:lnTo>
                <a:lnTo>
                  <a:pt x="1989" y="249"/>
                </a:lnTo>
                <a:close/>
                <a:moveTo>
                  <a:pt x="352" y="212"/>
                </a:moveTo>
                <a:lnTo>
                  <a:pt x="352" y="287"/>
                </a:lnTo>
                <a:lnTo>
                  <a:pt x="352" y="287"/>
                </a:lnTo>
                <a:lnTo>
                  <a:pt x="352" y="292"/>
                </a:lnTo>
                <a:lnTo>
                  <a:pt x="349" y="298"/>
                </a:lnTo>
                <a:lnTo>
                  <a:pt x="347" y="302"/>
                </a:lnTo>
                <a:lnTo>
                  <a:pt x="343" y="307"/>
                </a:lnTo>
                <a:lnTo>
                  <a:pt x="339" y="311"/>
                </a:lnTo>
                <a:lnTo>
                  <a:pt x="334" y="314"/>
                </a:lnTo>
                <a:lnTo>
                  <a:pt x="329" y="315"/>
                </a:lnTo>
                <a:lnTo>
                  <a:pt x="322" y="316"/>
                </a:lnTo>
                <a:lnTo>
                  <a:pt x="249" y="316"/>
                </a:lnTo>
                <a:lnTo>
                  <a:pt x="249" y="316"/>
                </a:lnTo>
                <a:lnTo>
                  <a:pt x="243" y="315"/>
                </a:lnTo>
                <a:lnTo>
                  <a:pt x="238" y="314"/>
                </a:lnTo>
                <a:lnTo>
                  <a:pt x="232" y="311"/>
                </a:lnTo>
                <a:lnTo>
                  <a:pt x="229" y="307"/>
                </a:lnTo>
                <a:lnTo>
                  <a:pt x="225" y="302"/>
                </a:lnTo>
                <a:lnTo>
                  <a:pt x="222" y="298"/>
                </a:lnTo>
                <a:lnTo>
                  <a:pt x="221" y="292"/>
                </a:lnTo>
                <a:lnTo>
                  <a:pt x="220" y="287"/>
                </a:lnTo>
                <a:lnTo>
                  <a:pt x="220" y="212"/>
                </a:lnTo>
                <a:lnTo>
                  <a:pt x="220" y="212"/>
                </a:lnTo>
                <a:lnTo>
                  <a:pt x="221" y="207"/>
                </a:lnTo>
                <a:lnTo>
                  <a:pt x="222" y="202"/>
                </a:lnTo>
                <a:lnTo>
                  <a:pt x="225" y="197"/>
                </a:lnTo>
                <a:lnTo>
                  <a:pt x="229" y="192"/>
                </a:lnTo>
                <a:lnTo>
                  <a:pt x="232" y="188"/>
                </a:lnTo>
                <a:lnTo>
                  <a:pt x="238" y="185"/>
                </a:lnTo>
                <a:lnTo>
                  <a:pt x="243" y="184"/>
                </a:lnTo>
                <a:lnTo>
                  <a:pt x="249" y="184"/>
                </a:lnTo>
                <a:lnTo>
                  <a:pt x="322" y="184"/>
                </a:lnTo>
                <a:lnTo>
                  <a:pt x="322" y="184"/>
                </a:lnTo>
                <a:lnTo>
                  <a:pt x="329" y="184"/>
                </a:lnTo>
                <a:lnTo>
                  <a:pt x="334" y="185"/>
                </a:lnTo>
                <a:lnTo>
                  <a:pt x="339" y="188"/>
                </a:lnTo>
                <a:lnTo>
                  <a:pt x="343" y="192"/>
                </a:lnTo>
                <a:lnTo>
                  <a:pt x="347" y="197"/>
                </a:lnTo>
                <a:lnTo>
                  <a:pt x="349" y="202"/>
                </a:lnTo>
                <a:lnTo>
                  <a:pt x="352" y="207"/>
                </a:lnTo>
                <a:lnTo>
                  <a:pt x="352" y="212"/>
                </a:lnTo>
                <a:lnTo>
                  <a:pt x="352" y="212"/>
                </a:lnTo>
                <a:close/>
                <a:moveTo>
                  <a:pt x="2032" y="648"/>
                </a:moveTo>
                <a:lnTo>
                  <a:pt x="148" y="648"/>
                </a:lnTo>
                <a:lnTo>
                  <a:pt x="148" y="648"/>
                </a:lnTo>
                <a:lnTo>
                  <a:pt x="134" y="648"/>
                </a:lnTo>
                <a:lnTo>
                  <a:pt x="118" y="650"/>
                </a:lnTo>
                <a:lnTo>
                  <a:pt x="104" y="654"/>
                </a:lnTo>
                <a:lnTo>
                  <a:pt x="91" y="659"/>
                </a:lnTo>
                <a:lnTo>
                  <a:pt x="77" y="666"/>
                </a:lnTo>
                <a:lnTo>
                  <a:pt x="65" y="672"/>
                </a:lnTo>
                <a:lnTo>
                  <a:pt x="54" y="681"/>
                </a:lnTo>
                <a:lnTo>
                  <a:pt x="44" y="692"/>
                </a:lnTo>
                <a:lnTo>
                  <a:pt x="33" y="702"/>
                </a:lnTo>
                <a:lnTo>
                  <a:pt x="26" y="713"/>
                </a:lnTo>
                <a:lnTo>
                  <a:pt x="18" y="725"/>
                </a:lnTo>
                <a:lnTo>
                  <a:pt x="12" y="738"/>
                </a:lnTo>
                <a:lnTo>
                  <a:pt x="6" y="752"/>
                </a:lnTo>
                <a:lnTo>
                  <a:pt x="3" y="766"/>
                </a:lnTo>
                <a:lnTo>
                  <a:pt x="1" y="780"/>
                </a:lnTo>
                <a:lnTo>
                  <a:pt x="0" y="796"/>
                </a:lnTo>
                <a:lnTo>
                  <a:pt x="0" y="998"/>
                </a:lnTo>
                <a:lnTo>
                  <a:pt x="0" y="998"/>
                </a:lnTo>
                <a:lnTo>
                  <a:pt x="1" y="1013"/>
                </a:lnTo>
                <a:lnTo>
                  <a:pt x="3" y="1027"/>
                </a:lnTo>
                <a:lnTo>
                  <a:pt x="6" y="1041"/>
                </a:lnTo>
                <a:lnTo>
                  <a:pt x="12" y="1055"/>
                </a:lnTo>
                <a:lnTo>
                  <a:pt x="18" y="1068"/>
                </a:lnTo>
                <a:lnTo>
                  <a:pt x="26" y="1080"/>
                </a:lnTo>
                <a:lnTo>
                  <a:pt x="33" y="1091"/>
                </a:lnTo>
                <a:lnTo>
                  <a:pt x="44" y="1102"/>
                </a:lnTo>
                <a:lnTo>
                  <a:pt x="54" y="1112"/>
                </a:lnTo>
                <a:lnTo>
                  <a:pt x="65" y="1120"/>
                </a:lnTo>
                <a:lnTo>
                  <a:pt x="77" y="1127"/>
                </a:lnTo>
                <a:lnTo>
                  <a:pt x="91" y="1134"/>
                </a:lnTo>
                <a:lnTo>
                  <a:pt x="104" y="1139"/>
                </a:lnTo>
                <a:lnTo>
                  <a:pt x="118" y="1143"/>
                </a:lnTo>
                <a:lnTo>
                  <a:pt x="134" y="1144"/>
                </a:lnTo>
                <a:lnTo>
                  <a:pt x="148" y="1145"/>
                </a:lnTo>
                <a:lnTo>
                  <a:pt x="2032" y="1145"/>
                </a:lnTo>
                <a:lnTo>
                  <a:pt x="2032" y="1145"/>
                </a:lnTo>
                <a:lnTo>
                  <a:pt x="2048" y="1144"/>
                </a:lnTo>
                <a:lnTo>
                  <a:pt x="2062" y="1143"/>
                </a:lnTo>
                <a:lnTo>
                  <a:pt x="2076" y="1139"/>
                </a:lnTo>
                <a:lnTo>
                  <a:pt x="2090" y="1134"/>
                </a:lnTo>
                <a:lnTo>
                  <a:pt x="2103" y="1127"/>
                </a:lnTo>
                <a:lnTo>
                  <a:pt x="2116" y="1120"/>
                </a:lnTo>
                <a:lnTo>
                  <a:pt x="2126" y="1112"/>
                </a:lnTo>
                <a:lnTo>
                  <a:pt x="2138" y="1102"/>
                </a:lnTo>
                <a:lnTo>
                  <a:pt x="2147" y="1091"/>
                </a:lnTo>
                <a:lnTo>
                  <a:pt x="2156" y="1080"/>
                </a:lnTo>
                <a:lnTo>
                  <a:pt x="2163" y="1068"/>
                </a:lnTo>
                <a:lnTo>
                  <a:pt x="2168" y="1055"/>
                </a:lnTo>
                <a:lnTo>
                  <a:pt x="2174" y="1041"/>
                </a:lnTo>
                <a:lnTo>
                  <a:pt x="2177" y="1027"/>
                </a:lnTo>
                <a:lnTo>
                  <a:pt x="2180" y="1013"/>
                </a:lnTo>
                <a:lnTo>
                  <a:pt x="2180" y="998"/>
                </a:lnTo>
                <a:lnTo>
                  <a:pt x="2180" y="796"/>
                </a:lnTo>
                <a:lnTo>
                  <a:pt x="2180" y="796"/>
                </a:lnTo>
                <a:lnTo>
                  <a:pt x="2180" y="780"/>
                </a:lnTo>
                <a:lnTo>
                  <a:pt x="2177" y="766"/>
                </a:lnTo>
                <a:lnTo>
                  <a:pt x="2174" y="752"/>
                </a:lnTo>
                <a:lnTo>
                  <a:pt x="2168" y="738"/>
                </a:lnTo>
                <a:lnTo>
                  <a:pt x="2163" y="725"/>
                </a:lnTo>
                <a:lnTo>
                  <a:pt x="2156" y="713"/>
                </a:lnTo>
                <a:lnTo>
                  <a:pt x="2147" y="702"/>
                </a:lnTo>
                <a:lnTo>
                  <a:pt x="2138" y="692"/>
                </a:lnTo>
                <a:lnTo>
                  <a:pt x="2126" y="681"/>
                </a:lnTo>
                <a:lnTo>
                  <a:pt x="2116" y="672"/>
                </a:lnTo>
                <a:lnTo>
                  <a:pt x="2103" y="666"/>
                </a:lnTo>
                <a:lnTo>
                  <a:pt x="2090" y="659"/>
                </a:lnTo>
                <a:lnTo>
                  <a:pt x="2076" y="654"/>
                </a:lnTo>
                <a:lnTo>
                  <a:pt x="2062" y="650"/>
                </a:lnTo>
                <a:lnTo>
                  <a:pt x="2048" y="648"/>
                </a:lnTo>
                <a:lnTo>
                  <a:pt x="2032" y="648"/>
                </a:lnTo>
                <a:lnTo>
                  <a:pt x="2032" y="648"/>
                </a:lnTo>
                <a:close/>
                <a:moveTo>
                  <a:pt x="2120" y="998"/>
                </a:moveTo>
                <a:lnTo>
                  <a:pt x="2120" y="998"/>
                </a:lnTo>
                <a:lnTo>
                  <a:pt x="2118" y="1007"/>
                </a:lnTo>
                <a:lnTo>
                  <a:pt x="2117" y="1014"/>
                </a:lnTo>
                <a:lnTo>
                  <a:pt x="2116" y="1023"/>
                </a:lnTo>
                <a:lnTo>
                  <a:pt x="2113" y="1031"/>
                </a:lnTo>
                <a:lnTo>
                  <a:pt x="2109" y="1039"/>
                </a:lnTo>
                <a:lnTo>
                  <a:pt x="2104" y="1046"/>
                </a:lnTo>
                <a:lnTo>
                  <a:pt x="2099" y="1053"/>
                </a:lnTo>
                <a:lnTo>
                  <a:pt x="2094" y="1059"/>
                </a:lnTo>
                <a:lnTo>
                  <a:pt x="2088" y="1064"/>
                </a:lnTo>
                <a:lnTo>
                  <a:pt x="2081" y="1070"/>
                </a:lnTo>
                <a:lnTo>
                  <a:pt x="2073" y="1073"/>
                </a:lnTo>
                <a:lnTo>
                  <a:pt x="2066" y="1077"/>
                </a:lnTo>
                <a:lnTo>
                  <a:pt x="2058" y="1080"/>
                </a:lnTo>
                <a:lnTo>
                  <a:pt x="2050" y="1082"/>
                </a:lnTo>
                <a:lnTo>
                  <a:pt x="2041" y="1084"/>
                </a:lnTo>
                <a:lnTo>
                  <a:pt x="2032" y="1084"/>
                </a:lnTo>
                <a:lnTo>
                  <a:pt x="148" y="1084"/>
                </a:lnTo>
                <a:lnTo>
                  <a:pt x="148" y="1084"/>
                </a:lnTo>
                <a:lnTo>
                  <a:pt x="139" y="1084"/>
                </a:lnTo>
                <a:lnTo>
                  <a:pt x="131" y="1082"/>
                </a:lnTo>
                <a:lnTo>
                  <a:pt x="122" y="1080"/>
                </a:lnTo>
                <a:lnTo>
                  <a:pt x="114" y="1077"/>
                </a:lnTo>
                <a:lnTo>
                  <a:pt x="107" y="1073"/>
                </a:lnTo>
                <a:lnTo>
                  <a:pt x="100" y="1070"/>
                </a:lnTo>
                <a:lnTo>
                  <a:pt x="92" y="1064"/>
                </a:lnTo>
                <a:lnTo>
                  <a:pt x="87" y="1059"/>
                </a:lnTo>
                <a:lnTo>
                  <a:pt x="81" y="1053"/>
                </a:lnTo>
                <a:lnTo>
                  <a:pt x="76" y="1046"/>
                </a:lnTo>
                <a:lnTo>
                  <a:pt x="72" y="1039"/>
                </a:lnTo>
                <a:lnTo>
                  <a:pt x="68" y="1031"/>
                </a:lnTo>
                <a:lnTo>
                  <a:pt x="65" y="1023"/>
                </a:lnTo>
                <a:lnTo>
                  <a:pt x="63" y="1014"/>
                </a:lnTo>
                <a:lnTo>
                  <a:pt x="62" y="1007"/>
                </a:lnTo>
                <a:lnTo>
                  <a:pt x="62" y="998"/>
                </a:lnTo>
                <a:lnTo>
                  <a:pt x="62" y="796"/>
                </a:lnTo>
                <a:lnTo>
                  <a:pt x="62" y="796"/>
                </a:lnTo>
                <a:lnTo>
                  <a:pt x="62" y="787"/>
                </a:lnTo>
                <a:lnTo>
                  <a:pt x="63" y="778"/>
                </a:lnTo>
                <a:lnTo>
                  <a:pt x="65" y="770"/>
                </a:lnTo>
                <a:lnTo>
                  <a:pt x="68" y="762"/>
                </a:lnTo>
                <a:lnTo>
                  <a:pt x="72" y="755"/>
                </a:lnTo>
                <a:lnTo>
                  <a:pt x="76" y="747"/>
                </a:lnTo>
                <a:lnTo>
                  <a:pt x="81" y="740"/>
                </a:lnTo>
                <a:lnTo>
                  <a:pt x="87" y="734"/>
                </a:lnTo>
                <a:lnTo>
                  <a:pt x="92" y="729"/>
                </a:lnTo>
                <a:lnTo>
                  <a:pt x="100" y="724"/>
                </a:lnTo>
                <a:lnTo>
                  <a:pt x="107" y="720"/>
                </a:lnTo>
                <a:lnTo>
                  <a:pt x="114" y="716"/>
                </a:lnTo>
                <a:lnTo>
                  <a:pt x="122" y="712"/>
                </a:lnTo>
                <a:lnTo>
                  <a:pt x="131" y="711"/>
                </a:lnTo>
                <a:lnTo>
                  <a:pt x="139" y="710"/>
                </a:lnTo>
                <a:lnTo>
                  <a:pt x="148" y="708"/>
                </a:lnTo>
                <a:lnTo>
                  <a:pt x="2032" y="708"/>
                </a:lnTo>
                <a:lnTo>
                  <a:pt x="2032" y="708"/>
                </a:lnTo>
                <a:lnTo>
                  <a:pt x="2041" y="710"/>
                </a:lnTo>
                <a:lnTo>
                  <a:pt x="2050" y="711"/>
                </a:lnTo>
                <a:lnTo>
                  <a:pt x="2058" y="712"/>
                </a:lnTo>
                <a:lnTo>
                  <a:pt x="2066" y="716"/>
                </a:lnTo>
                <a:lnTo>
                  <a:pt x="2073" y="720"/>
                </a:lnTo>
                <a:lnTo>
                  <a:pt x="2081" y="724"/>
                </a:lnTo>
                <a:lnTo>
                  <a:pt x="2088" y="729"/>
                </a:lnTo>
                <a:lnTo>
                  <a:pt x="2094" y="734"/>
                </a:lnTo>
                <a:lnTo>
                  <a:pt x="2099" y="740"/>
                </a:lnTo>
                <a:lnTo>
                  <a:pt x="2104" y="747"/>
                </a:lnTo>
                <a:lnTo>
                  <a:pt x="2109" y="755"/>
                </a:lnTo>
                <a:lnTo>
                  <a:pt x="2113" y="762"/>
                </a:lnTo>
                <a:lnTo>
                  <a:pt x="2116" y="770"/>
                </a:lnTo>
                <a:lnTo>
                  <a:pt x="2117" y="778"/>
                </a:lnTo>
                <a:lnTo>
                  <a:pt x="2118" y="787"/>
                </a:lnTo>
                <a:lnTo>
                  <a:pt x="2120" y="796"/>
                </a:lnTo>
                <a:lnTo>
                  <a:pt x="2120" y="998"/>
                </a:lnTo>
                <a:close/>
                <a:moveTo>
                  <a:pt x="1989" y="896"/>
                </a:moveTo>
                <a:lnTo>
                  <a:pt x="1989" y="896"/>
                </a:lnTo>
                <a:lnTo>
                  <a:pt x="1989" y="902"/>
                </a:lnTo>
                <a:lnTo>
                  <a:pt x="1987" y="909"/>
                </a:lnTo>
                <a:lnTo>
                  <a:pt x="1984" y="914"/>
                </a:lnTo>
                <a:lnTo>
                  <a:pt x="1981" y="918"/>
                </a:lnTo>
                <a:lnTo>
                  <a:pt x="1976" y="922"/>
                </a:lnTo>
                <a:lnTo>
                  <a:pt x="1971" y="924"/>
                </a:lnTo>
                <a:lnTo>
                  <a:pt x="1964" y="927"/>
                </a:lnTo>
                <a:lnTo>
                  <a:pt x="1959" y="927"/>
                </a:lnTo>
                <a:lnTo>
                  <a:pt x="1310" y="927"/>
                </a:lnTo>
                <a:lnTo>
                  <a:pt x="1310" y="927"/>
                </a:lnTo>
                <a:lnTo>
                  <a:pt x="1304" y="927"/>
                </a:lnTo>
                <a:lnTo>
                  <a:pt x="1298" y="924"/>
                </a:lnTo>
                <a:lnTo>
                  <a:pt x="1293" y="922"/>
                </a:lnTo>
                <a:lnTo>
                  <a:pt x="1288" y="918"/>
                </a:lnTo>
                <a:lnTo>
                  <a:pt x="1285" y="914"/>
                </a:lnTo>
                <a:lnTo>
                  <a:pt x="1281" y="909"/>
                </a:lnTo>
                <a:lnTo>
                  <a:pt x="1280" y="902"/>
                </a:lnTo>
                <a:lnTo>
                  <a:pt x="1279" y="896"/>
                </a:lnTo>
                <a:lnTo>
                  <a:pt x="1279" y="896"/>
                </a:lnTo>
                <a:lnTo>
                  <a:pt x="1280" y="891"/>
                </a:lnTo>
                <a:lnTo>
                  <a:pt x="1281" y="884"/>
                </a:lnTo>
                <a:lnTo>
                  <a:pt x="1285" y="879"/>
                </a:lnTo>
                <a:lnTo>
                  <a:pt x="1288" y="875"/>
                </a:lnTo>
                <a:lnTo>
                  <a:pt x="1293" y="872"/>
                </a:lnTo>
                <a:lnTo>
                  <a:pt x="1298" y="869"/>
                </a:lnTo>
                <a:lnTo>
                  <a:pt x="1304" y="866"/>
                </a:lnTo>
                <a:lnTo>
                  <a:pt x="1310" y="866"/>
                </a:lnTo>
                <a:lnTo>
                  <a:pt x="1959" y="866"/>
                </a:lnTo>
                <a:lnTo>
                  <a:pt x="1959" y="866"/>
                </a:lnTo>
                <a:lnTo>
                  <a:pt x="1964" y="866"/>
                </a:lnTo>
                <a:lnTo>
                  <a:pt x="1971" y="869"/>
                </a:lnTo>
                <a:lnTo>
                  <a:pt x="1976" y="872"/>
                </a:lnTo>
                <a:lnTo>
                  <a:pt x="1981" y="875"/>
                </a:lnTo>
                <a:lnTo>
                  <a:pt x="1984" y="879"/>
                </a:lnTo>
                <a:lnTo>
                  <a:pt x="1987" y="884"/>
                </a:lnTo>
                <a:lnTo>
                  <a:pt x="1989" y="891"/>
                </a:lnTo>
                <a:lnTo>
                  <a:pt x="1989" y="896"/>
                </a:lnTo>
                <a:lnTo>
                  <a:pt x="1989" y="896"/>
                </a:lnTo>
                <a:close/>
                <a:moveTo>
                  <a:pt x="352" y="860"/>
                </a:moveTo>
                <a:lnTo>
                  <a:pt x="352" y="933"/>
                </a:lnTo>
                <a:lnTo>
                  <a:pt x="352" y="933"/>
                </a:lnTo>
                <a:lnTo>
                  <a:pt x="352" y="940"/>
                </a:lnTo>
                <a:lnTo>
                  <a:pt x="349" y="945"/>
                </a:lnTo>
                <a:lnTo>
                  <a:pt x="347" y="950"/>
                </a:lnTo>
                <a:lnTo>
                  <a:pt x="343" y="954"/>
                </a:lnTo>
                <a:lnTo>
                  <a:pt x="339" y="958"/>
                </a:lnTo>
                <a:lnTo>
                  <a:pt x="334" y="960"/>
                </a:lnTo>
                <a:lnTo>
                  <a:pt x="329" y="962"/>
                </a:lnTo>
                <a:lnTo>
                  <a:pt x="322" y="963"/>
                </a:lnTo>
                <a:lnTo>
                  <a:pt x="249" y="963"/>
                </a:lnTo>
                <a:lnTo>
                  <a:pt x="249" y="963"/>
                </a:lnTo>
                <a:lnTo>
                  <a:pt x="243" y="962"/>
                </a:lnTo>
                <a:lnTo>
                  <a:pt x="238" y="960"/>
                </a:lnTo>
                <a:lnTo>
                  <a:pt x="232" y="958"/>
                </a:lnTo>
                <a:lnTo>
                  <a:pt x="229" y="954"/>
                </a:lnTo>
                <a:lnTo>
                  <a:pt x="225" y="950"/>
                </a:lnTo>
                <a:lnTo>
                  <a:pt x="222" y="945"/>
                </a:lnTo>
                <a:lnTo>
                  <a:pt x="221" y="940"/>
                </a:lnTo>
                <a:lnTo>
                  <a:pt x="220" y="933"/>
                </a:lnTo>
                <a:lnTo>
                  <a:pt x="220" y="860"/>
                </a:lnTo>
                <a:lnTo>
                  <a:pt x="220" y="860"/>
                </a:lnTo>
                <a:lnTo>
                  <a:pt x="221" y="854"/>
                </a:lnTo>
                <a:lnTo>
                  <a:pt x="222" y="848"/>
                </a:lnTo>
                <a:lnTo>
                  <a:pt x="225" y="843"/>
                </a:lnTo>
                <a:lnTo>
                  <a:pt x="229" y="839"/>
                </a:lnTo>
                <a:lnTo>
                  <a:pt x="232" y="836"/>
                </a:lnTo>
                <a:lnTo>
                  <a:pt x="238" y="833"/>
                </a:lnTo>
                <a:lnTo>
                  <a:pt x="243" y="830"/>
                </a:lnTo>
                <a:lnTo>
                  <a:pt x="249" y="830"/>
                </a:lnTo>
                <a:lnTo>
                  <a:pt x="322" y="830"/>
                </a:lnTo>
                <a:lnTo>
                  <a:pt x="322" y="830"/>
                </a:lnTo>
                <a:lnTo>
                  <a:pt x="329" y="830"/>
                </a:lnTo>
                <a:lnTo>
                  <a:pt x="334" y="833"/>
                </a:lnTo>
                <a:lnTo>
                  <a:pt x="339" y="836"/>
                </a:lnTo>
                <a:lnTo>
                  <a:pt x="343" y="839"/>
                </a:lnTo>
                <a:lnTo>
                  <a:pt x="347" y="843"/>
                </a:lnTo>
                <a:lnTo>
                  <a:pt x="349" y="848"/>
                </a:lnTo>
                <a:lnTo>
                  <a:pt x="352" y="854"/>
                </a:lnTo>
                <a:lnTo>
                  <a:pt x="352" y="860"/>
                </a:lnTo>
                <a:lnTo>
                  <a:pt x="352" y="860"/>
                </a:lnTo>
                <a:close/>
                <a:moveTo>
                  <a:pt x="1310" y="1575"/>
                </a:moveTo>
                <a:lnTo>
                  <a:pt x="1310" y="1575"/>
                </a:lnTo>
                <a:lnTo>
                  <a:pt x="1304" y="1573"/>
                </a:lnTo>
                <a:lnTo>
                  <a:pt x="1298" y="1572"/>
                </a:lnTo>
                <a:lnTo>
                  <a:pt x="1293" y="1570"/>
                </a:lnTo>
                <a:lnTo>
                  <a:pt x="1288" y="1566"/>
                </a:lnTo>
                <a:lnTo>
                  <a:pt x="1285" y="1561"/>
                </a:lnTo>
                <a:lnTo>
                  <a:pt x="1281" y="1555"/>
                </a:lnTo>
                <a:lnTo>
                  <a:pt x="1280" y="1550"/>
                </a:lnTo>
                <a:lnTo>
                  <a:pt x="1279" y="1544"/>
                </a:lnTo>
                <a:lnTo>
                  <a:pt x="1279" y="1544"/>
                </a:lnTo>
                <a:lnTo>
                  <a:pt x="1280" y="1537"/>
                </a:lnTo>
                <a:lnTo>
                  <a:pt x="1281" y="1532"/>
                </a:lnTo>
                <a:lnTo>
                  <a:pt x="1285" y="1527"/>
                </a:lnTo>
                <a:lnTo>
                  <a:pt x="1288" y="1522"/>
                </a:lnTo>
                <a:lnTo>
                  <a:pt x="1293" y="1518"/>
                </a:lnTo>
                <a:lnTo>
                  <a:pt x="1298" y="1516"/>
                </a:lnTo>
                <a:lnTo>
                  <a:pt x="1304" y="1513"/>
                </a:lnTo>
                <a:lnTo>
                  <a:pt x="1310" y="1513"/>
                </a:lnTo>
                <a:lnTo>
                  <a:pt x="1959" y="1513"/>
                </a:lnTo>
                <a:lnTo>
                  <a:pt x="1959" y="1513"/>
                </a:lnTo>
                <a:lnTo>
                  <a:pt x="1964" y="1513"/>
                </a:lnTo>
                <a:lnTo>
                  <a:pt x="1971" y="1516"/>
                </a:lnTo>
                <a:lnTo>
                  <a:pt x="1976" y="1518"/>
                </a:lnTo>
                <a:lnTo>
                  <a:pt x="1981" y="1522"/>
                </a:lnTo>
                <a:lnTo>
                  <a:pt x="1984" y="1527"/>
                </a:lnTo>
                <a:lnTo>
                  <a:pt x="1987" y="1532"/>
                </a:lnTo>
                <a:lnTo>
                  <a:pt x="1989" y="1537"/>
                </a:lnTo>
                <a:lnTo>
                  <a:pt x="1989" y="1544"/>
                </a:lnTo>
                <a:lnTo>
                  <a:pt x="1989" y="1544"/>
                </a:lnTo>
                <a:lnTo>
                  <a:pt x="1989" y="1550"/>
                </a:lnTo>
                <a:lnTo>
                  <a:pt x="1987" y="1555"/>
                </a:lnTo>
                <a:lnTo>
                  <a:pt x="1984" y="1561"/>
                </a:lnTo>
                <a:lnTo>
                  <a:pt x="1981" y="1566"/>
                </a:lnTo>
                <a:lnTo>
                  <a:pt x="1976" y="1570"/>
                </a:lnTo>
                <a:lnTo>
                  <a:pt x="1971" y="1572"/>
                </a:lnTo>
                <a:lnTo>
                  <a:pt x="1964" y="1573"/>
                </a:lnTo>
                <a:lnTo>
                  <a:pt x="1959" y="1575"/>
                </a:lnTo>
                <a:lnTo>
                  <a:pt x="1310" y="1575"/>
                </a:lnTo>
                <a:close/>
                <a:moveTo>
                  <a:pt x="352" y="1580"/>
                </a:moveTo>
                <a:lnTo>
                  <a:pt x="352" y="1580"/>
                </a:lnTo>
                <a:lnTo>
                  <a:pt x="352" y="1586"/>
                </a:lnTo>
                <a:lnTo>
                  <a:pt x="349" y="1591"/>
                </a:lnTo>
                <a:lnTo>
                  <a:pt x="347" y="1597"/>
                </a:lnTo>
                <a:lnTo>
                  <a:pt x="343" y="1602"/>
                </a:lnTo>
                <a:lnTo>
                  <a:pt x="339" y="1604"/>
                </a:lnTo>
                <a:lnTo>
                  <a:pt x="334" y="1608"/>
                </a:lnTo>
                <a:lnTo>
                  <a:pt x="329" y="1609"/>
                </a:lnTo>
                <a:lnTo>
                  <a:pt x="322" y="1609"/>
                </a:lnTo>
                <a:lnTo>
                  <a:pt x="249" y="1609"/>
                </a:lnTo>
                <a:lnTo>
                  <a:pt x="249" y="1609"/>
                </a:lnTo>
                <a:lnTo>
                  <a:pt x="243" y="1609"/>
                </a:lnTo>
                <a:lnTo>
                  <a:pt x="238" y="1608"/>
                </a:lnTo>
                <a:lnTo>
                  <a:pt x="232" y="1604"/>
                </a:lnTo>
                <a:lnTo>
                  <a:pt x="229" y="1602"/>
                </a:lnTo>
                <a:lnTo>
                  <a:pt x="225" y="1597"/>
                </a:lnTo>
                <a:lnTo>
                  <a:pt x="222" y="1591"/>
                </a:lnTo>
                <a:lnTo>
                  <a:pt x="221" y="1586"/>
                </a:lnTo>
                <a:lnTo>
                  <a:pt x="220" y="1580"/>
                </a:lnTo>
                <a:lnTo>
                  <a:pt x="220" y="1507"/>
                </a:lnTo>
                <a:lnTo>
                  <a:pt x="220" y="1507"/>
                </a:lnTo>
                <a:lnTo>
                  <a:pt x="221" y="1501"/>
                </a:lnTo>
                <a:lnTo>
                  <a:pt x="222" y="1495"/>
                </a:lnTo>
                <a:lnTo>
                  <a:pt x="225" y="1490"/>
                </a:lnTo>
                <a:lnTo>
                  <a:pt x="229" y="1486"/>
                </a:lnTo>
                <a:lnTo>
                  <a:pt x="232" y="1482"/>
                </a:lnTo>
                <a:lnTo>
                  <a:pt x="238" y="1480"/>
                </a:lnTo>
                <a:lnTo>
                  <a:pt x="243" y="1478"/>
                </a:lnTo>
                <a:lnTo>
                  <a:pt x="249" y="1477"/>
                </a:lnTo>
                <a:lnTo>
                  <a:pt x="322" y="1477"/>
                </a:lnTo>
                <a:lnTo>
                  <a:pt x="322" y="1477"/>
                </a:lnTo>
                <a:lnTo>
                  <a:pt x="329" y="1478"/>
                </a:lnTo>
                <a:lnTo>
                  <a:pt x="334" y="1480"/>
                </a:lnTo>
                <a:lnTo>
                  <a:pt x="339" y="1482"/>
                </a:lnTo>
                <a:lnTo>
                  <a:pt x="343" y="1486"/>
                </a:lnTo>
                <a:lnTo>
                  <a:pt x="347" y="1490"/>
                </a:lnTo>
                <a:lnTo>
                  <a:pt x="349" y="1495"/>
                </a:lnTo>
                <a:lnTo>
                  <a:pt x="352" y="1501"/>
                </a:lnTo>
                <a:lnTo>
                  <a:pt x="352" y="1507"/>
                </a:lnTo>
                <a:lnTo>
                  <a:pt x="352" y="1580"/>
                </a:lnTo>
                <a:close/>
                <a:moveTo>
                  <a:pt x="2180" y="1444"/>
                </a:moveTo>
                <a:lnTo>
                  <a:pt x="2180" y="1644"/>
                </a:lnTo>
                <a:lnTo>
                  <a:pt x="2180" y="1644"/>
                </a:lnTo>
                <a:lnTo>
                  <a:pt x="2180" y="1660"/>
                </a:lnTo>
                <a:lnTo>
                  <a:pt x="2177" y="1674"/>
                </a:lnTo>
                <a:lnTo>
                  <a:pt x="2174" y="1688"/>
                </a:lnTo>
                <a:lnTo>
                  <a:pt x="2168" y="1702"/>
                </a:lnTo>
                <a:lnTo>
                  <a:pt x="2163" y="1715"/>
                </a:lnTo>
                <a:lnTo>
                  <a:pt x="2156" y="1728"/>
                </a:lnTo>
                <a:lnTo>
                  <a:pt x="2147" y="1738"/>
                </a:lnTo>
                <a:lnTo>
                  <a:pt x="2138" y="1750"/>
                </a:lnTo>
                <a:lnTo>
                  <a:pt x="2126" y="1759"/>
                </a:lnTo>
                <a:lnTo>
                  <a:pt x="2116" y="1768"/>
                </a:lnTo>
                <a:lnTo>
                  <a:pt x="2103" y="1775"/>
                </a:lnTo>
                <a:lnTo>
                  <a:pt x="2090" y="1780"/>
                </a:lnTo>
                <a:lnTo>
                  <a:pt x="2076" y="1786"/>
                </a:lnTo>
                <a:lnTo>
                  <a:pt x="2062" y="1789"/>
                </a:lnTo>
                <a:lnTo>
                  <a:pt x="2048" y="1792"/>
                </a:lnTo>
                <a:lnTo>
                  <a:pt x="2032" y="1792"/>
                </a:lnTo>
                <a:lnTo>
                  <a:pt x="379" y="1792"/>
                </a:lnTo>
                <a:lnTo>
                  <a:pt x="379" y="1792"/>
                </a:lnTo>
                <a:lnTo>
                  <a:pt x="372" y="1792"/>
                </a:lnTo>
                <a:lnTo>
                  <a:pt x="367" y="1791"/>
                </a:lnTo>
                <a:lnTo>
                  <a:pt x="362" y="1787"/>
                </a:lnTo>
                <a:lnTo>
                  <a:pt x="357" y="1783"/>
                </a:lnTo>
                <a:lnTo>
                  <a:pt x="353" y="1779"/>
                </a:lnTo>
                <a:lnTo>
                  <a:pt x="350" y="1774"/>
                </a:lnTo>
                <a:lnTo>
                  <a:pt x="349" y="1768"/>
                </a:lnTo>
                <a:lnTo>
                  <a:pt x="348" y="1762"/>
                </a:lnTo>
                <a:lnTo>
                  <a:pt x="348" y="1762"/>
                </a:lnTo>
                <a:lnTo>
                  <a:pt x="349" y="1756"/>
                </a:lnTo>
                <a:lnTo>
                  <a:pt x="350" y="1750"/>
                </a:lnTo>
                <a:lnTo>
                  <a:pt x="353" y="1744"/>
                </a:lnTo>
                <a:lnTo>
                  <a:pt x="357" y="1741"/>
                </a:lnTo>
                <a:lnTo>
                  <a:pt x="362" y="1737"/>
                </a:lnTo>
                <a:lnTo>
                  <a:pt x="367" y="1734"/>
                </a:lnTo>
                <a:lnTo>
                  <a:pt x="372" y="1732"/>
                </a:lnTo>
                <a:lnTo>
                  <a:pt x="379" y="1732"/>
                </a:lnTo>
                <a:lnTo>
                  <a:pt x="2032" y="1732"/>
                </a:lnTo>
                <a:lnTo>
                  <a:pt x="2032" y="1732"/>
                </a:lnTo>
                <a:lnTo>
                  <a:pt x="2041" y="1730"/>
                </a:lnTo>
                <a:lnTo>
                  <a:pt x="2050" y="1729"/>
                </a:lnTo>
                <a:lnTo>
                  <a:pt x="2058" y="1728"/>
                </a:lnTo>
                <a:lnTo>
                  <a:pt x="2066" y="1724"/>
                </a:lnTo>
                <a:lnTo>
                  <a:pt x="2073" y="1721"/>
                </a:lnTo>
                <a:lnTo>
                  <a:pt x="2081" y="1716"/>
                </a:lnTo>
                <a:lnTo>
                  <a:pt x="2088" y="1711"/>
                </a:lnTo>
                <a:lnTo>
                  <a:pt x="2094" y="1706"/>
                </a:lnTo>
                <a:lnTo>
                  <a:pt x="2099" y="1699"/>
                </a:lnTo>
                <a:lnTo>
                  <a:pt x="2104" y="1693"/>
                </a:lnTo>
                <a:lnTo>
                  <a:pt x="2109" y="1685"/>
                </a:lnTo>
                <a:lnTo>
                  <a:pt x="2113" y="1678"/>
                </a:lnTo>
                <a:lnTo>
                  <a:pt x="2116" y="1670"/>
                </a:lnTo>
                <a:lnTo>
                  <a:pt x="2117" y="1662"/>
                </a:lnTo>
                <a:lnTo>
                  <a:pt x="2118" y="1653"/>
                </a:lnTo>
                <a:lnTo>
                  <a:pt x="2120" y="1644"/>
                </a:lnTo>
                <a:lnTo>
                  <a:pt x="2120" y="1444"/>
                </a:lnTo>
                <a:lnTo>
                  <a:pt x="2120" y="1444"/>
                </a:lnTo>
                <a:lnTo>
                  <a:pt x="2118" y="1435"/>
                </a:lnTo>
                <a:lnTo>
                  <a:pt x="2117" y="1426"/>
                </a:lnTo>
                <a:lnTo>
                  <a:pt x="2116" y="1417"/>
                </a:lnTo>
                <a:lnTo>
                  <a:pt x="2113" y="1409"/>
                </a:lnTo>
                <a:lnTo>
                  <a:pt x="2109" y="1401"/>
                </a:lnTo>
                <a:lnTo>
                  <a:pt x="2104" y="1395"/>
                </a:lnTo>
                <a:lnTo>
                  <a:pt x="2099" y="1387"/>
                </a:lnTo>
                <a:lnTo>
                  <a:pt x="2094" y="1382"/>
                </a:lnTo>
                <a:lnTo>
                  <a:pt x="2088" y="1375"/>
                </a:lnTo>
                <a:lnTo>
                  <a:pt x="2081" y="1370"/>
                </a:lnTo>
                <a:lnTo>
                  <a:pt x="2073" y="1366"/>
                </a:lnTo>
                <a:lnTo>
                  <a:pt x="2066" y="1363"/>
                </a:lnTo>
                <a:lnTo>
                  <a:pt x="2058" y="1360"/>
                </a:lnTo>
                <a:lnTo>
                  <a:pt x="2050" y="1357"/>
                </a:lnTo>
                <a:lnTo>
                  <a:pt x="2041" y="1356"/>
                </a:lnTo>
                <a:lnTo>
                  <a:pt x="2032" y="1356"/>
                </a:lnTo>
                <a:lnTo>
                  <a:pt x="148" y="1356"/>
                </a:lnTo>
                <a:lnTo>
                  <a:pt x="148" y="1356"/>
                </a:lnTo>
                <a:lnTo>
                  <a:pt x="139" y="1356"/>
                </a:lnTo>
                <a:lnTo>
                  <a:pt x="131" y="1357"/>
                </a:lnTo>
                <a:lnTo>
                  <a:pt x="122" y="1360"/>
                </a:lnTo>
                <a:lnTo>
                  <a:pt x="114" y="1363"/>
                </a:lnTo>
                <a:lnTo>
                  <a:pt x="107" y="1366"/>
                </a:lnTo>
                <a:lnTo>
                  <a:pt x="100" y="1370"/>
                </a:lnTo>
                <a:lnTo>
                  <a:pt x="92" y="1375"/>
                </a:lnTo>
                <a:lnTo>
                  <a:pt x="87" y="1382"/>
                </a:lnTo>
                <a:lnTo>
                  <a:pt x="81" y="1387"/>
                </a:lnTo>
                <a:lnTo>
                  <a:pt x="76" y="1395"/>
                </a:lnTo>
                <a:lnTo>
                  <a:pt x="72" y="1401"/>
                </a:lnTo>
                <a:lnTo>
                  <a:pt x="68" y="1409"/>
                </a:lnTo>
                <a:lnTo>
                  <a:pt x="65" y="1417"/>
                </a:lnTo>
                <a:lnTo>
                  <a:pt x="63" y="1426"/>
                </a:lnTo>
                <a:lnTo>
                  <a:pt x="62" y="1435"/>
                </a:lnTo>
                <a:lnTo>
                  <a:pt x="62" y="1444"/>
                </a:lnTo>
                <a:lnTo>
                  <a:pt x="62" y="1644"/>
                </a:lnTo>
                <a:lnTo>
                  <a:pt x="62" y="1644"/>
                </a:lnTo>
                <a:lnTo>
                  <a:pt x="60" y="1651"/>
                </a:lnTo>
                <a:lnTo>
                  <a:pt x="59" y="1656"/>
                </a:lnTo>
                <a:lnTo>
                  <a:pt x="56" y="1661"/>
                </a:lnTo>
                <a:lnTo>
                  <a:pt x="53" y="1666"/>
                </a:lnTo>
                <a:lnTo>
                  <a:pt x="48" y="1670"/>
                </a:lnTo>
                <a:lnTo>
                  <a:pt x="42" y="1672"/>
                </a:lnTo>
                <a:lnTo>
                  <a:pt x="37" y="1675"/>
                </a:lnTo>
                <a:lnTo>
                  <a:pt x="31" y="1675"/>
                </a:lnTo>
                <a:lnTo>
                  <a:pt x="31" y="1675"/>
                </a:lnTo>
                <a:lnTo>
                  <a:pt x="24" y="1675"/>
                </a:lnTo>
                <a:lnTo>
                  <a:pt x="19" y="1672"/>
                </a:lnTo>
                <a:lnTo>
                  <a:pt x="14" y="1670"/>
                </a:lnTo>
                <a:lnTo>
                  <a:pt x="9" y="1666"/>
                </a:lnTo>
                <a:lnTo>
                  <a:pt x="5" y="1661"/>
                </a:lnTo>
                <a:lnTo>
                  <a:pt x="3" y="1656"/>
                </a:lnTo>
                <a:lnTo>
                  <a:pt x="1" y="1651"/>
                </a:lnTo>
                <a:lnTo>
                  <a:pt x="0" y="1644"/>
                </a:lnTo>
                <a:lnTo>
                  <a:pt x="0" y="1444"/>
                </a:lnTo>
                <a:lnTo>
                  <a:pt x="0" y="1444"/>
                </a:lnTo>
                <a:lnTo>
                  <a:pt x="1" y="1428"/>
                </a:lnTo>
                <a:lnTo>
                  <a:pt x="3" y="1413"/>
                </a:lnTo>
                <a:lnTo>
                  <a:pt x="6" y="1399"/>
                </a:lnTo>
                <a:lnTo>
                  <a:pt x="12" y="1386"/>
                </a:lnTo>
                <a:lnTo>
                  <a:pt x="18" y="1373"/>
                </a:lnTo>
                <a:lnTo>
                  <a:pt x="26" y="1360"/>
                </a:lnTo>
                <a:lnTo>
                  <a:pt x="33" y="1348"/>
                </a:lnTo>
                <a:lnTo>
                  <a:pt x="44" y="1338"/>
                </a:lnTo>
                <a:lnTo>
                  <a:pt x="54" y="1329"/>
                </a:lnTo>
                <a:lnTo>
                  <a:pt x="65" y="1320"/>
                </a:lnTo>
                <a:lnTo>
                  <a:pt x="77" y="1313"/>
                </a:lnTo>
                <a:lnTo>
                  <a:pt x="91" y="1306"/>
                </a:lnTo>
                <a:lnTo>
                  <a:pt x="104" y="1301"/>
                </a:lnTo>
                <a:lnTo>
                  <a:pt x="118" y="1297"/>
                </a:lnTo>
                <a:lnTo>
                  <a:pt x="134" y="1296"/>
                </a:lnTo>
                <a:lnTo>
                  <a:pt x="148" y="1295"/>
                </a:lnTo>
                <a:lnTo>
                  <a:pt x="2032" y="1295"/>
                </a:lnTo>
                <a:lnTo>
                  <a:pt x="2032" y="1295"/>
                </a:lnTo>
                <a:lnTo>
                  <a:pt x="2048" y="1296"/>
                </a:lnTo>
                <a:lnTo>
                  <a:pt x="2062" y="1297"/>
                </a:lnTo>
                <a:lnTo>
                  <a:pt x="2076" y="1301"/>
                </a:lnTo>
                <a:lnTo>
                  <a:pt x="2090" y="1306"/>
                </a:lnTo>
                <a:lnTo>
                  <a:pt x="2103" y="1313"/>
                </a:lnTo>
                <a:lnTo>
                  <a:pt x="2116" y="1320"/>
                </a:lnTo>
                <a:lnTo>
                  <a:pt x="2126" y="1329"/>
                </a:lnTo>
                <a:lnTo>
                  <a:pt x="2138" y="1338"/>
                </a:lnTo>
                <a:lnTo>
                  <a:pt x="2147" y="1348"/>
                </a:lnTo>
                <a:lnTo>
                  <a:pt x="2156" y="1360"/>
                </a:lnTo>
                <a:lnTo>
                  <a:pt x="2163" y="1373"/>
                </a:lnTo>
                <a:lnTo>
                  <a:pt x="2168" y="1386"/>
                </a:lnTo>
                <a:lnTo>
                  <a:pt x="2174" y="1399"/>
                </a:lnTo>
                <a:lnTo>
                  <a:pt x="2177" y="1413"/>
                </a:lnTo>
                <a:lnTo>
                  <a:pt x="2180" y="1428"/>
                </a:lnTo>
                <a:lnTo>
                  <a:pt x="2180" y="1444"/>
                </a:lnTo>
                <a:lnTo>
                  <a:pt x="2180" y="1444"/>
                </a:lnTo>
                <a:close/>
              </a:path>
            </a:pathLst>
          </a:custGeom>
          <a:solidFill>
            <a:schemeClr val="bg2"/>
          </a:solidFill>
          <a:ln>
            <a:noFill/>
          </a:ln>
        </p:spPr>
        <p:txBody>
          <a:bodyPr vert="horz" wrap="square" lIns="91392" tIns="45696" rIns="91392" bIns="45696" numCol="1" anchor="t" anchorCtr="0" compatLnSpc="1">
            <a:prstTxWarp prst="textNoShape">
              <a:avLst/>
            </a:prstTxWarp>
          </a:bodyPr>
          <a:lstStyle/>
          <a:p>
            <a:pPr marL="0" marR="0" lvl="0" indent="0" algn="l" defTabSz="456925" rtl="0" eaLnBrk="1" fontAlgn="auto" latinLnBrk="0" hangingPunct="1">
              <a:lnSpc>
                <a:spcPct val="100000"/>
              </a:lnSpc>
              <a:spcBef>
                <a:spcPts val="400"/>
              </a:spcBef>
              <a:spcAft>
                <a:spcPts val="400"/>
              </a:spcAft>
              <a:buClrTx/>
              <a:buSzTx/>
              <a:buFont typeface="Arial" panose="020B0604020202020204" pitchFamily="34" charset="0"/>
              <a:buNone/>
              <a:tabLst/>
              <a:defRPr/>
            </a:pPr>
            <a:endParaRPr kumimoji="0" lang="en-US" sz="1400" b="0" i="0" u="none" strike="noStrike" kern="1200" cap="none" spc="0" normalizeH="0" baseline="0" noProof="0">
              <a:ln>
                <a:noFill/>
              </a:ln>
              <a:solidFill>
                <a:srgbClr val="201F1F"/>
              </a:solidFill>
              <a:effectLst/>
              <a:uLnTx/>
              <a:uFillTx/>
              <a:latin typeface="Century Gothic"/>
              <a:ea typeface="+mn-ea"/>
              <a:cs typeface="Times New Roman" panose="02020603050405020304" pitchFamily="18" charset="0"/>
            </a:endParaRPr>
          </a:p>
        </p:txBody>
      </p:sp>
      <p:sp>
        <p:nvSpPr>
          <p:cNvPr id="20" name="Freeform 73">
            <a:extLst>
              <a:ext uri="{FF2B5EF4-FFF2-40B4-BE49-F238E27FC236}">
                <a16:creationId xmlns:a16="http://schemas.microsoft.com/office/drawing/2014/main" id="{DA536851-E39D-BA4A-B5EA-9C7F7963EB1E}"/>
              </a:ext>
            </a:extLst>
          </p:cNvPr>
          <p:cNvSpPr>
            <a:spLocks noChangeAspect="1" noEditPoints="1"/>
          </p:cNvSpPr>
          <p:nvPr/>
        </p:nvSpPr>
        <p:spPr bwMode="auto">
          <a:xfrm>
            <a:off x="8680045" y="2541279"/>
            <a:ext cx="685855" cy="685855"/>
          </a:xfrm>
          <a:custGeom>
            <a:avLst/>
            <a:gdLst>
              <a:gd name="T0" fmla="*/ 192 w 1986"/>
              <a:gd name="T1" fmla="*/ 0 h 1986"/>
              <a:gd name="T2" fmla="*/ 611 w 1986"/>
              <a:gd name="T3" fmla="*/ 428 h 1986"/>
              <a:gd name="T4" fmla="*/ 885 w 1986"/>
              <a:gd name="T5" fmla="*/ 762 h 1986"/>
              <a:gd name="T6" fmla="*/ 562 w 1986"/>
              <a:gd name="T7" fmla="*/ 372 h 1986"/>
              <a:gd name="T8" fmla="*/ 415 w 1986"/>
              <a:gd name="T9" fmla="*/ 563 h 1986"/>
              <a:gd name="T10" fmla="*/ 759 w 1986"/>
              <a:gd name="T11" fmla="*/ 899 h 1986"/>
              <a:gd name="T12" fmla="*/ 390 w 1986"/>
              <a:gd name="T13" fmla="*/ 614 h 1986"/>
              <a:gd name="T14" fmla="*/ 550 w 1986"/>
              <a:gd name="T15" fmla="*/ 1583 h 1986"/>
              <a:gd name="T16" fmla="*/ 437 w 1986"/>
              <a:gd name="T17" fmla="*/ 1791 h 1986"/>
              <a:gd name="T18" fmla="*/ 236 w 1986"/>
              <a:gd name="T19" fmla="*/ 1751 h 1986"/>
              <a:gd name="T20" fmla="*/ 224 w 1986"/>
              <a:gd name="T21" fmla="*/ 1502 h 1986"/>
              <a:gd name="T22" fmla="*/ 455 w 1986"/>
              <a:gd name="T23" fmla="*/ 1454 h 1986"/>
              <a:gd name="T24" fmla="*/ 354 w 1986"/>
              <a:gd name="T25" fmla="*/ 1484 h 1986"/>
              <a:gd name="T26" fmla="*/ 232 w 1986"/>
              <a:gd name="T27" fmla="*/ 1606 h 1986"/>
              <a:gd name="T28" fmla="*/ 328 w 1986"/>
              <a:gd name="T29" fmla="*/ 1750 h 1986"/>
              <a:gd name="T30" fmla="*/ 488 w 1986"/>
              <a:gd name="T31" fmla="*/ 1682 h 1986"/>
              <a:gd name="T32" fmla="*/ 1746 w 1986"/>
              <a:gd name="T33" fmla="*/ 1658 h 1986"/>
              <a:gd name="T34" fmla="*/ 1324 w 1986"/>
              <a:gd name="T35" fmla="*/ 1183 h 1986"/>
              <a:gd name="T36" fmla="*/ 1283 w 1986"/>
              <a:gd name="T37" fmla="*/ 1206 h 1986"/>
              <a:gd name="T38" fmla="*/ 1170 w 1986"/>
              <a:gd name="T39" fmla="*/ 1309 h 1986"/>
              <a:gd name="T40" fmla="*/ 1646 w 1986"/>
              <a:gd name="T41" fmla="*/ 1766 h 1986"/>
              <a:gd name="T42" fmla="*/ 1198 w 1986"/>
              <a:gd name="T43" fmla="*/ 1289 h 1986"/>
              <a:gd name="T44" fmla="*/ 730 w 1986"/>
              <a:gd name="T45" fmla="*/ 1676 h 1986"/>
              <a:gd name="T46" fmla="*/ 553 w 1986"/>
              <a:gd name="T47" fmla="*/ 1935 h 1986"/>
              <a:gd name="T48" fmla="*/ 314 w 1986"/>
              <a:gd name="T49" fmla="*/ 1983 h 1986"/>
              <a:gd name="T50" fmla="*/ 94 w 1986"/>
              <a:gd name="T51" fmla="*/ 1866 h 1986"/>
              <a:gd name="T52" fmla="*/ 1 w 1986"/>
              <a:gd name="T53" fmla="*/ 1620 h 1986"/>
              <a:gd name="T54" fmla="*/ 95 w 1986"/>
              <a:gd name="T55" fmla="*/ 1373 h 1986"/>
              <a:gd name="T56" fmla="*/ 412 w 1986"/>
              <a:gd name="T57" fmla="*/ 1254 h 1986"/>
              <a:gd name="T58" fmla="*/ 1188 w 1986"/>
              <a:gd name="T59" fmla="*/ 273 h 1986"/>
              <a:gd name="T60" fmla="*/ 1488 w 1986"/>
              <a:gd name="T61" fmla="*/ 9 h 1986"/>
              <a:gd name="T62" fmla="*/ 1736 w 1986"/>
              <a:gd name="T63" fmla="*/ 50 h 1986"/>
              <a:gd name="T64" fmla="*/ 1440 w 1986"/>
              <a:gd name="T65" fmla="*/ 426 h 1986"/>
              <a:gd name="T66" fmla="*/ 1561 w 1986"/>
              <a:gd name="T67" fmla="*/ 546 h 1986"/>
              <a:gd name="T68" fmla="*/ 1924 w 1986"/>
              <a:gd name="T69" fmla="*/ 253 h 1986"/>
              <a:gd name="T70" fmla="*/ 1985 w 1986"/>
              <a:gd name="T71" fmla="*/ 440 h 1986"/>
              <a:gd name="T72" fmla="*/ 1768 w 1986"/>
              <a:gd name="T73" fmla="*/ 774 h 1986"/>
              <a:gd name="T74" fmla="*/ 663 w 1986"/>
              <a:gd name="T75" fmla="*/ 1502 h 1986"/>
              <a:gd name="T76" fmla="*/ 1530 w 1986"/>
              <a:gd name="T77" fmla="*/ 771 h 1986"/>
              <a:gd name="T78" fmla="*/ 1861 w 1986"/>
              <a:gd name="T79" fmla="*/ 631 h 1986"/>
              <a:gd name="T80" fmla="*/ 1705 w 1986"/>
              <a:gd name="T81" fmla="*/ 542 h 1986"/>
              <a:gd name="T82" fmla="*/ 1520 w 1986"/>
              <a:gd name="T83" fmla="*/ 589 h 1986"/>
              <a:gd name="T84" fmla="*/ 1389 w 1986"/>
              <a:gd name="T85" fmla="*/ 412 h 1986"/>
              <a:gd name="T86" fmla="*/ 1548 w 1986"/>
              <a:gd name="T87" fmla="*/ 51 h 1986"/>
              <a:gd name="T88" fmla="*/ 1268 w 1986"/>
              <a:gd name="T89" fmla="*/ 222 h 1986"/>
              <a:gd name="T90" fmla="*/ 1247 w 1986"/>
              <a:gd name="T91" fmla="*/ 568 h 1986"/>
              <a:gd name="T92" fmla="*/ 413 w 1986"/>
              <a:gd name="T93" fmla="*/ 1305 h 1986"/>
              <a:gd name="T94" fmla="*/ 206 w 1986"/>
              <a:gd name="T95" fmla="*/ 1347 h 1986"/>
              <a:gd name="T96" fmla="*/ 68 w 1986"/>
              <a:gd name="T97" fmla="*/ 1514 h 1986"/>
              <a:gd name="T98" fmla="*/ 73 w 1986"/>
              <a:gd name="T99" fmla="*/ 1739 h 1986"/>
              <a:gd name="T100" fmla="*/ 220 w 1986"/>
              <a:gd name="T101" fmla="*/ 1900 h 1986"/>
              <a:gd name="T102" fmla="*/ 442 w 1986"/>
              <a:gd name="T103" fmla="*/ 1927 h 1986"/>
              <a:gd name="T104" fmla="*/ 636 w 1986"/>
              <a:gd name="T105" fmla="*/ 1788 h 1986"/>
              <a:gd name="T106" fmla="*/ 1391 w 1986"/>
              <a:gd name="T107" fmla="*/ 962 h 1986"/>
              <a:gd name="T108" fmla="*/ 1349 w 1986"/>
              <a:gd name="T109" fmla="*/ 985 h 1986"/>
              <a:gd name="T110" fmla="*/ 1934 w 1986"/>
              <a:gd name="T111" fmla="*/ 1669 h 1986"/>
              <a:gd name="T112" fmla="*/ 1686 w 1986"/>
              <a:gd name="T113" fmla="*/ 1931 h 1986"/>
              <a:gd name="T114" fmla="*/ 990 w 1986"/>
              <a:gd name="T115" fmla="*/ 1351 h 1986"/>
              <a:gd name="T116" fmla="*/ 963 w 1986"/>
              <a:gd name="T117" fmla="*/ 1392 h 1986"/>
              <a:gd name="T118" fmla="*/ 1699 w 1986"/>
              <a:gd name="T119" fmla="*/ 1979 h 1986"/>
              <a:gd name="T120" fmla="*/ 1983 w 1986"/>
              <a:gd name="T121" fmla="*/ 1676 h 19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986" h="1986">
                <a:moveTo>
                  <a:pt x="5" y="212"/>
                </a:moveTo>
                <a:lnTo>
                  <a:pt x="5" y="212"/>
                </a:lnTo>
                <a:lnTo>
                  <a:pt x="3" y="209"/>
                </a:lnTo>
                <a:lnTo>
                  <a:pt x="1" y="205"/>
                </a:lnTo>
                <a:lnTo>
                  <a:pt x="0" y="200"/>
                </a:lnTo>
                <a:lnTo>
                  <a:pt x="0" y="196"/>
                </a:lnTo>
                <a:lnTo>
                  <a:pt x="1" y="191"/>
                </a:lnTo>
                <a:lnTo>
                  <a:pt x="2" y="187"/>
                </a:lnTo>
                <a:lnTo>
                  <a:pt x="4" y="183"/>
                </a:lnTo>
                <a:lnTo>
                  <a:pt x="7" y="180"/>
                </a:lnTo>
                <a:lnTo>
                  <a:pt x="180" y="7"/>
                </a:lnTo>
                <a:lnTo>
                  <a:pt x="180" y="7"/>
                </a:lnTo>
                <a:lnTo>
                  <a:pt x="184" y="4"/>
                </a:lnTo>
                <a:lnTo>
                  <a:pt x="187" y="2"/>
                </a:lnTo>
                <a:lnTo>
                  <a:pt x="192" y="0"/>
                </a:lnTo>
                <a:lnTo>
                  <a:pt x="197" y="0"/>
                </a:lnTo>
                <a:lnTo>
                  <a:pt x="201" y="0"/>
                </a:lnTo>
                <a:lnTo>
                  <a:pt x="205" y="1"/>
                </a:lnTo>
                <a:lnTo>
                  <a:pt x="209" y="3"/>
                </a:lnTo>
                <a:lnTo>
                  <a:pt x="213" y="5"/>
                </a:lnTo>
                <a:lnTo>
                  <a:pt x="571" y="289"/>
                </a:lnTo>
                <a:lnTo>
                  <a:pt x="571" y="289"/>
                </a:lnTo>
                <a:lnTo>
                  <a:pt x="583" y="303"/>
                </a:lnTo>
                <a:lnTo>
                  <a:pt x="594" y="318"/>
                </a:lnTo>
                <a:lnTo>
                  <a:pt x="602" y="335"/>
                </a:lnTo>
                <a:lnTo>
                  <a:pt x="608" y="352"/>
                </a:lnTo>
                <a:lnTo>
                  <a:pt x="613" y="370"/>
                </a:lnTo>
                <a:lnTo>
                  <a:pt x="615" y="389"/>
                </a:lnTo>
                <a:lnTo>
                  <a:pt x="614" y="408"/>
                </a:lnTo>
                <a:lnTo>
                  <a:pt x="611" y="428"/>
                </a:lnTo>
                <a:lnTo>
                  <a:pt x="903" y="721"/>
                </a:lnTo>
                <a:lnTo>
                  <a:pt x="903" y="721"/>
                </a:lnTo>
                <a:lnTo>
                  <a:pt x="906" y="724"/>
                </a:lnTo>
                <a:lnTo>
                  <a:pt x="909" y="729"/>
                </a:lnTo>
                <a:lnTo>
                  <a:pt x="910" y="733"/>
                </a:lnTo>
                <a:lnTo>
                  <a:pt x="910" y="738"/>
                </a:lnTo>
                <a:lnTo>
                  <a:pt x="910" y="743"/>
                </a:lnTo>
                <a:lnTo>
                  <a:pt x="909" y="748"/>
                </a:lnTo>
                <a:lnTo>
                  <a:pt x="906" y="752"/>
                </a:lnTo>
                <a:lnTo>
                  <a:pt x="903" y="755"/>
                </a:lnTo>
                <a:lnTo>
                  <a:pt x="903" y="755"/>
                </a:lnTo>
                <a:lnTo>
                  <a:pt x="900" y="759"/>
                </a:lnTo>
                <a:lnTo>
                  <a:pt x="895" y="761"/>
                </a:lnTo>
                <a:lnTo>
                  <a:pt x="891" y="762"/>
                </a:lnTo>
                <a:lnTo>
                  <a:pt x="885" y="762"/>
                </a:lnTo>
                <a:lnTo>
                  <a:pt x="881" y="762"/>
                </a:lnTo>
                <a:lnTo>
                  <a:pt x="876" y="761"/>
                </a:lnTo>
                <a:lnTo>
                  <a:pt x="872" y="759"/>
                </a:lnTo>
                <a:lnTo>
                  <a:pt x="869" y="755"/>
                </a:lnTo>
                <a:lnTo>
                  <a:pt x="567" y="454"/>
                </a:lnTo>
                <a:lnTo>
                  <a:pt x="567" y="454"/>
                </a:lnTo>
                <a:lnTo>
                  <a:pt x="562" y="449"/>
                </a:lnTo>
                <a:lnTo>
                  <a:pt x="560" y="443"/>
                </a:lnTo>
                <a:lnTo>
                  <a:pt x="559" y="436"/>
                </a:lnTo>
                <a:lnTo>
                  <a:pt x="560" y="430"/>
                </a:lnTo>
                <a:lnTo>
                  <a:pt x="560" y="430"/>
                </a:lnTo>
                <a:lnTo>
                  <a:pt x="563" y="415"/>
                </a:lnTo>
                <a:lnTo>
                  <a:pt x="564" y="400"/>
                </a:lnTo>
                <a:lnTo>
                  <a:pt x="564" y="386"/>
                </a:lnTo>
                <a:lnTo>
                  <a:pt x="562" y="372"/>
                </a:lnTo>
                <a:lnTo>
                  <a:pt x="558" y="359"/>
                </a:lnTo>
                <a:lnTo>
                  <a:pt x="553" y="347"/>
                </a:lnTo>
                <a:lnTo>
                  <a:pt x="546" y="336"/>
                </a:lnTo>
                <a:lnTo>
                  <a:pt x="537" y="326"/>
                </a:lnTo>
                <a:lnTo>
                  <a:pt x="200" y="59"/>
                </a:lnTo>
                <a:lnTo>
                  <a:pt x="59" y="199"/>
                </a:lnTo>
                <a:lnTo>
                  <a:pt x="328" y="539"/>
                </a:lnTo>
                <a:lnTo>
                  <a:pt x="328" y="539"/>
                </a:lnTo>
                <a:lnTo>
                  <a:pt x="338" y="547"/>
                </a:lnTo>
                <a:lnTo>
                  <a:pt x="348" y="553"/>
                </a:lnTo>
                <a:lnTo>
                  <a:pt x="360" y="558"/>
                </a:lnTo>
                <a:lnTo>
                  <a:pt x="372" y="562"/>
                </a:lnTo>
                <a:lnTo>
                  <a:pt x="386" y="564"/>
                </a:lnTo>
                <a:lnTo>
                  <a:pt x="400" y="564"/>
                </a:lnTo>
                <a:lnTo>
                  <a:pt x="415" y="563"/>
                </a:lnTo>
                <a:lnTo>
                  <a:pt x="431" y="560"/>
                </a:lnTo>
                <a:lnTo>
                  <a:pt x="431" y="560"/>
                </a:lnTo>
                <a:lnTo>
                  <a:pt x="437" y="560"/>
                </a:lnTo>
                <a:lnTo>
                  <a:pt x="443" y="561"/>
                </a:lnTo>
                <a:lnTo>
                  <a:pt x="449" y="563"/>
                </a:lnTo>
                <a:lnTo>
                  <a:pt x="455" y="567"/>
                </a:lnTo>
                <a:lnTo>
                  <a:pt x="756" y="868"/>
                </a:lnTo>
                <a:lnTo>
                  <a:pt x="756" y="868"/>
                </a:lnTo>
                <a:lnTo>
                  <a:pt x="759" y="872"/>
                </a:lnTo>
                <a:lnTo>
                  <a:pt x="761" y="876"/>
                </a:lnTo>
                <a:lnTo>
                  <a:pt x="763" y="882"/>
                </a:lnTo>
                <a:lnTo>
                  <a:pt x="763" y="886"/>
                </a:lnTo>
                <a:lnTo>
                  <a:pt x="763" y="891"/>
                </a:lnTo>
                <a:lnTo>
                  <a:pt x="761" y="895"/>
                </a:lnTo>
                <a:lnTo>
                  <a:pt x="759" y="899"/>
                </a:lnTo>
                <a:lnTo>
                  <a:pt x="756" y="904"/>
                </a:lnTo>
                <a:lnTo>
                  <a:pt x="756" y="904"/>
                </a:lnTo>
                <a:lnTo>
                  <a:pt x="752" y="907"/>
                </a:lnTo>
                <a:lnTo>
                  <a:pt x="747" y="909"/>
                </a:lnTo>
                <a:lnTo>
                  <a:pt x="743" y="911"/>
                </a:lnTo>
                <a:lnTo>
                  <a:pt x="738" y="911"/>
                </a:lnTo>
                <a:lnTo>
                  <a:pt x="738" y="911"/>
                </a:lnTo>
                <a:lnTo>
                  <a:pt x="734" y="911"/>
                </a:lnTo>
                <a:lnTo>
                  <a:pt x="729" y="909"/>
                </a:lnTo>
                <a:lnTo>
                  <a:pt x="724" y="907"/>
                </a:lnTo>
                <a:lnTo>
                  <a:pt x="720" y="904"/>
                </a:lnTo>
                <a:lnTo>
                  <a:pt x="429" y="612"/>
                </a:lnTo>
                <a:lnTo>
                  <a:pt x="429" y="612"/>
                </a:lnTo>
                <a:lnTo>
                  <a:pt x="409" y="614"/>
                </a:lnTo>
                <a:lnTo>
                  <a:pt x="390" y="614"/>
                </a:lnTo>
                <a:lnTo>
                  <a:pt x="371" y="612"/>
                </a:lnTo>
                <a:lnTo>
                  <a:pt x="352" y="608"/>
                </a:lnTo>
                <a:lnTo>
                  <a:pt x="336" y="602"/>
                </a:lnTo>
                <a:lnTo>
                  <a:pt x="320" y="594"/>
                </a:lnTo>
                <a:lnTo>
                  <a:pt x="304" y="584"/>
                </a:lnTo>
                <a:lnTo>
                  <a:pt x="291" y="572"/>
                </a:lnTo>
                <a:lnTo>
                  <a:pt x="5" y="212"/>
                </a:lnTo>
                <a:close/>
                <a:moveTo>
                  <a:pt x="500" y="1487"/>
                </a:moveTo>
                <a:lnTo>
                  <a:pt x="500" y="1487"/>
                </a:lnTo>
                <a:lnTo>
                  <a:pt x="512" y="1502"/>
                </a:lnTo>
                <a:lnTo>
                  <a:pt x="523" y="1516"/>
                </a:lnTo>
                <a:lnTo>
                  <a:pt x="532" y="1532"/>
                </a:lnTo>
                <a:lnTo>
                  <a:pt x="540" y="1549"/>
                </a:lnTo>
                <a:lnTo>
                  <a:pt x="546" y="1566"/>
                </a:lnTo>
                <a:lnTo>
                  <a:pt x="550" y="1583"/>
                </a:lnTo>
                <a:lnTo>
                  <a:pt x="553" y="1601"/>
                </a:lnTo>
                <a:lnTo>
                  <a:pt x="554" y="1619"/>
                </a:lnTo>
                <a:lnTo>
                  <a:pt x="553" y="1637"/>
                </a:lnTo>
                <a:lnTo>
                  <a:pt x="550" y="1654"/>
                </a:lnTo>
                <a:lnTo>
                  <a:pt x="546" y="1672"/>
                </a:lnTo>
                <a:lnTo>
                  <a:pt x="539" y="1689"/>
                </a:lnTo>
                <a:lnTo>
                  <a:pt x="532" y="1706"/>
                </a:lnTo>
                <a:lnTo>
                  <a:pt x="523" y="1721"/>
                </a:lnTo>
                <a:lnTo>
                  <a:pt x="511" y="1736"/>
                </a:lnTo>
                <a:lnTo>
                  <a:pt x="499" y="1751"/>
                </a:lnTo>
                <a:lnTo>
                  <a:pt x="499" y="1751"/>
                </a:lnTo>
                <a:lnTo>
                  <a:pt x="485" y="1763"/>
                </a:lnTo>
                <a:lnTo>
                  <a:pt x="469" y="1775"/>
                </a:lnTo>
                <a:lnTo>
                  <a:pt x="454" y="1784"/>
                </a:lnTo>
                <a:lnTo>
                  <a:pt x="437" y="1791"/>
                </a:lnTo>
                <a:lnTo>
                  <a:pt x="420" y="1798"/>
                </a:lnTo>
                <a:lnTo>
                  <a:pt x="402" y="1802"/>
                </a:lnTo>
                <a:lnTo>
                  <a:pt x="385" y="1804"/>
                </a:lnTo>
                <a:lnTo>
                  <a:pt x="367" y="1805"/>
                </a:lnTo>
                <a:lnTo>
                  <a:pt x="367" y="1805"/>
                </a:lnTo>
                <a:lnTo>
                  <a:pt x="349" y="1804"/>
                </a:lnTo>
                <a:lnTo>
                  <a:pt x="331" y="1802"/>
                </a:lnTo>
                <a:lnTo>
                  <a:pt x="314" y="1798"/>
                </a:lnTo>
                <a:lnTo>
                  <a:pt x="297" y="1791"/>
                </a:lnTo>
                <a:lnTo>
                  <a:pt x="280" y="1784"/>
                </a:lnTo>
                <a:lnTo>
                  <a:pt x="264" y="1775"/>
                </a:lnTo>
                <a:lnTo>
                  <a:pt x="250" y="1763"/>
                </a:lnTo>
                <a:lnTo>
                  <a:pt x="236" y="1751"/>
                </a:lnTo>
                <a:lnTo>
                  <a:pt x="236" y="1751"/>
                </a:lnTo>
                <a:lnTo>
                  <a:pt x="236" y="1751"/>
                </a:lnTo>
                <a:lnTo>
                  <a:pt x="223" y="1737"/>
                </a:lnTo>
                <a:lnTo>
                  <a:pt x="212" y="1721"/>
                </a:lnTo>
                <a:lnTo>
                  <a:pt x="203" y="1706"/>
                </a:lnTo>
                <a:lnTo>
                  <a:pt x="195" y="1689"/>
                </a:lnTo>
                <a:lnTo>
                  <a:pt x="189" y="1672"/>
                </a:lnTo>
                <a:lnTo>
                  <a:pt x="185" y="1654"/>
                </a:lnTo>
                <a:lnTo>
                  <a:pt x="183" y="1638"/>
                </a:lnTo>
                <a:lnTo>
                  <a:pt x="182" y="1619"/>
                </a:lnTo>
                <a:lnTo>
                  <a:pt x="183" y="1601"/>
                </a:lnTo>
                <a:lnTo>
                  <a:pt x="185" y="1583"/>
                </a:lnTo>
                <a:lnTo>
                  <a:pt x="189" y="1567"/>
                </a:lnTo>
                <a:lnTo>
                  <a:pt x="195" y="1549"/>
                </a:lnTo>
                <a:lnTo>
                  <a:pt x="203" y="1533"/>
                </a:lnTo>
                <a:lnTo>
                  <a:pt x="212" y="1516"/>
                </a:lnTo>
                <a:lnTo>
                  <a:pt x="224" y="1502"/>
                </a:lnTo>
                <a:lnTo>
                  <a:pt x="236" y="1488"/>
                </a:lnTo>
                <a:lnTo>
                  <a:pt x="236" y="1488"/>
                </a:lnTo>
                <a:lnTo>
                  <a:pt x="251" y="1475"/>
                </a:lnTo>
                <a:lnTo>
                  <a:pt x="265" y="1464"/>
                </a:lnTo>
                <a:lnTo>
                  <a:pt x="281" y="1455"/>
                </a:lnTo>
                <a:lnTo>
                  <a:pt x="298" y="1446"/>
                </a:lnTo>
                <a:lnTo>
                  <a:pt x="315" y="1441"/>
                </a:lnTo>
                <a:lnTo>
                  <a:pt x="332" y="1437"/>
                </a:lnTo>
                <a:lnTo>
                  <a:pt x="350" y="1434"/>
                </a:lnTo>
                <a:lnTo>
                  <a:pt x="368" y="1433"/>
                </a:lnTo>
                <a:lnTo>
                  <a:pt x="386" y="1434"/>
                </a:lnTo>
                <a:lnTo>
                  <a:pt x="403" y="1436"/>
                </a:lnTo>
                <a:lnTo>
                  <a:pt x="421" y="1441"/>
                </a:lnTo>
                <a:lnTo>
                  <a:pt x="438" y="1446"/>
                </a:lnTo>
                <a:lnTo>
                  <a:pt x="455" y="1454"/>
                </a:lnTo>
                <a:lnTo>
                  <a:pt x="470" y="1463"/>
                </a:lnTo>
                <a:lnTo>
                  <a:pt x="485" y="1475"/>
                </a:lnTo>
                <a:lnTo>
                  <a:pt x="500" y="1487"/>
                </a:lnTo>
                <a:lnTo>
                  <a:pt x="500" y="1487"/>
                </a:lnTo>
                <a:close/>
                <a:moveTo>
                  <a:pt x="464" y="1523"/>
                </a:moveTo>
                <a:lnTo>
                  <a:pt x="464" y="1523"/>
                </a:lnTo>
                <a:lnTo>
                  <a:pt x="454" y="1513"/>
                </a:lnTo>
                <a:lnTo>
                  <a:pt x="443" y="1505"/>
                </a:lnTo>
                <a:lnTo>
                  <a:pt x="432" y="1499"/>
                </a:lnTo>
                <a:lnTo>
                  <a:pt x="419" y="1492"/>
                </a:lnTo>
                <a:lnTo>
                  <a:pt x="407" y="1488"/>
                </a:lnTo>
                <a:lnTo>
                  <a:pt x="394" y="1485"/>
                </a:lnTo>
                <a:lnTo>
                  <a:pt x="380" y="1484"/>
                </a:lnTo>
                <a:lnTo>
                  <a:pt x="368" y="1483"/>
                </a:lnTo>
                <a:lnTo>
                  <a:pt x="354" y="1484"/>
                </a:lnTo>
                <a:lnTo>
                  <a:pt x="342" y="1485"/>
                </a:lnTo>
                <a:lnTo>
                  <a:pt x="329" y="1488"/>
                </a:lnTo>
                <a:lnTo>
                  <a:pt x="317" y="1493"/>
                </a:lnTo>
                <a:lnTo>
                  <a:pt x="304" y="1499"/>
                </a:lnTo>
                <a:lnTo>
                  <a:pt x="293" y="1506"/>
                </a:lnTo>
                <a:lnTo>
                  <a:pt x="282" y="1513"/>
                </a:lnTo>
                <a:lnTo>
                  <a:pt x="272" y="1523"/>
                </a:lnTo>
                <a:lnTo>
                  <a:pt x="272" y="1523"/>
                </a:lnTo>
                <a:lnTo>
                  <a:pt x="262" y="1533"/>
                </a:lnTo>
                <a:lnTo>
                  <a:pt x="254" y="1545"/>
                </a:lnTo>
                <a:lnTo>
                  <a:pt x="248" y="1556"/>
                </a:lnTo>
                <a:lnTo>
                  <a:pt x="241" y="1568"/>
                </a:lnTo>
                <a:lnTo>
                  <a:pt x="237" y="1580"/>
                </a:lnTo>
                <a:lnTo>
                  <a:pt x="234" y="1594"/>
                </a:lnTo>
                <a:lnTo>
                  <a:pt x="232" y="1606"/>
                </a:lnTo>
                <a:lnTo>
                  <a:pt x="232" y="1620"/>
                </a:lnTo>
                <a:lnTo>
                  <a:pt x="232" y="1633"/>
                </a:lnTo>
                <a:lnTo>
                  <a:pt x="234" y="1645"/>
                </a:lnTo>
                <a:lnTo>
                  <a:pt x="237" y="1659"/>
                </a:lnTo>
                <a:lnTo>
                  <a:pt x="241" y="1671"/>
                </a:lnTo>
                <a:lnTo>
                  <a:pt x="247" y="1683"/>
                </a:lnTo>
                <a:lnTo>
                  <a:pt x="254" y="1694"/>
                </a:lnTo>
                <a:lnTo>
                  <a:pt x="261" y="1706"/>
                </a:lnTo>
                <a:lnTo>
                  <a:pt x="271" y="1716"/>
                </a:lnTo>
                <a:lnTo>
                  <a:pt x="271" y="1716"/>
                </a:lnTo>
                <a:lnTo>
                  <a:pt x="281" y="1725"/>
                </a:lnTo>
                <a:lnTo>
                  <a:pt x="293" y="1733"/>
                </a:lnTo>
                <a:lnTo>
                  <a:pt x="304" y="1740"/>
                </a:lnTo>
                <a:lnTo>
                  <a:pt x="316" y="1745"/>
                </a:lnTo>
                <a:lnTo>
                  <a:pt x="328" y="1750"/>
                </a:lnTo>
                <a:lnTo>
                  <a:pt x="341" y="1753"/>
                </a:lnTo>
                <a:lnTo>
                  <a:pt x="354" y="1755"/>
                </a:lnTo>
                <a:lnTo>
                  <a:pt x="367" y="1755"/>
                </a:lnTo>
                <a:lnTo>
                  <a:pt x="380" y="1755"/>
                </a:lnTo>
                <a:lnTo>
                  <a:pt x="393" y="1753"/>
                </a:lnTo>
                <a:lnTo>
                  <a:pt x="406" y="1750"/>
                </a:lnTo>
                <a:lnTo>
                  <a:pt x="418" y="1745"/>
                </a:lnTo>
                <a:lnTo>
                  <a:pt x="431" y="1739"/>
                </a:lnTo>
                <a:lnTo>
                  <a:pt x="442" y="1733"/>
                </a:lnTo>
                <a:lnTo>
                  <a:pt x="454" y="1725"/>
                </a:lnTo>
                <a:lnTo>
                  <a:pt x="464" y="1715"/>
                </a:lnTo>
                <a:lnTo>
                  <a:pt x="464" y="1715"/>
                </a:lnTo>
                <a:lnTo>
                  <a:pt x="472" y="1705"/>
                </a:lnTo>
                <a:lnTo>
                  <a:pt x="481" y="1694"/>
                </a:lnTo>
                <a:lnTo>
                  <a:pt x="488" y="1682"/>
                </a:lnTo>
                <a:lnTo>
                  <a:pt x="493" y="1670"/>
                </a:lnTo>
                <a:lnTo>
                  <a:pt x="498" y="1658"/>
                </a:lnTo>
                <a:lnTo>
                  <a:pt x="501" y="1645"/>
                </a:lnTo>
                <a:lnTo>
                  <a:pt x="503" y="1631"/>
                </a:lnTo>
                <a:lnTo>
                  <a:pt x="504" y="1619"/>
                </a:lnTo>
                <a:lnTo>
                  <a:pt x="503" y="1605"/>
                </a:lnTo>
                <a:lnTo>
                  <a:pt x="501" y="1593"/>
                </a:lnTo>
                <a:lnTo>
                  <a:pt x="499" y="1580"/>
                </a:lnTo>
                <a:lnTo>
                  <a:pt x="493" y="1568"/>
                </a:lnTo>
                <a:lnTo>
                  <a:pt x="488" y="1555"/>
                </a:lnTo>
                <a:lnTo>
                  <a:pt x="482" y="1544"/>
                </a:lnTo>
                <a:lnTo>
                  <a:pt x="474" y="1533"/>
                </a:lnTo>
                <a:lnTo>
                  <a:pt x="464" y="1523"/>
                </a:lnTo>
                <a:lnTo>
                  <a:pt x="464" y="1523"/>
                </a:lnTo>
                <a:close/>
                <a:moveTo>
                  <a:pt x="1746" y="1658"/>
                </a:moveTo>
                <a:lnTo>
                  <a:pt x="1746" y="1658"/>
                </a:lnTo>
                <a:lnTo>
                  <a:pt x="1750" y="1657"/>
                </a:lnTo>
                <a:lnTo>
                  <a:pt x="1755" y="1656"/>
                </a:lnTo>
                <a:lnTo>
                  <a:pt x="1759" y="1653"/>
                </a:lnTo>
                <a:lnTo>
                  <a:pt x="1763" y="1650"/>
                </a:lnTo>
                <a:lnTo>
                  <a:pt x="1763" y="1650"/>
                </a:lnTo>
                <a:lnTo>
                  <a:pt x="1766" y="1646"/>
                </a:lnTo>
                <a:lnTo>
                  <a:pt x="1769" y="1642"/>
                </a:lnTo>
                <a:lnTo>
                  <a:pt x="1770" y="1637"/>
                </a:lnTo>
                <a:lnTo>
                  <a:pt x="1771" y="1633"/>
                </a:lnTo>
                <a:lnTo>
                  <a:pt x="1770" y="1627"/>
                </a:lnTo>
                <a:lnTo>
                  <a:pt x="1769" y="1623"/>
                </a:lnTo>
                <a:lnTo>
                  <a:pt x="1766" y="1619"/>
                </a:lnTo>
                <a:lnTo>
                  <a:pt x="1763" y="1615"/>
                </a:lnTo>
                <a:lnTo>
                  <a:pt x="1324" y="1183"/>
                </a:lnTo>
                <a:lnTo>
                  <a:pt x="1324" y="1183"/>
                </a:lnTo>
                <a:lnTo>
                  <a:pt x="1321" y="1180"/>
                </a:lnTo>
                <a:lnTo>
                  <a:pt x="1316" y="1178"/>
                </a:lnTo>
                <a:lnTo>
                  <a:pt x="1312" y="1177"/>
                </a:lnTo>
                <a:lnTo>
                  <a:pt x="1307" y="1175"/>
                </a:lnTo>
                <a:lnTo>
                  <a:pt x="1302" y="1177"/>
                </a:lnTo>
                <a:lnTo>
                  <a:pt x="1297" y="1178"/>
                </a:lnTo>
                <a:lnTo>
                  <a:pt x="1293" y="1180"/>
                </a:lnTo>
                <a:lnTo>
                  <a:pt x="1290" y="1183"/>
                </a:lnTo>
                <a:lnTo>
                  <a:pt x="1290" y="1183"/>
                </a:lnTo>
                <a:lnTo>
                  <a:pt x="1287" y="1187"/>
                </a:lnTo>
                <a:lnTo>
                  <a:pt x="1284" y="1191"/>
                </a:lnTo>
                <a:lnTo>
                  <a:pt x="1283" y="1196"/>
                </a:lnTo>
                <a:lnTo>
                  <a:pt x="1283" y="1201"/>
                </a:lnTo>
                <a:lnTo>
                  <a:pt x="1283" y="1206"/>
                </a:lnTo>
                <a:lnTo>
                  <a:pt x="1284" y="1210"/>
                </a:lnTo>
                <a:lnTo>
                  <a:pt x="1287" y="1214"/>
                </a:lnTo>
                <a:lnTo>
                  <a:pt x="1290" y="1218"/>
                </a:lnTo>
                <a:lnTo>
                  <a:pt x="1728" y="1650"/>
                </a:lnTo>
                <a:lnTo>
                  <a:pt x="1728" y="1650"/>
                </a:lnTo>
                <a:lnTo>
                  <a:pt x="1732" y="1653"/>
                </a:lnTo>
                <a:lnTo>
                  <a:pt x="1736" y="1656"/>
                </a:lnTo>
                <a:lnTo>
                  <a:pt x="1740" y="1657"/>
                </a:lnTo>
                <a:lnTo>
                  <a:pt x="1746" y="1658"/>
                </a:lnTo>
                <a:lnTo>
                  <a:pt x="1746" y="1658"/>
                </a:lnTo>
                <a:close/>
                <a:moveTo>
                  <a:pt x="1176" y="1297"/>
                </a:moveTo>
                <a:lnTo>
                  <a:pt x="1176" y="1297"/>
                </a:lnTo>
                <a:lnTo>
                  <a:pt x="1173" y="1301"/>
                </a:lnTo>
                <a:lnTo>
                  <a:pt x="1171" y="1305"/>
                </a:lnTo>
                <a:lnTo>
                  <a:pt x="1170" y="1309"/>
                </a:lnTo>
                <a:lnTo>
                  <a:pt x="1169" y="1315"/>
                </a:lnTo>
                <a:lnTo>
                  <a:pt x="1170" y="1319"/>
                </a:lnTo>
                <a:lnTo>
                  <a:pt x="1171" y="1324"/>
                </a:lnTo>
                <a:lnTo>
                  <a:pt x="1173" y="1328"/>
                </a:lnTo>
                <a:lnTo>
                  <a:pt x="1176" y="1331"/>
                </a:lnTo>
                <a:lnTo>
                  <a:pt x="1615" y="1763"/>
                </a:lnTo>
                <a:lnTo>
                  <a:pt x="1615" y="1763"/>
                </a:lnTo>
                <a:lnTo>
                  <a:pt x="1618" y="1766"/>
                </a:lnTo>
                <a:lnTo>
                  <a:pt x="1623" y="1770"/>
                </a:lnTo>
                <a:lnTo>
                  <a:pt x="1627" y="1771"/>
                </a:lnTo>
                <a:lnTo>
                  <a:pt x="1632" y="1771"/>
                </a:lnTo>
                <a:lnTo>
                  <a:pt x="1632" y="1771"/>
                </a:lnTo>
                <a:lnTo>
                  <a:pt x="1637" y="1771"/>
                </a:lnTo>
                <a:lnTo>
                  <a:pt x="1641" y="1768"/>
                </a:lnTo>
                <a:lnTo>
                  <a:pt x="1646" y="1766"/>
                </a:lnTo>
                <a:lnTo>
                  <a:pt x="1649" y="1763"/>
                </a:lnTo>
                <a:lnTo>
                  <a:pt x="1649" y="1763"/>
                </a:lnTo>
                <a:lnTo>
                  <a:pt x="1653" y="1759"/>
                </a:lnTo>
                <a:lnTo>
                  <a:pt x="1656" y="1755"/>
                </a:lnTo>
                <a:lnTo>
                  <a:pt x="1657" y="1751"/>
                </a:lnTo>
                <a:lnTo>
                  <a:pt x="1657" y="1745"/>
                </a:lnTo>
                <a:lnTo>
                  <a:pt x="1657" y="1741"/>
                </a:lnTo>
                <a:lnTo>
                  <a:pt x="1655" y="1736"/>
                </a:lnTo>
                <a:lnTo>
                  <a:pt x="1653" y="1732"/>
                </a:lnTo>
                <a:lnTo>
                  <a:pt x="1649" y="1728"/>
                </a:lnTo>
                <a:lnTo>
                  <a:pt x="1211" y="1296"/>
                </a:lnTo>
                <a:lnTo>
                  <a:pt x="1211" y="1296"/>
                </a:lnTo>
                <a:lnTo>
                  <a:pt x="1207" y="1293"/>
                </a:lnTo>
                <a:lnTo>
                  <a:pt x="1203" y="1291"/>
                </a:lnTo>
                <a:lnTo>
                  <a:pt x="1198" y="1289"/>
                </a:lnTo>
                <a:lnTo>
                  <a:pt x="1194" y="1289"/>
                </a:lnTo>
                <a:lnTo>
                  <a:pt x="1188" y="1289"/>
                </a:lnTo>
                <a:lnTo>
                  <a:pt x="1184" y="1291"/>
                </a:lnTo>
                <a:lnTo>
                  <a:pt x="1180" y="1294"/>
                </a:lnTo>
                <a:lnTo>
                  <a:pt x="1176" y="1297"/>
                </a:lnTo>
                <a:lnTo>
                  <a:pt x="1176" y="1297"/>
                </a:lnTo>
                <a:close/>
                <a:moveTo>
                  <a:pt x="715" y="1500"/>
                </a:moveTo>
                <a:lnTo>
                  <a:pt x="715" y="1500"/>
                </a:lnTo>
                <a:lnTo>
                  <a:pt x="722" y="1525"/>
                </a:lnTo>
                <a:lnTo>
                  <a:pt x="729" y="1550"/>
                </a:lnTo>
                <a:lnTo>
                  <a:pt x="732" y="1575"/>
                </a:lnTo>
                <a:lnTo>
                  <a:pt x="734" y="1600"/>
                </a:lnTo>
                <a:lnTo>
                  <a:pt x="735" y="1626"/>
                </a:lnTo>
                <a:lnTo>
                  <a:pt x="733" y="1651"/>
                </a:lnTo>
                <a:lnTo>
                  <a:pt x="730" y="1676"/>
                </a:lnTo>
                <a:lnTo>
                  <a:pt x="725" y="1702"/>
                </a:lnTo>
                <a:lnTo>
                  <a:pt x="718" y="1726"/>
                </a:lnTo>
                <a:lnTo>
                  <a:pt x="710" y="1750"/>
                </a:lnTo>
                <a:lnTo>
                  <a:pt x="700" y="1773"/>
                </a:lnTo>
                <a:lnTo>
                  <a:pt x="689" y="1796"/>
                </a:lnTo>
                <a:lnTo>
                  <a:pt x="675" y="1818"/>
                </a:lnTo>
                <a:lnTo>
                  <a:pt x="661" y="1839"/>
                </a:lnTo>
                <a:lnTo>
                  <a:pt x="645" y="1859"/>
                </a:lnTo>
                <a:lnTo>
                  <a:pt x="627" y="1878"/>
                </a:lnTo>
                <a:lnTo>
                  <a:pt x="627" y="1878"/>
                </a:lnTo>
                <a:lnTo>
                  <a:pt x="613" y="1892"/>
                </a:lnTo>
                <a:lnTo>
                  <a:pt x="599" y="1903"/>
                </a:lnTo>
                <a:lnTo>
                  <a:pt x="584" y="1915"/>
                </a:lnTo>
                <a:lnTo>
                  <a:pt x="569" y="1925"/>
                </a:lnTo>
                <a:lnTo>
                  <a:pt x="553" y="1935"/>
                </a:lnTo>
                <a:lnTo>
                  <a:pt x="537" y="1944"/>
                </a:lnTo>
                <a:lnTo>
                  <a:pt x="522" y="1953"/>
                </a:lnTo>
                <a:lnTo>
                  <a:pt x="505" y="1959"/>
                </a:lnTo>
                <a:lnTo>
                  <a:pt x="488" y="1965"/>
                </a:lnTo>
                <a:lnTo>
                  <a:pt x="470" y="1971"/>
                </a:lnTo>
                <a:lnTo>
                  <a:pt x="454" y="1976"/>
                </a:lnTo>
                <a:lnTo>
                  <a:pt x="436" y="1980"/>
                </a:lnTo>
                <a:lnTo>
                  <a:pt x="419" y="1983"/>
                </a:lnTo>
                <a:lnTo>
                  <a:pt x="401" y="1985"/>
                </a:lnTo>
                <a:lnTo>
                  <a:pt x="384" y="1986"/>
                </a:lnTo>
                <a:lnTo>
                  <a:pt x="366" y="1986"/>
                </a:lnTo>
                <a:lnTo>
                  <a:pt x="366" y="1986"/>
                </a:lnTo>
                <a:lnTo>
                  <a:pt x="348" y="1986"/>
                </a:lnTo>
                <a:lnTo>
                  <a:pt x="330" y="1985"/>
                </a:lnTo>
                <a:lnTo>
                  <a:pt x="314" y="1983"/>
                </a:lnTo>
                <a:lnTo>
                  <a:pt x="296" y="1980"/>
                </a:lnTo>
                <a:lnTo>
                  <a:pt x="279" y="1976"/>
                </a:lnTo>
                <a:lnTo>
                  <a:pt x="261" y="1971"/>
                </a:lnTo>
                <a:lnTo>
                  <a:pt x="245" y="1966"/>
                </a:lnTo>
                <a:lnTo>
                  <a:pt x="228" y="1960"/>
                </a:lnTo>
                <a:lnTo>
                  <a:pt x="212" y="1953"/>
                </a:lnTo>
                <a:lnTo>
                  <a:pt x="195" y="1944"/>
                </a:lnTo>
                <a:lnTo>
                  <a:pt x="180" y="1936"/>
                </a:lnTo>
                <a:lnTo>
                  <a:pt x="164" y="1926"/>
                </a:lnTo>
                <a:lnTo>
                  <a:pt x="149" y="1916"/>
                </a:lnTo>
                <a:lnTo>
                  <a:pt x="135" y="1904"/>
                </a:lnTo>
                <a:lnTo>
                  <a:pt x="121" y="1892"/>
                </a:lnTo>
                <a:lnTo>
                  <a:pt x="108" y="1879"/>
                </a:lnTo>
                <a:lnTo>
                  <a:pt x="108" y="1879"/>
                </a:lnTo>
                <a:lnTo>
                  <a:pt x="94" y="1866"/>
                </a:lnTo>
                <a:lnTo>
                  <a:pt x="83" y="1852"/>
                </a:lnTo>
                <a:lnTo>
                  <a:pt x="71" y="1837"/>
                </a:lnTo>
                <a:lnTo>
                  <a:pt x="61" y="1822"/>
                </a:lnTo>
                <a:lnTo>
                  <a:pt x="51" y="1806"/>
                </a:lnTo>
                <a:lnTo>
                  <a:pt x="42" y="1790"/>
                </a:lnTo>
                <a:lnTo>
                  <a:pt x="34" y="1775"/>
                </a:lnTo>
                <a:lnTo>
                  <a:pt x="27" y="1758"/>
                </a:lnTo>
                <a:lnTo>
                  <a:pt x="21" y="1741"/>
                </a:lnTo>
                <a:lnTo>
                  <a:pt x="16" y="1725"/>
                </a:lnTo>
                <a:lnTo>
                  <a:pt x="10" y="1708"/>
                </a:lnTo>
                <a:lnTo>
                  <a:pt x="7" y="1690"/>
                </a:lnTo>
                <a:lnTo>
                  <a:pt x="4" y="1672"/>
                </a:lnTo>
                <a:lnTo>
                  <a:pt x="2" y="1656"/>
                </a:lnTo>
                <a:lnTo>
                  <a:pt x="1" y="1638"/>
                </a:lnTo>
                <a:lnTo>
                  <a:pt x="1" y="1620"/>
                </a:lnTo>
                <a:lnTo>
                  <a:pt x="1" y="1602"/>
                </a:lnTo>
                <a:lnTo>
                  <a:pt x="2" y="1584"/>
                </a:lnTo>
                <a:lnTo>
                  <a:pt x="4" y="1567"/>
                </a:lnTo>
                <a:lnTo>
                  <a:pt x="7" y="1550"/>
                </a:lnTo>
                <a:lnTo>
                  <a:pt x="11" y="1532"/>
                </a:lnTo>
                <a:lnTo>
                  <a:pt x="16" y="1515"/>
                </a:lnTo>
                <a:lnTo>
                  <a:pt x="21" y="1499"/>
                </a:lnTo>
                <a:lnTo>
                  <a:pt x="28" y="1482"/>
                </a:lnTo>
                <a:lnTo>
                  <a:pt x="34" y="1465"/>
                </a:lnTo>
                <a:lnTo>
                  <a:pt x="43" y="1448"/>
                </a:lnTo>
                <a:lnTo>
                  <a:pt x="51" y="1433"/>
                </a:lnTo>
                <a:lnTo>
                  <a:pt x="62" y="1417"/>
                </a:lnTo>
                <a:lnTo>
                  <a:pt x="72" y="1402"/>
                </a:lnTo>
                <a:lnTo>
                  <a:pt x="84" y="1388"/>
                </a:lnTo>
                <a:lnTo>
                  <a:pt x="95" y="1373"/>
                </a:lnTo>
                <a:lnTo>
                  <a:pt x="109" y="1360"/>
                </a:lnTo>
                <a:lnTo>
                  <a:pt x="109" y="1360"/>
                </a:lnTo>
                <a:lnTo>
                  <a:pt x="128" y="1342"/>
                </a:lnTo>
                <a:lnTo>
                  <a:pt x="147" y="1326"/>
                </a:lnTo>
                <a:lnTo>
                  <a:pt x="169" y="1311"/>
                </a:lnTo>
                <a:lnTo>
                  <a:pt x="191" y="1298"/>
                </a:lnTo>
                <a:lnTo>
                  <a:pt x="214" y="1286"/>
                </a:lnTo>
                <a:lnTo>
                  <a:pt x="237" y="1276"/>
                </a:lnTo>
                <a:lnTo>
                  <a:pt x="261" y="1269"/>
                </a:lnTo>
                <a:lnTo>
                  <a:pt x="285" y="1261"/>
                </a:lnTo>
                <a:lnTo>
                  <a:pt x="310" y="1257"/>
                </a:lnTo>
                <a:lnTo>
                  <a:pt x="336" y="1254"/>
                </a:lnTo>
                <a:lnTo>
                  <a:pt x="361" y="1252"/>
                </a:lnTo>
                <a:lnTo>
                  <a:pt x="386" y="1252"/>
                </a:lnTo>
                <a:lnTo>
                  <a:pt x="412" y="1254"/>
                </a:lnTo>
                <a:lnTo>
                  <a:pt x="437" y="1258"/>
                </a:lnTo>
                <a:lnTo>
                  <a:pt x="462" y="1264"/>
                </a:lnTo>
                <a:lnTo>
                  <a:pt x="487" y="1272"/>
                </a:lnTo>
                <a:lnTo>
                  <a:pt x="1193" y="566"/>
                </a:lnTo>
                <a:lnTo>
                  <a:pt x="1193" y="566"/>
                </a:lnTo>
                <a:lnTo>
                  <a:pt x="1182" y="537"/>
                </a:lnTo>
                <a:lnTo>
                  <a:pt x="1174" y="507"/>
                </a:lnTo>
                <a:lnTo>
                  <a:pt x="1169" y="478"/>
                </a:lnTo>
                <a:lnTo>
                  <a:pt x="1164" y="449"/>
                </a:lnTo>
                <a:lnTo>
                  <a:pt x="1163" y="418"/>
                </a:lnTo>
                <a:lnTo>
                  <a:pt x="1164" y="389"/>
                </a:lnTo>
                <a:lnTo>
                  <a:pt x="1168" y="360"/>
                </a:lnTo>
                <a:lnTo>
                  <a:pt x="1172" y="330"/>
                </a:lnTo>
                <a:lnTo>
                  <a:pt x="1179" y="301"/>
                </a:lnTo>
                <a:lnTo>
                  <a:pt x="1188" y="273"/>
                </a:lnTo>
                <a:lnTo>
                  <a:pt x="1199" y="245"/>
                </a:lnTo>
                <a:lnTo>
                  <a:pt x="1213" y="219"/>
                </a:lnTo>
                <a:lnTo>
                  <a:pt x="1227" y="192"/>
                </a:lnTo>
                <a:lnTo>
                  <a:pt x="1245" y="167"/>
                </a:lnTo>
                <a:lnTo>
                  <a:pt x="1264" y="143"/>
                </a:lnTo>
                <a:lnTo>
                  <a:pt x="1285" y="121"/>
                </a:lnTo>
                <a:lnTo>
                  <a:pt x="1285" y="121"/>
                </a:lnTo>
                <a:lnTo>
                  <a:pt x="1307" y="100"/>
                </a:lnTo>
                <a:lnTo>
                  <a:pt x="1330" y="82"/>
                </a:lnTo>
                <a:lnTo>
                  <a:pt x="1354" y="65"/>
                </a:lnTo>
                <a:lnTo>
                  <a:pt x="1380" y="50"/>
                </a:lnTo>
                <a:lnTo>
                  <a:pt x="1406" y="37"/>
                </a:lnTo>
                <a:lnTo>
                  <a:pt x="1432" y="26"/>
                </a:lnTo>
                <a:lnTo>
                  <a:pt x="1460" y="17"/>
                </a:lnTo>
                <a:lnTo>
                  <a:pt x="1488" y="9"/>
                </a:lnTo>
                <a:lnTo>
                  <a:pt x="1517" y="4"/>
                </a:lnTo>
                <a:lnTo>
                  <a:pt x="1546" y="1"/>
                </a:lnTo>
                <a:lnTo>
                  <a:pt x="1575" y="0"/>
                </a:lnTo>
                <a:lnTo>
                  <a:pt x="1604" y="1"/>
                </a:lnTo>
                <a:lnTo>
                  <a:pt x="1634" y="4"/>
                </a:lnTo>
                <a:lnTo>
                  <a:pt x="1662" y="8"/>
                </a:lnTo>
                <a:lnTo>
                  <a:pt x="1691" y="16"/>
                </a:lnTo>
                <a:lnTo>
                  <a:pt x="1719" y="25"/>
                </a:lnTo>
                <a:lnTo>
                  <a:pt x="1719" y="25"/>
                </a:lnTo>
                <a:lnTo>
                  <a:pt x="1726" y="28"/>
                </a:lnTo>
                <a:lnTo>
                  <a:pt x="1730" y="32"/>
                </a:lnTo>
                <a:lnTo>
                  <a:pt x="1733" y="38"/>
                </a:lnTo>
                <a:lnTo>
                  <a:pt x="1735" y="44"/>
                </a:lnTo>
                <a:lnTo>
                  <a:pt x="1735" y="44"/>
                </a:lnTo>
                <a:lnTo>
                  <a:pt x="1736" y="50"/>
                </a:lnTo>
                <a:lnTo>
                  <a:pt x="1735" y="56"/>
                </a:lnTo>
                <a:lnTo>
                  <a:pt x="1732" y="62"/>
                </a:lnTo>
                <a:lnTo>
                  <a:pt x="1729" y="67"/>
                </a:lnTo>
                <a:lnTo>
                  <a:pt x="1479" y="316"/>
                </a:lnTo>
                <a:lnTo>
                  <a:pt x="1479" y="316"/>
                </a:lnTo>
                <a:lnTo>
                  <a:pt x="1471" y="326"/>
                </a:lnTo>
                <a:lnTo>
                  <a:pt x="1462" y="337"/>
                </a:lnTo>
                <a:lnTo>
                  <a:pt x="1455" y="348"/>
                </a:lnTo>
                <a:lnTo>
                  <a:pt x="1450" y="360"/>
                </a:lnTo>
                <a:lnTo>
                  <a:pt x="1446" y="372"/>
                </a:lnTo>
                <a:lnTo>
                  <a:pt x="1442" y="385"/>
                </a:lnTo>
                <a:lnTo>
                  <a:pt x="1440" y="398"/>
                </a:lnTo>
                <a:lnTo>
                  <a:pt x="1439" y="412"/>
                </a:lnTo>
                <a:lnTo>
                  <a:pt x="1439" y="412"/>
                </a:lnTo>
                <a:lnTo>
                  <a:pt x="1440" y="426"/>
                </a:lnTo>
                <a:lnTo>
                  <a:pt x="1442" y="438"/>
                </a:lnTo>
                <a:lnTo>
                  <a:pt x="1446" y="451"/>
                </a:lnTo>
                <a:lnTo>
                  <a:pt x="1450" y="463"/>
                </a:lnTo>
                <a:lnTo>
                  <a:pt x="1455" y="476"/>
                </a:lnTo>
                <a:lnTo>
                  <a:pt x="1462" y="486"/>
                </a:lnTo>
                <a:lnTo>
                  <a:pt x="1470" y="497"/>
                </a:lnTo>
                <a:lnTo>
                  <a:pt x="1479" y="507"/>
                </a:lnTo>
                <a:lnTo>
                  <a:pt x="1479" y="507"/>
                </a:lnTo>
                <a:lnTo>
                  <a:pt x="1488" y="517"/>
                </a:lnTo>
                <a:lnTo>
                  <a:pt x="1499" y="524"/>
                </a:lnTo>
                <a:lnTo>
                  <a:pt x="1510" y="531"/>
                </a:lnTo>
                <a:lnTo>
                  <a:pt x="1522" y="537"/>
                </a:lnTo>
                <a:lnTo>
                  <a:pt x="1534" y="541"/>
                </a:lnTo>
                <a:lnTo>
                  <a:pt x="1547" y="544"/>
                </a:lnTo>
                <a:lnTo>
                  <a:pt x="1561" y="546"/>
                </a:lnTo>
                <a:lnTo>
                  <a:pt x="1574" y="547"/>
                </a:lnTo>
                <a:lnTo>
                  <a:pt x="1574" y="547"/>
                </a:lnTo>
                <a:lnTo>
                  <a:pt x="1574" y="547"/>
                </a:lnTo>
                <a:lnTo>
                  <a:pt x="1574" y="547"/>
                </a:lnTo>
                <a:lnTo>
                  <a:pt x="1588" y="546"/>
                </a:lnTo>
                <a:lnTo>
                  <a:pt x="1600" y="544"/>
                </a:lnTo>
                <a:lnTo>
                  <a:pt x="1614" y="541"/>
                </a:lnTo>
                <a:lnTo>
                  <a:pt x="1625" y="537"/>
                </a:lnTo>
                <a:lnTo>
                  <a:pt x="1638" y="530"/>
                </a:lnTo>
                <a:lnTo>
                  <a:pt x="1649" y="524"/>
                </a:lnTo>
                <a:lnTo>
                  <a:pt x="1660" y="516"/>
                </a:lnTo>
                <a:lnTo>
                  <a:pt x="1670" y="506"/>
                </a:lnTo>
                <a:lnTo>
                  <a:pt x="1919" y="257"/>
                </a:lnTo>
                <a:lnTo>
                  <a:pt x="1919" y="257"/>
                </a:lnTo>
                <a:lnTo>
                  <a:pt x="1924" y="253"/>
                </a:lnTo>
                <a:lnTo>
                  <a:pt x="1930" y="251"/>
                </a:lnTo>
                <a:lnTo>
                  <a:pt x="1936" y="250"/>
                </a:lnTo>
                <a:lnTo>
                  <a:pt x="1942" y="251"/>
                </a:lnTo>
                <a:lnTo>
                  <a:pt x="1942" y="251"/>
                </a:lnTo>
                <a:lnTo>
                  <a:pt x="1948" y="253"/>
                </a:lnTo>
                <a:lnTo>
                  <a:pt x="1954" y="256"/>
                </a:lnTo>
                <a:lnTo>
                  <a:pt x="1958" y="260"/>
                </a:lnTo>
                <a:lnTo>
                  <a:pt x="1960" y="267"/>
                </a:lnTo>
                <a:lnTo>
                  <a:pt x="1960" y="267"/>
                </a:lnTo>
                <a:lnTo>
                  <a:pt x="1969" y="295"/>
                </a:lnTo>
                <a:lnTo>
                  <a:pt x="1977" y="323"/>
                </a:lnTo>
                <a:lnTo>
                  <a:pt x="1982" y="352"/>
                </a:lnTo>
                <a:lnTo>
                  <a:pt x="1985" y="382"/>
                </a:lnTo>
                <a:lnTo>
                  <a:pt x="1986" y="411"/>
                </a:lnTo>
                <a:lnTo>
                  <a:pt x="1985" y="440"/>
                </a:lnTo>
                <a:lnTo>
                  <a:pt x="1982" y="470"/>
                </a:lnTo>
                <a:lnTo>
                  <a:pt x="1977" y="498"/>
                </a:lnTo>
                <a:lnTo>
                  <a:pt x="1969" y="526"/>
                </a:lnTo>
                <a:lnTo>
                  <a:pt x="1960" y="553"/>
                </a:lnTo>
                <a:lnTo>
                  <a:pt x="1948" y="580"/>
                </a:lnTo>
                <a:lnTo>
                  <a:pt x="1936" y="607"/>
                </a:lnTo>
                <a:lnTo>
                  <a:pt x="1921" y="633"/>
                </a:lnTo>
                <a:lnTo>
                  <a:pt x="1904" y="657"/>
                </a:lnTo>
                <a:lnTo>
                  <a:pt x="1886" y="680"/>
                </a:lnTo>
                <a:lnTo>
                  <a:pt x="1865" y="702"/>
                </a:lnTo>
                <a:lnTo>
                  <a:pt x="1865" y="702"/>
                </a:lnTo>
                <a:lnTo>
                  <a:pt x="1843" y="723"/>
                </a:lnTo>
                <a:lnTo>
                  <a:pt x="1819" y="741"/>
                </a:lnTo>
                <a:lnTo>
                  <a:pt x="1794" y="759"/>
                </a:lnTo>
                <a:lnTo>
                  <a:pt x="1768" y="774"/>
                </a:lnTo>
                <a:lnTo>
                  <a:pt x="1740" y="786"/>
                </a:lnTo>
                <a:lnTo>
                  <a:pt x="1713" y="798"/>
                </a:lnTo>
                <a:lnTo>
                  <a:pt x="1685" y="807"/>
                </a:lnTo>
                <a:lnTo>
                  <a:pt x="1656" y="814"/>
                </a:lnTo>
                <a:lnTo>
                  <a:pt x="1626" y="819"/>
                </a:lnTo>
                <a:lnTo>
                  <a:pt x="1597" y="822"/>
                </a:lnTo>
                <a:lnTo>
                  <a:pt x="1567" y="823"/>
                </a:lnTo>
                <a:lnTo>
                  <a:pt x="1538" y="821"/>
                </a:lnTo>
                <a:lnTo>
                  <a:pt x="1507" y="818"/>
                </a:lnTo>
                <a:lnTo>
                  <a:pt x="1478" y="812"/>
                </a:lnTo>
                <a:lnTo>
                  <a:pt x="1449" y="804"/>
                </a:lnTo>
                <a:lnTo>
                  <a:pt x="1421" y="794"/>
                </a:lnTo>
                <a:lnTo>
                  <a:pt x="715" y="1500"/>
                </a:lnTo>
                <a:close/>
                <a:moveTo>
                  <a:pt x="663" y="1502"/>
                </a:moveTo>
                <a:lnTo>
                  <a:pt x="663" y="1502"/>
                </a:lnTo>
                <a:lnTo>
                  <a:pt x="662" y="1496"/>
                </a:lnTo>
                <a:lnTo>
                  <a:pt x="662" y="1488"/>
                </a:lnTo>
                <a:lnTo>
                  <a:pt x="664" y="1481"/>
                </a:lnTo>
                <a:lnTo>
                  <a:pt x="669" y="1476"/>
                </a:lnTo>
                <a:lnTo>
                  <a:pt x="1398" y="747"/>
                </a:lnTo>
                <a:lnTo>
                  <a:pt x="1398" y="747"/>
                </a:lnTo>
                <a:lnTo>
                  <a:pt x="1403" y="741"/>
                </a:lnTo>
                <a:lnTo>
                  <a:pt x="1410" y="739"/>
                </a:lnTo>
                <a:lnTo>
                  <a:pt x="1417" y="739"/>
                </a:lnTo>
                <a:lnTo>
                  <a:pt x="1425" y="741"/>
                </a:lnTo>
                <a:lnTo>
                  <a:pt x="1425" y="741"/>
                </a:lnTo>
                <a:lnTo>
                  <a:pt x="1451" y="752"/>
                </a:lnTo>
                <a:lnTo>
                  <a:pt x="1477" y="760"/>
                </a:lnTo>
                <a:lnTo>
                  <a:pt x="1504" y="767"/>
                </a:lnTo>
                <a:lnTo>
                  <a:pt x="1530" y="771"/>
                </a:lnTo>
                <a:lnTo>
                  <a:pt x="1557" y="773"/>
                </a:lnTo>
                <a:lnTo>
                  <a:pt x="1585" y="773"/>
                </a:lnTo>
                <a:lnTo>
                  <a:pt x="1612" y="771"/>
                </a:lnTo>
                <a:lnTo>
                  <a:pt x="1639" y="767"/>
                </a:lnTo>
                <a:lnTo>
                  <a:pt x="1665" y="760"/>
                </a:lnTo>
                <a:lnTo>
                  <a:pt x="1691" y="753"/>
                </a:lnTo>
                <a:lnTo>
                  <a:pt x="1716" y="744"/>
                </a:lnTo>
                <a:lnTo>
                  <a:pt x="1740" y="732"/>
                </a:lnTo>
                <a:lnTo>
                  <a:pt x="1764" y="718"/>
                </a:lnTo>
                <a:lnTo>
                  <a:pt x="1787" y="703"/>
                </a:lnTo>
                <a:lnTo>
                  <a:pt x="1809" y="686"/>
                </a:lnTo>
                <a:lnTo>
                  <a:pt x="1829" y="666"/>
                </a:lnTo>
                <a:lnTo>
                  <a:pt x="1829" y="666"/>
                </a:lnTo>
                <a:lnTo>
                  <a:pt x="1846" y="649"/>
                </a:lnTo>
                <a:lnTo>
                  <a:pt x="1861" y="631"/>
                </a:lnTo>
                <a:lnTo>
                  <a:pt x="1875" y="612"/>
                </a:lnTo>
                <a:lnTo>
                  <a:pt x="1887" y="592"/>
                </a:lnTo>
                <a:lnTo>
                  <a:pt x="1898" y="571"/>
                </a:lnTo>
                <a:lnTo>
                  <a:pt x="1908" y="550"/>
                </a:lnTo>
                <a:lnTo>
                  <a:pt x="1916" y="528"/>
                </a:lnTo>
                <a:lnTo>
                  <a:pt x="1923" y="506"/>
                </a:lnTo>
                <a:lnTo>
                  <a:pt x="1929" y="483"/>
                </a:lnTo>
                <a:lnTo>
                  <a:pt x="1933" y="461"/>
                </a:lnTo>
                <a:lnTo>
                  <a:pt x="1935" y="438"/>
                </a:lnTo>
                <a:lnTo>
                  <a:pt x="1936" y="414"/>
                </a:lnTo>
                <a:lnTo>
                  <a:pt x="1936" y="391"/>
                </a:lnTo>
                <a:lnTo>
                  <a:pt x="1934" y="368"/>
                </a:lnTo>
                <a:lnTo>
                  <a:pt x="1931" y="345"/>
                </a:lnTo>
                <a:lnTo>
                  <a:pt x="1925" y="322"/>
                </a:lnTo>
                <a:lnTo>
                  <a:pt x="1705" y="542"/>
                </a:lnTo>
                <a:lnTo>
                  <a:pt x="1705" y="542"/>
                </a:lnTo>
                <a:lnTo>
                  <a:pt x="1691" y="554"/>
                </a:lnTo>
                <a:lnTo>
                  <a:pt x="1677" y="566"/>
                </a:lnTo>
                <a:lnTo>
                  <a:pt x="1661" y="574"/>
                </a:lnTo>
                <a:lnTo>
                  <a:pt x="1645" y="583"/>
                </a:lnTo>
                <a:lnTo>
                  <a:pt x="1629" y="589"/>
                </a:lnTo>
                <a:lnTo>
                  <a:pt x="1611" y="593"/>
                </a:lnTo>
                <a:lnTo>
                  <a:pt x="1593" y="595"/>
                </a:lnTo>
                <a:lnTo>
                  <a:pt x="1574" y="596"/>
                </a:lnTo>
                <a:lnTo>
                  <a:pt x="1574" y="596"/>
                </a:lnTo>
                <a:lnTo>
                  <a:pt x="1574" y="596"/>
                </a:lnTo>
                <a:lnTo>
                  <a:pt x="1574" y="596"/>
                </a:lnTo>
                <a:lnTo>
                  <a:pt x="1555" y="596"/>
                </a:lnTo>
                <a:lnTo>
                  <a:pt x="1538" y="593"/>
                </a:lnTo>
                <a:lnTo>
                  <a:pt x="1520" y="589"/>
                </a:lnTo>
                <a:lnTo>
                  <a:pt x="1503" y="583"/>
                </a:lnTo>
                <a:lnTo>
                  <a:pt x="1487" y="575"/>
                </a:lnTo>
                <a:lnTo>
                  <a:pt x="1472" y="566"/>
                </a:lnTo>
                <a:lnTo>
                  <a:pt x="1457" y="555"/>
                </a:lnTo>
                <a:lnTo>
                  <a:pt x="1444" y="543"/>
                </a:lnTo>
                <a:lnTo>
                  <a:pt x="1444" y="543"/>
                </a:lnTo>
                <a:lnTo>
                  <a:pt x="1431" y="529"/>
                </a:lnTo>
                <a:lnTo>
                  <a:pt x="1421" y="515"/>
                </a:lnTo>
                <a:lnTo>
                  <a:pt x="1411" y="499"/>
                </a:lnTo>
                <a:lnTo>
                  <a:pt x="1404" y="482"/>
                </a:lnTo>
                <a:lnTo>
                  <a:pt x="1398" y="465"/>
                </a:lnTo>
                <a:lnTo>
                  <a:pt x="1393" y="449"/>
                </a:lnTo>
                <a:lnTo>
                  <a:pt x="1390" y="430"/>
                </a:lnTo>
                <a:lnTo>
                  <a:pt x="1389" y="412"/>
                </a:lnTo>
                <a:lnTo>
                  <a:pt x="1389" y="412"/>
                </a:lnTo>
                <a:lnTo>
                  <a:pt x="1390" y="393"/>
                </a:lnTo>
                <a:lnTo>
                  <a:pt x="1393" y="375"/>
                </a:lnTo>
                <a:lnTo>
                  <a:pt x="1398" y="358"/>
                </a:lnTo>
                <a:lnTo>
                  <a:pt x="1404" y="341"/>
                </a:lnTo>
                <a:lnTo>
                  <a:pt x="1411" y="324"/>
                </a:lnTo>
                <a:lnTo>
                  <a:pt x="1421" y="310"/>
                </a:lnTo>
                <a:lnTo>
                  <a:pt x="1432" y="295"/>
                </a:lnTo>
                <a:lnTo>
                  <a:pt x="1444" y="280"/>
                </a:lnTo>
                <a:lnTo>
                  <a:pt x="1664" y="61"/>
                </a:lnTo>
                <a:lnTo>
                  <a:pt x="1664" y="61"/>
                </a:lnTo>
                <a:lnTo>
                  <a:pt x="1641" y="55"/>
                </a:lnTo>
                <a:lnTo>
                  <a:pt x="1618" y="52"/>
                </a:lnTo>
                <a:lnTo>
                  <a:pt x="1595" y="50"/>
                </a:lnTo>
                <a:lnTo>
                  <a:pt x="1571" y="50"/>
                </a:lnTo>
                <a:lnTo>
                  <a:pt x="1548" y="51"/>
                </a:lnTo>
                <a:lnTo>
                  <a:pt x="1525" y="53"/>
                </a:lnTo>
                <a:lnTo>
                  <a:pt x="1502" y="58"/>
                </a:lnTo>
                <a:lnTo>
                  <a:pt x="1480" y="63"/>
                </a:lnTo>
                <a:lnTo>
                  <a:pt x="1458" y="70"/>
                </a:lnTo>
                <a:lnTo>
                  <a:pt x="1436" y="78"/>
                </a:lnTo>
                <a:lnTo>
                  <a:pt x="1415" y="88"/>
                </a:lnTo>
                <a:lnTo>
                  <a:pt x="1394" y="98"/>
                </a:lnTo>
                <a:lnTo>
                  <a:pt x="1375" y="111"/>
                </a:lnTo>
                <a:lnTo>
                  <a:pt x="1356" y="124"/>
                </a:lnTo>
                <a:lnTo>
                  <a:pt x="1337" y="140"/>
                </a:lnTo>
                <a:lnTo>
                  <a:pt x="1319" y="157"/>
                </a:lnTo>
                <a:lnTo>
                  <a:pt x="1319" y="157"/>
                </a:lnTo>
                <a:lnTo>
                  <a:pt x="1300" y="177"/>
                </a:lnTo>
                <a:lnTo>
                  <a:pt x="1284" y="199"/>
                </a:lnTo>
                <a:lnTo>
                  <a:pt x="1268" y="222"/>
                </a:lnTo>
                <a:lnTo>
                  <a:pt x="1254" y="245"/>
                </a:lnTo>
                <a:lnTo>
                  <a:pt x="1243" y="270"/>
                </a:lnTo>
                <a:lnTo>
                  <a:pt x="1233" y="295"/>
                </a:lnTo>
                <a:lnTo>
                  <a:pt x="1225" y="321"/>
                </a:lnTo>
                <a:lnTo>
                  <a:pt x="1220" y="347"/>
                </a:lnTo>
                <a:lnTo>
                  <a:pt x="1216" y="374"/>
                </a:lnTo>
                <a:lnTo>
                  <a:pt x="1214" y="402"/>
                </a:lnTo>
                <a:lnTo>
                  <a:pt x="1214" y="428"/>
                </a:lnTo>
                <a:lnTo>
                  <a:pt x="1216" y="455"/>
                </a:lnTo>
                <a:lnTo>
                  <a:pt x="1220" y="482"/>
                </a:lnTo>
                <a:lnTo>
                  <a:pt x="1226" y="509"/>
                </a:lnTo>
                <a:lnTo>
                  <a:pt x="1234" y="535"/>
                </a:lnTo>
                <a:lnTo>
                  <a:pt x="1245" y="561"/>
                </a:lnTo>
                <a:lnTo>
                  <a:pt x="1245" y="561"/>
                </a:lnTo>
                <a:lnTo>
                  <a:pt x="1247" y="568"/>
                </a:lnTo>
                <a:lnTo>
                  <a:pt x="1247" y="576"/>
                </a:lnTo>
                <a:lnTo>
                  <a:pt x="1244" y="583"/>
                </a:lnTo>
                <a:lnTo>
                  <a:pt x="1240" y="589"/>
                </a:lnTo>
                <a:lnTo>
                  <a:pt x="511" y="1318"/>
                </a:lnTo>
                <a:lnTo>
                  <a:pt x="511" y="1318"/>
                </a:lnTo>
                <a:lnTo>
                  <a:pt x="505" y="1322"/>
                </a:lnTo>
                <a:lnTo>
                  <a:pt x="499" y="1325"/>
                </a:lnTo>
                <a:lnTo>
                  <a:pt x="491" y="1325"/>
                </a:lnTo>
                <a:lnTo>
                  <a:pt x="484" y="1324"/>
                </a:lnTo>
                <a:lnTo>
                  <a:pt x="484" y="1324"/>
                </a:lnTo>
                <a:lnTo>
                  <a:pt x="470" y="1319"/>
                </a:lnTo>
                <a:lnTo>
                  <a:pt x="456" y="1314"/>
                </a:lnTo>
                <a:lnTo>
                  <a:pt x="442" y="1310"/>
                </a:lnTo>
                <a:lnTo>
                  <a:pt x="428" y="1307"/>
                </a:lnTo>
                <a:lnTo>
                  <a:pt x="413" y="1305"/>
                </a:lnTo>
                <a:lnTo>
                  <a:pt x="398" y="1303"/>
                </a:lnTo>
                <a:lnTo>
                  <a:pt x="384" y="1302"/>
                </a:lnTo>
                <a:lnTo>
                  <a:pt x="369" y="1302"/>
                </a:lnTo>
                <a:lnTo>
                  <a:pt x="369" y="1302"/>
                </a:lnTo>
                <a:lnTo>
                  <a:pt x="353" y="1302"/>
                </a:lnTo>
                <a:lnTo>
                  <a:pt x="338" y="1303"/>
                </a:lnTo>
                <a:lnTo>
                  <a:pt x="323" y="1305"/>
                </a:lnTo>
                <a:lnTo>
                  <a:pt x="307" y="1308"/>
                </a:lnTo>
                <a:lnTo>
                  <a:pt x="293" y="1311"/>
                </a:lnTo>
                <a:lnTo>
                  <a:pt x="277" y="1316"/>
                </a:lnTo>
                <a:lnTo>
                  <a:pt x="262" y="1320"/>
                </a:lnTo>
                <a:lnTo>
                  <a:pt x="248" y="1326"/>
                </a:lnTo>
                <a:lnTo>
                  <a:pt x="234" y="1332"/>
                </a:lnTo>
                <a:lnTo>
                  <a:pt x="220" y="1339"/>
                </a:lnTo>
                <a:lnTo>
                  <a:pt x="206" y="1347"/>
                </a:lnTo>
                <a:lnTo>
                  <a:pt x="193" y="1355"/>
                </a:lnTo>
                <a:lnTo>
                  <a:pt x="180" y="1364"/>
                </a:lnTo>
                <a:lnTo>
                  <a:pt x="167" y="1374"/>
                </a:lnTo>
                <a:lnTo>
                  <a:pt x="156" y="1385"/>
                </a:lnTo>
                <a:lnTo>
                  <a:pt x="144" y="1395"/>
                </a:lnTo>
                <a:lnTo>
                  <a:pt x="144" y="1395"/>
                </a:lnTo>
                <a:lnTo>
                  <a:pt x="133" y="1407"/>
                </a:lnTo>
                <a:lnTo>
                  <a:pt x="122" y="1419"/>
                </a:lnTo>
                <a:lnTo>
                  <a:pt x="112" y="1432"/>
                </a:lnTo>
                <a:lnTo>
                  <a:pt x="103" y="1445"/>
                </a:lnTo>
                <a:lnTo>
                  <a:pt x="95" y="1459"/>
                </a:lnTo>
                <a:lnTo>
                  <a:pt x="87" y="1473"/>
                </a:lnTo>
                <a:lnTo>
                  <a:pt x="80" y="1486"/>
                </a:lnTo>
                <a:lnTo>
                  <a:pt x="74" y="1501"/>
                </a:lnTo>
                <a:lnTo>
                  <a:pt x="68" y="1514"/>
                </a:lnTo>
                <a:lnTo>
                  <a:pt x="64" y="1529"/>
                </a:lnTo>
                <a:lnTo>
                  <a:pt x="60" y="1545"/>
                </a:lnTo>
                <a:lnTo>
                  <a:pt x="56" y="1559"/>
                </a:lnTo>
                <a:lnTo>
                  <a:pt x="53" y="1574"/>
                </a:lnTo>
                <a:lnTo>
                  <a:pt x="52" y="1590"/>
                </a:lnTo>
                <a:lnTo>
                  <a:pt x="51" y="1604"/>
                </a:lnTo>
                <a:lnTo>
                  <a:pt x="50" y="1620"/>
                </a:lnTo>
                <a:lnTo>
                  <a:pt x="51" y="1635"/>
                </a:lnTo>
                <a:lnTo>
                  <a:pt x="52" y="1650"/>
                </a:lnTo>
                <a:lnTo>
                  <a:pt x="53" y="1665"/>
                </a:lnTo>
                <a:lnTo>
                  <a:pt x="56" y="1681"/>
                </a:lnTo>
                <a:lnTo>
                  <a:pt x="60" y="1695"/>
                </a:lnTo>
                <a:lnTo>
                  <a:pt x="64" y="1710"/>
                </a:lnTo>
                <a:lnTo>
                  <a:pt x="68" y="1725"/>
                </a:lnTo>
                <a:lnTo>
                  <a:pt x="73" y="1739"/>
                </a:lnTo>
                <a:lnTo>
                  <a:pt x="79" y="1754"/>
                </a:lnTo>
                <a:lnTo>
                  <a:pt x="87" y="1767"/>
                </a:lnTo>
                <a:lnTo>
                  <a:pt x="94" y="1781"/>
                </a:lnTo>
                <a:lnTo>
                  <a:pt x="102" y="1795"/>
                </a:lnTo>
                <a:lnTo>
                  <a:pt x="111" y="1807"/>
                </a:lnTo>
                <a:lnTo>
                  <a:pt x="121" y="1820"/>
                </a:lnTo>
                <a:lnTo>
                  <a:pt x="132" y="1832"/>
                </a:lnTo>
                <a:lnTo>
                  <a:pt x="142" y="1844"/>
                </a:lnTo>
                <a:lnTo>
                  <a:pt x="142" y="1844"/>
                </a:lnTo>
                <a:lnTo>
                  <a:pt x="155" y="1855"/>
                </a:lnTo>
                <a:lnTo>
                  <a:pt x="166" y="1866"/>
                </a:lnTo>
                <a:lnTo>
                  <a:pt x="180" y="1875"/>
                </a:lnTo>
                <a:lnTo>
                  <a:pt x="192" y="1885"/>
                </a:lnTo>
                <a:lnTo>
                  <a:pt x="206" y="1893"/>
                </a:lnTo>
                <a:lnTo>
                  <a:pt x="220" y="1900"/>
                </a:lnTo>
                <a:lnTo>
                  <a:pt x="233" y="1908"/>
                </a:lnTo>
                <a:lnTo>
                  <a:pt x="248" y="1914"/>
                </a:lnTo>
                <a:lnTo>
                  <a:pt x="261" y="1919"/>
                </a:lnTo>
                <a:lnTo>
                  <a:pt x="276" y="1923"/>
                </a:lnTo>
                <a:lnTo>
                  <a:pt x="292" y="1927"/>
                </a:lnTo>
                <a:lnTo>
                  <a:pt x="306" y="1931"/>
                </a:lnTo>
                <a:lnTo>
                  <a:pt x="321" y="1934"/>
                </a:lnTo>
                <a:lnTo>
                  <a:pt x="337" y="1935"/>
                </a:lnTo>
                <a:lnTo>
                  <a:pt x="351" y="1936"/>
                </a:lnTo>
                <a:lnTo>
                  <a:pt x="367" y="1937"/>
                </a:lnTo>
                <a:lnTo>
                  <a:pt x="382" y="1936"/>
                </a:lnTo>
                <a:lnTo>
                  <a:pt x="397" y="1935"/>
                </a:lnTo>
                <a:lnTo>
                  <a:pt x="412" y="1933"/>
                </a:lnTo>
                <a:lnTo>
                  <a:pt x="428" y="1931"/>
                </a:lnTo>
                <a:lnTo>
                  <a:pt x="442" y="1927"/>
                </a:lnTo>
                <a:lnTo>
                  <a:pt x="457" y="1923"/>
                </a:lnTo>
                <a:lnTo>
                  <a:pt x="471" y="1918"/>
                </a:lnTo>
                <a:lnTo>
                  <a:pt x="486" y="1913"/>
                </a:lnTo>
                <a:lnTo>
                  <a:pt x="501" y="1907"/>
                </a:lnTo>
                <a:lnTo>
                  <a:pt x="514" y="1900"/>
                </a:lnTo>
                <a:lnTo>
                  <a:pt x="528" y="1892"/>
                </a:lnTo>
                <a:lnTo>
                  <a:pt x="541" y="1884"/>
                </a:lnTo>
                <a:lnTo>
                  <a:pt x="555" y="1875"/>
                </a:lnTo>
                <a:lnTo>
                  <a:pt x="568" y="1865"/>
                </a:lnTo>
                <a:lnTo>
                  <a:pt x="579" y="1854"/>
                </a:lnTo>
                <a:lnTo>
                  <a:pt x="592" y="1843"/>
                </a:lnTo>
                <a:lnTo>
                  <a:pt x="592" y="1843"/>
                </a:lnTo>
                <a:lnTo>
                  <a:pt x="607" y="1826"/>
                </a:lnTo>
                <a:lnTo>
                  <a:pt x="622" y="1807"/>
                </a:lnTo>
                <a:lnTo>
                  <a:pt x="636" y="1788"/>
                </a:lnTo>
                <a:lnTo>
                  <a:pt x="647" y="1768"/>
                </a:lnTo>
                <a:lnTo>
                  <a:pt x="656" y="1748"/>
                </a:lnTo>
                <a:lnTo>
                  <a:pt x="666" y="1727"/>
                </a:lnTo>
                <a:lnTo>
                  <a:pt x="672" y="1705"/>
                </a:lnTo>
                <a:lnTo>
                  <a:pt x="678" y="1683"/>
                </a:lnTo>
                <a:lnTo>
                  <a:pt x="682" y="1661"/>
                </a:lnTo>
                <a:lnTo>
                  <a:pt x="684" y="1638"/>
                </a:lnTo>
                <a:lnTo>
                  <a:pt x="685" y="1616"/>
                </a:lnTo>
                <a:lnTo>
                  <a:pt x="684" y="1593"/>
                </a:lnTo>
                <a:lnTo>
                  <a:pt x="682" y="1570"/>
                </a:lnTo>
                <a:lnTo>
                  <a:pt x="676" y="1547"/>
                </a:lnTo>
                <a:lnTo>
                  <a:pt x="671" y="1525"/>
                </a:lnTo>
                <a:lnTo>
                  <a:pt x="663" y="1502"/>
                </a:lnTo>
                <a:lnTo>
                  <a:pt x="663" y="1502"/>
                </a:lnTo>
                <a:close/>
                <a:moveTo>
                  <a:pt x="1391" y="962"/>
                </a:moveTo>
                <a:lnTo>
                  <a:pt x="1391" y="962"/>
                </a:lnTo>
                <a:lnTo>
                  <a:pt x="1388" y="959"/>
                </a:lnTo>
                <a:lnTo>
                  <a:pt x="1383" y="957"/>
                </a:lnTo>
                <a:lnTo>
                  <a:pt x="1379" y="956"/>
                </a:lnTo>
                <a:lnTo>
                  <a:pt x="1375" y="955"/>
                </a:lnTo>
                <a:lnTo>
                  <a:pt x="1369" y="956"/>
                </a:lnTo>
                <a:lnTo>
                  <a:pt x="1365" y="957"/>
                </a:lnTo>
                <a:lnTo>
                  <a:pt x="1360" y="959"/>
                </a:lnTo>
                <a:lnTo>
                  <a:pt x="1357" y="962"/>
                </a:lnTo>
                <a:lnTo>
                  <a:pt x="1357" y="962"/>
                </a:lnTo>
                <a:lnTo>
                  <a:pt x="1354" y="966"/>
                </a:lnTo>
                <a:lnTo>
                  <a:pt x="1350" y="971"/>
                </a:lnTo>
                <a:lnTo>
                  <a:pt x="1349" y="976"/>
                </a:lnTo>
                <a:lnTo>
                  <a:pt x="1349" y="980"/>
                </a:lnTo>
                <a:lnTo>
                  <a:pt x="1349" y="985"/>
                </a:lnTo>
                <a:lnTo>
                  <a:pt x="1350" y="989"/>
                </a:lnTo>
                <a:lnTo>
                  <a:pt x="1354" y="994"/>
                </a:lnTo>
                <a:lnTo>
                  <a:pt x="1357" y="998"/>
                </a:lnTo>
                <a:lnTo>
                  <a:pt x="1895" y="1536"/>
                </a:lnTo>
                <a:lnTo>
                  <a:pt x="1895" y="1536"/>
                </a:lnTo>
                <a:lnTo>
                  <a:pt x="1906" y="1548"/>
                </a:lnTo>
                <a:lnTo>
                  <a:pt x="1914" y="1560"/>
                </a:lnTo>
                <a:lnTo>
                  <a:pt x="1921" y="1574"/>
                </a:lnTo>
                <a:lnTo>
                  <a:pt x="1927" y="1589"/>
                </a:lnTo>
                <a:lnTo>
                  <a:pt x="1932" y="1603"/>
                </a:lnTo>
                <a:lnTo>
                  <a:pt x="1935" y="1619"/>
                </a:lnTo>
                <a:lnTo>
                  <a:pt x="1936" y="1636"/>
                </a:lnTo>
                <a:lnTo>
                  <a:pt x="1936" y="1652"/>
                </a:lnTo>
                <a:lnTo>
                  <a:pt x="1936" y="1652"/>
                </a:lnTo>
                <a:lnTo>
                  <a:pt x="1934" y="1669"/>
                </a:lnTo>
                <a:lnTo>
                  <a:pt x="1930" y="1686"/>
                </a:lnTo>
                <a:lnTo>
                  <a:pt x="1924" y="1703"/>
                </a:lnTo>
                <a:lnTo>
                  <a:pt x="1918" y="1719"/>
                </a:lnTo>
                <a:lnTo>
                  <a:pt x="1910" y="1735"/>
                </a:lnTo>
                <a:lnTo>
                  <a:pt x="1900" y="1750"/>
                </a:lnTo>
                <a:lnTo>
                  <a:pt x="1889" y="1764"/>
                </a:lnTo>
                <a:lnTo>
                  <a:pt x="1876" y="1778"/>
                </a:lnTo>
                <a:lnTo>
                  <a:pt x="1778" y="1876"/>
                </a:lnTo>
                <a:lnTo>
                  <a:pt x="1778" y="1876"/>
                </a:lnTo>
                <a:lnTo>
                  <a:pt x="1764" y="1889"/>
                </a:lnTo>
                <a:lnTo>
                  <a:pt x="1750" y="1900"/>
                </a:lnTo>
                <a:lnTo>
                  <a:pt x="1734" y="1910"/>
                </a:lnTo>
                <a:lnTo>
                  <a:pt x="1718" y="1918"/>
                </a:lnTo>
                <a:lnTo>
                  <a:pt x="1703" y="1925"/>
                </a:lnTo>
                <a:lnTo>
                  <a:pt x="1686" y="1931"/>
                </a:lnTo>
                <a:lnTo>
                  <a:pt x="1669" y="1934"/>
                </a:lnTo>
                <a:lnTo>
                  <a:pt x="1652" y="1936"/>
                </a:lnTo>
                <a:lnTo>
                  <a:pt x="1652" y="1936"/>
                </a:lnTo>
                <a:lnTo>
                  <a:pt x="1635" y="1937"/>
                </a:lnTo>
                <a:lnTo>
                  <a:pt x="1619" y="1935"/>
                </a:lnTo>
                <a:lnTo>
                  <a:pt x="1603" y="1933"/>
                </a:lnTo>
                <a:lnTo>
                  <a:pt x="1588" y="1927"/>
                </a:lnTo>
                <a:lnTo>
                  <a:pt x="1574" y="1922"/>
                </a:lnTo>
                <a:lnTo>
                  <a:pt x="1561" y="1915"/>
                </a:lnTo>
                <a:lnTo>
                  <a:pt x="1548" y="1905"/>
                </a:lnTo>
                <a:lnTo>
                  <a:pt x="1537" y="1895"/>
                </a:lnTo>
                <a:lnTo>
                  <a:pt x="998" y="1356"/>
                </a:lnTo>
                <a:lnTo>
                  <a:pt x="998" y="1356"/>
                </a:lnTo>
                <a:lnTo>
                  <a:pt x="994" y="1353"/>
                </a:lnTo>
                <a:lnTo>
                  <a:pt x="990" y="1351"/>
                </a:lnTo>
                <a:lnTo>
                  <a:pt x="985" y="1349"/>
                </a:lnTo>
                <a:lnTo>
                  <a:pt x="980" y="1349"/>
                </a:lnTo>
                <a:lnTo>
                  <a:pt x="975" y="1349"/>
                </a:lnTo>
                <a:lnTo>
                  <a:pt x="971" y="1351"/>
                </a:lnTo>
                <a:lnTo>
                  <a:pt x="967" y="1353"/>
                </a:lnTo>
                <a:lnTo>
                  <a:pt x="963" y="1356"/>
                </a:lnTo>
                <a:lnTo>
                  <a:pt x="963" y="1356"/>
                </a:lnTo>
                <a:lnTo>
                  <a:pt x="960" y="1361"/>
                </a:lnTo>
                <a:lnTo>
                  <a:pt x="957" y="1365"/>
                </a:lnTo>
                <a:lnTo>
                  <a:pt x="955" y="1369"/>
                </a:lnTo>
                <a:lnTo>
                  <a:pt x="955" y="1374"/>
                </a:lnTo>
                <a:lnTo>
                  <a:pt x="955" y="1378"/>
                </a:lnTo>
                <a:lnTo>
                  <a:pt x="957" y="1384"/>
                </a:lnTo>
                <a:lnTo>
                  <a:pt x="960" y="1388"/>
                </a:lnTo>
                <a:lnTo>
                  <a:pt x="963" y="1392"/>
                </a:lnTo>
                <a:lnTo>
                  <a:pt x="1501" y="1931"/>
                </a:lnTo>
                <a:lnTo>
                  <a:pt x="1501" y="1931"/>
                </a:lnTo>
                <a:lnTo>
                  <a:pt x="1516" y="1943"/>
                </a:lnTo>
                <a:lnTo>
                  <a:pt x="1530" y="1955"/>
                </a:lnTo>
                <a:lnTo>
                  <a:pt x="1547" y="1964"/>
                </a:lnTo>
                <a:lnTo>
                  <a:pt x="1564" y="1972"/>
                </a:lnTo>
                <a:lnTo>
                  <a:pt x="1581" y="1979"/>
                </a:lnTo>
                <a:lnTo>
                  <a:pt x="1600" y="1983"/>
                </a:lnTo>
                <a:lnTo>
                  <a:pt x="1620" y="1986"/>
                </a:lnTo>
                <a:lnTo>
                  <a:pt x="1640" y="1986"/>
                </a:lnTo>
                <a:lnTo>
                  <a:pt x="1640" y="1986"/>
                </a:lnTo>
                <a:lnTo>
                  <a:pt x="1655" y="1986"/>
                </a:lnTo>
                <a:lnTo>
                  <a:pt x="1655" y="1986"/>
                </a:lnTo>
                <a:lnTo>
                  <a:pt x="1677" y="1984"/>
                </a:lnTo>
                <a:lnTo>
                  <a:pt x="1699" y="1979"/>
                </a:lnTo>
                <a:lnTo>
                  <a:pt x="1719" y="1972"/>
                </a:lnTo>
                <a:lnTo>
                  <a:pt x="1739" y="1964"/>
                </a:lnTo>
                <a:lnTo>
                  <a:pt x="1759" y="1954"/>
                </a:lnTo>
                <a:lnTo>
                  <a:pt x="1778" y="1941"/>
                </a:lnTo>
                <a:lnTo>
                  <a:pt x="1796" y="1927"/>
                </a:lnTo>
                <a:lnTo>
                  <a:pt x="1814" y="1912"/>
                </a:lnTo>
                <a:lnTo>
                  <a:pt x="1912" y="1813"/>
                </a:lnTo>
                <a:lnTo>
                  <a:pt x="1912" y="1813"/>
                </a:lnTo>
                <a:lnTo>
                  <a:pt x="1927" y="1797"/>
                </a:lnTo>
                <a:lnTo>
                  <a:pt x="1941" y="1779"/>
                </a:lnTo>
                <a:lnTo>
                  <a:pt x="1954" y="1759"/>
                </a:lnTo>
                <a:lnTo>
                  <a:pt x="1963" y="1740"/>
                </a:lnTo>
                <a:lnTo>
                  <a:pt x="1972" y="1719"/>
                </a:lnTo>
                <a:lnTo>
                  <a:pt x="1979" y="1698"/>
                </a:lnTo>
                <a:lnTo>
                  <a:pt x="1983" y="1676"/>
                </a:lnTo>
                <a:lnTo>
                  <a:pt x="1985" y="1656"/>
                </a:lnTo>
                <a:lnTo>
                  <a:pt x="1985" y="1656"/>
                </a:lnTo>
                <a:lnTo>
                  <a:pt x="1986" y="1634"/>
                </a:lnTo>
                <a:lnTo>
                  <a:pt x="1984" y="1612"/>
                </a:lnTo>
                <a:lnTo>
                  <a:pt x="1980" y="1591"/>
                </a:lnTo>
                <a:lnTo>
                  <a:pt x="1975" y="1571"/>
                </a:lnTo>
                <a:lnTo>
                  <a:pt x="1966" y="1552"/>
                </a:lnTo>
                <a:lnTo>
                  <a:pt x="1956" y="1533"/>
                </a:lnTo>
                <a:lnTo>
                  <a:pt x="1944" y="1516"/>
                </a:lnTo>
                <a:lnTo>
                  <a:pt x="1930" y="1501"/>
                </a:lnTo>
                <a:lnTo>
                  <a:pt x="1391" y="962"/>
                </a:lnTo>
                <a:close/>
              </a:path>
            </a:pathLst>
          </a:custGeom>
          <a:solidFill>
            <a:schemeClr val="bg2"/>
          </a:solidFill>
          <a:ln>
            <a:noFill/>
          </a:ln>
        </p:spPr>
        <p:txBody>
          <a:bodyPr vert="horz" wrap="square" lIns="91392" tIns="45696" rIns="91392" bIns="45696" numCol="1" anchor="t" anchorCtr="0" compatLnSpc="1">
            <a:prstTxWarp prst="textNoShape">
              <a:avLst/>
            </a:prstTxWarp>
          </a:bodyPr>
          <a:lstStyle/>
          <a:p>
            <a:pPr marL="0" marR="0" lvl="0" indent="0" algn="l" defTabSz="456925" rtl="0" eaLnBrk="1" fontAlgn="auto" latinLnBrk="0" hangingPunct="1">
              <a:lnSpc>
                <a:spcPct val="100000"/>
              </a:lnSpc>
              <a:spcBef>
                <a:spcPts val="400"/>
              </a:spcBef>
              <a:spcAft>
                <a:spcPts val="400"/>
              </a:spcAft>
              <a:buClrTx/>
              <a:buSzTx/>
              <a:buFont typeface="Arial" panose="020B0604020202020204" pitchFamily="34" charset="0"/>
              <a:buNone/>
              <a:tabLst/>
              <a:defRPr/>
            </a:pPr>
            <a:endParaRPr kumimoji="0" lang="en-US" sz="1400" b="0" i="0" u="none" strike="noStrike" kern="1200" cap="none" spc="0" normalizeH="0" baseline="0" noProof="0">
              <a:ln>
                <a:noFill/>
              </a:ln>
              <a:solidFill>
                <a:srgbClr val="201F1F"/>
              </a:solidFill>
              <a:effectLst/>
              <a:uLnTx/>
              <a:uFillTx/>
              <a:latin typeface="Century Gothic"/>
              <a:ea typeface="+mn-ea"/>
              <a:cs typeface="Times New Roman" panose="02020603050405020304" pitchFamily="18" charset="0"/>
            </a:endParaRPr>
          </a:p>
        </p:txBody>
      </p:sp>
      <p:sp>
        <p:nvSpPr>
          <p:cNvPr id="2" name="Footer Placeholder 1">
            <a:extLst>
              <a:ext uri="{FF2B5EF4-FFF2-40B4-BE49-F238E27FC236}">
                <a16:creationId xmlns:a16="http://schemas.microsoft.com/office/drawing/2014/main" id="{48F44259-CBC4-7040-8203-08F756DA9182}"/>
              </a:ext>
            </a:extLst>
          </p:cNvPr>
          <p:cNvSpPr>
            <a:spLocks noGrp="1"/>
          </p:cNvSpPr>
          <p:nvPr>
            <p:ph type="ftr" sz="quarter" idx="29"/>
          </p:nvPr>
        </p:nvSpPr>
        <p:spPr/>
        <p:txBody>
          <a:bodyPr/>
          <a:lstStyle/>
          <a:p>
            <a:pPr marL="0" marR="0" lvl="0" indent="0" algn="l" defTabSz="457062" rtl="0" eaLnBrk="1" fontAlgn="auto" latinLnBrk="0" hangingPunct="1">
              <a:lnSpc>
                <a:spcPct val="100000"/>
              </a:lnSpc>
              <a:spcBef>
                <a:spcPts val="400"/>
              </a:spcBef>
              <a:spcAft>
                <a:spcPts val="400"/>
              </a:spcAft>
              <a:buClrTx/>
              <a:buSzTx/>
              <a:buFont typeface="Arial" panose="020B0604020202020204" pitchFamily="34" charset="0"/>
              <a:buNone/>
              <a:tabLst/>
              <a:defRPr/>
            </a:pPr>
            <a:r>
              <a:rPr kumimoji="0" lang="en-US" sz="600" b="0" i="0" u="none" strike="noStrike" kern="0" cap="none" spc="0" normalizeH="0" baseline="0" noProof="0">
                <a:ln>
                  <a:noFill/>
                </a:ln>
                <a:solidFill>
                  <a:srgbClr val="201F1F">
                    <a:alpha val="60000"/>
                  </a:srgbClr>
                </a:solidFill>
                <a:effectLst/>
                <a:uLnTx/>
                <a:uFillTx/>
                <a:latin typeface="Century Gothic"/>
                <a:ea typeface="+mn-ea"/>
                <a:cs typeface="Times New Roman" panose="02020603050405020304" pitchFamily="18" charset="0"/>
              </a:rPr>
              <a:t>© 2021 Xandr Inc. Xandr℠, the Kite logo, AT&amp;T, the Globe logo and other marks are trademarks and service marks of AT&amp;T Intellectual Property and/or AT&amp;T affiliated companies. All other marks contained herein are the property of their respective owners.</a:t>
            </a:r>
          </a:p>
        </p:txBody>
      </p:sp>
      <p:sp>
        <p:nvSpPr>
          <p:cNvPr id="4" name="Slide Number Placeholder 3">
            <a:extLst>
              <a:ext uri="{FF2B5EF4-FFF2-40B4-BE49-F238E27FC236}">
                <a16:creationId xmlns:a16="http://schemas.microsoft.com/office/drawing/2014/main" id="{B0C204FF-3C6E-C24B-8527-670F4A54A7BB}"/>
              </a:ext>
            </a:extLst>
          </p:cNvPr>
          <p:cNvSpPr>
            <a:spLocks noGrp="1"/>
          </p:cNvSpPr>
          <p:nvPr>
            <p:ph type="sldNum" sz="quarter" idx="30"/>
          </p:nvPr>
        </p:nvSpPr>
        <p:spPr/>
        <p:txBody>
          <a:bodyPr/>
          <a:lstStyle/>
          <a:p>
            <a:pPr marL="0" marR="0" lvl="0" indent="0" algn="l" defTabSz="457062" rtl="0" eaLnBrk="1" fontAlgn="auto" latinLnBrk="0" hangingPunct="1">
              <a:lnSpc>
                <a:spcPct val="100000"/>
              </a:lnSpc>
              <a:spcBef>
                <a:spcPts val="0"/>
              </a:spcBef>
              <a:spcAft>
                <a:spcPts val="0"/>
              </a:spcAft>
              <a:buClrTx/>
              <a:buSzTx/>
              <a:buFont typeface="Arial" panose="020B0604020202020204" pitchFamily="34" charset="0"/>
              <a:buNone/>
              <a:tabLst/>
              <a:defRPr/>
            </a:pPr>
            <a:fld id="{B039CED7-89A6-0D48-93AF-800B78660EBD}" type="slidenum">
              <a:rPr kumimoji="0" lang="en-US" sz="800" b="0" i="0" u="none" strike="noStrike" kern="1200" cap="none" spc="0" normalizeH="0" baseline="0" noProof="0">
                <a:ln>
                  <a:noFill/>
                </a:ln>
                <a:solidFill>
                  <a:srgbClr val="201F1F">
                    <a:alpha val="60000"/>
                  </a:srgbClr>
                </a:solidFill>
                <a:effectLst/>
                <a:uLnTx/>
                <a:uFillTx/>
                <a:latin typeface="Century Gothic"/>
                <a:ea typeface="+mn-ea"/>
                <a:cs typeface="Times New Roman" panose="02020603050405020304" pitchFamily="18" charset="0"/>
              </a:rPr>
              <a:pPr marL="0" marR="0" lvl="0" indent="0" algn="l" defTabSz="457062" rtl="0" eaLnBrk="1" fontAlgn="auto" latinLnBrk="0" hangingPunct="1">
                <a:lnSpc>
                  <a:spcPct val="100000"/>
                </a:lnSpc>
                <a:spcBef>
                  <a:spcPts val="0"/>
                </a:spcBef>
                <a:spcAft>
                  <a:spcPts val="0"/>
                </a:spcAft>
                <a:buClrTx/>
                <a:buSzTx/>
                <a:buFont typeface="Arial" panose="020B0604020202020204" pitchFamily="34" charset="0"/>
                <a:buNone/>
                <a:tabLst/>
                <a:defRPr/>
              </a:pPr>
              <a:t>6</a:t>
            </a:fld>
            <a:endParaRPr kumimoji="0" lang="en-US" sz="800" b="0" i="0" u="none" strike="noStrike" kern="1200" cap="none" spc="0" normalizeH="0" baseline="0" noProof="0">
              <a:ln>
                <a:noFill/>
              </a:ln>
              <a:solidFill>
                <a:srgbClr val="201F1F">
                  <a:alpha val="60000"/>
                </a:srgbClr>
              </a:solidFill>
              <a:effectLst/>
              <a:uLnTx/>
              <a:uFillTx/>
              <a:latin typeface="Century Gothic"/>
              <a:ea typeface="+mn-ea"/>
              <a:cs typeface="Times New Roman" panose="02020603050405020304" pitchFamily="18" charset="0"/>
            </a:endParaRPr>
          </a:p>
        </p:txBody>
      </p:sp>
    </p:spTree>
    <p:extLst>
      <p:ext uri="{BB962C8B-B14F-4D97-AF65-F5344CB8AC3E}">
        <p14:creationId xmlns:p14="http://schemas.microsoft.com/office/powerpoint/2010/main" val="38128416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3DC78359-DAE2-5346-9467-F1A398128C27}"/>
              </a:ext>
            </a:extLst>
          </p:cNvPr>
          <p:cNvSpPr/>
          <p:nvPr/>
        </p:nvSpPr>
        <p:spPr>
          <a:xfrm>
            <a:off x="1588" y="812601"/>
            <a:ext cx="12185650" cy="5447978"/>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marL="0" marR="0" lvl="0" indent="0" algn="ctr" defTabSz="914126"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799" b="0" i="0" u="none" strike="noStrike" kern="1200" cap="none" spc="0" normalizeH="0" baseline="0" noProof="0">
              <a:ln>
                <a:noFill/>
              </a:ln>
              <a:solidFill>
                <a:srgbClr val="FC5047"/>
              </a:solidFill>
              <a:effectLst/>
              <a:uLnTx/>
              <a:uFillTx/>
              <a:latin typeface="Century Gothic"/>
              <a:ea typeface="+mn-ea"/>
              <a:cs typeface="+mn-cs"/>
            </a:endParaRPr>
          </a:p>
        </p:txBody>
      </p:sp>
      <p:sp>
        <p:nvSpPr>
          <p:cNvPr id="72" name="Rectangle 71">
            <a:extLst>
              <a:ext uri="{FF2B5EF4-FFF2-40B4-BE49-F238E27FC236}">
                <a16:creationId xmlns:a16="http://schemas.microsoft.com/office/drawing/2014/main" id="{1E7E2C72-70DD-294A-9A92-FD2583A90910}"/>
              </a:ext>
            </a:extLst>
          </p:cNvPr>
          <p:cNvSpPr/>
          <p:nvPr/>
        </p:nvSpPr>
        <p:spPr>
          <a:xfrm>
            <a:off x="1587" y="3793829"/>
            <a:ext cx="12185650" cy="2466750"/>
          </a:xfrm>
          <a:prstGeom prst="rect">
            <a:avLst/>
          </a:prstGeom>
          <a:solidFill>
            <a:schemeClr val="tx2">
              <a:lumMod val="10000"/>
              <a:lumOff val="90000"/>
            </a:schemeClr>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marL="0" marR="0" lvl="0" indent="0" algn="ctr" defTabSz="914126"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799" b="0" i="0" u="none" strike="noStrike" kern="1200" cap="none" spc="0" normalizeH="0" baseline="0" noProof="0">
              <a:ln>
                <a:noFill/>
              </a:ln>
              <a:solidFill>
                <a:srgbClr val="FC5047"/>
              </a:solidFill>
              <a:effectLst/>
              <a:uLnTx/>
              <a:uFillTx/>
              <a:latin typeface="Century Gothic"/>
              <a:ea typeface="+mn-ea"/>
              <a:cs typeface="+mn-cs"/>
            </a:endParaRPr>
          </a:p>
        </p:txBody>
      </p:sp>
      <p:graphicFrame>
        <p:nvGraphicFramePr>
          <p:cNvPr id="118" name="Table 117">
            <a:extLst>
              <a:ext uri="{FF2B5EF4-FFF2-40B4-BE49-F238E27FC236}">
                <a16:creationId xmlns:a16="http://schemas.microsoft.com/office/drawing/2014/main" id="{A3BB256A-A6B1-F94D-B4C4-E06ED81250F6}"/>
              </a:ext>
            </a:extLst>
          </p:cNvPr>
          <p:cNvGraphicFramePr>
            <a:graphicFrameLocks noGrp="1"/>
          </p:cNvGraphicFramePr>
          <p:nvPr/>
        </p:nvGraphicFramePr>
        <p:xfrm>
          <a:off x="4245673" y="1076644"/>
          <a:ext cx="3231078" cy="2337919"/>
        </p:xfrm>
        <a:graphic>
          <a:graphicData uri="http://schemas.openxmlformats.org/drawingml/2006/table">
            <a:tbl>
              <a:tblPr firstRow="1" bandRow="1">
                <a:effectLst>
                  <a:outerShdw blurRad="381000" dist="279400" dir="5400000" sx="92000" sy="92000" algn="t" rotWithShape="0">
                    <a:prstClr val="black">
                      <a:alpha val="60000"/>
                    </a:prstClr>
                  </a:outerShdw>
                </a:effectLst>
                <a:tableStyleId>{2D5ABB26-0587-4C30-8999-92F81FD0307C}</a:tableStyleId>
              </a:tblPr>
              <a:tblGrid>
                <a:gridCol w="3231078">
                  <a:extLst>
                    <a:ext uri="{9D8B030D-6E8A-4147-A177-3AD203B41FA5}">
                      <a16:colId xmlns:a16="http://schemas.microsoft.com/office/drawing/2014/main" val="435043702"/>
                    </a:ext>
                  </a:extLst>
                </a:gridCol>
              </a:tblGrid>
              <a:tr h="548497">
                <a:tc>
                  <a:txBody>
                    <a:bodyPr/>
                    <a:lstStyle/>
                    <a:p>
                      <a:pPr algn="ctr"/>
                      <a:r>
                        <a:rPr lang="en-US" sz="1400" b="1">
                          <a:solidFill>
                            <a:schemeClr val="bg2"/>
                          </a:solidFill>
                        </a:rPr>
                        <a:t>Decision trees</a:t>
                      </a:r>
                    </a:p>
                  </a:txBody>
                  <a:tcPr marL="0" marR="0" marT="0" marB="0" anchor="ctr">
                    <a:lnL>
                      <a:noFill/>
                    </a:lnL>
                    <a:lnR>
                      <a:noFill/>
                    </a:lnR>
                    <a:lnT>
                      <a:noFill/>
                    </a:lnT>
                    <a:lnB>
                      <a:noFill/>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922132348"/>
                  </a:ext>
                </a:extLst>
              </a:tr>
              <a:tr h="1371243">
                <a:tc>
                  <a:txBody>
                    <a:bodyPr/>
                    <a:lstStyle/>
                    <a:p>
                      <a:pPr lvl="0" algn="l">
                        <a:lnSpc>
                          <a:spcPct val="120000"/>
                        </a:lnSpc>
                        <a:spcBef>
                          <a:spcPts val="0"/>
                        </a:spcBef>
                        <a:spcAft>
                          <a:spcPts val="0"/>
                        </a:spcAft>
                        <a:defRPr/>
                      </a:pPr>
                      <a:r>
                        <a:rPr lang="en-GB" sz="1200">
                          <a:solidFill>
                            <a:schemeClr val="bg2"/>
                          </a:solidFill>
                        </a:rPr>
                        <a:t>Represent simple, discrete statements mirroring targeting-based approaches</a:t>
                      </a:r>
                      <a:br>
                        <a:rPr lang="en-GB" sz="1200">
                          <a:solidFill>
                            <a:schemeClr val="bg2"/>
                          </a:solidFill>
                        </a:rPr>
                      </a:br>
                      <a:endParaRPr lang="en-GB" sz="1200">
                        <a:solidFill>
                          <a:schemeClr val="bg2"/>
                        </a:solidFill>
                      </a:endParaRPr>
                    </a:p>
                    <a:p>
                      <a:pPr marL="171450" lvl="0" indent="-171450" algn="l">
                        <a:lnSpc>
                          <a:spcPct val="120000"/>
                        </a:lnSpc>
                        <a:spcBef>
                          <a:spcPts val="0"/>
                        </a:spcBef>
                        <a:spcAft>
                          <a:spcPts val="0"/>
                        </a:spcAft>
                        <a:buFont typeface="Wingdings" panose="05000000000000000000" pitchFamily="2" charset="2"/>
                        <a:buChar char="ü"/>
                        <a:defRPr/>
                      </a:pPr>
                      <a:r>
                        <a:rPr lang="en-US" sz="1200">
                          <a:solidFill>
                            <a:schemeClr val="bg2"/>
                          </a:solidFill>
                        </a:rPr>
                        <a:t>Easy to understand / debug</a:t>
                      </a:r>
                    </a:p>
                    <a:p>
                      <a:pPr marL="171450" lvl="0" indent="-171450" algn="l">
                        <a:lnSpc>
                          <a:spcPct val="120000"/>
                        </a:lnSpc>
                        <a:spcBef>
                          <a:spcPts val="0"/>
                        </a:spcBef>
                        <a:spcAft>
                          <a:spcPts val="0"/>
                        </a:spcAft>
                        <a:buFont typeface="Wingdings" panose="05000000000000000000" pitchFamily="2" charset="2"/>
                        <a:buChar char="ü"/>
                        <a:defRPr/>
                      </a:pPr>
                      <a:r>
                        <a:rPr lang="en-US" sz="1200">
                          <a:solidFill>
                            <a:schemeClr val="bg2"/>
                          </a:solidFill>
                        </a:rPr>
                        <a:t>Can be generated at scale</a:t>
                      </a:r>
                    </a:p>
                    <a:p>
                      <a:pPr marL="171450" lvl="0" indent="-171450" algn="l">
                        <a:lnSpc>
                          <a:spcPct val="120000"/>
                        </a:lnSpc>
                        <a:spcBef>
                          <a:spcPts val="0"/>
                        </a:spcBef>
                        <a:spcAft>
                          <a:spcPts val="0"/>
                        </a:spcAft>
                        <a:buFont typeface="Wingdings" panose="05000000000000000000" pitchFamily="2" charset="2"/>
                        <a:buChar char="ü"/>
                        <a:defRPr/>
                      </a:pPr>
                      <a:endParaRPr lang="en-US" sz="1200">
                        <a:solidFill>
                          <a:schemeClr val="bg2"/>
                        </a:solidFill>
                      </a:endParaRPr>
                    </a:p>
                    <a:p>
                      <a:pPr marL="171450" lvl="0" indent="-171450" algn="l">
                        <a:lnSpc>
                          <a:spcPct val="120000"/>
                        </a:lnSpc>
                        <a:spcBef>
                          <a:spcPts val="0"/>
                        </a:spcBef>
                        <a:spcAft>
                          <a:spcPts val="0"/>
                        </a:spcAft>
                        <a:buFont typeface="Wingdings" panose="05000000000000000000" pitchFamily="2" charset="2"/>
                        <a:buChar char="ü"/>
                        <a:defRPr/>
                      </a:pPr>
                      <a:endParaRPr lang="en-US" sz="1200">
                        <a:solidFill>
                          <a:schemeClr val="bg2"/>
                        </a:solidFill>
                      </a:endParaRPr>
                    </a:p>
                  </a:txBody>
                  <a:tcPr marL="182833" marR="182833" marT="91416" marB="182832">
                    <a:lnL>
                      <a:noFill/>
                    </a:lnL>
                    <a:lnR>
                      <a:noFill/>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tx2">
                        <a:lumMod val="90000"/>
                        <a:lumOff val="10000"/>
                      </a:schemeClr>
                    </a:solidFill>
                  </a:tcPr>
                </a:tc>
                <a:extLst>
                  <a:ext uri="{0D108BD9-81ED-4DB2-BD59-A6C34878D82A}">
                    <a16:rowId xmlns:a16="http://schemas.microsoft.com/office/drawing/2014/main" val="2846891137"/>
                  </a:ext>
                </a:extLst>
              </a:tr>
            </a:tbl>
          </a:graphicData>
        </a:graphic>
      </p:graphicFrame>
      <p:graphicFrame>
        <p:nvGraphicFramePr>
          <p:cNvPr id="119" name="Table 118">
            <a:extLst>
              <a:ext uri="{FF2B5EF4-FFF2-40B4-BE49-F238E27FC236}">
                <a16:creationId xmlns:a16="http://schemas.microsoft.com/office/drawing/2014/main" id="{46760B7E-E210-4649-A8BD-B4801EEDA127}"/>
              </a:ext>
            </a:extLst>
          </p:cNvPr>
          <p:cNvGraphicFramePr>
            <a:graphicFrameLocks noGrp="1"/>
          </p:cNvGraphicFramePr>
          <p:nvPr/>
        </p:nvGraphicFramePr>
        <p:xfrm>
          <a:off x="8179540" y="1076644"/>
          <a:ext cx="3231078" cy="2337919"/>
        </p:xfrm>
        <a:graphic>
          <a:graphicData uri="http://schemas.openxmlformats.org/drawingml/2006/table">
            <a:tbl>
              <a:tblPr firstRow="1" bandRow="1">
                <a:effectLst>
                  <a:outerShdw blurRad="381000" dist="279400" dir="5400000" sx="92000" sy="92000" algn="t" rotWithShape="0">
                    <a:prstClr val="black">
                      <a:alpha val="60000"/>
                    </a:prstClr>
                  </a:outerShdw>
                </a:effectLst>
                <a:tableStyleId>{2D5ABB26-0587-4C30-8999-92F81FD0307C}</a:tableStyleId>
              </a:tblPr>
              <a:tblGrid>
                <a:gridCol w="3231078">
                  <a:extLst>
                    <a:ext uri="{9D8B030D-6E8A-4147-A177-3AD203B41FA5}">
                      <a16:colId xmlns:a16="http://schemas.microsoft.com/office/drawing/2014/main" val="435043702"/>
                    </a:ext>
                  </a:extLst>
                </a:gridCol>
              </a:tblGrid>
              <a:tr h="548497">
                <a:tc>
                  <a:txBody>
                    <a:bodyPr/>
                    <a:lstStyle/>
                    <a:p>
                      <a:pPr marL="0" marR="0" lvl="0" indent="0" algn="ctr" defTabSz="457062" rtl="0" eaLnBrk="1" fontAlgn="auto" latinLnBrk="0" hangingPunct="1">
                        <a:lnSpc>
                          <a:spcPct val="100000"/>
                        </a:lnSpc>
                        <a:spcBef>
                          <a:spcPts val="400"/>
                        </a:spcBef>
                        <a:spcAft>
                          <a:spcPts val="400"/>
                        </a:spcAft>
                        <a:buClrTx/>
                        <a:buSzTx/>
                        <a:buFont typeface="Arial" panose="020B0604020202020204" pitchFamily="34" charset="0"/>
                        <a:buNone/>
                        <a:tabLst/>
                        <a:defRPr/>
                      </a:pPr>
                      <a:r>
                        <a:rPr lang="en-US" sz="1400" b="1">
                          <a:solidFill>
                            <a:schemeClr val="bg2"/>
                          </a:solidFill>
                        </a:rPr>
                        <a:t>Logistic regression models</a:t>
                      </a:r>
                    </a:p>
                  </a:txBody>
                  <a:tcPr marL="0" marR="0" marT="0" marB="0" anchor="ctr">
                    <a:lnL>
                      <a:noFill/>
                    </a:lnL>
                    <a:lnR>
                      <a:noFill/>
                    </a:lnR>
                    <a:lnT>
                      <a:noFill/>
                    </a:lnT>
                    <a:lnB>
                      <a:noFill/>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922132348"/>
                  </a:ext>
                </a:extLst>
              </a:tr>
              <a:tr h="1371243">
                <a:tc>
                  <a:txBody>
                    <a:bodyPr/>
                    <a:lstStyle/>
                    <a:p>
                      <a:pPr marL="0" marR="0" lvl="0" indent="0" algn="l" defTabSz="457062" rtl="0" eaLnBrk="1" fontAlgn="auto" latinLnBrk="0" hangingPunct="1">
                        <a:lnSpc>
                          <a:spcPct val="120000"/>
                        </a:lnSpc>
                        <a:spcBef>
                          <a:spcPts val="0"/>
                        </a:spcBef>
                        <a:spcAft>
                          <a:spcPts val="0"/>
                        </a:spcAft>
                        <a:buClrTx/>
                        <a:buSzTx/>
                        <a:buFont typeface="Arial" panose="020B0604020202020204" pitchFamily="34" charset="0"/>
                        <a:buNone/>
                        <a:tabLst/>
                        <a:defRPr/>
                      </a:pPr>
                      <a:r>
                        <a:rPr lang="en-GB" sz="1200" b="0">
                          <a:solidFill>
                            <a:schemeClr val="bg2"/>
                          </a:solidFill>
                        </a:rPr>
                        <a:t>Predict the probability of a binary response from a combination of multiple signals</a:t>
                      </a:r>
                      <a:br>
                        <a:rPr lang="en-GB" sz="1200" b="0">
                          <a:solidFill>
                            <a:schemeClr val="bg2"/>
                          </a:solidFill>
                        </a:rPr>
                      </a:br>
                      <a:endParaRPr lang="en-GB" sz="1200" b="0">
                        <a:solidFill>
                          <a:schemeClr val="bg2"/>
                        </a:solidFill>
                      </a:endParaRPr>
                    </a:p>
                    <a:p>
                      <a:pPr marL="171450" marR="0" lvl="0" indent="-171450" algn="l" defTabSz="457062" rtl="0" eaLnBrk="1" fontAlgn="auto" latinLnBrk="0" hangingPunct="1">
                        <a:lnSpc>
                          <a:spcPct val="120000"/>
                        </a:lnSpc>
                        <a:spcBef>
                          <a:spcPts val="0"/>
                        </a:spcBef>
                        <a:spcAft>
                          <a:spcPts val="0"/>
                        </a:spcAft>
                        <a:buClrTx/>
                        <a:buSzTx/>
                        <a:buFont typeface="Wingdings" panose="05000000000000000000" pitchFamily="2" charset="2"/>
                        <a:buChar char="ü"/>
                        <a:tabLst/>
                        <a:defRPr/>
                      </a:pPr>
                      <a:r>
                        <a:rPr lang="en-GB" sz="1200" b="0">
                          <a:solidFill>
                            <a:schemeClr val="bg2"/>
                          </a:solidFill>
                        </a:rPr>
                        <a:t>Allows more expressive models</a:t>
                      </a:r>
                    </a:p>
                    <a:p>
                      <a:pPr marL="171450" marR="0" lvl="0" indent="-171450" algn="l" defTabSz="457062" rtl="0" eaLnBrk="1" fontAlgn="auto" latinLnBrk="0" hangingPunct="1">
                        <a:lnSpc>
                          <a:spcPct val="120000"/>
                        </a:lnSpc>
                        <a:spcBef>
                          <a:spcPts val="0"/>
                        </a:spcBef>
                        <a:spcAft>
                          <a:spcPts val="0"/>
                        </a:spcAft>
                        <a:buClrTx/>
                        <a:buSzTx/>
                        <a:buFont typeface="Wingdings" panose="05000000000000000000" pitchFamily="2" charset="2"/>
                        <a:buChar char="ü"/>
                        <a:tabLst/>
                        <a:defRPr/>
                      </a:pPr>
                      <a:r>
                        <a:rPr lang="en-US" sz="1200" b="0">
                          <a:solidFill>
                            <a:schemeClr val="bg2"/>
                          </a:solidFill>
                        </a:rPr>
                        <a:t>Effectively represents relations between features</a:t>
                      </a:r>
                    </a:p>
                  </a:txBody>
                  <a:tcPr marL="182833" marR="91416" marT="91416" marB="182832">
                    <a:lnL>
                      <a:noFill/>
                    </a:lnL>
                    <a:lnR>
                      <a:noFill/>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tx2">
                        <a:lumMod val="90000"/>
                        <a:lumOff val="10000"/>
                      </a:schemeClr>
                    </a:solidFill>
                  </a:tcPr>
                </a:tc>
                <a:extLst>
                  <a:ext uri="{0D108BD9-81ED-4DB2-BD59-A6C34878D82A}">
                    <a16:rowId xmlns:a16="http://schemas.microsoft.com/office/drawing/2014/main" val="2846891137"/>
                  </a:ext>
                </a:extLst>
              </a:tr>
            </a:tbl>
          </a:graphicData>
        </a:graphic>
      </p:graphicFrame>
      <p:sp>
        <p:nvSpPr>
          <p:cNvPr id="3" name="Title 2">
            <a:extLst>
              <a:ext uri="{FF2B5EF4-FFF2-40B4-BE49-F238E27FC236}">
                <a16:creationId xmlns:a16="http://schemas.microsoft.com/office/drawing/2014/main" id="{10B7735B-1F8A-4F42-A1B9-98F9C529AB9D}"/>
              </a:ext>
            </a:extLst>
          </p:cNvPr>
          <p:cNvSpPr>
            <a:spLocks noGrp="1"/>
          </p:cNvSpPr>
          <p:nvPr>
            <p:ph type="title"/>
          </p:nvPr>
        </p:nvSpPr>
        <p:spPr/>
        <p:txBody>
          <a:bodyPr/>
          <a:lstStyle/>
          <a:p>
            <a:r>
              <a:rPr lang="en-US"/>
              <a:t>Custom models powered by smart and flexible technology</a:t>
            </a:r>
          </a:p>
        </p:txBody>
      </p:sp>
      <p:sp>
        <p:nvSpPr>
          <p:cNvPr id="11" name="Text Placeholder 10">
            <a:extLst>
              <a:ext uri="{FF2B5EF4-FFF2-40B4-BE49-F238E27FC236}">
                <a16:creationId xmlns:a16="http://schemas.microsoft.com/office/drawing/2014/main" id="{AD619483-7105-8340-89BE-EB7D2A6FE178}"/>
              </a:ext>
            </a:extLst>
          </p:cNvPr>
          <p:cNvSpPr>
            <a:spLocks noGrp="1"/>
          </p:cNvSpPr>
          <p:nvPr>
            <p:ph type="body" sz="quarter" idx="28"/>
          </p:nvPr>
        </p:nvSpPr>
        <p:spPr>
          <a:xfrm>
            <a:off x="10148986" y="6622726"/>
            <a:ext cx="1821776" cy="92333"/>
          </a:xfrm>
        </p:spPr>
        <p:txBody>
          <a:bodyPr/>
          <a:lstStyle/>
          <a:p>
            <a:endParaRPr lang="en-US"/>
          </a:p>
        </p:txBody>
      </p:sp>
      <p:sp>
        <p:nvSpPr>
          <p:cNvPr id="124" name="Text Placeholder 6">
            <a:extLst>
              <a:ext uri="{FF2B5EF4-FFF2-40B4-BE49-F238E27FC236}">
                <a16:creationId xmlns:a16="http://schemas.microsoft.com/office/drawing/2014/main" id="{A193D15C-F0E1-2442-A8CB-36CE3A3DEB46}"/>
              </a:ext>
            </a:extLst>
          </p:cNvPr>
          <p:cNvSpPr txBox="1">
            <a:spLocks/>
          </p:cNvSpPr>
          <p:nvPr/>
        </p:nvSpPr>
        <p:spPr>
          <a:xfrm>
            <a:off x="626175" y="1393651"/>
            <a:ext cx="2937499" cy="1292470"/>
          </a:xfrm>
          <a:prstGeom prst="rect">
            <a:avLst/>
          </a:prstGeom>
        </p:spPr>
        <p:txBody>
          <a:bodyPr vert="horz" wrap="square" lIns="0" tIns="0" rIns="0" bIns="0" rtlCol="0">
            <a:spAutoFit/>
          </a:bodyPr>
          <a:lstStyle>
            <a:lvl1pPr marL="0" marR="0" indent="0" algn="l" defTabSz="182742" rtl="0" eaLnBrk="1" fontAlgn="auto" latinLnBrk="0" hangingPunct="1">
              <a:lnSpc>
                <a:spcPct val="120000"/>
              </a:lnSpc>
              <a:spcBef>
                <a:spcPts val="0"/>
              </a:spcBef>
              <a:spcAft>
                <a:spcPts val="0"/>
              </a:spcAft>
              <a:buClrTx/>
              <a:buSzTx/>
              <a:buFont typeface="Arial" panose="020B0604020202020204" pitchFamily="34" charset="0"/>
              <a:buNone/>
              <a:tabLst/>
              <a:defRPr lang="en-US" sz="1400" b="0" i="0" kern="0" baseline="0">
                <a:solidFill>
                  <a:schemeClr val="tx2"/>
                </a:solidFill>
                <a:latin typeface="+mn-lt"/>
                <a:ea typeface="+mn-ea"/>
                <a:cs typeface="Times New Roman" panose="02020603050405020304" pitchFamily="18" charset="0"/>
              </a:defRPr>
            </a:lvl1pPr>
            <a:lvl2pPr marL="0" indent="0" algn="l" defTabSz="457062" rtl="0" eaLnBrk="1" latinLnBrk="0" hangingPunct="1">
              <a:lnSpc>
                <a:spcPct val="90000"/>
              </a:lnSpc>
              <a:spcBef>
                <a:spcPts val="0"/>
              </a:spcBef>
              <a:spcAft>
                <a:spcPts val="0"/>
              </a:spcAft>
              <a:buClr>
                <a:schemeClr val="tx2"/>
              </a:buClr>
              <a:buFont typeface="+mj-lt"/>
              <a:buNone/>
              <a:defRPr sz="2800" b="0" i="0" kern="0" cap="none" spc="-30" baseline="0">
                <a:solidFill>
                  <a:schemeClr val="tx1"/>
                </a:solidFill>
                <a:latin typeface="+mj-lt"/>
                <a:ea typeface="+mn-ea"/>
                <a:cs typeface="+mn-cs"/>
              </a:defRPr>
            </a:lvl2pPr>
            <a:lvl3pPr marL="0" indent="0" algn="l" defTabSz="457062" rtl="0" eaLnBrk="1" latinLnBrk="0" hangingPunct="1">
              <a:lnSpc>
                <a:spcPct val="100000"/>
              </a:lnSpc>
              <a:spcBef>
                <a:spcPts val="0"/>
              </a:spcBef>
              <a:spcAft>
                <a:spcPts val="600"/>
              </a:spcAft>
              <a:buClrTx/>
              <a:buFont typeface="Arial" panose="020B0604020202020204" pitchFamily="34" charset="0"/>
              <a:buNone/>
              <a:defRPr sz="1600" b="1" i="0" kern="0" spc="0" baseline="0">
                <a:solidFill>
                  <a:schemeClr val="tx1"/>
                </a:solidFill>
                <a:latin typeface="Century Gothic" panose="020B0502020202020204" pitchFamily="34" charset="0"/>
                <a:ea typeface="+mn-ea"/>
                <a:cs typeface="+mn-cs"/>
              </a:defRPr>
            </a:lvl3pPr>
            <a:lvl4pPr marL="182880" marR="0" indent="-182880" algn="l" defTabSz="182880" rtl="0" eaLnBrk="1" fontAlgn="auto" latinLnBrk="0" hangingPunct="1">
              <a:lnSpc>
                <a:spcPct val="100000"/>
              </a:lnSpc>
              <a:spcBef>
                <a:spcPts val="0"/>
              </a:spcBef>
              <a:spcAft>
                <a:spcPts val="600"/>
              </a:spcAft>
              <a:buClrTx/>
              <a:buSzPct val="100000"/>
              <a:buFont typeface="Arial" panose="020B0604020202020204" pitchFamily="34" charset="0"/>
              <a:buChar char="•"/>
              <a:tabLst>
                <a:tab pos="182880" algn="l"/>
                <a:tab pos="365760" algn="l"/>
                <a:tab pos="548640" algn="l"/>
              </a:tabLst>
              <a:defRPr sz="1400" b="0" i="0" kern="1200" spc="0">
                <a:solidFill>
                  <a:schemeClr val="tx2"/>
                </a:solidFill>
                <a:latin typeface="Century Gothic" panose="020B0502020202020204" pitchFamily="34" charset="0"/>
                <a:ea typeface="+mn-ea"/>
                <a:cs typeface="+mn-cs"/>
              </a:defRPr>
            </a:lvl4pPr>
            <a:lvl5pPr marL="365760" indent="-182880" algn="l" defTabSz="457062" rtl="0" eaLnBrk="1" latinLnBrk="0" hangingPunct="1">
              <a:lnSpc>
                <a:spcPct val="100000"/>
              </a:lnSpc>
              <a:spcBef>
                <a:spcPts val="0"/>
              </a:spcBef>
              <a:spcAft>
                <a:spcPts val="600"/>
              </a:spcAft>
              <a:buClrTx/>
              <a:buFont typeface="Arial" panose="020B0604020202020204" pitchFamily="34" charset="0"/>
              <a:buChar char="•"/>
              <a:tabLst/>
              <a:defRPr sz="1400" b="0" i="0" kern="1200" spc="0">
                <a:solidFill>
                  <a:schemeClr val="tx2"/>
                </a:solidFill>
                <a:latin typeface="Century Gothic" panose="020B0502020202020204" pitchFamily="34" charset="0"/>
                <a:ea typeface="+mn-ea"/>
                <a:cs typeface="+mn-cs"/>
              </a:defRPr>
            </a:lvl5pPr>
            <a:lvl6pPr marL="548640" indent="-182880" algn="l" defTabSz="457062" rtl="0" eaLnBrk="1" latinLnBrk="0" hangingPunct="1">
              <a:lnSpc>
                <a:spcPct val="100000"/>
              </a:lnSpc>
              <a:spcBef>
                <a:spcPts val="0"/>
              </a:spcBef>
              <a:spcAft>
                <a:spcPts val="600"/>
              </a:spcAft>
              <a:buClrTx/>
              <a:buFont typeface="Arial" panose="020B0604020202020204" pitchFamily="34" charset="0"/>
              <a:buChar char="•"/>
              <a:tabLst/>
              <a:defRPr sz="1400" b="0" i="0" kern="1200" spc="0" baseline="0">
                <a:solidFill>
                  <a:schemeClr val="tx2"/>
                </a:solidFill>
                <a:latin typeface="Century Gothic" panose="020B0502020202020204" pitchFamily="34" charset="0"/>
                <a:ea typeface="+mn-ea"/>
                <a:cs typeface="+mn-cs"/>
              </a:defRPr>
            </a:lvl6pPr>
            <a:lvl7pPr marL="0" indent="0" algn="l" defTabSz="457062" rtl="0" eaLnBrk="1" latinLnBrk="0" hangingPunct="1">
              <a:lnSpc>
                <a:spcPct val="100000"/>
              </a:lnSpc>
              <a:spcBef>
                <a:spcPts val="0"/>
              </a:spcBef>
              <a:spcAft>
                <a:spcPts val="0"/>
              </a:spcAft>
              <a:buClr>
                <a:schemeClr val="tx2"/>
              </a:buClr>
              <a:buFont typeface="Arial" panose="020B0604020202020204" pitchFamily="34" charset="0"/>
              <a:buNone/>
              <a:defRPr sz="600" b="0" i="0" kern="900" spc="0" baseline="0">
                <a:solidFill>
                  <a:schemeClr val="tx2"/>
                </a:solidFill>
                <a:latin typeface="+mn-lt"/>
                <a:ea typeface="+mn-ea"/>
                <a:cs typeface="Times New Roman" panose="02020603050405020304" pitchFamily="18" charset="0"/>
              </a:defRPr>
            </a:lvl7pPr>
            <a:lvl8pPr marL="0" indent="0" algn="l" defTabSz="182880" rtl="0" eaLnBrk="1" latinLnBrk="0" hangingPunct="1">
              <a:lnSpc>
                <a:spcPct val="120000"/>
              </a:lnSpc>
              <a:spcBef>
                <a:spcPts val="0"/>
              </a:spcBef>
              <a:spcAft>
                <a:spcPts val="0"/>
              </a:spcAft>
              <a:buFont typeface="Arial" panose="020B0604020202020204" pitchFamily="34" charset="0"/>
              <a:buNone/>
              <a:tabLst/>
              <a:defRPr sz="1200" kern="1200">
                <a:solidFill>
                  <a:schemeClr val="tx2"/>
                </a:solidFill>
                <a:latin typeface="+mn-lt"/>
                <a:ea typeface="+mn-ea"/>
                <a:cs typeface="+mn-cs"/>
              </a:defRPr>
            </a:lvl8pPr>
            <a:lvl9pPr marL="0" indent="0" algn="l" defTabSz="182880" rtl="0" eaLnBrk="1" latinLnBrk="0" hangingPunct="1">
              <a:lnSpc>
                <a:spcPct val="100000"/>
              </a:lnSpc>
              <a:spcBef>
                <a:spcPts val="0"/>
              </a:spcBef>
              <a:spcAft>
                <a:spcPts val="0"/>
              </a:spcAft>
              <a:buFont typeface="Arial" panose="020B0604020202020204" pitchFamily="34" charset="0"/>
              <a:buNone/>
              <a:defRPr sz="1000" b="1" kern="1200">
                <a:solidFill>
                  <a:schemeClr val="tx2"/>
                </a:solidFill>
                <a:latin typeface="+mn-lt"/>
                <a:ea typeface="+mn-ea"/>
                <a:cs typeface="+mn-cs"/>
              </a:defRPr>
            </a:lvl9pPr>
          </a:lstStyle>
          <a:p>
            <a:pPr marL="0" marR="0" lvl="1" indent="0" algn="l" defTabSz="456925" rtl="0" eaLnBrk="1" fontAlgn="auto" latinLnBrk="0" hangingPunct="1">
              <a:lnSpc>
                <a:spcPct val="90000"/>
              </a:lnSpc>
              <a:spcBef>
                <a:spcPts val="0"/>
              </a:spcBef>
              <a:spcAft>
                <a:spcPts val="1200"/>
              </a:spcAft>
              <a:buClr>
                <a:srgbClr val="201F1F"/>
              </a:buClr>
              <a:buSzTx/>
              <a:buFont typeface="+mj-lt"/>
              <a:buNone/>
              <a:tabLst/>
              <a:defRPr/>
            </a:pPr>
            <a:r>
              <a:rPr kumimoji="0" lang="en-US" sz="2800" b="0" i="0" u="none" strike="noStrike" kern="0" cap="none" spc="-30" normalizeH="0" baseline="0" noProof="0">
                <a:ln>
                  <a:noFill/>
                </a:ln>
                <a:solidFill>
                  <a:srgbClr val="FCF7F7"/>
                </a:solidFill>
                <a:effectLst/>
                <a:uLnTx/>
                <a:uFillTx/>
                <a:latin typeface="Times New Roman"/>
                <a:ea typeface="+mn-ea"/>
                <a:cs typeface="+mn-cs"/>
              </a:rPr>
              <a:t>Smart technology</a:t>
            </a:r>
          </a:p>
          <a:p>
            <a:pPr marL="0" marR="0" lvl="0" indent="0" algn="l" defTabSz="182687" rtl="0" eaLnBrk="1" fontAlgn="auto" latinLnBrk="0" hangingPunct="1">
              <a:lnSpc>
                <a:spcPct val="120000"/>
              </a:lnSpc>
              <a:spcBef>
                <a:spcPts val="0"/>
              </a:spcBef>
              <a:spcAft>
                <a:spcPts val="0"/>
              </a:spcAft>
              <a:buClrTx/>
              <a:buSzTx/>
              <a:buFont typeface="Arial" panose="020B0604020202020204" pitchFamily="34" charset="0"/>
              <a:buNone/>
              <a:tabLst/>
              <a:defRPr/>
            </a:pPr>
            <a:r>
              <a:rPr kumimoji="0" lang="en-GB" sz="1400" b="0" i="0" u="none" strike="noStrike" kern="0" cap="none" spc="0" normalizeH="0" baseline="0" noProof="0">
                <a:ln>
                  <a:noFill/>
                </a:ln>
                <a:solidFill>
                  <a:srgbClr val="FCF7F7"/>
                </a:solidFill>
                <a:effectLst/>
                <a:uLnTx/>
                <a:uFillTx/>
                <a:latin typeface="Century Gothic"/>
                <a:ea typeface="+mn-ea"/>
                <a:cs typeface="Times New Roman" panose="02020603050405020304" pitchFamily="18" charset="0"/>
              </a:rPr>
              <a:t>Choose between decision trees or logistic regression models to design your bidding algorithm</a:t>
            </a:r>
            <a:endParaRPr kumimoji="0" lang="en-US" sz="1400" b="0" i="0" u="none" strike="noStrike" kern="0" cap="none" spc="0" normalizeH="0" baseline="0" noProof="0">
              <a:ln>
                <a:noFill/>
              </a:ln>
              <a:solidFill>
                <a:srgbClr val="FCF7F7"/>
              </a:solidFill>
              <a:effectLst/>
              <a:uLnTx/>
              <a:uFillTx/>
              <a:latin typeface="Century Gothic"/>
              <a:ea typeface="+mn-ea"/>
              <a:cs typeface="Times New Roman" panose="02020603050405020304" pitchFamily="18" charset="0"/>
            </a:endParaRPr>
          </a:p>
        </p:txBody>
      </p:sp>
      <p:sp>
        <p:nvSpPr>
          <p:cNvPr id="125" name="Text Placeholder 6">
            <a:extLst>
              <a:ext uri="{FF2B5EF4-FFF2-40B4-BE49-F238E27FC236}">
                <a16:creationId xmlns:a16="http://schemas.microsoft.com/office/drawing/2014/main" id="{E068FA50-2065-9D4D-8B55-EE4CACFC04A6}"/>
              </a:ext>
            </a:extLst>
          </p:cNvPr>
          <p:cNvSpPr txBox="1">
            <a:spLocks/>
          </p:cNvSpPr>
          <p:nvPr/>
        </p:nvSpPr>
        <p:spPr>
          <a:xfrm>
            <a:off x="626175" y="4334655"/>
            <a:ext cx="3390019" cy="1258614"/>
          </a:xfrm>
          <a:prstGeom prst="rect">
            <a:avLst/>
          </a:prstGeom>
        </p:spPr>
        <p:txBody>
          <a:bodyPr vert="horz" wrap="square" lIns="0" tIns="0" rIns="0" bIns="0" rtlCol="0" anchor="t" anchorCtr="0">
            <a:spAutoFit/>
          </a:bodyPr>
          <a:lstStyle>
            <a:lvl1pPr marL="0" marR="0" indent="0" algn="l" defTabSz="182742" rtl="0" eaLnBrk="1" fontAlgn="auto" latinLnBrk="0" hangingPunct="1">
              <a:lnSpc>
                <a:spcPct val="120000"/>
              </a:lnSpc>
              <a:spcBef>
                <a:spcPts val="0"/>
              </a:spcBef>
              <a:spcAft>
                <a:spcPts val="0"/>
              </a:spcAft>
              <a:buClrTx/>
              <a:buSzTx/>
              <a:buFont typeface="Arial" panose="020B0604020202020204" pitchFamily="34" charset="0"/>
              <a:buNone/>
              <a:tabLst/>
              <a:defRPr lang="en-US" sz="1400" b="0" i="0" kern="0" baseline="0">
                <a:solidFill>
                  <a:schemeClr val="tx2"/>
                </a:solidFill>
                <a:latin typeface="+mn-lt"/>
                <a:ea typeface="+mn-ea"/>
                <a:cs typeface="Times New Roman" panose="02020603050405020304" pitchFamily="18" charset="0"/>
              </a:defRPr>
            </a:lvl1pPr>
            <a:lvl2pPr marL="0" indent="0" algn="l" defTabSz="457062" rtl="0" eaLnBrk="1" latinLnBrk="0" hangingPunct="1">
              <a:lnSpc>
                <a:spcPct val="90000"/>
              </a:lnSpc>
              <a:spcBef>
                <a:spcPts val="0"/>
              </a:spcBef>
              <a:spcAft>
                <a:spcPts val="0"/>
              </a:spcAft>
              <a:buClr>
                <a:schemeClr val="tx2"/>
              </a:buClr>
              <a:buFont typeface="+mj-lt"/>
              <a:buNone/>
              <a:defRPr sz="2800" b="0" i="0" kern="0" cap="none" spc="-30" baseline="0">
                <a:solidFill>
                  <a:schemeClr val="tx1"/>
                </a:solidFill>
                <a:latin typeface="+mj-lt"/>
                <a:ea typeface="+mn-ea"/>
                <a:cs typeface="+mn-cs"/>
              </a:defRPr>
            </a:lvl2pPr>
            <a:lvl3pPr marL="0" indent="0" algn="l" defTabSz="457062" rtl="0" eaLnBrk="1" latinLnBrk="0" hangingPunct="1">
              <a:lnSpc>
                <a:spcPct val="100000"/>
              </a:lnSpc>
              <a:spcBef>
                <a:spcPts val="0"/>
              </a:spcBef>
              <a:spcAft>
                <a:spcPts val="600"/>
              </a:spcAft>
              <a:buClrTx/>
              <a:buFont typeface="Arial" panose="020B0604020202020204" pitchFamily="34" charset="0"/>
              <a:buNone/>
              <a:defRPr sz="1600" b="1" i="0" kern="0" spc="0" baseline="0">
                <a:solidFill>
                  <a:schemeClr val="tx1"/>
                </a:solidFill>
                <a:latin typeface="Century Gothic" panose="020B0502020202020204" pitchFamily="34" charset="0"/>
                <a:ea typeface="+mn-ea"/>
                <a:cs typeface="+mn-cs"/>
              </a:defRPr>
            </a:lvl3pPr>
            <a:lvl4pPr marL="182880" marR="0" indent="-182880" algn="l" defTabSz="182880" rtl="0" eaLnBrk="1" fontAlgn="auto" latinLnBrk="0" hangingPunct="1">
              <a:lnSpc>
                <a:spcPct val="100000"/>
              </a:lnSpc>
              <a:spcBef>
                <a:spcPts val="0"/>
              </a:spcBef>
              <a:spcAft>
                <a:spcPts val="600"/>
              </a:spcAft>
              <a:buClrTx/>
              <a:buSzPct val="100000"/>
              <a:buFont typeface="Arial" panose="020B0604020202020204" pitchFamily="34" charset="0"/>
              <a:buChar char="•"/>
              <a:tabLst>
                <a:tab pos="182880" algn="l"/>
                <a:tab pos="365760" algn="l"/>
                <a:tab pos="548640" algn="l"/>
              </a:tabLst>
              <a:defRPr sz="1400" b="0" i="0" kern="1200" spc="0">
                <a:solidFill>
                  <a:schemeClr val="tx2"/>
                </a:solidFill>
                <a:latin typeface="Century Gothic" panose="020B0502020202020204" pitchFamily="34" charset="0"/>
                <a:ea typeface="+mn-ea"/>
                <a:cs typeface="+mn-cs"/>
              </a:defRPr>
            </a:lvl4pPr>
            <a:lvl5pPr marL="365760" indent="-182880" algn="l" defTabSz="457062" rtl="0" eaLnBrk="1" latinLnBrk="0" hangingPunct="1">
              <a:lnSpc>
                <a:spcPct val="100000"/>
              </a:lnSpc>
              <a:spcBef>
                <a:spcPts val="0"/>
              </a:spcBef>
              <a:spcAft>
                <a:spcPts val="600"/>
              </a:spcAft>
              <a:buClrTx/>
              <a:buFont typeface="Arial" panose="020B0604020202020204" pitchFamily="34" charset="0"/>
              <a:buChar char="•"/>
              <a:tabLst/>
              <a:defRPr sz="1400" b="0" i="0" kern="1200" spc="0">
                <a:solidFill>
                  <a:schemeClr val="tx2"/>
                </a:solidFill>
                <a:latin typeface="Century Gothic" panose="020B0502020202020204" pitchFamily="34" charset="0"/>
                <a:ea typeface="+mn-ea"/>
                <a:cs typeface="+mn-cs"/>
              </a:defRPr>
            </a:lvl5pPr>
            <a:lvl6pPr marL="548640" indent="-182880" algn="l" defTabSz="457062" rtl="0" eaLnBrk="1" latinLnBrk="0" hangingPunct="1">
              <a:lnSpc>
                <a:spcPct val="100000"/>
              </a:lnSpc>
              <a:spcBef>
                <a:spcPts val="0"/>
              </a:spcBef>
              <a:spcAft>
                <a:spcPts val="600"/>
              </a:spcAft>
              <a:buClrTx/>
              <a:buFont typeface="Arial" panose="020B0604020202020204" pitchFamily="34" charset="0"/>
              <a:buChar char="•"/>
              <a:tabLst/>
              <a:defRPr sz="1400" b="0" i="0" kern="1200" spc="0" baseline="0">
                <a:solidFill>
                  <a:schemeClr val="tx2"/>
                </a:solidFill>
                <a:latin typeface="Century Gothic" panose="020B0502020202020204" pitchFamily="34" charset="0"/>
                <a:ea typeface="+mn-ea"/>
                <a:cs typeface="+mn-cs"/>
              </a:defRPr>
            </a:lvl6pPr>
            <a:lvl7pPr marL="0" indent="0" algn="l" defTabSz="457062" rtl="0" eaLnBrk="1" latinLnBrk="0" hangingPunct="1">
              <a:lnSpc>
                <a:spcPct val="100000"/>
              </a:lnSpc>
              <a:spcBef>
                <a:spcPts val="0"/>
              </a:spcBef>
              <a:spcAft>
                <a:spcPts val="0"/>
              </a:spcAft>
              <a:buClr>
                <a:schemeClr val="tx2"/>
              </a:buClr>
              <a:buFont typeface="Arial" panose="020B0604020202020204" pitchFamily="34" charset="0"/>
              <a:buNone/>
              <a:defRPr sz="600" b="0" i="0" kern="900" spc="0" baseline="0">
                <a:solidFill>
                  <a:schemeClr val="tx2"/>
                </a:solidFill>
                <a:latin typeface="+mn-lt"/>
                <a:ea typeface="+mn-ea"/>
                <a:cs typeface="Times New Roman" panose="02020603050405020304" pitchFamily="18" charset="0"/>
              </a:defRPr>
            </a:lvl7pPr>
            <a:lvl8pPr marL="0" indent="0" algn="l" defTabSz="182880" rtl="0" eaLnBrk="1" latinLnBrk="0" hangingPunct="1">
              <a:lnSpc>
                <a:spcPct val="120000"/>
              </a:lnSpc>
              <a:spcBef>
                <a:spcPts val="0"/>
              </a:spcBef>
              <a:spcAft>
                <a:spcPts val="0"/>
              </a:spcAft>
              <a:buFont typeface="Arial" panose="020B0604020202020204" pitchFamily="34" charset="0"/>
              <a:buNone/>
              <a:tabLst/>
              <a:defRPr sz="1200" kern="1200">
                <a:solidFill>
                  <a:schemeClr val="tx2"/>
                </a:solidFill>
                <a:latin typeface="+mn-lt"/>
                <a:ea typeface="+mn-ea"/>
                <a:cs typeface="+mn-cs"/>
              </a:defRPr>
            </a:lvl8pPr>
            <a:lvl9pPr marL="0" indent="0" algn="l" defTabSz="182880" rtl="0" eaLnBrk="1" latinLnBrk="0" hangingPunct="1">
              <a:lnSpc>
                <a:spcPct val="100000"/>
              </a:lnSpc>
              <a:spcBef>
                <a:spcPts val="0"/>
              </a:spcBef>
              <a:spcAft>
                <a:spcPts val="0"/>
              </a:spcAft>
              <a:buFont typeface="Arial" panose="020B0604020202020204" pitchFamily="34" charset="0"/>
              <a:buNone/>
              <a:defRPr sz="1000" b="1" kern="1200">
                <a:solidFill>
                  <a:schemeClr val="tx2"/>
                </a:solidFill>
                <a:latin typeface="+mn-lt"/>
                <a:ea typeface="+mn-ea"/>
                <a:cs typeface="+mn-cs"/>
              </a:defRPr>
            </a:lvl9pPr>
          </a:lstStyle>
          <a:p>
            <a:pPr marL="0" marR="0" lvl="2" indent="0" algn="l" defTabSz="456925" rtl="0" eaLnBrk="1" fontAlgn="auto" latinLnBrk="0" hangingPunct="1">
              <a:lnSpc>
                <a:spcPct val="100000"/>
              </a:lnSpc>
              <a:spcBef>
                <a:spcPts val="0"/>
              </a:spcBef>
              <a:spcAft>
                <a:spcPts val="600"/>
              </a:spcAft>
              <a:buClrTx/>
              <a:buSzTx/>
              <a:buFont typeface="Arial" panose="020B0604020202020204" pitchFamily="34" charset="0"/>
              <a:buNone/>
              <a:tabLst/>
              <a:defRPr/>
            </a:pPr>
            <a:r>
              <a:rPr kumimoji="0" lang="en-US" sz="2800" b="0" i="0" u="none" strike="noStrike" kern="0" cap="none" spc="0" normalizeH="0" baseline="0" noProof="0">
                <a:ln>
                  <a:noFill/>
                </a:ln>
                <a:solidFill>
                  <a:srgbClr val="FC5047"/>
                </a:solidFill>
                <a:effectLst/>
                <a:uLnTx/>
                <a:uFillTx/>
                <a:latin typeface="Times New Roman"/>
                <a:ea typeface="+mn-ea"/>
                <a:cs typeface="+mn-cs"/>
              </a:rPr>
              <a:t>Flexible approach</a:t>
            </a:r>
          </a:p>
          <a:p>
            <a:pPr marL="0" marR="0" lvl="0" indent="0" algn="l" defTabSz="182687" rtl="0" eaLnBrk="1" fontAlgn="auto" latinLnBrk="0" hangingPunct="1">
              <a:lnSpc>
                <a:spcPct val="120000"/>
              </a:lnSpc>
              <a:spcBef>
                <a:spcPts val="0"/>
              </a:spcBef>
              <a:spcAft>
                <a:spcPts val="0"/>
              </a:spcAft>
              <a:buClrTx/>
              <a:buSzTx/>
              <a:buFont typeface="Arial" panose="020B0604020202020204" pitchFamily="34" charset="0"/>
              <a:buNone/>
              <a:tabLst/>
              <a:defRPr/>
            </a:pPr>
            <a:r>
              <a:rPr kumimoji="0" lang="en-GB" sz="1400" b="0" i="0" u="none" strike="noStrike" kern="0" cap="none" spc="0" normalizeH="0" baseline="0" noProof="0">
                <a:ln>
                  <a:noFill/>
                </a:ln>
                <a:solidFill>
                  <a:srgbClr val="201F1F"/>
                </a:solidFill>
                <a:effectLst/>
                <a:uLnTx/>
                <a:uFillTx/>
                <a:latin typeface="Century Gothic"/>
                <a:ea typeface="+mn-ea"/>
                <a:cs typeface="Times New Roman" panose="02020603050405020304" pitchFamily="18" charset="0"/>
              </a:rPr>
              <a:t>You can influence any factor that feeds into your final bid, or rely on our optimization algorithm where needed</a:t>
            </a:r>
          </a:p>
        </p:txBody>
      </p:sp>
      <p:sp>
        <p:nvSpPr>
          <p:cNvPr id="2" name="Footer Placeholder 1">
            <a:extLst>
              <a:ext uri="{FF2B5EF4-FFF2-40B4-BE49-F238E27FC236}">
                <a16:creationId xmlns:a16="http://schemas.microsoft.com/office/drawing/2014/main" id="{AA165315-FF4F-4645-8254-C7153D8D6D17}"/>
              </a:ext>
            </a:extLst>
          </p:cNvPr>
          <p:cNvSpPr>
            <a:spLocks noGrp="1"/>
          </p:cNvSpPr>
          <p:nvPr>
            <p:ph type="ftr" sz="quarter" idx="3"/>
          </p:nvPr>
        </p:nvSpPr>
        <p:spPr/>
        <p:txBody>
          <a:bodyPr/>
          <a:lstStyle/>
          <a:p>
            <a:pPr marL="0" marR="0" lvl="0" indent="0" algn="l" defTabSz="457062" rtl="0" eaLnBrk="1" fontAlgn="auto" latinLnBrk="0" hangingPunct="1">
              <a:lnSpc>
                <a:spcPct val="100000"/>
              </a:lnSpc>
              <a:spcBef>
                <a:spcPts val="400"/>
              </a:spcBef>
              <a:spcAft>
                <a:spcPts val="400"/>
              </a:spcAft>
              <a:buClrTx/>
              <a:buSzTx/>
              <a:buFont typeface="Arial" panose="020B0604020202020204" pitchFamily="34" charset="0"/>
              <a:buNone/>
              <a:tabLst/>
              <a:defRPr/>
            </a:pPr>
            <a:r>
              <a:rPr kumimoji="0" lang="en-US" sz="600" b="0" i="0" u="none" strike="noStrike" kern="0" cap="none" spc="0" normalizeH="0" baseline="0" noProof="0">
                <a:ln>
                  <a:noFill/>
                </a:ln>
                <a:solidFill>
                  <a:srgbClr val="201F1F">
                    <a:alpha val="60000"/>
                  </a:srgbClr>
                </a:solidFill>
                <a:effectLst/>
                <a:uLnTx/>
                <a:uFillTx/>
                <a:latin typeface="Century Gothic"/>
                <a:ea typeface="+mn-ea"/>
                <a:cs typeface="Times New Roman" panose="02020603050405020304" pitchFamily="18" charset="0"/>
              </a:rPr>
              <a:t>© 2021 Xandr Inc. Xandr℠, the Kite logo, AT&amp;T, the Globe logo and other marks are trademarks and service marks of AT&amp;T Intellectual Property and/or AT&amp;T affiliated companies. All other marks contained herein are the property of their respective owners.</a:t>
            </a:r>
          </a:p>
        </p:txBody>
      </p:sp>
      <p:sp>
        <p:nvSpPr>
          <p:cNvPr id="4" name="Slide Number Placeholder 3">
            <a:extLst>
              <a:ext uri="{FF2B5EF4-FFF2-40B4-BE49-F238E27FC236}">
                <a16:creationId xmlns:a16="http://schemas.microsoft.com/office/drawing/2014/main" id="{1DCE3E96-AF0E-DA47-9346-22B91A51C3AB}"/>
              </a:ext>
            </a:extLst>
          </p:cNvPr>
          <p:cNvSpPr>
            <a:spLocks noGrp="1"/>
          </p:cNvSpPr>
          <p:nvPr>
            <p:ph type="sldNum" sz="quarter" idx="4"/>
          </p:nvPr>
        </p:nvSpPr>
        <p:spPr/>
        <p:txBody>
          <a:bodyPr/>
          <a:lstStyle/>
          <a:p>
            <a:pPr marL="0" marR="0" lvl="0" indent="0" algn="l" defTabSz="457062" rtl="0" eaLnBrk="1" fontAlgn="auto" latinLnBrk="0" hangingPunct="1">
              <a:lnSpc>
                <a:spcPct val="100000"/>
              </a:lnSpc>
              <a:spcBef>
                <a:spcPts val="0"/>
              </a:spcBef>
              <a:spcAft>
                <a:spcPts val="0"/>
              </a:spcAft>
              <a:buClrTx/>
              <a:buSzTx/>
              <a:buFont typeface="Arial" panose="020B0604020202020204" pitchFamily="34" charset="0"/>
              <a:buNone/>
              <a:tabLst/>
              <a:defRPr/>
            </a:pPr>
            <a:fld id="{B039CED7-89A6-0D48-93AF-800B78660EBD}" type="slidenum">
              <a:rPr kumimoji="0" lang="en-US" sz="800" b="0" i="0" u="none" strike="noStrike" kern="1200" cap="none" spc="0" normalizeH="0" baseline="0" noProof="0">
                <a:ln>
                  <a:noFill/>
                </a:ln>
                <a:solidFill>
                  <a:srgbClr val="201F1F">
                    <a:alpha val="60000"/>
                  </a:srgbClr>
                </a:solidFill>
                <a:effectLst/>
                <a:uLnTx/>
                <a:uFillTx/>
                <a:latin typeface="Century Gothic"/>
                <a:ea typeface="+mn-ea"/>
                <a:cs typeface="Times New Roman" panose="02020603050405020304" pitchFamily="18" charset="0"/>
              </a:rPr>
              <a:pPr marL="0" marR="0" lvl="0" indent="0" algn="l" defTabSz="457062" rtl="0" eaLnBrk="1" fontAlgn="auto" latinLnBrk="0" hangingPunct="1">
                <a:lnSpc>
                  <a:spcPct val="100000"/>
                </a:lnSpc>
                <a:spcBef>
                  <a:spcPts val="0"/>
                </a:spcBef>
                <a:spcAft>
                  <a:spcPts val="0"/>
                </a:spcAft>
                <a:buClrTx/>
                <a:buSzTx/>
                <a:buFont typeface="Arial" panose="020B0604020202020204" pitchFamily="34" charset="0"/>
                <a:buNone/>
                <a:tabLst/>
                <a:defRPr/>
              </a:pPr>
              <a:t>7</a:t>
            </a:fld>
            <a:endParaRPr kumimoji="0" lang="en-US" sz="800" b="0" i="0" u="none" strike="noStrike" kern="1200" cap="none" spc="0" normalizeH="0" baseline="0" noProof="0">
              <a:ln>
                <a:noFill/>
              </a:ln>
              <a:solidFill>
                <a:srgbClr val="201F1F">
                  <a:alpha val="60000"/>
                </a:srgbClr>
              </a:solidFill>
              <a:effectLst/>
              <a:uLnTx/>
              <a:uFillTx/>
              <a:latin typeface="Century Gothic"/>
              <a:ea typeface="+mn-ea"/>
              <a:cs typeface="Times New Roman" panose="02020603050405020304" pitchFamily="18" charset="0"/>
            </a:endParaRPr>
          </a:p>
        </p:txBody>
      </p:sp>
      <p:sp>
        <p:nvSpPr>
          <p:cNvPr id="31" name="Rounded Rectangle 37">
            <a:extLst>
              <a:ext uri="{FF2B5EF4-FFF2-40B4-BE49-F238E27FC236}">
                <a16:creationId xmlns:a16="http://schemas.microsoft.com/office/drawing/2014/main" id="{2DB31994-B691-4962-BFCE-F7B7690B9CC3}"/>
              </a:ext>
            </a:extLst>
          </p:cNvPr>
          <p:cNvSpPr>
            <a:spLocks/>
          </p:cNvSpPr>
          <p:nvPr/>
        </p:nvSpPr>
        <p:spPr>
          <a:xfrm>
            <a:off x="4791361" y="4785167"/>
            <a:ext cx="7088912" cy="497608"/>
          </a:xfrm>
          <a:prstGeom prst="roundRect">
            <a:avLst>
              <a:gd name="adj" fmla="val 50000"/>
            </a:avLst>
          </a:prstGeom>
          <a:solidFill>
            <a:schemeClr val="accent1"/>
          </a:solidFill>
          <a:ln w="28575">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marL="0" marR="0" lvl="0" indent="0" algn="ctr" defTabSz="456788" rtl="0" eaLnBrk="1" fontAlgn="auto" latinLnBrk="0" hangingPunct="1">
              <a:lnSpc>
                <a:spcPct val="100000"/>
              </a:lnSpc>
              <a:spcBef>
                <a:spcPts val="400"/>
              </a:spcBef>
              <a:spcAft>
                <a:spcPts val="400"/>
              </a:spcAft>
              <a:buClrTx/>
              <a:buSzTx/>
              <a:buFont typeface="Arial" panose="020B0604020202020204" pitchFamily="34" charset="0"/>
              <a:buNone/>
              <a:tabLst/>
              <a:defRPr/>
            </a:pPr>
            <a:endParaRPr kumimoji="0" lang="en-US" sz="1400" b="0" i="0" u="none" strike="noStrike" kern="1200" cap="none" spc="0" normalizeH="0" baseline="0" noProof="0">
              <a:ln>
                <a:noFill/>
              </a:ln>
              <a:solidFill>
                <a:srgbClr val="FCF7F7"/>
              </a:solidFill>
              <a:effectLst/>
              <a:uLnTx/>
              <a:uFillTx/>
              <a:latin typeface="Century Gothic"/>
              <a:ea typeface="+mn-ea"/>
              <a:cs typeface="+mn-cs"/>
            </a:endParaRPr>
          </a:p>
        </p:txBody>
      </p:sp>
      <p:sp>
        <p:nvSpPr>
          <p:cNvPr id="32" name="Rounded Rectangle 41">
            <a:extLst>
              <a:ext uri="{FF2B5EF4-FFF2-40B4-BE49-F238E27FC236}">
                <a16:creationId xmlns:a16="http://schemas.microsoft.com/office/drawing/2014/main" id="{F037EF31-212C-46D3-A4FD-8E7D789509BC}"/>
              </a:ext>
            </a:extLst>
          </p:cNvPr>
          <p:cNvSpPr>
            <a:spLocks/>
          </p:cNvSpPr>
          <p:nvPr/>
        </p:nvSpPr>
        <p:spPr>
          <a:xfrm>
            <a:off x="4791361" y="4116768"/>
            <a:ext cx="7088912" cy="497608"/>
          </a:xfrm>
          <a:prstGeom prst="roundRect">
            <a:avLst>
              <a:gd name="adj" fmla="val 50000"/>
            </a:avLst>
          </a:prstGeom>
          <a:solidFill>
            <a:schemeClr val="accent5"/>
          </a:solidFill>
          <a:ln w="28575">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marL="0" marR="0" lvl="0" indent="0" algn="ctr" defTabSz="456788" rtl="0" eaLnBrk="1" fontAlgn="auto" latinLnBrk="0" hangingPunct="1">
              <a:lnSpc>
                <a:spcPct val="100000"/>
              </a:lnSpc>
              <a:spcBef>
                <a:spcPts val="400"/>
              </a:spcBef>
              <a:spcAft>
                <a:spcPts val="400"/>
              </a:spcAft>
              <a:buClrTx/>
              <a:buSzTx/>
              <a:buFont typeface="Arial" panose="020B0604020202020204" pitchFamily="34" charset="0"/>
              <a:buNone/>
              <a:tabLst/>
              <a:defRPr/>
            </a:pPr>
            <a:endParaRPr kumimoji="0" lang="en-US" sz="1400" b="0" i="0" u="none" strike="noStrike" kern="1200" cap="none" spc="0" normalizeH="0" baseline="0" noProof="0">
              <a:ln>
                <a:noFill/>
              </a:ln>
              <a:solidFill>
                <a:srgbClr val="FCF7F7"/>
              </a:solidFill>
              <a:effectLst/>
              <a:uLnTx/>
              <a:uFillTx/>
              <a:latin typeface="Century Gothic"/>
              <a:ea typeface="+mn-ea"/>
              <a:cs typeface="+mn-cs"/>
            </a:endParaRPr>
          </a:p>
        </p:txBody>
      </p:sp>
      <p:sp>
        <p:nvSpPr>
          <p:cNvPr id="33" name="Rounded Rectangle 44">
            <a:extLst>
              <a:ext uri="{FF2B5EF4-FFF2-40B4-BE49-F238E27FC236}">
                <a16:creationId xmlns:a16="http://schemas.microsoft.com/office/drawing/2014/main" id="{09F94914-0C54-4802-B468-E8AD9E2CCA66}"/>
              </a:ext>
            </a:extLst>
          </p:cNvPr>
          <p:cNvSpPr>
            <a:spLocks noChangeAspect="1"/>
          </p:cNvSpPr>
          <p:nvPr/>
        </p:nvSpPr>
        <p:spPr>
          <a:xfrm>
            <a:off x="4791361" y="5452645"/>
            <a:ext cx="7088912" cy="497608"/>
          </a:xfrm>
          <a:prstGeom prst="roundRect">
            <a:avLst>
              <a:gd name="adj" fmla="val 50000"/>
            </a:avLst>
          </a:prstGeom>
          <a:solidFill>
            <a:schemeClr val="accent2"/>
          </a:solidFill>
          <a:ln w="28575">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marL="0" marR="0" lvl="0" indent="0" algn="ctr" defTabSz="456788" rtl="0" eaLnBrk="1" fontAlgn="auto" latinLnBrk="0" hangingPunct="1">
              <a:lnSpc>
                <a:spcPct val="100000"/>
              </a:lnSpc>
              <a:spcBef>
                <a:spcPts val="400"/>
              </a:spcBef>
              <a:spcAft>
                <a:spcPts val="400"/>
              </a:spcAft>
              <a:buClrTx/>
              <a:buSzTx/>
              <a:buFont typeface="Arial" panose="020B0604020202020204" pitchFamily="34" charset="0"/>
              <a:buNone/>
              <a:tabLst/>
              <a:defRPr/>
            </a:pPr>
            <a:endParaRPr kumimoji="0" lang="en-US" sz="1400" b="0" i="0" u="none" strike="noStrike" kern="1200" cap="none" spc="0" normalizeH="0" baseline="0" noProof="0">
              <a:ln>
                <a:noFill/>
              </a:ln>
              <a:solidFill>
                <a:srgbClr val="FCF7F7"/>
              </a:solidFill>
              <a:effectLst/>
              <a:uLnTx/>
              <a:uFillTx/>
              <a:latin typeface="Century Gothic"/>
              <a:ea typeface="+mn-ea"/>
              <a:cs typeface="+mn-cs"/>
            </a:endParaRPr>
          </a:p>
        </p:txBody>
      </p:sp>
      <p:sp>
        <p:nvSpPr>
          <p:cNvPr id="34" name="Rectangle 33">
            <a:extLst>
              <a:ext uri="{FF2B5EF4-FFF2-40B4-BE49-F238E27FC236}">
                <a16:creationId xmlns:a16="http://schemas.microsoft.com/office/drawing/2014/main" id="{8B05FBA4-3785-4CC3-B528-2509DD879040}"/>
              </a:ext>
            </a:extLst>
          </p:cNvPr>
          <p:cNvSpPr/>
          <p:nvPr/>
        </p:nvSpPr>
        <p:spPr>
          <a:xfrm>
            <a:off x="5086759" y="4220102"/>
            <a:ext cx="3489527" cy="279651"/>
          </a:xfrm>
          <a:prstGeom prst="rect">
            <a:avLst/>
          </a:prstGeom>
          <a:noFill/>
        </p:spPr>
        <p:txBody>
          <a:bodyPr wrap="none" lIns="0" tIns="0" rIns="0" bIns="0" anchor="ctr" anchorCtr="0">
            <a:noAutofit/>
          </a:bodyPr>
          <a:lstStyle/>
          <a:p>
            <a:pPr marL="0" marR="0" lvl="2" indent="0" algn="l" defTabSz="913578" rtl="0" eaLnBrk="1" fontAlgn="auto" latinLnBrk="0" hangingPunct="1">
              <a:lnSpc>
                <a:spcPct val="100000"/>
              </a:lnSpc>
              <a:spcBef>
                <a:spcPts val="1200"/>
              </a:spcBef>
              <a:spcAft>
                <a:spcPts val="400"/>
              </a:spcAft>
              <a:buClrTx/>
              <a:buSzTx/>
              <a:buFont typeface="Arial" panose="020B0604020202020204" pitchFamily="34" charset="0"/>
              <a:buNone/>
              <a:tabLst/>
              <a:defRPr/>
            </a:pPr>
            <a:r>
              <a:rPr kumimoji="0" lang="en-US" sz="1400" b="1" i="0" u="none" strike="noStrike" kern="1200" cap="none" spc="20" normalizeH="0" baseline="0" noProof="0">
                <a:ln>
                  <a:noFill/>
                </a:ln>
                <a:solidFill>
                  <a:srgbClr val="201F1F"/>
                </a:solidFill>
                <a:effectLst/>
                <a:uLnTx/>
                <a:uFillTx/>
                <a:latin typeface="Century Gothic" panose="020B0502020202020204" pitchFamily="34" charset="0"/>
                <a:ea typeface="+mn-ea"/>
                <a:cs typeface="+mn-cs"/>
              </a:rPr>
              <a:t>Expected value</a:t>
            </a:r>
          </a:p>
        </p:txBody>
      </p:sp>
      <p:grpSp>
        <p:nvGrpSpPr>
          <p:cNvPr id="36" name="Group 35">
            <a:extLst>
              <a:ext uri="{FF2B5EF4-FFF2-40B4-BE49-F238E27FC236}">
                <a16:creationId xmlns:a16="http://schemas.microsoft.com/office/drawing/2014/main" id="{3E9406A9-8510-44DE-B192-A6479511E109}"/>
              </a:ext>
            </a:extLst>
          </p:cNvPr>
          <p:cNvGrpSpPr>
            <a:grpSpLocks noChangeAspect="1"/>
          </p:cNvGrpSpPr>
          <p:nvPr/>
        </p:nvGrpSpPr>
        <p:grpSpPr>
          <a:xfrm rot="16200000">
            <a:off x="8322068" y="3858063"/>
            <a:ext cx="468336" cy="972000"/>
            <a:chOff x="2777148" y="4496029"/>
            <a:chExt cx="270379" cy="561150"/>
          </a:xfrm>
        </p:grpSpPr>
        <p:sp>
          <p:nvSpPr>
            <p:cNvPr id="38" name="Rounded Rectangle 56">
              <a:extLst>
                <a:ext uri="{FF2B5EF4-FFF2-40B4-BE49-F238E27FC236}">
                  <a16:creationId xmlns:a16="http://schemas.microsoft.com/office/drawing/2014/main" id="{E151347A-A1A4-4A49-BEC3-2920435535A9}"/>
                </a:ext>
              </a:extLst>
            </p:cNvPr>
            <p:cNvSpPr>
              <a:spLocks/>
            </p:cNvSpPr>
            <p:nvPr/>
          </p:nvSpPr>
          <p:spPr>
            <a:xfrm>
              <a:off x="2777148" y="4496029"/>
              <a:ext cx="270379" cy="561150"/>
            </a:xfrm>
            <a:prstGeom prst="roundRect">
              <a:avLst>
                <a:gd name="adj" fmla="val 50000"/>
              </a:avLst>
            </a:prstGeom>
            <a:gradFill flip="none" rotWithShape="1">
              <a:gsLst>
                <a:gs pos="0">
                  <a:srgbClr val="FFFFFF">
                    <a:lumMod val="96000"/>
                  </a:srgbClr>
                </a:gs>
                <a:gs pos="13000">
                  <a:schemeClr val="bg2">
                    <a:lumMod val="99000"/>
                  </a:schemeClr>
                </a:gs>
                <a:gs pos="99000">
                  <a:srgbClr val="FFFFFF">
                    <a:lumMod val="87000"/>
                    <a:lumOff val="13000"/>
                  </a:srgbClr>
                </a:gs>
                <a:gs pos="84000">
                  <a:schemeClr val="bg2">
                    <a:lumMod val="92000"/>
                    <a:lumOff val="8000"/>
                  </a:schemeClr>
                </a:gs>
              </a:gsLst>
              <a:lin ang="0" scaled="0"/>
              <a:tileRect/>
            </a:gradFill>
            <a:ln w="9525">
              <a:solidFill>
                <a:srgbClr val="FFFFFF"/>
              </a:solidFill>
            </a:ln>
            <a:effectLst>
              <a:outerShdw blurRad="127000" dist="127000" dir="4800000" sx="95000" sy="95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marL="0" marR="0" lvl="0" indent="0" algn="ctr" defTabSz="456788" rtl="0" eaLnBrk="1" fontAlgn="auto" latinLnBrk="0" hangingPunct="1">
                <a:lnSpc>
                  <a:spcPct val="100000"/>
                </a:lnSpc>
                <a:spcBef>
                  <a:spcPts val="400"/>
                </a:spcBef>
                <a:spcAft>
                  <a:spcPts val="400"/>
                </a:spcAft>
                <a:buClrTx/>
                <a:buSzTx/>
                <a:buFont typeface="Arial" panose="020B0604020202020204" pitchFamily="34" charset="0"/>
                <a:buNone/>
                <a:tabLst/>
                <a:defRPr/>
              </a:pPr>
              <a:endParaRPr kumimoji="0" lang="en-US" sz="1400" b="0" i="0" u="none" strike="noStrike" kern="1200" cap="none" spc="0" normalizeH="0" baseline="0" noProof="0">
                <a:ln>
                  <a:noFill/>
                </a:ln>
                <a:solidFill>
                  <a:srgbClr val="FCF7F7"/>
                </a:solidFill>
                <a:effectLst/>
                <a:uLnTx/>
                <a:uFillTx/>
                <a:latin typeface="Century Gothic"/>
                <a:ea typeface="+mn-ea"/>
                <a:cs typeface="+mn-cs"/>
              </a:endParaRPr>
            </a:p>
          </p:txBody>
        </p:sp>
        <p:grpSp>
          <p:nvGrpSpPr>
            <p:cNvPr id="39" name="Group 38">
              <a:extLst>
                <a:ext uri="{FF2B5EF4-FFF2-40B4-BE49-F238E27FC236}">
                  <a16:creationId xmlns:a16="http://schemas.microsoft.com/office/drawing/2014/main" id="{FB0D1DF6-8990-40B1-9EC7-E2ADC48BF37C}"/>
                </a:ext>
              </a:extLst>
            </p:cNvPr>
            <p:cNvGrpSpPr>
              <a:grpSpLocks noChangeAspect="1"/>
            </p:cNvGrpSpPr>
            <p:nvPr/>
          </p:nvGrpSpPr>
          <p:grpSpPr>
            <a:xfrm>
              <a:off x="2867207" y="4580996"/>
              <a:ext cx="90252" cy="412263"/>
              <a:chOff x="6298286" y="5258814"/>
              <a:chExt cx="67808" cy="309734"/>
            </a:xfrm>
            <a:solidFill>
              <a:schemeClr val="tx2">
                <a:lumMod val="10000"/>
                <a:lumOff val="90000"/>
              </a:schemeClr>
            </a:solidFill>
          </p:grpSpPr>
          <p:sp>
            <p:nvSpPr>
              <p:cNvPr id="40" name="Freeform 295">
                <a:extLst>
                  <a:ext uri="{FF2B5EF4-FFF2-40B4-BE49-F238E27FC236}">
                    <a16:creationId xmlns:a16="http://schemas.microsoft.com/office/drawing/2014/main" id="{CC35DA68-7395-42AA-9336-AC9730BDEC8A}"/>
                  </a:ext>
                </a:extLst>
              </p:cNvPr>
              <p:cNvSpPr>
                <a:spLocks noChangeAspect="1"/>
              </p:cNvSpPr>
              <p:nvPr/>
            </p:nvSpPr>
            <p:spPr bwMode="auto">
              <a:xfrm rot="5400000">
                <a:off x="6312603" y="5244497"/>
                <a:ext cx="39166" cy="67799"/>
              </a:xfrm>
              <a:custGeom>
                <a:avLst/>
                <a:gdLst>
                  <a:gd name="T0" fmla="*/ 882 w 1056"/>
                  <a:gd name="T1" fmla="*/ 0 h 1828"/>
                  <a:gd name="T2" fmla="*/ 915 w 1056"/>
                  <a:gd name="T3" fmla="*/ 3 h 1828"/>
                  <a:gd name="T4" fmla="*/ 946 w 1056"/>
                  <a:gd name="T5" fmla="*/ 12 h 1828"/>
                  <a:gd name="T6" fmla="*/ 977 w 1056"/>
                  <a:gd name="T7" fmla="*/ 28 h 1828"/>
                  <a:gd name="T8" fmla="*/ 1004 w 1056"/>
                  <a:gd name="T9" fmla="*/ 51 h 1828"/>
                  <a:gd name="T10" fmla="*/ 1015 w 1056"/>
                  <a:gd name="T11" fmla="*/ 64 h 1828"/>
                  <a:gd name="T12" fmla="*/ 1035 w 1056"/>
                  <a:gd name="T13" fmla="*/ 93 h 1828"/>
                  <a:gd name="T14" fmla="*/ 1047 w 1056"/>
                  <a:gd name="T15" fmla="*/ 124 h 1828"/>
                  <a:gd name="T16" fmla="*/ 1054 w 1056"/>
                  <a:gd name="T17" fmla="*/ 157 h 1828"/>
                  <a:gd name="T18" fmla="*/ 1054 w 1056"/>
                  <a:gd name="T19" fmla="*/ 190 h 1828"/>
                  <a:gd name="T20" fmla="*/ 1047 w 1056"/>
                  <a:gd name="T21" fmla="*/ 223 h 1828"/>
                  <a:gd name="T22" fmla="*/ 1035 w 1056"/>
                  <a:gd name="T23" fmla="*/ 253 h 1828"/>
                  <a:gd name="T24" fmla="*/ 1015 w 1056"/>
                  <a:gd name="T25" fmla="*/ 283 h 1828"/>
                  <a:gd name="T26" fmla="*/ 387 w 1056"/>
                  <a:gd name="T27" fmla="*/ 913 h 1828"/>
                  <a:gd name="T28" fmla="*/ 1005 w 1056"/>
                  <a:gd name="T29" fmla="*/ 1533 h 1828"/>
                  <a:gd name="T30" fmla="*/ 1028 w 1056"/>
                  <a:gd name="T31" fmla="*/ 1560 h 1828"/>
                  <a:gd name="T32" fmla="*/ 1044 w 1056"/>
                  <a:gd name="T33" fmla="*/ 1590 h 1828"/>
                  <a:gd name="T34" fmla="*/ 1053 w 1056"/>
                  <a:gd name="T35" fmla="*/ 1621 h 1828"/>
                  <a:gd name="T36" fmla="*/ 1056 w 1056"/>
                  <a:gd name="T37" fmla="*/ 1655 h 1828"/>
                  <a:gd name="T38" fmla="*/ 1053 w 1056"/>
                  <a:gd name="T39" fmla="*/ 1688 h 1828"/>
                  <a:gd name="T40" fmla="*/ 1044 w 1056"/>
                  <a:gd name="T41" fmla="*/ 1720 h 1828"/>
                  <a:gd name="T42" fmla="*/ 1028 w 1056"/>
                  <a:gd name="T43" fmla="*/ 1750 h 1828"/>
                  <a:gd name="T44" fmla="*/ 1005 w 1056"/>
                  <a:gd name="T45" fmla="*/ 1777 h 1828"/>
                  <a:gd name="T46" fmla="*/ 993 w 1056"/>
                  <a:gd name="T47" fmla="*/ 1789 h 1828"/>
                  <a:gd name="T48" fmla="*/ 964 w 1056"/>
                  <a:gd name="T49" fmla="*/ 1809 h 1828"/>
                  <a:gd name="T50" fmla="*/ 933 w 1056"/>
                  <a:gd name="T51" fmla="*/ 1821 h 1828"/>
                  <a:gd name="T52" fmla="*/ 900 w 1056"/>
                  <a:gd name="T53" fmla="*/ 1827 h 1828"/>
                  <a:gd name="T54" fmla="*/ 867 w 1056"/>
                  <a:gd name="T55" fmla="*/ 1827 h 1828"/>
                  <a:gd name="T56" fmla="*/ 834 w 1056"/>
                  <a:gd name="T57" fmla="*/ 1821 h 1828"/>
                  <a:gd name="T58" fmla="*/ 804 w 1056"/>
                  <a:gd name="T59" fmla="*/ 1809 h 1828"/>
                  <a:gd name="T60" fmla="*/ 774 w 1056"/>
                  <a:gd name="T61" fmla="*/ 1789 h 1828"/>
                  <a:gd name="T62" fmla="*/ 70 w 1056"/>
                  <a:gd name="T63" fmla="*/ 1085 h 1828"/>
                  <a:gd name="T64" fmla="*/ 54 w 1056"/>
                  <a:gd name="T65" fmla="*/ 1067 h 1828"/>
                  <a:gd name="T66" fmla="*/ 28 w 1056"/>
                  <a:gd name="T67" fmla="*/ 1029 h 1828"/>
                  <a:gd name="T68" fmla="*/ 11 w 1056"/>
                  <a:gd name="T69" fmla="*/ 984 h 1828"/>
                  <a:gd name="T70" fmla="*/ 1 w 1056"/>
                  <a:gd name="T71" fmla="*/ 938 h 1828"/>
                  <a:gd name="T72" fmla="*/ 0 w 1056"/>
                  <a:gd name="T73" fmla="*/ 914 h 1828"/>
                  <a:gd name="T74" fmla="*/ 5 w 1056"/>
                  <a:gd name="T75" fmla="*/ 866 h 1828"/>
                  <a:gd name="T76" fmla="*/ 19 w 1056"/>
                  <a:gd name="T77" fmla="*/ 821 h 1828"/>
                  <a:gd name="T78" fmla="*/ 41 w 1056"/>
                  <a:gd name="T79" fmla="*/ 779 h 1828"/>
                  <a:gd name="T80" fmla="*/ 70 w 1056"/>
                  <a:gd name="T81" fmla="*/ 743 h 1828"/>
                  <a:gd name="T82" fmla="*/ 760 w 1056"/>
                  <a:gd name="T83" fmla="*/ 50 h 1828"/>
                  <a:gd name="T84" fmla="*/ 787 w 1056"/>
                  <a:gd name="T85" fmla="*/ 28 h 1828"/>
                  <a:gd name="T86" fmla="*/ 817 w 1056"/>
                  <a:gd name="T87" fmla="*/ 12 h 1828"/>
                  <a:gd name="T88" fmla="*/ 849 w 1056"/>
                  <a:gd name="T89" fmla="*/ 3 h 1828"/>
                  <a:gd name="T90" fmla="*/ 882 w 1056"/>
                  <a:gd name="T91" fmla="*/ 0 h 1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056" h="1828">
                    <a:moveTo>
                      <a:pt x="882" y="0"/>
                    </a:moveTo>
                    <a:lnTo>
                      <a:pt x="882" y="0"/>
                    </a:lnTo>
                    <a:lnTo>
                      <a:pt x="899" y="1"/>
                    </a:lnTo>
                    <a:lnTo>
                      <a:pt x="915" y="3"/>
                    </a:lnTo>
                    <a:lnTo>
                      <a:pt x="931" y="7"/>
                    </a:lnTo>
                    <a:lnTo>
                      <a:pt x="946" y="12"/>
                    </a:lnTo>
                    <a:lnTo>
                      <a:pt x="962" y="19"/>
                    </a:lnTo>
                    <a:lnTo>
                      <a:pt x="977" y="28"/>
                    </a:lnTo>
                    <a:lnTo>
                      <a:pt x="990" y="39"/>
                    </a:lnTo>
                    <a:lnTo>
                      <a:pt x="1004" y="51"/>
                    </a:lnTo>
                    <a:lnTo>
                      <a:pt x="1004" y="51"/>
                    </a:lnTo>
                    <a:lnTo>
                      <a:pt x="1015" y="64"/>
                    </a:lnTo>
                    <a:lnTo>
                      <a:pt x="1025" y="78"/>
                    </a:lnTo>
                    <a:lnTo>
                      <a:pt x="1035" y="93"/>
                    </a:lnTo>
                    <a:lnTo>
                      <a:pt x="1041" y="108"/>
                    </a:lnTo>
                    <a:lnTo>
                      <a:pt x="1047" y="124"/>
                    </a:lnTo>
                    <a:lnTo>
                      <a:pt x="1051" y="140"/>
                    </a:lnTo>
                    <a:lnTo>
                      <a:pt x="1054" y="157"/>
                    </a:lnTo>
                    <a:lnTo>
                      <a:pt x="1054" y="174"/>
                    </a:lnTo>
                    <a:lnTo>
                      <a:pt x="1054" y="190"/>
                    </a:lnTo>
                    <a:lnTo>
                      <a:pt x="1050" y="207"/>
                    </a:lnTo>
                    <a:lnTo>
                      <a:pt x="1047" y="223"/>
                    </a:lnTo>
                    <a:lnTo>
                      <a:pt x="1041" y="238"/>
                    </a:lnTo>
                    <a:lnTo>
                      <a:pt x="1035" y="253"/>
                    </a:lnTo>
                    <a:lnTo>
                      <a:pt x="1025" y="268"/>
                    </a:lnTo>
                    <a:lnTo>
                      <a:pt x="1015" y="283"/>
                    </a:lnTo>
                    <a:lnTo>
                      <a:pt x="1004" y="295"/>
                    </a:lnTo>
                    <a:lnTo>
                      <a:pt x="387" y="913"/>
                    </a:lnTo>
                    <a:lnTo>
                      <a:pt x="1005" y="1533"/>
                    </a:lnTo>
                    <a:lnTo>
                      <a:pt x="1005" y="1533"/>
                    </a:lnTo>
                    <a:lnTo>
                      <a:pt x="1018" y="1545"/>
                    </a:lnTo>
                    <a:lnTo>
                      <a:pt x="1028" y="1560"/>
                    </a:lnTo>
                    <a:lnTo>
                      <a:pt x="1036" y="1575"/>
                    </a:lnTo>
                    <a:lnTo>
                      <a:pt x="1044" y="1590"/>
                    </a:lnTo>
                    <a:lnTo>
                      <a:pt x="1049" y="1605"/>
                    </a:lnTo>
                    <a:lnTo>
                      <a:pt x="1053" y="1621"/>
                    </a:lnTo>
                    <a:lnTo>
                      <a:pt x="1055" y="1638"/>
                    </a:lnTo>
                    <a:lnTo>
                      <a:pt x="1056" y="1655"/>
                    </a:lnTo>
                    <a:lnTo>
                      <a:pt x="1055" y="1671"/>
                    </a:lnTo>
                    <a:lnTo>
                      <a:pt x="1053" y="1688"/>
                    </a:lnTo>
                    <a:lnTo>
                      <a:pt x="1049" y="1704"/>
                    </a:lnTo>
                    <a:lnTo>
                      <a:pt x="1044" y="1720"/>
                    </a:lnTo>
                    <a:lnTo>
                      <a:pt x="1037" y="1735"/>
                    </a:lnTo>
                    <a:lnTo>
                      <a:pt x="1028" y="1750"/>
                    </a:lnTo>
                    <a:lnTo>
                      <a:pt x="1018" y="1764"/>
                    </a:lnTo>
                    <a:lnTo>
                      <a:pt x="1005" y="1777"/>
                    </a:lnTo>
                    <a:lnTo>
                      <a:pt x="1005" y="1777"/>
                    </a:lnTo>
                    <a:lnTo>
                      <a:pt x="993" y="1789"/>
                    </a:lnTo>
                    <a:lnTo>
                      <a:pt x="979" y="1800"/>
                    </a:lnTo>
                    <a:lnTo>
                      <a:pt x="964" y="1809"/>
                    </a:lnTo>
                    <a:lnTo>
                      <a:pt x="949" y="1816"/>
                    </a:lnTo>
                    <a:lnTo>
                      <a:pt x="933" y="1821"/>
                    </a:lnTo>
                    <a:lnTo>
                      <a:pt x="917" y="1825"/>
                    </a:lnTo>
                    <a:lnTo>
                      <a:pt x="900" y="1827"/>
                    </a:lnTo>
                    <a:lnTo>
                      <a:pt x="884" y="1828"/>
                    </a:lnTo>
                    <a:lnTo>
                      <a:pt x="867" y="1827"/>
                    </a:lnTo>
                    <a:lnTo>
                      <a:pt x="851" y="1825"/>
                    </a:lnTo>
                    <a:lnTo>
                      <a:pt x="834" y="1821"/>
                    </a:lnTo>
                    <a:lnTo>
                      <a:pt x="819" y="1816"/>
                    </a:lnTo>
                    <a:lnTo>
                      <a:pt x="804" y="1809"/>
                    </a:lnTo>
                    <a:lnTo>
                      <a:pt x="789" y="1800"/>
                    </a:lnTo>
                    <a:lnTo>
                      <a:pt x="774" y="1789"/>
                    </a:lnTo>
                    <a:lnTo>
                      <a:pt x="762" y="1778"/>
                    </a:lnTo>
                    <a:lnTo>
                      <a:pt x="70" y="1085"/>
                    </a:lnTo>
                    <a:lnTo>
                      <a:pt x="70" y="1085"/>
                    </a:lnTo>
                    <a:lnTo>
                      <a:pt x="54" y="1067"/>
                    </a:lnTo>
                    <a:lnTo>
                      <a:pt x="41" y="1049"/>
                    </a:lnTo>
                    <a:lnTo>
                      <a:pt x="28" y="1029"/>
                    </a:lnTo>
                    <a:lnTo>
                      <a:pt x="19" y="1007"/>
                    </a:lnTo>
                    <a:lnTo>
                      <a:pt x="11" y="984"/>
                    </a:lnTo>
                    <a:lnTo>
                      <a:pt x="6" y="962"/>
                    </a:lnTo>
                    <a:lnTo>
                      <a:pt x="1" y="938"/>
                    </a:lnTo>
                    <a:lnTo>
                      <a:pt x="0" y="914"/>
                    </a:lnTo>
                    <a:lnTo>
                      <a:pt x="0" y="914"/>
                    </a:lnTo>
                    <a:lnTo>
                      <a:pt x="1" y="890"/>
                    </a:lnTo>
                    <a:lnTo>
                      <a:pt x="5" y="866"/>
                    </a:lnTo>
                    <a:lnTo>
                      <a:pt x="11" y="842"/>
                    </a:lnTo>
                    <a:lnTo>
                      <a:pt x="19" y="821"/>
                    </a:lnTo>
                    <a:lnTo>
                      <a:pt x="28" y="799"/>
                    </a:lnTo>
                    <a:lnTo>
                      <a:pt x="41" y="779"/>
                    </a:lnTo>
                    <a:lnTo>
                      <a:pt x="54" y="760"/>
                    </a:lnTo>
                    <a:lnTo>
                      <a:pt x="70" y="743"/>
                    </a:lnTo>
                    <a:lnTo>
                      <a:pt x="760" y="50"/>
                    </a:lnTo>
                    <a:lnTo>
                      <a:pt x="760" y="50"/>
                    </a:lnTo>
                    <a:lnTo>
                      <a:pt x="773" y="39"/>
                    </a:lnTo>
                    <a:lnTo>
                      <a:pt x="787" y="28"/>
                    </a:lnTo>
                    <a:lnTo>
                      <a:pt x="802" y="19"/>
                    </a:lnTo>
                    <a:lnTo>
                      <a:pt x="817" y="12"/>
                    </a:lnTo>
                    <a:lnTo>
                      <a:pt x="833" y="7"/>
                    </a:lnTo>
                    <a:lnTo>
                      <a:pt x="849" y="3"/>
                    </a:lnTo>
                    <a:lnTo>
                      <a:pt x="865" y="1"/>
                    </a:lnTo>
                    <a:lnTo>
                      <a:pt x="882" y="0"/>
                    </a:lnTo>
                    <a:close/>
                  </a:path>
                </a:pathLst>
              </a:custGeom>
              <a:solidFill>
                <a:schemeClr val="tx2">
                  <a:lumMod val="25000"/>
                  <a:lumOff val="75000"/>
                  <a:alpha val="30000"/>
                </a:schemeClr>
              </a:solidFill>
              <a:ln>
                <a:noFill/>
              </a:ln>
            </p:spPr>
            <p:txBody>
              <a:bodyPr vert="horz" wrap="square" lIns="91392" tIns="45696" rIns="91392" bIns="45696" numCol="1" anchor="t" anchorCtr="0" compatLnSpc="1">
                <a:prstTxWarp prst="textNoShape">
                  <a:avLst/>
                </a:prstTxWarp>
              </a:bodyPr>
              <a:lstStyle/>
              <a:p>
                <a:pPr marL="0" marR="0" lvl="0" indent="0" algn="l" defTabSz="456788" rtl="0" eaLnBrk="1" fontAlgn="auto" latinLnBrk="0" hangingPunct="1">
                  <a:lnSpc>
                    <a:spcPct val="100000"/>
                  </a:lnSpc>
                  <a:spcBef>
                    <a:spcPts val="400"/>
                  </a:spcBef>
                  <a:spcAft>
                    <a:spcPts val="400"/>
                  </a:spcAft>
                  <a:buClrTx/>
                  <a:buSzTx/>
                  <a:buFont typeface="Arial" panose="020B0604020202020204" pitchFamily="34" charset="0"/>
                  <a:buNone/>
                  <a:tabLst/>
                  <a:defRPr/>
                </a:pPr>
                <a:endParaRPr kumimoji="0" lang="en-US" sz="1400" b="0" i="0" u="none" strike="noStrike" kern="1200" cap="none" spc="0" normalizeH="0" baseline="0" noProof="0">
                  <a:ln>
                    <a:noFill/>
                  </a:ln>
                  <a:solidFill>
                    <a:srgbClr val="201F1F"/>
                  </a:solidFill>
                  <a:effectLst/>
                  <a:uLnTx/>
                  <a:uFillTx/>
                  <a:latin typeface="Century Gothic"/>
                  <a:ea typeface="+mn-ea"/>
                  <a:cs typeface="Times New Roman" panose="02020603050405020304" pitchFamily="18" charset="0"/>
                </a:endParaRPr>
              </a:p>
            </p:txBody>
          </p:sp>
          <p:sp>
            <p:nvSpPr>
              <p:cNvPr id="41" name="Freeform 295">
                <a:extLst>
                  <a:ext uri="{FF2B5EF4-FFF2-40B4-BE49-F238E27FC236}">
                    <a16:creationId xmlns:a16="http://schemas.microsoft.com/office/drawing/2014/main" id="{B5B06759-F515-4716-89C0-F050148B346F}"/>
                  </a:ext>
                </a:extLst>
              </p:cNvPr>
              <p:cNvSpPr>
                <a:spLocks noChangeAspect="1"/>
              </p:cNvSpPr>
              <p:nvPr/>
            </p:nvSpPr>
            <p:spPr bwMode="auto">
              <a:xfrm rot="16200000" flipV="1">
                <a:off x="6312612" y="5515065"/>
                <a:ext cx="39166" cy="67799"/>
              </a:xfrm>
              <a:custGeom>
                <a:avLst/>
                <a:gdLst>
                  <a:gd name="T0" fmla="*/ 882 w 1056"/>
                  <a:gd name="T1" fmla="*/ 0 h 1828"/>
                  <a:gd name="T2" fmla="*/ 915 w 1056"/>
                  <a:gd name="T3" fmla="*/ 3 h 1828"/>
                  <a:gd name="T4" fmla="*/ 946 w 1056"/>
                  <a:gd name="T5" fmla="*/ 12 h 1828"/>
                  <a:gd name="T6" fmla="*/ 977 w 1056"/>
                  <a:gd name="T7" fmla="*/ 28 h 1828"/>
                  <a:gd name="T8" fmla="*/ 1004 w 1056"/>
                  <a:gd name="T9" fmla="*/ 51 h 1828"/>
                  <a:gd name="T10" fmla="*/ 1015 w 1056"/>
                  <a:gd name="T11" fmla="*/ 64 h 1828"/>
                  <a:gd name="T12" fmla="*/ 1035 w 1056"/>
                  <a:gd name="T13" fmla="*/ 93 h 1828"/>
                  <a:gd name="T14" fmla="*/ 1047 w 1056"/>
                  <a:gd name="T15" fmla="*/ 124 h 1828"/>
                  <a:gd name="T16" fmla="*/ 1054 w 1056"/>
                  <a:gd name="T17" fmla="*/ 157 h 1828"/>
                  <a:gd name="T18" fmla="*/ 1054 w 1056"/>
                  <a:gd name="T19" fmla="*/ 190 h 1828"/>
                  <a:gd name="T20" fmla="*/ 1047 w 1056"/>
                  <a:gd name="T21" fmla="*/ 223 h 1828"/>
                  <a:gd name="T22" fmla="*/ 1035 w 1056"/>
                  <a:gd name="T23" fmla="*/ 253 h 1828"/>
                  <a:gd name="T24" fmla="*/ 1015 w 1056"/>
                  <a:gd name="T25" fmla="*/ 283 h 1828"/>
                  <a:gd name="T26" fmla="*/ 387 w 1056"/>
                  <a:gd name="T27" fmla="*/ 913 h 1828"/>
                  <a:gd name="T28" fmla="*/ 1005 w 1056"/>
                  <a:gd name="T29" fmla="*/ 1533 h 1828"/>
                  <a:gd name="T30" fmla="*/ 1028 w 1056"/>
                  <a:gd name="T31" fmla="*/ 1560 h 1828"/>
                  <a:gd name="T32" fmla="*/ 1044 w 1056"/>
                  <a:gd name="T33" fmla="*/ 1590 h 1828"/>
                  <a:gd name="T34" fmla="*/ 1053 w 1056"/>
                  <a:gd name="T35" fmla="*/ 1621 h 1828"/>
                  <a:gd name="T36" fmla="*/ 1056 w 1056"/>
                  <a:gd name="T37" fmla="*/ 1655 h 1828"/>
                  <a:gd name="T38" fmla="*/ 1053 w 1056"/>
                  <a:gd name="T39" fmla="*/ 1688 h 1828"/>
                  <a:gd name="T40" fmla="*/ 1044 w 1056"/>
                  <a:gd name="T41" fmla="*/ 1720 h 1828"/>
                  <a:gd name="T42" fmla="*/ 1028 w 1056"/>
                  <a:gd name="T43" fmla="*/ 1750 h 1828"/>
                  <a:gd name="T44" fmla="*/ 1005 w 1056"/>
                  <a:gd name="T45" fmla="*/ 1777 h 1828"/>
                  <a:gd name="T46" fmla="*/ 993 w 1056"/>
                  <a:gd name="T47" fmla="*/ 1789 h 1828"/>
                  <a:gd name="T48" fmla="*/ 964 w 1056"/>
                  <a:gd name="T49" fmla="*/ 1809 h 1828"/>
                  <a:gd name="T50" fmla="*/ 933 w 1056"/>
                  <a:gd name="T51" fmla="*/ 1821 h 1828"/>
                  <a:gd name="T52" fmla="*/ 900 w 1056"/>
                  <a:gd name="T53" fmla="*/ 1827 h 1828"/>
                  <a:gd name="T54" fmla="*/ 867 w 1056"/>
                  <a:gd name="T55" fmla="*/ 1827 h 1828"/>
                  <a:gd name="T56" fmla="*/ 834 w 1056"/>
                  <a:gd name="T57" fmla="*/ 1821 h 1828"/>
                  <a:gd name="T58" fmla="*/ 804 w 1056"/>
                  <a:gd name="T59" fmla="*/ 1809 h 1828"/>
                  <a:gd name="T60" fmla="*/ 774 w 1056"/>
                  <a:gd name="T61" fmla="*/ 1789 h 1828"/>
                  <a:gd name="T62" fmla="*/ 70 w 1056"/>
                  <a:gd name="T63" fmla="*/ 1085 h 1828"/>
                  <a:gd name="T64" fmla="*/ 54 w 1056"/>
                  <a:gd name="T65" fmla="*/ 1067 h 1828"/>
                  <a:gd name="T66" fmla="*/ 28 w 1056"/>
                  <a:gd name="T67" fmla="*/ 1029 h 1828"/>
                  <a:gd name="T68" fmla="*/ 11 w 1056"/>
                  <a:gd name="T69" fmla="*/ 984 h 1828"/>
                  <a:gd name="T70" fmla="*/ 1 w 1056"/>
                  <a:gd name="T71" fmla="*/ 938 h 1828"/>
                  <a:gd name="T72" fmla="*/ 0 w 1056"/>
                  <a:gd name="T73" fmla="*/ 914 h 1828"/>
                  <a:gd name="T74" fmla="*/ 5 w 1056"/>
                  <a:gd name="T75" fmla="*/ 866 h 1828"/>
                  <a:gd name="T76" fmla="*/ 19 w 1056"/>
                  <a:gd name="T77" fmla="*/ 821 h 1828"/>
                  <a:gd name="T78" fmla="*/ 41 w 1056"/>
                  <a:gd name="T79" fmla="*/ 779 h 1828"/>
                  <a:gd name="T80" fmla="*/ 70 w 1056"/>
                  <a:gd name="T81" fmla="*/ 743 h 1828"/>
                  <a:gd name="T82" fmla="*/ 760 w 1056"/>
                  <a:gd name="T83" fmla="*/ 50 h 1828"/>
                  <a:gd name="T84" fmla="*/ 787 w 1056"/>
                  <a:gd name="T85" fmla="*/ 28 h 1828"/>
                  <a:gd name="T86" fmla="*/ 817 w 1056"/>
                  <a:gd name="T87" fmla="*/ 12 h 1828"/>
                  <a:gd name="T88" fmla="*/ 849 w 1056"/>
                  <a:gd name="T89" fmla="*/ 3 h 1828"/>
                  <a:gd name="T90" fmla="*/ 882 w 1056"/>
                  <a:gd name="T91" fmla="*/ 0 h 1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056" h="1828">
                    <a:moveTo>
                      <a:pt x="882" y="0"/>
                    </a:moveTo>
                    <a:lnTo>
                      <a:pt x="882" y="0"/>
                    </a:lnTo>
                    <a:lnTo>
                      <a:pt x="899" y="1"/>
                    </a:lnTo>
                    <a:lnTo>
                      <a:pt x="915" y="3"/>
                    </a:lnTo>
                    <a:lnTo>
                      <a:pt x="931" y="7"/>
                    </a:lnTo>
                    <a:lnTo>
                      <a:pt x="946" y="12"/>
                    </a:lnTo>
                    <a:lnTo>
                      <a:pt x="962" y="19"/>
                    </a:lnTo>
                    <a:lnTo>
                      <a:pt x="977" y="28"/>
                    </a:lnTo>
                    <a:lnTo>
                      <a:pt x="990" y="39"/>
                    </a:lnTo>
                    <a:lnTo>
                      <a:pt x="1004" y="51"/>
                    </a:lnTo>
                    <a:lnTo>
                      <a:pt x="1004" y="51"/>
                    </a:lnTo>
                    <a:lnTo>
                      <a:pt x="1015" y="64"/>
                    </a:lnTo>
                    <a:lnTo>
                      <a:pt x="1025" y="78"/>
                    </a:lnTo>
                    <a:lnTo>
                      <a:pt x="1035" y="93"/>
                    </a:lnTo>
                    <a:lnTo>
                      <a:pt x="1041" y="108"/>
                    </a:lnTo>
                    <a:lnTo>
                      <a:pt x="1047" y="124"/>
                    </a:lnTo>
                    <a:lnTo>
                      <a:pt x="1051" y="140"/>
                    </a:lnTo>
                    <a:lnTo>
                      <a:pt x="1054" y="157"/>
                    </a:lnTo>
                    <a:lnTo>
                      <a:pt x="1054" y="174"/>
                    </a:lnTo>
                    <a:lnTo>
                      <a:pt x="1054" y="190"/>
                    </a:lnTo>
                    <a:lnTo>
                      <a:pt x="1050" y="207"/>
                    </a:lnTo>
                    <a:lnTo>
                      <a:pt x="1047" y="223"/>
                    </a:lnTo>
                    <a:lnTo>
                      <a:pt x="1041" y="238"/>
                    </a:lnTo>
                    <a:lnTo>
                      <a:pt x="1035" y="253"/>
                    </a:lnTo>
                    <a:lnTo>
                      <a:pt x="1025" y="268"/>
                    </a:lnTo>
                    <a:lnTo>
                      <a:pt x="1015" y="283"/>
                    </a:lnTo>
                    <a:lnTo>
                      <a:pt x="1004" y="295"/>
                    </a:lnTo>
                    <a:lnTo>
                      <a:pt x="387" y="913"/>
                    </a:lnTo>
                    <a:lnTo>
                      <a:pt x="1005" y="1533"/>
                    </a:lnTo>
                    <a:lnTo>
                      <a:pt x="1005" y="1533"/>
                    </a:lnTo>
                    <a:lnTo>
                      <a:pt x="1018" y="1545"/>
                    </a:lnTo>
                    <a:lnTo>
                      <a:pt x="1028" y="1560"/>
                    </a:lnTo>
                    <a:lnTo>
                      <a:pt x="1036" y="1575"/>
                    </a:lnTo>
                    <a:lnTo>
                      <a:pt x="1044" y="1590"/>
                    </a:lnTo>
                    <a:lnTo>
                      <a:pt x="1049" y="1605"/>
                    </a:lnTo>
                    <a:lnTo>
                      <a:pt x="1053" y="1621"/>
                    </a:lnTo>
                    <a:lnTo>
                      <a:pt x="1055" y="1638"/>
                    </a:lnTo>
                    <a:lnTo>
                      <a:pt x="1056" y="1655"/>
                    </a:lnTo>
                    <a:lnTo>
                      <a:pt x="1055" y="1671"/>
                    </a:lnTo>
                    <a:lnTo>
                      <a:pt x="1053" y="1688"/>
                    </a:lnTo>
                    <a:lnTo>
                      <a:pt x="1049" y="1704"/>
                    </a:lnTo>
                    <a:lnTo>
                      <a:pt x="1044" y="1720"/>
                    </a:lnTo>
                    <a:lnTo>
                      <a:pt x="1037" y="1735"/>
                    </a:lnTo>
                    <a:lnTo>
                      <a:pt x="1028" y="1750"/>
                    </a:lnTo>
                    <a:lnTo>
                      <a:pt x="1018" y="1764"/>
                    </a:lnTo>
                    <a:lnTo>
                      <a:pt x="1005" y="1777"/>
                    </a:lnTo>
                    <a:lnTo>
                      <a:pt x="1005" y="1777"/>
                    </a:lnTo>
                    <a:lnTo>
                      <a:pt x="993" y="1789"/>
                    </a:lnTo>
                    <a:lnTo>
                      <a:pt x="979" y="1800"/>
                    </a:lnTo>
                    <a:lnTo>
                      <a:pt x="964" y="1809"/>
                    </a:lnTo>
                    <a:lnTo>
                      <a:pt x="949" y="1816"/>
                    </a:lnTo>
                    <a:lnTo>
                      <a:pt x="933" y="1821"/>
                    </a:lnTo>
                    <a:lnTo>
                      <a:pt x="917" y="1825"/>
                    </a:lnTo>
                    <a:lnTo>
                      <a:pt x="900" y="1827"/>
                    </a:lnTo>
                    <a:lnTo>
                      <a:pt x="884" y="1828"/>
                    </a:lnTo>
                    <a:lnTo>
                      <a:pt x="867" y="1827"/>
                    </a:lnTo>
                    <a:lnTo>
                      <a:pt x="851" y="1825"/>
                    </a:lnTo>
                    <a:lnTo>
                      <a:pt x="834" y="1821"/>
                    </a:lnTo>
                    <a:lnTo>
                      <a:pt x="819" y="1816"/>
                    </a:lnTo>
                    <a:lnTo>
                      <a:pt x="804" y="1809"/>
                    </a:lnTo>
                    <a:lnTo>
                      <a:pt x="789" y="1800"/>
                    </a:lnTo>
                    <a:lnTo>
                      <a:pt x="774" y="1789"/>
                    </a:lnTo>
                    <a:lnTo>
                      <a:pt x="762" y="1778"/>
                    </a:lnTo>
                    <a:lnTo>
                      <a:pt x="70" y="1085"/>
                    </a:lnTo>
                    <a:lnTo>
                      <a:pt x="70" y="1085"/>
                    </a:lnTo>
                    <a:lnTo>
                      <a:pt x="54" y="1067"/>
                    </a:lnTo>
                    <a:lnTo>
                      <a:pt x="41" y="1049"/>
                    </a:lnTo>
                    <a:lnTo>
                      <a:pt x="28" y="1029"/>
                    </a:lnTo>
                    <a:lnTo>
                      <a:pt x="19" y="1007"/>
                    </a:lnTo>
                    <a:lnTo>
                      <a:pt x="11" y="984"/>
                    </a:lnTo>
                    <a:lnTo>
                      <a:pt x="6" y="962"/>
                    </a:lnTo>
                    <a:lnTo>
                      <a:pt x="1" y="938"/>
                    </a:lnTo>
                    <a:lnTo>
                      <a:pt x="0" y="914"/>
                    </a:lnTo>
                    <a:lnTo>
                      <a:pt x="0" y="914"/>
                    </a:lnTo>
                    <a:lnTo>
                      <a:pt x="1" y="890"/>
                    </a:lnTo>
                    <a:lnTo>
                      <a:pt x="5" y="866"/>
                    </a:lnTo>
                    <a:lnTo>
                      <a:pt x="11" y="842"/>
                    </a:lnTo>
                    <a:lnTo>
                      <a:pt x="19" y="821"/>
                    </a:lnTo>
                    <a:lnTo>
                      <a:pt x="28" y="799"/>
                    </a:lnTo>
                    <a:lnTo>
                      <a:pt x="41" y="779"/>
                    </a:lnTo>
                    <a:lnTo>
                      <a:pt x="54" y="760"/>
                    </a:lnTo>
                    <a:lnTo>
                      <a:pt x="70" y="743"/>
                    </a:lnTo>
                    <a:lnTo>
                      <a:pt x="760" y="50"/>
                    </a:lnTo>
                    <a:lnTo>
                      <a:pt x="760" y="50"/>
                    </a:lnTo>
                    <a:lnTo>
                      <a:pt x="773" y="39"/>
                    </a:lnTo>
                    <a:lnTo>
                      <a:pt x="787" y="28"/>
                    </a:lnTo>
                    <a:lnTo>
                      <a:pt x="802" y="19"/>
                    </a:lnTo>
                    <a:lnTo>
                      <a:pt x="817" y="12"/>
                    </a:lnTo>
                    <a:lnTo>
                      <a:pt x="833" y="7"/>
                    </a:lnTo>
                    <a:lnTo>
                      <a:pt x="849" y="3"/>
                    </a:lnTo>
                    <a:lnTo>
                      <a:pt x="865" y="1"/>
                    </a:lnTo>
                    <a:lnTo>
                      <a:pt x="882" y="0"/>
                    </a:lnTo>
                    <a:close/>
                  </a:path>
                </a:pathLst>
              </a:custGeom>
              <a:solidFill>
                <a:schemeClr val="tx2">
                  <a:lumMod val="25000"/>
                  <a:lumOff val="75000"/>
                  <a:alpha val="30000"/>
                </a:schemeClr>
              </a:solidFill>
              <a:ln>
                <a:noFill/>
              </a:ln>
            </p:spPr>
            <p:txBody>
              <a:bodyPr vert="horz" wrap="square" lIns="91392" tIns="45696" rIns="91392" bIns="45696" numCol="1" anchor="t" anchorCtr="0" compatLnSpc="1">
                <a:prstTxWarp prst="textNoShape">
                  <a:avLst/>
                </a:prstTxWarp>
              </a:bodyPr>
              <a:lstStyle/>
              <a:p>
                <a:pPr marL="0" marR="0" lvl="0" indent="0" algn="l" defTabSz="456788" rtl="0" eaLnBrk="1" fontAlgn="auto" latinLnBrk="0" hangingPunct="1">
                  <a:lnSpc>
                    <a:spcPct val="100000"/>
                  </a:lnSpc>
                  <a:spcBef>
                    <a:spcPts val="400"/>
                  </a:spcBef>
                  <a:spcAft>
                    <a:spcPts val="400"/>
                  </a:spcAft>
                  <a:buClrTx/>
                  <a:buSzTx/>
                  <a:buFont typeface="Arial" panose="020B0604020202020204" pitchFamily="34" charset="0"/>
                  <a:buNone/>
                  <a:tabLst/>
                  <a:defRPr/>
                </a:pPr>
                <a:endParaRPr kumimoji="0" lang="en-US" sz="1400" b="0" i="0" u="none" strike="noStrike" kern="1200" cap="none" spc="0" normalizeH="0" baseline="0" noProof="0">
                  <a:ln>
                    <a:noFill/>
                  </a:ln>
                  <a:solidFill>
                    <a:srgbClr val="201F1F"/>
                  </a:solidFill>
                  <a:effectLst/>
                  <a:uLnTx/>
                  <a:uFillTx/>
                  <a:latin typeface="Century Gothic"/>
                  <a:ea typeface="+mn-ea"/>
                  <a:cs typeface="Times New Roman" panose="02020603050405020304" pitchFamily="18" charset="0"/>
                </a:endParaRPr>
              </a:p>
            </p:txBody>
          </p:sp>
        </p:grpSp>
      </p:grpSp>
      <p:grpSp>
        <p:nvGrpSpPr>
          <p:cNvPr id="43" name="Group 42">
            <a:extLst>
              <a:ext uri="{FF2B5EF4-FFF2-40B4-BE49-F238E27FC236}">
                <a16:creationId xmlns:a16="http://schemas.microsoft.com/office/drawing/2014/main" id="{5E511AD4-88BD-4AEF-9770-81B9A0089591}"/>
              </a:ext>
            </a:extLst>
          </p:cNvPr>
          <p:cNvGrpSpPr>
            <a:grpSpLocks noChangeAspect="1"/>
          </p:cNvGrpSpPr>
          <p:nvPr/>
        </p:nvGrpSpPr>
        <p:grpSpPr>
          <a:xfrm rot="16200000">
            <a:off x="10942733" y="4532378"/>
            <a:ext cx="468336" cy="972000"/>
            <a:chOff x="2777148" y="4496029"/>
            <a:chExt cx="270379" cy="561150"/>
          </a:xfrm>
        </p:grpSpPr>
        <p:sp>
          <p:nvSpPr>
            <p:cNvPr id="45" name="Rounded Rectangle 63">
              <a:extLst>
                <a:ext uri="{FF2B5EF4-FFF2-40B4-BE49-F238E27FC236}">
                  <a16:creationId xmlns:a16="http://schemas.microsoft.com/office/drawing/2014/main" id="{E2D3ECD1-F4B3-4FB5-8BBF-77D212D1CB6B}"/>
                </a:ext>
              </a:extLst>
            </p:cNvPr>
            <p:cNvSpPr>
              <a:spLocks/>
            </p:cNvSpPr>
            <p:nvPr/>
          </p:nvSpPr>
          <p:spPr>
            <a:xfrm>
              <a:off x="2777148" y="4496029"/>
              <a:ext cx="270379" cy="561150"/>
            </a:xfrm>
            <a:prstGeom prst="roundRect">
              <a:avLst>
                <a:gd name="adj" fmla="val 50000"/>
              </a:avLst>
            </a:prstGeom>
            <a:gradFill flip="none" rotWithShape="1">
              <a:gsLst>
                <a:gs pos="0">
                  <a:srgbClr val="FFFFFF">
                    <a:lumMod val="96000"/>
                  </a:srgbClr>
                </a:gs>
                <a:gs pos="13000">
                  <a:schemeClr val="bg2">
                    <a:lumMod val="99000"/>
                  </a:schemeClr>
                </a:gs>
                <a:gs pos="99000">
                  <a:srgbClr val="FFFFFF">
                    <a:lumMod val="87000"/>
                    <a:lumOff val="13000"/>
                  </a:srgbClr>
                </a:gs>
                <a:gs pos="84000">
                  <a:schemeClr val="bg2">
                    <a:lumMod val="92000"/>
                    <a:lumOff val="8000"/>
                  </a:schemeClr>
                </a:gs>
              </a:gsLst>
              <a:lin ang="0" scaled="0"/>
              <a:tileRect/>
            </a:gradFill>
            <a:ln w="9525">
              <a:solidFill>
                <a:srgbClr val="FFFFFF"/>
              </a:solidFill>
            </a:ln>
            <a:effectLst>
              <a:outerShdw blurRad="127000" dist="127000" dir="4800000" sx="95000" sy="95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marL="0" marR="0" lvl="0" indent="0" algn="ctr" defTabSz="456788" rtl="0" eaLnBrk="1" fontAlgn="auto" latinLnBrk="0" hangingPunct="1">
                <a:lnSpc>
                  <a:spcPct val="100000"/>
                </a:lnSpc>
                <a:spcBef>
                  <a:spcPts val="400"/>
                </a:spcBef>
                <a:spcAft>
                  <a:spcPts val="400"/>
                </a:spcAft>
                <a:buClrTx/>
                <a:buSzTx/>
                <a:buFont typeface="Arial" panose="020B0604020202020204" pitchFamily="34" charset="0"/>
                <a:buNone/>
                <a:tabLst/>
                <a:defRPr/>
              </a:pPr>
              <a:endParaRPr kumimoji="0" lang="en-US" sz="1400" b="0" i="0" u="none" strike="noStrike" kern="1200" cap="none" spc="0" normalizeH="0" baseline="0" noProof="0">
                <a:ln>
                  <a:noFill/>
                </a:ln>
                <a:solidFill>
                  <a:srgbClr val="FCF7F7"/>
                </a:solidFill>
                <a:effectLst/>
                <a:uLnTx/>
                <a:uFillTx/>
                <a:latin typeface="Century Gothic"/>
                <a:ea typeface="+mn-ea"/>
                <a:cs typeface="+mn-cs"/>
              </a:endParaRPr>
            </a:p>
          </p:txBody>
        </p:sp>
        <p:grpSp>
          <p:nvGrpSpPr>
            <p:cNvPr id="46" name="Group 45">
              <a:extLst>
                <a:ext uri="{FF2B5EF4-FFF2-40B4-BE49-F238E27FC236}">
                  <a16:creationId xmlns:a16="http://schemas.microsoft.com/office/drawing/2014/main" id="{1F3E1150-83A6-4F1C-9FD3-C29D179A6750}"/>
                </a:ext>
              </a:extLst>
            </p:cNvPr>
            <p:cNvGrpSpPr>
              <a:grpSpLocks noChangeAspect="1"/>
            </p:cNvGrpSpPr>
            <p:nvPr/>
          </p:nvGrpSpPr>
          <p:grpSpPr>
            <a:xfrm>
              <a:off x="2867207" y="4580996"/>
              <a:ext cx="90252" cy="412263"/>
              <a:chOff x="6298286" y="5258814"/>
              <a:chExt cx="67808" cy="309734"/>
            </a:xfrm>
            <a:solidFill>
              <a:schemeClr val="tx2">
                <a:lumMod val="10000"/>
                <a:lumOff val="90000"/>
              </a:schemeClr>
            </a:solidFill>
          </p:grpSpPr>
          <p:sp>
            <p:nvSpPr>
              <p:cNvPr id="47" name="Freeform 295">
                <a:extLst>
                  <a:ext uri="{FF2B5EF4-FFF2-40B4-BE49-F238E27FC236}">
                    <a16:creationId xmlns:a16="http://schemas.microsoft.com/office/drawing/2014/main" id="{881BC711-3328-4994-B28B-33DB870775CF}"/>
                  </a:ext>
                </a:extLst>
              </p:cNvPr>
              <p:cNvSpPr>
                <a:spLocks noChangeAspect="1"/>
              </p:cNvSpPr>
              <p:nvPr/>
            </p:nvSpPr>
            <p:spPr bwMode="auto">
              <a:xfrm rot="5400000">
                <a:off x="6312603" y="5244497"/>
                <a:ext cx="39166" cy="67799"/>
              </a:xfrm>
              <a:custGeom>
                <a:avLst/>
                <a:gdLst>
                  <a:gd name="T0" fmla="*/ 882 w 1056"/>
                  <a:gd name="T1" fmla="*/ 0 h 1828"/>
                  <a:gd name="T2" fmla="*/ 915 w 1056"/>
                  <a:gd name="T3" fmla="*/ 3 h 1828"/>
                  <a:gd name="T4" fmla="*/ 946 w 1056"/>
                  <a:gd name="T5" fmla="*/ 12 h 1828"/>
                  <a:gd name="T6" fmla="*/ 977 w 1056"/>
                  <a:gd name="T7" fmla="*/ 28 h 1828"/>
                  <a:gd name="T8" fmla="*/ 1004 w 1056"/>
                  <a:gd name="T9" fmla="*/ 51 h 1828"/>
                  <a:gd name="T10" fmla="*/ 1015 w 1056"/>
                  <a:gd name="T11" fmla="*/ 64 h 1828"/>
                  <a:gd name="T12" fmla="*/ 1035 w 1056"/>
                  <a:gd name="T13" fmla="*/ 93 h 1828"/>
                  <a:gd name="T14" fmla="*/ 1047 w 1056"/>
                  <a:gd name="T15" fmla="*/ 124 h 1828"/>
                  <a:gd name="T16" fmla="*/ 1054 w 1056"/>
                  <a:gd name="T17" fmla="*/ 157 h 1828"/>
                  <a:gd name="T18" fmla="*/ 1054 w 1056"/>
                  <a:gd name="T19" fmla="*/ 190 h 1828"/>
                  <a:gd name="T20" fmla="*/ 1047 w 1056"/>
                  <a:gd name="T21" fmla="*/ 223 h 1828"/>
                  <a:gd name="T22" fmla="*/ 1035 w 1056"/>
                  <a:gd name="T23" fmla="*/ 253 h 1828"/>
                  <a:gd name="T24" fmla="*/ 1015 w 1056"/>
                  <a:gd name="T25" fmla="*/ 283 h 1828"/>
                  <a:gd name="T26" fmla="*/ 387 w 1056"/>
                  <a:gd name="T27" fmla="*/ 913 h 1828"/>
                  <a:gd name="T28" fmla="*/ 1005 w 1056"/>
                  <a:gd name="T29" fmla="*/ 1533 h 1828"/>
                  <a:gd name="T30" fmla="*/ 1028 w 1056"/>
                  <a:gd name="T31" fmla="*/ 1560 h 1828"/>
                  <a:gd name="T32" fmla="*/ 1044 w 1056"/>
                  <a:gd name="T33" fmla="*/ 1590 h 1828"/>
                  <a:gd name="T34" fmla="*/ 1053 w 1056"/>
                  <a:gd name="T35" fmla="*/ 1621 h 1828"/>
                  <a:gd name="T36" fmla="*/ 1056 w 1056"/>
                  <a:gd name="T37" fmla="*/ 1655 h 1828"/>
                  <a:gd name="T38" fmla="*/ 1053 w 1056"/>
                  <a:gd name="T39" fmla="*/ 1688 h 1828"/>
                  <a:gd name="T40" fmla="*/ 1044 w 1056"/>
                  <a:gd name="T41" fmla="*/ 1720 h 1828"/>
                  <a:gd name="T42" fmla="*/ 1028 w 1056"/>
                  <a:gd name="T43" fmla="*/ 1750 h 1828"/>
                  <a:gd name="T44" fmla="*/ 1005 w 1056"/>
                  <a:gd name="T45" fmla="*/ 1777 h 1828"/>
                  <a:gd name="T46" fmla="*/ 993 w 1056"/>
                  <a:gd name="T47" fmla="*/ 1789 h 1828"/>
                  <a:gd name="T48" fmla="*/ 964 w 1056"/>
                  <a:gd name="T49" fmla="*/ 1809 h 1828"/>
                  <a:gd name="T50" fmla="*/ 933 w 1056"/>
                  <a:gd name="T51" fmla="*/ 1821 h 1828"/>
                  <a:gd name="T52" fmla="*/ 900 w 1056"/>
                  <a:gd name="T53" fmla="*/ 1827 h 1828"/>
                  <a:gd name="T54" fmla="*/ 867 w 1056"/>
                  <a:gd name="T55" fmla="*/ 1827 h 1828"/>
                  <a:gd name="T56" fmla="*/ 834 w 1056"/>
                  <a:gd name="T57" fmla="*/ 1821 h 1828"/>
                  <a:gd name="T58" fmla="*/ 804 w 1056"/>
                  <a:gd name="T59" fmla="*/ 1809 h 1828"/>
                  <a:gd name="T60" fmla="*/ 774 w 1056"/>
                  <a:gd name="T61" fmla="*/ 1789 h 1828"/>
                  <a:gd name="T62" fmla="*/ 70 w 1056"/>
                  <a:gd name="T63" fmla="*/ 1085 h 1828"/>
                  <a:gd name="T64" fmla="*/ 54 w 1056"/>
                  <a:gd name="T65" fmla="*/ 1067 h 1828"/>
                  <a:gd name="T66" fmla="*/ 28 w 1056"/>
                  <a:gd name="T67" fmla="*/ 1029 h 1828"/>
                  <a:gd name="T68" fmla="*/ 11 w 1056"/>
                  <a:gd name="T69" fmla="*/ 984 h 1828"/>
                  <a:gd name="T70" fmla="*/ 1 w 1056"/>
                  <a:gd name="T71" fmla="*/ 938 h 1828"/>
                  <a:gd name="T72" fmla="*/ 0 w 1056"/>
                  <a:gd name="T73" fmla="*/ 914 h 1828"/>
                  <a:gd name="T74" fmla="*/ 5 w 1056"/>
                  <a:gd name="T75" fmla="*/ 866 h 1828"/>
                  <a:gd name="T76" fmla="*/ 19 w 1056"/>
                  <a:gd name="T77" fmla="*/ 821 h 1828"/>
                  <a:gd name="T78" fmla="*/ 41 w 1056"/>
                  <a:gd name="T79" fmla="*/ 779 h 1828"/>
                  <a:gd name="T80" fmla="*/ 70 w 1056"/>
                  <a:gd name="T81" fmla="*/ 743 h 1828"/>
                  <a:gd name="T82" fmla="*/ 760 w 1056"/>
                  <a:gd name="T83" fmla="*/ 50 h 1828"/>
                  <a:gd name="T84" fmla="*/ 787 w 1056"/>
                  <a:gd name="T85" fmla="*/ 28 h 1828"/>
                  <a:gd name="T86" fmla="*/ 817 w 1056"/>
                  <a:gd name="T87" fmla="*/ 12 h 1828"/>
                  <a:gd name="T88" fmla="*/ 849 w 1056"/>
                  <a:gd name="T89" fmla="*/ 3 h 1828"/>
                  <a:gd name="T90" fmla="*/ 882 w 1056"/>
                  <a:gd name="T91" fmla="*/ 0 h 1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056" h="1828">
                    <a:moveTo>
                      <a:pt x="882" y="0"/>
                    </a:moveTo>
                    <a:lnTo>
                      <a:pt x="882" y="0"/>
                    </a:lnTo>
                    <a:lnTo>
                      <a:pt x="899" y="1"/>
                    </a:lnTo>
                    <a:lnTo>
                      <a:pt x="915" y="3"/>
                    </a:lnTo>
                    <a:lnTo>
                      <a:pt x="931" y="7"/>
                    </a:lnTo>
                    <a:lnTo>
                      <a:pt x="946" y="12"/>
                    </a:lnTo>
                    <a:lnTo>
                      <a:pt x="962" y="19"/>
                    </a:lnTo>
                    <a:lnTo>
                      <a:pt x="977" y="28"/>
                    </a:lnTo>
                    <a:lnTo>
                      <a:pt x="990" y="39"/>
                    </a:lnTo>
                    <a:lnTo>
                      <a:pt x="1004" y="51"/>
                    </a:lnTo>
                    <a:lnTo>
                      <a:pt x="1004" y="51"/>
                    </a:lnTo>
                    <a:lnTo>
                      <a:pt x="1015" y="64"/>
                    </a:lnTo>
                    <a:lnTo>
                      <a:pt x="1025" y="78"/>
                    </a:lnTo>
                    <a:lnTo>
                      <a:pt x="1035" y="93"/>
                    </a:lnTo>
                    <a:lnTo>
                      <a:pt x="1041" y="108"/>
                    </a:lnTo>
                    <a:lnTo>
                      <a:pt x="1047" y="124"/>
                    </a:lnTo>
                    <a:lnTo>
                      <a:pt x="1051" y="140"/>
                    </a:lnTo>
                    <a:lnTo>
                      <a:pt x="1054" y="157"/>
                    </a:lnTo>
                    <a:lnTo>
                      <a:pt x="1054" y="174"/>
                    </a:lnTo>
                    <a:lnTo>
                      <a:pt x="1054" y="190"/>
                    </a:lnTo>
                    <a:lnTo>
                      <a:pt x="1050" y="207"/>
                    </a:lnTo>
                    <a:lnTo>
                      <a:pt x="1047" y="223"/>
                    </a:lnTo>
                    <a:lnTo>
                      <a:pt x="1041" y="238"/>
                    </a:lnTo>
                    <a:lnTo>
                      <a:pt x="1035" y="253"/>
                    </a:lnTo>
                    <a:lnTo>
                      <a:pt x="1025" y="268"/>
                    </a:lnTo>
                    <a:lnTo>
                      <a:pt x="1015" y="283"/>
                    </a:lnTo>
                    <a:lnTo>
                      <a:pt x="1004" y="295"/>
                    </a:lnTo>
                    <a:lnTo>
                      <a:pt x="387" y="913"/>
                    </a:lnTo>
                    <a:lnTo>
                      <a:pt x="1005" y="1533"/>
                    </a:lnTo>
                    <a:lnTo>
                      <a:pt x="1005" y="1533"/>
                    </a:lnTo>
                    <a:lnTo>
                      <a:pt x="1018" y="1545"/>
                    </a:lnTo>
                    <a:lnTo>
                      <a:pt x="1028" y="1560"/>
                    </a:lnTo>
                    <a:lnTo>
                      <a:pt x="1036" y="1575"/>
                    </a:lnTo>
                    <a:lnTo>
                      <a:pt x="1044" y="1590"/>
                    </a:lnTo>
                    <a:lnTo>
                      <a:pt x="1049" y="1605"/>
                    </a:lnTo>
                    <a:lnTo>
                      <a:pt x="1053" y="1621"/>
                    </a:lnTo>
                    <a:lnTo>
                      <a:pt x="1055" y="1638"/>
                    </a:lnTo>
                    <a:lnTo>
                      <a:pt x="1056" y="1655"/>
                    </a:lnTo>
                    <a:lnTo>
                      <a:pt x="1055" y="1671"/>
                    </a:lnTo>
                    <a:lnTo>
                      <a:pt x="1053" y="1688"/>
                    </a:lnTo>
                    <a:lnTo>
                      <a:pt x="1049" y="1704"/>
                    </a:lnTo>
                    <a:lnTo>
                      <a:pt x="1044" y="1720"/>
                    </a:lnTo>
                    <a:lnTo>
                      <a:pt x="1037" y="1735"/>
                    </a:lnTo>
                    <a:lnTo>
                      <a:pt x="1028" y="1750"/>
                    </a:lnTo>
                    <a:lnTo>
                      <a:pt x="1018" y="1764"/>
                    </a:lnTo>
                    <a:lnTo>
                      <a:pt x="1005" y="1777"/>
                    </a:lnTo>
                    <a:lnTo>
                      <a:pt x="1005" y="1777"/>
                    </a:lnTo>
                    <a:lnTo>
                      <a:pt x="993" y="1789"/>
                    </a:lnTo>
                    <a:lnTo>
                      <a:pt x="979" y="1800"/>
                    </a:lnTo>
                    <a:lnTo>
                      <a:pt x="964" y="1809"/>
                    </a:lnTo>
                    <a:lnTo>
                      <a:pt x="949" y="1816"/>
                    </a:lnTo>
                    <a:lnTo>
                      <a:pt x="933" y="1821"/>
                    </a:lnTo>
                    <a:lnTo>
                      <a:pt x="917" y="1825"/>
                    </a:lnTo>
                    <a:lnTo>
                      <a:pt x="900" y="1827"/>
                    </a:lnTo>
                    <a:lnTo>
                      <a:pt x="884" y="1828"/>
                    </a:lnTo>
                    <a:lnTo>
                      <a:pt x="867" y="1827"/>
                    </a:lnTo>
                    <a:lnTo>
                      <a:pt x="851" y="1825"/>
                    </a:lnTo>
                    <a:lnTo>
                      <a:pt x="834" y="1821"/>
                    </a:lnTo>
                    <a:lnTo>
                      <a:pt x="819" y="1816"/>
                    </a:lnTo>
                    <a:lnTo>
                      <a:pt x="804" y="1809"/>
                    </a:lnTo>
                    <a:lnTo>
                      <a:pt x="789" y="1800"/>
                    </a:lnTo>
                    <a:lnTo>
                      <a:pt x="774" y="1789"/>
                    </a:lnTo>
                    <a:lnTo>
                      <a:pt x="762" y="1778"/>
                    </a:lnTo>
                    <a:lnTo>
                      <a:pt x="70" y="1085"/>
                    </a:lnTo>
                    <a:lnTo>
                      <a:pt x="70" y="1085"/>
                    </a:lnTo>
                    <a:lnTo>
                      <a:pt x="54" y="1067"/>
                    </a:lnTo>
                    <a:lnTo>
                      <a:pt x="41" y="1049"/>
                    </a:lnTo>
                    <a:lnTo>
                      <a:pt x="28" y="1029"/>
                    </a:lnTo>
                    <a:lnTo>
                      <a:pt x="19" y="1007"/>
                    </a:lnTo>
                    <a:lnTo>
                      <a:pt x="11" y="984"/>
                    </a:lnTo>
                    <a:lnTo>
                      <a:pt x="6" y="962"/>
                    </a:lnTo>
                    <a:lnTo>
                      <a:pt x="1" y="938"/>
                    </a:lnTo>
                    <a:lnTo>
                      <a:pt x="0" y="914"/>
                    </a:lnTo>
                    <a:lnTo>
                      <a:pt x="0" y="914"/>
                    </a:lnTo>
                    <a:lnTo>
                      <a:pt x="1" y="890"/>
                    </a:lnTo>
                    <a:lnTo>
                      <a:pt x="5" y="866"/>
                    </a:lnTo>
                    <a:lnTo>
                      <a:pt x="11" y="842"/>
                    </a:lnTo>
                    <a:lnTo>
                      <a:pt x="19" y="821"/>
                    </a:lnTo>
                    <a:lnTo>
                      <a:pt x="28" y="799"/>
                    </a:lnTo>
                    <a:lnTo>
                      <a:pt x="41" y="779"/>
                    </a:lnTo>
                    <a:lnTo>
                      <a:pt x="54" y="760"/>
                    </a:lnTo>
                    <a:lnTo>
                      <a:pt x="70" y="743"/>
                    </a:lnTo>
                    <a:lnTo>
                      <a:pt x="760" y="50"/>
                    </a:lnTo>
                    <a:lnTo>
                      <a:pt x="760" y="50"/>
                    </a:lnTo>
                    <a:lnTo>
                      <a:pt x="773" y="39"/>
                    </a:lnTo>
                    <a:lnTo>
                      <a:pt x="787" y="28"/>
                    </a:lnTo>
                    <a:lnTo>
                      <a:pt x="802" y="19"/>
                    </a:lnTo>
                    <a:lnTo>
                      <a:pt x="817" y="12"/>
                    </a:lnTo>
                    <a:lnTo>
                      <a:pt x="833" y="7"/>
                    </a:lnTo>
                    <a:lnTo>
                      <a:pt x="849" y="3"/>
                    </a:lnTo>
                    <a:lnTo>
                      <a:pt x="865" y="1"/>
                    </a:lnTo>
                    <a:lnTo>
                      <a:pt x="882" y="0"/>
                    </a:lnTo>
                    <a:close/>
                  </a:path>
                </a:pathLst>
              </a:custGeom>
              <a:solidFill>
                <a:schemeClr val="tx2">
                  <a:lumMod val="25000"/>
                  <a:lumOff val="75000"/>
                  <a:alpha val="30000"/>
                </a:schemeClr>
              </a:solidFill>
              <a:ln>
                <a:noFill/>
              </a:ln>
            </p:spPr>
            <p:txBody>
              <a:bodyPr vert="horz" wrap="square" lIns="91392" tIns="45696" rIns="91392" bIns="45696" numCol="1" anchor="t" anchorCtr="0" compatLnSpc="1">
                <a:prstTxWarp prst="textNoShape">
                  <a:avLst/>
                </a:prstTxWarp>
              </a:bodyPr>
              <a:lstStyle/>
              <a:p>
                <a:pPr marL="0" marR="0" lvl="0" indent="0" algn="l" defTabSz="456788" rtl="0" eaLnBrk="1" fontAlgn="auto" latinLnBrk="0" hangingPunct="1">
                  <a:lnSpc>
                    <a:spcPct val="100000"/>
                  </a:lnSpc>
                  <a:spcBef>
                    <a:spcPts val="400"/>
                  </a:spcBef>
                  <a:spcAft>
                    <a:spcPts val="400"/>
                  </a:spcAft>
                  <a:buClrTx/>
                  <a:buSzTx/>
                  <a:buFont typeface="Arial" panose="020B0604020202020204" pitchFamily="34" charset="0"/>
                  <a:buNone/>
                  <a:tabLst/>
                  <a:defRPr/>
                </a:pPr>
                <a:endParaRPr kumimoji="0" lang="en-US" sz="1400" b="0" i="0" u="none" strike="noStrike" kern="1200" cap="none" spc="0" normalizeH="0" baseline="0" noProof="0">
                  <a:ln>
                    <a:noFill/>
                  </a:ln>
                  <a:solidFill>
                    <a:srgbClr val="201F1F"/>
                  </a:solidFill>
                  <a:effectLst/>
                  <a:uLnTx/>
                  <a:uFillTx/>
                  <a:latin typeface="Century Gothic"/>
                  <a:ea typeface="+mn-ea"/>
                  <a:cs typeface="Times New Roman" panose="02020603050405020304" pitchFamily="18" charset="0"/>
                </a:endParaRPr>
              </a:p>
            </p:txBody>
          </p:sp>
          <p:sp>
            <p:nvSpPr>
              <p:cNvPr id="48" name="Freeform 295">
                <a:extLst>
                  <a:ext uri="{FF2B5EF4-FFF2-40B4-BE49-F238E27FC236}">
                    <a16:creationId xmlns:a16="http://schemas.microsoft.com/office/drawing/2014/main" id="{8797DC18-C410-4E30-8743-CE15DC2A7D9D}"/>
                  </a:ext>
                </a:extLst>
              </p:cNvPr>
              <p:cNvSpPr>
                <a:spLocks noChangeAspect="1"/>
              </p:cNvSpPr>
              <p:nvPr/>
            </p:nvSpPr>
            <p:spPr bwMode="auto">
              <a:xfrm rot="16200000" flipV="1">
                <a:off x="6312612" y="5515065"/>
                <a:ext cx="39166" cy="67799"/>
              </a:xfrm>
              <a:custGeom>
                <a:avLst/>
                <a:gdLst>
                  <a:gd name="T0" fmla="*/ 882 w 1056"/>
                  <a:gd name="T1" fmla="*/ 0 h 1828"/>
                  <a:gd name="T2" fmla="*/ 915 w 1056"/>
                  <a:gd name="T3" fmla="*/ 3 h 1828"/>
                  <a:gd name="T4" fmla="*/ 946 w 1056"/>
                  <a:gd name="T5" fmla="*/ 12 h 1828"/>
                  <a:gd name="T6" fmla="*/ 977 w 1056"/>
                  <a:gd name="T7" fmla="*/ 28 h 1828"/>
                  <a:gd name="T8" fmla="*/ 1004 w 1056"/>
                  <a:gd name="T9" fmla="*/ 51 h 1828"/>
                  <a:gd name="T10" fmla="*/ 1015 w 1056"/>
                  <a:gd name="T11" fmla="*/ 64 h 1828"/>
                  <a:gd name="T12" fmla="*/ 1035 w 1056"/>
                  <a:gd name="T13" fmla="*/ 93 h 1828"/>
                  <a:gd name="T14" fmla="*/ 1047 w 1056"/>
                  <a:gd name="T15" fmla="*/ 124 h 1828"/>
                  <a:gd name="T16" fmla="*/ 1054 w 1056"/>
                  <a:gd name="T17" fmla="*/ 157 h 1828"/>
                  <a:gd name="T18" fmla="*/ 1054 w 1056"/>
                  <a:gd name="T19" fmla="*/ 190 h 1828"/>
                  <a:gd name="T20" fmla="*/ 1047 w 1056"/>
                  <a:gd name="T21" fmla="*/ 223 h 1828"/>
                  <a:gd name="T22" fmla="*/ 1035 w 1056"/>
                  <a:gd name="T23" fmla="*/ 253 h 1828"/>
                  <a:gd name="T24" fmla="*/ 1015 w 1056"/>
                  <a:gd name="T25" fmla="*/ 283 h 1828"/>
                  <a:gd name="T26" fmla="*/ 387 w 1056"/>
                  <a:gd name="T27" fmla="*/ 913 h 1828"/>
                  <a:gd name="T28" fmla="*/ 1005 w 1056"/>
                  <a:gd name="T29" fmla="*/ 1533 h 1828"/>
                  <a:gd name="T30" fmla="*/ 1028 w 1056"/>
                  <a:gd name="T31" fmla="*/ 1560 h 1828"/>
                  <a:gd name="T32" fmla="*/ 1044 w 1056"/>
                  <a:gd name="T33" fmla="*/ 1590 h 1828"/>
                  <a:gd name="T34" fmla="*/ 1053 w 1056"/>
                  <a:gd name="T35" fmla="*/ 1621 h 1828"/>
                  <a:gd name="T36" fmla="*/ 1056 w 1056"/>
                  <a:gd name="T37" fmla="*/ 1655 h 1828"/>
                  <a:gd name="T38" fmla="*/ 1053 w 1056"/>
                  <a:gd name="T39" fmla="*/ 1688 h 1828"/>
                  <a:gd name="T40" fmla="*/ 1044 w 1056"/>
                  <a:gd name="T41" fmla="*/ 1720 h 1828"/>
                  <a:gd name="T42" fmla="*/ 1028 w 1056"/>
                  <a:gd name="T43" fmla="*/ 1750 h 1828"/>
                  <a:gd name="T44" fmla="*/ 1005 w 1056"/>
                  <a:gd name="T45" fmla="*/ 1777 h 1828"/>
                  <a:gd name="T46" fmla="*/ 993 w 1056"/>
                  <a:gd name="T47" fmla="*/ 1789 h 1828"/>
                  <a:gd name="T48" fmla="*/ 964 w 1056"/>
                  <a:gd name="T49" fmla="*/ 1809 h 1828"/>
                  <a:gd name="T50" fmla="*/ 933 w 1056"/>
                  <a:gd name="T51" fmla="*/ 1821 h 1828"/>
                  <a:gd name="T52" fmla="*/ 900 w 1056"/>
                  <a:gd name="T53" fmla="*/ 1827 h 1828"/>
                  <a:gd name="T54" fmla="*/ 867 w 1056"/>
                  <a:gd name="T55" fmla="*/ 1827 h 1828"/>
                  <a:gd name="T56" fmla="*/ 834 w 1056"/>
                  <a:gd name="T57" fmla="*/ 1821 h 1828"/>
                  <a:gd name="T58" fmla="*/ 804 w 1056"/>
                  <a:gd name="T59" fmla="*/ 1809 h 1828"/>
                  <a:gd name="T60" fmla="*/ 774 w 1056"/>
                  <a:gd name="T61" fmla="*/ 1789 h 1828"/>
                  <a:gd name="T62" fmla="*/ 70 w 1056"/>
                  <a:gd name="T63" fmla="*/ 1085 h 1828"/>
                  <a:gd name="T64" fmla="*/ 54 w 1056"/>
                  <a:gd name="T65" fmla="*/ 1067 h 1828"/>
                  <a:gd name="T66" fmla="*/ 28 w 1056"/>
                  <a:gd name="T67" fmla="*/ 1029 h 1828"/>
                  <a:gd name="T68" fmla="*/ 11 w 1056"/>
                  <a:gd name="T69" fmla="*/ 984 h 1828"/>
                  <a:gd name="T70" fmla="*/ 1 w 1056"/>
                  <a:gd name="T71" fmla="*/ 938 h 1828"/>
                  <a:gd name="T72" fmla="*/ 0 w 1056"/>
                  <a:gd name="T73" fmla="*/ 914 h 1828"/>
                  <a:gd name="T74" fmla="*/ 5 w 1056"/>
                  <a:gd name="T75" fmla="*/ 866 h 1828"/>
                  <a:gd name="T76" fmla="*/ 19 w 1056"/>
                  <a:gd name="T77" fmla="*/ 821 h 1828"/>
                  <a:gd name="T78" fmla="*/ 41 w 1056"/>
                  <a:gd name="T79" fmla="*/ 779 h 1828"/>
                  <a:gd name="T80" fmla="*/ 70 w 1056"/>
                  <a:gd name="T81" fmla="*/ 743 h 1828"/>
                  <a:gd name="T82" fmla="*/ 760 w 1056"/>
                  <a:gd name="T83" fmla="*/ 50 h 1828"/>
                  <a:gd name="T84" fmla="*/ 787 w 1056"/>
                  <a:gd name="T85" fmla="*/ 28 h 1828"/>
                  <a:gd name="T86" fmla="*/ 817 w 1056"/>
                  <a:gd name="T87" fmla="*/ 12 h 1828"/>
                  <a:gd name="T88" fmla="*/ 849 w 1056"/>
                  <a:gd name="T89" fmla="*/ 3 h 1828"/>
                  <a:gd name="T90" fmla="*/ 882 w 1056"/>
                  <a:gd name="T91" fmla="*/ 0 h 1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056" h="1828">
                    <a:moveTo>
                      <a:pt x="882" y="0"/>
                    </a:moveTo>
                    <a:lnTo>
                      <a:pt x="882" y="0"/>
                    </a:lnTo>
                    <a:lnTo>
                      <a:pt x="899" y="1"/>
                    </a:lnTo>
                    <a:lnTo>
                      <a:pt x="915" y="3"/>
                    </a:lnTo>
                    <a:lnTo>
                      <a:pt x="931" y="7"/>
                    </a:lnTo>
                    <a:lnTo>
                      <a:pt x="946" y="12"/>
                    </a:lnTo>
                    <a:lnTo>
                      <a:pt x="962" y="19"/>
                    </a:lnTo>
                    <a:lnTo>
                      <a:pt x="977" y="28"/>
                    </a:lnTo>
                    <a:lnTo>
                      <a:pt x="990" y="39"/>
                    </a:lnTo>
                    <a:lnTo>
                      <a:pt x="1004" y="51"/>
                    </a:lnTo>
                    <a:lnTo>
                      <a:pt x="1004" y="51"/>
                    </a:lnTo>
                    <a:lnTo>
                      <a:pt x="1015" y="64"/>
                    </a:lnTo>
                    <a:lnTo>
                      <a:pt x="1025" y="78"/>
                    </a:lnTo>
                    <a:lnTo>
                      <a:pt x="1035" y="93"/>
                    </a:lnTo>
                    <a:lnTo>
                      <a:pt x="1041" y="108"/>
                    </a:lnTo>
                    <a:lnTo>
                      <a:pt x="1047" y="124"/>
                    </a:lnTo>
                    <a:lnTo>
                      <a:pt x="1051" y="140"/>
                    </a:lnTo>
                    <a:lnTo>
                      <a:pt x="1054" y="157"/>
                    </a:lnTo>
                    <a:lnTo>
                      <a:pt x="1054" y="174"/>
                    </a:lnTo>
                    <a:lnTo>
                      <a:pt x="1054" y="190"/>
                    </a:lnTo>
                    <a:lnTo>
                      <a:pt x="1050" y="207"/>
                    </a:lnTo>
                    <a:lnTo>
                      <a:pt x="1047" y="223"/>
                    </a:lnTo>
                    <a:lnTo>
                      <a:pt x="1041" y="238"/>
                    </a:lnTo>
                    <a:lnTo>
                      <a:pt x="1035" y="253"/>
                    </a:lnTo>
                    <a:lnTo>
                      <a:pt x="1025" y="268"/>
                    </a:lnTo>
                    <a:lnTo>
                      <a:pt x="1015" y="283"/>
                    </a:lnTo>
                    <a:lnTo>
                      <a:pt x="1004" y="295"/>
                    </a:lnTo>
                    <a:lnTo>
                      <a:pt x="387" y="913"/>
                    </a:lnTo>
                    <a:lnTo>
                      <a:pt x="1005" y="1533"/>
                    </a:lnTo>
                    <a:lnTo>
                      <a:pt x="1005" y="1533"/>
                    </a:lnTo>
                    <a:lnTo>
                      <a:pt x="1018" y="1545"/>
                    </a:lnTo>
                    <a:lnTo>
                      <a:pt x="1028" y="1560"/>
                    </a:lnTo>
                    <a:lnTo>
                      <a:pt x="1036" y="1575"/>
                    </a:lnTo>
                    <a:lnTo>
                      <a:pt x="1044" y="1590"/>
                    </a:lnTo>
                    <a:lnTo>
                      <a:pt x="1049" y="1605"/>
                    </a:lnTo>
                    <a:lnTo>
                      <a:pt x="1053" y="1621"/>
                    </a:lnTo>
                    <a:lnTo>
                      <a:pt x="1055" y="1638"/>
                    </a:lnTo>
                    <a:lnTo>
                      <a:pt x="1056" y="1655"/>
                    </a:lnTo>
                    <a:lnTo>
                      <a:pt x="1055" y="1671"/>
                    </a:lnTo>
                    <a:lnTo>
                      <a:pt x="1053" y="1688"/>
                    </a:lnTo>
                    <a:lnTo>
                      <a:pt x="1049" y="1704"/>
                    </a:lnTo>
                    <a:lnTo>
                      <a:pt x="1044" y="1720"/>
                    </a:lnTo>
                    <a:lnTo>
                      <a:pt x="1037" y="1735"/>
                    </a:lnTo>
                    <a:lnTo>
                      <a:pt x="1028" y="1750"/>
                    </a:lnTo>
                    <a:lnTo>
                      <a:pt x="1018" y="1764"/>
                    </a:lnTo>
                    <a:lnTo>
                      <a:pt x="1005" y="1777"/>
                    </a:lnTo>
                    <a:lnTo>
                      <a:pt x="1005" y="1777"/>
                    </a:lnTo>
                    <a:lnTo>
                      <a:pt x="993" y="1789"/>
                    </a:lnTo>
                    <a:lnTo>
                      <a:pt x="979" y="1800"/>
                    </a:lnTo>
                    <a:lnTo>
                      <a:pt x="964" y="1809"/>
                    </a:lnTo>
                    <a:lnTo>
                      <a:pt x="949" y="1816"/>
                    </a:lnTo>
                    <a:lnTo>
                      <a:pt x="933" y="1821"/>
                    </a:lnTo>
                    <a:lnTo>
                      <a:pt x="917" y="1825"/>
                    </a:lnTo>
                    <a:lnTo>
                      <a:pt x="900" y="1827"/>
                    </a:lnTo>
                    <a:lnTo>
                      <a:pt x="884" y="1828"/>
                    </a:lnTo>
                    <a:lnTo>
                      <a:pt x="867" y="1827"/>
                    </a:lnTo>
                    <a:lnTo>
                      <a:pt x="851" y="1825"/>
                    </a:lnTo>
                    <a:lnTo>
                      <a:pt x="834" y="1821"/>
                    </a:lnTo>
                    <a:lnTo>
                      <a:pt x="819" y="1816"/>
                    </a:lnTo>
                    <a:lnTo>
                      <a:pt x="804" y="1809"/>
                    </a:lnTo>
                    <a:lnTo>
                      <a:pt x="789" y="1800"/>
                    </a:lnTo>
                    <a:lnTo>
                      <a:pt x="774" y="1789"/>
                    </a:lnTo>
                    <a:lnTo>
                      <a:pt x="762" y="1778"/>
                    </a:lnTo>
                    <a:lnTo>
                      <a:pt x="70" y="1085"/>
                    </a:lnTo>
                    <a:lnTo>
                      <a:pt x="70" y="1085"/>
                    </a:lnTo>
                    <a:lnTo>
                      <a:pt x="54" y="1067"/>
                    </a:lnTo>
                    <a:lnTo>
                      <a:pt x="41" y="1049"/>
                    </a:lnTo>
                    <a:lnTo>
                      <a:pt x="28" y="1029"/>
                    </a:lnTo>
                    <a:lnTo>
                      <a:pt x="19" y="1007"/>
                    </a:lnTo>
                    <a:lnTo>
                      <a:pt x="11" y="984"/>
                    </a:lnTo>
                    <a:lnTo>
                      <a:pt x="6" y="962"/>
                    </a:lnTo>
                    <a:lnTo>
                      <a:pt x="1" y="938"/>
                    </a:lnTo>
                    <a:lnTo>
                      <a:pt x="0" y="914"/>
                    </a:lnTo>
                    <a:lnTo>
                      <a:pt x="0" y="914"/>
                    </a:lnTo>
                    <a:lnTo>
                      <a:pt x="1" y="890"/>
                    </a:lnTo>
                    <a:lnTo>
                      <a:pt x="5" y="866"/>
                    </a:lnTo>
                    <a:lnTo>
                      <a:pt x="11" y="842"/>
                    </a:lnTo>
                    <a:lnTo>
                      <a:pt x="19" y="821"/>
                    </a:lnTo>
                    <a:lnTo>
                      <a:pt x="28" y="799"/>
                    </a:lnTo>
                    <a:lnTo>
                      <a:pt x="41" y="779"/>
                    </a:lnTo>
                    <a:lnTo>
                      <a:pt x="54" y="760"/>
                    </a:lnTo>
                    <a:lnTo>
                      <a:pt x="70" y="743"/>
                    </a:lnTo>
                    <a:lnTo>
                      <a:pt x="760" y="50"/>
                    </a:lnTo>
                    <a:lnTo>
                      <a:pt x="760" y="50"/>
                    </a:lnTo>
                    <a:lnTo>
                      <a:pt x="773" y="39"/>
                    </a:lnTo>
                    <a:lnTo>
                      <a:pt x="787" y="28"/>
                    </a:lnTo>
                    <a:lnTo>
                      <a:pt x="802" y="19"/>
                    </a:lnTo>
                    <a:lnTo>
                      <a:pt x="817" y="12"/>
                    </a:lnTo>
                    <a:lnTo>
                      <a:pt x="833" y="7"/>
                    </a:lnTo>
                    <a:lnTo>
                      <a:pt x="849" y="3"/>
                    </a:lnTo>
                    <a:lnTo>
                      <a:pt x="865" y="1"/>
                    </a:lnTo>
                    <a:lnTo>
                      <a:pt x="882" y="0"/>
                    </a:lnTo>
                    <a:close/>
                  </a:path>
                </a:pathLst>
              </a:custGeom>
              <a:solidFill>
                <a:schemeClr val="tx2">
                  <a:lumMod val="25000"/>
                  <a:lumOff val="75000"/>
                  <a:alpha val="30000"/>
                </a:schemeClr>
              </a:solidFill>
              <a:ln>
                <a:noFill/>
              </a:ln>
            </p:spPr>
            <p:txBody>
              <a:bodyPr vert="horz" wrap="square" lIns="91392" tIns="45696" rIns="91392" bIns="45696" numCol="1" anchor="t" anchorCtr="0" compatLnSpc="1">
                <a:prstTxWarp prst="textNoShape">
                  <a:avLst/>
                </a:prstTxWarp>
              </a:bodyPr>
              <a:lstStyle/>
              <a:p>
                <a:pPr marL="0" marR="0" lvl="0" indent="0" algn="l" defTabSz="456788" rtl="0" eaLnBrk="1" fontAlgn="auto" latinLnBrk="0" hangingPunct="1">
                  <a:lnSpc>
                    <a:spcPct val="100000"/>
                  </a:lnSpc>
                  <a:spcBef>
                    <a:spcPts val="400"/>
                  </a:spcBef>
                  <a:spcAft>
                    <a:spcPts val="400"/>
                  </a:spcAft>
                  <a:buClrTx/>
                  <a:buSzTx/>
                  <a:buFont typeface="Arial" panose="020B0604020202020204" pitchFamily="34" charset="0"/>
                  <a:buNone/>
                  <a:tabLst/>
                  <a:defRPr/>
                </a:pPr>
                <a:endParaRPr kumimoji="0" lang="en-US" sz="1400" b="0" i="0" u="none" strike="noStrike" kern="1200" cap="none" spc="0" normalizeH="0" baseline="0" noProof="0">
                  <a:ln>
                    <a:noFill/>
                  </a:ln>
                  <a:solidFill>
                    <a:srgbClr val="201F1F"/>
                  </a:solidFill>
                  <a:effectLst/>
                  <a:uLnTx/>
                  <a:uFillTx/>
                  <a:latin typeface="Century Gothic"/>
                  <a:ea typeface="+mn-ea"/>
                  <a:cs typeface="Times New Roman" panose="02020603050405020304" pitchFamily="18" charset="0"/>
                </a:endParaRPr>
              </a:p>
            </p:txBody>
          </p:sp>
        </p:grpSp>
      </p:grpSp>
      <p:grpSp>
        <p:nvGrpSpPr>
          <p:cNvPr id="49" name="Group 48">
            <a:extLst>
              <a:ext uri="{FF2B5EF4-FFF2-40B4-BE49-F238E27FC236}">
                <a16:creationId xmlns:a16="http://schemas.microsoft.com/office/drawing/2014/main" id="{D279EB29-2104-4062-B82A-3101D05627C4}"/>
              </a:ext>
            </a:extLst>
          </p:cNvPr>
          <p:cNvGrpSpPr>
            <a:grpSpLocks noChangeAspect="1"/>
          </p:cNvGrpSpPr>
          <p:nvPr/>
        </p:nvGrpSpPr>
        <p:grpSpPr>
          <a:xfrm>
            <a:off x="10701061" y="5454367"/>
            <a:ext cx="972000" cy="468337"/>
            <a:chOff x="7418381" y="4577566"/>
            <a:chExt cx="1762298" cy="849128"/>
          </a:xfrm>
        </p:grpSpPr>
        <p:grpSp>
          <p:nvGrpSpPr>
            <p:cNvPr id="50" name="Group 49">
              <a:extLst>
                <a:ext uri="{FF2B5EF4-FFF2-40B4-BE49-F238E27FC236}">
                  <a16:creationId xmlns:a16="http://schemas.microsoft.com/office/drawing/2014/main" id="{454C9E09-AD17-41D9-BE15-0DE897255EE2}"/>
                </a:ext>
              </a:extLst>
            </p:cNvPr>
            <p:cNvGrpSpPr>
              <a:grpSpLocks noChangeAspect="1"/>
            </p:cNvGrpSpPr>
            <p:nvPr/>
          </p:nvGrpSpPr>
          <p:grpSpPr>
            <a:xfrm rot="16200000">
              <a:off x="7874966" y="4120981"/>
              <a:ext cx="849128" cy="1762298"/>
              <a:chOff x="2777148" y="4496029"/>
              <a:chExt cx="270379" cy="561150"/>
            </a:xfrm>
          </p:grpSpPr>
          <p:sp>
            <p:nvSpPr>
              <p:cNvPr id="54" name="Rounded Rectangle 76">
                <a:extLst>
                  <a:ext uri="{FF2B5EF4-FFF2-40B4-BE49-F238E27FC236}">
                    <a16:creationId xmlns:a16="http://schemas.microsoft.com/office/drawing/2014/main" id="{48F46DA2-D03D-4909-A412-916498BF263C}"/>
                  </a:ext>
                </a:extLst>
              </p:cNvPr>
              <p:cNvSpPr>
                <a:spLocks/>
              </p:cNvSpPr>
              <p:nvPr/>
            </p:nvSpPr>
            <p:spPr>
              <a:xfrm>
                <a:off x="2777148" y="4496029"/>
                <a:ext cx="270379" cy="561150"/>
              </a:xfrm>
              <a:prstGeom prst="roundRect">
                <a:avLst>
                  <a:gd name="adj" fmla="val 50000"/>
                </a:avLst>
              </a:prstGeom>
              <a:gradFill flip="none" rotWithShape="1">
                <a:gsLst>
                  <a:gs pos="0">
                    <a:srgbClr val="FFFFFF">
                      <a:lumMod val="96000"/>
                    </a:srgbClr>
                  </a:gs>
                  <a:gs pos="13000">
                    <a:schemeClr val="bg2">
                      <a:lumMod val="99000"/>
                    </a:schemeClr>
                  </a:gs>
                  <a:gs pos="99000">
                    <a:srgbClr val="FFFFFF">
                      <a:lumMod val="87000"/>
                      <a:lumOff val="13000"/>
                    </a:srgbClr>
                  </a:gs>
                  <a:gs pos="84000">
                    <a:schemeClr val="bg2">
                      <a:lumMod val="92000"/>
                      <a:lumOff val="8000"/>
                    </a:schemeClr>
                  </a:gs>
                </a:gsLst>
                <a:lin ang="0" scaled="0"/>
                <a:tileRect/>
              </a:gradFill>
              <a:ln w="9525">
                <a:solidFill>
                  <a:srgbClr val="FFFFFF"/>
                </a:solidFill>
              </a:ln>
              <a:effectLst>
                <a:outerShdw blurRad="127000" dist="127000" dir="4800000" sx="95000" sy="95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marL="0" marR="0" lvl="0" indent="0" algn="ctr" defTabSz="456788" rtl="0" eaLnBrk="1" fontAlgn="auto" latinLnBrk="0" hangingPunct="1">
                  <a:lnSpc>
                    <a:spcPct val="100000"/>
                  </a:lnSpc>
                  <a:spcBef>
                    <a:spcPts val="400"/>
                  </a:spcBef>
                  <a:spcAft>
                    <a:spcPts val="400"/>
                  </a:spcAft>
                  <a:buClrTx/>
                  <a:buSzTx/>
                  <a:buFont typeface="Arial" panose="020B0604020202020204" pitchFamily="34" charset="0"/>
                  <a:buNone/>
                  <a:tabLst/>
                  <a:defRPr/>
                </a:pPr>
                <a:endParaRPr kumimoji="0" lang="en-US" sz="1400" b="0" i="0" u="none" strike="noStrike" kern="1200" cap="none" spc="0" normalizeH="0" baseline="0" noProof="0">
                  <a:ln>
                    <a:noFill/>
                  </a:ln>
                  <a:solidFill>
                    <a:srgbClr val="FCF7F7"/>
                  </a:solidFill>
                  <a:effectLst/>
                  <a:uLnTx/>
                  <a:uFillTx/>
                  <a:latin typeface="Century Gothic"/>
                  <a:ea typeface="+mn-ea"/>
                  <a:cs typeface="+mn-cs"/>
                </a:endParaRPr>
              </a:p>
            </p:txBody>
          </p:sp>
          <p:grpSp>
            <p:nvGrpSpPr>
              <p:cNvPr id="55" name="Group 54">
                <a:extLst>
                  <a:ext uri="{FF2B5EF4-FFF2-40B4-BE49-F238E27FC236}">
                    <a16:creationId xmlns:a16="http://schemas.microsoft.com/office/drawing/2014/main" id="{AC9EF8A9-5DDE-4614-9168-56ABE94EFD86}"/>
                  </a:ext>
                </a:extLst>
              </p:cNvPr>
              <p:cNvGrpSpPr>
                <a:grpSpLocks noChangeAspect="1"/>
              </p:cNvGrpSpPr>
              <p:nvPr/>
            </p:nvGrpSpPr>
            <p:grpSpPr>
              <a:xfrm>
                <a:off x="2867207" y="4580996"/>
                <a:ext cx="90252" cy="412263"/>
                <a:chOff x="6298286" y="5258814"/>
                <a:chExt cx="67808" cy="309734"/>
              </a:xfrm>
              <a:solidFill>
                <a:schemeClr val="tx2">
                  <a:lumMod val="10000"/>
                  <a:lumOff val="90000"/>
                </a:schemeClr>
              </a:solidFill>
            </p:grpSpPr>
            <p:sp>
              <p:nvSpPr>
                <p:cNvPr id="56" name="Freeform 295">
                  <a:extLst>
                    <a:ext uri="{FF2B5EF4-FFF2-40B4-BE49-F238E27FC236}">
                      <a16:creationId xmlns:a16="http://schemas.microsoft.com/office/drawing/2014/main" id="{381A5910-E3D6-4861-889A-FA7A4D6153E6}"/>
                    </a:ext>
                  </a:extLst>
                </p:cNvPr>
                <p:cNvSpPr>
                  <a:spLocks noChangeAspect="1"/>
                </p:cNvSpPr>
                <p:nvPr/>
              </p:nvSpPr>
              <p:spPr bwMode="auto">
                <a:xfrm rot="5400000">
                  <a:off x="6312603" y="5244497"/>
                  <a:ext cx="39166" cy="67799"/>
                </a:xfrm>
                <a:custGeom>
                  <a:avLst/>
                  <a:gdLst>
                    <a:gd name="T0" fmla="*/ 882 w 1056"/>
                    <a:gd name="T1" fmla="*/ 0 h 1828"/>
                    <a:gd name="T2" fmla="*/ 915 w 1056"/>
                    <a:gd name="T3" fmla="*/ 3 h 1828"/>
                    <a:gd name="T4" fmla="*/ 946 w 1056"/>
                    <a:gd name="T5" fmla="*/ 12 h 1828"/>
                    <a:gd name="T6" fmla="*/ 977 w 1056"/>
                    <a:gd name="T7" fmla="*/ 28 h 1828"/>
                    <a:gd name="T8" fmla="*/ 1004 w 1056"/>
                    <a:gd name="T9" fmla="*/ 51 h 1828"/>
                    <a:gd name="T10" fmla="*/ 1015 w 1056"/>
                    <a:gd name="T11" fmla="*/ 64 h 1828"/>
                    <a:gd name="T12" fmla="*/ 1035 w 1056"/>
                    <a:gd name="T13" fmla="*/ 93 h 1828"/>
                    <a:gd name="T14" fmla="*/ 1047 w 1056"/>
                    <a:gd name="T15" fmla="*/ 124 h 1828"/>
                    <a:gd name="T16" fmla="*/ 1054 w 1056"/>
                    <a:gd name="T17" fmla="*/ 157 h 1828"/>
                    <a:gd name="T18" fmla="*/ 1054 w 1056"/>
                    <a:gd name="T19" fmla="*/ 190 h 1828"/>
                    <a:gd name="T20" fmla="*/ 1047 w 1056"/>
                    <a:gd name="T21" fmla="*/ 223 h 1828"/>
                    <a:gd name="T22" fmla="*/ 1035 w 1056"/>
                    <a:gd name="T23" fmla="*/ 253 h 1828"/>
                    <a:gd name="T24" fmla="*/ 1015 w 1056"/>
                    <a:gd name="T25" fmla="*/ 283 h 1828"/>
                    <a:gd name="T26" fmla="*/ 387 w 1056"/>
                    <a:gd name="T27" fmla="*/ 913 h 1828"/>
                    <a:gd name="T28" fmla="*/ 1005 w 1056"/>
                    <a:gd name="T29" fmla="*/ 1533 h 1828"/>
                    <a:gd name="T30" fmla="*/ 1028 w 1056"/>
                    <a:gd name="T31" fmla="*/ 1560 h 1828"/>
                    <a:gd name="T32" fmla="*/ 1044 w 1056"/>
                    <a:gd name="T33" fmla="*/ 1590 h 1828"/>
                    <a:gd name="T34" fmla="*/ 1053 w 1056"/>
                    <a:gd name="T35" fmla="*/ 1621 h 1828"/>
                    <a:gd name="T36" fmla="*/ 1056 w 1056"/>
                    <a:gd name="T37" fmla="*/ 1655 h 1828"/>
                    <a:gd name="T38" fmla="*/ 1053 w 1056"/>
                    <a:gd name="T39" fmla="*/ 1688 h 1828"/>
                    <a:gd name="T40" fmla="*/ 1044 w 1056"/>
                    <a:gd name="T41" fmla="*/ 1720 h 1828"/>
                    <a:gd name="T42" fmla="*/ 1028 w 1056"/>
                    <a:gd name="T43" fmla="*/ 1750 h 1828"/>
                    <a:gd name="T44" fmla="*/ 1005 w 1056"/>
                    <a:gd name="T45" fmla="*/ 1777 h 1828"/>
                    <a:gd name="T46" fmla="*/ 993 w 1056"/>
                    <a:gd name="T47" fmla="*/ 1789 h 1828"/>
                    <a:gd name="T48" fmla="*/ 964 w 1056"/>
                    <a:gd name="T49" fmla="*/ 1809 h 1828"/>
                    <a:gd name="T50" fmla="*/ 933 w 1056"/>
                    <a:gd name="T51" fmla="*/ 1821 h 1828"/>
                    <a:gd name="T52" fmla="*/ 900 w 1056"/>
                    <a:gd name="T53" fmla="*/ 1827 h 1828"/>
                    <a:gd name="T54" fmla="*/ 867 w 1056"/>
                    <a:gd name="T55" fmla="*/ 1827 h 1828"/>
                    <a:gd name="T56" fmla="*/ 834 w 1056"/>
                    <a:gd name="T57" fmla="*/ 1821 h 1828"/>
                    <a:gd name="T58" fmla="*/ 804 w 1056"/>
                    <a:gd name="T59" fmla="*/ 1809 h 1828"/>
                    <a:gd name="T60" fmla="*/ 774 w 1056"/>
                    <a:gd name="T61" fmla="*/ 1789 h 1828"/>
                    <a:gd name="T62" fmla="*/ 70 w 1056"/>
                    <a:gd name="T63" fmla="*/ 1085 h 1828"/>
                    <a:gd name="T64" fmla="*/ 54 w 1056"/>
                    <a:gd name="T65" fmla="*/ 1067 h 1828"/>
                    <a:gd name="T66" fmla="*/ 28 w 1056"/>
                    <a:gd name="T67" fmla="*/ 1029 h 1828"/>
                    <a:gd name="T68" fmla="*/ 11 w 1056"/>
                    <a:gd name="T69" fmla="*/ 984 h 1828"/>
                    <a:gd name="T70" fmla="*/ 1 w 1056"/>
                    <a:gd name="T71" fmla="*/ 938 h 1828"/>
                    <a:gd name="T72" fmla="*/ 0 w 1056"/>
                    <a:gd name="T73" fmla="*/ 914 h 1828"/>
                    <a:gd name="T74" fmla="*/ 5 w 1056"/>
                    <a:gd name="T75" fmla="*/ 866 h 1828"/>
                    <a:gd name="T76" fmla="*/ 19 w 1056"/>
                    <a:gd name="T77" fmla="*/ 821 h 1828"/>
                    <a:gd name="T78" fmla="*/ 41 w 1056"/>
                    <a:gd name="T79" fmla="*/ 779 h 1828"/>
                    <a:gd name="T80" fmla="*/ 70 w 1056"/>
                    <a:gd name="T81" fmla="*/ 743 h 1828"/>
                    <a:gd name="T82" fmla="*/ 760 w 1056"/>
                    <a:gd name="T83" fmla="*/ 50 h 1828"/>
                    <a:gd name="T84" fmla="*/ 787 w 1056"/>
                    <a:gd name="T85" fmla="*/ 28 h 1828"/>
                    <a:gd name="T86" fmla="*/ 817 w 1056"/>
                    <a:gd name="T87" fmla="*/ 12 h 1828"/>
                    <a:gd name="T88" fmla="*/ 849 w 1056"/>
                    <a:gd name="T89" fmla="*/ 3 h 1828"/>
                    <a:gd name="T90" fmla="*/ 882 w 1056"/>
                    <a:gd name="T91" fmla="*/ 0 h 1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056" h="1828">
                      <a:moveTo>
                        <a:pt x="882" y="0"/>
                      </a:moveTo>
                      <a:lnTo>
                        <a:pt x="882" y="0"/>
                      </a:lnTo>
                      <a:lnTo>
                        <a:pt x="899" y="1"/>
                      </a:lnTo>
                      <a:lnTo>
                        <a:pt x="915" y="3"/>
                      </a:lnTo>
                      <a:lnTo>
                        <a:pt x="931" y="7"/>
                      </a:lnTo>
                      <a:lnTo>
                        <a:pt x="946" y="12"/>
                      </a:lnTo>
                      <a:lnTo>
                        <a:pt x="962" y="19"/>
                      </a:lnTo>
                      <a:lnTo>
                        <a:pt x="977" y="28"/>
                      </a:lnTo>
                      <a:lnTo>
                        <a:pt x="990" y="39"/>
                      </a:lnTo>
                      <a:lnTo>
                        <a:pt x="1004" y="51"/>
                      </a:lnTo>
                      <a:lnTo>
                        <a:pt x="1004" y="51"/>
                      </a:lnTo>
                      <a:lnTo>
                        <a:pt x="1015" y="64"/>
                      </a:lnTo>
                      <a:lnTo>
                        <a:pt x="1025" y="78"/>
                      </a:lnTo>
                      <a:lnTo>
                        <a:pt x="1035" y="93"/>
                      </a:lnTo>
                      <a:lnTo>
                        <a:pt x="1041" y="108"/>
                      </a:lnTo>
                      <a:lnTo>
                        <a:pt x="1047" y="124"/>
                      </a:lnTo>
                      <a:lnTo>
                        <a:pt x="1051" y="140"/>
                      </a:lnTo>
                      <a:lnTo>
                        <a:pt x="1054" y="157"/>
                      </a:lnTo>
                      <a:lnTo>
                        <a:pt x="1054" y="174"/>
                      </a:lnTo>
                      <a:lnTo>
                        <a:pt x="1054" y="190"/>
                      </a:lnTo>
                      <a:lnTo>
                        <a:pt x="1050" y="207"/>
                      </a:lnTo>
                      <a:lnTo>
                        <a:pt x="1047" y="223"/>
                      </a:lnTo>
                      <a:lnTo>
                        <a:pt x="1041" y="238"/>
                      </a:lnTo>
                      <a:lnTo>
                        <a:pt x="1035" y="253"/>
                      </a:lnTo>
                      <a:lnTo>
                        <a:pt x="1025" y="268"/>
                      </a:lnTo>
                      <a:lnTo>
                        <a:pt x="1015" y="283"/>
                      </a:lnTo>
                      <a:lnTo>
                        <a:pt x="1004" y="295"/>
                      </a:lnTo>
                      <a:lnTo>
                        <a:pt x="387" y="913"/>
                      </a:lnTo>
                      <a:lnTo>
                        <a:pt x="1005" y="1533"/>
                      </a:lnTo>
                      <a:lnTo>
                        <a:pt x="1005" y="1533"/>
                      </a:lnTo>
                      <a:lnTo>
                        <a:pt x="1018" y="1545"/>
                      </a:lnTo>
                      <a:lnTo>
                        <a:pt x="1028" y="1560"/>
                      </a:lnTo>
                      <a:lnTo>
                        <a:pt x="1036" y="1575"/>
                      </a:lnTo>
                      <a:lnTo>
                        <a:pt x="1044" y="1590"/>
                      </a:lnTo>
                      <a:lnTo>
                        <a:pt x="1049" y="1605"/>
                      </a:lnTo>
                      <a:lnTo>
                        <a:pt x="1053" y="1621"/>
                      </a:lnTo>
                      <a:lnTo>
                        <a:pt x="1055" y="1638"/>
                      </a:lnTo>
                      <a:lnTo>
                        <a:pt x="1056" y="1655"/>
                      </a:lnTo>
                      <a:lnTo>
                        <a:pt x="1055" y="1671"/>
                      </a:lnTo>
                      <a:lnTo>
                        <a:pt x="1053" y="1688"/>
                      </a:lnTo>
                      <a:lnTo>
                        <a:pt x="1049" y="1704"/>
                      </a:lnTo>
                      <a:lnTo>
                        <a:pt x="1044" y="1720"/>
                      </a:lnTo>
                      <a:lnTo>
                        <a:pt x="1037" y="1735"/>
                      </a:lnTo>
                      <a:lnTo>
                        <a:pt x="1028" y="1750"/>
                      </a:lnTo>
                      <a:lnTo>
                        <a:pt x="1018" y="1764"/>
                      </a:lnTo>
                      <a:lnTo>
                        <a:pt x="1005" y="1777"/>
                      </a:lnTo>
                      <a:lnTo>
                        <a:pt x="1005" y="1777"/>
                      </a:lnTo>
                      <a:lnTo>
                        <a:pt x="993" y="1789"/>
                      </a:lnTo>
                      <a:lnTo>
                        <a:pt x="979" y="1800"/>
                      </a:lnTo>
                      <a:lnTo>
                        <a:pt x="964" y="1809"/>
                      </a:lnTo>
                      <a:lnTo>
                        <a:pt x="949" y="1816"/>
                      </a:lnTo>
                      <a:lnTo>
                        <a:pt x="933" y="1821"/>
                      </a:lnTo>
                      <a:lnTo>
                        <a:pt x="917" y="1825"/>
                      </a:lnTo>
                      <a:lnTo>
                        <a:pt x="900" y="1827"/>
                      </a:lnTo>
                      <a:lnTo>
                        <a:pt x="884" y="1828"/>
                      </a:lnTo>
                      <a:lnTo>
                        <a:pt x="867" y="1827"/>
                      </a:lnTo>
                      <a:lnTo>
                        <a:pt x="851" y="1825"/>
                      </a:lnTo>
                      <a:lnTo>
                        <a:pt x="834" y="1821"/>
                      </a:lnTo>
                      <a:lnTo>
                        <a:pt x="819" y="1816"/>
                      </a:lnTo>
                      <a:lnTo>
                        <a:pt x="804" y="1809"/>
                      </a:lnTo>
                      <a:lnTo>
                        <a:pt x="789" y="1800"/>
                      </a:lnTo>
                      <a:lnTo>
                        <a:pt x="774" y="1789"/>
                      </a:lnTo>
                      <a:lnTo>
                        <a:pt x="762" y="1778"/>
                      </a:lnTo>
                      <a:lnTo>
                        <a:pt x="70" y="1085"/>
                      </a:lnTo>
                      <a:lnTo>
                        <a:pt x="70" y="1085"/>
                      </a:lnTo>
                      <a:lnTo>
                        <a:pt x="54" y="1067"/>
                      </a:lnTo>
                      <a:lnTo>
                        <a:pt x="41" y="1049"/>
                      </a:lnTo>
                      <a:lnTo>
                        <a:pt x="28" y="1029"/>
                      </a:lnTo>
                      <a:lnTo>
                        <a:pt x="19" y="1007"/>
                      </a:lnTo>
                      <a:lnTo>
                        <a:pt x="11" y="984"/>
                      </a:lnTo>
                      <a:lnTo>
                        <a:pt x="6" y="962"/>
                      </a:lnTo>
                      <a:lnTo>
                        <a:pt x="1" y="938"/>
                      </a:lnTo>
                      <a:lnTo>
                        <a:pt x="0" y="914"/>
                      </a:lnTo>
                      <a:lnTo>
                        <a:pt x="0" y="914"/>
                      </a:lnTo>
                      <a:lnTo>
                        <a:pt x="1" y="890"/>
                      </a:lnTo>
                      <a:lnTo>
                        <a:pt x="5" y="866"/>
                      </a:lnTo>
                      <a:lnTo>
                        <a:pt x="11" y="842"/>
                      </a:lnTo>
                      <a:lnTo>
                        <a:pt x="19" y="821"/>
                      </a:lnTo>
                      <a:lnTo>
                        <a:pt x="28" y="799"/>
                      </a:lnTo>
                      <a:lnTo>
                        <a:pt x="41" y="779"/>
                      </a:lnTo>
                      <a:lnTo>
                        <a:pt x="54" y="760"/>
                      </a:lnTo>
                      <a:lnTo>
                        <a:pt x="70" y="743"/>
                      </a:lnTo>
                      <a:lnTo>
                        <a:pt x="760" y="50"/>
                      </a:lnTo>
                      <a:lnTo>
                        <a:pt x="760" y="50"/>
                      </a:lnTo>
                      <a:lnTo>
                        <a:pt x="773" y="39"/>
                      </a:lnTo>
                      <a:lnTo>
                        <a:pt x="787" y="28"/>
                      </a:lnTo>
                      <a:lnTo>
                        <a:pt x="802" y="19"/>
                      </a:lnTo>
                      <a:lnTo>
                        <a:pt x="817" y="12"/>
                      </a:lnTo>
                      <a:lnTo>
                        <a:pt x="833" y="7"/>
                      </a:lnTo>
                      <a:lnTo>
                        <a:pt x="849" y="3"/>
                      </a:lnTo>
                      <a:lnTo>
                        <a:pt x="865" y="1"/>
                      </a:lnTo>
                      <a:lnTo>
                        <a:pt x="882" y="0"/>
                      </a:lnTo>
                      <a:close/>
                    </a:path>
                  </a:pathLst>
                </a:custGeom>
                <a:solidFill>
                  <a:schemeClr val="tx2">
                    <a:lumMod val="25000"/>
                    <a:lumOff val="75000"/>
                    <a:alpha val="30000"/>
                  </a:schemeClr>
                </a:solidFill>
                <a:ln>
                  <a:noFill/>
                </a:ln>
              </p:spPr>
              <p:txBody>
                <a:bodyPr vert="horz" wrap="square" lIns="91392" tIns="45696" rIns="91392" bIns="45696" numCol="1" anchor="t" anchorCtr="0" compatLnSpc="1">
                  <a:prstTxWarp prst="textNoShape">
                    <a:avLst/>
                  </a:prstTxWarp>
                </a:bodyPr>
                <a:lstStyle/>
                <a:p>
                  <a:pPr marL="0" marR="0" lvl="0" indent="0" algn="l" defTabSz="456788" rtl="0" eaLnBrk="1" fontAlgn="auto" latinLnBrk="0" hangingPunct="1">
                    <a:lnSpc>
                      <a:spcPct val="100000"/>
                    </a:lnSpc>
                    <a:spcBef>
                      <a:spcPts val="400"/>
                    </a:spcBef>
                    <a:spcAft>
                      <a:spcPts val="400"/>
                    </a:spcAft>
                    <a:buClrTx/>
                    <a:buSzTx/>
                    <a:buFont typeface="Arial" panose="020B0604020202020204" pitchFamily="34" charset="0"/>
                    <a:buNone/>
                    <a:tabLst/>
                    <a:defRPr/>
                  </a:pPr>
                  <a:endParaRPr kumimoji="0" lang="en-US" sz="1400" b="0" i="0" u="none" strike="noStrike" kern="1200" cap="none" spc="0" normalizeH="0" baseline="0" noProof="0">
                    <a:ln>
                      <a:noFill/>
                    </a:ln>
                    <a:solidFill>
                      <a:srgbClr val="201F1F"/>
                    </a:solidFill>
                    <a:effectLst/>
                    <a:uLnTx/>
                    <a:uFillTx/>
                    <a:latin typeface="Century Gothic"/>
                    <a:ea typeface="+mn-ea"/>
                    <a:cs typeface="Times New Roman" panose="02020603050405020304" pitchFamily="18" charset="0"/>
                  </a:endParaRPr>
                </a:p>
              </p:txBody>
            </p:sp>
            <p:sp>
              <p:nvSpPr>
                <p:cNvPr id="57" name="Freeform 295">
                  <a:extLst>
                    <a:ext uri="{FF2B5EF4-FFF2-40B4-BE49-F238E27FC236}">
                      <a16:creationId xmlns:a16="http://schemas.microsoft.com/office/drawing/2014/main" id="{20CA717C-7825-42C7-84BC-EEE7BDE4E86C}"/>
                    </a:ext>
                  </a:extLst>
                </p:cNvPr>
                <p:cNvSpPr>
                  <a:spLocks noChangeAspect="1"/>
                </p:cNvSpPr>
                <p:nvPr/>
              </p:nvSpPr>
              <p:spPr bwMode="auto">
                <a:xfrm rot="16200000" flipV="1">
                  <a:off x="6312612" y="5515065"/>
                  <a:ext cx="39166" cy="67799"/>
                </a:xfrm>
                <a:custGeom>
                  <a:avLst/>
                  <a:gdLst>
                    <a:gd name="T0" fmla="*/ 882 w 1056"/>
                    <a:gd name="T1" fmla="*/ 0 h 1828"/>
                    <a:gd name="T2" fmla="*/ 915 w 1056"/>
                    <a:gd name="T3" fmla="*/ 3 h 1828"/>
                    <a:gd name="T4" fmla="*/ 946 w 1056"/>
                    <a:gd name="T5" fmla="*/ 12 h 1828"/>
                    <a:gd name="T6" fmla="*/ 977 w 1056"/>
                    <a:gd name="T7" fmla="*/ 28 h 1828"/>
                    <a:gd name="T8" fmla="*/ 1004 w 1056"/>
                    <a:gd name="T9" fmla="*/ 51 h 1828"/>
                    <a:gd name="T10" fmla="*/ 1015 w 1056"/>
                    <a:gd name="T11" fmla="*/ 64 h 1828"/>
                    <a:gd name="T12" fmla="*/ 1035 w 1056"/>
                    <a:gd name="T13" fmla="*/ 93 h 1828"/>
                    <a:gd name="T14" fmla="*/ 1047 w 1056"/>
                    <a:gd name="T15" fmla="*/ 124 h 1828"/>
                    <a:gd name="T16" fmla="*/ 1054 w 1056"/>
                    <a:gd name="T17" fmla="*/ 157 h 1828"/>
                    <a:gd name="T18" fmla="*/ 1054 w 1056"/>
                    <a:gd name="T19" fmla="*/ 190 h 1828"/>
                    <a:gd name="T20" fmla="*/ 1047 w 1056"/>
                    <a:gd name="T21" fmla="*/ 223 h 1828"/>
                    <a:gd name="T22" fmla="*/ 1035 w 1056"/>
                    <a:gd name="T23" fmla="*/ 253 h 1828"/>
                    <a:gd name="T24" fmla="*/ 1015 w 1056"/>
                    <a:gd name="T25" fmla="*/ 283 h 1828"/>
                    <a:gd name="T26" fmla="*/ 387 w 1056"/>
                    <a:gd name="T27" fmla="*/ 913 h 1828"/>
                    <a:gd name="T28" fmla="*/ 1005 w 1056"/>
                    <a:gd name="T29" fmla="*/ 1533 h 1828"/>
                    <a:gd name="T30" fmla="*/ 1028 w 1056"/>
                    <a:gd name="T31" fmla="*/ 1560 h 1828"/>
                    <a:gd name="T32" fmla="*/ 1044 w 1056"/>
                    <a:gd name="T33" fmla="*/ 1590 h 1828"/>
                    <a:gd name="T34" fmla="*/ 1053 w 1056"/>
                    <a:gd name="T35" fmla="*/ 1621 h 1828"/>
                    <a:gd name="T36" fmla="*/ 1056 w 1056"/>
                    <a:gd name="T37" fmla="*/ 1655 h 1828"/>
                    <a:gd name="T38" fmla="*/ 1053 w 1056"/>
                    <a:gd name="T39" fmla="*/ 1688 h 1828"/>
                    <a:gd name="T40" fmla="*/ 1044 w 1056"/>
                    <a:gd name="T41" fmla="*/ 1720 h 1828"/>
                    <a:gd name="T42" fmla="*/ 1028 w 1056"/>
                    <a:gd name="T43" fmla="*/ 1750 h 1828"/>
                    <a:gd name="T44" fmla="*/ 1005 w 1056"/>
                    <a:gd name="T45" fmla="*/ 1777 h 1828"/>
                    <a:gd name="T46" fmla="*/ 993 w 1056"/>
                    <a:gd name="T47" fmla="*/ 1789 h 1828"/>
                    <a:gd name="T48" fmla="*/ 964 w 1056"/>
                    <a:gd name="T49" fmla="*/ 1809 h 1828"/>
                    <a:gd name="T50" fmla="*/ 933 w 1056"/>
                    <a:gd name="T51" fmla="*/ 1821 h 1828"/>
                    <a:gd name="T52" fmla="*/ 900 w 1056"/>
                    <a:gd name="T53" fmla="*/ 1827 h 1828"/>
                    <a:gd name="T54" fmla="*/ 867 w 1056"/>
                    <a:gd name="T55" fmla="*/ 1827 h 1828"/>
                    <a:gd name="T56" fmla="*/ 834 w 1056"/>
                    <a:gd name="T57" fmla="*/ 1821 h 1828"/>
                    <a:gd name="T58" fmla="*/ 804 w 1056"/>
                    <a:gd name="T59" fmla="*/ 1809 h 1828"/>
                    <a:gd name="T60" fmla="*/ 774 w 1056"/>
                    <a:gd name="T61" fmla="*/ 1789 h 1828"/>
                    <a:gd name="T62" fmla="*/ 70 w 1056"/>
                    <a:gd name="T63" fmla="*/ 1085 h 1828"/>
                    <a:gd name="T64" fmla="*/ 54 w 1056"/>
                    <a:gd name="T65" fmla="*/ 1067 h 1828"/>
                    <a:gd name="T66" fmla="*/ 28 w 1056"/>
                    <a:gd name="T67" fmla="*/ 1029 h 1828"/>
                    <a:gd name="T68" fmla="*/ 11 w 1056"/>
                    <a:gd name="T69" fmla="*/ 984 h 1828"/>
                    <a:gd name="T70" fmla="*/ 1 w 1056"/>
                    <a:gd name="T71" fmla="*/ 938 h 1828"/>
                    <a:gd name="T72" fmla="*/ 0 w 1056"/>
                    <a:gd name="T73" fmla="*/ 914 h 1828"/>
                    <a:gd name="T74" fmla="*/ 5 w 1056"/>
                    <a:gd name="T75" fmla="*/ 866 h 1828"/>
                    <a:gd name="T76" fmla="*/ 19 w 1056"/>
                    <a:gd name="T77" fmla="*/ 821 h 1828"/>
                    <a:gd name="T78" fmla="*/ 41 w 1056"/>
                    <a:gd name="T79" fmla="*/ 779 h 1828"/>
                    <a:gd name="T80" fmla="*/ 70 w 1056"/>
                    <a:gd name="T81" fmla="*/ 743 h 1828"/>
                    <a:gd name="T82" fmla="*/ 760 w 1056"/>
                    <a:gd name="T83" fmla="*/ 50 h 1828"/>
                    <a:gd name="T84" fmla="*/ 787 w 1056"/>
                    <a:gd name="T85" fmla="*/ 28 h 1828"/>
                    <a:gd name="T86" fmla="*/ 817 w 1056"/>
                    <a:gd name="T87" fmla="*/ 12 h 1828"/>
                    <a:gd name="T88" fmla="*/ 849 w 1056"/>
                    <a:gd name="T89" fmla="*/ 3 h 1828"/>
                    <a:gd name="T90" fmla="*/ 882 w 1056"/>
                    <a:gd name="T91" fmla="*/ 0 h 1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056" h="1828">
                      <a:moveTo>
                        <a:pt x="882" y="0"/>
                      </a:moveTo>
                      <a:lnTo>
                        <a:pt x="882" y="0"/>
                      </a:lnTo>
                      <a:lnTo>
                        <a:pt x="899" y="1"/>
                      </a:lnTo>
                      <a:lnTo>
                        <a:pt x="915" y="3"/>
                      </a:lnTo>
                      <a:lnTo>
                        <a:pt x="931" y="7"/>
                      </a:lnTo>
                      <a:lnTo>
                        <a:pt x="946" y="12"/>
                      </a:lnTo>
                      <a:lnTo>
                        <a:pt x="962" y="19"/>
                      </a:lnTo>
                      <a:lnTo>
                        <a:pt x="977" y="28"/>
                      </a:lnTo>
                      <a:lnTo>
                        <a:pt x="990" y="39"/>
                      </a:lnTo>
                      <a:lnTo>
                        <a:pt x="1004" y="51"/>
                      </a:lnTo>
                      <a:lnTo>
                        <a:pt x="1004" y="51"/>
                      </a:lnTo>
                      <a:lnTo>
                        <a:pt x="1015" y="64"/>
                      </a:lnTo>
                      <a:lnTo>
                        <a:pt x="1025" y="78"/>
                      </a:lnTo>
                      <a:lnTo>
                        <a:pt x="1035" y="93"/>
                      </a:lnTo>
                      <a:lnTo>
                        <a:pt x="1041" y="108"/>
                      </a:lnTo>
                      <a:lnTo>
                        <a:pt x="1047" y="124"/>
                      </a:lnTo>
                      <a:lnTo>
                        <a:pt x="1051" y="140"/>
                      </a:lnTo>
                      <a:lnTo>
                        <a:pt x="1054" y="157"/>
                      </a:lnTo>
                      <a:lnTo>
                        <a:pt x="1054" y="174"/>
                      </a:lnTo>
                      <a:lnTo>
                        <a:pt x="1054" y="190"/>
                      </a:lnTo>
                      <a:lnTo>
                        <a:pt x="1050" y="207"/>
                      </a:lnTo>
                      <a:lnTo>
                        <a:pt x="1047" y="223"/>
                      </a:lnTo>
                      <a:lnTo>
                        <a:pt x="1041" y="238"/>
                      </a:lnTo>
                      <a:lnTo>
                        <a:pt x="1035" y="253"/>
                      </a:lnTo>
                      <a:lnTo>
                        <a:pt x="1025" y="268"/>
                      </a:lnTo>
                      <a:lnTo>
                        <a:pt x="1015" y="283"/>
                      </a:lnTo>
                      <a:lnTo>
                        <a:pt x="1004" y="295"/>
                      </a:lnTo>
                      <a:lnTo>
                        <a:pt x="387" y="913"/>
                      </a:lnTo>
                      <a:lnTo>
                        <a:pt x="1005" y="1533"/>
                      </a:lnTo>
                      <a:lnTo>
                        <a:pt x="1005" y="1533"/>
                      </a:lnTo>
                      <a:lnTo>
                        <a:pt x="1018" y="1545"/>
                      </a:lnTo>
                      <a:lnTo>
                        <a:pt x="1028" y="1560"/>
                      </a:lnTo>
                      <a:lnTo>
                        <a:pt x="1036" y="1575"/>
                      </a:lnTo>
                      <a:lnTo>
                        <a:pt x="1044" y="1590"/>
                      </a:lnTo>
                      <a:lnTo>
                        <a:pt x="1049" y="1605"/>
                      </a:lnTo>
                      <a:lnTo>
                        <a:pt x="1053" y="1621"/>
                      </a:lnTo>
                      <a:lnTo>
                        <a:pt x="1055" y="1638"/>
                      </a:lnTo>
                      <a:lnTo>
                        <a:pt x="1056" y="1655"/>
                      </a:lnTo>
                      <a:lnTo>
                        <a:pt x="1055" y="1671"/>
                      </a:lnTo>
                      <a:lnTo>
                        <a:pt x="1053" y="1688"/>
                      </a:lnTo>
                      <a:lnTo>
                        <a:pt x="1049" y="1704"/>
                      </a:lnTo>
                      <a:lnTo>
                        <a:pt x="1044" y="1720"/>
                      </a:lnTo>
                      <a:lnTo>
                        <a:pt x="1037" y="1735"/>
                      </a:lnTo>
                      <a:lnTo>
                        <a:pt x="1028" y="1750"/>
                      </a:lnTo>
                      <a:lnTo>
                        <a:pt x="1018" y="1764"/>
                      </a:lnTo>
                      <a:lnTo>
                        <a:pt x="1005" y="1777"/>
                      </a:lnTo>
                      <a:lnTo>
                        <a:pt x="1005" y="1777"/>
                      </a:lnTo>
                      <a:lnTo>
                        <a:pt x="993" y="1789"/>
                      </a:lnTo>
                      <a:lnTo>
                        <a:pt x="979" y="1800"/>
                      </a:lnTo>
                      <a:lnTo>
                        <a:pt x="964" y="1809"/>
                      </a:lnTo>
                      <a:lnTo>
                        <a:pt x="949" y="1816"/>
                      </a:lnTo>
                      <a:lnTo>
                        <a:pt x="933" y="1821"/>
                      </a:lnTo>
                      <a:lnTo>
                        <a:pt x="917" y="1825"/>
                      </a:lnTo>
                      <a:lnTo>
                        <a:pt x="900" y="1827"/>
                      </a:lnTo>
                      <a:lnTo>
                        <a:pt x="884" y="1828"/>
                      </a:lnTo>
                      <a:lnTo>
                        <a:pt x="867" y="1827"/>
                      </a:lnTo>
                      <a:lnTo>
                        <a:pt x="851" y="1825"/>
                      </a:lnTo>
                      <a:lnTo>
                        <a:pt x="834" y="1821"/>
                      </a:lnTo>
                      <a:lnTo>
                        <a:pt x="819" y="1816"/>
                      </a:lnTo>
                      <a:lnTo>
                        <a:pt x="804" y="1809"/>
                      </a:lnTo>
                      <a:lnTo>
                        <a:pt x="789" y="1800"/>
                      </a:lnTo>
                      <a:lnTo>
                        <a:pt x="774" y="1789"/>
                      </a:lnTo>
                      <a:lnTo>
                        <a:pt x="762" y="1778"/>
                      </a:lnTo>
                      <a:lnTo>
                        <a:pt x="70" y="1085"/>
                      </a:lnTo>
                      <a:lnTo>
                        <a:pt x="70" y="1085"/>
                      </a:lnTo>
                      <a:lnTo>
                        <a:pt x="54" y="1067"/>
                      </a:lnTo>
                      <a:lnTo>
                        <a:pt x="41" y="1049"/>
                      </a:lnTo>
                      <a:lnTo>
                        <a:pt x="28" y="1029"/>
                      </a:lnTo>
                      <a:lnTo>
                        <a:pt x="19" y="1007"/>
                      </a:lnTo>
                      <a:lnTo>
                        <a:pt x="11" y="984"/>
                      </a:lnTo>
                      <a:lnTo>
                        <a:pt x="6" y="962"/>
                      </a:lnTo>
                      <a:lnTo>
                        <a:pt x="1" y="938"/>
                      </a:lnTo>
                      <a:lnTo>
                        <a:pt x="0" y="914"/>
                      </a:lnTo>
                      <a:lnTo>
                        <a:pt x="0" y="914"/>
                      </a:lnTo>
                      <a:lnTo>
                        <a:pt x="1" y="890"/>
                      </a:lnTo>
                      <a:lnTo>
                        <a:pt x="5" y="866"/>
                      </a:lnTo>
                      <a:lnTo>
                        <a:pt x="11" y="842"/>
                      </a:lnTo>
                      <a:lnTo>
                        <a:pt x="19" y="821"/>
                      </a:lnTo>
                      <a:lnTo>
                        <a:pt x="28" y="799"/>
                      </a:lnTo>
                      <a:lnTo>
                        <a:pt x="41" y="779"/>
                      </a:lnTo>
                      <a:lnTo>
                        <a:pt x="54" y="760"/>
                      </a:lnTo>
                      <a:lnTo>
                        <a:pt x="70" y="743"/>
                      </a:lnTo>
                      <a:lnTo>
                        <a:pt x="760" y="50"/>
                      </a:lnTo>
                      <a:lnTo>
                        <a:pt x="760" y="50"/>
                      </a:lnTo>
                      <a:lnTo>
                        <a:pt x="773" y="39"/>
                      </a:lnTo>
                      <a:lnTo>
                        <a:pt x="787" y="28"/>
                      </a:lnTo>
                      <a:lnTo>
                        <a:pt x="802" y="19"/>
                      </a:lnTo>
                      <a:lnTo>
                        <a:pt x="817" y="12"/>
                      </a:lnTo>
                      <a:lnTo>
                        <a:pt x="833" y="7"/>
                      </a:lnTo>
                      <a:lnTo>
                        <a:pt x="849" y="3"/>
                      </a:lnTo>
                      <a:lnTo>
                        <a:pt x="865" y="1"/>
                      </a:lnTo>
                      <a:lnTo>
                        <a:pt x="882" y="0"/>
                      </a:lnTo>
                      <a:close/>
                    </a:path>
                  </a:pathLst>
                </a:custGeom>
                <a:solidFill>
                  <a:schemeClr val="tx2">
                    <a:lumMod val="25000"/>
                    <a:lumOff val="75000"/>
                    <a:alpha val="30000"/>
                  </a:schemeClr>
                </a:solidFill>
                <a:ln>
                  <a:noFill/>
                </a:ln>
              </p:spPr>
              <p:txBody>
                <a:bodyPr vert="horz" wrap="square" lIns="91392" tIns="45696" rIns="91392" bIns="45696" numCol="1" anchor="t" anchorCtr="0" compatLnSpc="1">
                  <a:prstTxWarp prst="textNoShape">
                    <a:avLst/>
                  </a:prstTxWarp>
                </a:bodyPr>
                <a:lstStyle/>
                <a:p>
                  <a:pPr marL="0" marR="0" lvl="0" indent="0" algn="l" defTabSz="456788" rtl="0" eaLnBrk="1" fontAlgn="auto" latinLnBrk="0" hangingPunct="1">
                    <a:lnSpc>
                      <a:spcPct val="100000"/>
                    </a:lnSpc>
                    <a:spcBef>
                      <a:spcPts val="400"/>
                    </a:spcBef>
                    <a:spcAft>
                      <a:spcPts val="400"/>
                    </a:spcAft>
                    <a:buClrTx/>
                    <a:buSzTx/>
                    <a:buFont typeface="Arial" panose="020B0604020202020204" pitchFamily="34" charset="0"/>
                    <a:buNone/>
                    <a:tabLst/>
                    <a:defRPr/>
                  </a:pPr>
                  <a:endParaRPr kumimoji="0" lang="en-US" sz="1400" b="0" i="0" u="none" strike="noStrike" kern="1200" cap="none" spc="0" normalizeH="0" baseline="0" noProof="0">
                    <a:ln>
                      <a:noFill/>
                    </a:ln>
                    <a:solidFill>
                      <a:srgbClr val="201F1F"/>
                    </a:solidFill>
                    <a:effectLst/>
                    <a:uLnTx/>
                    <a:uFillTx/>
                    <a:latin typeface="Century Gothic"/>
                    <a:ea typeface="+mn-ea"/>
                    <a:cs typeface="Times New Roman" panose="02020603050405020304" pitchFamily="18" charset="0"/>
                  </a:endParaRPr>
                </a:p>
              </p:txBody>
            </p:sp>
          </p:grpSp>
        </p:grpSp>
        <p:sp>
          <p:nvSpPr>
            <p:cNvPr id="53" name="Freeform 82">
              <a:extLst>
                <a:ext uri="{FF2B5EF4-FFF2-40B4-BE49-F238E27FC236}">
                  <a16:creationId xmlns:a16="http://schemas.microsoft.com/office/drawing/2014/main" id="{5E35E9E4-46A1-4D53-815C-74D26184E981}"/>
                </a:ext>
              </a:extLst>
            </p:cNvPr>
            <p:cNvSpPr>
              <a:spLocks noChangeAspect="1" noEditPoints="1"/>
            </p:cNvSpPr>
            <p:nvPr/>
          </p:nvSpPr>
          <p:spPr bwMode="auto">
            <a:xfrm>
              <a:off x="8212973" y="4916313"/>
              <a:ext cx="234416" cy="189377"/>
            </a:xfrm>
            <a:custGeom>
              <a:avLst/>
              <a:gdLst>
                <a:gd name="T0" fmla="*/ 1461 w 2592"/>
                <a:gd name="T1" fmla="*/ 2016 h 2094"/>
                <a:gd name="T2" fmla="*/ 1295 w 2592"/>
                <a:gd name="T3" fmla="*/ 2094 h 2094"/>
                <a:gd name="T4" fmla="*/ 1145 w 2592"/>
                <a:gd name="T5" fmla="*/ 2031 h 2094"/>
                <a:gd name="T6" fmla="*/ 1081 w 2592"/>
                <a:gd name="T7" fmla="*/ 1880 h 2094"/>
                <a:gd name="T8" fmla="*/ 1160 w 2592"/>
                <a:gd name="T9" fmla="*/ 1714 h 2094"/>
                <a:gd name="T10" fmla="*/ 1317 w 2592"/>
                <a:gd name="T11" fmla="*/ 1666 h 2094"/>
                <a:gd name="T12" fmla="*/ 1474 w 2592"/>
                <a:gd name="T13" fmla="*/ 1759 h 2094"/>
                <a:gd name="T14" fmla="*/ 2547 w 2592"/>
                <a:gd name="T15" fmla="*/ 464 h 2094"/>
                <a:gd name="T16" fmla="*/ 2077 w 2592"/>
                <a:gd name="T17" fmla="*/ 167 h 2094"/>
                <a:gd name="T18" fmla="*/ 1612 w 2592"/>
                <a:gd name="T19" fmla="*/ 26 h 2094"/>
                <a:gd name="T20" fmla="*/ 1125 w 2592"/>
                <a:gd name="T21" fmla="*/ 8 h 2094"/>
                <a:gd name="T22" fmla="*/ 655 w 2592"/>
                <a:gd name="T23" fmla="*/ 114 h 2094"/>
                <a:gd name="T24" fmla="*/ 221 w 2592"/>
                <a:gd name="T25" fmla="*/ 339 h 2094"/>
                <a:gd name="T26" fmla="*/ 12 w 2592"/>
                <a:gd name="T27" fmla="*/ 514 h 2094"/>
                <a:gd name="T28" fmla="*/ 11 w 2592"/>
                <a:gd name="T29" fmla="*/ 621 h 2094"/>
                <a:gd name="T30" fmla="*/ 88 w 2592"/>
                <a:gd name="T31" fmla="*/ 693 h 2094"/>
                <a:gd name="T32" fmla="*/ 181 w 2592"/>
                <a:gd name="T33" fmla="*/ 686 h 2094"/>
                <a:gd name="T34" fmla="*/ 403 w 2592"/>
                <a:gd name="T35" fmla="*/ 522 h 2094"/>
                <a:gd name="T36" fmla="*/ 785 w 2592"/>
                <a:gd name="T37" fmla="*/ 339 h 2094"/>
                <a:gd name="T38" fmla="*/ 1195 w 2592"/>
                <a:gd name="T39" fmla="*/ 259 h 2094"/>
                <a:gd name="T40" fmla="*/ 1617 w 2592"/>
                <a:gd name="T41" fmla="*/ 287 h 2094"/>
                <a:gd name="T42" fmla="*/ 2022 w 2592"/>
                <a:gd name="T43" fmla="*/ 422 h 2094"/>
                <a:gd name="T44" fmla="*/ 2382 w 2592"/>
                <a:gd name="T45" fmla="*/ 658 h 2094"/>
                <a:gd name="T46" fmla="*/ 2486 w 2592"/>
                <a:gd name="T47" fmla="*/ 686 h 2094"/>
                <a:gd name="T48" fmla="*/ 2570 w 2592"/>
                <a:gd name="T49" fmla="*/ 634 h 2094"/>
                <a:gd name="T50" fmla="*/ 2587 w 2592"/>
                <a:gd name="T51" fmla="*/ 527 h 2094"/>
                <a:gd name="T52" fmla="*/ 2219 w 2592"/>
                <a:gd name="T53" fmla="*/ 882 h 2094"/>
                <a:gd name="T54" fmla="*/ 1874 w 2592"/>
                <a:gd name="T55" fmla="*/ 671 h 2094"/>
                <a:gd name="T56" fmla="*/ 1534 w 2592"/>
                <a:gd name="T57" fmla="*/ 570 h 2094"/>
                <a:gd name="T58" fmla="*/ 1177 w 2592"/>
                <a:gd name="T59" fmla="*/ 554 h 2094"/>
                <a:gd name="T60" fmla="*/ 831 w 2592"/>
                <a:gd name="T61" fmla="*/ 625 h 2094"/>
                <a:gd name="T62" fmla="*/ 506 w 2592"/>
                <a:gd name="T63" fmla="*/ 780 h 2094"/>
                <a:gd name="T64" fmla="*/ 341 w 2592"/>
                <a:gd name="T65" fmla="*/ 913 h 2094"/>
                <a:gd name="T66" fmla="*/ 334 w 2592"/>
                <a:gd name="T67" fmla="*/ 1020 h 2094"/>
                <a:gd name="T68" fmla="*/ 403 w 2592"/>
                <a:gd name="T69" fmla="*/ 1092 h 2094"/>
                <a:gd name="T70" fmla="*/ 510 w 2592"/>
                <a:gd name="T71" fmla="*/ 1087 h 2094"/>
                <a:gd name="T72" fmla="*/ 699 w 2592"/>
                <a:gd name="T73" fmla="*/ 961 h 2094"/>
                <a:gd name="T74" fmla="*/ 972 w 2592"/>
                <a:gd name="T75" fmla="*/ 849 h 2094"/>
                <a:gd name="T76" fmla="*/ 1262 w 2592"/>
                <a:gd name="T77" fmla="*/ 805 h 2094"/>
                <a:gd name="T78" fmla="*/ 1524 w 2592"/>
                <a:gd name="T79" fmla="*/ 827 h 2094"/>
                <a:gd name="T80" fmla="*/ 1839 w 2592"/>
                <a:gd name="T81" fmla="*/ 935 h 2094"/>
                <a:gd name="T82" fmla="*/ 2068 w 2592"/>
                <a:gd name="T83" fmla="*/ 1086 h 2094"/>
                <a:gd name="T84" fmla="*/ 2153 w 2592"/>
                <a:gd name="T85" fmla="*/ 1107 h 2094"/>
                <a:gd name="T86" fmla="*/ 2245 w 2592"/>
                <a:gd name="T87" fmla="*/ 1050 h 2094"/>
                <a:gd name="T88" fmla="*/ 2260 w 2592"/>
                <a:gd name="T89" fmla="*/ 943 h 2094"/>
                <a:gd name="T90" fmla="*/ 1898 w 2592"/>
                <a:gd name="T91" fmla="*/ 1301 h 2094"/>
                <a:gd name="T92" fmla="*/ 1675 w 2592"/>
                <a:gd name="T93" fmla="*/ 1167 h 2094"/>
                <a:gd name="T94" fmla="*/ 1427 w 2592"/>
                <a:gd name="T95" fmla="*/ 1097 h 2094"/>
                <a:gd name="T96" fmla="*/ 968 w 2592"/>
                <a:gd name="T97" fmla="*/ 1146 h 2094"/>
                <a:gd name="T98" fmla="*/ 674 w 2592"/>
                <a:gd name="T99" fmla="*/ 1319 h 2094"/>
                <a:gd name="T100" fmla="*/ 647 w 2592"/>
                <a:gd name="T101" fmla="*/ 1423 h 2094"/>
                <a:gd name="T102" fmla="*/ 702 w 2592"/>
                <a:gd name="T103" fmla="*/ 1506 h 2094"/>
                <a:gd name="T104" fmla="*/ 807 w 2592"/>
                <a:gd name="T105" fmla="*/ 1524 h 2094"/>
                <a:gd name="T106" fmla="*/ 983 w 2592"/>
                <a:gd name="T107" fmla="*/ 1417 h 2094"/>
                <a:gd name="T108" fmla="*/ 1315 w 2592"/>
                <a:gd name="T109" fmla="*/ 1344 h 2094"/>
                <a:gd name="T110" fmla="*/ 1631 w 2592"/>
                <a:gd name="T111" fmla="*/ 1429 h 2094"/>
                <a:gd name="T112" fmla="*/ 1787 w 2592"/>
                <a:gd name="T113" fmla="*/ 1525 h 2094"/>
                <a:gd name="T114" fmla="*/ 1885 w 2592"/>
                <a:gd name="T115" fmla="*/ 1510 h 2094"/>
                <a:gd name="T116" fmla="*/ 1944 w 2592"/>
                <a:gd name="T117" fmla="*/ 1423 h 2094"/>
                <a:gd name="T118" fmla="*/ 1918 w 2592"/>
                <a:gd name="T119" fmla="*/ 1321 h 20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592" h="2094">
                  <a:moveTo>
                    <a:pt x="1511" y="1880"/>
                  </a:moveTo>
                  <a:lnTo>
                    <a:pt x="1511" y="1880"/>
                  </a:lnTo>
                  <a:lnTo>
                    <a:pt x="1509" y="1902"/>
                  </a:lnTo>
                  <a:lnTo>
                    <a:pt x="1505" y="1923"/>
                  </a:lnTo>
                  <a:lnTo>
                    <a:pt x="1501" y="1943"/>
                  </a:lnTo>
                  <a:lnTo>
                    <a:pt x="1493" y="1962"/>
                  </a:lnTo>
                  <a:lnTo>
                    <a:pt x="1484" y="1982"/>
                  </a:lnTo>
                  <a:lnTo>
                    <a:pt x="1474" y="1999"/>
                  </a:lnTo>
                  <a:lnTo>
                    <a:pt x="1461" y="2016"/>
                  </a:lnTo>
                  <a:lnTo>
                    <a:pt x="1447" y="2031"/>
                  </a:lnTo>
                  <a:lnTo>
                    <a:pt x="1432" y="2045"/>
                  </a:lnTo>
                  <a:lnTo>
                    <a:pt x="1416" y="2057"/>
                  </a:lnTo>
                  <a:lnTo>
                    <a:pt x="1398" y="2068"/>
                  </a:lnTo>
                  <a:lnTo>
                    <a:pt x="1379" y="2076"/>
                  </a:lnTo>
                  <a:lnTo>
                    <a:pt x="1360" y="2084"/>
                  </a:lnTo>
                  <a:lnTo>
                    <a:pt x="1339" y="2090"/>
                  </a:lnTo>
                  <a:lnTo>
                    <a:pt x="1317" y="2093"/>
                  </a:lnTo>
                  <a:lnTo>
                    <a:pt x="1295" y="2094"/>
                  </a:lnTo>
                  <a:lnTo>
                    <a:pt x="1295" y="2094"/>
                  </a:lnTo>
                  <a:lnTo>
                    <a:pt x="1275" y="2093"/>
                  </a:lnTo>
                  <a:lnTo>
                    <a:pt x="1253" y="2090"/>
                  </a:lnTo>
                  <a:lnTo>
                    <a:pt x="1232" y="2084"/>
                  </a:lnTo>
                  <a:lnTo>
                    <a:pt x="1213" y="2076"/>
                  </a:lnTo>
                  <a:lnTo>
                    <a:pt x="1194" y="2068"/>
                  </a:lnTo>
                  <a:lnTo>
                    <a:pt x="1176" y="2057"/>
                  </a:lnTo>
                  <a:lnTo>
                    <a:pt x="1160" y="2045"/>
                  </a:lnTo>
                  <a:lnTo>
                    <a:pt x="1145" y="2031"/>
                  </a:lnTo>
                  <a:lnTo>
                    <a:pt x="1131" y="2016"/>
                  </a:lnTo>
                  <a:lnTo>
                    <a:pt x="1118" y="1999"/>
                  </a:lnTo>
                  <a:lnTo>
                    <a:pt x="1108" y="1982"/>
                  </a:lnTo>
                  <a:lnTo>
                    <a:pt x="1098" y="1962"/>
                  </a:lnTo>
                  <a:lnTo>
                    <a:pt x="1091" y="1943"/>
                  </a:lnTo>
                  <a:lnTo>
                    <a:pt x="1086" y="1923"/>
                  </a:lnTo>
                  <a:lnTo>
                    <a:pt x="1083" y="1902"/>
                  </a:lnTo>
                  <a:lnTo>
                    <a:pt x="1081" y="1880"/>
                  </a:lnTo>
                  <a:lnTo>
                    <a:pt x="1081" y="1880"/>
                  </a:lnTo>
                  <a:lnTo>
                    <a:pt x="1083" y="1858"/>
                  </a:lnTo>
                  <a:lnTo>
                    <a:pt x="1086" y="1836"/>
                  </a:lnTo>
                  <a:lnTo>
                    <a:pt x="1091" y="1816"/>
                  </a:lnTo>
                  <a:lnTo>
                    <a:pt x="1098" y="1796"/>
                  </a:lnTo>
                  <a:lnTo>
                    <a:pt x="1108" y="1777"/>
                  </a:lnTo>
                  <a:lnTo>
                    <a:pt x="1118" y="1759"/>
                  </a:lnTo>
                  <a:lnTo>
                    <a:pt x="1131" y="1743"/>
                  </a:lnTo>
                  <a:lnTo>
                    <a:pt x="1145" y="1728"/>
                  </a:lnTo>
                  <a:lnTo>
                    <a:pt x="1160" y="1714"/>
                  </a:lnTo>
                  <a:lnTo>
                    <a:pt x="1176" y="1702"/>
                  </a:lnTo>
                  <a:lnTo>
                    <a:pt x="1194" y="1691"/>
                  </a:lnTo>
                  <a:lnTo>
                    <a:pt x="1213" y="1683"/>
                  </a:lnTo>
                  <a:lnTo>
                    <a:pt x="1232" y="1674"/>
                  </a:lnTo>
                  <a:lnTo>
                    <a:pt x="1253" y="1670"/>
                  </a:lnTo>
                  <a:lnTo>
                    <a:pt x="1275" y="1666"/>
                  </a:lnTo>
                  <a:lnTo>
                    <a:pt x="1295" y="1665"/>
                  </a:lnTo>
                  <a:lnTo>
                    <a:pt x="1295" y="1665"/>
                  </a:lnTo>
                  <a:lnTo>
                    <a:pt x="1317" y="1666"/>
                  </a:lnTo>
                  <a:lnTo>
                    <a:pt x="1339" y="1670"/>
                  </a:lnTo>
                  <a:lnTo>
                    <a:pt x="1360" y="1674"/>
                  </a:lnTo>
                  <a:lnTo>
                    <a:pt x="1379" y="1683"/>
                  </a:lnTo>
                  <a:lnTo>
                    <a:pt x="1398" y="1691"/>
                  </a:lnTo>
                  <a:lnTo>
                    <a:pt x="1416" y="1702"/>
                  </a:lnTo>
                  <a:lnTo>
                    <a:pt x="1432" y="1714"/>
                  </a:lnTo>
                  <a:lnTo>
                    <a:pt x="1447" y="1728"/>
                  </a:lnTo>
                  <a:lnTo>
                    <a:pt x="1461" y="1743"/>
                  </a:lnTo>
                  <a:lnTo>
                    <a:pt x="1474" y="1759"/>
                  </a:lnTo>
                  <a:lnTo>
                    <a:pt x="1484" y="1777"/>
                  </a:lnTo>
                  <a:lnTo>
                    <a:pt x="1493" y="1796"/>
                  </a:lnTo>
                  <a:lnTo>
                    <a:pt x="1501" y="1816"/>
                  </a:lnTo>
                  <a:lnTo>
                    <a:pt x="1505" y="1836"/>
                  </a:lnTo>
                  <a:lnTo>
                    <a:pt x="1509" y="1858"/>
                  </a:lnTo>
                  <a:lnTo>
                    <a:pt x="1511" y="1880"/>
                  </a:lnTo>
                  <a:lnTo>
                    <a:pt x="1511" y="1880"/>
                  </a:lnTo>
                  <a:close/>
                  <a:moveTo>
                    <a:pt x="2547" y="464"/>
                  </a:moveTo>
                  <a:lnTo>
                    <a:pt x="2547" y="464"/>
                  </a:lnTo>
                  <a:lnTo>
                    <a:pt x="2499" y="424"/>
                  </a:lnTo>
                  <a:lnTo>
                    <a:pt x="2449" y="387"/>
                  </a:lnTo>
                  <a:lnTo>
                    <a:pt x="2399" y="350"/>
                  </a:lnTo>
                  <a:lnTo>
                    <a:pt x="2348" y="315"/>
                  </a:lnTo>
                  <a:lnTo>
                    <a:pt x="2296" y="282"/>
                  </a:lnTo>
                  <a:lnTo>
                    <a:pt x="2242" y="251"/>
                  </a:lnTo>
                  <a:lnTo>
                    <a:pt x="2188" y="221"/>
                  </a:lnTo>
                  <a:lnTo>
                    <a:pt x="2133" y="193"/>
                  </a:lnTo>
                  <a:lnTo>
                    <a:pt x="2077" y="167"/>
                  </a:lnTo>
                  <a:lnTo>
                    <a:pt x="2020" y="143"/>
                  </a:lnTo>
                  <a:lnTo>
                    <a:pt x="1963" y="121"/>
                  </a:lnTo>
                  <a:lnTo>
                    <a:pt x="1905" y="100"/>
                  </a:lnTo>
                  <a:lnTo>
                    <a:pt x="1846" y="81"/>
                  </a:lnTo>
                  <a:lnTo>
                    <a:pt x="1786" y="64"/>
                  </a:lnTo>
                  <a:lnTo>
                    <a:pt x="1727" y="49"/>
                  </a:lnTo>
                  <a:lnTo>
                    <a:pt x="1667" y="36"/>
                  </a:lnTo>
                  <a:lnTo>
                    <a:pt x="1667" y="36"/>
                  </a:lnTo>
                  <a:lnTo>
                    <a:pt x="1612" y="26"/>
                  </a:lnTo>
                  <a:lnTo>
                    <a:pt x="1558" y="18"/>
                  </a:lnTo>
                  <a:lnTo>
                    <a:pt x="1504" y="11"/>
                  </a:lnTo>
                  <a:lnTo>
                    <a:pt x="1450" y="7"/>
                  </a:lnTo>
                  <a:lnTo>
                    <a:pt x="1395" y="3"/>
                  </a:lnTo>
                  <a:lnTo>
                    <a:pt x="1342" y="1"/>
                  </a:lnTo>
                  <a:lnTo>
                    <a:pt x="1287" y="0"/>
                  </a:lnTo>
                  <a:lnTo>
                    <a:pt x="1234" y="1"/>
                  </a:lnTo>
                  <a:lnTo>
                    <a:pt x="1179" y="4"/>
                  </a:lnTo>
                  <a:lnTo>
                    <a:pt x="1125" y="8"/>
                  </a:lnTo>
                  <a:lnTo>
                    <a:pt x="1072" y="14"/>
                  </a:lnTo>
                  <a:lnTo>
                    <a:pt x="1018" y="22"/>
                  </a:lnTo>
                  <a:lnTo>
                    <a:pt x="966" y="30"/>
                  </a:lnTo>
                  <a:lnTo>
                    <a:pt x="913" y="40"/>
                  </a:lnTo>
                  <a:lnTo>
                    <a:pt x="861" y="52"/>
                  </a:lnTo>
                  <a:lnTo>
                    <a:pt x="809" y="66"/>
                  </a:lnTo>
                  <a:lnTo>
                    <a:pt x="757" y="80"/>
                  </a:lnTo>
                  <a:lnTo>
                    <a:pt x="706" y="96"/>
                  </a:lnTo>
                  <a:lnTo>
                    <a:pt x="655" y="114"/>
                  </a:lnTo>
                  <a:lnTo>
                    <a:pt x="604" y="133"/>
                  </a:lnTo>
                  <a:lnTo>
                    <a:pt x="555" y="154"/>
                  </a:lnTo>
                  <a:lnTo>
                    <a:pt x="504" y="176"/>
                  </a:lnTo>
                  <a:lnTo>
                    <a:pt x="456" y="199"/>
                  </a:lnTo>
                  <a:lnTo>
                    <a:pt x="407" y="225"/>
                  </a:lnTo>
                  <a:lnTo>
                    <a:pt x="360" y="251"/>
                  </a:lnTo>
                  <a:lnTo>
                    <a:pt x="313" y="278"/>
                  </a:lnTo>
                  <a:lnTo>
                    <a:pt x="266" y="307"/>
                  </a:lnTo>
                  <a:lnTo>
                    <a:pt x="221" y="339"/>
                  </a:lnTo>
                  <a:lnTo>
                    <a:pt x="175" y="370"/>
                  </a:lnTo>
                  <a:lnTo>
                    <a:pt x="130" y="403"/>
                  </a:lnTo>
                  <a:lnTo>
                    <a:pt x="86" y="439"/>
                  </a:lnTo>
                  <a:lnTo>
                    <a:pt x="44" y="474"/>
                  </a:lnTo>
                  <a:lnTo>
                    <a:pt x="44" y="474"/>
                  </a:lnTo>
                  <a:lnTo>
                    <a:pt x="34" y="483"/>
                  </a:lnTo>
                  <a:lnTo>
                    <a:pt x="26" y="494"/>
                  </a:lnTo>
                  <a:lnTo>
                    <a:pt x="19" y="503"/>
                  </a:lnTo>
                  <a:lnTo>
                    <a:pt x="12" y="514"/>
                  </a:lnTo>
                  <a:lnTo>
                    <a:pt x="8" y="525"/>
                  </a:lnTo>
                  <a:lnTo>
                    <a:pt x="4" y="538"/>
                  </a:lnTo>
                  <a:lnTo>
                    <a:pt x="1" y="550"/>
                  </a:lnTo>
                  <a:lnTo>
                    <a:pt x="0" y="561"/>
                  </a:lnTo>
                  <a:lnTo>
                    <a:pt x="0" y="573"/>
                  </a:lnTo>
                  <a:lnTo>
                    <a:pt x="0" y="586"/>
                  </a:lnTo>
                  <a:lnTo>
                    <a:pt x="3" y="598"/>
                  </a:lnTo>
                  <a:lnTo>
                    <a:pt x="5" y="610"/>
                  </a:lnTo>
                  <a:lnTo>
                    <a:pt x="11" y="621"/>
                  </a:lnTo>
                  <a:lnTo>
                    <a:pt x="16" y="634"/>
                  </a:lnTo>
                  <a:lnTo>
                    <a:pt x="23" y="643"/>
                  </a:lnTo>
                  <a:lnTo>
                    <a:pt x="30" y="654"/>
                  </a:lnTo>
                  <a:lnTo>
                    <a:pt x="30" y="654"/>
                  </a:lnTo>
                  <a:lnTo>
                    <a:pt x="41" y="664"/>
                  </a:lnTo>
                  <a:lnTo>
                    <a:pt x="52" y="673"/>
                  </a:lnTo>
                  <a:lnTo>
                    <a:pt x="63" y="680"/>
                  </a:lnTo>
                  <a:lnTo>
                    <a:pt x="75" y="687"/>
                  </a:lnTo>
                  <a:lnTo>
                    <a:pt x="88" y="693"/>
                  </a:lnTo>
                  <a:lnTo>
                    <a:pt x="100" y="695"/>
                  </a:lnTo>
                  <a:lnTo>
                    <a:pt x="114" y="698"/>
                  </a:lnTo>
                  <a:lnTo>
                    <a:pt x="127" y="698"/>
                  </a:lnTo>
                  <a:lnTo>
                    <a:pt x="127" y="698"/>
                  </a:lnTo>
                  <a:lnTo>
                    <a:pt x="138" y="698"/>
                  </a:lnTo>
                  <a:lnTo>
                    <a:pt x="149" y="697"/>
                  </a:lnTo>
                  <a:lnTo>
                    <a:pt x="160" y="694"/>
                  </a:lnTo>
                  <a:lnTo>
                    <a:pt x="171" y="690"/>
                  </a:lnTo>
                  <a:lnTo>
                    <a:pt x="181" y="686"/>
                  </a:lnTo>
                  <a:lnTo>
                    <a:pt x="192" y="680"/>
                  </a:lnTo>
                  <a:lnTo>
                    <a:pt x="201" y="675"/>
                  </a:lnTo>
                  <a:lnTo>
                    <a:pt x="210" y="666"/>
                  </a:lnTo>
                  <a:lnTo>
                    <a:pt x="210" y="666"/>
                  </a:lnTo>
                  <a:lnTo>
                    <a:pt x="248" y="636"/>
                  </a:lnTo>
                  <a:lnTo>
                    <a:pt x="285" y="606"/>
                  </a:lnTo>
                  <a:lnTo>
                    <a:pt x="325" y="577"/>
                  </a:lnTo>
                  <a:lnTo>
                    <a:pt x="363" y="549"/>
                  </a:lnTo>
                  <a:lnTo>
                    <a:pt x="403" y="522"/>
                  </a:lnTo>
                  <a:lnTo>
                    <a:pt x="444" y="496"/>
                  </a:lnTo>
                  <a:lnTo>
                    <a:pt x="485" y="473"/>
                  </a:lnTo>
                  <a:lnTo>
                    <a:pt x="526" y="450"/>
                  </a:lnTo>
                  <a:lnTo>
                    <a:pt x="569" y="428"/>
                  </a:lnTo>
                  <a:lnTo>
                    <a:pt x="611" y="409"/>
                  </a:lnTo>
                  <a:lnTo>
                    <a:pt x="654" y="389"/>
                  </a:lnTo>
                  <a:lnTo>
                    <a:pt x="696" y="370"/>
                  </a:lnTo>
                  <a:lnTo>
                    <a:pt x="740" y="354"/>
                  </a:lnTo>
                  <a:lnTo>
                    <a:pt x="785" y="339"/>
                  </a:lnTo>
                  <a:lnTo>
                    <a:pt x="829" y="325"/>
                  </a:lnTo>
                  <a:lnTo>
                    <a:pt x="875" y="311"/>
                  </a:lnTo>
                  <a:lnTo>
                    <a:pt x="920" y="300"/>
                  </a:lnTo>
                  <a:lnTo>
                    <a:pt x="965" y="291"/>
                  </a:lnTo>
                  <a:lnTo>
                    <a:pt x="1010" y="281"/>
                  </a:lnTo>
                  <a:lnTo>
                    <a:pt x="1057" y="274"/>
                  </a:lnTo>
                  <a:lnTo>
                    <a:pt x="1102" y="267"/>
                  </a:lnTo>
                  <a:lnTo>
                    <a:pt x="1149" y="262"/>
                  </a:lnTo>
                  <a:lnTo>
                    <a:pt x="1195" y="259"/>
                  </a:lnTo>
                  <a:lnTo>
                    <a:pt x="1242" y="256"/>
                  </a:lnTo>
                  <a:lnTo>
                    <a:pt x="1288" y="255"/>
                  </a:lnTo>
                  <a:lnTo>
                    <a:pt x="1335" y="255"/>
                  </a:lnTo>
                  <a:lnTo>
                    <a:pt x="1383" y="258"/>
                  </a:lnTo>
                  <a:lnTo>
                    <a:pt x="1430" y="261"/>
                  </a:lnTo>
                  <a:lnTo>
                    <a:pt x="1476" y="265"/>
                  </a:lnTo>
                  <a:lnTo>
                    <a:pt x="1523" y="270"/>
                  </a:lnTo>
                  <a:lnTo>
                    <a:pt x="1571" y="277"/>
                  </a:lnTo>
                  <a:lnTo>
                    <a:pt x="1617" y="287"/>
                  </a:lnTo>
                  <a:lnTo>
                    <a:pt x="1617" y="287"/>
                  </a:lnTo>
                  <a:lnTo>
                    <a:pt x="1670" y="298"/>
                  </a:lnTo>
                  <a:lnTo>
                    <a:pt x="1722" y="310"/>
                  </a:lnTo>
                  <a:lnTo>
                    <a:pt x="1772" y="325"/>
                  </a:lnTo>
                  <a:lnTo>
                    <a:pt x="1824" y="341"/>
                  </a:lnTo>
                  <a:lnTo>
                    <a:pt x="1874" y="359"/>
                  </a:lnTo>
                  <a:lnTo>
                    <a:pt x="1924" y="378"/>
                  </a:lnTo>
                  <a:lnTo>
                    <a:pt x="1974" y="400"/>
                  </a:lnTo>
                  <a:lnTo>
                    <a:pt x="2022" y="422"/>
                  </a:lnTo>
                  <a:lnTo>
                    <a:pt x="2070" y="447"/>
                  </a:lnTo>
                  <a:lnTo>
                    <a:pt x="2116" y="473"/>
                  </a:lnTo>
                  <a:lnTo>
                    <a:pt x="2163" y="499"/>
                  </a:lnTo>
                  <a:lnTo>
                    <a:pt x="2210" y="528"/>
                  </a:lnTo>
                  <a:lnTo>
                    <a:pt x="2253" y="558"/>
                  </a:lnTo>
                  <a:lnTo>
                    <a:pt x="2297" y="591"/>
                  </a:lnTo>
                  <a:lnTo>
                    <a:pt x="2340" y="624"/>
                  </a:lnTo>
                  <a:lnTo>
                    <a:pt x="2382" y="658"/>
                  </a:lnTo>
                  <a:lnTo>
                    <a:pt x="2382" y="658"/>
                  </a:lnTo>
                  <a:lnTo>
                    <a:pt x="2392" y="666"/>
                  </a:lnTo>
                  <a:lnTo>
                    <a:pt x="2403" y="672"/>
                  </a:lnTo>
                  <a:lnTo>
                    <a:pt x="2415" y="677"/>
                  </a:lnTo>
                  <a:lnTo>
                    <a:pt x="2426" y="683"/>
                  </a:lnTo>
                  <a:lnTo>
                    <a:pt x="2438" y="686"/>
                  </a:lnTo>
                  <a:lnTo>
                    <a:pt x="2451" y="687"/>
                  </a:lnTo>
                  <a:lnTo>
                    <a:pt x="2463" y="688"/>
                  </a:lnTo>
                  <a:lnTo>
                    <a:pt x="2474" y="688"/>
                  </a:lnTo>
                  <a:lnTo>
                    <a:pt x="2486" y="686"/>
                  </a:lnTo>
                  <a:lnTo>
                    <a:pt x="2499" y="683"/>
                  </a:lnTo>
                  <a:lnTo>
                    <a:pt x="2511" y="680"/>
                  </a:lnTo>
                  <a:lnTo>
                    <a:pt x="2522" y="675"/>
                  </a:lnTo>
                  <a:lnTo>
                    <a:pt x="2533" y="669"/>
                  </a:lnTo>
                  <a:lnTo>
                    <a:pt x="2543" y="661"/>
                  </a:lnTo>
                  <a:lnTo>
                    <a:pt x="2552" y="653"/>
                  </a:lnTo>
                  <a:lnTo>
                    <a:pt x="2562" y="643"/>
                  </a:lnTo>
                  <a:lnTo>
                    <a:pt x="2562" y="643"/>
                  </a:lnTo>
                  <a:lnTo>
                    <a:pt x="2570" y="634"/>
                  </a:lnTo>
                  <a:lnTo>
                    <a:pt x="2576" y="623"/>
                  </a:lnTo>
                  <a:lnTo>
                    <a:pt x="2581" y="610"/>
                  </a:lnTo>
                  <a:lnTo>
                    <a:pt x="2587" y="599"/>
                  </a:lnTo>
                  <a:lnTo>
                    <a:pt x="2589" y="587"/>
                  </a:lnTo>
                  <a:lnTo>
                    <a:pt x="2591" y="575"/>
                  </a:lnTo>
                  <a:lnTo>
                    <a:pt x="2592" y="562"/>
                  </a:lnTo>
                  <a:lnTo>
                    <a:pt x="2592" y="551"/>
                  </a:lnTo>
                  <a:lnTo>
                    <a:pt x="2589" y="539"/>
                  </a:lnTo>
                  <a:lnTo>
                    <a:pt x="2587" y="527"/>
                  </a:lnTo>
                  <a:lnTo>
                    <a:pt x="2584" y="514"/>
                  </a:lnTo>
                  <a:lnTo>
                    <a:pt x="2578" y="503"/>
                  </a:lnTo>
                  <a:lnTo>
                    <a:pt x="2573" y="492"/>
                  </a:lnTo>
                  <a:lnTo>
                    <a:pt x="2565" y="483"/>
                  </a:lnTo>
                  <a:lnTo>
                    <a:pt x="2556" y="473"/>
                  </a:lnTo>
                  <a:lnTo>
                    <a:pt x="2547" y="464"/>
                  </a:lnTo>
                  <a:lnTo>
                    <a:pt x="2547" y="464"/>
                  </a:lnTo>
                  <a:close/>
                  <a:moveTo>
                    <a:pt x="2219" y="882"/>
                  </a:moveTo>
                  <a:lnTo>
                    <a:pt x="2219" y="882"/>
                  </a:lnTo>
                  <a:lnTo>
                    <a:pt x="2184" y="853"/>
                  </a:lnTo>
                  <a:lnTo>
                    <a:pt x="2147" y="826"/>
                  </a:lnTo>
                  <a:lnTo>
                    <a:pt x="2110" y="799"/>
                  </a:lnTo>
                  <a:lnTo>
                    <a:pt x="2071" y="775"/>
                  </a:lnTo>
                  <a:lnTo>
                    <a:pt x="2033" y="751"/>
                  </a:lnTo>
                  <a:lnTo>
                    <a:pt x="1994" y="730"/>
                  </a:lnTo>
                  <a:lnTo>
                    <a:pt x="1955" y="709"/>
                  </a:lnTo>
                  <a:lnTo>
                    <a:pt x="1914" y="688"/>
                  </a:lnTo>
                  <a:lnTo>
                    <a:pt x="1874" y="671"/>
                  </a:lnTo>
                  <a:lnTo>
                    <a:pt x="1831" y="653"/>
                  </a:lnTo>
                  <a:lnTo>
                    <a:pt x="1790" y="638"/>
                  </a:lnTo>
                  <a:lnTo>
                    <a:pt x="1748" y="623"/>
                  </a:lnTo>
                  <a:lnTo>
                    <a:pt x="1705" y="609"/>
                  </a:lnTo>
                  <a:lnTo>
                    <a:pt x="1661" y="598"/>
                  </a:lnTo>
                  <a:lnTo>
                    <a:pt x="1617" y="587"/>
                  </a:lnTo>
                  <a:lnTo>
                    <a:pt x="1574" y="577"/>
                  </a:lnTo>
                  <a:lnTo>
                    <a:pt x="1574" y="577"/>
                  </a:lnTo>
                  <a:lnTo>
                    <a:pt x="1534" y="570"/>
                  </a:lnTo>
                  <a:lnTo>
                    <a:pt x="1494" y="564"/>
                  </a:lnTo>
                  <a:lnTo>
                    <a:pt x="1454" y="559"/>
                  </a:lnTo>
                  <a:lnTo>
                    <a:pt x="1415" y="555"/>
                  </a:lnTo>
                  <a:lnTo>
                    <a:pt x="1375" y="553"/>
                  </a:lnTo>
                  <a:lnTo>
                    <a:pt x="1335" y="550"/>
                  </a:lnTo>
                  <a:lnTo>
                    <a:pt x="1297" y="550"/>
                  </a:lnTo>
                  <a:lnTo>
                    <a:pt x="1257" y="550"/>
                  </a:lnTo>
                  <a:lnTo>
                    <a:pt x="1217" y="551"/>
                  </a:lnTo>
                  <a:lnTo>
                    <a:pt x="1177" y="554"/>
                  </a:lnTo>
                  <a:lnTo>
                    <a:pt x="1138" y="558"/>
                  </a:lnTo>
                  <a:lnTo>
                    <a:pt x="1099" y="562"/>
                  </a:lnTo>
                  <a:lnTo>
                    <a:pt x="1060" y="569"/>
                  </a:lnTo>
                  <a:lnTo>
                    <a:pt x="1021" y="576"/>
                  </a:lnTo>
                  <a:lnTo>
                    <a:pt x="983" y="584"/>
                  </a:lnTo>
                  <a:lnTo>
                    <a:pt x="944" y="592"/>
                  </a:lnTo>
                  <a:lnTo>
                    <a:pt x="906" y="602"/>
                  </a:lnTo>
                  <a:lnTo>
                    <a:pt x="868" y="613"/>
                  </a:lnTo>
                  <a:lnTo>
                    <a:pt x="831" y="625"/>
                  </a:lnTo>
                  <a:lnTo>
                    <a:pt x="792" y="639"/>
                  </a:lnTo>
                  <a:lnTo>
                    <a:pt x="755" y="653"/>
                  </a:lnTo>
                  <a:lnTo>
                    <a:pt x="718" y="668"/>
                  </a:lnTo>
                  <a:lnTo>
                    <a:pt x="683" y="684"/>
                  </a:lnTo>
                  <a:lnTo>
                    <a:pt x="646" y="701"/>
                  </a:lnTo>
                  <a:lnTo>
                    <a:pt x="610" y="720"/>
                  </a:lnTo>
                  <a:lnTo>
                    <a:pt x="576" y="739"/>
                  </a:lnTo>
                  <a:lnTo>
                    <a:pt x="540" y="758"/>
                  </a:lnTo>
                  <a:lnTo>
                    <a:pt x="506" y="780"/>
                  </a:lnTo>
                  <a:lnTo>
                    <a:pt x="472" y="802"/>
                  </a:lnTo>
                  <a:lnTo>
                    <a:pt x="439" y="826"/>
                  </a:lnTo>
                  <a:lnTo>
                    <a:pt x="406" y="849"/>
                  </a:lnTo>
                  <a:lnTo>
                    <a:pt x="373" y="874"/>
                  </a:lnTo>
                  <a:lnTo>
                    <a:pt x="373" y="874"/>
                  </a:lnTo>
                  <a:lnTo>
                    <a:pt x="363" y="883"/>
                  </a:lnTo>
                  <a:lnTo>
                    <a:pt x="355" y="893"/>
                  </a:lnTo>
                  <a:lnTo>
                    <a:pt x="347" y="902"/>
                  </a:lnTo>
                  <a:lnTo>
                    <a:pt x="341" y="913"/>
                  </a:lnTo>
                  <a:lnTo>
                    <a:pt x="336" y="924"/>
                  </a:lnTo>
                  <a:lnTo>
                    <a:pt x="332" y="935"/>
                  </a:lnTo>
                  <a:lnTo>
                    <a:pt x="328" y="948"/>
                  </a:lnTo>
                  <a:lnTo>
                    <a:pt x="326" y="960"/>
                  </a:lnTo>
                  <a:lnTo>
                    <a:pt x="325" y="972"/>
                  </a:lnTo>
                  <a:lnTo>
                    <a:pt x="326" y="985"/>
                  </a:lnTo>
                  <a:lnTo>
                    <a:pt x="328" y="996"/>
                  </a:lnTo>
                  <a:lnTo>
                    <a:pt x="330" y="1008"/>
                  </a:lnTo>
                  <a:lnTo>
                    <a:pt x="334" y="1020"/>
                  </a:lnTo>
                  <a:lnTo>
                    <a:pt x="339" y="1031"/>
                  </a:lnTo>
                  <a:lnTo>
                    <a:pt x="345" y="1042"/>
                  </a:lnTo>
                  <a:lnTo>
                    <a:pt x="352" y="1053"/>
                  </a:lnTo>
                  <a:lnTo>
                    <a:pt x="352" y="1053"/>
                  </a:lnTo>
                  <a:lnTo>
                    <a:pt x="362" y="1063"/>
                  </a:lnTo>
                  <a:lnTo>
                    <a:pt x="371" y="1072"/>
                  </a:lnTo>
                  <a:lnTo>
                    <a:pt x="381" y="1079"/>
                  </a:lnTo>
                  <a:lnTo>
                    <a:pt x="392" y="1086"/>
                  </a:lnTo>
                  <a:lnTo>
                    <a:pt x="403" y="1092"/>
                  </a:lnTo>
                  <a:lnTo>
                    <a:pt x="414" y="1096"/>
                  </a:lnTo>
                  <a:lnTo>
                    <a:pt x="426" y="1098"/>
                  </a:lnTo>
                  <a:lnTo>
                    <a:pt x="439" y="1101"/>
                  </a:lnTo>
                  <a:lnTo>
                    <a:pt x="451" y="1101"/>
                  </a:lnTo>
                  <a:lnTo>
                    <a:pt x="463" y="1101"/>
                  </a:lnTo>
                  <a:lnTo>
                    <a:pt x="474" y="1100"/>
                  </a:lnTo>
                  <a:lnTo>
                    <a:pt x="487" y="1097"/>
                  </a:lnTo>
                  <a:lnTo>
                    <a:pt x="499" y="1093"/>
                  </a:lnTo>
                  <a:lnTo>
                    <a:pt x="510" y="1087"/>
                  </a:lnTo>
                  <a:lnTo>
                    <a:pt x="521" y="1082"/>
                  </a:lnTo>
                  <a:lnTo>
                    <a:pt x="532" y="1074"/>
                  </a:lnTo>
                  <a:lnTo>
                    <a:pt x="532" y="1074"/>
                  </a:lnTo>
                  <a:lnTo>
                    <a:pt x="559" y="1053"/>
                  </a:lnTo>
                  <a:lnTo>
                    <a:pt x="585" y="1033"/>
                  </a:lnTo>
                  <a:lnTo>
                    <a:pt x="614" y="1013"/>
                  </a:lnTo>
                  <a:lnTo>
                    <a:pt x="641" y="996"/>
                  </a:lnTo>
                  <a:lnTo>
                    <a:pt x="670" y="978"/>
                  </a:lnTo>
                  <a:lnTo>
                    <a:pt x="699" y="961"/>
                  </a:lnTo>
                  <a:lnTo>
                    <a:pt x="728" y="945"/>
                  </a:lnTo>
                  <a:lnTo>
                    <a:pt x="758" y="931"/>
                  </a:lnTo>
                  <a:lnTo>
                    <a:pt x="788" y="916"/>
                  </a:lnTo>
                  <a:lnTo>
                    <a:pt x="818" y="902"/>
                  </a:lnTo>
                  <a:lnTo>
                    <a:pt x="848" y="890"/>
                  </a:lnTo>
                  <a:lnTo>
                    <a:pt x="879" y="879"/>
                  </a:lnTo>
                  <a:lnTo>
                    <a:pt x="910" y="868"/>
                  </a:lnTo>
                  <a:lnTo>
                    <a:pt x="940" y="857"/>
                  </a:lnTo>
                  <a:lnTo>
                    <a:pt x="972" y="849"/>
                  </a:lnTo>
                  <a:lnTo>
                    <a:pt x="1003" y="841"/>
                  </a:lnTo>
                  <a:lnTo>
                    <a:pt x="1036" y="832"/>
                  </a:lnTo>
                  <a:lnTo>
                    <a:pt x="1068" y="826"/>
                  </a:lnTo>
                  <a:lnTo>
                    <a:pt x="1099" y="820"/>
                  </a:lnTo>
                  <a:lnTo>
                    <a:pt x="1132" y="816"/>
                  </a:lnTo>
                  <a:lnTo>
                    <a:pt x="1165" y="812"/>
                  </a:lnTo>
                  <a:lnTo>
                    <a:pt x="1197" y="809"/>
                  </a:lnTo>
                  <a:lnTo>
                    <a:pt x="1230" y="806"/>
                  </a:lnTo>
                  <a:lnTo>
                    <a:pt x="1262" y="805"/>
                  </a:lnTo>
                  <a:lnTo>
                    <a:pt x="1295" y="805"/>
                  </a:lnTo>
                  <a:lnTo>
                    <a:pt x="1328" y="805"/>
                  </a:lnTo>
                  <a:lnTo>
                    <a:pt x="1361" y="806"/>
                  </a:lnTo>
                  <a:lnTo>
                    <a:pt x="1393" y="809"/>
                  </a:lnTo>
                  <a:lnTo>
                    <a:pt x="1426" y="812"/>
                  </a:lnTo>
                  <a:lnTo>
                    <a:pt x="1458" y="816"/>
                  </a:lnTo>
                  <a:lnTo>
                    <a:pt x="1491" y="821"/>
                  </a:lnTo>
                  <a:lnTo>
                    <a:pt x="1524" y="827"/>
                  </a:lnTo>
                  <a:lnTo>
                    <a:pt x="1524" y="827"/>
                  </a:lnTo>
                  <a:lnTo>
                    <a:pt x="1561" y="835"/>
                  </a:lnTo>
                  <a:lnTo>
                    <a:pt x="1597" y="843"/>
                  </a:lnTo>
                  <a:lnTo>
                    <a:pt x="1633" y="854"/>
                  </a:lnTo>
                  <a:lnTo>
                    <a:pt x="1668" y="865"/>
                  </a:lnTo>
                  <a:lnTo>
                    <a:pt x="1704" y="878"/>
                  </a:lnTo>
                  <a:lnTo>
                    <a:pt x="1738" y="890"/>
                  </a:lnTo>
                  <a:lnTo>
                    <a:pt x="1772" y="904"/>
                  </a:lnTo>
                  <a:lnTo>
                    <a:pt x="1805" y="920"/>
                  </a:lnTo>
                  <a:lnTo>
                    <a:pt x="1839" y="935"/>
                  </a:lnTo>
                  <a:lnTo>
                    <a:pt x="1872" y="953"/>
                  </a:lnTo>
                  <a:lnTo>
                    <a:pt x="1904" y="972"/>
                  </a:lnTo>
                  <a:lnTo>
                    <a:pt x="1937" y="991"/>
                  </a:lnTo>
                  <a:lnTo>
                    <a:pt x="1967" y="1012"/>
                  </a:lnTo>
                  <a:lnTo>
                    <a:pt x="1998" y="1033"/>
                  </a:lnTo>
                  <a:lnTo>
                    <a:pt x="2029" y="1056"/>
                  </a:lnTo>
                  <a:lnTo>
                    <a:pt x="2059" y="1079"/>
                  </a:lnTo>
                  <a:lnTo>
                    <a:pt x="2059" y="1079"/>
                  </a:lnTo>
                  <a:lnTo>
                    <a:pt x="2068" y="1086"/>
                  </a:lnTo>
                  <a:lnTo>
                    <a:pt x="2077" y="1092"/>
                  </a:lnTo>
                  <a:lnTo>
                    <a:pt x="2088" y="1097"/>
                  </a:lnTo>
                  <a:lnTo>
                    <a:pt x="2097" y="1101"/>
                  </a:lnTo>
                  <a:lnTo>
                    <a:pt x="2107" y="1104"/>
                  </a:lnTo>
                  <a:lnTo>
                    <a:pt x="2118" y="1107"/>
                  </a:lnTo>
                  <a:lnTo>
                    <a:pt x="2129" y="1107"/>
                  </a:lnTo>
                  <a:lnTo>
                    <a:pt x="2138" y="1108"/>
                  </a:lnTo>
                  <a:lnTo>
                    <a:pt x="2138" y="1108"/>
                  </a:lnTo>
                  <a:lnTo>
                    <a:pt x="2153" y="1107"/>
                  </a:lnTo>
                  <a:lnTo>
                    <a:pt x="2167" y="1105"/>
                  </a:lnTo>
                  <a:lnTo>
                    <a:pt x="2179" y="1101"/>
                  </a:lnTo>
                  <a:lnTo>
                    <a:pt x="2193" y="1096"/>
                  </a:lnTo>
                  <a:lnTo>
                    <a:pt x="2205" y="1089"/>
                  </a:lnTo>
                  <a:lnTo>
                    <a:pt x="2216" y="1081"/>
                  </a:lnTo>
                  <a:lnTo>
                    <a:pt x="2227" y="1071"/>
                  </a:lnTo>
                  <a:lnTo>
                    <a:pt x="2238" y="1061"/>
                  </a:lnTo>
                  <a:lnTo>
                    <a:pt x="2238" y="1061"/>
                  </a:lnTo>
                  <a:lnTo>
                    <a:pt x="2245" y="1050"/>
                  </a:lnTo>
                  <a:lnTo>
                    <a:pt x="2252" y="1039"/>
                  </a:lnTo>
                  <a:lnTo>
                    <a:pt x="2258" y="1027"/>
                  </a:lnTo>
                  <a:lnTo>
                    <a:pt x="2262" y="1016"/>
                  </a:lnTo>
                  <a:lnTo>
                    <a:pt x="2264" y="1004"/>
                  </a:lnTo>
                  <a:lnTo>
                    <a:pt x="2266" y="991"/>
                  </a:lnTo>
                  <a:lnTo>
                    <a:pt x="2266" y="979"/>
                  </a:lnTo>
                  <a:lnTo>
                    <a:pt x="2266" y="967"/>
                  </a:lnTo>
                  <a:lnTo>
                    <a:pt x="2264" y="956"/>
                  </a:lnTo>
                  <a:lnTo>
                    <a:pt x="2260" y="943"/>
                  </a:lnTo>
                  <a:lnTo>
                    <a:pt x="2256" y="931"/>
                  </a:lnTo>
                  <a:lnTo>
                    <a:pt x="2252" y="920"/>
                  </a:lnTo>
                  <a:lnTo>
                    <a:pt x="2245" y="909"/>
                  </a:lnTo>
                  <a:lnTo>
                    <a:pt x="2237" y="900"/>
                  </a:lnTo>
                  <a:lnTo>
                    <a:pt x="2229" y="890"/>
                  </a:lnTo>
                  <a:lnTo>
                    <a:pt x="2219" y="882"/>
                  </a:lnTo>
                  <a:lnTo>
                    <a:pt x="2219" y="882"/>
                  </a:lnTo>
                  <a:close/>
                  <a:moveTo>
                    <a:pt x="1898" y="1301"/>
                  </a:moveTo>
                  <a:lnTo>
                    <a:pt x="1898" y="1301"/>
                  </a:lnTo>
                  <a:lnTo>
                    <a:pt x="1875" y="1284"/>
                  </a:lnTo>
                  <a:lnTo>
                    <a:pt x="1852" y="1266"/>
                  </a:lnTo>
                  <a:lnTo>
                    <a:pt x="1827" y="1249"/>
                  </a:lnTo>
                  <a:lnTo>
                    <a:pt x="1804" y="1234"/>
                  </a:lnTo>
                  <a:lnTo>
                    <a:pt x="1778" y="1219"/>
                  </a:lnTo>
                  <a:lnTo>
                    <a:pt x="1753" y="1204"/>
                  </a:lnTo>
                  <a:lnTo>
                    <a:pt x="1727" y="1192"/>
                  </a:lnTo>
                  <a:lnTo>
                    <a:pt x="1701" y="1178"/>
                  </a:lnTo>
                  <a:lnTo>
                    <a:pt x="1675" y="1167"/>
                  </a:lnTo>
                  <a:lnTo>
                    <a:pt x="1648" y="1156"/>
                  </a:lnTo>
                  <a:lnTo>
                    <a:pt x="1620" y="1145"/>
                  </a:lnTo>
                  <a:lnTo>
                    <a:pt x="1593" y="1135"/>
                  </a:lnTo>
                  <a:lnTo>
                    <a:pt x="1565" y="1127"/>
                  </a:lnTo>
                  <a:lnTo>
                    <a:pt x="1537" y="1119"/>
                  </a:lnTo>
                  <a:lnTo>
                    <a:pt x="1508" y="1112"/>
                  </a:lnTo>
                  <a:lnTo>
                    <a:pt x="1479" y="1107"/>
                  </a:lnTo>
                  <a:lnTo>
                    <a:pt x="1479" y="1107"/>
                  </a:lnTo>
                  <a:lnTo>
                    <a:pt x="1427" y="1097"/>
                  </a:lnTo>
                  <a:lnTo>
                    <a:pt x="1375" y="1092"/>
                  </a:lnTo>
                  <a:lnTo>
                    <a:pt x="1323" y="1089"/>
                  </a:lnTo>
                  <a:lnTo>
                    <a:pt x="1271" y="1089"/>
                  </a:lnTo>
                  <a:lnTo>
                    <a:pt x="1219" y="1092"/>
                  </a:lnTo>
                  <a:lnTo>
                    <a:pt x="1168" y="1097"/>
                  </a:lnTo>
                  <a:lnTo>
                    <a:pt x="1117" y="1105"/>
                  </a:lnTo>
                  <a:lnTo>
                    <a:pt x="1066" y="1116"/>
                  </a:lnTo>
                  <a:lnTo>
                    <a:pt x="1016" y="1130"/>
                  </a:lnTo>
                  <a:lnTo>
                    <a:pt x="968" y="1146"/>
                  </a:lnTo>
                  <a:lnTo>
                    <a:pt x="918" y="1166"/>
                  </a:lnTo>
                  <a:lnTo>
                    <a:pt x="872" y="1188"/>
                  </a:lnTo>
                  <a:lnTo>
                    <a:pt x="825" y="1212"/>
                  </a:lnTo>
                  <a:lnTo>
                    <a:pt x="780" y="1240"/>
                  </a:lnTo>
                  <a:lnTo>
                    <a:pt x="736" y="1268"/>
                  </a:lnTo>
                  <a:lnTo>
                    <a:pt x="694" y="1301"/>
                  </a:lnTo>
                  <a:lnTo>
                    <a:pt x="694" y="1301"/>
                  </a:lnTo>
                  <a:lnTo>
                    <a:pt x="684" y="1310"/>
                  </a:lnTo>
                  <a:lnTo>
                    <a:pt x="674" y="1319"/>
                  </a:lnTo>
                  <a:lnTo>
                    <a:pt x="668" y="1329"/>
                  </a:lnTo>
                  <a:lnTo>
                    <a:pt x="661" y="1340"/>
                  </a:lnTo>
                  <a:lnTo>
                    <a:pt x="655" y="1351"/>
                  </a:lnTo>
                  <a:lnTo>
                    <a:pt x="651" y="1363"/>
                  </a:lnTo>
                  <a:lnTo>
                    <a:pt x="648" y="1374"/>
                  </a:lnTo>
                  <a:lnTo>
                    <a:pt x="647" y="1386"/>
                  </a:lnTo>
                  <a:lnTo>
                    <a:pt x="646" y="1399"/>
                  </a:lnTo>
                  <a:lnTo>
                    <a:pt x="646" y="1411"/>
                  </a:lnTo>
                  <a:lnTo>
                    <a:pt x="647" y="1423"/>
                  </a:lnTo>
                  <a:lnTo>
                    <a:pt x="650" y="1436"/>
                  </a:lnTo>
                  <a:lnTo>
                    <a:pt x="654" y="1447"/>
                  </a:lnTo>
                  <a:lnTo>
                    <a:pt x="659" y="1459"/>
                  </a:lnTo>
                  <a:lnTo>
                    <a:pt x="666" y="1470"/>
                  </a:lnTo>
                  <a:lnTo>
                    <a:pt x="673" y="1480"/>
                  </a:lnTo>
                  <a:lnTo>
                    <a:pt x="673" y="1480"/>
                  </a:lnTo>
                  <a:lnTo>
                    <a:pt x="683" y="1491"/>
                  </a:lnTo>
                  <a:lnTo>
                    <a:pt x="691" y="1499"/>
                  </a:lnTo>
                  <a:lnTo>
                    <a:pt x="702" y="1506"/>
                  </a:lnTo>
                  <a:lnTo>
                    <a:pt x="713" y="1513"/>
                  </a:lnTo>
                  <a:lnTo>
                    <a:pt x="724" y="1518"/>
                  </a:lnTo>
                  <a:lnTo>
                    <a:pt x="735" y="1522"/>
                  </a:lnTo>
                  <a:lnTo>
                    <a:pt x="747" y="1525"/>
                  </a:lnTo>
                  <a:lnTo>
                    <a:pt x="759" y="1528"/>
                  </a:lnTo>
                  <a:lnTo>
                    <a:pt x="770" y="1528"/>
                  </a:lnTo>
                  <a:lnTo>
                    <a:pt x="783" y="1528"/>
                  </a:lnTo>
                  <a:lnTo>
                    <a:pt x="795" y="1526"/>
                  </a:lnTo>
                  <a:lnTo>
                    <a:pt x="807" y="1524"/>
                  </a:lnTo>
                  <a:lnTo>
                    <a:pt x="820" y="1519"/>
                  </a:lnTo>
                  <a:lnTo>
                    <a:pt x="831" y="1514"/>
                  </a:lnTo>
                  <a:lnTo>
                    <a:pt x="842" y="1508"/>
                  </a:lnTo>
                  <a:lnTo>
                    <a:pt x="853" y="1500"/>
                  </a:lnTo>
                  <a:lnTo>
                    <a:pt x="853" y="1500"/>
                  </a:lnTo>
                  <a:lnTo>
                    <a:pt x="884" y="1477"/>
                  </a:lnTo>
                  <a:lnTo>
                    <a:pt x="916" y="1455"/>
                  </a:lnTo>
                  <a:lnTo>
                    <a:pt x="950" y="1434"/>
                  </a:lnTo>
                  <a:lnTo>
                    <a:pt x="983" y="1417"/>
                  </a:lnTo>
                  <a:lnTo>
                    <a:pt x="1018" y="1400"/>
                  </a:lnTo>
                  <a:lnTo>
                    <a:pt x="1054" y="1386"/>
                  </a:lnTo>
                  <a:lnTo>
                    <a:pt x="1090" y="1374"/>
                  </a:lnTo>
                  <a:lnTo>
                    <a:pt x="1127" y="1364"/>
                  </a:lnTo>
                  <a:lnTo>
                    <a:pt x="1164" y="1356"/>
                  </a:lnTo>
                  <a:lnTo>
                    <a:pt x="1201" y="1349"/>
                  </a:lnTo>
                  <a:lnTo>
                    <a:pt x="1239" y="1345"/>
                  </a:lnTo>
                  <a:lnTo>
                    <a:pt x="1277" y="1344"/>
                  </a:lnTo>
                  <a:lnTo>
                    <a:pt x="1315" y="1344"/>
                  </a:lnTo>
                  <a:lnTo>
                    <a:pt x="1353" y="1345"/>
                  </a:lnTo>
                  <a:lnTo>
                    <a:pt x="1391" y="1349"/>
                  </a:lnTo>
                  <a:lnTo>
                    <a:pt x="1430" y="1356"/>
                  </a:lnTo>
                  <a:lnTo>
                    <a:pt x="1430" y="1356"/>
                  </a:lnTo>
                  <a:lnTo>
                    <a:pt x="1472" y="1366"/>
                  </a:lnTo>
                  <a:lnTo>
                    <a:pt x="1513" y="1378"/>
                  </a:lnTo>
                  <a:lnTo>
                    <a:pt x="1554" y="1393"/>
                  </a:lnTo>
                  <a:lnTo>
                    <a:pt x="1593" y="1410"/>
                  </a:lnTo>
                  <a:lnTo>
                    <a:pt x="1631" y="1429"/>
                  </a:lnTo>
                  <a:lnTo>
                    <a:pt x="1668" y="1451"/>
                  </a:lnTo>
                  <a:lnTo>
                    <a:pt x="1704" y="1474"/>
                  </a:lnTo>
                  <a:lnTo>
                    <a:pt x="1739" y="1500"/>
                  </a:lnTo>
                  <a:lnTo>
                    <a:pt x="1739" y="1500"/>
                  </a:lnTo>
                  <a:lnTo>
                    <a:pt x="1748" y="1507"/>
                  </a:lnTo>
                  <a:lnTo>
                    <a:pt x="1757" y="1513"/>
                  </a:lnTo>
                  <a:lnTo>
                    <a:pt x="1767" y="1518"/>
                  </a:lnTo>
                  <a:lnTo>
                    <a:pt x="1776" y="1521"/>
                  </a:lnTo>
                  <a:lnTo>
                    <a:pt x="1787" y="1525"/>
                  </a:lnTo>
                  <a:lnTo>
                    <a:pt x="1797" y="1526"/>
                  </a:lnTo>
                  <a:lnTo>
                    <a:pt x="1808" y="1528"/>
                  </a:lnTo>
                  <a:lnTo>
                    <a:pt x="1819" y="1529"/>
                  </a:lnTo>
                  <a:lnTo>
                    <a:pt x="1819" y="1529"/>
                  </a:lnTo>
                  <a:lnTo>
                    <a:pt x="1833" y="1528"/>
                  </a:lnTo>
                  <a:lnTo>
                    <a:pt x="1846" y="1525"/>
                  </a:lnTo>
                  <a:lnTo>
                    <a:pt x="1860" y="1522"/>
                  </a:lnTo>
                  <a:lnTo>
                    <a:pt x="1872" y="1517"/>
                  </a:lnTo>
                  <a:lnTo>
                    <a:pt x="1885" y="1510"/>
                  </a:lnTo>
                  <a:lnTo>
                    <a:pt x="1897" y="1502"/>
                  </a:lnTo>
                  <a:lnTo>
                    <a:pt x="1908" y="1492"/>
                  </a:lnTo>
                  <a:lnTo>
                    <a:pt x="1918" y="1481"/>
                  </a:lnTo>
                  <a:lnTo>
                    <a:pt x="1918" y="1481"/>
                  </a:lnTo>
                  <a:lnTo>
                    <a:pt x="1926" y="1470"/>
                  </a:lnTo>
                  <a:lnTo>
                    <a:pt x="1931" y="1459"/>
                  </a:lnTo>
                  <a:lnTo>
                    <a:pt x="1937" y="1448"/>
                  </a:lnTo>
                  <a:lnTo>
                    <a:pt x="1941" y="1436"/>
                  </a:lnTo>
                  <a:lnTo>
                    <a:pt x="1944" y="1423"/>
                  </a:lnTo>
                  <a:lnTo>
                    <a:pt x="1945" y="1412"/>
                  </a:lnTo>
                  <a:lnTo>
                    <a:pt x="1946" y="1400"/>
                  </a:lnTo>
                  <a:lnTo>
                    <a:pt x="1945" y="1388"/>
                  </a:lnTo>
                  <a:lnTo>
                    <a:pt x="1944" y="1375"/>
                  </a:lnTo>
                  <a:lnTo>
                    <a:pt x="1941" y="1363"/>
                  </a:lnTo>
                  <a:lnTo>
                    <a:pt x="1937" y="1352"/>
                  </a:lnTo>
                  <a:lnTo>
                    <a:pt x="1931" y="1341"/>
                  </a:lnTo>
                  <a:lnTo>
                    <a:pt x="1924" y="1330"/>
                  </a:lnTo>
                  <a:lnTo>
                    <a:pt x="1918" y="1321"/>
                  </a:lnTo>
                  <a:lnTo>
                    <a:pt x="1908" y="1311"/>
                  </a:lnTo>
                  <a:lnTo>
                    <a:pt x="1898" y="1301"/>
                  </a:lnTo>
                  <a:lnTo>
                    <a:pt x="1898" y="1301"/>
                  </a:lnTo>
                  <a:close/>
                </a:path>
              </a:pathLst>
            </a:custGeom>
            <a:solidFill>
              <a:srgbClr val="FFFFFF"/>
            </a:solidFill>
            <a:ln>
              <a:noFill/>
            </a:ln>
          </p:spPr>
          <p:txBody>
            <a:bodyPr vert="horz" wrap="square" lIns="91392" tIns="45696" rIns="91392" bIns="45696" numCol="1" anchor="t" anchorCtr="0" compatLnSpc="1">
              <a:prstTxWarp prst="textNoShape">
                <a:avLst/>
              </a:prstTxWarp>
            </a:bodyPr>
            <a:lstStyle/>
            <a:p>
              <a:pPr marL="0" marR="0" lvl="0" indent="0" algn="l" defTabSz="456788" rtl="0" eaLnBrk="1" fontAlgn="auto" latinLnBrk="0" hangingPunct="1">
                <a:lnSpc>
                  <a:spcPct val="100000"/>
                </a:lnSpc>
                <a:spcBef>
                  <a:spcPts val="400"/>
                </a:spcBef>
                <a:spcAft>
                  <a:spcPts val="400"/>
                </a:spcAft>
                <a:buClrTx/>
                <a:buSzTx/>
                <a:buFont typeface="Arial" panose="020B0604020202020204" pitchFamily="34" charset="0"/>
                <a:buNone/>
                <a:tabLst/>
                <a:defRPr/>
              </a:pPr>
              <a:endParaRPr kumimoji="0" lang="en-US" sz="1400" b="0" i="0" u="none" strike="noStrike" kern="1200" cap="none" spc="0" normalizeH="0" baseline="0" noProof="0">
                <a:ln>
                  <a:noFill/>
                </a:ln>
                <a:solidFill>
                  <a:srgbClr val="201F1F"/>
                </a:solidFill>
                <a:effectLst/>
                <a:uLnTx/>
                <a:uFillTx/>
                <a:latin typeface="Century Gothic"/>
                <a:ea typeface="+mn-ea"/>
                <a:cs typeface="Times New Roman" panose="02020603050405020304" pitchFamily="18" charset="0"/>
              </a:endParaRPr>
            </a:p>
          </p:txBody>
        </p:sp>
      </p:grpSp>
      <p:sp>
        <p:nvSpPr>
          <p:cNvPr id="58" name="Rectangle 57">
            <a:extLst>
              <a:ext uri="{FF2B5EF4-FFF2-40B4-BE49-F238E27FC236}">
                <a16:creationId xmlns:a16="http://schemas.microsoft.com/office/drawing/2014/main" id="{1D52C248-6D07-4BD6-8286-E948B745A910}"/>
              </a:ext>
            </a:extLst>
          </p:cNvPr>
          <p:cNvSpPr/>
          <p:nvPr/>
        </p:nvSpPr>
        <p:spPr>
          <a:xfrm>
            <a:off x="5075220" y="4958659"/>
            <a:ext cx="3489527" cy="159374"/>
          </a:xfrm>
          <a:prstGeom prst="rect">
            <a:avLst/>
          </a:prstGeom>
          <a:noFill/>
        </p:spPr>
        <p:txBody>
          <a:bodyPr wrap="none" lIns="0" tIns="0" rIns="0" bIns="0" anchor="ctr" anchorCtr="0">
            <a:noAutofit/>
          </a:bodyPr>
          <a:lstStyle/>
          <a:p>
            <a:pPr marL="0" marR="0" lvl="2" indent="0" algn="l" defTabSz="913578" rtl="0" eaLnBrk="1" fontAlgn="auto" latinLnBrk="0" hangingPunct="1">
              <a:lnSpc>
                <a:spcPct val="100000"/>
              </a:lnSpc>
              <a:spcBef>
                <a:spcPts val="1200"/>
              </a:spcBef>
              <a:spcAft>
                <a:spcPts val="400"/>
              </a:spcAft>
              <a:buClrTx/>
              <a:buSzTx/>
              <a:buFont typeface="Arial" panose="020B0604020202020204" pitchFamily="34" charset="0"/>
              <a:buNone/>
              <a:tabLst/>
              <a:defRPr/>
            </a:pPr>
            <a:r>
              <a:rPr kumimoji="0" lang="en-US" sz="1400" b="1" i="0" u="none" strike="noStrike" kern="1200" cap="none" spc="20" normalizeH="0" baseline="0" noProof="0">
                <a:ln>
                  <a:noFill/>
                </a:ln>
                <a:solidFill>
                  <a:srgbClr val="201F1F"/>
                </a:solidFill>
                <a:effectLst/>
                <a:uLnTx/>
                <a:uFillTx/>
                <a:latin typeface="Century Gothic" panose="020B0502020202020204" pitchFamily="34" charset="0"/>
                <a:ea typeface="+mn-ea"/>
                <a:cs typeface="+mn-cs"/>
              </a:rPr>
              <a:t>Cadence modifier</a:t>
            </a:r>
          </a:p>
        </p:txBody>
      </p:sp>
      <p:sp>
        <p:nvSpPr>
          <p:cNvPr id="59" name="Rectangle 58">
            <a:extLst>
              <a:ext uri="{FF2B5EF4-FFF2-40B4-BE49-F238E27FC236}">
                <a16:creationId xmlns:a16="http://schemas.microsoft.com/office/drawing/2014/main" id="{EEDE5AB7-A610-4D9B-9562-2DE3E5775FC4}"/>
              </a:ext>
            </a:extLst>
          </p:cNvPr>
          <p:cNvSpPr/>
          <p:nvPr/>
        </p:nvSpPr>
        <p:spPr>
          <a:xfrm>
            <a:off x="5074344" y="5562378"/>
            <a:ext cx="3489527" cy="279651"/>
          </a:xfrm>
          <a:prstGeom prst="rect">
            <a:avLst/>
          </a:prstGeom>
          <a:noFill/>
        </p:spPr>
        <p:txBody>
          <a:bodyPr wrap="none" lIns="0" tIns="0" rIns="0" bIns="0" anchor="ctr" anchorCtr="0">
            <a:noAutofit/>
          </a:bodyPr>
          <a:lstStyle/>
          <a:p>
            <a:pPr marL="0" marR="0" lvl="2" indent="0" algn="l" defTabSz="913578" rtl="0" eaLnBrk="1" fontAlgn="auto" latinLnBrk="0" hangingPunct="1">
              <a:lnSpc>
                <a:spcPct val="100000"/>
              </a:lnSpc>
              <a:spcBef>
                <a:spcPts val="1200"/>
              </a:spcBef>
              <a:spcAft>
                <a:spcPts val="400"/>
              </a:spcAft>
              <a:buClrTx/>
              <a:buSzTx/>
              <a:buFont typeface="Arial" panose="020B0604020202020204" pitchFamily="34" charset="0"/>
              <a:buNone/>
              <a:tabLst/>
              <a:defRPr/>
            </a:pPr>
            <a:r>
              <a:rPr kumimoji="0" lang="en-US" sz="1400" b="1" i="0" u="none" strike="noStrike" kern="1200" cap="none" spc="20" normalizeH="0" baseline="0" noProof="0">
                <a:ln>
                  <a:noFill/>
                </a:ln>
                <a:solidFill>
                  <a:srgbClr val="201F1F"/>
                </a:solidFill>
                <a:effectLst/>
                <a:uLnTx/>
                <a:uFillTx/>
                <a:latin typeface="Century Gothic" panose="020B0502020202020204" pitchFamily="34" charset="0"/>
                <a:ea typeface="+mn-ea"/>
                <a:cs typeface="+mn-cs"/>
              </a:rPr>
              <a:t>Bid Modifier</a:t>
            </a:r>
          </a:p>
        </p:txBody>
      </p:sp>
      <p:sp>
        <p:nvSpPr>
          <p:cNvPr id="5" name="Rectangle 4">
            <a:extLst>
              <a:ext uri="{FF2B5EF4-FFF2-40B4-BE49-F238E27FC236}">
                <a16:creationId xmlns:a16="http://schemas.microsoft.com/office/drawing/2014/main" id="{A11CB09B-03FA-4261-A52F-910A2DBCA033}"/>
              </a:ext>
            </a:extLst>
          </p:cNvPr>
          <p:cNvSpPr/>
          <p:nvPr/>
        </p:nvSpPr>
        <p:spPr>
          <a:xfrm>
            <a:off x="6928957" y="3834173"/>
            <a:ext cx="1459054" cy="276999"/>
          </a:xfrm>
          <a:prstGeom prst="rect">
            <a:avLst/>
          </a:prstGeom>
        </p:spPr>
        <p:txBody>
          <a:bodyPr wrap="none">
            <a:spAutoFit/>
          </a:bodyPr>
          <a:lstStyle/>
          <a:p>
            <a:pPr marL="0" marR="0" lvl="0" indent="0" algn="l" defTabSz="457062" rtl="0" eaLnBrk="1" fontAlgn="auto" latinLnBrk="0" hangingPunct="1">
              <a:lnSpc>
                <a:spcPct val="100000"/>
              </a:lnSpc>
              <a:spcBef>
                <a:spcPts val="400"/>
              </a:spcBef>
              <a:spcAft>
                <a:spcPts val="400"/>
              </a:spcAft>
              <a:buClrTx/>
              <a:buSzTx/>
              <a:buFont typeface="Arial" panose="020B0604020202020204" pitchFamily="34" charset="0"/>
              <a:buNone/>
              <a:tabLst/>
              <a:defRPr/>
            </a:pPr>
            <a:r>
              <a:rPr kumimoji="0" lang="en-GB" sz="1200" b="0" i="0" u="none" strike="noStrike" kern="1200" cap="none" spc="0" normalizeH="0" baseline="0" noProof="0">
                <a:ln>
                  <a:noFill/>
                </a:ln>
                <a:solidFill>
                  <a:srgbClr val="201F1F"/>
                </a:solidFill>
                <a:effectLst/>
                <a:uLnTx/>
                <a:uFillTx/>
                <a:latin typeface="Century Gothic"/>
                <a:ea typeface="+mn-ea"/>
                <a:cs typeface="Times New Roman" panose="02020603050405020304" pitchFamily="18" charset="0"/>
              </a:rPr>
              <a:t>set by Xandr opt.</a:t>
            </a:r>
          </a:p>
        </p:txBody>
      </p:sp>
      <p:sp>
        <p:nvSpPr>
          <p:cNvPr id="62" name="Rectangle 61">
            <a:extLst>
              <a:ext uri="{FF2B5EF4-FFF2-40B4-BE49-F238E27FC236}">
                <a16:creationId xmlns:a16="http://schemas.microsoft.com/office/drawing/2014/main" id="{7F970844-49AC-4285-B1F6-AB2A7F50B8F3}"/>
              </a:ext>
            </a:extLst>
          </p:cNvPr>
          <p:cNvSpPr/>
          <p:nvPr/>
        </p:nvSpPr>
        <p:spPr>
          <a:xfrm>
            <a:off x="10283528" y="3834173"/>
            <a:ext cx="1760418" cy="276999"/>
          </a:xfrm>
          <a:prstGeom prst="rect">
            <a:avLst/>
          </a:prstGeom>
        </p:spPr>
        <p:txBody>
          <a:bodyPr wrap="none">
            <a:spAutoFit/>
          </a:bodyPr>
          <a:lstStyle/>
          <a:p>
            <a:pPr marL="0" marR="0" lvl="0" indent="0" algn="l" defTabSz="457062" rtl="0" eaLnBrk="1" fontAlgn="auto" latinLnBrk="0" hangingPunct="1">
              <a:lnSpc>
                <a:spcPct val="100000"/>
              </a:lnSpc>
              <a:spcBef>
                <a:spcPts val="400"/>
              </a:spcBef>
              <a:spcAft>
                <a:spcPts val="400"/>
              </a:spcAft>
              <a:buClrTx/>
              <a:buSzTx/>
              <a:buFont typeface="Arial" panose="020B0604020202020204" pitchFamily="34" charset="0"/>
              <a:buNone/>
              <a:tabLst/>
              <a:defRPr/>
            </a:pPr>
            <a:r>
              <a:rPr kumimoji="0" lang="en-GB" sz="1200" b="0" i="0" u="none" strike="noStrike" kern="1200" cap="none" spc="0" normalizeH="0" baseline="0" noProof="0">
                <a:ln>
                  <a:noFill/>
                </a:ln>
                <a:solidFill>
                  <a:srgbClr val="201F1F"/>
                </a:solidFill>
                <a:effectLst/>
                <a:uLnTx/>
                <a:uFillTx/>
                <a:latin typeface="Century Gothic"/>
                <a:ea typeface="+mn-ea"/>
                <a:cs typeface="Times New Roman" panose="02020603050405020304" pitchFamily="18" charset="0"/>
              </a:rPr>
              <a:t>set by custom model</a:t>
            </a:r>
          </a:p>
        </p:txBody>
      </p:sp>
    </p:spTree>
    <p:extLst>
      <p:ext uri="{BB962C8B-B14F-4D97-AF65-F5344CB8AC3E}">
        <p14:creationId xmlns:p14="http://schemas.microsoft.com/office/powerpoint/2010/main" val="31312042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518AE8AF-2388-D64B-B9CE-F50C05FE87A9}"/>
              </a:ext>
            </a:extLst>
          </p:cNvPr>
          <p:cNvSpPr>
            <a:spLocks noGrp="1"/>
          </p:cNvSpPr>
          <p:nvPr>
            <p:ph type="body" sz="quarter" idx="24"/>
          </p:nvPr>
        </p:nvSpPr>
        <p:spPr/>
        <p:txBody>
          <a:bodyPr/>
          <a:lstStyle/>
          <a:p>
            <a:endParaRPr lang="en-US"/>
          </a:p>
        </p:txBody>
      </p:sp>
      <p:graphicFrame>
        <p:nvGraphicFramePr>
          <p:cNvPr id="12" name="Table 11">
            <a:extLst>
              <a:ext uri="{FF2B5EF4-FFF2-40B4-BE49-F238E27FC236}">
                <a16:creationId xmlns:a16="http://schemas.microsoft.com/office/drawing/2014/main" id="{99460D32-18B4-FE40-BF50-0A547279EAD9}"/>
              </a:ext>
            </a:extLst>
          </p:cNvPr>
          <p:cNvGraphicFramePr>
            <a:graphicFrameLocks noGrp="1"/>
          </p:cNvGraphicFramePr>
          <p:nvPr/>
        </p:nvGraphicFramePr>
        <p:xfrm>
          <a:off x="4975801" y="1314073"/>
          <a:ext cx="6126480" cy="4451527"/>
        </p:xfrm>
        <a:graphic>
          <a:graphicData uri="http://schemas.openxmlformats.org/drawingml/2006/table">
            <a:tbl>
              <a:tblPr firstRow="1" bandRow="1"/>
              <a:tblGrid>
                <a:gridCol w="2926080">
                  <a:extLst>
                    <a:ext uri="{9D8B030D-6E8A-4147-A177-3AD203B41FA5}">
                      <a16:colId xmlns:a16="http://schemas.microsoft.com/office/drawing/2014/main" val="3522678047"/>
                    </a:ext>
                  </a:extLst>
                </a:gridCol>
                <a:gridCol w="274320">
                  <a:extLst>
                    <a:ext uri="{9D8B030D-6E8A-4147-A177-3AD203B41FA5}">
                      <a16:colId xmlns:a16="http://schemas.microsoft.com/office/drawing/2014/main" val="1247407829"/>
                    </a:ext>
                  </a:extLst>
                </a:gridCol>
                <a:gridCol w="2926080">
                  <a:extLst>
                    <a:ext uri="{9D8B030D-6E8A-4147-A177-3AD203B41FA5}">
                      <a16:colId xmlns:a16="http://schemas.microsoft.com/office/drawing/2014/main" val="3894753197"/>
                    </a:ext>
                  </a:extLst>
                </a:gridCol>
              </a:tblGrid>
              <a:tr h="1280160">
                <a:tc>
                  <a:txBody>
                    <a:bodyPr/>
                    <a:lstStyle/>
                    <a:p>
                      <a:pPr lvl="1"/>
                      <a:r>
                        <a:rPr lang="en-US" sz="5400" b="0">
                          <a:solidFill>
                            <a:schemeClr val="tx2"/>
                          </a:solidFill>
                          <a:latin typeface="+mj-lt"/>
                        </a:rPr>
                        <a:t>1</a:t>
                      </a:r>
                    </a:p>
                    <a:p>
                      <a:r>
                        <a:rPr lang="en-US" sz="1600" b="1">
                          <a:solidFill>
                            <a:schemeClr val="tx1"/>
                          </a:solidFill>
                        </a:rPr>
                        <a:t>Ghost bidding technology</a:t>
                      </a:r>
                    </a:p>
                  </a:txBody>
                  <a:tcPr marL="182832" marR="0" marT="0" marB="137160" anchor="b">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600">
                        <a:solidFill>
                          <a:schemeClr val="tx2"/>
                        </a:solidFill>
                      </a:endParaRPr>
                    </a:p>
                  </a:txBody>
                  <a:tcPr marL="0" marR="0" marT="0" marB="0"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0" cmpd="sng">
                      <a:noFill/>
                    </a:lnB>
                    <a:lnTlToBr w="12700" cmpd="sng">
                      <a:noFill/>
                      <a:prstDash val="solid"/>
                    </a:lnTlToBr>
                    <a:lnBlToTr w="12700" cmpd="sng">
                      <a:noFill/>
                      <a:prstDash val="solid"/>
                    </a:lnBlToTr>
                    <a:noFill/>
                  </a:tcPr>
                </a:tc>
                <a:tc>
                  <a:txBody>
                    <a:bodyPr/>
                    <a:lstStyle/>
                    <a:p>
                      <a:pPr marL="0" marR="0" lvl="1" indent="0" algn="l" defTabSz="457062" rtl="0" eaLnBrk="1" fontAlgn="auto" latinLnBrk="0" hangingPunct="1">
                        <a:lnSpc>
                          <a:spcPct val="90000"/>
                        </a:lnSpc>
                        <a:spcBef>
                          <a:spcPts val="1200"/>
                        </a:spcBef>
                        <a:spcAft>
                          <a:spcPts val="300"/>
                        </a:spcAft>
                        <a:buClr>
                          <a:srgbClr val="201F1F"/>
                        </a:buClr>
                        <a:buSzTx/>
                        <a:buFont typeface="+mj-lt"/>
                        <a:buNone/>
                        <a:tabLst/>
                        <a:defRPr/>
                      </a:pPr>
                      <a:r>
                        <a:rPr kumimoji="0" lang="en-US" sz="5400" b="0" i="0" u="none" strike="noStrike" kern="1200" cap="none" spc="0" normalizeH="0" baseline="0" noProof="0">
                          <a:ln>
                            <a:noFill/>
                          </a:ln>
                          <a:solidFill>
                            <a:schemeClr val="tx2"/>
                          </a:solidFill>
                          <a:effectLst/>
                          <a:uLnTx/>
                          <a:uFillTx/>
                          <a:latin typeface="Times New Roman"/>
                          <a:ea typeface="+mn-ea"/>
                          <a:cs typeface="+mn-cs"/>
                        </a:rPr>
                        <a:t>2</a:t>
                      </a:r>
                      <a:endParaRPr lang="en-US" sz="1600" b="1">
                        <a:solidFill>
                          <a:schemeClr val="tx2"/>
                        </a:solidFill>
                      </a:endParaRPr>
                    </a:p>
                    <a:p>
                      <a:r>
                        <a:rPr lang="en-US" sz="1600" b="1">
                          <a:solidFill>
                            <a:schemeClr val="tx1"/>
                          </a:solidFill>
                        </a:rPr>
                        <a:t>User group pattern service</a:t>
                      </a:r>
                    </a:p>
                  </a:txBody>
                  <a:tcPr marL="182832" marR="0" marT="0" marB="137160" anchor="b">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58576154"/>
                  </a:ext>
                </a:extLst>
              </a:tr>
              <a:tr h="3171367">
                <a:tc>
                  <a:txBody>
                    <a:bodyPr/>
                    <a:lstStyle/>
                    <a:p>
                      <a:pPr marL="0" marR="0" lvl="0" indent="0" algn="l" defTabSz="457062" rtl="0" eaLnBrk="1" fontAlgn="auto" latinLnBrk="0" hangingPunct="1">
                        <a:lnSpc>
                          <a:spcPct val="110000"/>
                        </a:lnSpc>
                        <a:spcBef>
                          <a:spcPts val="400"/>
                        </a:spcBef>
                        <a:spcAft>
                          <a:spcPts val="400"/>
                        </a:spcAft>
                        <a:buClrTx/>
                        <a:buSzTx/>
                        <a:buFont typeface="Arial" panose="020B0604020202020204" pitchFamily="34" charset="0"/>
                        <a:buNone/>
                        <a:tabLst/>
                        <a:defRPr/>
                      </a:pPr>
                      <a:r>
                        <a:rPr kumimoji="0" lang="en-GB" sz="1400" b="1" i="0" u="none" strike="noStrike" kern="1200" cap="none" spc="0" normalizeH="0" baseline="0" noProof="0" dirty="0">
                          <a:ln>
                            <a:noFill/>
                          </a:ln>
                          <a:solidFill>
                            <a:srgbClr val="201F1F"/>
                          </a:solidFill>
                          <a:effectLst/>
                          <a:uLnTx/>
                          <a:uFillTx/>
                          <a:latin typeface="+mn-lt"/>
                          <a:ea typeface="+mn-ea"/>
                          <a:cs typeface="+mn-cs"/>
                        </a:rPr>
                        <a:t>Measure incremental lift </a:t>
                      </a:r>
                      <a:r>
                        <a:rPr kumimoji="0" lang="en-GB" sz="1400" b="0" i="0" u="none" strike="noStrike" kern="1200" cap="none" spc="0" normalizeH="0" baseline="0" noProof="0" dirty="0">
                          <a:ln>
                            <a:noFill/>
                          </a:ln>
                          <a:solidFill>
                            <a:srgbClr val="201F1F"/>
                          </a:solidFill>
                          <a:effectLst/>
                          <a:uLnTx/>
                          <a:uFillTx/>
                          <a:latin typeface="+mn-lt"/>
                          <a:ea typeface="+mn-ea"/>
                          <a:cs typeface="+mn-cs"/>
                        </a:rPr>
                        <a:t>of your campaign using test and control groups, </a:t>
                      </a:r>
                      <a:r>
                        <a:rPr kumimoji="0" lang="en-GB" sz="1400" b="1" i="0" u="none" strike="noStrike" kern="1200" cap="none" spc="0" normalizeH="0" baseline="0" noProof="0" dirty="0">
                          <a:ln>
                            <a:noFill/>
                          </a:ln>
                          <a:solidFill>
                            <a:srgbClr val="201F1F"/>
                          </a:solidFill>
                          <a:effectLst/>
                          <a:uLnTx/>
                          <a:uFillTx/>
                          <a:latin typeface="+mn-lt"/>
                          <a:ea typeface="+mn-ea"/>
                          <a:cs typeface="+mn-cs"/>
                        </a:rPr>
                        <a:t>without having to pay </a:t>
                      </a:r>
                      <a:r>
                        <a:rPr kumimoji="0" lang="en-GB" sz="1400" b="0" i="0" u="none" strike="noStrike" kern="1200" cap="none" spc="0" normalizeH="0" baseline="0" noProof="0" dirty="0">
                          <a:ln>
                            <a:noFill/>
                          </a:ln>
                          <a:solidFill>
                            <a:srgbClr val="201F1F"/>
                          </a:solidFill>
                          <a:effectLst/>
                          <a:uLnTx/>
                          <a:uFillTx/>
                          <a:latin typeface="+mn-lt"/>
                          <a:ea typeface="+mn-ea"/>
                          <a:cs typeface="+mn-cs"/>
                        </a:rPr>
                        <a:t>for PSA ads</a:t>
                      </a:r>
                    </a:p>
                    <a:p>
                      <a:pPr marL="0" marR="0" lvl="0" indent="0" algn="l" defTabSz="457062" rtl="0" eaLnBrk="1" fontAlgn="auto" latinLnBrk="0" hangingPunct="1">
                        <a:lnSpc>
                          <a:spcPct val="110000"/>
                        </a:lnSpc>
                        <a:spcBef>
                          <a:spcPts val="400"/>
                        </a:spcBef>
                        <a:spcAft>
                          <a:spcPts val="400"/>
                        </a:spcAft>
                        <a:buClrTx/>
                        <a:buSzTx/>
                        <a:buFont typeface="Arial" panose="020B0604020202020204" pitchFamily="34" charset="0"/>
                        <a:buNone/>
                        <a:tabLst/>
                        <a:defRPr/>
                      </a:pPr>
                      <a:r>
                        <a:rPr kumimoji="0" lang="en-GB" sz="1400" b="0" i="0" u="none" strike="noStrike" kern="1200" cap="none" spc="0" normalizeH="0" baseline="0" noProof="0" dirty="0">
                          <a:ln>
                            <a:noFill/>
                          </a:ln>
                          <a:solidFill>
                            <a:srgbClr val="201F1F"/>
                          </a:solidFill>
                          <a:effectLst/>
                          <a:uLnTx/>
                          <a:uFillTx/>
                          <a:latin typeface="+mn-lt"/>
                          <a:ea typeface="+mn-ea"/>
                          <a:cs typeface="+mn-cs"/>
                        </a:rPr>
                        <a:t>Receive data on the auctions your campaign would have won, without actually buying the impressions for the control group</a:t>
                      </a:r>
                    </a:p>
                  </a:txBody>
                  <a:tcPr marL="137124" marR="137124" marT="137124" marB="137124">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600">
                        <a:solidFill>
                          <a:schemeClr val="tx2"/>
                        </a:solidFill>
                      </a:endParaRPr>
                    </a:p>
                  </a:txBody>
                  <a:tcPr marL="0" marR="0" marT="0" marB="0">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0" cmpd="sng">
                      <a:noFill/>
                    </a:lnT>
                    <a:lnB w="12700" cmpd="sng">
                      <a:noFill/>
                    </a:lnB>
                    <a:lnTlToBr w="12700" cmpd="sng">
                      <a:noFill/>
                      <a:prstDash val="solid"/>
                    </a:lnTlToBr>
                    <a:lnBlToTr w="12700" cmpd="sng">
                      <a:noFill/>
                      <a:prstDash val="solid"/>
                    </a:lnBlToTr>
                    <a:noFill/>
                  </a:tcPr>
                </a:tc>
                <a:tc>
                  <a:txBody>
                    <a:bodyPr/>
                    <a:lstStyle/>
                    <a:p>
                      <a:pPr marL="0" marR="0" lvl="0" indent="0" algn="l" defTabSz="457062" rtl="0" eaLnBrk="1" fontAlgn="auto" latinLnBrk="0" hangingPunct="1">
                        <a:lnSpc>
                          <a:spcPct val="110000"/>
                        </a:lnSpc>
                        <a:spcBef>
                          <a:spcPts val="400"/>
                        </a:spcBef>
                        <a:spcAft>
                          <a:spcPts val="400"/>
                        </a:spcAft>
                        <a:buClrTx/>
                        <a:buSzTx/>
                        <a:buFont typeface="Arial" panose="020B0604020202020204" pitchFamily="34" charset="0"/>
                        <a:buNone/>
                        <a:tabLst/>
                        <a:defRPr/>
                      </a:pPr>
                      <a:r>
                        <a:rPr kumimoji="0" lang="en-GB" sz="1400" b="1" i="0" u="none" strike="noStrike" kern="1200" cap="none" spc="0" normalizeH="0" baseline="0" noProof="0" dirty="0">
                          <a:ln>
                            <a:noFill/>
                          </a:ln>
                          <a:solidFill>
                            <a:srgbClr val="201F1F"/>
                          </a:solidFill>
                          <a:effectLst/>
                          <a:uLnTx/>
                          <a:uFillTx/>
                          <a:latin typeface="+mn-lt"/>
                          <a:ea typeface="+mn-ea"/>
                          <a:cs typeface="+mn-cs"/>
                        </a:rPr>
                        <a:t>Assess multiple algorithms, creatives or segments </a:t>
                      </a:r>
                      <a:r>
                        <a:rPr kumimoji="0" lang="en-GB" sz="1400" b="0" i="0" u="none" strike="noStrike" kern="1200" cap="none" spc="0" normalizeH="0" baseline="0" noProof="0" dirty="0">
                          <a:ln>
                            <a:noFill/>
                          </a:ln>
                          <a:solidFill>
                            <a:srgbClr val="201F1F"/>
                          </a:solidFill>
                          <a:effectLst/>
                          <a:uLnTx/>
                          <a:uFillTx/>
                          <a:latin typeface="+mn-lt"/>
                          <a:ea typeface="+mn-ea"/>
                          <a:cs typeface="+mn-cs"/>
                        </a:rPr>
                        <a:t>with our user group pattern service</a:t>
                      </a:r>
                    </a:p>
                    <a:p>
                      <a:pPr marL="285750" marR="0" lvl="0" indent="-285750" algn="l" defTabSz="457062" rtl="0" eaLnBrk="1" fontAlgn="auto" latinLnBrk="0" hangingPunct="1">
                        <a:lnSpc>
                          <a:spcPct val="110000"/>
                        </a:lnSpc>
                        <a:spcBef>
                          <a:spcPts val="400"/>
                        </a:spcBef>
                        <a:spcAft>
                          <a:spcPts val="400"/>
                        </a:spcAft>
                        <a:buClrTx/>
                        <a:buSzTx/>
                        <a:buFontTx/>
                        <a:buChar char="-"/>
                        <a:tabLst/>
                        <a:defRPr/>
                      </a:pPr>
                      <a:r>
                        <a:rPr kumimoji="0" lang="en-GB" sz="1400" b="0" i="0" u="none" strike="noStrike" kern="1200" cap="none" spc="0" normalizeH="0" baseline="0" noProof="0" dirty="0">
                          <a:ln>
                            <a:noFill/>
                          </a:ln>
                          <a:solidFill>
                            <a:srgbClr val="201F1F"/>
                          </a:solidFill>
                          <a:effectLst/>
                          <a:uLnTx/>
                          <a:uFillTx/>
                          <a:latin typeface="+mn-lt"/>
                          <a:ea typeface="+mn-ea"/>
                          <a:cs typeface="+mn-cs"/>
                        </a:rPr>
                        <a:t>Divide audience into unique subsets, ensuring no overlap between them</a:t>
                      </a:r>
                    </a:p>
                    <a:p>
                      <a:pPr marL="285750" marR="0" lvl="0" indent="-285750" algn="l" defTabSz="457062" rtl="0" eaLnBrk="1" fontAlgn="auto" latinLnBrk="0" hangingPunct="1">
                        <a:lnSpc>
                          <a:spcPct val="110000"/>
                        </a:lnSpc>
                        <a:spcBef>
                          <a:spcPts val="400"/>
                        </a:spcBef>
                        <a:spcAft>
                          <a:spcPts val="400"/>
                        </a:spcAft>
                        <a:buClrTx/>
                        <a:buSzTx/>
                        <a:buFontTx/>
                        <a:buChar char="-"/>
                        <a:tabLst/>
                        <a:defRPr/>
                      </a:pPr>
                      <a:r>
                        <a:rPr kumimoji="0" lang="en-GB" sz="1400" b="0" i="0" u="none" strike="noStrike" kern="1200" cap="none" spc="0" normalizeH="0" baseline="0" noProof="0" dirty="0">
                          <a:ln>
                            <a:noFill/>
                          </a:ln>
                          <a:solidFill>
                            <a:srgbClr val="201F1F"/>
                          </a:solidFill>
                          <a:effectLst/>
                          <a:uLnTx/>
                          <a:uFillTx/>
                          <a:latin typeface="+mn-lt"/>
                          <a:ea typeface="+mn-ea"/>
                          <a:cs typeface="+mn-cs"/>
                        </a:rPr>
                        <a:t>Test your buying strategies and identify the best performing test group</a:t>
                      </a:r>
                    </a:p>
                  </a:txBody>
                  <a:tcPr marL="137124" marR="137124" marT="137124" marB="137124">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53480209"/>
                  </a:ext>
                </a:extLst>
              </a:tr>
            </a:tbl>
          </a:graphicData>
        </a:graphic>
      </p:graphicFrame>
      <p:sp>
        <p:nvSpPr>
          <p:cNvPr id="20" name="Freeform 140">
            <a:extLst>
              <a:ext uri="{FF2B5EF4-FFF2-40B4-BE49-F238E27FC236}">
                <a16:creationId xmlns:a16="http://schemas.microsoft.com/office/drawing/2014/main" id="{CA5CD03F-BCCF-9049-A61A-C9E58665D23D}"/>
              </a:ext>
            </a:extLst>
          </p:cNvPr>
          <p:cNvSpPr>
            <a:spLocks noChangeAspect="1" noEditPoints="1"/>
          </p:cNvSpPr>
          <p:nvPr/>
        </p:nvSpPr>
        <p:spPr bwMode="auto">
          <a:xfrm>
            <a:off x="5681654" y="1420814"/>
            <a:ext cx="407873" cy="547193"/>
          </a:xfrm>
          <a:custGeom>
            <a:avLst/>
            <a:gdLst>
              <a:gd name="T0" fmla="*/ 1280 w 1780"/>
              <a:gd name="T1" fmla="*/ 172 h 2388"/>
              <a:gd name="T2" fmla="*/ 1160 w 1780"/>
              <a:gd name="T3" fmla="*/ 111 h 2388"/>
              <a:gd name="T4" fmla="*/ 1044 w 1780"/>
              <a:gd name="T5" fmla="*/ 25 h 2388"/>
              <a:gd name="T6" fmla="*/ 851 w 1780"/>
              <a:gd name="T7" fmla="*/ 1 h 2388"/>
              <a:gd name="T8" fmla="*/ 684 w 1780"/>
              <a:gd name="T9" fmla="*/ 48 h 2388"/>
              <a:gd name="T10" fmla="*/ 589 w 1780"/>
              <a:gd name="T11" fmla="*/ 145 h 2388"/>
              <a:gd name="T12" fmla="*/ 465 w 1780"/>
              <a:gd name="T13" fmla="*/ 184 h 2388"/>
              <a:gd name="T14" fmla="*/ 87 w 1780"/>
              <a:gd name="T15" fmla="*/ 223 h 2388"/>
              <a:gd name="T16" fmla="*/ 6 w 1780"/>
              <a:gd name="T17" fmla="*/ 312 h 2388"/>
              <a:gd name="T18" fmla="*/ 11 w 1780"/>
              <a:gd name="T19" fmla="*/ 2300 h 2388"/>
              <a:gd name="T20" fmla="*/ 101 w 1780"/>
              <a:gd name="T21" fmla="*/ 2382 h 2388"/>
              <a:gd name="T22" fmla="*/ 1692 w 1780"/>
              <a:gd name="T23" fmla="*/ 2377 h 2388"/>
              <a:gd name="T24" fmla="*/ 1774 w 1780"/>
              <a:gd name="T25" fmla="*/ 2287 h 2388"/>
              <a:gd name="T26" fmla="*/ 1769 w 1780"/>
              <a:gd name="T27" fmla="*/ 298 h 2388"/>
              <a:gd name="T28" fmla="*/ 1679 w 1780"/>
              <a:gd name="T29" fmla="*/ 218 h 2388"/>
              <a:gd name="T30" fmla="*/ 485 w 1780"/>
              <a:gd name="T31" fmla="*/ 242 h 2388"/>
              <a:gd name="T32" fmla="*/ 604 w 1780"/>
              <a:gd name="T33" fmla="*/ 205 h 2388"/>
              <a:gd name="T34" fmla="*/ 677 w 1780"/>
              <a:gd name="T35" fmla="*/ 132 h 2388"/>
              <a:gd name="T36" fmla="*/ 783 w 1780"/>
              <a:gd name="T37" fmla="*/ 72 h 2388"/>
              <a:gd name="T38" fmla="*/ 927 w 1780"/>
              <a:gd name="T39" fmla="*/ 61 h 2388"/>
              <a:gd name="T40" fmla="*/ 1065 w 1780"/>
              <a:gd name="T41" fmla="*/ 99 h 2388"/>
              <a:gd name="T42" fmla="*/ 1131 w 1780"/>
              <a:gd name="T43" fmla="*/ 173 h 2388"/>
              <a:gd name="T44" fmla="*/ 1247 w 1780"/>
              <a:gd name="T45" fmla="*/ 225 h 2388"/>
              <a:gd name="T46" fmla="*/ 1300 w 1780"/>
              <a:gd name="T47" fmla="*/ 400 h 2388"/>
              <a:gd name="T48" fmla="*/ 1253 w 1780"/>
              <a:gd name="T49" fmla="*/ 449 h 2388"/>
              <a:gd name="T50" fmla="*/ 480 w 1780"/>
              <a:gd name="T51" fmla="*/ 410 h 2388"/>
              <a:gd name="T52" fmla="*/ 1710 w 1780"/>
              <a:gd name="T53" fmla="*/ 2285 h 2388"/>
              <a:gd name="T54" fmla="*/ 1653 w 1780"/>
              <a:gd name="T55" fmla="*/ 2327 h 2388"/>
              <a:gd name="T56" fmla="*/ 103 w 1780"/>
              <a:gd name="T57" fmla="*/ 2318 h 2388"/>
              <a:gd name="T58" fmla="*/ 61 w 1780"/>
              <a:gd name="T59" fmla="*/ 2261 h 2388"/>
              <a:gd name="T60" fmla="*/ 70 w 1780"/>
              <a:gd name="T61" fmla="*/ 315 h 2388"/>
              <a:gd name="T62" fmla="*/ 126 w 1780"/>
              <a:gd name="T63" fmla="*/ 272 h 2388"/>
              <a:gd name="T64" fmla="*/ 423 w 1780"/>
              <a:gd name="T65" fmla="*/ 423 h 2388"/>
              <a:gd name="T66" fmla="*/ 476 w 1780"/>
              <a:gd name="T67" fmla="*/ 495 h 2388"/>
              <a:gd name="T68" fmla="*/ 1272 w 1780"/>
              <a:gd name="T69" fmla="*/ 506 h 2388"/>
              <a:gd name="T70" fmla="*/ 1340 w 1780"/>
              <a:gd name="T71" fmla="*/ 462 h 2388"/>
              <a:gd name="T72" fmla="*/ 1572 w 1780"/>
              <a:gd name="T73" fmla="*/ 1667 h 2388"/>
              <a:gd name="T74" fmla="*/ 1200 w 1780"/>
              <a:gd name="T75" fmla="*/ 1699 h 2388"/>
              <a:gd name="T76" fmla="*/ 206 w 1780"/>
              <a:gd name="T77" fmla="*/ 455 h 2388"/>
              <a:gd name="T78" fmla="*/ 177 w 1780"/>
              <a:gd name="T79" fmla="*/ 425 h 2388"/>
              <a:gd name="T80" fmla="*/ 147 w 1780"/>
              <a:gd name="T81" fmla="*/ 2059 h 2388"/>
              <a:gd name="T82" fmla="*/ 205 w 1780"/>
              <a:gd name="T83" fmla="*/ 2117 h 2388"/>
              <a:gd name="T84" fmla="*/ 1277 w 1780"/>
              <a:gd name="T85" fmla="*/ 2078 h 2388"/>
              <a:gd name="T86" fmla="*/ 1628 w 1780"/>
              <a:gd name="T87" fmla="*/ 1686 h 2388"/>
              <a:gd name="T88" fmla="*/ 1616 w 1780"/>
              <a:gd name="T89" fmla="*/ 378 h 2388"/>
              <a:gd name="T90" fmla="*/ 1637 w 1780"/>
              <a:gd name="T91" fmla="*/ 270 h 2388"/>
              <a:gd name="T92" fmla="*/ 1695 w 1780"/>
              <a:gd name="T93" fmla="*/ 295 h 2388"/>
              <a:gd name="T94" fmla="*/ 1720 w 1780"/>
              <a:gd name="T95" fmla="*/ 2245 h 2388"/>
              <a:gd name="T96" fmla="*/ 356 w 1780"/>
              <a:gd name="T97" fmla="*/ 1290 h 2388"/>
              <a:gd name="T98" fmla="*/ 1411 w 1780"/>
              <a:gd name="T99" fmla="*/ 1279 h 2388"/>
              <a:gd name="T100" fmla="*/ 1426 w 1780"/>
              <a:gd name="T101" fmla="*/ 1319 h 2388"/>
              <a:gd name="T102" fmla="*/ 374 w 1780"/>
              <a:gd name="T103" fmla="*/ 1336 h 2388"/>
              <a:gd name="T104" fmla="*/ 351 w 1780"/>
              <a:gd name="T105" fmla="*/ 1103 h 2388"/>
              <a:gd name="T106" fmla="*/ 380 w 1780"/>
              <a:gd name="T107" fmla="*/ 1073 h 2388"/>
              <a:gd name="T108" fmla="*/ 1428 w 1780"/>
              <a:gd name="T109" fmla="*/ 1096 h 2388"/>
              <a:gd name="T110" fmla="*/ 1405 w 1780"/>
              <a:gd name="T111" fmla="*/ 1131 h 2388"/>
              <a:gd name="T112" fmla="*/ 353 w 1780"/>
              <a:gd name="T113" fmla="*/ 1114 h 2388"/>
              <a:gd name="T114" fmla="*/ 359 w 1780"/>
              <a:gd name="T115" fmla="*/ 876 h 2388"/>
              <a:gd name="T116" fmla="*/ 1416 w 1780"/>
              <a:gd name="T117" fmla="*/ 874 h 2388"/>
              <a:gd name="T118" fmla="*/ 1423 w 1780"/>
              <a:gd name="T119" fmla="*/ 915 h 2388"/>
              <a:gd name="T120" fmla="*/ 369 w 1780"/>
              <a:gd name="T121" fmla="*/ 925 h 2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80" h="2388">
                <a:moveTo>
                  <a:pt x="1637" y="211"/>
                </a:moveTo>
                <a:lnTo>
                  <a:pt x="1344" y="211"/>
                </a:lnTo>
                <a:lnTo>
                  <a:pt x="1344" y="211"/>
                </a:lnTo>
                <a:lnTo>
                  <a:pt x="1335" y="200"/>
                </a:lnTo>
                <a:lnTo>
                  <a:pt x="1326" y="191"/>
                </a:lnTo>
                <a:lnTo>
                  <a:pt x="1315" y="184"/>
                </a:lnTo>
                <a:lnTo>
                  <a:pt x="1304" y="179"/>
                </a:lnTo>
                <a:lnTo>
                  <a:pt x="1291" y="174"/>
                </a:lnTo>
                <a:lnTo>
                  <a:pt x="1280" y="172"/>
                </a:lnTo>
                <a:lnTo>
                  <a:pt x="1257" y="167"/>
                </a:lnTo>
                <a:lnTo>
                  <a:pt x="1257" y="167"/>
                </a:lnTo>
                <a:lnTo>
                  <a:pt x="1229" y="162"/>
                </a:lnTo>
                <a:lnTo>
                  <a:pt x="1216" y="158"/>
                </a:lnTo>
                <a:lnTo>
                  <a:pt x="1203" y="153"/>
                </a:lnTo>
                <a:lnTo>
                  <a:pt x="1191" y="145"/>
                </a:lnTo>
                <a:lnTo>
                  <a:pt x="1180" y="137"/>
                </a:lnTo>
                <a:lnTo>
                  <a:pt x="1170" y="126"/>
                </a:lnTo>
                <a:lnTo>
                  <a:pt x="1160" y="111"/>
                </a:lnTo>
                <a:lnTo>
                  <a:pt x="1160" y="111"/>
                </a:lnTo>
                <a:lnTo>
                  <a:pt x="1150" y="96"/>
                </a:lnTo>
                <a:lnTo>
                  <a:pt x="1139" y="83"/>
                </a:lnTo>
                <a:lnTo>
                  <a:pt x="1125" y="71"/>
                </a:lnTo>
                <a:lnTo>
                  <a:pt x="1111" y="58"/>
                </a:lnTo>
                <a:lnTo>
                  <a:pt x="1096" y="48"/>
                </a:lnTo>
                <a:lnTo>
                  <a:pt x="1079" y="40"/>
                </a:lnTo>
                <a:lnTo>
                  <a:pt x="1062" y="31"/>
                </a:lnTo>
                <a:lnTo>
                  <a:pt x="1044" y="25"/>
                </a:lnTo>
                <a:lnTo>
                  <a:pt x="1025" y="19"/>
                </a:lnTo>
                <a:lnTo>
                  <a:pt x="1006" y="14"/>
                </a:lnTo>
                <a:lnTo>
                  <a:pt x="987" y="9"/>
                </a:lnTo>
                <a:lnTo>
                  <a:pt x="967" y="5"/>
                </a:lnTo>
                <a:lnTo>
                  <a:pt x="947" y="2"/>
                </a:lnTo>
                <a:lnTo>
                  <a:pt x="927" y="1"/>
                </a:lnTo>
                <a:lnTo>
                  <a:pt x="890" y="0"/>
                </a:lnTo>
                <a:lnTo>
                  <a:pt x="890" y="0"/>
                </a:lnTo>
                <a:lnTo>
                  <a:pt x="851" y="1"/>
                </a:lnTo>
                <a:lnTo>
                  <a:pt x="832" y="2"/>
                </a:lnTo>
                <a:lnTo>
                  <a:pt x="813" y="5"/>
                </a:lnTo>
                <a:lnTo>
                  <a:pt x="793" y="9"/>
                </a:lnTo>
                <a:lnTo>
                  <a:pt x="773" y="14"/>
                </a:lnTo>
                <a:lnTo>
                  <a:pt x="755" y="19"/>
                </a:lnTo>
                <a:lnTo>
                  <a:pt x="736" y="25"/>
                </a:lnTo>
                <a:lnTo>
                  <a:pt x="717" y="31"/>
                </a:lnTo>
                <a:lnTo>
                  <a:pt x="700" y="40"/>
                </a:lnTo>
                <a:lnTo>
                  <a:pt x="684" y="48"/>
                </a:lnTo>
                <a:lnTo>
                  <a:pt x="669" y="58"/>
                </a:lnTo>
                <a:lnTo>
                  <a:pt x="654" y="71"/>
                </a:lnTo>
                <a:lnTo>
                  <a:pt x="641" y="83"/>
                </a:lnTo>
                <a:lnTo>
                  <a:pt x="630" y="96"/>
                </a:lnTo>
                <a:lnTo>
                  <a:pt x="620" y="111"/>
                </a:lnTo>
                <a:lnTo>
                  <a:pt x="620" y="111"/>
                </a:lnTo>
                <a:lnTo>
                  <a:pt x="610" y="126"/>
                </a:lnTo>
                <a:lnTo>
                  <a:pt x="600" y="137"/>
                </a:lnTo>
                <a:lnTo>
                  <a:pt x="589" y="145"/>
                </a:lnTo>
                <a:lnTo>
                  <a:pt x="577" y="152"/>
                </a:lnTo>
                <a:lnTo>
                  <a:pt x="564" y="157"/>
                </a:lnTo>
                <a:lnTo>
                  <a:pt x="551" y="160"/>
                </a:lnTo>
                <a:lnTo>
                  <a:pt x="523" y="167"/>
                </a:lnTo>
                <a:lnTo>
                  <a:pt x="523" y="167"/>
                </a:lnTo>
                <a:lnTo>
                  <a:pt x="500" y="170"/>
                </a:lnTo>
                <a:lnTo>
                  <a:pt x="487" y="174"/>
                </a:lnTo>
                <a:lnTo>
                  <a:pt x="476" y="179"/>
                </a:lnTo>
                <a:lnTo>
                  <a:pt x="465" y="184"/>
                </a:lnTo>
                <a:lnTo>
                  <a:pt x="454" y="191"/>
                </a:lnTo>
                <a:lnTo>
                  <a:pt x="444" y="200"/>
                </a:lnTo>
                <a:lnTo>
                  <a:pt x="436" y="211"/>
                </a:lnTo>
                <a:lnTo>
                  <a:pt x="143" y="211"/>
                </a:lnTo>
                <a:lnTo>
                  <a:pt x="143" y="211"/>
                </a:lnTo>
                <a:lnTo>
                  <a:pt x="128" y="211"/>
                </a:lnTo>
                <a:lnTo>
                  <a:pt x="114" y="214"/>
                </a:lnTo>
                <a:lnTo>
                  <a:pt x="101" y="218"/>
                </a:lnTo>
                <a:lnTo>
                  <a:pt x="87" y="223"/>
                </a:lnTo>
                <a:lnTo>
                  <a:pt x="75" y="229"/>
                </a:lnTo>
                <a:lnTo>
                  <a:pt x="63" y="235"/>
                </a:lnTo>
                <a:lnTo>
                  <a:pt x="52" y="244"/>
                </a:lnTo>
                <a:lnTo>
                  <a:pt x="42" y="254"/>
                </a:lnTo>
                <a:lnTo>
                  <a:pt x="32" y="264"/>
                </a:lnTo>
                <a:lnTo>
                  <a:pt x="24" y="275"/>
                </a:lnTo>
                <a:lnTo>
                  <a:pt x="17" y="286"/>
                </a:lnTo>
                <a:lnTo>
                  <a:pt x="11" y="298"/>
                </a:lnTo>
                <a:lnTo>
                  <a:pt x="6" y="312"/>
                </a:lnTo>
                <a:lnTo>
                  <a:pt x="2" y="326"/>
                </a:lnTo>
                <a:lnTo>
                  <a:pt x="0" y="339"/>
                </a:lnTo>
                <a:lnTo>
                  <a:pt x="0" y="354"/>
                </a:lnTo>
                <a:lnTo>
                  <a:pt x="0" y="2245"/>
                </a:lnTo>
                <a:lnTo>
                  <a:pt x="0" y="2245"/>
                </a:lnTo>
                <a:lnTo>
                  <a:pt x="0" y="2259"/>
                </a:lnTo>
                <a:lnTo>
                  <a:pt x="2" y="2274"/>
                </a:lnTo>
                <a:lnTo>
                  <a:pt x="6" y="2287"/>
                </a:lnTo>
                <a:lnTo>
                  <a:pt x="11" y="2300"/>
                </a:lnTo>
                <a:lnTo>
                  <a:pt x="17" y="2312"/>
                </a:lnTo>
                <a:lnTo>
                  <a:pt x="24" y="2325"/>
                </a:lnTo>
                <a:lnTo>
                  <a:pt x="32" y="2336"/>
                </a:lnTo>
                <a:lnTo>
                  <a:pt x="42" y="2346"/>
                </a:lnTo>
                <a:lnTo>
                  <a:pt x="52" y="2356"/>
                </a:lnTo>
                <a:lnTo>
                  <a:pt x="63" y="2363"/>
                </a:lnTo>
                <a:lnTo>
                  <a:pt x="75" y="2371"/>
                </a:lnTo>
                <a:lnTo>
                  <a:pt x="87" y="2377"/>
                </a:lnTo>
                <a:lnTo>
                  <a:pt x="101" y="2382"/>
                </a:lnTo>
                <a:lnTo>
                  <a:pt x="114" y="2386"/>
                </a:lnTo>
                <a:lnTo>
                  <a:pt x="128" y="2387"/>
                </a:lnTo>
                <a:lnTo>
                  <a:pt x="143" y="2388"/>
                </a:lnTo>
                <a:lnTo>
                  <a:pt x="1637" y="2388"/>
                </a:lnTo>
                <a:lnTo>
                  <a:pt x="1637" y="2388"/>
                </a:lnTo>
                <a:lnTo>
                  <a:pt x="1651" y="2387"/>
                </a:lnTo>
                <a:lnTo>
                  <a:pt x="1666" y="2386"/>
                </a:lnTo>
                <a:lnTo>
                  <a:pt x="1679" y="2382"/>
                </a:lnTo>
                <a:lnTo>
                  <a:pt x="1692" y="2377"/>
                </a:lnTo>
                <a:lnTo>
                  <a:pt x="1705" y="2371"/>
                </a:lnTo>
                <a:lnTo>
                  <a:pt x="1717" y="2363"/>
                </a:lnTo>
                <a:lnTo>
                  <a:pt x="1728" y="2356"/>
                </a:lnTo>
                <a:lnTo>
                  <a:pt x="1738" y="2346"/>
                </a:lnTo>
                <a:lnTo>
                  <a:pt x="1748" y="2336"/>
                </a:lnTo>
                <a:lnTo>
                  <a:pt x="1755" y="2325"/>
                </a:lnTo>
                <a:lnTo>
                  <a:pt x="1763" y="2312"/>
                </a:lnTo>
                <a:lnTo>
                  <a:pt x="1769" y="2300"/>
                </a:lnTo>
                <a:lnTo>
                  <a:pt x="1774" y="2287"/>
                </a:lnTo>
                <a:lnTo>
                  <a:pt x="1778" y="2274"/>
                </a:lnTo>
                <a:lnTo>
                  <a:pt x="1779" y="2259"/>
                </a:lnTo>
                <a:lnTo>
                  <a:pt x="1780" y="2245"/>
                </a:lnTo>
                <a:lnTo>
                  <a:pt x="1780" y="354"/>
                </a:lnTo>
                <a:lnTo>
                  <a:pt x="1780" y="354"/>
                </a:lnTo>
                <a:lnTo>
                  <a:pt x="1779" y="339"/>
                </a:lnTo>
                <a:lnTo>
                  <a:pt x="1778" y="326"/>
                </a:lnTo>
                <a:lnTo>
                  <a:pt x="1774" y="312"/>
                </a:lnTo>
                <a:lnTo>
                  <a:pt x="1769" y="298"/>
                </a:lnTo>
                <a:lnTo>
                  <a:pt x="1763" y="286"/>
                </a:lnTo>
                <a:lnTo>
                  <a:pt x="1755" y="275"/>
                </a:lnTo>
                <a:lnTo>
                  <a:pt x="1748" y="264"/>
                </a:lnTo>
                <a:lnTo>
                  <a:pt x="1738" y="254"/>
                </a:lnTo>
                <a:lnTo>
                  <a:pt x="1728" y="244"/>
                </a:lnTo>
                <a:lnTo>
                  <a:pt x="1717" y="235"/>
                </a:lnTo>
                <a:lnTo>
                  <a:pt x="1705" y="229"/>
                </a:lnTo>
                <a:lnTo>
                  <a:pt x="1692" y="223"/>
                </a:lnTo>
                <a:lnTo>
                  <a:pt x="1679" y="218"/>
                </a:lnTo>
                <a:lnTo>
                  <a:pt x="1666" y="214"/>
                </a:lnTo>
                <a:lnTo>
                  <a:pt x="1651" y="211"/>
                </a:lnTo>
                <a:lnTo>
                  <a:pt x="1637" y="211"/>
                </a:lnTo>
                <a:lnTo>
                  <a:pt x="1637" y="211"/>
                </a:lnTo>
                <a:close/>
                <a:moveTo>
                  <a:pt x="480" y="272"/>
                </a:moveTo>
                <a:lnTo>
                  <a:pt x="480" y="272"/>
                </a:lnTo>
                <a:lnTo>
                  <a:pt x="480" y="260"/>
                </a:lnTo>
                <a:lnTo>
                  <a:pt x="481" y="250"/>
                </a:lnTo>
                <a:lnTo>
                  <a:pt x="485" y="242"/>
                </a:lnTo>
                <a:lnTo>
                  <a:pt x="490" y="237"/>
                </a:lnTo>
                <a:lnTo>
                  <a:pt x="497" y="234"/>
                </a:lnTo>
                <a:lnTo>
                  <a:pt x="506" y="230"/>
                </a:lnTo>
                <a:lnTo>
                  <a:pt x="533" y="225"/>
                </a:lnTo>
                <a:lnTo>
                  <a:pt x="533" y="225"/>
                </a:lnTo>
                <a:lnTo>
                  <a:pt x="551" y="221"/>
                </a:lnTo>
                <a:lnTo>
                  <a:pt x="568" y="218"/>
                </a:lnTo>
                <a:lnTo>
                  <a:pt x="585" y="213"/>
                </a:lnTo>
                <a:lnTo>
                  <a:pt x="604" y="205"/>
                </a:lnTo>
                <a:lnTo>
                  <a:pt x="623" y="194"/>
                </a:lnTo>
                <a:lnTo>
                  <a:pt x="631" y="188"/>
                </a:lnTo>
                <a:lnTo>
                  <a:pt x="640" y="180"/>
                </a:lnTo>
                <a:lnTo>
                  <a:pt x="648" y="173"/>
                </a:lnTo>
                <a:lnTo>
                  <a:pt x="656" y="163"/>
                </a:lnTo>
                <a:lnTo>
                  <a:pt x="664" y="153"/>
                </a:lnTo>
                <a:lnTo>
                  <a:pt x="671" y="140"/>
                </a:lnTo>
                <a:lnTo>
                  <a:pt x="671" y="140"/>
                </a:lnTo>
                <a:lnTo>
                  <a:pt x="677" y="132"/>
                </a:lnTo>
                <a:lnTo>
                  <a:pt x="685" y="123"/>
                </a:lnTo>
                <a:lnTo>
                  <a:pt x="694" y="116"/>
                </a:lnTo>
                <a:lnTo>
                  <a:pt x="704" y="107"/>
                </a:lnTo>
                <a:lnTo>
                  <a:pt x="713" y="99"/>
                </a:lnTo>
                <a:lnTo>
                  <a:pt x="726" y="93"/>
                </a:lnTo>
                <a:lnTo>
                  <a:pt x="740" y="87"/>
                </a:lnTo>
                <a:lnTo>
                  <a:pt x="753" y="81"/>
                </a:lnTo>
                <a:lnTo>
                  <a:pt x="768" y="76"/>
                </a:lnTo>
                <a:lnTo>
                  <a:pt x="783" y="72"/>
                </a:lnTo>
                <a:lnTo>
                  <a:pt x="799" y="68"/>
                </a:lnTo>
                <a:lnTo>
                  <a:pt x="817" y="65"/>
                </a:lnTo>
                <a:lnTo>
                  <a:pt x="834" y="62"/>
                </a:lnTo>
                <a:lnTo>
                  <a:pt x="853" y="61"/>
                </a:lnTo>
                <a:lnTo>
                  <a:pt x="871" y="60"/>
                </a:lnTo>
                <a:lnTo>
                  <a:pt x="890" y="58"/>
                </a:lnTo>
                <a:lnTo>
                  <a:pt x="890" y="58"/>
                </a:lnTo>
                <a:lnTo>
                  <a:pt x="909" y="60"/>
                </a:lnTo>
                <a:lnTo>
                  <a:pt x="927" y="61"/>
                </a:lnTo>
                <a:lnTo>
                  <a:pt x="946" y="62"/>
                </a:lnTo>
                <a:lnTo>
                  <a:pt x="963" y="65"/>
                </a:lnTo>
                <a:lnTo>
                  <a:pt x="979" y="68"/>
                </a:lnTo>
                <a:lnTo>
                  <a:pt x="997" y="72"/>
                </a:lnTo>
                <a:lnTo>
                  <a:pt x="1012" y="76"/>
                </a:lnTo>
                <a:lnTo>
                  <a:pt x="1027" y="81"/>
                </a:lnTo>
                <a:lnTo>
                  <a:pt x="1040" y="87"/>
                </a:lnTo>
                <a:lnTo>
                  <a:pt x="1054" y="93"/>
                </a:lnTo>
                <a:lnTo>
                  <a:pt x="1065" y="99"/>
                </a:lnTo>
                <a:lnTo>
                  <a:pt x="1076" y="107"/>
                </a:lnTo>
                <a:lnTo>
                  <a:pt x="1086" y="116"/>
                </a:lnTo>
                <a:lnTo>
                  <a:pt x="1095" y="123"/>
                </a:lnTo>
                <a:lnTo>
                  <a:pt x="1103" y="132"/>
                </a:lnTo>
                <a:lnTo>
                  <a:pt x="1108" y="140"/>
                </a:lnTo>
                <a:lnTo>
                  <a:pt x="1108" y="140"/>
                </a:lnTo>
                <a:lnTo>
                  <a:pt x="1115" y="153"/>
                </a:lnTo>
                <a:lnTo>
                  <a:pt x="1124" y="163"/>
                </a:lnTo>
                <a:lnTo>
                  <a:pt x="1131" y="173"/>
                </a:lnTo>
                <a:lnTo>
                  <a:pt x="1140" y="181"/>
                </a:lnTo>
                <a:lnTo>
                  <a:pt x="1149" y="188"/>
                </a:lnTo>
                <a:lnTo>
                  <a:pt x="1157" y="195"/>
                </a:lnTo>
                <a:lnTo>
                  <a:pt x="1167" y="200"/>
                </a:lnTo>
                <a:lnTo>
                  <a:pt x="1176" y="205"/>
                </a:lnTo>
                <a:lnTo>
                  <a:pt x="1195" y="213"/>
                </a:lnTo>
                <a:lnTo>
                  <a:pt x="1212" y="218"/>
                </a:lnTo>
                <a:lnTo>
                  <a:pt x="1229" y="221"/>
                </a:lnTo>
                <a:lnTo>
                  <a:pt x="1247" y="225"/>
                </a:lnTo>
                <a:lnTo>
                  <a:pt x="1247" y="225"/>
                </a:lnTo>
                <a:lnTo>
                  <a:pt x="1273" y="230"/>
                </a:lnTo>
                <a:lnTo>
                  <a:pt x="1283" y="232"/>
                </a:lnTo>
                <a:lnTo>
                  <a:pt x="1289" y="237"/>
                </a:lnTo>
                <a:lnTo>
                  <a:pt x="1294" y="242"/>
                </a:lnTo>
                <a:lnTo>
                  <a:pt x="1298" y="250"/>
                </a:lnTo>
                <a:lnTo>
                  <a:pt x="1300" y="260"/>
                </a:lnTo>
                <a:lnTo>
                  <a:pt x="1300" y="272"/>
                </a:lnTo>
                <a:lnTo>
                  <a:pt x="1300" y="400"/>
                </a:lnTo>
                <a:lnTo>
                  <a:pt x="1300" y="400"/>
                </a:lnTo>
                <a:lnTo>
                  <a:pt x="1299" y="410"/>
                </a:lnTo>
                <a:lnTo>
                  <a:pt x="1296" y="419"/>
                </a:lnTo>
                <a:lnTo>
                  <a:pt x="1291" y="428"/>
                </a:lnTo>
                <a:lnTo>
                  <a:pt x="1287" y="434"/>
                </a:lnTo>
                <a:lnTo>
                  <a:pt x="1279" y="440"/>
                </a:lnTo>
                <a:lnTo>
                  <a:pt x="1270" y="445"/>
                </a:lnTo>
                <a:lnTo>
                  <a:pt x="1262" y="448"/>
                </a:lnTo>
                <a:lnTo>
                  <a:pt x="1253" y="449"/>
                </a:lnTo>
                <a:lnTo>
                  <a:pt x="527" y="449"/>
                </a:lnTo>
                <a:lnTo>
                  <a:pt x="527" y="449"/>
                </a:lnTo>
                <a:lnTo>
                  <a:pt x="517" y="448"/>
                </a:lnTo>
                <a:lnTo>
                  <a:pt x="508" y="445"/>
                </a:lnTo>
                <a:lnTo>
                  <a:pt x="501" y="440"/>
                </a:lnTo>
                <a:lnTo>
                  <a:pt x="493" y="434"/>
                </a:lnTo>
                <a:lnTo>
                  <a:pt x="487" y="428"/>
                </a:lnTo>
                <a:lnTo>
                  <a:pt x="484" y="419"/>
                </a:lnTo>
                <a:lnTo>
                  <a:pt x="480" y="410"/>
                </a:lnTo>
                <a:lnTo>
                  <a:pt x="480" y="400"/>
                </a:lnTo>
                <a:lnTo>
                  <a:pt x="480" y="272"/>
                </a:lnTo>
                <a:close/>
                <a:moveTo>
                  <a:pt x="1720" y="2245"/>
                </a:moveTo>
                <a:lnTo>
                  <a:pt x="1720" y="2245"/>
                </a:lnTo>
                <a:lnTo>
                  <a:pt x="1720" y="2253"/>
                </a:lnTo>
                <a:lnTo>
                  <a:pt x="1719" y="2261"/>
                </a:lnTo>
                <a:lnTo>
                  <a:pt x="1717" y="2270"/>
                </a:lnTo>
                <a:lnTo>
                  <a:pt x="1714" y="2277"/>
                </a:lnTo>
                <a:lnTo>
                  <a:pt x="1710" y="2285"/>
                </a:lnTo>
                <a:lnTo>
                  <a:pt x="1707" y="2291"/>
                </a:lnTo>
                <a:lnTo>
                  <a:pt x="1702" y="2298"/>
                </a:lnTo>
                <a:lnTo>
                  <a:pt x="1695" y="2303"/>
                </a:lnTo>
                <a:lnTo>
                  <a:pt x="1691" y="2310"/>
                </a:lnTo>
                <a:lnTo>
                  <a:pt x="1683" y="2315"/>
                </a:lnTo>
                <a:lnTo>
                  <a:pt x="1677" y="2318"/>
                </a:lnTo>
                <a:lnTo>
                  <a:pt x="1669" y="2322"/>
                </a:lnTo>
                <a:lnTo>
                  <a:pt x="1662" y="2325"/>
                </a:lnTo>
                <a:lnTo>
                  <a:pt x="1653" y="2327"/>
                </a:lnTo>
                <a:lnTo>
                  <a:pt x="1646" y="2328"/>
                </a:lnTo>
                <a:lnTo>
                  <a:pt x="1637" y="2328"/>
                </a:lnTo>
                <a:lnTo>
                  <a:pt x="143" y="2328"/>
                </a:lnTo>
                <a:lnTo>
                  <a:pt x="143" y="2328"/>
                </a:lnTo>
                <a:lnTo>
                  <a:pt x="134" y="2328"/>
                </a:lnTo>
                <a:lnTo>
                  <a:pt x="126" y="2327"/>
                </a:lnTo>
                <a:lnTo>
                  <a:pt x="118" y="2325"/>
                </a:lnTo>
                <a:lnTo>
                  <a:pt x="111" y="2322"/>
                </a:lnTo>
                <a:lnTo>
                  <a:pt x="103" y="2318"/>
                </a:lnTo>
                <a:lnTo>
                  <a:pt x="96" y="2315"/>
                </a:lnTo>
                <a:lnTo>
                  <a:pt x="89" y="2310"/>
                </a:lnTo>
                <a:lnTo>
                  <a:pt x="83" y="2303"/>
                </a:lnTo>
                <a:lnTo>
                  <a:pt x="78" y="2298"/>
                </a:lnTo>
                <a:lnTo>
                  <a:pt x="73" y="2291"/>
                </a:lnTo>
                <a:lnTo>
                  <a:pt x="70" y="2285"/>
                </a:lnTo>
                <a:lnTo>
                  <a:pt x="66" y="2277"/>
                </a:lnTo>
                <a:lnTo>
                  <a:pt x="62" y="2270"/>
                </a:lnTo>
                <a:lnTo>
                  <a:pt x="61" y="2261"/>
                </a:lnTo>
                <a:lnTo>
                  <a:pt x="60" y="2253"/>
                </a:lnTo>
                <a:lnTo>
                  <a:pt x="58" y="2245"/>
                </a:lnTo>
                <a:lnTo>
                  <a:pt x="58" y="354"/>
                </a:lnTo>
                <a:lnTo>
                  <a:pt x="58" y="354"/>
                </a:lnTo>
                <a:lnTo>
                  <a:pt x="60" y="346"/>
                </a:lnTo>
                <a:lnTo>
                  <a:pt x="61" y="337"/>
                </a:lnTo>
                <a:lnTo>
                  <a:pt x="62" y="329"/>
                </a:lnTo>
                <a:lnTo>
                  <a:pt x="66" y="322"/>
                </a:lnTo>
                <a:lnTo>
                  <a:pt x="70" y="315"/>
                </a:lnTo>
                <a:lnTo>
                  <a:pt x="73" y="307"/>
                </a:lnTo>
                <a:lnTo>
                  <a:pt x="78" y="301"/>
                </a:lnTo>
                <a:lnTo>
                  <a:pt x="83" y="295"/>
                </a:lnTo>
                <a:lnTo>
                  <a:pt x="89" y="290"/>
                </a:lnTo>
                <a:lnTo>
                  <a:pt x="96" y="285"/>
                </a:lnTo>
                <a:lnTo>
                  <a:pt x="103" y="281"/>
                </a:lnTo>
                <a:lnTo>
                  <a:pt x="111" y="277"/>
                </a:lnTo>
                <a:lnTo>
                  <a:pt x="118" y="273"/>
                </a:lnTo>
                <a:lnTo>
                  <a:pt x="126" y="272"/>
                </a:lnTo>
                <a:lnTo>
                  <a:pt x="134" y="271"/>
                </a:lnTo>
                <a:lnTo>
                  <a:pt x="143" y="270"/>
                </a:lnTo>
                <a:lnTo>
                  <a:pt x="420" y="270"/>
                </a:lnTo>
                <a:lnTo>
                  <a:pt x="420" y="270"/>
                </a:lnTo>
                <a:lnTo>
                  <a:pt x="420" y="272"/>
                </a:lnTo>
                <a:lnTo>
                  <a:pt x="420" y="400"/>
                </a:lnTo>
                <a:lnTo>
                  <a:pt x="420" y="400"/>
                </a:lnTo>
                <a:lnTo>
                  <a:pt x="420" y="411"/>
                </a:lnTo>
                <a:lnTo>
                  <a:pt x="423" y="423"/>
                </a:lnTo>
                <a:lnTo>
                  <a:pt x="425" y="433"/>
                </a:lnTo>
                <a:lnTo>
                  <a:pt x="429" y="443"/>
                </a:lnTo>
                <a:lnTo>
                  <a:pt x="433" y="451"/>
                </a:lnTo>
                <a:lnTo>
                  <a:pt x="439" y="460"/>
                </a:lnTo>
                <a:lnTo>
                  <a:pt x="445" y="469"/>
                </a:lnTo>
                <a:lnTo>
                  <a:pt x="451" y="476"/>
                </a:lnTo>
                <a:lnTo>
                  <a:pt x="459" y="484"/>
                </a:lnTo>
                <a:lnTo>
                  <a:pt x="467" y="490"/>
                </a:lnTo>
                <a:lnTo>
                  <a:pt x="476" y="495"/>
                </a:lnTo>
                <a:lnTo>
                  <a:pt x="486" y="500"/>
                </a:lnTo>
                <a:lnTo>
                  <a:pt x="496" y="503"/>
                </a:lnTo>
                <a:lnTo>
                  <a:pt x="506" y="506"/>
                </a:lnTo>
                <a:lnTo>
                  <a:pt x="516" y="507"/>
                </a:lnTo>
                <a:lnTo>
                  <a:pt x="527" y="507"/>
                </a:lnTo>
                <a:lnTo>
                  <a:pt x="1253" y="507"/>
                </a:lnTo>
                <a:lnTo>
                  <a:pt x="1253" y="507"/>
                </a:lnTo>
                <a:lnTo>
                  <a:pt x="1262" y="507"/>
                </a:lnTo>
                <a:lnTo>
                  <a:pt x="1272" y="506"/>
                </a:lnTo>
                <a:lnTo>
                  <a:pt x="1280" y="503"/>
                </a:lnTo>
                <a:lnTo>
                  <a:pt x="1289" y="501"/>
                </a:lnTo>
                <a:lnTo>
                  <a:pt x="1298" y="497"/>
                </a:lnTo>
                <a:lnTo>
                  <a:pt x="1306" y="494"/>
                </a:lnTo>
                <a:lnTo>
                  <a:pt x="1314" y="489"/>
                </a:lnTo>
                <a:lnTo>
                  <a:pt x="1321" y="482"/>
                </a:lnTo>
                <a:lnTo>
                  <a:pt x="1328" y="476"/>
                </a:lnTo>
                <a:lnTo>
                  <a:pt x="1334" y="470"/>
                </a:lnTo>
                <a:lnTo>
                  <a:pt x="1340" y="462"/>
                </a:lnTo>
                <a:lnTo>
                  <a:pt x="1345" y="455"/>
                </a:lnTo>
                <a:lnTo>
                  <a:pt x="1349" y="446"/>
                </a:lnTo>
                <a:lnTo>
                  <a:pt x="1352" y="439"/>
                </a:lnTo>
                <a:lnTo>
                  <a:pt x="1355" y="429"/>
                </a:lnTo>
                <a:lnTo>
                  <a:pt x="1357" y="420"/>
                </a:lnTo>
                <a:lnTo>
                  <a:pt x="1574" y="419"/>
                </a:lnTo>
                <a:lnTo>
                  <a:pt x="1574" y="1655"/>
                </a:lnTo>
                <a:lnTo>
                  <a:pt x="1574" y="1655"/>
                </a:lnTo>
                <a:lnTo>
                  <a:pt x="1572" y="1667"/>
                </a:lnTo>
                <a:lnTo>
                  <a:pt x="1569" y="1682"/>
                </a:lnTo>
                <a:lnTo>
                  <a:pt x="1227" y="1682"/>
                </a:lnTo>
                <a:lnTo>
                  <a:pt x="1227" y="1682"/>
                </a:lnTo>
                <a:lnTo>
                  <a:pt x="1221" y="1682"/>
                </a:lnTo>
                <a:lnTo>
                  <a:pt x="1216" y="1683"/>
                </a:lnTo>
                <a:lnTo>
                  <a:pt x="1211" y="1687"/>
                </a:lnTo>
                <a:lnTo>
                  <a:pt x="1206" y="1691"/>
                </a:lnTo>
                <a:lnTo>
                  <a:pt x="1202" y="1694"/>
                </a:lnTo>
                <a:lnTo>
                  <a:pt x="1200" y="1699"/>
                </a:lnTo>
                <a:lnTo>
                  <a:pt x="1198" y="1706"/>
                </a:lnTo>
                <a:lnTo>
                  <a:pt x="1197" y="1711"/>
                </a:lnTo>
                <a:lnTo>
                  <a:pt x="1197" y="2052"/>
                </a:lnTo>
                <a:lnTo>
                  <a:pt x="1197" y="2052"/>
                </a:lnTo>
                <a:lnTo>
                  <a:pt x="1183" y="2056"/>
                </a:lnTo>
                <a:lnTo>
                  <a:pt x="1170" y="2057"/>
                </a:lnTo>
                <a:lnTo>
                  <a:pt x="206" y="2059"/>
                </a:lnTo>
                <a:lnTo>
                  <a:pt x="206" y="455"/>
                </a:lnTo>
                <a:lnTo>
                  <a:pt x="206" y="455"/>
                </a:lnTo>
                <a:lnTo>
                  <a:pt x="205" y="449"/>
                </a:lnTo>
                <a:lnTo>
                  <a:pt x="204" y="444"/>
                </a:lnTo>
                <a:lnTo>
                  <a:pt x="201" y="439"/>
                </a:lnTo>
                <a:lnTo>
                  <a:pt x="198" y="434"/>
                </a:lnTo>
                <a:lnTo>
                  <a:pt x="193" y="430"/>
                </a:lnTo>
                <a:lnTo>
                  <a:pt x="188" y="428"/>
                </a:lnTo>
                <a:lnTo>
                  <a:pt x="183" y="426"/>
                </a:lnTo>
                <a:lnTo>
                  <a:pt x="177" y="425"/>
                </a:lnTo>
                <a:lnTo>
                  <a:pt x="177" y="425"/>
                </a:lnTo>
                <a:lnTo>
                  <a:pt x="170" y="426"/>
                </a:lnTo>
                <a:lnTo>
                  <a:pt x="165" y="428"/>
                </a:lnTo>
                <a:lnTo>
                  <a:pt x="160" y="430"/>
                </a:lnTo>
                <a:lnTo>
                  <a:pt x="155" y="434"/>
                </a:lnTo>
                <a:lnTo>
                  <a:pt x="152" y="439"/>
                </a:lnTo>
                <a:lnTo>
                  <a:pt x="149" y="444"/>
                </a:lnTo>
                <a:lnTo>
                  <a:pt x="148" y="449"/>
                </a:lnTo>
                <a:lnTo>
                  <a:pt x="147" y="455"/>
                </a:lnTo>
                <a:lnTo>
                  <a:pt x="147" y="2059"/>
                </a:lnTo>
                <a:lnTo>
                  <a:pt x="147" y="2059"/>
                </a:lnTo>
                <a:lnTo>
                  <a:pt x="148" y="2071"/>
                </a:lnTo>
                <a:lnTo>
                  <a:pt x="152" y="2081"/>
                </a:lnTo>
                <a:lnTo>
                  <a:pt x="157" y="2091"/>
                </a:lnTo>
                <a:lnTo>
                  <a:pt x="164" y="2100"/>
                </a:lnTo>
                <a:lnTo>
                  <a:pt x="173" y="2107"/>
                </a:lnTo>
                <a:lnTo>
                  <a:pt x="183" y="2112"/>
                </a:lnTo>
                <a:lnTo>
                  <a:pt x="193" y="2116"/>
                </a:lnTo>
                <a:lnTo>
                  <a:pt x="205" y="2117"/>
                </a:lnTo>
                <a:lnTo>
                  <a:pt x="1170" y="2117"/>
                </a:lnTo>
                <a:lnTo>
                  <a:pt x="1170" y="2117"/>
                </a:lnTo>
                <a:lnTo>
                  <a:pt x="1185" y="2116"/>
                </a:lnTo>
                <a:lnTo>
                  <a:pt x="1201" y="2113"/>
                </a:lnTo>
                <a:lnTo>
                  <a:pt x="1217" y="2108"/>
                </a:lnTo>
                <a:lnTo>
                  <a:pt x="1233" y="2103"/>
                </a:lnTo>
                <a:lnTo>
                  <a:pt x="1249" y="2096"/>
                </a:lnTo>
                <a:lnTo>
                  <a:pt x="1263" y="2087"/>
                </a:lnTo>
                <a:lnTo>
                  <a:pt x="1277" y="2078"/>
                </a:lnTo>
                <a:lnTo>
                  <a:pt x="1288" y="2069"/>
                </a:lnTo>
                <a:lnTo>
                  <a:pt x="1584" y="1773"/>
                </a:lnTo>
                <a:lnTo>
                  <a:pt x="1584" y="1773"/>
                </a:lnTo>
                <a:lnTo>
                  <a:pt x="1594" y="1760"/>
                </a:lnTo>
                <a:lnTo>
                  <a:pt x="1603" y="1748"/>
                </a:lnTo>
                <a:lnTo>
                  <a:pt x="1611" y="1733"/>
                </a:lnTo>
                <a:lnTo>
                  <a:pt x="1618" y="1718"/>
                </a:lnTo>
                <a:lnTo>
                  <a:pt x="1625" y="1702"/>
                </a:lnTo>
                <a:lnTo>
                  <a:pt x="1628" y="1686"/>
                </a:lnTo>
                <a:lnTo>
                  <a:pt x="1632" y="1669"/>
                </a:lnTo>
                <a:lnTo>
                  <a:pt x="1632" y="1655"/>
                </a:lnTo>
                <a:lnTo>
                  <a:pt x="1632" y="953"/>
                </a:lnTo>
                <a:lnTo>
                  <a:pt x="1632" y="419"/>
                </a:lnTo>
                <a:lnTo>
                  <a:pt x="1632" y="419"/>
                </a:lnTo>
                <a:lnTo>
                  <a:pt x="1632" y="408"/>
                </a:lnTo>
                <a:lnTo>
                  <a:pt x="1628" y="397"/>
                </a:lnTo>
                <a:lnTo>
                  <a:pt x="1622" y="387"/>
                </a:lnTo>
                <a:lnTo>
                  <a:pt x="1616" y="378"/>
                </a:lnTo>
                <a:lnTo>
                  <a:pt x="1607" y="370"/>
                </a:lnTo>
                <a:lnTo>
                  <a:pt x="1597" y="365"/>
                </a:lnTo>
                <a:lnTo>
                  <a:pt x="1586" y="362"/>
                </a:lnTo>
                <a:lnTo>
                  <a:pt x="1575" y="360"/>
                </a:lnTo>
                <a:lnTo>
                  <a:pt x="1360" y="360"/>
                </a:lnTo>
                <a:lnTo>
                  <a:pt x="1360" y="272"/>
                </a:lnTo>
                <a:lnTo>
                  <a:pt x="1360" y="272"/>
                </a:lnTo>
                <a:lnTo>
                  <a:pt x="1359" y="270"/>
                </a:lnTo>
                <a:lnTo>
                  <a:pt x="1637" y="270"/>
                </a:lnTo>
                <a:lnTo>
                  <a:pt x="1637" y="270"/>
                </a:lnTo>
                <a:lnTo>
                  <a:pt x="1646" y="271"/>
                </a:lnTo>
                <a:lnTo>
                  <a:pt x="1653" y="272"/>
                </a:lnTo>
                <a:lnTo>
                  <a:pt x="1662" y="273"/>
                </a:lnTo>
                <a:lnTo>
                  <a:pt x="1669" y="277"/>
                </a:lnTo>
                <a:lnTo>
                  <a:pt x="1677" y="281"/>
                </a:lnTo>
                <a:lnTo>
                  <a:pt x="1683" y="285"/>
                </a:lnTo>
                <a:lnTo>
                  <a:pt x="1691" y="290"/>
                </a:lnTo>
                <a:lnTo>
                  <a:pt x="1695" y="295"/>
                </a:lnTo>
                <a:lnTo>
                  <a:pt x="1702" y="301"/>
                </a:lnTo>
                <a:lnTo>
                  <a:pt x="1707" y="307"/>
                </a:lnTo>
                <a:lnTo>
                  <a:pt x="1710" y="315"/>
                </a:lnTo>
                <a:lnTo>
                  <a:pt x="1714" y="322"/>
                </a:lnTo>
                <a:lnTo>
                  <a:pt x="1717" y="329"/>
                </a:lnTo>
                <a:lnTo>
                  <a:pt x="1719" y="337"/>
                </a:lnTo>
                <a:lnTo>
                  <a:pt x="1720" y="346"/>
                </a:lnTo>
                <a:lnTo>
                  <a:pt x="1720" y="354"/>
                </a:lnTo>
                <a:lnTo>
                  <a:pt x="1720" y="2245"/>
                </a:lnTo>
                <a:close/>
                <a:moveTo>
                  <a:pt x="1531" y="1740"/>
                </a:moveTo>
                <a:lnTo>
                  <a:pt x="1257" y="2016"/>
                </a:lnTo>
                <a:lnTo>
                  <a:pt x="1257" y="1740"/>
                </a:lnTo>
                <a:lnTo>
                  <a:pt x="1531" y="1740"/>
                </a:lnTo>
                <a:close/>
                <a:moveTo>
                  <a:pt x="351" y="1307"/>
                </a:moveTo>
                <a:lnTo>
                  <a:pt x="351" y="1307"/>
                </a:lnTo>
                <a:lnTo>
                  <a:pt x="352" y="1302"/>
                </a:lnTo>
                <a:lnTo>
                  <a:pt x="353" y="1295"/>
                </a:lnTo>
                <a:lnTo>
                  <a:pt x="356" y="1290"/>
                </a:lnTo>
                <a:lnTo>
                  <a:pt x="359" y="1287"/>
                </a:lnTo>
                <a:lnTo>
                  <a:pt x="364" y="1283"/>
                </a:lnTo>
                <a:lnTo>
                  <a:pt x="369" y="1279"/>
                </a:lnTo>
                <a:lnTo>
                  <a:pt x="374" y="1278"/>
                </a:lnTo>
                <a:lnTo>
                  <a:pt x="380" y="1278"/>
                </a:lnTo>
                <a:lnTo>
                  <a:pt x="1400" y="1278"/>
                </a:lnTo>
                <a:lnTo>
                  <a:pt x="1400" y="1278"/>
                </a:lnTo>
                <a:lnTo>
                  <a:pt x="1405" y="1278"/>
                </a:lnTo>
                <a:lnTo>
                  <a:pt x="1411" y="1279"/>
                </a:lnTo>
                <a:lnTo>
                  <a:pt x="1416" y="1283"/>
                </a:lnTo>
                <a:lnTo>
                  <a:pt x="1420" y="1287"/>
                </a:lnTo>
                <a:lnTo>
                  <a:pt x="1423" y="1290"/>
                </a:lnTo>
                <a:lnTo>
                  <a:pt x="1426" y="1295"/>
                </a:lnTo>
                <a:lnTo>
                  <a:pt x="1428" y="1302"/>
                </a:lnTo>
                <a:lnTo>
                  <a:pt x="1428" y="1307"/>
                </a:lnTo>
                <a:lnTo>
                  <a:pt x="1428" y="1307"/>
                </a:lnTo>
                <a:lnTo>
                  <a:pt x="1428" y="1313"/>
                </a:lnTo>
                <a:lnTo>
                  <a:pt x="1426" y="1319"/>
                </a:lnTo>
                <a:lnTo>
                  <a:pt x="1423" y="1324"/>
                </a:lnTo>
                <a:lnTo>
                  <a:pt x="1420" y="1328"/>
                </a:lnTo>
                <a:lnTo>
                  <a:pt x="1416" y="1331"/>
                </a:lnTo>
                <a:lnTo>
                  <a:pt x="1411" y="1334"/>
                </a:lnTo>
                <a:lnTo>
                  <a:pt x="1405" y="1336"/>
                </a:lnTo>
                <a:lnTo>
                  <a:pt x="1400" y="1336"/>
                </a:lnTo>
                <a:lnTo>
                  <a:pt x="380" y="1336"/>
                </a:lnTo>
                <a:lnTo>
                  <a:pt x="380" y="1336"/>
                </a:lnTo>
                <a:lnTo>
                  <a:pt x="374" y="1336"/>
                </a:lnTo>
                <a:lnTo>
                  <a:pt x="369" y="1334"/>
                </a:lnTo>
                <a:lnTo>
                  <a:pt x="364" y="1331"/>
                </a:lnTo>
                <a:lnTo>
                  <a:pt x="359" y="1328"/>
                </a:lnTo>
                <a:lnTo>
                  <a:pt x="356" y="1324"/>
                </a:lnTo>
                <a:lnTo>
                  <a:pt x="353" y="1319"/>
                </a:lnTo>
                <a:lnTo>
                  <a:pt x="352" y="1313"/>
                </a:lnTo>
                <a:lnTo>
                  <a:pt x="351" y="1307"/>
                </a:lnTo>
                <a:lnTo>
                  <a:pt x="351" y="1307"/>
                </a:lnTo>
                <a:close/>
                <a:moveTo>
                  <a:pt x="351" y="1103"/>
                </a:moveTo>
                <a:lnTo>
                  <a:pt x="351" y="1103"/>
                </a:lnTo>
                <a:lnTo>
                  <a:pt x="352" y="1096"/>
                </a:lnTo>
                <a:lnTo>
                  <a:pt x="353" y="1091"/>
                </a:lnTo>
                <a:lnTo>
                  <a:pt x="356" y="1086"/>
                </a:lnTo>
                <a:lnTo>
                  <a:pt x="359" y="1081"/>
                </a:lnTo>
                <a:lnTo>
                  <a:pt x="364" y="1078"/>
                </a:lnTo>
                <a:lnTo>
                  <a:pt x="369" y="1075"/>
                </a:lnTo>
                <a:lnTo>
                  <a:pt x="374" y="1074"/>
                </a:lnTo>
                <a:lnTo>
                  <a:pt x="380" y="1073"/>
                </a:lnTo>
                <a:lnTo>
                  <a:pt x="1400" y="1073"/>
                </a:lnTo>
                <a:lnTo>
                  <a:pt x="1400" y="1073"/>
                </a:lnTo>
                <a:lnTo>
                  <a:pt x="1405" y="1074"/>
                </a:lnTo>
                <a:lnTo>
                  <a:pt x="1411" y="1075"/>
                </a:lnTo>
                <a:lnTo>
                  <a:pt x="1416" y="1078"/>
                </a:lnTo>
                <a:lnTo>
                  <a:pt x="1420" y="1081"/>
                </a:lnTo>
                <a:lnTo>
                  <a:pt x="1423" y="1086"/>
                </a:lnTo>
                <a:lnTo>
                  <a:pt x="1426" y="1091"/>
                </a:lnTo>
                <a:lnTo>
                  <a:pt x="1428" y="1096"/>
                </a:lnTo>
                <a:lnTo>
                  <a:pt x="1428" y="1103"/>
                </a:lnTo>
                <a:lnTo>
                  <a:pt x="1428" y="1103"/>
                </a:lnTo>
                <a:lnTo>
                  <a:pt x="1428" y="1109"/>
                </a:lnTo>
                <a:lnTo>
                  <a:pt x="1426" y="1114"/>
                </a:lnTo>
                <a:lnTo>
                  <a:pt x="1423" y="1119"/>
                </a:lnTo>
                <a:lnTo>
                  <a:pt x="1420" y="1124"/>
                </a:lnTo>
                <a:lnTo>
                  <a:pt x="1416" y="1127"/>
                </a:lnTo>
                <a:lnTo>
                  <a:pt x="1411" y="1130"/>
                </a:lnTo>
                <a:lnTo>
                  <a:pt x="1405" y="1131"/>
                </a:lnTo>
                <a:lnTo>
                  <a:pt x="1400" y="1132"/>
                </a:lnTo>
                <a:lnTo>
                  <a:pt x="380" y="1132"/>
                </a:lnTo>
                <a:lnTo>
                  <a:pt x="380" y="1132"/>
                </a:lnTo>
                <a:lnTo>
                  <a:pt x="374" y="1131"/>
                </a:lnTo>
                <a:lnTo>
                  <a:pt x="369" y="1130"/>
                </a:lnTo>
                <a:lnTo>
                  <a:pt x="364" y="1127"/>
                </a:lnTo>
                <a:lnTo>
                  <a:pt x="359" y="1124"/>
                </a:lnTo>
                <a:lnTo>
                  <a:pt x="356" y="1119"/>
                </a:lnTo>
                <a:lnTo>
                  <a:pt x="353" y="1114"/>
                </a:lnTo>
                <a:lnTo>
                  <a:pt x="352" y="1109"/>
                </a:lnTo>
                <a:lnTo>
                  <a:pt x="351" y="1103"/>
                </a:lnTo>
                <a:lnTo>
                  <a:pt x="351" y="1103"/>
                </a:lnTo>
                <a:close/>
                <a:moveTo>
                  <a:pt x="351" y="898"/>
                </a:moveTo>
                <a:lnTo>
                  <a:pt x="351" y="898"/>
                </a:lnTo>
                <a:lnTo>
                  <a:pt x="352" y="893"/>
                </a:lnTo>
                <a:lnTo>
                  <a:pt x="353" y="886"/>
                </a:lnTo>
                <a:lnTo>
                  <a:pt x="356" y="881"/>
                </a:lnTo>
                <a:lnTo>
                  <a:pt x="359" y="876"/>
                </a:lnTo>
                <a:lnTo>
                  <a:pt x="364" y="874"/>
                </a:lnTo>
                <a:lnTo>
                  <a:pt x="369" y="870"/>
                </a:lnTo>
                <a:lnTo>
                  <a:pt x="374" y="869"/>
                </a:lnTo>
                <a:lnTo>
                  <a:pt x="380" y="868"/>
                </a:lnTo>
                <a:lnTo>
                  <a:pt x="1400" y="868"/>
                </a:lnTo>
                <a:lnTo>
                  <a:pt x="1400" y="868"/>
                </a:lnTo>
                <a:lnTo>
                  <a:pt x="1405" y="869"/>
                </a:lnTo>
                <a:lnTo>
                  <a:pt x="1411" y="870"/>
                </a:lnTo>
                <a:lnTo>
                  <a:pt x="1416" y="874"/>
                </a:lnTo>
                <a:lnTo>
                  <a:pt x="1420" y="876"/>
                </a:lnTo>
                <a:lnTo>
                  <a:pt x="1423" y="881"/>
                </a:lnTo>
                <a:lnTo>
                  <a:pt x="1426" y="886"/>
                </a:lnTo>
                <a:lnTo>
                  <a:pt x="1428" y="893"/>
                </a:lnTo>
                <a:lnTo>
                  <a:pt x="1428" y="898"/>
                </a:lnTo>
                <a:lnTo>
                  <a:pt x="1428" y="898"/>
                </a:lnTo>
                <a:lnTo>
                  <a:pt x="1428" y="904"/>
                </a:lnTo>
                <a:lnTo>
                  <a:pt x="1426" y="910"/>
                </a:lnTo>
                <a:lnTo>
                  <a:pt x="1423" y="915"/>
                </a:lnTo>
                <a:lnTo>
                  <a:pt x="1420" y="919"/>
                </a:lnTo>
                <a:lnTo>
                  <a:pt x="1416" y="922"/>
                </a:lnTo>
                <a:lnTo>
                  <a:pt x="1411" y="925"/>
                </a:lnTo>
                <a:lnTo>
                  <a:pt x="1405" y="927"/>
                </a:lnTo>
                <a:lnTo>
                  <a:pt x="1400" y="927"/>
                </a:lnTo>
                <a:lnTo>
                  <a:pt x="380" y="927"/>
                </a:lnTo>
                <a:lnTo>
                  <a:pt x="380" y="927"/>
                </a:lnTo>
                <a:lnTo>
                  <a:pt x="374" y="927"/>
                </a:lnTo>
                <a:lnTo>
                  <a:pt x="369" y="925"/>
                </a:lnTo>
                <a:lnTo>
                  <a:pt x="364" y="922"/>
                </a:lnTo>
                <a:lnTo>
                  <a:pt x="359" y="919"/>
                </a:lnTo>
                <a:lnTo>
                  <a:pt x="356" y="915"/>
                </a:lnTo>
                <a:lnTo>
                  <a:pt x="353" y="910"/>
                </a:lnTo>
                <a:lnTo>
                  <a:pt x="352" y="904"/>
                </a:lnTo>
                <a:lnTo>
                  <a:pt x="351" y="898"/>
                </a:lnTo>
                <a:lnTo>
                  <a:pt x="351" y="898"/>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457062" rtl="0" eaLnBrk="1" fontAlgn="auto" latinLnBrk="0" hangingPunct="1">
              <a:lnSpc>
                <a:spcPct val="100000"/>
              </a:lnSpc>
              <a:spcBef>
                <a:spcPts val="400"/>
              </a:spcBef>
              <a:spcAft>
                <a:spcPts val="400"/>
              </a:spcAft>
              <a:buClrTx/>
              <a:buSzTx/>
              <a:buFont typeface="Arial" panose="020B0604020202020204" pitchFamily="34" charset="0"/>
              <a:buNone/>
              <a:tabLst/>
              <a:defRPr/>
            </a:pPr>
            <a:endParaRPr kumimoji="0" lang="en-US" sz="1400" b="0" i="0" u="none" strike="noStrike" kern="1200" cap="none" spc="0" normalizeH="0" baseline="0" noProof="0">
              <a:ln>
                <a:noFill/>
              </a:ln>
              <a:solidFill>
                <a:srgbClr val="FCF7F7"/>
              </a:solidFill>
              <a:effectLst/>
              <a:uLnTx/>
              <a:uFillTx/>
              <a:latin typeface="Century Gothic"/>
              <a:ea typeface="+mn-ea"/>
              <a:cs typeface="Times New Roman" panose="02020603050405020304" pitchFamily="18" charset="0"/>
            </a:endParaRPr>
          </a:p>
        </p:txBody>
      </p:sp>
      <p:sp>
        <p:nvSpPr>
          <p:cNvPr id="21" name="Freeform 102">
            <a:extLst>
              <a:ext uri="{FF2B5EF4-FFF2-40B4-BE49-F238E27FC236}">
                <a16:creationId xmlns:a16="http://schemas.microsoft.com/office/drawing/2014/main" id="{983AF086-CA10-CB43-B258-F21CDF12193B}"/>
              </a:ext>
            </a:extLst>
          </p:cNvPr>
          <p:cNvSpPr>
            <a:spLocks noChangeAspect="1" noEditPoints="1"/>
          </p:cNvSpPr>
          <p:nvPr/>
        </p:nvSpPr>
        <p:spPr bwMode="auto">
          <a:xfrm>
            <a:off x="8872177" y="1455064"/>
            <a:ext cx="458527" cy="492760"/>
          </a:xfrm>
          <a:custGeom>
            <a:avLst/>
            <a:gdLst>
              <a:gd name="T0" fmla="*/ 842 w 1768"/>
              <a:gd name="T1" fmla="*/ 1432 h 1900"/>
              <a:gd name="T2" fmla="*/ 819 w 1768"/>
              <a:gd name="T3" fmla="*/ 1420 h 1900"/>
              <a:gd name="T4" fmla="*/ 373 w 1768"/>
              <a:gd name="T5" fmla="*/ 862 h 1900"/>
              <a:gd name="T6" fmla="*/ 367 w 1768"/>
              <a:gd name="T7" fmla="*/ 841 h 1900"/>
              <a:gd name="T8" fmla="*/ 378 w 1768"/>
              <a:gd name="T9" fmla="*/ 821 h 1900"/>
              <a:gd name="T10" fmla="*/ 394 w 1768"/>
              <a:gd name="T11" fmla="*/ 815 h 1900"/>
              <a:gd name="T12" fmla="*/ 416 w 1768"/>
              <a:gd name="T13" fmla="*/ 821 h 1900"/>
              <a:gd name="T14" fmla="*/ 1700 w 1768"/>
              <a:gd name="T15" fmla="*/ 14 h 1900"/>
              <a:gd name="T16" fmla="*/ 1718 w 1768"/>
              <a:gd name="T17" fmla="*/ 1 h 1900"/>
              <a:gd name="T18" fmla="*/ 1741 w 1768"/>
              <a:gd name="T19" fmla="*/ 5 h 1900"/>
              <a:gd name="T20" fmla="*/ 1752 w 1768"/>
              <a:gd name="T21" fmla="*/ 17 h 1900"/>
              <a:gd name="T22" fmla="*/ 1753 w 1768"/>
              <a:gd name="T23" fmla="*/ 40 h 1900"/>
              <a:gd name="T24" fmla="*/ 902 w 1768"/>
              <a:gd name="T25" fmla="*/ 1410 h 1900"/>
              <a:gd name="T26" fmla="*/ 880 w 1768"/>
              <a:gd name="T27" fmla="*/ 1428 h 1900"/>
              <a:gd name="T28" fmla="*/ 858 w 1768"/>
              <a:gd name="T29" fmla="*/ 1434 h 1900"/>
              <a:gd name="T30" fmla="*/ 1768 w 1768"/>
              <a:gd name="T31" fmla="*/ 580 h 1900"/>
              <a:gd name="T32" fmla="*/ 1763 w 1768"/>
              <a:gd name="T33" fmla="*/ 564 h 1900"/>
              <a:gd name="T34" fmla="*/ 1744 w 1768"/>
              <a:gd name="T35" fmla="*/ 552 h 1900"/>
              <a:gd name="T36" fmla="*/ 1727 w 1768"/>
              <a:gd name="T37" fmla="*/ 553 h 1900"/>
              <a:gd name="T38" fmla="*/ 1711 w 1768"/>
              <a:gd name="T39" fmla="*/ 569 h 1900"/>
              <a:gd name="T40" fmla="*/ 1708 w 1768"/>
              <a:gd name="T41" fmla="*/ 1757 h 1900"/>
              <a:gd name="T42" fmla="*/ 1702 w 1768"/>
              <a:gd name="T43" fmla="*/ 1789 h 1900"/>
              <a:gd name="T44" fmla="*/ 1683 w 1768"/>
              <a:gd name="T45" fmla="*/ 1817 h 1900"/>
              <a:gd name="T46" fmla="*/ 1657 w 1768"/>
              <a:gd name="T47" fmla="*/ 1834 h 1900"/>
              <a:gd name="T48" fmla="*/ 1624 w 1768"/>
              <a:gd name="T49" fmla="*/ 1840 h 1900"/>
              <a:gd name="T50" fmla="*/ 127 w 1768"/>
              <a:gd name="T51" fmla="*/ 1839 h 1900"/>
              <a:gd name="T52" fmla="*/ 97 w 1768"/>
              <a:gd name="T53" fmla="*/ 1827 h 1900"/>
              <a:gd name="T54" fmla="*/ 75 w 1768"/>
              <a:gd name="T55" fmla="*/ 1804 h 1900"/>
              <a:gd name="T56" fmla="*/ 61 w 1768"/>
              <a:gd name="T57" fmla="*/ 1773 h 1900"/>
              <a:gd name="T58" fmla="*/ 60 w 1768"/>
              <a:gd name="T59" fmla="*/ 278 h 1900"/>
              <a:gd name="T60" fmla="*/ 66 w 1768"/>
              <a:gd name="T61" fmla="*/ 246 h 1900"/>
              <a:gd name="T62" fmla="*/ 85 w 1768"/>
              <a:gd name="T63" fmla="*/ 219 h 1900"/>
              <a:gd name="T64" fmla="*/ 111 w 1768"/>
              <a:gd name="T65" fmla="*/ 201 h 1900"/>
              <a:gd name="T66" fmla="*/ 144 w 1768"/>
              <a:gd name="T67" fmla="*/ 194 h 1900"/>
              <a:gd name="T68" fmla="*/ 1291 w 1768"/>
              <a:gd name="T69" fmla="*/ 191 h 1900"/>
              <a:gd name="T70" fmla="*/ 1306 w 1768"/>
              <a:gd name="T71" fmla="*/ 176 h 1900"/>
              <a:gd name="T72" fmla="*/ 1309 w 1768"/>
              <a:gd name="T73" fmla="*/ 159 h 1900"/>
              <a:gd name="T74" fmla="*/ 1296 w 1768"/>
              <a:gd name="T75" fmla="*/ 140 h 1900"/>
              <a:gd name="T76" fmla="*/ 144 w 1768"/>
              <a:gd name="T77" fmla="*/ 135 h 1900"/>
              <a:gd name="T78" fmla="*/ 101 w 1768"/>
              <a:gd name="T79" fmla="*/ 142 h 1900"/>
              <a:gd name="T80" fmla="*/ 52 w 1768"/>
              <a:gd name="T81" fmla="*/ 168 h 1900"/>
              <a:gd name="T82" fmla="*/ 17 w 1768"/>
              <a:gd name="T83" fmla="*/ 210 h 1900"/>
              <a:gd name="T84" fmla="*/ 1 w 1768"/>
              <a:gd name="T85" fmla="*/ 263 h 1900"/>
              <a:gd name="T86" fmla="*/ 1 w 1768"/>
              <a:gd name="T87" fmla="*/ 1772 h 1900"/>
              <a:gd name="T88" fmla="*/ 17 w 1768"/>
              <a:gd name="T89" fmla="*/ 1825 h 1900"/>
              <a:gd name="T90" fmla="*/ 52 w 1768"/>
              <a:gd name="T91" fmla="*/ 1868 h 1900"/>
              <a:gd name="T92" fmla="*/ 101 w 1768"/>
              <a:gd name="T93" fmla="*/ 1894 h 1900"/>
              <a:gd name="T94" fmla="*/ 1624 w 1768"/>
              <a:gd name="T95" fmla="*/ 1900 h 1900"/>
              <a:gd name="T96" fmla="*/ 1667 w 1768"/>
              <a:gd name="T97" fmla="*/ 1894 h 1900"/>
              <a:gd name="T98" fmla="*/ 1716 w 1768"/>
              <a:gd name="T99" fmla="*/ 1868 h 1900"/>
              <a:gd name="T100" fmla="*/ 1751 w 1768"/>
              <a:gd name="T101" fmla="*/ 1825 h 1900"/>
              <a:gd name="T102" fmla="*/ 1767 w 1768"/>
              <a:gd name="T103" fmla="*/ 1772 h 19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768" h="1900">
                <a:moveTo>
                  <a:pt x="856" y="1434"/>
                </a:moveTo>
                <a:lnTo>
                  <a:pt x="856" y="1434"/>
                </a:lnTo>
                <a:lnTo>
                  <a:pt x="850" y="1433"/>
                </a:lnTo>
                <a:lnTo>
                  <a:pt x="842" y="1432"/>
                </a:lnTo>
                <a:lnTo>
                  <a:pt x="836" y="1430"/>
                </a:lnTo>
                <a:lnTo>
                  <a:pt x="830" y="1428"/>
                </a:lnTo>
                <a:lnTo>
                  <a:pt x="825" y="1424"/>
                </a:lnTo>
                <a:lnTo>
                  <a:pt x="819" y="1420"/>
                </a:lnTo>
                <a:lnTo>
                  <a:pt x="814" y="1415"/>
                </a:lnTo>
                <a:lnTo>
                  <a:pt x="809" y="1409"/>
                </a:lnTo>
                <a:lnTo>
                  <a:pt x="373" y="862"/>
                </a:lnTo>
                <a:lnTo>
                  <a:pt x="373" y="862"/>
                </a:lnTo>
                <a:lnTo>
                  <a:pt x="370" y="857"/>
                </a:lnTo>
                <a:lnTo>
                  <a:pt x="367" y="852"/>
                </a:lnTo>
                <a:lnTo>
                  <a:pt x="367" y="846"/>
                </a:lnTo>
                <a:lnTo>
                  <a:pt x="367" y="841"/>
                </a:lnTo>
                <a:lnTo>
                  <a:pt x="368" y="835"/>
                </a:lnTo>
                <a:lnTo>
                  <a:pt x="371" y="830"/>
                </a:lnTo>
                <a:lnTo>
                  <a:pt x="373" y="825"/>
                </a:lnTo>
                <a:lnTo>
                  <a:pt x="378" y="821"/>
                </a:lnTo>
                <a:lnTo>
                  <a:pt x="378" y="821"/>
                </a:lnTo>
                <a:lnTo>
                  <a:pt x="383" y="818"/>
                </a:lnTo>
                <a:lnTo>
                  <a:pt x="388" y="815"/>
                </a:lnTo>
                <a:lnTo>
                  <a:pt x="394" y="815"/>
                </a:lnTo>
                <a:lnTo>
                  <a:pt x="399" y="815"/>
                </a:lnTo>
                <a:lnTo>
                  <a:pt x="406" y="816"/>
                </a:lnTo>
                <a:lnTo>
                  <a:pt x="411" y="818"/>
                </a:lnTo>
                <a:lnTo>
                  <a:pt x="416" y="821"/>
                </a:lnTo>
                <a:lnTo>
                  <a:pt x="419" y="825"/>
                </a:lnTo>
                <a:lnTo>
                  <a:pt x="855" y="1373"/>
                </a:lnTo>
                <a:lnTo>
                  <a:pt x="1700" y="14"/>
                </a:lnTo>
                <a:lnTo>
                  <a:pt x="1700" y="14"/>
                </a:lnTo>
                <a:lnTo>
                  <a:pt x="1703" y="9"/>
                </a:lnTo>
                <a:lnTo>
                  <a:pt x="1708" y="5"/>
                </a:lnTo>
                <a:lnTo>
                  <a:pt x="1713" y="2"/>
                </a:lnTo>
                <a:lnTo>
                  <a:pt x="1718" y="1"/>
                </a:lnTo>
                <a:lnTo>
                  <a:pt x="1724" y="0"/>
                </a:lnTo>
                <a:lnTo>
                  <a:pt x="1729" y="0"/>
                </a:lnTo>
                <a:lnTo>
                  <a:pt x="1736" y="1"/>
                </a:lnTo>
                <a:lnTo>
                  <a:pt x="1741" y="5"/>
                </a:lnTo>
                <a:lnTo>
                  <a:pt x="1741" y="5"/>
                </a:lnTo>
                <a:lnTo>
                  <a:pt x="1746" y="9"/>
                </a:lnTo>
                <a:lnTo>
                  <a:pt x="1749" y="12"/>
                </a:lnTo>
                <a:lnTo>
                  <a:pt x="1752" y="17"/>
                </a:lnTo>
                <a:lnTo>
                  <a:pt x="1754" y="22"/>
                </a:lnTo>
                <a:lnTo>
                  <a:pt x="1754" y="29"/>
                </a:lnTo>
                <a:lnTo>
                  <a:pt x="1754" y="35"/>
                </a:lnTo>
                <a:lnTo>
                  <a:pt x="1753" y="40"/>
                </a:lnTo>
                <a:lnTo>
                  <a:pt x="1751" y="45"/>
                </a:lnTo>
                <a:lnTo>
                  <a:pt x="906" y="1404"/>
                </a:lnTo>
                <a:lnTo>
                  <a:pt x="906" y="1404"/>
                </a:lnTo>
                <a:lnTo>
                  <a:pt x="902" y="1410"/>
                </a:lnTo>
                <a:lnTo>
                  <a:pt x="897" y="1415"/>
                </a:lnTo>
                <a:lnTo>
                  <a:pt x="891" y="1420"/>
                </a:lnTo>
                <a:lnTo>
                  <a:pt x="886" y="1425"/>
                </a:lnTo>
                <a:lnTo>
                  <a:pt x="880" y="1428"/>
                </a:lnTo>
                <a:lnTo>
                  <a:pt x="872" y="1432"/>
                </a:lnTo>
                <a:lnTo>
                  <a:pt x="866" y="1433"/>
                </a:lnTo>
                <a:lnTo>
                  <a:pt x="858" y="1434"/>
                </a:lnTo>
                <a:lnTo>
                  <a:pt x="858" y="1434"/>
                </a:lnTo>
                <a:lnTo>
                  <a:pt x="856" y="1434"/>
                </a:lnTo>
                <a:lnTo>
                  <a:pt x="856" y="1434"/>
                </a:lnTo>
                <a:close/>
                <a:moveTo>
                  <a:pt x="1768" y="1757"/>
                </a:moveTo>
                <a:lnTo>
                  <a:pt x="1768" y="580"/>
                </a:lnTo>
                <a:lnTo>
                  <a:pt x="1768" y="580"/>
                </a:lnTo>
                <a:lnTo>
                  <a:pt x="1767" y="574"/>
                </a:lnTo>
                <a:lnTo>
                  <a:pt x="1766" y="569"/>
                </a:lnTo>
                <a:lnTo>
                  <a:pt x="1763" y="564"/>
                </a:lnTo>
                <a:lnTo>
                  <a:pt x="1759" y="559"/>
                </a:lnTo>
                <a:lnTo>
                  <a:pt x="1754" y="555"/>
                </a:lnTo>
                <a:lnTo>
                  <a:pt x="1749" y="553"/>
                </a:lnTo>
                <a:lnTo>
                  <a:pt x="1744" y="552"/>
                </a:lnTo>
                <a:lnTo>
                  <a:pt x="1738" y="550"/>
                </a:lnTo>
                <a:lnTo>
                  <a:pt x="1738" y="550"/>
                </a:lnTo>
                <a:lnTo>
                  <a:pt x="1732" y="552"/>
                </a:lnTo>
                <a:lnTo>
                  <a:pt x="1727" y="553"/>
                </a:lnTo>
                <a:lnTo>
                  <a:pt x="1722" y="555"/>
                </a:lnTo>
                <a:lnTo>
                  <a:pt x="1717" y="559"/>
                </a:lnTo>
                <a:lnTo>
                  <a:pt x="1713" y="564"/>
                </a:lnTo>
                <a:lnTo>
                  <a:pt x="1711" y="569"/>
                </a:lnTo>
                <a:lnTo>
                  <a:pt x="1710" y="574"/>
                </a:lnTo>
                <a:lnTo>
                  <a:pt x="1708" y="580"/>
                </a:lnTo>
                <a:lnTo>
                  <a:pt x="1708" y="1757"/>
                </a:lnTo>
                <a:lnTo>
                  <a:pt x="1708" y="1757"/>
                </a:lnTo>
                <a:lnTo>
                  <a:pt x="1708" y="1766"/>
                </a:lnTo>
                <a:lnTo>
                  <a:pt x="1707" y="1773"/>
                </a:lnTo>
                <a:lnTo>
                  <a:pt x="1705" y="1782"/>
                </a:lnTo>
                <a:lnTo>
                  <a:pt x="1702" y="1789"/>
                </a:lnTo>
                <a:lnTo>
                  <a:pt x="1698" y="1797"/>
                </a:lnTo>
                <a:lnTo>
                  <a:pt x="1695" y="1804"/>
                </a:lnTo>
                <a:lnTo>
                  <a:pt x="1690" y="1811"/>
                </a:lnTo>
                <a:lnTo>
                  <a:pt x="1683" y="1817"/>
                </a:lnTo>
                <a:lnTo>
                  <a:pt x="1677" y="1822"/>
                </a:lnTo>
                <a:lnTo>
                  <a:pt x="1671" y="1827"/>
                </a:lnTo>
                <a:lnTo>
                  <a:pt x="1665" y="1830"/>
                </a:lnTo>
                <a:lnTo>
                  <a:pt x="1657" y="1834"/>
                </a:lnTo>
                <a:lnTo>
                  <a:pt x="1650" y="1837"/>
                </a:lnTo>
                <a:lnTo>
                  <a:pt x="1641" y="1839"/>
                </a:lnTo>
                <a:lnTo>
                  <a:pt x="1632" y="1840"/>
                </a:lnTo>
                <a:lnTo>
                  <a:pt x="1624" y="1840"/>
                </a:lnTo>
                <a:lnTo>
                  <a:pt x="144" y="1840"/>
                </a:lnTo>
                <a:lnTo>
                  <a:pt x="144" y="1840"/>
                </a:lnTo>
                <a:lnTo>
                  <a:pt x="136" y="1840"/>
                </a:lnTo>
                <a:lnTo>
                  <a:pt x="127" y="1839"/>
                </a:lnTo>
                <a:lnTo>
                  <a:pt x="119" y="1837"/>
                </a:lnTo>
                <a:lnTo>
                  <a:pt x="111" y="1834"/>
                </a:lnTo>
                <a:lnTo>
                  <a:pt x="103" y="1830"/>
                </a:lnTo>
                <a:lnTo>
                  <a:pt x="97" y="1827"/>
                </a:lnTo>
                <a:lnTo>
                  <a:pt x="91" y="1822"/>
                </a:lnTo>
                <a:lnTo>
                  <a:pt x="85" y="1817"/>
                </a:lnTo>
                <a:lnTo>
                  <a:pt x="78" y="1811"/>
                </a:lnTo>
                <a:lnTo>
                  <a:pt x="75" y="1804"/>
                </a:lnTo>
                <a:lnTo>
                  <a:pt x="70" y="1797"/>
                </a:lnTo>
                <a:lnTo>
                  <a:pt x="66" y="1789"/>
                </a:lnTo>
                <a:lnTo>
                  <a:pt x="63" y="1782"/>
                </a:lnTo>
                <a:lnTo>
                  <a:pt x="61" y="1773"/>
                </a:lnTo>
                <a:lnTo>
                  <a:pt x="60" y="1766"/>
                </a:lnTo>
                <a:lnTo>
                  <a:pt x="60" y="1757"/>
                </a:lnTo>
                <a:lnTo>
                  <a:pt x="60" y="278"/>
                </a:lnTo>
                <a:lnTo>
                  <a:pt x="60" y="278"/>
                </a:lnTo>
                <a:lnTo>
                  <a:pt x="60" y="270"/>
                </a:lnTo>
                <a:lnTo>
                  <a:pt x="61" y="261"/>
                </a:lnTo>
                <a:lnTo>
                  <a:pt x="63" y="253"/>
                </a:lnTo>
                <a:lnTo>
                  <a:pt x="66" y="246"/>
                </a:lnTo>
                <a:lnTo>
                  <a:pt x="70" y="239"/>
                </a:lnTo>
                <a:lnTo>
                  <a:pt x="75" y="231"/>
                </a:lnTo>
                <a:lnTo>
                  <a:pt x="78" y="225"/>
                </a:lnTo>
                <a:lnTo>
                  <a:pt x="85" y="219"/>
                </a:lnTo>
                <a:lnTo>
                  <a:pt x="91" y="214"/>
                </a:lnTo>
                <a:lnTo>
                  <a:pt x="97" y="209"/>
                </a:lnTo>
                <a:lnTo>
                  <a:pt x="103" y="205"/>
                </a:lnTo>
                <a:lnTo>
                  <a:pt x="111" y="201"/>
                </a:lnTo>
                <a:lnTo>
                  <a:pt x="119" y="198"/>
                </a:lnTo>
                <a:lnTo>
                  <a:pt x="127" y="196"/>
                </a:lnTo>
                <a:lnTo>
                  <a:pt x="136" y="195"/>
                </a:lnTo>
                <a:lnTo>
                  <a:pt x="144" y="194"/>
                </a:lnTo>
                <a:lnTo>
                  <a:pt x="1279" y="194"/>
                </a:lnTo>
                <a:lnTo>
                  <a:pt x="1279" y="194"/>
                </a:lnTo>
                <a:lnTo>
                  <a:pt x="1285" y="194"/>
                </a:lnTo>
                <a:lnTo>
                  <a:pt x="1291" y="191"/>
                </a:lnTo>
                <a:lnTo>
                  <a:pt x="1296" y="189"/>
                </a:lnTo>
                <a:lnTo>
                  <a:pt x="1300" y="185"/>
                </a:lnTo>
                <a:lnTo>
                  <a:pt x="1304" y="181"/>
                </a:lnTo>
                <a:lnTo>
                  <a:pt x="1306" y="176"/>
                </a:lnTo>
                <a:lnTo>
                  <a:pt x="1309" y="170"/>
                </a:lnTo>
                <a:lnTo>
                  <a:pt x="1309" y="165"/>
                </a:lnTo>
                <a:lnTo>
                  <a:pt x="1309" y="165"/>
                </a:lnTo>
                <a:lnTo>
                  <a:pt x="1309" y="159"/>
                </a:lnTo>
                <a:lnTo>
                  <a:pt x="1306" y="153"/>
                </a:lnTo>
                <a:lnTo>
                  <a:pt x="1304" y="148"/>
                </a:lnTo>
                <a:lnTo>
                  <a:pt x="1300" y="144"/>
                </a:lnTo>
                <a:lnTo>
                  <a:pt x="1296" y="140"/>
                </a:lnTo>
                <a:lnTo>
                  <a:pt x="1291" y="138"/>
                </a:lnTo>
                <a:lnTo>
                  <a:pt x="1285" y="135"/>
                </a:lnTo>
                <a:lnTo>
                  <a:pt x="1279" y="135"/>
                </a:lnTo>
                <a:lnTo>
                  <a:pt x="144" y="135"/>
                </a:lnTo>
                <a:lnTo>
                  <a:pt x="144" y="135"/>
                </a:lnTo>
                <a:lnTo>
                  <a:pt x="129" y="135"/>
                </a:lnTo>
                <a:lnTo>
                  <a:pt x="114" y="138"/>
                </a:lnTo>
                <a:lnTo>
                  <a:pt x="101" y="142"/>
                </a:lnTo>
                <a:lnTo>
                  <a:pt x="88" y="147"/>
                </a:lnTo>
                <a:lnTo>
                  <a:pt x="76" y="153"/>
                </a:lnTo>
                <a:lnTo>
                  <a:pt x="63" y="159"/>
                </a:lnTo>
                <a:lnTo>
                  <a:pt x="52" y="168"/>
                </a:lnTo>
                <a:lnTo>
                  <a:pt x="42" y="176"/>
                </a:lnTo>
                <a:lnTo>
                  <a:pt x="34" y="188"/>
                </a:lnTo>
                <a:lnTo>
                  <a:pt x="25" y="199"/>
                </a:lnTo>
                <a:lnTo>
                  <a:pt x="17" y="210"/>
                </a:lnTo>
                <a:lnTo>
                  <a:pt x="11" y="222"/>
                </a:lnTo>
                <a:lnTo>
                  <a:pt x="6" y="236"/>
                </a:lnTo>
                <a:lnTo>
                  <a:pt x="4" y="250"/>
                </a:lnTo>
                <a:lnTo>
                  <a:pt x="1" y="263"/>
                </a:lnTo>
                <a:lnTo>
                  <a:pt x="0" y="278"/>
                </a:lnTo>
                <a:lnTo>
                  <a:pt x="0" y="1757"/>
                </a:lnTo>
                <a:lnTo>
                  <a:pt x="0" y="1757"/>
                </a:lnTo>
                <a:lnTo>
                  <a:pt x="1" y="1772"/>
                </a:lnTo>
                <a:lnTo>
                  <a:pt x="4" y="1786"/>
                </a:lnTo>
                <a:lnTo>
                  <a:pt x="6" y="1799"/>
                </a:lnTo>
                <a:lnTo>
                  <a:pt x="11" y="1813"/>
                </a:lnTo>
                <a:lnTo>
                  <a:pt x="17" y="1825"/>
                </a:lnTo>
                <a:lnTo>
                  <a:pt x="25" y="1837"/>
                </a:lnTo>
                <a:lnTo>
                  <a:pt x="34" y="1848"/>
                </a:lnTo>
                <a:lnTo>
                  <a:pt x="42" y="1858"/>
                </a:lnTo>
                <a:lnTo>
                  <a:pt x="52" y="1868"/>
                </a:lnTo>
                <a:lnTo>
                  <a:pt x="63" y="1875"/>
                </a:lnTo>
                <a:lnTo>
                  <a:pt x="76" y="1883"/>
                </a:lnTo>
                <a:lnTo>
                  <a:pt x="88" y="1889"/>
                </a:lnTo>
                <a:lnTo>
                  <a:pt x="101" y="1894"/>
                </a:lnTo>
                <a:lnTo>
                  <a:pt x="114" y="1898"/>
                </a:lnTo>
                <a:lnTo>
                  <a:pt x="129" y="1900"/>
                </a:lnTo>
                <a:lnTo>
                  <a:pt x="144" y="1900"/>
                </a:lnTo>
                <a:lnTo>
                  <a:pt x="1624" y="1900"/>
                </a:lnTo>
                <a:lnTo>
                  <a:pt x="1624" y="1900"/>
                </a:lnTo>
                <a:lnTo>
                  <a:pt x="1639" y="1900"/>
                </a:lnTo>
                <a:lnTo>
                  <a:pt x="1654" y="1898"/>
                </a:lnTo>
                <a:lnTo>
                  <a:pt x="1667" y="1894"/>
                </a:lnTo>
                <a:lnTo>
                  <a:pt x="1680" y="1889"/>
                </a:lnTo>
                <a:lnTo>
                  <a:pt x="1692" y="1883"/>
                </a:lnTo>
                <a:lnTo>
                  <a:pt x="1705" y="1875"/>
                </a:lnTo>
                <a:lnTo>
                  <a:pt x="1716" y="1868"/>
                </a:lnTo>
                <a:lnTo>
                  <a:pt x="1726" y="1858"/>
                </a:lnTo>
                <a:lnTo>
                  <a:pt x="1734" y="1848"/>
                </a:lnTo>
                <a:lnTo>
                  <a:pt x="1743" y="1837"/>
                </a:lnTo>
                <a:lnTo>
                  <a:pt x="1751" y="1825"/>
                </a:lnTo>
                <a:lnTo>
                  <a:pt x="1757" y="1813"/>
                </a:lnTo>
                <a:lnTo>
                  <a:pt x="1762" y="1799"/>
                </a:lnTo>
                <a:lnTo>
                  <a:pt x="1764" y="1786"/>
                </a:lnTo>
                <a:lnTo>
                  <a:pt x="1767" y="1772"/>
                </a:lnTo>
                <a:lnTo>
                  <a:pt x="1768" y="1757"/>
                </a:lnTo>
                <a:lnTo>
                  <a:pt x="1768" y="1757"/>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457062" rtl="0" eaLnBrk="1" fontAlgn="auto" latinLnBrk="0" hangingPunct="1">
              <a:lnSpc>
                <a:spcPct val="100000"/>
              </a:lnSpc>
              <a:spcBef>
                <a:spcPts val="400"/>
              </a:spcBef>
              <a:spcAft>
                <a:spcPts val="400"/>
              </a:spcAft>
              <a:buClrTx/>
              <a:buSzTx/>
              <a:buFont typeface="Arial" panose="020B0604020202020204" pitchFamily="34" charset="0"/>
              <a:buNone/>
              <a:tabLst/>
              <a:defRPr/>
            </a:pPr>
            <a:endParaRPr kumimoji="0" lang="en-US" sz="1400" b="0" i="0" u="none" strike="noStrike" kern="1200" cap="none" spc="0" normalizeH="0" baseline="0" noProof="0">
              <a:ln>
                <a:noFill/>
              </a:ln>
              <a:solidFill>
                <a:srgbClr val="FCF7F7"/>
              </a:solidFill>
              <a:effectLst/>
              <a:uLnTx/>
              <a:uFillTx/>
              <a:latin typeface="Century Gothic"/>
              <a:ea typeface="+mn-ea"/>
              <a:cs typeface="Times New Roman" panose="02020603050405020304" pitchFamily="18" charset="0"/>
            </a:endParaRPr>
          </a:p>
        </p:txBody>
      </p:sp>
      <p:sp>
        <p:nvSpPr>
          <p:cNvPr id="11" name="Text Placeholder 1">
            <a:extLst>
              <a:ext uri="{FF2B5EF4-FFF2-40B4-BE49-F238E27FC236}">
                <a16:creationId xmlns:a16="http://schemas.microsoft.com/office/drawing/2014/main" id="{BD438FCD-01BB-7247-B1D4-D1463D85C152}"/>
              </a:ext>
            </a:extLst>
          </p:cNvPr>
          <p:cNvSpPr txBox="1">
            <a:spLocks/>
          </p:cNvSpPr>
          <p:nvPr/>
        </p:nvSpPr>
        <p:spPr>
          <a:xfrm>
            <a:off x="632996" y="1217224"/>
            <a:ext cx="3044924" cy="2014847"/>
          </a:xfrm>
          <a:prstGeom prst="rect">
            <a:avLst/>
          </a:prstGeom>
        </p:spPr>
        <p:txBody>
          <a:bodyPr vert="horz" wrap="square" lIns="0" tIns="0" rIns="0" bIns="0" rtlCol="0">
            <a:spAutoFit/>
          </a:bodyPr>
          <a:lstStyle>
            <a:lvl1pPr marL="0" marR="0" indent="0" algn="l" defTabSz="182742" rtl="0" eaLnBrk="1" fontAlgn="auto" latinLnBrk="0" hangingPunct="1">
              <a:lnSpc>
                <a:spcPct val="120000"/>
              </a:lnSpc>
              <a:spcBef>
                <a:spcPts val="0"/>
              </a:spcBef>
              <a:spcAft>
                <a:spcPts val="0"/>
              </a:spcAft>
              <a:buClrTx/>
              <a:buSzTx/>
              <a:buFont typeface="Arial" panose="020B0604020202020204" pitchFamily="34" charset="0"/>
              <a:buNone/>
              <a:tabLst/>
              <a:defRPr lang="en-US" sz="1400" b="0" i="0" kern="0" baseline="0">
                <a:solidFill>
                  <a:schemeClr val="tx2"/>
                </a:solidFill>
                <a:latin typeface="+mn-lt"/>
                <a:ea typeface="+mn-ea"/>
                <a:cs typeface="Times New Roman" panose="02020603050405020304" pitchFamily="18" charset="0"/>
              </a:defRPr>
            </a:lvl1pPr>
            <a:lvl2pPr marL="0" indent="0" algn="l" defTabSz="457062" rtl="0" eaLnBrk="1" latinLnBrk="0" hangingPunct="1">
              <a:lnSpc>
                <a:spcPct val="90000"/>
              </a:lnSpc>
              <a:spcBef>
                <a:spcPts val="0"/>
              </a:spcBef>
              <a:spcAft>
                <a:spcPts val="0"/>
              </a:spcAft>
              <a:buClr>
                <a:schemeClr val="tx2"/>
              </a:buClr>
              <a:buFont typeface="+mj-lt"/>
              <a:buNone/>
              <a:defRPr sz="2800" b="0" i="0" kern="0" cap="none" spc="-30" baseline="0">
                <a:solidFill>
                  <a:schemeClr val="bg1"/>
                </a:solidFill>
                <a:latin typeface="+mj-lt"/>
                <a:ea typeface="+mn-ea"/>
                <a:cs typeface="+mn-cs"/>
              </a:defRPr>
            </a:lvl2pPr>
            <a:lvl3pPr marL="0" indent="0" algn="l" defTabSz="457062" rtl="0" eaLnBrk="1" latinLnBrk="0" hangingPunct="1">
              <a:lnSpc>
                <a:spcPct val="100000"/>
              </a:lnSpc>
              <a:spcBef>
                <a:spcPts val="0"/>
              </a:spcBef>
              <a:spcAft>
                <a:spcPts val="600"/>
              </a:spcAft>
              <a:buClrTx/>
              <a:buFont typeface="Arial" panose="020B0604020202020204" pitchFamily="34" charset="0"/>
              <a:buNone/>
              <a:defRPr sz="1600" b="1" i="0" kern="0" spc="0" baseline="0">
                <a:solidFill>
                  <a:schemeClr val="bg1"/>
                </a:solidFill>
                <a:latin typeface="Century Gothic" panose="020B0502020202020204" pitchFamily="34" charset="0"/>
                <a:ea typeface="+mn-ea"/>
                <a:cs typeface="+mn-cs"/>
              </a:defRPr>
            </a:lvl3pPr>
            <a:lvl4pPr marL="182880" marR="0" indent="-182880" algn="l" defTabSz="182880" rtl="0" eaLnBrk="1" fontAlgn="auto" latinLnBrk="0" hangingPunct="1">
              <a:lnSpc>
                <a:spcPct val="100000"/>
              </a:lnSpc>
              <a:spcBef>
                <a:spcPts val="0"/>
              </a:spcBef>
              <a:spcAft>
                <a:spcPts val="600"/>
              </a:spcAft>
              <a:buClr>
                <a:schemeClr val="tx2"/>
              </a:buClr>
              <a:buSzPct val="100000"/>
              <a:buFont typeface="Arial" panose="020B0604020202020204" pitchFamily="34" charset="0"/>
              <a:buChar char="•"/>
              <a:tabLst>
                <a:tab pos="182880" algn="l"/>
                <a:tab pos="365760" algn="l"/>
                <a:tab pos="548640" algn="l"/>
              </a:tabLst>
              <a:defRPr sz="1400" b="0" i="0" kern="1200" spc="0">
                <a:solidFill>
                  <a:schemeClr val="tx2"/>
                </a:solidFill>
                <a:latin typeface="Century Gothic" panose="020B0502020202020204" pitchFamily="34" charset="0"/>
                <a:ea typeface="+mn-ea"/>
                <a:cs typeface="+mn-cs"/>
              </a:defRPr>
            </a:lvl4pPr>
            <a:lvl5pPr marL="365760" indent="-182880" algn="l" defTabSz="457062" rtl="0" eaLnBrk="1" latinLnBrk="0" hangingPunct="1">
              <a:lnSpc>
                <a:spcPct val="100000"/>
              </a:lnSpc>
              <a:spcBef>
                <a:spcPts val="0"/>
              </a:spcBef>
              <a:spcAft>
                <a:spcPts val="600"/>
              </a:spcAft>
              <a:buClr>
                <a:schemeClr val="tx2"/>
              </a:buClr>
              <a:buFont typeface="Arial" panose="020B0604020202020204" pitchFamily="34" charset="0"/>
              <a:buChar char="•"/>
              <a:tabLst/>
              <a:defRPr sz="1400" b="0" i="0" kern="1200" spc="0">
                <a:solidFill>
                  <a:schemeClr val="tx2"/>
                </a:solidFill>
                <a:latin typeface="Century Gothic" panose="020B0502020202020204" pitchFamily="34" charset="0"/>
                <a:ea typeface="+mn-ea"/>
                <a:cs typeface="+mn-cs"/>
              </a:defRPr>
            </a:lvl5pPr>
            <a:lvl6pPr marL="548640" indent="-182880" algn="l" defTabSz="457062" rtl="0" eaLnBrk="1" latinLnBrk="0" hangingPunct="1">
              <a:lnSpc>
                <a:spcPct val="100000"/>
              </a:lnSpc>
              <a:spcBef>
                <a:spcPts val="0"/>
              </a:spcBef>
              <a:spcAft>
                <a:spcPts val="600"/>
              </a:spcAft>
              <a:buClr>
                <a:schemeClr val="tx2"/>
              </a:buClr>
              <a:buFont typeface="Arial" panose="020B0604020202020204" pitchFamily="34" charset="0"/>
              <a:buChar char="•"/>
              <a:tabLst/>
              <a:defRPr sz="1400" b="0" i="0" kern="1200" spc="0" baseline="0">
                <a:solidFill>
                  <a:schemeClr val="tx2"/>
                </a:solidFill>
                <a:latin typeface="Century Gothic" panose="020B0502020202020204" pitchFamily="34" charset="0"/>
                <a:ea typeface="+mn-ea"/>
                <a:cs typeface="+mn-cs"/>
              </a:defRPr>
            </a:lvl6pPr>
            <a:lvl7pPr marL="0" indent="0" algn="l" defTabSz="457062" rtl="0" eaLnBrk="1" latinLnBrk="0" hangingPunct="1">
              <a:lnSpc>
                <a:spcPct val="100000"/>
              </a:lnSpc>
              <a:spcBef>
                <a:spcPts val="0"/>
              </a:spcBef>
              <a:spcAft>
                <a:spcPts val="0"/>
              </a:spcAft>
              <a:buClr>
                <a:schemeClr val="tx2"/>
              </a:buClr>
              <a:buFont typeface="Arial" panose="020B0604020202020204" pitchFamily="34" charset="0"/>
              <a:buNone/>
              <a:defRPr sz="600" b="0" i="0" kern="900" spc="0" baseline="0">
                <a:solidFill>
                  <a:schemeClr val="tx2"/>
                </a:solidFill>
                <a:latin typeface="+mn-lt"/>
                <a:ea typeface="+mn-ea"/>
                <a:cs typeface="Times New Roman" panose="02020603050405020304" pitchFamily="18" charset="0"/>
              </a:defRPr>
            </a:lvl7pPr>
            <a:lvl8pPr marL="0" indent="0" algn="l" defTabSz="182880" rtl="0" eaLnBrk="1" latinLnBrk="0" hangingPunct="1">
              <a:lnSpc>
                <a:spcPct val="100000"/>
              </a:lnSpc>
              <a:spcBef>
                <a:spcPts val="0"/>
              </a:spcBef>
              <a:spcAft>
                <a:spcPts val="0"/>
              </a:spcAft>
              <a:buFont typeface="Arial" panose="020B0604020202020204" pitchFamily="34" charset="0"/>
              <a:buNone/>
              <a:tabLst/>
              <a:defRPr sz="1200" kern="1200">
                <a:solidFill>
                  <a:schemeClr val="tx2"/>
                </a:solidFill>
                <a:latin typeface="+mn-lt"/>
                <a:ea typeface="+mn-ea"/>
                <a:cs typeface="+mn-cs"/>
              </a:defRPr>
            </a:lvl8pPr>
            <a:lvl9pPr marL="0" indent="0" algn="l" defTabSz="182880" rtl="0" eaLnBrk="1" latinLnBrk="0" hangingPunct="1">
              <a:lnSpc>
                <a:spcPct val="100000"/>
              </a:lnSpc>
              <a:spcBef>
                <a:spcPts val="0"/>
              </a:spcBef>
              <a:spcAft>
                <a:spcPts val="0"/>
              </a:spcAft>
              <a:buFont typeface="Arial" panose="020B0604020202020204" pitchFamily="34" charset="0"/>
              <a:buNone/>
              <a:defRPr sz="1000" b="1" kern="1200">
                <a:solidFill>
                  <a:schemeClr val="tx2"/>
                </a:solidFill>
                <a:latin typeface="+mn-lt"/>
                <a:ea typeface="+mn-ea"/>
                <a:cs typeface="+mn-cs"/>
              </a:defRPr>
            </a:lvl9pPr>
          </a:lstStyle>
          <a:p>
            <a:pPr lvl="2"/>
            <a:r>
              <a:rPr lang="en-US" sz="2000"/>
              <a:t>———</a:t>
            </a:r>
          </a:p>
          <a:p>
            <a:r>
              <a:rPr lang="en-GB" sz="1800" b="1"/>
              <a:t>Advanced testing tools </a:t>
            </a:r>
            <a:r>
              <a:rPr lang="en-GB" sz="1800"/>
              <a:t>enabling you to measure and optimize the effectiveness of your campaigns</a:t>
            </a:r>
            <a:endParaRPr lang="en-US" sz="1800"/>
          </a:p>
        </p:txBody>
      </p:sp>
      <p:sp>
        <p:nvSpPr>
          <p:cNvPr id="2" name="Footer Placeholder 1">
            <a:extLst>
              <a:ext uri="{FF2B5EF4-FFF2-40B4-BE49-F238E27FC236}">
                <a16:creationId xmlns:a16="http://schemas.microsoft.com/office/drawing/2014/main" id="{A59D93B5-CF3C-534F-86F4-9B20DEF346C7}"/>
              </a:ext>
            </a:extLst>
          </p:cNvPr>
          <p:cNvSpPr>
            <a:spLocks noGrp="1"/>
          </p:cNvSpPr>
          <p:nvPr>
            <p:ph type="ftr" sz="quarter" idx="3"/>
          </p:nvPr>
        </p:nvSpPr>
        <p:spPr/>
        <p:txBody>
          <a:bodyPr/>
          <a:lstStyle/>
          <a:p>
            <a:r>
              <a:rPr lang="en-US" kern="0"/>
              <a:t>© 2021 Xandr Inc. Xandr℠, the Kite logo, AT&amp;T, the Globe logo and other marks are trademarks and service marks of AT&amp;T Intellectual Property and/or AT&amp;T affiliated companies. All other marks contained herein are the property of their respective owners.</a:t>
            </a:r>
          </a:p>
        </p:txBody>
      </p:sp>
      <p:sp>
        <p:nvSpPr>
          <p:cNvPr id="3" name="Slide Number Placeholder 2">
            <a:extLst>
              <a:ext uri="{FF2B5EF4-FFF2-40B4-BE49-F238E27FC236}">
                <a16:creationId xmlns:a16="http://schemas.microsoft.com/office/drawing/2014/main" id="{7008CF39-7FCB-C046-87AD-B8911A4936EB}"/>
              </a:ext>
            </a:extLst>
          </p:cNvPr>
          <p:cNvSpPr>
            <a:spLocks noGrp="1"/>
          </p:cNvSpPr>
          <p:nvPr>
            <p:ph type="sldNum" sz="quarter" idx="4"/>
          </p:nvPr>
        </p:nvSpPr>
        <p:spPr/>
        <p:txBody>
          <a:bodyPr/>
          <a:lstStyle/>
          <a:p>
            <a:fld id="{B039CED7-89A6-0D48-93AF-800B78660EBD}" type="slidenum">
              <a:rPr lang="en-US"/>
              <a:pPr/>
              <a:t>8</a:t>
            </a:fld>
            <a:endParaRPr lang="en-US"/>
          </a:p>
        </p:txBody>
      </p:sp>
      <p:sp>
        <p:nvSpPr>
          <p:cNvPr id="6" name="Title 5">
            <a:extLst>
              <a:ext uri="{FF2B5EF4-FFF2-40B4-BE49-F238E27FC236}">
                <a16:creationId xmlns:a16="http://schemas.microsoft.com/office/drawing/2014/main" id="{D6391930-359E-4928-992D-7727E76F3408}"/>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21629918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0119858-AE6F-4620-AEE8-349C4956E069}"/>
              </a:ext>
            </a:extLst>
          </p:cNvPr>
          <p:cNvSpPr/>
          <p:nvPr/>
        </p:nvSpPr>
        <p:spPr>
          <a:xfrm>
            <a:off x="-1" y="1600201"/>
            <a:ext cx="12188825" cy="5257799"/>
          </a:xfrm>
          <a:prstGeom prst="rect">
            <a:avLst/>
          </a:prstGeom>
          <a:solidFill>
            <a:schemeClr val="accent1">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marL="0" marR="0" lvl="0" indent="0" algn="ctr" defTabSz="457062" rtl="0" eaLnBrk="1" fontAlgn="auto" latinLnBrk="0" hangingPunct="1">
              <a:lnSpc>
                <a:spcPct val="100000"/>
              </a:lnSpc>
              <a:spcBef>
                <a:spcPts val="400"/>
              </a:spcBef>
              <a:spcAft>
                <a:spcPts val="400"/>
              </a:spcAft>
              <a:buClrTx/>
              <a:buSzTx/>
              <a:buFont typeface="Arial" panose="020B0604020202020204" pitchFamily="34" charset="0"/>
              <a:buNone/>
              <a:tabLst/>
              <a:defRPr/>
            </a:pPr>
            <a:endParaRPr kumimoji="0" lang="en-GB" sz="1400" b="0" i="0" u="none" strike="noStrike" kern="1200" cap="none" spc="0" normalizeH="0" baseline="0" noProof="0">
              <a:ln>
                <a:noFill/>
              </a:ln>
              <a:solidFill>
                <a:srgbClr val="FC5047"/>
              </a:solidFill>
              <a:effectLst/>
              <a:uLnTx/>
              <a:uFillTx/>
              <a:latin typeface="Century Gothic"/>
              <a:ea typeface="+mn-ea"/>
              <a:cs typeface="+mn-cs"/>
            </a:endParaRPr>
          </a:p>
        </p:txBody>
      </p:sp>
      <p:sp>
        <p:nvSpPr>
          <p:cNvPr id="3" name="Footer Placeholder 2">
            <a:extLst>
              <a:ext uri="{FF2B5EF4-FFF2-40B4-BE49-F238E27FC236}">
                <a16:creationId xmlns:a16="http://schemas.microsoft.com/office/drawing/2014/main" id="{63CAC346-45FB-EF47-AA8A-CAF249D1CB79}"/>
              </a:ext>
            </a:extLst>
          </p:cNvPr>
          <p:cNvSpPr>
            <a:spLocks noGrp="1"/>
          </p:cNvSpPr>
          <p:nvPr>
            <p:ph type="ftr" sz="quarter" idx="3"/>
          </p:nvPr>
        </p:nvSpPr>
        <p:spPr/>
        <p:txBody>
          <a:bodyPr/>
          <a:lstStyle/>
          <a:p>
            <a:pPr marL="0" marR="0" lvl="0" indent="0" algn="l" defTabSz="457062" rtl="0" eaLnBrk="1" fontAlgn="auto" latinLnBrk="0" hangingPunct="1">
              <a:lnSpc>
                <a:spcPct val="100000"/>
              </a:lnSpc>
              <a:spcBef>
                <a:spcPts val="400"/>
              </a:spcBef>
              <a:spcAft>
                <a:spcPts val="400"/>
              </a:spcAft>
              <a:buClrTx/>
              <a:buSzTx/>
              <a:buFont typeface="Arial" panose="020B0604020202020204" pitchFamily="34" charset="0"/>
              <a:buNone/>
              <a:tabLst/>
              <a:defRPr/>
            </a:pPr>
            <a:r>
              <a:rPr kumimoji="0" lang="en-US" sz="600" b="0" i="0" u="none" strike="noStrike" kern="0" cap="none" spc="0" normalizeH="0" baseline="0" noProof="0">
                <a:ln>
                  <a:noFill/>
                </a:ln>
                <a:solidFill>
                  <a:srgbClr val="201F1F">
                    <a:alpha val="60000"/>
                  </a:srgbClr>
                </a:solidFill>
                <a:effectLst/>
                <a:uLnTx/>
                <a:uFillTx/>
                <a:latin typeface="Century Gothic"/>
                <a:ea typeface="+mn-ea"/>
                <a:cs typeface="Times New Roman" panose="02020603050405020304" pitchFamily="18" charset="0"/>
              </a:rPr>
              <a:t>© 2021 Xandr Inc. Xandr℠, the Kite logo, AT&amp;T, the Globe logo and other marks are trademarks and service marks of AT&amp;T Intellectual Property and/or AT&amp;T affiliated companies. All other marks contained herein are the property of their respective owners.</a:t>
            </a:r>
          </a:p>
        </p:txBody>
      </p:sp>
      <p:sp>
        <p:nvSpPr>
          <p:cNvPr id="4" name="Slide Number Placeholder 3">
            <a:extLst>
              <a:ext uri="{FF2B5EF4-FFF2-40B4-BE49-F238E27FC236}">
                <a16:creationId xmlns:a16="http://schemas.microsoft.com/office/drawing/2014/main" id="{82D087E2-FB56-CD42-88FC-E5D86D5D8D29}"/>
              </a:ext>
            </a:extLst>
          </p:cNvPr>
          <p:cNvSpPr>
            <a:spLocks noGrp="1"/>
          </p:cNvSpPr>
          <p:nvPr>
            <p:ph type="sldNum" sz="quarter" idx="4"/>
          </p:nvPr>
        </p:nvSpPr>
        <p:spPr/>
        <p:txBody>
          <a:bodyPr/>
          <a:lstStyle/>
          <a:p>
            <a:pPr marL="0" marR="0" lvl="0" indent="0" algn="l" defTabSz="457062" rtl="0" eaLnBrk="1" fontAlgn="auto" latinLnBrk="0" hangingPunct="1">
              <a:lnSpc>
                <a:spcPct val="100000"/>
              </a:lnSpc>
              <a:spcBef>
                <a:spcPts val="0"/>
              </a:spcBef>
              <a:spcAft>
                <a:spcPts val="0"/>
              </a:spcAft>
              <a:buClrTx/>
              <a:buSzTx/>
              <a:buFont typeface="Arial" panose="020B0604020202020204" pitchFamily="34" charset="0"/>
              <a:buNone/>
              <a:tabLst/>
              <a:defRPr/>
            </a:pPr>
            <a:fld id="{B039CED7-89A6-0D48-93AF-800B78660EBD}" type="slidenum">
              <a:rPr kumimoji="0" lang="en-US" sz="800" b="0" i="0" u="none" strike="noStrike" kern="1200" cap="none" spc="0" normalizeH="0" baseline="0" noProof="0">
                <a:ln>
                  <a:noFill/>
                </a:ln>
                <a:solidFill>
                  <a:srgbClr val="201F1F">
                    <a:alpha val="60000"/>
                  </a:srgbClr>
                </a:solidFill>
                <a:effectLst/>
                <a:uLnTx/>
                <a:uFillTx/>
                <a:latin typeface="Century Gothic"/>
                <a:ea typeface="+mn-ea"/>
                <a:cs typeface="Times New Roman" panose="02020603050405020304" pitchFamily="18" charset="0"/>
              </a:rPr>
              <a:pPr marL="0" marR="0" lvl="0" indent="0" algn="l" defTabSz="457062" rtl="0" eaLnBrk="1" fontAlgn="auto" latinLnBrk="0" hangingPunct="1">
                <a:lnSpc>
                  <a:spcPct val="100000"/>
                </a:lnSpc>
                <a:spcBef>
                  <a:spcPts val="0"/>
                </a:spcBef>
                <a:spcAft>
                  <a:spcPts val="0"/>
                </a:spcAft>
                <a:buClrTx/>
                <a:buSzTx/>
                <a:buFont typeface="Arial" panose="020B0604020202020204" pitchFamily="34" charset="0"/>
                <a:buNone/>
                <a:tabLst/>
                <a:defRPr/>
              </a:pPr>
              <a:t>9</a:t>
            </a:fld>
            <a:endParaRPr kumimoji="0" lang="en-US" sz="800" b="0" i="0" u="none" strike="noStrike" kern="1200" cap="none" spc="0" normalizeH="0" baseline="0" noProof="0">
              <a:ln>
                <a:noFill/>
              </a:ln>
              <a:solidFill>
                <a:srgbClr val="201F1F">
                  <a:alpha val="60000"/>
                </a:srgbClr>
              </a:solidFill>
              <a:effectLst/>
              <a:uLnTx/>
              <a:uFillTx/>
              <a:latin typeface="Century Gothic"/>
              <a:ea typeface="+mn-ea"/>
              <a:cs typeface="Times New Roman" panose="02020603050405020304" pitchFamily="18" charset="0"/>
            </a:endParaRPr>
          </a:p>
        </p:txBody>
      </p:sp>
      <p:pic>
        <p:nvPicPr>
          <p:cNvPr id="7" name="Picture 6">
            <a:extLst>
              <a:ext uri="{FF2B5EF4-FFF2-40B4-BE49-F238E27FC236}">
                <a16:creationId xmlns:a16="http://schemas.microsoft.com/office/drawing/2014/main" id="{FE54BCD6-2C4B-4297-96A4-7F2E9C9E234B}"/>
              </a:ext>
            </a:extLst>
          </p:cNvPr>
          <p:cNvPicPr>
            <a:picLocks noChangeAspect="1"/>
          </p:cNvPicPr>
          <p:nvPr/>
        </p:nvPicPr>
        <p:blipFill rotWithShape="1">
          <a:blip r:embed="rId2"/>
          <a:srcRect l="15" t="16397" r="-15" b="20201"/>
          <a:stretch/>
        </p:blipFill>
        <p:spPr>
          <a:xfrm>
            <a:off x="1865" y="0"/>
            <a:ext cx="12186960" cy="1600201"/>
          </a:xfrm>
          <a:prstGeom prst="rect">
            <a:avLst/>
          </a:prstGeom>
        </p:spPr>
      </p:pic>
      <p:sp>
        <p:nvSpPr>
          <p:cNvPr id="8" name="Title 2">
            <a:extLst>
              <a:ext uri="{FF2B5EF4-FFF2-40B4-BE49-F238E27FC236}">
                <a16:creationId xmlns:a16="http://schemas.microsoft.com/office/drawing/2014/main" id="{8DB8ADC4-56CD-4934-A904-B9E49F6931C8}"/>
              </a:ext>
            </a:extLst>
          </p:cNvPr>
          <p:cNvSpPr>
            <a:spLocks noGrp="1"/>
          </p:cNvSpPr>
          <p:nvPr>
            <p:ph type="title"/>
          </p:nvPr>
        </p:nvSpPr>
        <p:spPr>
          <a:xfrm>
            <a:off x="609598" y="940848"/>
            <a:ext cx="5484815" cy="553998"/>
          </a:xfrm>
        </p:spPr>
        <p:txBody>
          <a:bodyPr/>
          <a:lstStyle/>
          <a:p>
            <a:r>
              <a:rPr lang="en-US" sz="4000">
                <a:solidFill>
                  <a:schemeClr val="bg2"/>
                </a:solidFill>
              </a:rPr>
              <a:t>Unique Insights</a:t>
            </a:r>
          </a:p>
        </p:txBody>
      </p:sp>
      <p:sp>
        <p:nvSpPr>
          <p:cNvPr id="9" name="Text Placeholder 6">
            <a:extLst>
              <a:ext uri="{FF2B5EF4-FFF2-40B4-BE49-F238E27FC236}">
                <a16:creationId xmlns:a16="http://schemas.microsoft.com/office/drawing/2014/main" id="{7E354E03-E0B6-4D3E-B107-2A9E36C3B923}"/>
              </a:ext>
            </a:extLst>
          </p:cNvPr>
          <p:cNvSpPr>
            <a:spLocks noGrp="1"/>
          </p:cNvSpPr>
          <p:nvPr>
            <p:ph type="body" sz="quarter" idx="24"/>
          </p:nvPr>
        </p:nvSpPr>
        <p:spPr>
          <a:xfrm>
            <a:off x="487457" y="2459756"/>
            <a:ext cx="3034219" cy="1938992"/>
          </a:xfrm>
        </p:spPr>
        <p:txBody>
          <a:bodyPr/>
          <a:lstStyle/>
          <a:p>
            <a:pPr lvl="1"/>
            <a:r>
              <a:rPr lang="en-GB">
                <a:solidFill>
                  <a:schemeClr val="tx2"/>
                </a:solidFill>
              </a:rPr>
              <a:t>Get actionable insights on our open platform to inform your bidding strategy</a:t>
            </a:r>
          </a:p>
        </p:txBody>
      </p:sp>
      <p:graphicFrame>
        <p:nvGraphicFramePr>
          <p:cNvPr id="20" name="Table 7">
            <a:extLst>
              <a:ext uri="{FF2B5EF4-FFF2-40B4-BE49-F238E27FC236}">
                <a16:creationId xmlns:a16="http://schemas.microsoft.com/office/drawing/2014/main" id="{509057D1-5B68-4ABF-9D09-24620B2AD649}"/>
              </a:ext>
            </a:extLst>
          </p:cNvPr>
          <p:cNvGraphicFramePr>
            <a:graphicFrameLocks noGrp="1"/>
          </p:cNvGraphicFramePr>
          <p:nvPr/>
        </p:nvGraphicFramePr>
        <p:xfrm>
          <a:off x="4902200" y="2319961"/>
          <a:ext cx="6693116" cy="3656648"/>
        </p:xfrm>
        <a:graphic>
          <a:graphicData uri="http://schemas.openxmlformats.org/drawingml/2006/table">
            <a:tbl>
              <a:tblPr firstRow="1" bandRow="1">
                <a:tableStyleId>{93202EC6-A47B-4BFF-BA75-53F3E808E24B}</a:tableStyleId>
              </a:tblPr>
              <a:tblGrid>
                <a:gridCol w="78946">
                  <a:extLst>
                    <a:ext uri="{9D8B030D-6E8A-4147-A177-3AD203B41FA5}">
                      <a16:colId xmlns:a16="http://schemas.microsoft.com/office/drawing/2014/main" val="2956918337"/>
                    </a:ext>
                  </a:extLst>
                </a:gridCol>
                <a:gridCol w="6614170">
                  <a:extLst>
                    <a:ext uri="{9D8B030D-6E8A-4147-A177-3AD203B41FA5}">
                      <a16:colId xmlns:a16="http://schemas.microsoft.com/office/drawing/2014/main" val="2537449456"/>
                    </a:ext>
                  </a:extLst>
                </a:gridCol>
              </a:tblGrid>
              <a:tr h="914162">
                <a:tc>
                  <a:txBody>
                    <a:bodyPr/>
                    <a:lstStyle/>
                    <a:p>
                      <a:pPr algn="ctr"/>
                      <a:endParaRPr lang="en-US" sz="800" b="0">
                        <a:solidFill>
                          <a:schemeClr val="bg2"/>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457062" rtl="0" eaLnBrk="1" fontAlgn="auto" latinLnBrk="0" hangingPunct="1">
                        <a:lnSpc>
                          <a:spcPct val="120000"/>
                        </a:lnSpc>
                        <a:spcBef>
                          <a:spcPts val="0"/>
                        </a:spcBef>
                        <a:spcAft>
                          <a:spcPts val="0"/>
                        </a:spcAft>
                        <a:buClrTx/>
                        <a:buSzTx/>
                        <a:buFont typeface="Arial" panose="020B0604020202020204" pitchFamily="34" charset="0"/>
                        <a:buNone/>
                        <a:tabLst/>
                        <a:defRPr/>
                      </a:pPr>
                      <a:r>
                        <a:rPr kumimoji="0" lang="en-GB" sz="1600" b="0" i="0" u="none" strike="noStrike" kern="1200" cap="none" spc="0" normalizeH="0" baseline="0" noProof="0">
                          <a:ln>
                            <a:noFill/>
                          </a:ln>
                          <a:solidFill>
                            <a:srgbClr val="201F1F"/>
                          </a:solidFill>
                          <a:effectLst/>
                          <a:uLnTx/>
                          <a:uFillTx/>
                          <a:latin typeface="+mn-lt"/>
                          <a:ea typeface="+mn-ea"/>
                          <a:cs typeface="+mn-cs"/>
                        </a:rPr>
                        <a:t>Leverage marketer's data as inputs to your model</a:t>
                      </a:r>
                      <a:endParaRPr kumimoji="0" lang="en-US" sz="1600" b="0" i="0" u="none" strike="noStrike" kern="1200" cap="none" spc="0" normalizeH="0" baseline="0" noProof="0">
                        <a:ln>
                          <a:noFill/>
                        </a:ln>
                        <a:solidFill>
                          <a:srgbClr val="201F1F"/>
                        </a:solidFill>
                        <a:effectLst/>
                        <a:uLnTx/>
                        <a:uFillTx/>
                        <a:latin typeface="Century Gothic"/>
                        <a:ea typeface="+mn-ea"/>
                        <a:cs typeface="+mn-cs"/>
                      </a:endParaRPr>
                    </a:p>
                  </a:txBody>
                  <a:tcPr marL="144000" marR="36000" marT="72000" marB="72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74706709"/>
                  </a:ext>
                </a:extLst>
              </a:tr>
              <a:tr h="914162">
                <a:tc>
                  <a:txBody>
                    <a:bodyPr/>
                    <a:lstStyle/>
                    <a:p>
                      <a:pPr algn="ctr"/>
                      <a:endParaRPr lang="en-US" sz="800" b="0">
                        <a:solidFill>
                          <a:schemeClr val="bg2"/>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457062" rtl="0" eaLnBrk="1" fontAlgn="auto" latinLnBrk="0" hangingPunct="1">
                        <a:lnSpc>
                          <a:spcPct val="120000"/>
                        </a:lnSpc>
                        <a:spcBef>
                          <a:spcPts val="0"/>
                        </a:spcBef>
                        <a:spcAft>
                          <a:spcPts val="0"/>
                        </a:spcAft>
                        <a:buClrTx/>
                        <a:buSzTx/>
                        <a:buFont typeface="Arial" panose="020B0604020202020204" pitchFamily="34" charset="0"/>
                        <a:buNone/>
                        <a:tabLst/>
                        <a:defRPr/>
                      </a:pPr>
                      <a:r>
                        <a:rPr kumimoji="0" lang="en-GB" sz="1600" b="0" i="0" u="none" strike="noStrike" kern="1200" cap="none" spc="0" normalizeH="0" baseline="0" noProof="0">
                          <a:ln>
                            <a:noFill/>
                          </a:ln>
                          <a:solidFill>
                            <a:srgbClr val="201F1F"/>
                          </a:solidFill>
                          <a:effectLst/>
                          <a:uLnTx/>
                          <a:uFillTx/>
                          <a:latin typeface="+mn-lt"/>
                          <a:ea typeface="+mn-ea"/>
                          <a:cs typeface="+mn-cs"/>
                        </a:rPr>
                        <a:t>Determine users/inventory driving most lift in the incrementality feed and use this in your optimization algorithm </a:t>
                      </a:r>
                      <a:endParaRPr kumimoji="0" lang="en-US" sz="1600" b="0" i="0" u="none" strike="noStrike" kern="1200" cap="none" spc="0" normalizeH="0" baseline="0" noProof="0">
                        <a:ln>
                          <a:noFill/>
                        </a:ln>
                        <a:solidFill>
                          <a:srgbClr val="201F1F"/>
                        </a:solidFill>
                        <a:effectLst/>
                        <a:uLnTx/>
                        <a:uFillTx/>
                        <a:latin typeface="Century Gothic"/>
                        <a:ea typeface="+mn-ea"/>
                        <a:cs typeface="+mn-cs"/>
                      </a:endParaRPr>
                    </a:p>
                  </a:txBody>
                  <a:tcPr marL="144000" marR="36000" marT="72000" marB="72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12541636"/>
                  </a:ext>
                </a:extLst>
              </a:tr>
              <a:tr h="914162">
                <a:tc>
                  <a:txBody>
                    <a:bodyPr/>
                    <a:lstStyle/>
                    <a:p>
                      <a:pPr algn="ctr"/>
                      <a:endParaRPr lang="en-US" sz="800" b="0">
                        <a:solidFill>
                          <a:schemeClr val="bg2"/>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457062" rtl="0" eaLnBrk="1" fontAlgn="auto" latinLnBrk="0" hangingPunct="1">
                        <a:lnSpc>
                          <a:spcPct val="120000"/>
                        </a:lnSpc>
                        <a:spcBef>
                          <a:spcPts val="0"/>
                        </a:spcBef>
                        <a:spcAft>
                          <a:spcPts val="0"/>
                        </a:spcAft>
                        <a:buClrTx/>
                        <a:buSzTx/>
                        <a:buFont typeface="Arial" panose="020B0604020202020204" pitchFamily="34" charset="0"/>
                        <a:buNone/>
                        <a:tabLst/>
                        <a:defRPr/>
                      </a:pPr>
                      <a:r>
                        <a:rPr kumimoji="0" lang="en-GB" sz="1600" b="0" i="0" u="none" strike="noStrike" kern="1200" cap="none" spc="0" normalizeH="0" baseline="0" noProof="0">
                          <a:ln>
                            <a:noFill/>
                          </a:ln>
                          <a:solidFill>
                            <a:srgbClr val="201F1F"/>
                          </a:solidFill>
                          <a:effectLst/>
                          <a:uLnTx/>
                          <a:uFillTx/>
                          <a:latin typeface="+mn-lt"/>
                          <a:ea typeface="+mn-ea"/>
                          <a:cs typeface="+mn-cs"/>
                        </a:rPr>
                        <a:t>Use rich contextual data &amp; signals available in log-level data feeds to optimize media buying in a </a:t>
                      </a:r>
                      <a:r>
                        <a:rPr kumimoji="0" lang="en-GB" sz="1600" b="0" i="0" u="none" strike="noStrike" kern="1200" cap="none" spc="0" normalizeH="0" baseline="0" noProof="0" err="1">
                          <a:ln>
                            <a:noFill/>
                          </a:ln>
                          <a:solidFill>
                            <a:srgbClr val="201F1F"/>
                          </a:solidFill>
                          <a:effectLst/>
                          <a:uLnTx/>
                          <a:uFillTx/>
                          <a:latin typeface="+mn-lt"/>
                          <a:ea typeface="+mn-ea"/>
                          <a:cs typeface="+mn-cs"/>
                        </a:rPr>
                        <a:t>cookieless</a:t>
                      </a:r>
                      <a:r>
                        <a:rPr kumimoji="0" lang="en-GB" sz="1600" b="0" i="0" u="none" strike="noStrike" kern="1200" cap="none" spc="0" normalizeH="0" baseline="0" noProof="0">
                          <a:ln>
                            <a:noFill/>
                          </a:ln>
                          <a:solidFill>
                            <a:srgbClr val="201F1F"/>
                          </a:solidFill>
                          <a:effectLst/>
                          <a:uLnTx/>
                          <a:uFillTx/>
                          <a:latin typeface="+mn-lt"/>
                          <a:ea typeface="+mn-ea"/>
                          <a:cs typeface="+mn-cs"/>
                        </a:rPr>
                        <a:t> environment</a:t>
                      </a:r>
                      <a:endParaRPr kumimoji="0" lang="en-US" sz="1600" b="0" i="0" u="none" strike="noStrike" kern="1200" cap="none" spc="0" normalizeH="0" baseline="0" noProof="0">
                        <a:ln>
                          <a:noFill/>
                        </a:ln>
                        <a:solidFill>
                          <a:srgbClr val="201F1F"/>
                        </a:solidFill>
                        <a:effectLst/>
                        <a:uLnTx/>
                        <a:uFillTx/>
                        <a:latin typeface="Century Gothic"/>
                        <a:ea typeface="+mn-ea"/>
                        <a:cs typeface="+mn-cs"/>
                      </a:endParaRPr>
                    </a:p>
                  </a:txBody>
                  <a:tcPr marL="144000" marR="36000" marT="72000" marB="72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15400249"/>
                  </a:ext>
                </a:extLst>
              </a:tr>
              <a:tr h="914162">
                <a:tc>
                  <a:txBody>
                    <a:bodyPr/>
                    <a:lstStyle/>
                    <a:p>
                      <a:pPr algn="ctr"/>
                      <a:endParaRPr lang="en-US" sz="800" b="0">
                        <a:solidFill>
                          <a:schemeClr val="bg2"/>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457062" rtl="0" eaLnBrk="1" fontAlgn="auto" latinLnBrk="0" hangingPunct="1">
                        <a:lnSpc>
                          <a:spcPct val="120000"/>
                        </a:lnSpc>
                        <a:spcBef>
                          <a:spcPts val="0"/>
                        </a:spcBef>
                        <a:spcAft>
                          <a:spcPts val="0"/>
                        </a:spcAft>
                        <a:buClrTx/>
                        <a:buSzTx/>
                        <a:buFont typeface="Arial" panose="020B0604020202020204" pitchFamily="34" charset="0"/>
                        <a:buNone/>
                        <a:tabLst/>
                        <a:defRPr/>
                      </a:pPr>
                      <a:r>
                        <a:rPr kumimoji="0" lang="en-GB" sz="1600" b="0" i="0" u="none" strike="noStrike" kern="1200" cap="none" spc="0" normalizeH="0" baseline="0" noProof="0" dirty="0">
                          <a:ln>
                            <a:noFill/>
                          </a:ln>
                          <a:solidFill>
                            <a:srgbClr val="201F1F"/>
                          </a:solidFill>
                          <a:effectLst/>
                          <a:uLnTx/>
                          <a:uFillTx/>
                          <a:latin typeface="+mn-lt"/>
                          <a:ea typeface="+mn-ea"/>
                          <a:cs typeface="+mn-cs"/>
                        </a:rPr>
                        <a:t>Use sell-side insights to make bidding decisions </a:t>
                      </a:r>
                      <a:br>
                        <a:rPr kumimoji="0" lang="en-GB" sz="1600" b="0" i="0" u="none" strike="noStrike" kern="1200" cap="none" spc="0" normalizeH="0" baseline="0" noProof="0" dirty="0">
                          <a:ln>
                            <a:noFill/>
                          </a:ln>
                          <a:solidFill>
                            <a:srgbClr val="201F1F"/>
                          </a:solidFill>
                          <a:effectLst/>
                          <a:uLnTx/>
                          <a:uFillTx/>
                          <a:latin typeface="+mn-lt"/>
                          <a:ea typeface="+mn-ea"/>
                          <a:cs typeface="+mn-cs"/>
                        </a:rPr>
                      </a:br>
                      <a:r>
                        <a:rPr kumimoji="0" lang="en-GB" sz="1600" b="0" i="0" u="none" strike="noStrike" kern="1200" cap="none" spc="0" normalizeH="0" baseline="0" noProof="0" dirty="0">
                          <a:ln>
                            <a:noFill/>
                          </a:ln>
                          <a:solidFill>
                            <a:srgbClr val="201F1F"/>
                          </a:solidFill>
                          <a:effectLst/>
                          <a:uLnTx/>
                          <a:uFillTx/>
                          <a:latin typeface="+mn-lt"/>
                          <a:ea typeface="+mn-ea"/>
                          <a:cs typeface="+mn-cs"/>
                        </a:rPr>
                        <a:t>– e.g., take rate available in Transparency log-level data feed</a:t>
                      </a:r>
                      <a:endParaRPr kumimoji="0" lang="en-US" sz="1600" b="0" i="0" u="none" strike="noStrike" kern="1200" cap="none" spc="0" normalizeH="0" baseline="0" noProof="0" dirty="0">
                        <a:ln>
                          <a:noFill/>
                        </a:ln>
                        <a:solidFill>
                          <a:srgbClr val="201F1F"/>
                        </a:solidFill>
                        <a:effectLst/>
                        <a:uLnTx/>
                        <a:uFillTx/>
                        <a:latin typeface="Century Gothic"/>
                        <a:ea typeface="+mn-ea"/>
                        <a:cs typeface="+mn-cs"/>
                      </a:endParaRPr>
                    </a:p>
                  </a:txBody>
                  <a:tcPr marL="144000" marR="36000" marT="72000" marB="72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12019729"/>
                  </a:ext>
                </a:extLst>
              </a:tr>
            </a:tbl>
          </a:graphicData>
        </a:graphic>
      </p:graphicFrame>
      <p:sp>
        <p:nvSpPr>
          <p:cNvPr id="10" name="Freeform 52">
            <a:extLst>
              <a:ext uri="{FF2B5EF4-FFF2-40B4-BE49-F238E27FC236}">
                <a16:creationId xmlns:a16="http://schemas.microsoft.com/office/drawing/2014/main" id="{633D0167-4024-49CA-B2BF-0E56EB926166}"/>
              </a:ext>
            </a:extLst>
          </p:cNvPr>
          <p:cNvSpPr>
            <a:spLocks noChangeAspect="1" noEditPoints="1"/>
          </p:cNvSpPr>
          <p:nvPr/>
        </p:nvSpPr>
        <p:spPr bwMode="auto">
          <a:xfrm>
            <a:off x="4616901" y="2624336"/>
            <a:ext cx="327672" cy="326245"/>
          </a:xfrm>
          <a:custGeom>
            <a:avLst/>
            <a:gdLst>
              <a:gd name="T0" fmla="*/ 1949 w 2067"/>
              <a:gd name="T1" fmla="*/ 671 h 2058"/>
              <a:gd name="T2" fmla="*/ 1939 w 2067"/>
              <a:gd name="T3" fmla="*/ 519 h 2058"/>
              <a:gd name="T4" fmla="*/ 1843 w 2067"/>
              <a:gd name="T5" fmla="*/ 418 h 2058"/>
              <a:gd name="T6" fmla="*/ 1710 w 2067"/>
              <a:gd name="T7" fmla="*/ 304 h 2058"/>
              <a:gd name="T8" fmla="*/ 1652 w 2067"/>
              <a:gd name="T9" fmla="*/ 189 h 2058"/>
              <a:gd name="T10" fmla="*/ 1548 w 2067"/>
              <a:gd name="T11" fmla="*/ 141 h 2058"/>
              <a:gd name="T12" fmla="*/ 1385 w 2067"/>
              <a:gd name="T13" fmla="*/ 108 h 2058"/>
              <a:gd name="T14" fmla="*/ 1242 w 2067"/>
              <a:gd name="T15" fmla="*/ 5 h 2058"/>
              <a:gd name="T16" fmla="*/ 1109 w 2067"/>
              <a:gd name="T17" fmla="*/ 27 h 2058"/>
              <a:gd name="T18" fmla="*/ 901 w 2067"/>
              <a:gd name="T19" fmla="*/ 24 h 2058"/>
              <a:gd name="T20" fmla="*/ 799 w 2067"/>
              <a:gd name="T21" fmla="*/ 12 h 2058"/>
              <a:gd name="T22" fmla="*/ 703 w 2067"/>
              <a:gd name="T23" fmla="*/ 79 h 2058"/>
              <a:gd name="T24" fmla="*/ 547 w 2067"/>
              <a:gd name="T25" fmla="*/ 162 h 2058"/>
              <a:gd name="T26" fmla="*/ 408 w 2067"/>
              <a:gd name="T27" fmla="*/ 195 h 2058"/>
              <a:gd name="T28" fmla="*/ 337 w 2067"/>
              <a:gd name="T29" fmla="*/ 322 h 2058"/>
              <a:gd name="T30" fmla="*/ 215 w 2067"/>
              <a:gd name="T31" fmla="*/ 449 h 2058"/>
              <a:gd name="T32" fmla="*/ 115 w 2067"/>
              <a:gd name="T33" fmla="*/ 547 h 2058"/>
              <a:gd name="T34" fmla="*/ 110 w 2067"/>
              <a:gd name="T35" fmla="*/ 696 h 2058"/>
              <a:gd name="T36" fmla="*/ 44 w 2067"/>
              <a:gd name="T37" fmla="*/ 841 h 2058"/>
              <a:gd name="T38" fmla="*/ 5 w 2067"/>
              <a:gd name="T39" fmla="*/ 988 h 2058"/>
              <a:gd name="T40" fmla="*/ 65 w 2067"/>
              <a:gd name="T41" fmla="*/ 1129 h 2058"/>
              <a:gd name="T42" fmla="*/ 49 w 2067"/>
              <a:gd name="T43" fmla="*/ 1286 h 2058"/>
              <a:gd name="T44" fmla="*/ 99 w 2067"/>
              <a:gd name="T45" fmla="*/ 1429 h 2058"/>
              <a:gd name="T46" fmla="*/ 209 w 2067"/>
              <a:gd name="T47" fmla="*/ 1541 h 2058"/>
              <a:gd name="T48" fmla="*/ 250 w 2067"/>
              <a:gd name="T49" fmla="*/ 1687 h 2058"/>
              <a:gd name="T50" fmla="*/ 361 w 2067"/>
              <a:gd name="T51" fmla="*/ 1778 h 2058"/>
              <a:gd name="T52" fmla="*/ 414 w 2067"/>
              <a:gd name="T53" fmla="*/ 1790 h 2058"/>
              <a:gd name="T54" fmla="*/ 550 w 2067"/>
              <a:gd name="T55" fmla="*/ 1894 h 2058"/>
              <a:gd name="T56" fmla="*/ 637 w 2067"/>
              <a:gd name="T57" fmla="*/ 1979 h 2058"/>
              <a:gd name="T58" fmla="*/ 739 w 2067"/>
              <a:gd name="T59" fmla="*/ 1985 h 2058"/>
              <a:gd name="T60" fmla="*/ 945 w 2067"/>
              <a:gd name="T61" fmla="*/ 2014 h 2058"/>
              <a:gd name="T62" fmla="*/ 1073 w 2067"/>
              <a:gd name="T63" fmla="*/ 2058 h 2058"/>
              <a:gd name="T64" fmla="*/ 1230 w 2067"/>
              <a:gd name="T65" fmla="*/ 1979 h 2058"/>
              <a:gd name="T66" fmla="*/ 1397 w 2067"/>
              <a:gd name="T67" fmla="*/ 1974 h 2058"/>
              <a:gd name="T68" fmla="*/ 1507 w 2067"/>
              <a:gd name="T69" fmla="*/ 1944 h 2058"/>
              <a:gd name="T70" fmla="*/ 1579 w 2067"/>
              <a:gd name="T71" fmla="*/ 1844 h 2058"/>
              <a:gd name="T72" fmla="*/ 1698 w 2067"/>
              <a:gd name="T73" fmla="*/ 1759 h 2058"/>
              <a:gd name="T74" fmla="*/ 1823 w 2067"/>
              <a:gd name="T75" fmla="*/ 1698 h 2058"/>
              <a:gd name="T76" fmla="*/ 1865 w 2067"/>
              <a:gd name="T77" fmla="*/ 1560 h 2058"/>
              <a:gd name="T78" fmla="*/ 1958 w 2067"/>
              <a:gd name="T79" fmla="*/ 1411 h 2058"/>
              <a:gd name="T80" fmla="*/ 2036 w 2067"/>
              <a:gd name="T81" fmla="*/ 1295 h 2058"/>
              <a:gd name="T82" fmla="*/ 2009 w 2067"/>
              <a:gd name="T83" fmla="*/ 1148 h 2058"/>
              <a:gd name="T84" fmla="*/ 2044 w 2067"/>
              <a:gd name="T85" fmla="*/ 991 h 2058"/>
              <a:gd name="T86" fmla="*/ 2051 w 2067"/>
              <a:gd name="T87" fmla="*/ 840 h 2058"/>
              <a:gd name="T88" fmla="*/ 859 w 2067"/>
              <a:gd name="T89" fmla="*/ 1704 h 2058"/>
              <a:gd name="T90" fmla="*/ 518 w 2067"/>
              <a:gd name="T91" fmla="*/ 1498 h 2058"/>
              <a:gd name="T92" fmla="*/ 344 w 2067"/>
              <a:gd name="T93" fmla="*/ 1135 h 2058"/>
              <a:gd name="T94" fmla="*/ 391 w 2067"/>
              <a:gd name="T95" fmla="*/ 758 h 2058"/>
              <a:gd name="T96" fmla="*/ 643 w 2067"/>
              <a:gd name="T97" fmla="*/ 451 h 2058"/>
              <a:gd name="T98" fmla="*/ 1034 w 2067"/>
              <a:gd name="T99" fmla="*/ 331 h 2058"/>
              <a:gd name="T100" fmla="*/ 1396 w 2067"/>
              <a:gd name="T101" fmla="*/ 433 h 2058"/>
              <a:gd name="T102" fmla="*/ 1663 w 2067"/>
              <a:gd name="T103" fmla="*/ 727 h 2058"/>
              <a:gd name="T104" fmla="*/ 1729 w 2067"/>
              <a:gd name="T105" fmla="*/ 1100 h 2058"/>
              <a:gd name="T106" fmla="*/ 1573 w 2067"/>
              <a:gd name="T107" fmla="*/ 1473 h 2058"/>
              <a:gd name="T108" fmla="*/ 1241 w 2067"/>
              <a:gd name="T109" fmla="*/ 1695 h 2058"/>
              <a:gd name="T110" fmla="*/ 995 w 2067"/>
              <a:gd name="T111" fmla="*/ 1429 h 2058"/>
              <a:gd name="T112" fmla="*/ 895 w 2067"/>
              <a:gd name="T113" fmla="*/ 1438 h 2058"/>
              <a:gd name="T114" fmla="*/ 613 w 2067"/>
              <a:gd name="T115" fmla="*/ 1016 h 2058"/>
              <a:gd name="T116" fmla="*/ 1323 w 2067"/>
              <a:gd name="T117" fmla="*/ 661 h 2058"/>
              <a:gd name="T118" fmla="*/ 1411 w 2067"/>
              <a:gd name="T119" fmla="*/ 646 h 20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067" h="2058">
                <a:moveTo>
                  <a:pt x="2019" y="798"/>
                </a:moveTo>
                <a:lnTo>
                  <a:pt x="2019" y="798"/>
                </a:lnTo>
                <a:lnTo>
                  <a:pt x="2010" y="788"/>
                </a:lnTo>
                <a:lnTo>
                  <a:pt x="2000" y="778"/>
                </a:lnTo>
                <a:lnTo>
                  <a:pt x="1991" y="767"/>
                </a:lnTo>
                <a:lnTo>
                  <a:pt x="1984" y="755"/>
                </a:lnTo>
                <a:lnTo>
                  <a:pt x="1976" y="742"/>
                </a:lnTo>
                <a:lnTo>
                  <a:pt x="1970" y="728"/>
                </a:lnTo>
                <a:lnTo>
                  <a:pt x="1963" y="714"/>
                </a:lnTo>
                <a:lnTo>
                  <a:pt x="1958" y="700"/>
                </a:lnTo>
                <a:lnTo>
                  <a:pt x="1953" y="685"/>
                </a:lnTo>
                <a:lnTo>
                  <a:pt x="1949" y="671"/>
                </a:lnTo>
                <a:lnTo>
                  <a:pt x="1946" y="655"/>
                </a:lnTo>
                <a:lnTo>
                  <a:pt x="1944" y="640"/>
                </a:lnTo>
                <a:lnTo>
                  <a:pt x="1943" y="626"/>
                </a:lnTo>
                <a:lnTo>
                  <a:pt x="1943" y="612"/>
                </a:lnTo>
                <a:lnTo>
                  <a:pt x="1943" y="598"/>
                </a:lnTo>
                <a:lnTo>
                  <a:pt x="1945" y="584"/>
                </a:lnTo>
                <a:lnTo>
                  <a:pt x="1945" y="584"/>
                </a:lnTo>
                <a:lnTo>
                  <a:pt x="1946" y="571"/>
                </a:lnTo>
                <a:lnTo>
                  <a:pt x="1946" y="558"/>
                </a:lnTo>
                <a:lnTo>
                  <a:pt x="1945" y="545"/>
                </a:lnTo>
                <a:lnTo>
                  <a:pt x="1943" y="532"/>
                </a:lnTo>
                <a:lnTo>
                  <a:pt x="1939" y="519"/>
                </a:lnTo>
                <a:lnTo>
                  <a:pt x="1935" y="506"/>
                </a:lnTo>
                <a:lnTo>
                  <a:pt x="1930" y="495"/>
                </a:lnTo>
                <a:lnTo>
                  <a:pt x="1923" y="483"/>
                </a:lnTo>
                <a:lnTo>
                  <a:pt x="1917" y="472"/>
                </a:lnTo>
                <a:lnTo>
                  <a:pt x="1908" y="462"/>
                </a:lnTo>
                <a:lnTo>
                  <a:pt x="1899" y="452"/>
                </a:lnTo>
                <a:lnTo>
                  <a:pt x="1890" y="443"/>
                </a:lnTo>
                <a:lnTo>
                  <a:pt x="1879" y="435"/>
                </a:lnTo>
                <a:lnTo>
                  <a:pt x="1867" y="429"/>
                </a:lnTo>
                <a:lnTo>
                  <a:pt x="1855" y="422"/>
                </a:lnTo>
                <a:lnTo>
                  <a:pt x="1843" y="418"/>
                </a:lnTo>
                <a:lnTo>
                  <a:pt x="1843" y="418"/>
                </a:lnTo>
                <a:lnTo>
                  <a:pt x="1830" y="414"/>
                </a:lnTo>
                <a:lnTo>
                  <a:pt x="1818" y="407"/>
                </a:lnTo>
                <a:lnTo>
                  <a:pt x="1805" y="401"/>
                </a:lnTo>
                <a:lnTo>
                  <a:pt x="1793" y="393"/>
                </a:lnTo>
                <a:lnTo>
                  <a:pt x="1781" y="383"/>
                </a:lnTo>
                <a:lnTo>
                  <a:pt x="1770" y="375"/>
                </a:lnTo>
                <a:lnTo>
                  <a:pt x="1758" y="364"/>
                </a:lnTo>
                <a:lnTo>
                  <a:pt x="1747" y="353"/>
                </a:lnTo>
                <a:lnTo>
                  <a:pt x="1737" y="341"/>
                </a:lnTo>
                <a:lnTo>
                  <a:pt x="1728" y="329"/>
                </a:lnTo>
                <a:lnTo>
                  <a:pt x="1719" y="317"/>
                </a:lnTo>
                <a:lnTo>
                  <a:pt x="1710" y="304"/>
                </a:lnTo>
                <a:lnTo>
                  <a:pt x="1704" y="292"/>
                </a:lnTo>
                <a:lnTo>
                  <a:pt x="1697" y="279"/>
                </a:lnTo>
                <a:lnTo>
                  <a:pt x="1692" y="266"/>
                </a:lnTo>
                <a:lnTo>
                  <a:pt x="1689" y="253"/>
                </a:lnTo>
                <a:lnTo>
                  <a:pt x="1689" y="253"/>
                </a:lnTo>
                <a:lnTo>
                  <a:pt x="1685" y="243"/>
                </a:lnTo>
                <a:lnTo>
                  <a:pt x="1681" y="233"/>
                </a:lnTo>
                <a:lnTo>
                  <a:pt x="1677" y="224"/>
                </a:lnTo>
                <a:lnTo>
                  <a:pt x="1671" y="214"/>
                </a:lnTo>
                <a:lnTo>
                  <a:pt x="1665" y="205"/>
                </a:lnTo>
                <a:lnTo>
                  <a:pt x="1658" y="197"/>
                </a:lnTo>
                <a:lnTo>
                  <a:pt x="1652" y="189"/>
                </a:lnTo>
                <a:lnTo>
                  <a:pt x="1643" y="181"/>
                </a:lnTo>
                <a:lnTo>
                  <a:pt x="1636" y="175"/>
                </a:lnTo>
                <a:lnTo>
                  <a:pt x="1627" y="168"/>
                </a:lnTo>
                <a:lnTo>
                  <a:pt x="1617" y="163"/>
                </a:lnTo>
                <a:lnTo>
                  <a:pt x="1609" y="158"/>
                </a:lnTo>
                <a:lnTo>
                  <a:pt x="1599" y="153"/>
                </a:lnTo>
                <a:lnTo>
                  <a:pt x="1588" y="149"/>
                </a:lnTo>
                <a:lnTo>
                  <a:pt x="1578" y="146"/>
                </a:lnTo>
                <a:lnTo>
                  <a:pt x="1568" y="144"/>
                </a:lnTo>
                <a:lnTo>
                  <a:pt x="1568" y="144"/>
                </a:lnTo>
                <a:lnTo>
                  <a:pt x="1558" y="143"/>
                </a:lnTo>
                <a:lnTo>
                  <a:pt x="1548" y="141"/>
                </a:lnTo>
                <a:lnTo>
                  <a:pt x="1537" y="141"/>
                </a:lnTo>
                <a:lnTo>
                  <a:pt x="1528" y="143"/>
                </a:lnTo>
                <a:lnTo>
                  <a:pt x="1528" y="143"/>
                </a:lnTo>
                <a:lnTo>
                  <a:pt x="1513" y="143"/>
                </a:lnTo>
                <a:lnTo>
                  <a:pt x="1499" y="143"/>
                </a:lnTo>
                <a:lnTo>
                  <a:pt x="1484" y="141"/>
                </a:lnTo>
                <a:lnTo>
                  <a:pt x="1469" y="139"/>
                </a:lnTo>
                <a:lnTo>
                  <a:pt x="1469" y="139"/>
                </a:lnTo>
                <a:lnTo>
                  <a:pt x="1448" y="134"/>
                </a:lnTo>
                <a:lnTo>
                  <a:pt x="1426" y="127"/>
                </a:lnTo>
                <a:lnTo>
                  <a:pt x="1405" y="119"/>
                </a:lnTo>
                <a:lnTo>
                  <a:pt x="1385" y="108"/>
                </a:lnTo>
                <a:lnTo>
                  <a:pt x="1365" y="96"/>
                </a:lnTo>
                <a:lnTo>
                  <a:pt x="1348" y="83"/>
                </a:lnTo>
                <a:lnTo>
                  <a:pt x="1332" y="70"/>
                </a:lnTo>
                <a:lnTo>
                  <a:pt x="1319" y="55"/>
                </a:lnTo>
                <a:lnTo>
                  <a:pt x="1319" y="55"/>
                </a:lnTo>
                <a:lnTo>
                  <a:pt x="1310" y="44"/>
                </a:lnTo>
                <a:lnTo>
                  <a:pt x="1301" y="36"/>
                </a:lnTo>
                <a:lnTo>
                  <a:pt x="1290" y="28"/>
                </a:lnTo>
                <a:lnTo>
                  <a:pt x="1279" y="21"/>
                </a:lnTo>
                <a:lnTo>
                  <a:pt x="1267" y="14"/>
                </a:lnTo>
                <a:lnTo>
                  <a:pt x="1255" y="10"/>
                </a:lnTo>
                <a:lnTo>
                  <a:pt x="1242" y="5"/>
                </a:lnTo>
                <a:lnTo>
                  <a:pt x="1229" y="2"/>
                </a:lnTo>
                <a:lnTo>
                  <a:pt x="1229" y="2"/>
                </a:lnTo>
                <a:lnTo>
                  <a:pt x="1216" y="0"/>
                </a:lnTo>
                <a:lnTo>
                  <a:pt x="1203" y="0"/>
                </a:lnTo>
                <a:lnTo>
                  <a:pt x="1190" y="0"/>
                </a:lnTo>
                <a:lnTo>
                  <a:pt x="1176" y="1"/>
                </a:lnTo>
                <a:lnTo>
                  <a:pt x="1164" y="4"/>
                </a:lnTo>
                <a:lnTo>
                  <a:pt x="1151" y="8"/>
                </a:lnTo>
                <a:lnTo>
                  <a:pt x="1138" y="12"/>
                </a:lnTo>
                <a:lnTo>
                  <a:pt x="1126" y="18"/>
                </a:lnTo>
                <a:lnTo>
                  <a:pt x="1126" y="18"/>
                </a:lnTo>
                <a:lnTo>
                  <a:pt x="1109" y="27"/>
                </a:lnTo>
                <a:lnTo>
                  <a:pt x="1089" y="35"/>
                </a:lnTo>
                <a:lnTo>
                  <a:pt x="1068" y="40"/>
                </a:lnTo>
                <a:lnTo>
                  <a:pt x="1046" y="44"/>
                </a:lnTo>
                <a:lnTo>
                  <a:pt x="1024" y="46"/>
                </a:lnTo>
                <a:lnTo>
                  <a:pt x="1001" y="46"/>
                </a:lnTo>
                <a:lnTo>
                  <a:pt x="978" y="45"/>
                </a:lnTo>
                <a:lnTo>
                  <a:pt x="957" y="42"/>
                </a:lnTo>
                <a:lnTo>
                  <a:pt x="957" y="42"/>
                </a:lnTo>
                <a:lnTo>
                  <a:pt x="942" y="39"/>
                </a:lnTo>
                <a:lnTo>
                  <a:pt x="926" y="35"/>
                </a:lnTo>
                <a:lnTo>
                  <a:pt x="914" y="29"/>
                </a:lnTo>
                <a:lnTo>
                  <a:pt x="901" y="24"/>
                </a:lnTo>
                <a:lnTo>
                  <a:pt x="901" y="24"/>
                </a:lnTo>
                <a:lnTo>
                  <a:pt x="892" y="19"/>
                </a:lnTo>
                <a:lnTo>
                  <a:pt x="882" y="15"/>
                </a:lnTo>
                <a:lnTo>
                  <a:pt x="872" y="13"/>
                </a:lnTo>
                <a:lnTo>
                  <a:pt x="863" y="11"/>
                </a:lnTo>
                <a:lnTo>
                  <a:pt x="863" y="11"/>
                </a:lnTo>
                <a:lnTo>
                  <a:pt x="852" y="9"/>
                </a:lnTo>
                <a:lnTo>
                  <a:pt x="841" y="8"/>
                </a:lnTo>
                <a:lnTo>
                  <a:pt x="831" y="8"/>
                </a:lnTo>
                <a:lnTo>
                  <a:pt x="821" y="9"/>
                </a:lnTo>
                <a:lnTo>
                  <a:pt x="810" y="10"/>
                </a:lnTo>
                <a:lnTo>
                  <a:pt x="799" y="12"/>
                </a:lnTo>
                <a:lnTo>
                  <a:pt x="788" y="14"/>
                </a:lnTo>
                <a:lnTo>
                  <a:pt x="778" y="18"/>
                </a:lnTo>
                <a:lnTo>
                  <a:pt x="769" y="22"/>
                </a:lnTo>
                <a:lnTo>
                  <a:pt x="759" y="27"/>
                </a:lnTo>
                <a:lnTo>
                  <a:pt x="749" y="32"/>
                </a:lnTo>
                <a:lnTo>
                  <a:pt x="741" y="38"/>
                </a:lnTo>
                <a:lnTo>
                  <a:pt x="732" y="44"/>
                </a:lnTo>
                <a:lnTo>
                  <a:pt x="724" y="52"/>
                </a:lnTo>
                <a:lnTo>
                  <a:pt x="717" y="59"/>
                </a:lnTo>
                <a:lnTo>
                  <a:pt x="710" y="68"/>
                </a:lnTo>
                <a:lnTo>
                  <a:pt x="710" y="68"/>
                </a:lnTo>
                <a:lnTo>
                  <a:pt x="703" y="79"/>
                </a:lnTo>
                <a:lnTo>
                  <a:pt x="693" y="89"/>
                </a:lnTo>
                <a:lnTo>
                  <a:pt x="682" y="98"/>
                </a:lnTo>
                <a:lnTo>
                  <a:pt x="671" y="108"/>
                </a:lnTo>
                <a:lnTo>
                  <a:pt x="659" y="117"/>
                </a:lnTo>
                <a:lnTo>
                  <a:pt x="646" y="125"/>
                </a:lnTo>
                <a:lnTo>
                  <a:pt x="632" y="133"/>
                </a:lnTo>
                <a:lnTo>
                  <a:pt x="619" y="139"/>
                </a:lnTo>
                <a:lnTo>
                  <a:pt x="605" y="146"/>
                </a:lnTo>
                <a:lnTo>
                  <a:pt x="591" y="151"/>
                </a:lnTo>
                <a:lnTo>
                  <a:pt x="576" y="155"/>
                </a:lnTo>
                <a:lnTo>
                  <a:pt x="562" y="160"/>
                </a:lnTo>
                <a:lnTo>
                  <a:pt x="547" y="162"/>
                </a:lnTo>
                <a:lnTo>
                  <a:pt x="533" y="164"/>
                </a:lnTo>
                <a:lnTo>
                  <a:pt x="519" y="165"/>
                </a:lnTo>
                <a:lnTo>
                  <a:pt x="506" y="164"/>
                </a:lnTo>
                <a:lnTo>
                  <a:pt x="506" y="164"/>
                </a:lnTo>
                <a:lnTo>
                  <a:pt x="493" y="164"/>
                </a:lnTo>
                <a:lnTo>
                  <a:pt x="480" y="165"/>
                </a:lnTo>
                <a:lnTo>
                  <a:pt x="467" y="167"/>
                </a:lnTo>
                <a:lnTo>
                  <a:pt x="454" y="172"/>
                </a:lnTo>
                <a:lnTo>
                  <a:pt x="441" y="176"/>
                </a:lnTo>
                <a:lnTo>
                  <a:pt x="429" y="181"/>
                </a:lnTo>
                <a:lnTo>
                  <a:pt x="418" y="188"/>
                </a:lnTo>
                <a:lnTo>
                  <a:pt x="408" y="195"/>
                </a:lnTo>
                <a:lnTo>
                  <a:pt x="397" y="204"/>
                </a:lnTo>
                <a:lnTo>
                  <a:pt x="387" y="214"/>
                </a:lnTo>
                <a:lnTo>
                  <a:pt x="378" y="224"/>
                </a:lnTo>
                <a:lnTo>
                  <a:pt x="371" y="234"/>
                </a:lnTo>
                <a:lnTo>
                  <a:pt x="364" y="246"/>
                </a:lnTo>
                <a:lnTo>
                  <a:pt x="359" y="258"/>
                </a:lnTo>
                <a:lnTo>
                  <a:pt x="354" y="270"/>
                </a:lnTo>
                <a:lnTo>
                  <a:pt x="350" y="283"/>
                </a:lnTo>
                <a:lnTo>
                  <a:pt x="350" y="283"/>
                </a:lnTo>
                <a:lnTo>
                  <a:pt x="347" y="296"/>
                </a:lnTo>
                <a:lnTo>
                  <a:pt x="343" y="309"/>
                </a:lnTo>
                <a:lnTo>
                  <a:pt x="337" y="322"/>
                </a:lnTo>
                <a:lnTo>
                  <a:pt x="331" y="336"/>
                </a:lnTo>
                <a:lnTo>
                  <a:pt x="323" y="348"/>
                </a:lnTo>
                <a:lnTo>
                  <a:pt x="315" y="361"/>
                </a:lnTo>
                <a:lnTo>
                  <a:pt x="306" y="374"/>
                </a:lnTo>
                <a:lnTo>
                  <a:pt x="296" y="385"/>
                </a:lnTo>
                <a:lnTo>
                  <a:pt x="285" y="396"/>
                </a:lnTo>
                <a:lnTo>
                  <a:pt x="275" y="407"/>
                </a:lnTo>
                <a:lnTo>
                  <a:pt x="264" y="417"/>
                </a:lnTo>
                <a:lnTo>
                  <a:pt x="252" y="427"/>
                </a:lnTo>
                <a:lnTo>
                  <a:pt x="240" y="435"/>
                </a:lnTo>
                <a:lnTo>
                  <a:pt x="228" y="443"/>
                </a:lnTo>
                <a:lnTo>
                  <a:pt x="215" y="449"/>
                </a:lnTo>
                <a:lnTo>
                  <a:pt x="203" y="455"/>
                </a:lnTo>
                <a:lnTo>
                  <a:pt x="203" y="455"/>
                </a:lnTo>
                <a:lnTo>
                  <a:pt x="190" y="459"/>
                </a:lnTo>
                <a:lnTo>
                  <a:pt x="179" y="465"/>
                </a:lnTo>
                <a:lnTo>
                  <a:pt x="169" y="473"/>
                </a:lnTo>
                <a:lnTo>
                  <a:pt x="158" y="482"/>
                </a:lnTo>
                <a:lnTo>
                  <a:pt x="149" y="490"/>
                </a:lnTo>
                <a:lnTo>
                  <a:pt x="141" y="501"/>
                </a:lnTo>
                <a:lnTo>
                  <a:pt x="132" y="512"/>
                </a:lnTo>
                <a:lnTo>
                  <a:pt x="125" y="523"/>
                </a:lnTo>
                <a:lnTo>
                  <a:pt x="120" y="534"/>
                </a:lnTo>
                <a:lnTo>
                  <a:pt x="115" y="547"/>
                </a:lnTo>
                <a:lnTo>
                  <a:pt x="110" y="559"/>
                </a:lnTo>
                <a:lnTo>
                  <a:pt x="108" y="572"/>
                </a:lnTo>
                <a:lnTo>
                  <a:pt x="106" y="585"/>
                </a:lnTo>
                <a:lnTo>
                  <a:pt x="106" y="599"/>
                </a:lnTo>
                <a:lnTo>
                  <a:pt x="107" y="612"/>
                </a:lnTo>
                <a:lnTo>
                  <a:pt x="109" y="625"/>
                </a:lnTo>
                <a:lnTo>
                  <a:pt x="109" y="625"/>
                </a:lnTo>
                <a:lnTo>
                  <a:pt x="111" y="638"/>
                </a:lnTo>
                <a:lnTo>
                  <a:pt x="112" y="652"/>
                </a:lnTo>
                <a:lnTo>
                  <a:pt x="112" y="666"/>
                </a:lnTo>
                <a:lnTo>
                  <a:pt x="112" y="681"/>
                </a:lnTo>
                <a:lnTo>
                  <a:pt x="110" y="696"/>
                </a:lnTo>
                <a:lnTo>
                  <a:pt x="108" y="712"/>
                </a:lnTo>
                <a:lnTo>
                  <a:pt x="105" y="726"/>
                </a:lnTo>
                <a:lnTo>
                  <a:pt x="101" y="741"/>
                </a:lnTo>
                <a:lnTo>
                  <a:pt x="96" y="756"/>
                </a:lnTo>
                <a:lnTo>
                  <a:pt x="91" y="770"/>
                </a:lnTo>
                <a:lnTo>
                  <a:pt x="84" y="783"/>
                </a:lnTo>
                <a:lnTo>
                  <a:pt x="78" y="797"/>
                </a:lnTo>
                <a:lnTo>
                  <a:pt x="70" y="809"/>
                </a:lnTo>
                <a:lnTo>
                  <a:pt x="62" y="821"/>
                </a:lnTo>
                <a:lnTo>
                  <a:pt x="53" y="831"/>
                </a:lnTo>
                <a:lnTo>
                  <a:pt x="44" y="841"/>
                </a:lnTo>
                <a:lnTo>
                  <a:pt x="44" y="841"/>
                </a:lnTo>
                <a:lnTo>
                  <a:pt x="35" y="851"/>
                </a:lnTo>
                <a:lnTo>
                  <a:pt x="27" y="862"/>
                </a:lnTo>
                <a:lnTo>
                  <a:pt x="19" y="872"/>
                </a:lnTo>
                <a:lnTo>
                  <a:pt x="14" y="884"/>
                </a:lnTo>
                <a:lnTo>
                  <a:pt x="9" y="897"/>
                </a:lnTo>
                <a:lnTo>
                  <a:pt x="5" y="910"/>
                </a:lnTo>
                <a:lnTo>
                  <a:pt x="2" y="923"/>
                </a:lnTo>
                <a:lnTo>
                  <a:pt x="1" y="936"/>
                </a:lnTo>
                <a:lnTo>
                  <a:pt x="0" y="949"/>
                </a:lnTo>
                <a:lnTo>
                  <a:pt x="1" y="962"/>
                </a:lnTo>
                <a:lnTo>
                  <a:pt x="2" y="975"/>
                </a:lnTo>
                <a:lnTo>
                  <a:pt x="5" y="988"/>
                </a:lnTo>
                <a:lnTo>
                  <a:pt x="10" y="1001"/>
                </a:lnTo>
                <a:lnTo>
                  <a:pt x="14" y="1013"/>
                </a:lnTo>
                <a:lnTo>
                  <a:pt x="21" y="1025"/>
                </a:lnTo>
                <a:lnTo>
                  <a:pt x="28" y="1037"/>
                </a:lnTo>
                <a:lnTo>
                  <a:pt x="28" y="1037"/>
                </a:lnTo>
                <a:lnTo>
                  <a:pt x="36" y="1047"/>
                </a:lnTo>
                <a:lnTo>
                  <a:pt x="42" y="1059"/>
                </a:lnTo>
                <a:lnTo>
                  <a:pt x="48" y="1072"/>
                </a:lnTo>
                <a:lnTo>
                  <a:pt x="53" y="1086"/>
                </a:lnTo>
                <a:lnTo>
                  <a:pt x="58" y="1100"/>
                </a:lnTo>
                <a:lnTo>
                  <a:pt x="62" y="1114"/>
                </a:lnTo>
                <a:lnTo>
                  <a:pt x="65" y="1129"/>
                </a:lnTo>
                <a:lnTo>
                  <a:pt x="67" y="1145"/>
                </a:lnTo>
                <a:lnTo>
                  <a:pt x="69" y="1160"/>
                </a:lnTo>
                <a:lnTo>
                  <a:pt x="69" y="1175"/>
                </a:lnTo>
                <a:lnTo>
                  <a:pt x="69" y="1190"/>
                </a:lnTo>
                <a:lnTo>
                  <a:pt x="69" y="1205"/>
                </a:lnTo>
                <a:lnTo>
                  <a:pt x="67" y="1220"/>
                </a:lnTo>
                <a:lnTo>
                  <a:pt x="65" y="1234"/>
                </a:lnTo>
                <a:lnTo>
                  <a:pt x="61" y="1247"/>
                </a:lnTo>
                <a:lnTo>
                  <a:pt x="56" y="1260"/>
                </a:lnTo>
                <a:lnTo>
                  <a:pt x="56" y="1260"/>
                </a:lnTo>
                <a:lnTo>
                  <a:pt x="52" y="1273"/>
                </a:lnTo>
                <a:lnTo>
                  <a:pt x="49" y="1286"/>
                </a:lnTo>
                <a:lnTo>
                  <a:pt x="48" y="1299"/>
                </a:lnTo>
                <a:lnTo>
                  <a:pt x="46" y="1312"/>
                </a:lnTo>
                <a:lnTo>
                  <a:pt x="48" y="1325"/>
                </a:lnTo>
                <a:lnTo>
                  <a:pt x="49" y="1338"/>
                </a:lnTo>
                <a:lnTo>
                  <a:pt x="52" y="1351"/>
                </a:lnTo>
                <a:lnTo>
                  <a:pt x="56" y="1364"/>
                </a:lnTo>
                <a:lnTo>
                  <a:pt x="61" y="1376"/>
                </a:lnTo>
                <a:lnTo>
                  <a:pt x="66" y="1387"/>
                </a:lnTo>
                <a:lnTo>
                  <a:pt x="74" y="1399"/>
                </a:lnTo>
                <a:lnTo>
                  <a:pt x="81" y="1410"/>
                </a:lnTo>
                <a:lnTo>
                  <a:pt x="90" y="1420"/>
                </a:lnTo>
                <a:lnTo>
                  <a:pt x="99" y="1429"/>
                </a:lnTo>
                <a:lnTo>
                  <a:pt x="109" y="1437"/>
                </a:lnTo>
                <a:lnTo>
                  <a:pt x="121" y="1445"/>
                </a:lnTo>
                <a:lnTo>
                  <a:pt x="121" y="1445"/>
                </a:lnTo>
                <a:lnTo>
                  <a:pt x="132" y="1451"/>
                </a:lnTo>
                <a:lnTo>
                  <a:pt x="144" y="1460"/>
                </a:lnTo>
                <a:lnTo>
                  <a:pt x="155" y="1470"/>
                </a:lnTo>
                <a:lnTo>
                  <a:pt x="164" y="1479"/>
                </a:lnTo>
                <a:lnTo>
                  <a:pt x="174" y="1491"/>
                </a:lnTo>
                <a:lnTo>
                  <a:pt x="184" y="1502"/>
                </a:lnTo>
                <a:lnTo>
                  <a:pt x="192" y="1515"/>
                </a:lnTo>
                <a:lnTo>
                  <a:pt x="201" y="1528"/>
                </a:lnTo>
                <a:lnTo>
                  <a:pt x="209" y="1541"/>
                </a:lnTo>
                <a:lnTo>
                  <a:pt x="216" y="1555"/>
                </a:lnTo>
                <a:lnTo>
                  <a:pt x="222" y="1569"/>
                </a:lnTo>
                <a:lnTo>
                  <a:pt x="227" y="1583"/>
                </a:lnTo>
                <a:lnTo>
                  <a:pt x="231" y="1597"/>
                </a:lnTo>
                <a:lnTo>
                  <a:pt x="235" y="1610"/>
                </a:lnTo>
                <a:lnTo>
                  <a:pt x="237" y="1624"/>
                </a:lnTo>
                <a:lnTo>
                  <a:pt x="239" y="1638"/>
                </a:lnTo>
                <a:lnTo>
                  <a:pt x="239" y="1638"/>
                </a:lnTo>
                <a:lnTo>
                  <a:pt x="240" y="1650"/>
                </a:lnTo>
                <a:lnTo>
                  <a:pt x="242" y="1663"/>
                </a:lnTo>
                <a:lnTo>
                  <a:pt x="245" y="1675"/>
                </a:lnTo>
                <a:lnTo>
                  <a:pt x="250" y="1687"/>
                </a:lnTo>
                <a:lnTo>
                  <a:pt x="255" y="1697"/>
                </a:lnTo>
                <a:lnTo>
                  <a:pt x="262" y="1708"/>
                </a:lnTo>
                <a:lnTo>
                  <a:pt x="268" y="1719"/>
                </a:lnTo>
                <a:lnTo>
                  <a:pt x="277" y="1729"/>
                </a:lnTo>
                <a:lnTo>
                  <a:pt x="285" y="1737"/>
                </a:lnTo>
                <a:lnTo>
                  <a:pt x="294" y="1746"/>
                </a:lnTo>
                <a:lnTo>
                  <a:pt x="304" y="1754"/>
                </a:lnTo>
                <a:lnTo>
                  <a:pt x="315" y="1760"/>
                </a:lnTo>
                <a:lnTo>
                  <a:pt x="325" y="1766"/>
                </a:lnTo>
                <a:lnTo>
                  <a:pt x="337" y="1771"/>
                </a:lnTo>
                <a:lnTo>
                  <a:pt x="349" y="1775"/>
                </a:lnTo>
                <a:lnTo>
                  <a:pt x="361" y="1778"/>
                </a:lnTo>
                <a:lnTo>
                  <a:pt x="361" y="1778"/>
                </a:lnTo>
                <a:lnTo>
                  <a:pt x="372" y="1779"/>
                </a:lnTo>
                <a:lnTo>
                  <a:pt x="372" y="1779"/>
                </a:lnTo>
                <a:lnTo>
                  <a:pt x="375" y="1781"/>
                </a:lnTo>
                <a:lnTo>
                  <a:pt x="373" y="1781"/>
                </a:lnTo>
                <a:lnTo>
                  <a:pt x="373" y="1781"/>
                </a:lnTo>
                <a:lnTo>
                  <a:pt x="383" y="1782"/>
                </a:lnTo>
                <a:lnTo>
                  <a:pt x="394" y="1784"/>
                </a:lnTo>
                <a:lnTo>
                  <a:pt x="394" y="1784"/>
                </a:lnTo>
                <a:lnTo>
                  <a:pt x="404" y="1787"/>
                </a:lnTo>
                <a:lnTo>
                  <a:pt x="414" y="1790"/>
                </a:lnTo>
                <a:lnTo>
                  <a:pt x="414" y="1790"/>
                </a:lnTo>
                <a:lnTo>
                  <a:pt x="427" y="1795"/>
                </a:lnTo>
                <a:lnTo>
                  <a:pt x="427" y="1795"/>
                </a:lnTo>
                <a:lnTo>
                  <a:pt x="442" y="1801"/>
                </a:lnTo>
                <a:lnTo>
                  <a:pt x="457" y="1810"/>
                </a:lnTo>
                <a:lnTo>
                  <a:pt x="457" y="1810"/>
                </a:lnTo>
                <a:lnTo>
                  <a:pt x="474" y="1818"/>
                </a:lnTo>
                <a:lnTo>
                  <a:pt x="489" y="1829"/>
                </a:lnTo>
                <a:lnTo>
                  <a:pt x="504" y="1841"/>
                </a:lnTo>
                <a:lnTo>
                  <a:pt x="517" y="1854"/>
                </a:lnTo>
                <a:lnTo>
                  <a:pt x="530" y="1867"/>
                </a:lnTo>
                <a:lnTo>
                  <a:pt x="541" y="1880"/>
                </a:lnTo>
                <a:lnTo>
                  <a:pt x="550" y="1894"/>
                </a:lnTo>
                <a:lnTo>
                  <a:pt x="559" y="1909"/>
                </a:lnTo>
                <a:lnTo>
                  <a:pt x="559" y="1909"/>
                </a:lnTo>
                <a:lnTo>
                  <a:pt x="564" y="1918"/>
                </a:lnTo>
                <a:lnTo>
                  <a:pt x="570" y="1927"/>
                </a:lnTo>
                <a:lnTo>
                  <a:pt x="576" y="1935"/>
                </a:lnTo>
                <a:lnTo>
                  <a:pt x="584" y="1944"/>
                </a:lnTo>
                <a:lnTo>
                  <a:pt x="591" y="1951"/>
                </a:lnTo>
                <a:lnTo>
                  <a:pt x="600" y="1958"/>
                </a:lnTo>
                <a:lnTo>
                  <a:pt x="609" y="1964"/>
                </a:lnTo>
                <a:lnTo>
                  <a:pt x="617" y="1969"/>
                </a:lnTo>
                <a:lnTo>
                  <a:pt x="627" y="1975"/>
                </a:lnTo>
                <a:lnTo>
                  <a:pt x="637" y="1979"/>
                </a:lnTo>
                <a:lnTo>
                  <a:pt x="646" y="1982"/>
                </a:lnTo>
                <a:lnTo>
                  <a:pt x="657" y="1986"/>
                </a:lnTo>
                <a:lnTo>
                  <a:pt x="668" y="1988"/>
                </a:lnTo>
                <a:lnTo>
                  <a:pt x="678" y="1990"/>
                </a:lnTo>
                <a:lnTo>
                  <a:pt x="689" y="1990"/>
                </a:lnTo>
                <a:lnTo>
                  <a:pt x="699" y="1991"/>
                </a:lnTo>
                <a:lnTo>
                  <a:pt x="699" y="1991"/>
                </a:lnTo>
                <a:lnTo>
                  <a:pt x="709" y="1990"/>
                </a:lnTo>
                <a:lnTo>
                  <a:pt x="720" y="1989"/>
                </a:lnTo>
                <a:lnTo>
                  <a:pt x="730" y="1987"/>
                </a:lnTo>
                <a:lnTo>
                  <a:pt x="739" y="1985"/>
                </a:lnTo>
                <a:lnTo>
                  <a:pt x="739" y="1985"/>
                </a:lnTo>
                <a:lnTo>
                  <a:pt x="752" y="1980"/>
                </a:lnTo>
                <a:lnTo>
                  <a:pt x="766" y="1977"/>
                </a:lnTo>
                <a:lnTo>
                  <a:pt x="782" y="1976"/>
                </a:lnTo>
                <a:lnTo>
                  <a:pt x="797" y="1975"/>
                </a:lnTo>
                <a:lnTo>
                  <a:pt x="797" y="1975"/>
                </a:lnTo>
                <a:lnTo>
                  <a:pt x="819" y="1975"/>
                </a:lnTo>
                <a:lnTo>
                  <a:pt x="841" y="1977"/>
                </a:lnTo>
                <a:lnTo>
                  <a:pt x="864" y="1981"/>
                </a:lnTo>
                <a:lnTo>
                  <a:pt x="885" y="1988"/>
                </a:lnTo>
                <a:lnTo>
                  <a:pt x="907" y="1994"/>
                </a:lnTo>
                <a:lnTo>
                  <a:pt x="926" y="2004"/>
                </a:lnTo>
                <a:lnTo>
                  <a:pt x="945" y="2014"/>
                </a:lnTo>
                <a:lnTo>
                  <a:pt x="961" y="2026"/>
                </a:lnTo>
                <a:lnTo>
                  <a:pt x="961" y="2026"/>
                </a:lnTo>
                <a:lnTo>
                  <a:pt x="972" y="2034"/>
                </a:lnTo>
                <a:lnTo>
                  <a:pt x="984" y="2041"/>
                </a:lnTo>
                <a:lnTo>
                  <a:pt x="996" y="2046"/>
                </a:lnTo>
                <a:lnTo>
                  <a:pt x="1008" y="2050"/>
                </a:lnTo>
                <a:lnTo>
                  <a:pt x="1021" y="2055"/>
                </a:lnTo>
                <a:lnTo>
                  <a:pt x="1034" y="2057"/>
                </a:lnTo>
                <a:lnTo>
                  <a:pt x="1046" y="2058"/>
                </a:lnTo>
                <a:lnTo>
                  <a:pt x="1059" y="2058"/>
                </a:lnTo>
                <a:lnTo>
                  <a:pt x="1059" y="2058"/>
                </a:lnTo>
                <a:lnTo>
                  <a:pt x="1073" y="2058"/>
                </a:lnTo>
                <a:lnTo>
                  <a:pt x="1086" y="2056"/>
                </a:lnTo>
                <a:lnTo>
                  <a:pt x="1099" y="2053"/>
                </a:lnTo>
                <a:lnTo>
                  <a:pt x="1111" y="2048"/>
                </a:lnTo>
                <a:lnTo>
                  <a:pt x="1124" y="2043"/>
                </a:lnTo>
                <a:lnTo>
                  <a:pt x="1135" y="2037"/>
                </a:lnTo>
                <a:lnTo>
                  <a:pt x="1146" y="2030"/>
                </a:lnTo>
                <a:lnTo>
                  <a:pt x="1157" y="2021"/>
                </a:lnTo>
                <a:lnTo>
                  <a:pt x="1157" y="2021"/>
                </a:lnTo>
                <a:lnTo>
                  <a:pt x="1173" y="2008"/>
                </a:lnTo>
                <a:lnTo>
                  <a:pt x="1190" y="1998"/>
                </a:lnTo>
                <a:lnTo>
                  <a:pt x="1210" y="1988"/>
                </a:lnTo>
                <a:lnTo>
                  <a:pt x="1230" y="1979"/>
                </a:lnTo>
                <a:lnTo>
                  <a:pt x="1252" y="1973"/>
                </a:lnTo>
                <a:lnTo>
                  <a:pt x="1275" y="1967"/>
                </a:lnTo>
                <a:lnTo>
                  <a:pt x="1296" y="1964"/>
                </a:lnTo>
                <a:lnTo>
                  <a:pt x="1319" y="1963"/>
                </a:lnTo>
                <a:lnTo>
                  <a:pt x="1319" y="1963"/>
                </a:lnTo>
                <a:lnTo>
                  <a:pt x="1334" y="1963"/>
                </a:lnTo>
                <a:lnTo>
                  <a:pt x="1349" y="1964"/>
                </a:lnTo>
                <a:lnTo>
                  <a:pt x="1363" y="1966"/>
                </a:lnTo>
                <a:lnTo>
                  <a:pt x="1377" y="1969"/>
                </a:lnTo>
                <a:lnTo>
                  <a:pt x="1377" y="1969"/>
                </a:lnTo>
                <a:lnTo>
                  <a:pt x="1387" y="1972"/>
                </a:lnTo>
                <a:lnTo>
                  <a:pt x="1397" y="1974"/>
                </a:lnTo>
                <a:lnTo>
                  <a:pt x="1406" y="1974"/>
                </a:lnTo>
                <a:lnTo>
                  <a:pt x="1417" y="1974"/>
                </a:lnTo>
                <a:lnTo>
                  <a:pt x="1417" y="1974"/>
                </a:lnTo>
                <a:lnTo>
                  <a:pt x="1427" y="1974"/>
                </a:lnTo>
                <a:lnTo>
                  <a:pt x="1438" y="1972"/>
                </a:lnTo>
                <a:lnTo>
                  <a:pt x="1449" y="1971"/>
                </a:lnTo>
                <a:lnTo>
                  <a:pt x="1459" y="1967"/>
                </a:lnTo>
                <a:lnTo>
                  <a:pt x="1469" y="1964"/>
                </a:lnTo>
                <a:lnTo>
                  <a:pt x="1479" y="1960"/>
                </a:lnTo>
                <a:lnTo>
                  <a:pt x="1489" y="1954"/>
                </a:lnTo>
                <a:lnTo>
                  <a:pt x="1498" y="1949"/>
                </a:lnTo>
                <a:lnTo>
                  <a:pt x="1507" y="1944"/>
                </a:lnTo>
                <a:lnTo>
                  <a:pt x="1516" y="1937"/>
                </a:lnTo>
                <a:lnTo>
                  <a:pt x="1523" y="1930"/>
                </a:lnTo>
                <a:lnTo>
                  <a:pt x="1531" y="1922"/>
                </a:lnTo>
                <a:lnTo>
                  <a:pt x="1537" y="1913"/>
                </a:lnTo>
                <a:lnTo>
                  <a:pt x="1544" y="1905"/>
                </a:lnTo>
                <a:lnTo>
                  <a:pt x="1549" y="1896"/>
                </a:lnTo>
                <a:lnTo>
                  <a:pt x="1553" y="1886"/>
                </a:lnTo>
                <a:lnTo>
                  <a:pt x="1553" y="1886"/>
                </a:lnTo>
                <a:lnTo>
                  <a:pt x="1559" y="1876"/>
                </a:lnTo>
                <a:lnTo>
                  <a:pt x="1565" y="1865"/>
                </a:lnTo>
                <a:lnTo>
                  <a:pt x="1572" y="1855"/>
                </a:lnTo>
                <a:lnTo>
                  <a:pt x="1579" y="1844"/>
                </a:lnTo>
                <a:lnTo>
                  <a:pt x="1588" y="1834"/>
                </a:lnTo>
                <a:lnTo>
                  <a:pt x="1597" y="1825"/>
                </a:lnTo>
                <a:lnTo>
                  <a:pt x="1616" y="1806"/>
                </a:lnTo>
                <a:lnTo>
                  <a:pt x="1616" y="1806"/>
                </a:lnTo>
                <a:lnTo>
                  <a:pt x="1629" y="1797"/>
                </a:lnTo>
                <a:lnTo>
                  <a:pt x="1642" y="1788"/>
                </a:lnTo>
                <a:lnTo>
                  <a:pt x="1642" y="1788"/>
                </a:lnTo>
                <a:lnTo>
                  <a:pt x="1642" y="1787"/>
                </a:lnTo>
                <a:lnTo>
                  <a:pt x="1642" y="1787"/>
                </a:lnTo>
                <a:lnTo>
                  <a:pt x="1665" y="1774"/>
                </a:lnTo>
                <a:lnTo>
                  <a:pt x="1688" y="1763"/>
                </a:lnTo>
                <a:lnTo>
                  <a:pt x="1698" y="1759"/>
                </a:lnTo>
                <a:lnTo>
                  <a:pt x="1710" y="1755"/>
                </a:lnTo>
                <a:lnTo>
                  <a:pt x="1722" y="1751"/>
                </a:lnTo>
                <a:lnTo>
                  <a:pt x="1733" y="1749"/>
                </a:lnTo>
                <a:lnTo>
                  <a:pt x="1733" y="1749"/>
                </a:lnTo>
                <a:lnTo>
                  <a:pt x="1746" y="1747"/>
                </a:lnTo>
                <a:lnTo>
                  <a:pt x="1759" y="1743"/>
                </a:lnTo>
                <a:lnTo>
                  <a:pt x="1771" y="1738"/>
                </a:lnTo>
                <a:lnTo>
                  <a:pt x="1783" y="1732"/>
                </a:lnTo>
                <a:lnTo>
                  <a:pt x="1793" y="1725"/>
                </a:lnTo>
                <a:lnTo>
                  <a:pt x="1804" y="1717"/>
                </a:lnTo>
                <a:lnTo>
                  <a:pt x="1814" y="1708"/>
                </a:lnTo>
                <a:lnTo>
                  <a:pt x="1823" y="1698"/>
                </a:lnTo>
                <a:lnTo>
                  <a:pt x="1831" y="1688"/>
                </a:lnTo>
                <a:lnTo>
                  <a:pt x="1839" y="1677"/>
                </a:lnTo>
                <a:lnTo>
                  <a:pt x="1845" y="1665"/>
                </a:lnTo>
                <a:lnTo>
                  <a:pt x="1851" y="1653"/>
                </a:lnTo>
                <a:lnTo>
                  <a:pt x="1855" y="1641"/>
                </a:lnTo>
                <a:lnTo>
                  <a:pt x="1857" y="1628"/>
                </a:lnTo>
                <a:lnTo>
                  <a:pt x="1859" y="1615"/>
                </a:lnTo>
                <a:lnTo>
                  <a:pt x="1861" y="1602"/>
                </a:lnTo>
                <a:lnTo>
                  <a:pt x="1861" y="1602"/>
                </a:lnTo>
                <a:lnTo>
                  <a:pt x="1861" y="1588"/>
                </a:lnTo>
                <a:lnTo>
                  <a:pt x="1863" y="1574"/>
                </a:lnTo>
                <a:lnTo>
                  <a:pt x="1865" y="1560"/>
                </a:lnTo>
                <a:lnTo>
                  <a:pt x="1869" y="1546"/>
                </a:lnTo>
                <a:lnTo>
                  <a:pt x="1873" y="1532"/>
                </a:lnTo>
                <a:lnTo>
                  <a:pt x="1879" y="1518"/>
                </a:lnTo>
                <a:lnTo>
                  <a:pt x="1885" y="1504"/>
                </a:lnTo>
                <a:lnTo>
                  <a:pt x="1893" y="1490"/>
                </a:lnTo>
                <a:lnTo>
                  <a:pt x="1901" y="1477"/>
                </a:lnTo>
                <a:lnTo>
                  <a:pt x="1908" y="1464"/>
                </a:lnTo>
                <a:lnTo>
                  <a:pt x="1918" y="1452"/>
                </a:lnTo>
                <a:lnTo>
                  <a:pt x="1926" y="1440"/>
                </a:lnTo>
                <a:lnTo>
                  <a:pt x="1937" y="1430"/>
                </a:lnTo>
                <a:lnTo>
                  <a:pt x="1947" y="1420"/>
                </a:lnTo>
                <a:lnTo>
                  <a:pt x="1958" y="1411"/>
                </a:lnTo>
                <a:lnTo>
                  <a:pt x="1969" y="1404"/>
                </a:lnTo>
                <a:lnTo>
                  <a:pt x="1969" y="1404"/>
                </a:lnTo>
                <a:lnTo>
                  <a:pt x="1979" y="1396"/>
                </a:lnTo>
                <a:lnTo>
                  <a:pt x="1990" y="1387"/>
                </a:lnTo>
                <a:lnTo>
                  <a:pt x="1999" y="1378"/>
                </a:lnTo>
                <a:lnTo>
                  <a:pt x="2008" y="1367"/>
                </a:lnTo>
                <a:lnTo>
                  <a:pt x="2014" y="1356"/>
                </a:lnTo>
                <a:lnTo>
                  <a:pt x="2021" y="1344"/>
                </a:lnTo>
                <a:lnTo>
                  <a:pt x="2026" y="1332"/>
                </a:lnTo>
                <a:lnTo>
                  <a:pt x="2030" y="1321"/>
                </a:lnTo>
                <a:lnTo>
                  <a:pt x="2033" y="1308"/>
                </a:lnTo>
                <a:lnTo>
                  <a:pt x="2036" y="1295"/>
                </a:lnTo>
                <a:lnTo>
                  <a:pt x="2037" y="1281"/>
                </a:lnTo>
                <a:lnTo>
                  <a:pt x="2037" y="1268"/>
                </a:lnTo>
                <a:lnTo>
                  <a:pt x="2036" y="1255"/>
                </a:lnTo>
                <a:lnTo>
                  <a:pt x="2033" y="1242"/>
                </a:lnTo>
                <a:lnTo>
                  <a:pt x="2030" y="1229"/>
                </a:lnTo>
                <a:lnTo>
                  <a:pt x="2025" y="1217"/>
                </a:lnTo>
                <a:lnTo>
                  <a:pt x="2025" y="1217"/>
                </a:lnTo>
                <a:lnTo>
                  <a:pt x="2021" y="1204"/>
                </a:lnTo>
                <a:lnTo>
                  <a:pt x="2016" y="1191"/>
                </a:lnTo>
                <a:lnTo>
                  <a:pt x="2013" y="1177"/>
                </a:lnTo>
                <a:lnTo>
                  <a:pt x="2011" y="1163"/>
                </a:lnTo>
                <a:lnTo>
                  <a:pt x="2009" y="1148"/>
                </a:lnTo>
                <a:lnTo>
                  <a:pt x="2009" y="1133"/>
                </a:lnTo>
                <a:lnTo>
                  <a:pt x="2009" y="1118"/>
                </a:lnTo>
                <a:lnTo>
                  <a:pt x="2010" y="1102"/>
                </a:lnTo>
                <a:lnTo>
                  <a:pt x="2011" y="1086"/>
                </a:lnTo>
                <a:lnTo>
                  <a:pt x="2013" y="1072"/>
                </a:lnTo>
                <a:lnTo>
                  <a:pt x="2016" y="1057"/>
                </a:lnTo>
                <a:lnTo>
                  <a:pt x="2021" y="1043"/>
                </a:lnTo>
                <a:lnTo>
                  <a:pt x="2025" y="1029"/>
                </a:lnTo>
                <a:lnTo>
                  <a:pt x="2031" y="1016"/>
                </a:lnTo>
                <a:lnTo>
                  <a:pt x="2037" y="1003"/>
                </a:lnTo>
                <a:lnTo>
                  <a:pt x="2044" y="991"/>
                </a:lnTo>
                <a:lnTo>
                  <a:pt x="2044" y="991"/>
                </a:lnTo>
                <a:lnTo>
                  <a:pt x="2051" y="980"/>
                </a:lnTo>
                <a:lnTo>
                  <a:pt x="2056" y="969"/>
                </a:lnTo>
                <a:lnTo>
                  <a:pt x="2061" y="956"/>
                </a:lnTo>
                <a:lnTo>
                  <a:pt x="2064" y="943"/>
                </a:lnTo>
                <a:lnTo>
                  <a:pt x="2066" y="930"/>
                </a:lnTo>
                <a:lnTo>
                  <a:pt x="2067" y="917"/>
                </a:lnTo>
                <a:lnTo>
                  <a:pt x="2067" y="904"/>
                </a:lnTo>
                <a:lnTo>
                  <a:pt x="2066" y="891"/>
                </a:lnTo>
                <a:lnTo>
                  <a:pt x="2064" y="877"/>
                </a:lnTo>
                <a:lnTo>
                  <a:pt x="2061" y="865"/>
                </a:lnTo>
                <a:lnTo>
                  <a:pt x="2056" y="852"/>
                </a:lnTo>
                <a:lnTo>
                  <a:pt x="2051" y="840"/>
                </a:lnTo>
                <a:lnTo>
                  <a:pt x="2044" y="828"/>
                </a:lnTo>
                <a:lnTo>
                  <a:pt x="2037" y="817"/>
                </a:lnTo>
                <a:lnTo>
                  <a:pt x="2029" y="808"/>
                </a:lnTo>
                <a:lnTo>
                  <a:pt x="2019" y="798"/>
                </a:lnTo>
                <a:lnTo>
                  <a:pt x="2019" y="798"/>
                </a:lnTo>
                <a:close/>
                <a:moveTo>
                  <a:pt x="1034" y="1727"/>
                </a:moveTo>
                <a:lnTo>
                  <a:pt x="1034" y="1727"/>
                </a:lnTo>
                <a:lnTo>
                  <a:pt x="998" y="1725"/>
                </a:lnTo>
                <a:lnTo>
                  <a:pt x="962" y="1722"/>
                </a:lnTo>
                <a:lnTo>
                  <a:pt x="928" y="1718"/>
                </a:lnTo>
                <a:lnTo>
                  <a:pt x="893" y="1711"/>
                </a:lnTo>
                <a:lnTo>
                  <a:pt x="859" y="1704"/>
                </a:lnTo>
                <a:lnTo>
                  <a:pt x="826" y="1695"/>
                </a:lnTo>
                <a:lnTo>
                  <a:pt x="794" y="1683"/>
                </a:lnTo>
                <a:lnTo>
                  <a:pt x="762" y="1671"/>
                </a:lnTo>
                <a:lnTo>
                  <a:pt x="732" y="1657"/>
                </a:lnTo>
                <a:lnTo>
                  <a:pt x="702" y="1642"/>
                </a:lnTo>
                <a:lnTo>
                  <a:pt x="672" y="1625"/>
                </a:lnTo>
                <a:lnTo>
                  <a:pt x="643" y="1607"/>
                </a:lnTo>
                <a:lnTo>
                  <a:pt x="616" y="1587"/>
                </a:lnTo>
                <a:lnTo>
                  <a:pt x="590" y="1567"/>
                </a:lnTo>
                <a:lnTo>
                  <a:pt x="564" y="1545"/>
                </a:lnTo>
                <a:lnTo>
                  <a:pt x="541" y="1522"/>
                </a:lnTo>
                <a:lnTo>
                  <a:pt x="518" y="1498"/>
                </a:lnTo>
                <a:lnTo>
                  <a:pt x="495" y="1473"/>
                </a:lnTo>
                <a:lnTo>
                  <a:pt x="475" y="1446"/>
                </a:lnTo>
                <a:lnTo>
                  <a:pt x="455" y="1419"/>
                </a:lnTo>
                <a:lnTo>
                  <a:pt x="437" y="1391"/>
                </a:lnTo>
                <a:lnTo>
                  <a:pt x="421" y="1362"/>
                </a:lnTo>
                <a:lnTo>
                  <a:pt x="405" y="1331"/>
                </a:lnTo>
                <a:lnTo>
                  <a:pt x="391" y="1300"/>
                </a:lnTo>
                <a:lnTo>
                  <a:pt x="378" y="1269"/>
                </a:lnTo>
                <a:lnTo>
                  <a:pt x="368" y="1236"/>
                </a:lnTo>
                <a:lnTo>
                  <a:pt x="358" y="1203"/>
                </a:lnTo>
                <a:lnTo>
                  <a:pt x="350" y="1169"/>
                </a:lnTo>
                <a:lnTo>
                  <a:pt x="344" y="1135"/>
                </a:lnTo>
                <a:lnTo>
                  <a:pt x="339" y="1100"/>
                </a:lnTo>
                <a:lnTo>
                  <a:pt x="337" y="1065"/>
                </a:lnTo>
                <a:lnTo>
                  <a:pt x="336" y="1029"/>
                </a:lnTo>
                <a:lnTo>
                  <a:pt x="336" y="1029"/>
                </a:lnTo>
                <a:lnTo>
                  <a:pt x="337" y="993"/>
                </a:lnTo>
                <a:lnTo>
                  <a:pt x="339" y="958"/>
                </a:lnTo>
                <a:lnTo>
                  <a:pt x="344" y="923"/>
                </a:lnTo>
                <a:lnTo>
                  <a:pt x="350" y="889"/>
                </a:lnTo>
                <a:lnTo>
                  <a:pt x="358" y="855"/>
                </a:lnTo>
                <a:lnTo>
                  <a:pt x="368" y="822"/>
                </a:lnTo>
                <a:lnTo>
                  <a:pt x="378" y="789"/>
                </a:lnTo>
                <a:lnTo>
                  <a:pt x="391" y="758"/>
                </a:lnTo>
                <a:lnTo>
                  <a:pt x="405" y="727"/>
                </a:lnTo>
                <a:lnTo>
                  <a:pt x="421" y="696"/>
                </a:lnTo>
                <a:lnTo>
                  <a:pt x="437" y="667"/>
                </a:lnTo>
                <a:lnTo>
                  <a:pt x="455" y="639"/>
                </a:lnTo>
                <a:lnTo>
                  <a:pt x="475" y="612"/>
                </a:lnTo>
                <a:lnTo>
                  <a:pt x="495" y="585"/>
                </a:lnTo>
                <a:lnTo>
                  <a:pt x="518" y="560"/>
                </a:lnTo>
                <a:lnTo>
                  <a:pt x="541" y="536"/>
                </a:lnTo>
                <a:lnTo>
                  <a:pt x="564" y="513"/>
                </a:lnTo>
                <a:lnTo>
                  <a:pt x="590" y="491"/>
                </a:lnTo>
                <a:lnTo>
                  <a:pt x="616" y="471"/>
                </a:lnTo>
                <a:lnTo>
                  <a:pt x="643" y="451"/>
                </a:lnTo>
                <a:lnTo>
                  <a:pt x="672" y="433"/>
                </a:lnTo>
                <a:lnTo>
                  <a:pt x="702" y="416"/>
                </a:lnTo>
                <a:lnTo>
                  <a:pt x="732" y="401"/>
                </a:lnTo>
                <a:lnTo>
                  <a:pt x="762" y="387"/>
                </a:lnTo>
                <a:lnTo>
                  <a:pt x="794" y="375"/>
                </a:lnTo>
                <a:lnTo>
                  <a:pt x="826" y="363"/>
                </a:lnTo>
                <a:lnTo>
                  <a:pt x="859" y="354"/>
                </a:lnTo>
                <a:lnTo>
                  <a:pt x="893" y="347"/>
                </a:lnTo>
                <a:lnTo>
                  <a:pt x="928" y="340"/>
                </a:lnTo>
                <a:lnTo>
                  <a:pt x="962" y="336"/>
                </a:lnTo>
                <a:lnTo>
                  <a:pt x="998" y="333"/>
                </a:lnTo>
                <a:lnTo>
                  <a:pt x="1034" y="331"/>
                </a:lnTo>
                <a:lnTo>
                  <a:pt x="1034" y="331"/>
                </a:lnTo>
                <a:lnTo>
                  <a:pt x="1070" y="333"/>
                </a:lnTo>
                <a:lnTo>
                  <a:pt x="1105" y="336"/>
                </a:lnTo>
                <a:lnTo>
                  <a:pt x="1141" y="340"/>
                </a:lnTo>
                <a:lnTo>
                  <a:pt x="1175" y="347"/>
                </a:lnTo>
                <a:lnTo>
                  <a:pt x="1209" y="354"/>
                </a:lnTo>
                <a:lnTo>
                  <a:pt x="1241" y="363"/>
                </a:lnTo>
                <a:lnTo>
                  <a:pt x="1273" y="375"/>
                </a:lnTo>
                <a:lnTo>
                  <a:pt x="1306" y="387"/>
                </a:lnTo>
                <a:lnTo>
                  <a:pt x="1336" y="401"/>
                </a:lnTo>
                <a:lnTo>
                  <a:pt x="1366" y="416"/>
                </a:lnTo>
                <a:lnTo>
                  <a:pt x="1396" y="433"/>
                </a:lnTo>
                <a:lnTo>
                  <a:pt x="1424" y="451"/>
                </a:lnTo>
                <a:lnTo>
                  <a:pt x="1452" y="471"/>
                </a:lnTo>
                <a:lnTo>
                  <a:pt x="1478" y="491"/>
                </a:lnTo>
                <a:lnTo>
                  <a:pt x="1504" y="513"/>
                </a:lnTo>
                <a:lnTo>
                  <a:pt x="1528" y="536"/>
                </a:lnTo>
                <a:lnTo>
                  <a:pt x="1550" y="560"/>
                </a:lnTo>
                <a:lnTo>
                  <a:pt x="1573" y="585"/>
                </a:lnTo>
                <a:lnTo>
                  <a:pt x="1593" y="612"/>
                </a:lnTo>
                <a:lnTo>
                  <a:pt x="1613" y="639"/>
                </a:lnTo>
                <a:lnTo>
                  <a:pt x="1631" y="667"/>
                </a:lnTo>
                <a:lnTo>
                  <a:pt x="1648" y="696"/>
                </a:lnTo>
                <a:lnTo>
                  <a:pt x="1663" y="727"/>
                </a:lnTo>
                <a:lnTo>
                  <a:pt x="1677" y="758"/>
                </a:lnTo>
                <a:lnTo>
                  <a:pt x="1690" y="789"/>
                </a:lnTo>
                <a:lnTo>
                  <a:pt x="1701" y="822"/>
                </a:lnTo>
                <a:lnTo>
                  <a:pt x="1710" y="855"/>
                </a:lnTo>
                <a:lnTo>
                  <a:pt x="1718" y="889"/>
                </a:lnTo>
                <a:lnTo>
                  <a:pt x="1724" y="923"/>
                </a:lnTo>
                <a:lnTo>
                  <a:pt x="1729" y="958"/>
                </a:lnTo>
                <a:lnTo>
                  <a:pt x="1731" y="993"/>
                </a:lnTo>
                <a:lnTo>
                  <a:pt x="1732" y="1029"/>
                </a:lnTo>
                <a:lnTo>
                  <a:pt x="1732" y="1029"/>
                </a:lnTo>
                <a:lnTo>
                  <a:pt x="1731" y="1065"/>
                </a:lnTo>
                <a:lnTo>
                  <a:pt x="1729" y="1100"/>
                </a:lnTo>
                <a:lnTo>
                  <a:pt x="1724" y="1135"/>
                </a:lnTo>
                <a:lnTo>
                  <a:pt x="1718" y="1169"/>
                </a:lnTo>
                <a:lnTo>
                  <a:pt x="1710" y="1203"/>
                </a:lnTo>
                <a:lnTo>
                  <a:pt x="1701" y="1236"/>
                </a:lnTo>
                <a:lnTo>
                  <a:pt x="1690" y="1269"/>
                </a:lnTo>
                <a:lnTo>
                  <a:pt x="1677" y="1300"/>
                </a:lnTo>
                <a:lnTo>
                  <a:pt x="1663" y="1331"/>
                </a:lnTo>
                <a:lnTo>
                  <a:pt x="1648" y="1362"/>
                </a:lnTo>
                <a:lnTo>
                  <a:pt x="1631" y="1391"/>
                </a:lnTo>
                <a:lnTo>
                  <a:pt x="1613" y="1419"/>
                </a:lnTo>
                <a:lnTo>
                  <a:pt x="1593" y="1446"/>
                </a:lnTo>
                <a:lnTo>
                  <a:pt x="1573" y="1473"/>
                </a:lnTo>
                <a:lnTo>
                  <a:pt x="1550" y="1498"/>
                </a:lnTo>
                <a:lnTo>
                  <a:pt x="1528" y="1522"/>
                </a:lnTo>
                <a:lnTo>
                  <a:pt x="1504" y="1545"/>
                </a:lnTo>
                <a:lnTo>
                  <a:pt x="1478" y="1567"/>
                </a:lnTo>
                <a:lnTo>
                  <a:pt x="1452" y="1587"/>
                </a:lnTo>
                <a:lnTo>
                  <a:pt x="1424" y="1607"/>
                </a:lnTo>
                <a:lnTo>
                  <a:pt x="1396" y="1625"/>
                </a:lnTo>
                <a:lnTo>
                  <a:pt x="1366" y="1642"/>
                </a:lnTo>
                <a:lnTo>
                  <a:pt x="1336" y="1657"/>
                </a:lnTo>
                <a:lnTo>
                  <a:pt x="1306" y="1671"/>
                </a:lnTo>
                <a:lnTo>
                  <a:pt x="1273" y="1683"/>
                </a:lnTo>
                <a:lnTo>
                  <a:pt x="1241" y="1695"/>
                </a:lnTo>
                <a:lnTo>
                  <a:pt x="1209" y="1704"/>
                </a:lnTo>
                <a:lnTo>
                  <a:pt x="1175" y="1711"/>
                </a:lnTo>
                <a:lnTo>
                  <a:pt x="1141" y="1718"/>
                </a:lnTo>
                <a:lnTo>
                  <a:pt x="1105" y="1722"/>
                </a:lnTo>
                <a:lnTo>
                  <a:pt x="1070" y="1725"/>
                </a:lnTo>
                <a:lnTo>
                  <a:pt x="1034" y="1727"/>
                </a:lnTo>
                <a:lnTo>
                  <a:pt x="1034" y="1727"/>
                </a:lnTo>
                <a:close/>
                <a:moveTo>
                  <a:pt x="1430" y="733"/>
                </a:moveTo>
                <a:lnTo>
                  <a:pt x="1009" y="1411"/>
                </a:lnTo>
                <a:lnTo>
                  <a:pt x="1009" y="1411"/>
                </a:lnTo>
                <a:lnTo>
                  <a:pt x="1002" y="1421"/>
                </a:lnTo>
                <a:lnTo>
                  <a:pt x="995" y="1429"/>
                </a:lnTo>
                <a:lnTo>
                  <a:pt x="987" y="1435"/>
                </a:lnTo>
                <a:lnTo>
                  <a:pt x="978" y="1440"/>
                </a:lnTo>
                <a:lnTo>
                  <a:pt x="969" y="1446"/>
                </a:lnTo>
                <a:lnTo>
                  <a:pt x="959" y="1449"/>
                </a:lnTo>
                <a:lnTo>
                  <a:pt x="949" y="1451"/>
                </a:lnTo>
                <a:lnTo>
                  <a:pt x="938" y="1451"/>
                </a:lnTo>
                <a:lnTo>
                  <a:pt x="938" y="1451"/>
                </a:lnTo>
                <a:lnTo>
                  <a:pt x="930" y="1451"/>
                </a:lnTo>
                <a:lnTo>
                  <a:pt x="920" y="1449"/>
                </a:lnTo>
                <a:lnTo>
                  <a:pt x="911" y="1447"/>
                </a:lnTo>
                <a:lnTo>
                  <a:pt x="903" y="1443"/>
                </a:lnTo>
                <a:lnTo>
                  <a:pt x="895" y="1438"/>
                </a:lnTo>
                <a:lnTo>
                  <a:pt x="888" y="1433"/>
                </a:lnTo>
                <a:lnTo>
                  <a:pt x="880" y="1426"/>
                </a:lnTo>
                <a:lnTo>
                  <a:pt x="874" y="1420"/>
                </a:lnTo>
                <a:lnTo>
                  <a:pt x="614" y="1094"/>
                </a:lnTo>
                <a:lnTo>
                  <a:pt x="614" y="1094"/>
                </a:lnTo>
                <a:lnTo>
                  <a:pt x="608" y="1083"/>
                </a:lnTo>
                <a:lnTo>
                  <a:pt x="603" y="1072"/>
                </a:lnTo>
                <a:lnTo>
                  <a:pt x="601" y="1060"/>
                </a:lnTo>
                <a:lnTo>
                  <a:pt x="601" y="1050"/>
                </a:lnTo>
                <a:lnTo>
                  <a:pt x="603" y="1038"/>
                </a:lnTo>
                <a:lnTo>
                  <a:pt x="606" y="1026"/>
                </a:lnTo>
                <a:lnTo>
                  <a:pt x="613" y="1016"/>
                </a:lnTo>
                <a:lnTo>
                  <a:pt x="621" y="1006"/>
                </a:lnTo>
                <a:lnTo>
                  <a:pt x="621" y="1006"/>
                </a:lnTo>
                <a:lnTo>
                  <a:pt x="630" y="1000"/>
                </a:lnTo>
                <a:lnTo>
                  <a:pt x="641" y="994"/>
                </a:lnTo>
                <a:lnTo>
                  <a:pt x="653" y="991"/>
                </a:lnTo>
                <a:lnTo>
                  <a:pt x="665" y="990"/>
                </a:lnTo>
                <a:lnTo>
                  <a:pt x="676" y="991"/>
                </a:lnTo>
                <a:lnTo>
                  <a:pt x="688" y="993"/>
                </a:lnTo>
                <a:lnTo>
                  <a:pt x="698" y="999"/>
                </a:lnTo>
                <a:lnTo>
                  <a:pt x="708" y="1006"/>
                </a:lnTo>
                <a:lnTo>
                  <a:pt x="929" y="1204"/>
                </a:lnTo>
                <a:lnTo>
                  <a:pt x="1323" y="661"/>
                </a:lnTo>
                <a:lnTo>
                  <a:pt x="1323" y="661"/>
                </a:lnTo>
                <a:lnTo>
                  <a:pt x="1328" y="656"/>
                </a:lnTo>
                <a:lnTo>
                  <a:pt x="1332" y="652"/>
                </a:lnTo>
                <a:lnTo>
                  <a:pt x="1342" y="645"/>
                </a:lnTo>
                <a:lnTo>
                  <a:pt x="1352" y="639"/>
                </a:lnTo>
                <a:lnTo>
                  <a:pt x="1364" y="636"/>
                </a:lnTo>
                <a:lnTo>
                  <a:pt x="1376" y="635"/>
                </a:lnTo>
                <a:lnTo>
                  <a:pt x="1388" y="636"/>
                </a:lnTo>
                <a:lnTo>
                  <a:pt x="1400" y="639"/>
                </a:lnTo>
                <a:lnTo>
                  <a:pt x="1405" y="642"/>
                </a:lnTo>
                <a:lnTo>
                  <a:pt x="1411" y="646"/>
                </a:lnTo>
                <a:lnTo>
                  <a:pt x="1411" y="646"/>
                </a:lnTo>
                <a:lnTo>
                  <a:pt x="1422" y="653"/>
                </a:lnTo>
                <a:lnTo>
                  <a:pt x="1429" y="663"/>
                </a:lnTo>
                <a:lnTo>
                  <a:pt x="1435" y="674"/>
                </a:lnTo>
                <a:lnTo>
                  <a:pt x="1439" y="686"/>
                </a:lnTo>
                <a:lnTo>
                  <a:pt x="1440" y="698"/>
                </a:lnTo>
                <a:lnTo>
                  <a:pt x="1439" y="709"/>
                </a:lnTo>
                <a:lnTo>
                  <a:pt x="1436" y="721"/>
                </a:lnTo>
                <a:lnTo>
                  <a:pt x="1430" y="733"/>
                </a:lnTo>
                <a:lnTo>
                  <a:pt x="1430" y="733"/>
                </a:lnTo>
                <a:close/>
              </a:path>
            </a:pathLst>
          </a:custGeom>
          <a:solidFill>
            <a:schemeClr val="tx1"/>
          </a:solidFill>
          <a:ln>
            <a:noFill/>
          </a:ln>
        </p:spPr>
        <p:txBody>
          <a:bodyPr vert="horz" wrap="square" lIns="91368" tIns="45684" rIns="91368" bIns="45684" numCol="1" anchor="t" anchorCtr="0" compatLnSpc="1">
            <a:prstTxWarp prst="textNoShape">
              <a:avLst/>
            </a:prstTxWarp>
          </a:bodyPr>
          <a:lstStyle/>
          <a:p>
            <a:pPr marL="0" marR="0" lvl="0" indent="0" algn="l" defTabSz="456788" rtl="0" eaLnBrk="1" fontAlgn="auto" latinLnBrk="0" hangingPunct="1">
              <a:lnSpc>
                <a:spcPct val="100000"/>
              </a:lnSpc>
              <a:spcBef>
                <a:spcPts val="400"/>
              </a:spcBef>
              <a:spcAft>
                <a:spcPts val="400"/>
              </a:spcAft>
              <a:buClrTx/>
              <a:buSzTx/>
              <a:buFont typeface="Arial" panose="020B0604020202020204" pitchFamily="34" charset="0"/>
              <a:buNone/>
              <a:tabLst/>
              <a:defRPr/>
            </a:pPr>
            <a:endParaRPr kumimoji="0" lang="en-US" sz="1400" b="0" i="0" u="none" strike="noStrike" kern="1200" cap="none" spc="0" normalizeH="0" baseline="0" noProof="0">
              <a:ln>
                <a:noFill/>
              </a:ln>
              <a:solidFill>
                <a:srgbClr val="201F1F"/>
              </a:solidFill>
              <a:effectLst/>
              <a:uLnTx/>
              <a:uFillTx/>
              <a:latin typeface="Century Gothic"/>
              <a:ea typeface="+mn-ea"/>
              <a:cs typeface="Times New Roman" panose="02020603050405020304" pitchFamily="18" charset="0"/>
            </a:endParaRPr>
          </a:p>
        </p:txBody>
      </p:sp>
      <p:sp>
        <p:nvSpPr>
          <p:cNvPr id="11" name="Freeform 444">
            <a:extLst>
              <a:ext uri="{FF2B5EF4-FFF2-40B4-BE49-F238E27FC236}">
                <a16:creationId xmlns:a16="http://schemas.microsoft.com/office/drawing/2014/main" id="{23D39790-CA07-4172-80D2-367FA638DB14}"/>
              </a:ext>
            </a:extLst>
          </p:cNvPr>
          <p:cNvSpPr>
            <a:spLocks noChangeAspect="1" noEditPoints="1"/>
          </p:cNvSpPr>
          <p:nvPr/>
        </p:nvSpPr>
        <p:spPr bwMode="auto">
          <a:xfrm>
            <a:off x="4595128" y="4444945"/>
            <a:ext cx="371219" cy="298083"/>
          </a:xfrm>
          <a:custGeom>
            <a:avLst/>
            <a:gdLst>
              <a:gd name="T0" fmla="*/ 2085 w 2416"/>
              <a:gd name="T1" fmla="*/ 760 h 1940"/>
              <a:gd name="T2" fmla="*/ 2063 w 2416"/>
              <a:gd name="T3" fmla="*/ 645 h 1940"/>
              <a:gd name="T4" fmla="*/ 2009 w 2416"/>
              <a:gd name="T5" fmla="*/ 547 h 1940"/>
              <a:gd name="T6" fmla="*/ 1930 w 2416"/>
              <a:gd name="T7" fmla="*/ 468 h 1940"/>
              <a:gd name="T8" fmla="*/ 1830 w 2416"/>
              <a:gd name="T9" fmla="*/ 415 h 1940"/>
              <a:gd name="T10" fmla="*/ 1717 w 2416"/>
              <a:gd name="T11" fmla="*/ 391 h 1940"/>
              <a:gd name="T12" fmla="*/ 1628 w 2416"/>
              <a:gd name="T13" fmla="*/ 397 h 1940"/>
              <a:gd name="T14" fmla="*/ 1567 w 2416"/>
              <a:gd name="T15" fmla="*/ 274 h 1940"/>
              <a:gd name="T16" fmla="*/ 1480 w 2416"/>
              <a:gd name="T17" fmla="*/ 169 h 1940"/>
              <a:gd name="T18" fmla="*/ 1373 w 2416"/>
              <a:gd name="T19" fmla="*/ 87 h 1940"/>
              <a:gd name="T20" fmla="*/ 1247 w 2416"/>
              <a:gd name="T21" fmla="*/ 29 h 1940"/>
              <a:gd name="T22" fmla="*/ 1109 w 2416"/>
              <a:gd name="T23" fmla="*/ 1 h 1940"/>
              <a:gd name="T24" fmla="*/ 974 w 2416"/>
              <a:gd name="T25" fmla="*/ 5 h 1940"/>
              <a:gd name="T26" fmla="*/ 812 w 2416"/>
              <a:gd name="T27" fmla="*/ 52 h 1940"/>
              <a:gd name="T28" fmla="*/ 674 w 2416"/>
              <a:gd name="T29" fmla="*/ 139 h 1940"/>
              <a:gd name="T30" fmla="*/ 563 w 2416"/>
              <a:gd name="T31" fmla="*/ 259 h 1940"/>
              <a:gd name="T32" fmla="*/ 489 w 2416"/>
              <a:gd name="T33" fmla="*/ 406 h 1940"/>
              <a:gd name="T34" fmla="*/ 459 w 2416"/>
              <a:gd name="T35" fmla="*/ 544 h 1940"/>
              <a:gd name="T36" fmla="*/ 328 w 2416"/>
              <a:gd name="T37" fmla="*/ 578 h 1940"/>
              <a:gd name="T38" fmla="*/ 214 w 2416"/>
              <a:gd name="T39" fmla="*/ 643 h 1940"/>
              <a:gd name="T40" fmla="*/ 119 w 2416"/>
              <a:gd name="T41" fmla="*/ 734 h 1940"/>
              <a:gd name="T42" fmla="*/ 50 w 2416"/>
              <a:gd name="T43" fmla="*/ 844 h 1940"/>
              <a:gd name="T44" fmla="*/ 9 w 2416"/>
              <a:gd name="T45" fmla="*/ 972 h 1940"/>
              <a:gd name="T46" fmla="*/ 0 w 2416"/>
              <a:gd name="T47" fmla="*/ 1064 h 1940"/>
              <a:gd name="T48" fmla="*/ 11 w 2416"/>
              <a:gd name="T49" fmla="*/ 1174 h 1940"/>
              <a:gd name="T50" fmla="*/ 63 w 2416"/>
              <a:gd name="T51" fmla="*/ 1319 h 1940"/>
              <a:gd name="T52" fmla="*/ 155 w 2416"/>
              <a:gd name="T53" fmla="*/ 1441 h 1940"/>
              <a:gd name="T54" fmla="*/ 277 w 2416"/>
              <a:gd name="T55" fmla="*/ 1532 h 1940"/>
              <a:gd name="T56" fmla="*/ 423 w 2416"/>
              <a:gd name="T57" fmla="*/ 1585 h 1940"/>
              <a:gd name="T58" fmla="*/ 1061 w 2416"/>
              <a:gd name="T59" fmla="*/ 1864 h 1940"/>
              <a:gd name="T60" fmla="*/ 1156 w 2416"/>
              <a:gd name="T61" fmla="*/ 1929 h 1940"/>
              <a:gd name="T62" fmla="*/ 1271 w 2416"/>
              <a:gd name="T63" fmla="*/ 1935 h 1940"/>
              <a:gd name="T64" fmla="*/ 1389 w 2416"/>
              <a:gd name="T65" fmla="*/ 1864 h 1940"/>
              <a:gd name="T66" fmla="*/ 2078 w 2416"/>
              <a:gd name="T67" fmla="*/ 1591 h 1940"/>
              <a:gd name="T68" fmla="*/ 2191 w 2416"/>
              <a:gd name="T69" fmla="*/ 1556 h 1940"/>
              <a:gd name="T70" fmla="*/ 2285 w 2416"/>
              <a:gd name="T71" fmla="*/ 1492 h 1940"/>
              <a:gd name="T72" fmla="*/ 2359 w 2416"/>
              <a:gd name="T73" fmla="*/ 1404 h 1940"/>
              <a:gd name="T74" fmla="*/ 2404 w 2416"/>
              <a:gd name="T75" fmla="*/ 1297 h 1940"/>
              <a:gd name="T76" fmla="*/ 2416 w 2416"/>
              <a:gd name="T77" fmla="*/ 1198 h 1940"/>
              <a:gd name="T78" fmla="*/ 2402 w 2416"/>
              <a:gd name="T79" fmla="*/ 1091 h 1940"/>
              <a:gd name="T80" fmla="*/ 2361 w 2416"/>
              <a:gd name="T81" fmla="*/ 995 h 1940"/>
              <a:gd name="T82" fmla="*/ 2216 w 2416"/>
              <a:gd name="T83" fmla="*/ 853 h 1940"/>
              <a:gd name="T84" fmla="*/ 2119 w 2416"/>
              <a:gd name="T85" fmla="*/ 813 h 1940"/>
              <a:gd name="T86" fmla="*/ 1268 w 2416"/>
              <a:gd name="T87" fmla="*/ 1761 h 1940"/>
              <a:gd name="T88" fmla="*/ 1212 w 2416"/>
              <a:gd name="T89" fmla="*/ 1781 h 1940"/>
              <a:gd name="T90" fmla="*/ 741 w 2416"/>
              <a:gd name="T91" fmla="*/ 1250 h 1940"/>
              <a:gd name="T92" fmla="*/ 724 w 2416"/>
              <a:gd name="T93" fmla="*/ 1213 h 1940"/>
              <a:gd name="T94" fmla="*/ 742 w 2416"/>
              <a:gd name="T95" fmla="*/ 1188 h 1940"/>
              <a:gd name="T96" fmla="*/ 984 w 2416"/>
              <a:gd name="T97" fmla="*/ 683 h 1940"/>
              <a:gd name="T98" fmla="*/ 1002 w 2416"/>
              <a:gd name="T99" fmla="*/ 649 h 1940"/>
              <a:gd name="T100" fmla="*/ 1432 w 2416"/>
              <a:gd name="T101" fmla="*/ 643 h 1940"/>
              <a:gd name="T102" fmla="*/ 1465 w 2416"/>
              <a:gd name="T103" fmla="*/ 674 h 1940"/>
              <a:gd name="T104" fmla="*/ 1694 w 2416"/>
              <a:gd name="T105" fmla="*/ 1183 h 1940"/>
              <a:gd name="T106" fmla="*/ 1722 w 2416"/>
              <a:gd name="T107" fmla="*/ 1201 h 1940"/>
              <a:gd name="T108" fmla="*/ 1717 w 2416"/>
              <a:gd name="T109" fmla="*/ 1236 h 19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416" h="1940">
                <a:moveTo>
                  <a:pt x="2084" y="806"/>
                </a:moveTo>
                <a:lnTo>
                  <a:pt x="2084" y="806"/>
                </a:lnTo>
                <a:lnTo>
                  <a:pt x="2085" y="792"/>
                </a:lnTo>
                <a:lnTo>
                  <a:pt x="2086" y="779"/>
                </a:lnTo>
                <a:lnTo>
                  <a:pt x="2086" y="779"/>
                </a:lnTo>
                <a:lnTo>
                  <a:pt x="2085" y="760"/>
                </a:lnTo>
                <a:lnTo>
                  <a:pt x="2084" y="740"/>
                </a:lnTo>
                <a:lnTo>
                  <a:pt x="2082" y="720"/>
                </a:lnTo>
                <a:lnTo>
                  <a:pt x="2078" y="701"/>
                </a:lnTo>
                <a:lnTo>
                  <a:pt x="2074" y="683"/>
                </a:lnTo>
                <a:lnTo>
                  <a:pt x="2069" y="664"/>
                </a:lnTo>
                <a:lnTo>
                  <a:pt x="2063" y="645"/>
                </a:lnTo>
                <a:lnTo>
                  <a:pt x="2055" y="628"/>
                </a:lnTo>
                <a:lnTo>
                  <a:pt x="2048" y="611"/>
                </a:lnTo>
                <a:lnTo>
                  <a:pt x="2039" y="595"/>
                </a:lnTo>
                <a:lnTo>
                  <a:pt x="2031" y="578"/>
                </a:lnTo>
                <a:lnTo>
                  <a:pt x="2019" y="562"/>
                </a:lnTo>
                <a:lnTo>
                  <a:pt x="2009" y="547"/>
                </a:lnTo>
                <a:lnTo>
                  <a:pt x="1997" y="532"/>
                </a:lnTo>
                <a:lnTo>
                  <a:pt x="1986" y="518"/>
                </a:lnTo>
                <a:lnTo>
                  <a:pt x="1972" y="505"/>
                </a:lnTo>
                <a:lnTo>
                  <a:pt x="1958" y="492"/>
                </a:lnTo>
                <a:lnTo>
                  <a:pt x="1945" y="479"/>
                </a:lnTo>
                <a:lnTo>
                  <a:pt x="1930" y="468"/>
                </a:lnTo>
                <a:lnTo>
                  <a:pt x="1915" y="457"/>
                </a:lnTo>
                <a:lnTo>
                  <a:pt x="1899" y="447"/>
                </a:lnTo>
                <a:lnTo>
                  <a:pt x="1883" y="438"/>
                </a:lnTo>
                <a:lnTo>
                  <a:pt x="1865" y="429"/>
                </a:lnTo>
                <a:lnTo>
                  <a:pt x="1849" y="421"/>
                </a:lnTo>
                <a:lnTo>
                  <a:pt x="1830" y="415"/>
                </a:lnTo>
                <a:lnTo>
                  <a:pt x="1813" y="408"/>
                </a:lnTo>
                <a:lnTo>
                  <a:pt x="1794" y="403"/>
                </a:lnTo>
                <a:lnTo>
                  <a:pt x="1776" y="398"/>
                </a:lnTo>
                <a:lnTo>
                  <a:pt x="1756" y="395"/>
                </a:lnTo>
                <a:lnTo>
                  <a:pt x="1737" y="392"/>
                </a:lnTo>
                <a:lnTo>
                  <a:pt x="1717" y="391"/>
                </a:lnTo>
                <a:lnTo>
                  <a:pt x="1697" y="391"/>
                </a:lnTo>
                <a:lnTo>
                  <a:pt x="1697" y="391"/>
                </a:lnTo>
                <a:lnTo>
                  <a:pt x="1680" y="391"/>
                </a:lnTo>
                <a:lnTo>
                  <a:pt x="1662" y="392"/>
                </a:lnTo>
                <a:lnTo>
                  <a:pt x="1628" y="397"/>
                </a:lnTo>
                <a:lnTo>
                  <a:pt x="1628" y="397"/>
                </a:lnTo>
                <a:lnTo>
                  <a:pt x="1620" y="376"/>
                </a:lnTo>
                <a:lnTo>
                  <a:pt x="1610" y="355"/>
                </a:lnTo>
                <a:lnTo>
                  <a:pt x="1600" y="334"/>
                </a:lnTo>
                <a:lnTo>
                  <a:pt x="1590" y="314"/>
                </a:lnTo>
                <a:lnTo>
                  <a:pt x="1579" y="294"/>
                </a:lnTo>
                <a:lnTo>
                  <a:pt x="1567" y="274"/>
                </a:lnTo>
                <a:lnTo>
                  <a:pt x="1554" y="256"/>
                </a:lnTo>
                <a:lnTo>
                  <a:pt x="1541" y="237"/>
                </a:lnTo>
                <a:lnTo>
                  <a:pt x="1526" y="220"/>
                </a:lnTo>
                <a:lnTo>
                  <a:pt x="1512" y="202"/>
                </a:lnTo>
                <a:lnTo>
                  <a:pt x="1496" y="185"/>
                </a:lnTo>
                <a:lnTo>
                  <a:pt x="1480" y="169"/>
                </a:lnTo>
                <a:lnTo>
                  <a:pt x="1464" y="154"/>
                </a:lnTo>
                <a:lnTo>
                  <a:pt x="1446" y="139"/>
                </a:lnTo>
                <a:lnTo>
                  <a:pt x="1429" y="125"/>
                </a:lnTo>
                <a:lnTo>
                  <a:pt x="1410" y="112"/>
                </a:lnTo>
                <a:lnTo>
                  <a:pt x="1391" y="98"/>
                </a:lnTo>
                <a:lnTo>
                  <a:pt x="1373" y="87"/>
                </a:lnTo>
                <a:lnTo>
                  <a:pt x="1353" y="74"/>
                </a:lnTo>
                <a:lnTo>
                  <a:pt x="1333" y="65"/>
                </a:lnTo>
                <a:lnTo>
                  <a:pt x="1312" y="55"/>
                </a:lnTo>
                <a:lnTo>
                  <a:pt x="1291" y="45"/>
                </a:lnTo>
                <a:lnTo>
                  <a:pt x="1270" y="36"/>
                </a:lnTo>
                <a:lnTo>
                  <a:pt x="1247" y="29"/>
                </a:lnTo>
                <a:lnTo>
                  <a:pt x="1225" y="22"/>
                </a:lnTo>
                <a:lnTo>
                  <a:pt x="1202" y="16"/>
                </a:lnTo>
                <a:lnTo>
                  <a:pt x="1180" y="11"/>
                </a:lnTo>
                <a:lnTo>
                  <a:pt x="1156" y="7"/>
                </a:lnTo>
                <a:lnTo>
                  <a:pt x="1133" y="4"/>
                </a:lnTo>
                <a:lnTo>
                  <a:pt x="1109" y="1"/>
                </a:lnTo>
                <a:lnTo>
                  <a:pt x="1084" y="0"/>
                </a:lnTo>
                <a:lnTo>
                  <a:pt x="1061" y="0"/>
                </a:lnTo>
                <a:lnTo>
                  <a:pt x="1061" y="0"/>
                </a:lnTo>
                <a:lnTo>
                  <a:pt x="1031" y="0"/>
                </a:lnTo>
                <a:lnTo>
                  <a:pt x="1002" y="2"/>
                </a:lnTo>
                <a:lnTo>
                  <a:pt x="974" y="5"/>
                </a:lnTo>
                <a:lnTo>
                  <a:pt x="945" y="10"/>
                </a:lnTo>
                <a:lnTo>
                  <a:pt x="918" y="16"/>
                </a:lnTo>
                <a:lnTo>
                  <a:pt x="890" y="24"/>
                </a:lnTo>
                <a:lnTo>
                  <a:pt x="864" y="32"/>
                </a:lnTo>
                <a:lnTo>
                  <a:pt x="838" y="41"/>
                </a:lnTo>
                <a:lnTo>
                  <a:pt x="812" y="52"/>
                </a:lnTo>
                <a:lnTo>
                  <a:pt x="787" y="65"/>
                </a:lnTo>
                <a:lnTo>
                  <a:pt x="763" y="77"/>
                </a:lnTo>
                <a:lnTo>
                  <a:pt x="740" y="91"/>
                </a:lnTo>
                <a:lnTo>
                  <a:pt x="716" y="107"/>
                </a:lnTo>
                <a:lnTo>
                  <a:pt x="695" y="123"/>
                </a:lnTo>
                <a:lnTo>
                  <a:pt x="674" y="139"/>
                </a:lnTo>
                <a:lnTo>
                  <a:pt x="653" y="158"/>
                </a:lnTo>
                <a:lnTo>
                  <a:pt x="633" y="176"/>
                </a:lnTo>
                <a:lnTo>
                  <a:pt x="614" y="196"/>
                </a:lnTo>
                <a:lnTo>
                  <a:pt x="597" y="216"/>
                </a:lnTo>
                <a:lnTo>
                  <a:pt x="579" y="237"/>
                </a:lnTo>
                <a:lnTo>
                  <a:pt x="563" y="259"/>
                </a:lnTo>
                <a:lnTo>
                  <a:pt x="548" y="283"/>
                </a:lnTo>
                <a:lnTo>
                  <a:pt x="533" y="305"/>
                </a:lnTo>
                <a:lnTo>
                  <a:pt x="521" y="330"/>
                </a:lnTo>
                <a:lnTo>
                  <a:pt x="509" y="355"/>
                </a:lnTo>
                <a:lnTo>
                  <a:pt x="499" y="381"/>
                </a:lnTo>
                <a:lnTo>
                  <a:pt x="489" y="406"/>
                </a:lnTo>
                <a:lnTo>
                  <a:pt x="480" y="433"/>
                </a:lnTo>
                <a:lnTo>
                  <a:pt x="473" y="460"/>
                </a:lnTo>
                <a:lnTo>
                  <a:pt x="468" y="488"/>
                </a:lnTo>
                <a:lnTo>
                  <a:pt x="463" y="516"/>
                </a:lnTo>
                <a:lnTo>
                  <a:pt x="459" y="544"/>
                </a:lnTo>
                <a:lnTo>
                  <a:pt x="459" y="544"/>
                </a:lnTo>
                <a:lnTo>
                  <a:pt x="436" y="547"/>
                </a:lnTo>
                <a:lnTo>
                  <a:pt x="414" y="552"/>
                </a:lnTo>
                <a:lnTo>
                  <a:pt x="392" y="557"/>
                </a:lnTo>
                <a:lnTo>
                  <a:pt x="371" y="564"/>
                </a:lnTo>
                <a:lnTo>
                  <a:pt x="349" y="571"/>
                </a:lnTo>
                <a:lnTo>
                  <a:pt x="328" y="578"/>
                </a:lnTo>
                <a:lnTo>
                  <a:pt x="308" y="588"/>
                </a:lnTo>
                <a:lnTo>
                  <a:pt x="288" y="597"/>
                </a:lnTo>
                <a:lnTo>
                  <a:pt x="269" y="608"/>
                </a:lnTo>
                <a:lnTo>
                  <a:pt x="250" y="619"/>
                </a:lnTo>
                <a:lnTo>
                  <a:pt x="231" y="631"/>
                </a:lnTo>
                <a:lnTo>
                  <a:pt x="214" y="643"/>
                </a:lnTo>
                <a:lnTo>
                  <a:pt x="196" y="657"/>
                </a:lnTo>
                <a:lnTo>
                  <a:pt x="180" y="671"/>
                </a:lnTo>
                <a:lnTo>
                  <a:pt x="164" y="685"/>
                </a:lnTo>
                <a:lnTo>
                  <a:pt x="148" y="701"/>
                </a:lnTo>
                <a:lnTo>
                  <a:pt x="133" y="717"/>
                </a:lnTo>
                <a:lnTo>
                  <a:pt x="119" y="734"/>
                </a:lnTo>
                <a:lnTo>
                  <a:pt x="106" y="751"/>
                </a:lnTo>
                <a:lnTo>
                  <a:pt x="93" y="768"/>
                </a:lnTo>
                <a:lnTo>
                  <a:pt x="81" y="787"/>
                </a:lnTo>
                <a:lnTo>
                  <a:pt x="70" y="806"/>
                </a:lnTo>
                <a:lnTo>
                  <a:pt x="60" y="825"/>
                </a:lnTo>
                <a:lnTo>
                  <a:pt x="50" y="844"/>
                </a:lnTo>
                <a:lnTo>
                  <a:pt x="41" y="865"/>
                </a:lnTo>
                <a:lnTo>
                  <a:pt x="32" y="885"/>
                </a:lnTo>
                <a:lnTo>
                  <a:pt x="25" y="906"/>
                </a:lnTo>
                <a:lnTo>
                  <a:pt x="19" y="928"/>
                </a:lnTo>
                <a:lnTo>
                  <a:pt x="14" y="950"/>
                </a:lnTo>
                <a:lnTo>
                  <a:pt x="9" y="972"/>
                </a:lnTo>
                <a:lnTo>
                  <a:pt x="5" y="994"/>
                </a:lnTo>
                <a:lnTo>
                  <a:pt x="2" y="1018"/>
                </a:lnTo>
                <a:lnTo>
                  <a:pt x="2" y="1018"/>
                </a:lnTo>
                <a:lnTo>
                  <a:pt x="1" y="1039"/>
                </a:lnTo>
                <a:lnTo>
                  <a:pt x="0" y="1060"/>
                </a:lnTo>
                <a:lnTo>
                  <a:pt x="0" y="1064"/>
                </a:lnTo>
                <a:lnTo>
                  <a:pt x="0" y="1067"/>
                </a:lnTo>
                <a:lnTo>
                  <a:pt x="0" y="1067"/>
                </a:lnTo>
                <a:lnTo>
                  <a:pt x="1" y="1095"/>
                </a:lnTo>
                <a:lnTo>
                  <a:pt x="2" y="1121"/>
                </a:lnTo>
                <a:lnTo>
                  <a:pt x="6" y="1148"/>
                </a:lnTo>
                <a:lnTo>
                  <a:pt x="11" y="1174"/>
                </a:lnTo>
                <a:lnTo>
                  <a:pt x="16" y="1199"/>
                </a:lnTo>
                <a:lnTo>
                  <a:pt x="24" y="1225"/>
                </a:lnTo>
                <a:lnTo>
                  <a:pt x="32" y="1249"/>
                </a:lnTo>
                <a:lnTo>
                  <a:pt x="41" y="1273"/>
                </a:lnTo>
                <a:lnTo>
                  <a:pt x="52" y="1296"/>
                </a:lnTo>
                <a:lnTo>
                  <a:pt x="63" y="1319"/>
                </a:lnTo>
                <a:lnTo>
                  <a:pt x="77" y="1342"/>
                </a:lnTo>
                <a:lnTo>
                  <a:pt x="91" y="1363"/>
                </a:lnTo>
                <a:lnTo>
                  <a:pt x="106" y="1384"/>
                </a:lnTo>
                <a:lnTo>
                  <a:pt x="121" y="1404"/>
                </a:lnTo>
                <a:lnTo>
                  <a:pt x="138" y="1422"/>
                </a:lnTo>
                <a:lnTo>
                  <a:pt x="155" y="1441"/>
                </a:lnTo>
                <a:lnTo>
                  <a:pt x="174" y="1458"/>
                </a:lnTo>
                <a:lnTo>
                  <a:pt x="193" y="1475"/>
                </a:lnTo>
                <a:lnTo>
                  <a:pt x="213" y="1491"/>
                </a:lnTo>
                <a:lnTo>
                  <a:pt x="234" y="1506"/>
                </a:lnTo>
                <a:lnTo>
                  <a:pt x="255" y="1519"/>
                </a:lnTo>
                <a:lnTo>
                  <a:pt x="277" y="1532"/>
                </a:lnTo>
                <a:lnTo>
                  <a:pt x="300" y="1544"/>
                </a:lnTo>
                <a:lnTo>
                  <a:pt x="323" y="1554"/>
                </a:lnTo>
                <a:lnTo>
                  <a:pt x="347" y="1564"/>
                </a:lnTo>
                <a:lnTo>
                  <a:pt x="372" y="1571"/>
                </a:lnTo>
                <a:lnTo>
                  <a:pt x="397" y="1579"/>
                </a:lnTo>
                <a:lnTo>
                  <a:pt x="423" y="1585"/>
                </a:lnTo>
                <a:lnTo>
                  <a:pt x="449" y="1590"/>
                </a:lnTo>
                <a:lnTo>
                  <a:pt x="475" y="1592"/>
                </a:lnTo>
                <a:lnTo>
                  <a:pt x="502" y="1595"/>
                </a:lnTo>
                <a:lnTo>
                  <a:pt x="530" y="1596"/>
                </a:lnTo>
                <a:lnTo>
                  <a:pt x="829" y="1596"/>
                </a:lnTo>
                <a:lnTo>
                  <a:pt x="1061" y="1864"/>
                </a:lnTo>
                <a:lnTo>
                  <a:pt x="1061" y="1864"/>
                </a:lnTo>
                <a:lnTo>
                  <a:pt x="1077" y="1882"/>
                </a:lnTo>
                <a:lnTo>
                  <a:pt x="1094" y="1897"/>
                </a:lnTo>
                <a:lnTo>
                  <a:pt x="1114" y="1910"/>
                </a:lnTo>
                <a:lnTo>
                  <a:pt x="1134" y="1920"/>
                </a:lnTo>
                <a:lnTo>
                  <a:pt x="1156" y="1929"/>
                </a:lnTo>
                <a:lnTo>
                  <a:pt x="1179" y="1935"/>
                </a:lnTo>
                <a:lnTo>
                  <a:pt x="1201" y="1939"/>
                </a:lnTo>
                <a:lnTo>
                  <a:pt x="1225" y="1940"/>
                </a:lnTo>
                <a:lnTo>
                  <a:pt x="1225" y="1940"/>
                </a:lnTo>
                <a:lnTo>
                  <a:pt x="1248" y="1939"/>
                </a:lnTo>
                <a:lnTo>
                  <a:pt x="1271" y="1935"/>
                </a:lnTo>
                <a:lnTo>
                  <a:pt x="1293" y="1929"/>
                </a:lnTo>
                <a:lnTo>
                  <a:pt x="1314" y="1920"/>
                </a:lnTo>
                <a:lnTo>
                  <a:pt x="1335" y="1910"/>
                </a:lnTo>
                <a:lnTo>
                  <a:pt x="1354" y="1897"/>
                </a:lnTo>
                <a:lnTo>
                  <a:pt x="1373" y="1882"/>
                </a:lnTo>
                <a:lnTo>
                  <a:pt x="1389" y="1864"/>
                </a:lnTo>
                <a:lnTo>
                  <a:pt x="1619" y="1596"/>
                </a:lnTo>
                <a:lnTo>
                  <a:pt x="2018" y="1596"/>
                </a:lnTo>
                <a:lnTo>
                  <a:pt x="2018" y="1596"/>
                </a:lnTo>
                <a:lnTo>
                  <a:pt x="2038" y="1595"/>
                </a:lnTo>
                <a:lnTo>
                  <a:pt x="2058" y="1594"/>
                </a:lnTo>
                <a:lnTo>
                  <a:pt x="2078" y="1591"/>
                </a:lnTo>
                <a:lnTo>
                  <a:pt x="2098" y="1587"/>
                </a:lnTo>
                <a:lnTo>
                  <a:pt x="2118" y="1584"/>
                </a:lnTo>
                <a:lnTo>
                  <a:pt x="2136" y="1578"/>
                </a:lnTo>
                <a:lnTo>
                  <a:pt x="2155" y="1571"/>
                </a:lnTo>
                <a:lnTo>
                  <a:pt x="2172" y="1564"/>
                </a:lnTo>
                <a:lnTo>
                  <a:pt x="2191" y="1556"/>
                </a:lnTo>
                <a:lnTo>
                  <a:pt x="2207" y="1548"/>
                </a:lnTo>
                <a:lnTo>
                  <a:pt x="2225" y="1538"/>
                </a:lnTo>
                <a:lnTo>
                  <a:pt x="2241" y="1528"/>
                </a:lnTo>
                <a:lnTo>
                  <a:pt x="2256" y="1517"/>
                </a:lnTo>
                <a:lnTo>
                  <a:pt x="2272" y="1504"/>
                </a:lnTo>
                <a:lnTo>
                  <a:pt x="2285" y="1492"/>
                </a:lnTo>
                <a:lnTo>
                  <a:pt x="2299" y="1480"/>
                </a:lnTo>
                <a:lnTo>
                  <a:pt x="2313" y="1466"/>
                </a:lnTo>
                <a:lnTo>
                  <a:pt x="2325" y="1451"/>
                </a:lnTo>
                <a:lnTo>
                  <a:pt x="2338" y="1436"/>
                </a:lnTo>
                <a:lnTo>
                  <a:pt x="2349" y="1420"/>
                </a:lnTo>
                <a:lnTo>
                  <a:pt x="2359" y="1404"/>
                </a:lnTo>
                <a:lnTo>
                  <a:pt x="2369" y="1388"/>
                </a:lnTo>
                <a:lnTo>
                  <a:pt x="2377" y="1370"/>
                </a:lnTo>
                <a:lnTo>
                  <a:pt x="2385" y="1353"/>
                </a:lnTo>
                <a:lnTo>
                  <a:pt x="2392" y="1334"/>
                </a:lnTo>
                <a:lnTo>
                  <a:pt x="2399" y="1316"/>
                </a:lnTo>
                <a:lnTo>
                  <a:pt x="2404" y="1297"/>
                </a:lnTo>
                <a:lnTo>
                  <a:pt x="2409" y="1277"/>
                </a:lnTo>
                <a:lnTo>
                  <a:pt x="2412" y="1259"/>
                </a:lnTo>
                <a:lnTo>
                  <a:pt x="2415" y="1239"/>
                </a:lnTo>
                <a:lnTo>
                  <a:pt x="2416" y="1218"/>
                </a:lnTo>
                <a:lnTo>
                  <a:pt x="2416" y="1198"/>
                </a:lnTo>
                <a:lnTo>
                  <a:pt x="2416" y="1198"/>
                </a:lnTo>
                <a:lnTo>
                  <a:pt x="2416" y="1179"/>
                </a:lnTo>
                <a:lnTo>
                  <a:pt x="2415" y="1161"/>
                </a:lnTo>
                <a:lnTo>
                  <a:pt x="2412" y="1143"/>
                </a:lnTo>
                <a:lnTo>
                  <a:pt x="2410" y="1126"/>
                </a:lnTo>
                <a:lnTo>
                  <a:pt x="2406" y="1108"/>
                </a:lnTo>
                <a:lnTo>
                  <a:pt x="2402" y="1091"/>
                </a:lnTo>
                <a:lnTo>
                  <a:pt x="2397" y="1074"/>
                </a:lnTo>
                <a:lnTo>
                  <a:pt x="2391" y="1058"/>
                </a:lnTo>
                <a:lnTo>
                  <a:pt x="2385" y="1041"/>
                </a:lnTo>
                <a:lnTo>
                  <a:pt x="2377" y="1025"/>
                </a:lnTo>
                <a:lnTo>
                  <a:pt x="2370" y="1010"/>
                </a:lnTo>
                <a:lnTo>
                  <a:pt x="2361" y="995"/>
                </a:lnTo>
                <a:lnTo>
                  <a:pt x="2343" y="967"/>
                </a:lnTo>
                <a:lnTo>
                  <a:pt x="2321" y="940"/>
                </a:lnTo>
                <a:lnTo>
                  <a:pt x="2298" y="915"/>
                </a:lnTo>
                <a:lnTo>
                  <a:pt x="2272" y="891"/>
                </a:lnTo>
                <a:lnTo>
                  <a:pt x="2244" y="871"/>
                </a:lnTo>
                <a:lnTo>
                  <a:pt x="2216" y="853"/>
                </a:lnTo>
                <a:lnTo>
                  <a:pt x="2201" y="844"/>
                </a:lnTo>
                <a:lnTo>
                  <a:pt x="2185" y="837"/>
                </a:lnTo>
                <a:lnTo>
                  <a:pt x="2169" y="829"/>
                </a:lnTo>
                <a:lnTo>
                  <a:pt x="2152" y="823"/>
                </a:lnTo>
                <a:lnTo>
                  <a:pt x="2136" y="818"/>
                </a:lnTo>
                <a:lnTo>
                  <a:pt x="2119" y="813"/>
                </a:lnTo>
                <a:lnTo>
                  <a:pt x="2101" y="809"/>
                </a:lnTo>
                <a:lnTo>
                  <a:pt x="2084" y="806"/>
                </a:lnTo>
                <a:lnTo>
                  <a:pt x="2084" y="806"/>
                </a:lnTo>
                <a:close/>
                <a:moveTo>
                  <a:pt x="1707" y="1250"/>
                </a:moveTo>
                <a:lnTo>
                  <a:pt x="1620" y="1352"/>
                </a:lnTo>
                <a:lnTo>
                  <a:pt x="1268" y="1761"/>
                </a:lnTo>
                <a:lnTo>
                  <a:pt x="1268" y="1761"/>
                </a:lnTo>
                <a:lnTo>
                  <a:pt x="1258" y="1771"/>
                </a:lnTo>
                <a:lnTo>
                  <a:pt x="1248" y="1777"/>
                </a:lnTo>
                <a:lnTo>
                  <a:pt x="1236" y="1781"/>
                </a:lnTo>
                <a:lnTo>
                  <a:pt x="1225" y="1782"/>
                </a:lnTo>
                <a:lnTo>
                  <a:pt x="1212" y="1781"/>
                </a:lnTo>
                <a:lnTo>
                  <a:pt x="1201" y="1777"/>
                </a:lnTo>
                <a:lnTo>
                  <a:pt x="1190" y="1771"/>
                </a:lnTo>
                <a:lnTo>
                  <a:pt x="1180" y="1761"/>
                </a:lnTo>
                <a:lnTo>
                  <a:pt x="828" y="1352"/>
                </a:lnTo>
                <a:lnTo>
                  <a:pt x="741" y="1250"/>
                </a:lnTo>
                <a:lnTo>
                  <a:pt x="741" y="1250"/>
                </a:lnTo>
                <a:lnTo>
                  <a:pt x="736" y="1244"/>
                </a:lnTo>
                <a:lnTo>
                  <a:pt x="731" y="1236"/>
                </a:lnTo>
                <a:lnTo>
                  <a:pt x="727" y="1230"/>
                </a:lnTo>
                <a:lnTo>
                  <a:pt x="726" y="1224"/>
                </a:lnTo>
                <a:lnTo>
                  <a:pt x="724" y="1218"/>
                </a:lnTo>
                <a:lnTo>
                  <a:pt x="724" y="1213"/>
                </a:lnTo>
                <a:lnTo>
                  <a:pt x="725" y="1206"/>
                </a:lnTo>
                <a:lnTo>
                  <a:pt x="726" y="1201"/>
                </a:lnTo>
                <a:lnTo>
                  <a:pt x="729" y="1198"/>
                </a:lnTo>
                <a:lnTo>
                  <a:pt x="732" y="1194"/>
                </a:lnTo>
                <a:lnTo>
                  <a:pt x="737" y="1190"/>
                </a:lnTo>
                <a:lnTo>
                  <a:pt x="742" y="1188"/>
                </a:lnTo>
                <a:lnTo>
                  <a:pt x="749" y="1185"/>
                </a:lnTo>
                <a:lnTo>
                  <a:pt x="756" y="1183"/>
                </a:lnTo>
                <a:lnTo>
                  <a:pt x="763" y="1182"/>
                </a:lnTo>
                <a:lnTo>
                  <a:pt x="773" y="1182"/>
                </a:lnTo>
                <a:lnTo>
                  <a:pt x="984" y="1182"/>
                </a:lnTo>
                <a:lnTo>
                  <a:pt x="984" y="683"/>
                </a:lnTo>
                <a:lnTo>
                  <a:pt x="984" y="683"/>
                </a:lnTo>
                <a:lnTo>
                  <a:pt x="985" y="674"/>
                </a:lnTo>
                <a:lnTo>
                  <a:pt x="987" y="667"/>
                </a:lnTo>
                <a:lnTo>
                  <a:pt x="991" y="660"/>
                </a:lnTo>
                <a:lnTo>
                  <a:pt x="996" y="654"/>
                </a:lnTo>
                <a:lnTo>
                  <a:pt x="1002" y="649"/>
                </a:lnTo>
                <a:lnTo>
                  <a:pt x="1008" y="645"/>
                </a:lnTo>
                <a:lnTo>
                  <a:pt x="1016" y="643"/>
                </a:lnTo>
                <a:lnTo>
                  <a:pt x="1025" y="642"/>
                </a:lnTo>
                <a:lnTo>
                  <a:pt x="1425" y="642"/>
                </a:lnTo>
                <a:lnTo>
                  <a:pt x="1425" y="642"/>
                </a:lnTo>
                <a:lnTo>
                  <a:pt x="1432" y="643"/>
                </a:lnTo>
                <a:lnTo>
                  <a:pt x="1440" y="645"/>
                </a:lnTo>
                <a:lnTo>
                  <a:pt x="1447" y="649"/>
                </a:lnTo>
                <a:lnTo>
                  <a:pt x="1454" y="654"/>
                </a:lnTo>
                <a:lnTo>
                  <a:pt x="1459" y="660"/>
                </a:lnTo>
                <a:lnTo>
                  <a:pt x="1462" y="667"/>
                </a:lnTo>
                <a:lnTo>
                  <a:pt x="1465" y="674"/>
                </a:lnTo>
                <a:lnTo>
                  <a:pt x="1465" y="683"/>
                </a:lnTo>
                <a:lnTo>
                  <a:pt x="1465" y="1182"/>
                </a:lnTo>
                <a:lnTo>
                  <a:pt x="1676" y="1182"/>
                </a:lnTo>
                <a:lnTo>
                  <a:pt x="1676" y="1182"/>
                </a:lnTo>
                <a:lnTo>
                  <a:pt x="1685" y="1182"/>
                </a:lnTo>
                <a:lnTo>
                  <a:pt x="1694" y="1183"/>
                </a:lnTo>
                <a:lnTo>
                  <a:pt x="1700" y="1185"/>
                </a:lnTo>
                <a:lnTo>
                  <a:pt x="1707" y="1188"/>
                </a:lnTo>
                <a:lnTo>
                  <a:pt x="1712" y="1190"/>
                </a:lnTo>
                <a:lnTo>
                  <a:pt x="1716" y="1194"/>
                </a:lnTo>
                <a:lnTo>
                  <a:pt x="1720" y="1198"/>
                </a:lnTo>
                <a:lnTo>
                  <a:pt x="1722" y="1201"/>
                </a:lnTo>
                <a:lnTo>
                  <a:pt x="1725" y="1206"/>
                </a:lnTo>
                <a:lnTo>
                  <a:pt x="1725" y="1213"/>
                </a:lnTo>
                <a:lnTo>
                  <a:pt x="1725" y="1218"/>
                </a:lnTo>
                <a:lnTo>
                  <a:pt x="1723" y="1224"/>
                </a:lnTo>
                <a:lnTo>
                  <a:pt x="1721" y="1230"/>
                </a:lnTo>
                <a:lnTo>
                  <a:pt x="1717" y="1236"/>
                </a:lnTo>
                <a:lnTo>
                  <a:pt x="1713" y="1244"/>
                </a:lnTo>
                <a:lnTo>
                  <a:pt x="1707" y="1250"/>
                </a:lnTo>
                <a:lnTo>
                  <a:pt x="1707" y="1250"/>
                </a:lnTo>
                <a:close/>
              </a:path>
            </a:pathLst>
          </a:custGeom>
          <a:solidFill>
            <a:schemeClr val="tx1"/>
          </a:solidFill>
          <a:ln>
            <a:noFill/>
          </a:ln>
        </p:spPr>
        <p:txBody>
          <a:bodyPr vert="horz" wrap="square" lIns="91368" tIns="45684" rIns="91368" bIns="45684" numCol="1" anchor="t" anchorCtr="0" compatLnSpc="1">
            <a:prstTxWarp prst="textNoShape">
              <a:avLst/>
            </a:prstTxWarp>
          </a:bodyPr>
          <a:lstStyle/>
          <a:p>
            <a:pPr marL="0" marR="0" lvl="0" indent="0" algn="l" defTabSz="456788" rtl="0" eaLnBrk="1" fontAlgn="auto" latinLnBrk="0" hangingPunct="1">
              <a:lnSpc>
                <a:spcPct val="100000"/>
              </a:lnSpc>
              <a:spcBef>
                <a:spcPts val="400"/>
              </a:spcBef>
              <a:spcAft>
                <a:spcPts val="400"/>
              </a:spcAft>
              <a:buClrTx/>
              <a:buSzTx/>
              <a:buFont typeface="Arial" panose="020B0604020202020204" pitchFamily="34" charset="0"/>
              <a:buNone/>
              <a:tabLst/>
              <a:defRPr/>
            </a:pPr>
            <a:endParaRPr kumimoji="0" lang="en-US" sz="1400" b="0" i="0" u="none" strike="noStrike" kern="1200" cap="none" spc="0" normalizeH="0" baseline="0" noProof="0">
              <a:ln>
                <a:noFill/>
              </a:ln>
              <a:solidFill>
                <a:srgbClr val="201F1F"/>
              </a:solidFill>
              <a:effectLst/>
              <a:uLnTx/>
              <a:uFillTx/>
              <a:latin typeface="Century Gothic"/>
              <a:ea typeface="+mn-ea"/>
              <a:cs typeface="Times New Roman" panose="02020603050405020304" pitchFamily="18" charset="0"/>
            </a:endParaRPr>
          </a:p>
        </p:txBody>
      </p:sp>
      <p:sp>
        <p:nvSpPr>
          <p:cNvPr id="13" name="Freeform 132">
            <a:extLst>
              <a:ext uri="{FF2B5EF4-FFF2-40B4-BE49-F238E27FC236}">
                <a16:creationId xmlns:a16="http://schemas.microsoft.com/office/drawing/2014/main" id="{239DE43B-EA14-46BB-8F9D-2579125597B2}"/>
              </a:ext>
            </a:extLst>
          </p:cNvPr>
          <p:cNvSpPr>
            <a:spLocks noChangeAspect="1" noEditPoints="1"/>
          </p:cNvSpPr>
          <p:nvPr/>
        </p:nvSpPr>
        <p:spPr bwMode="auto">
          <a:xfrm>
            <a:off x="4624787" y="5321045"/>
            <a:ext cx="311900" cy="310896"/>
          </a:xfrm>
          <a:custGeom>
            <a:avLst/>
            <a:gdLst>
              <a:gd name="T0" fmla="*/ 1086 w 2484"/>
              <a:gd name="T1" fmla="*/ 1057 h 2476"/>
              <a:gd name="T2" fmla="*/ 1024 w 2484"/>
              <a:gd name="T3" fmla="*/ 1013 h 2476"/>
              <a:gd name="T4" fmla="*/ 994 w 2484"/>
              <a:gd name="T5" fmla="*/ 937 h 2476"/>
              <a:gd name="T6" fmla="*/ 1005 w 2484"/>
              <a:gd name="T7" fmla="*/ 860 h 2476"/>
              <a:gd name="T8" fmla="*/ 1063 w 2484"/>
              <a:gd name="T9" fmla="*/ 795 h 2476"/>
              <a:gd name="T10" fmla="*/ 1172 w 2484"/>
              <a:gd name="T11" fmla="*/ 763 h 2476"/>
              <a:gd name="T12" fmla="*/ 1353 w 2484"/>
              <a:gd name="T13" fmla="*/ 1665 h 2476"/>
              <a:gd name="T14" fmla="*/ 1445 w 2484"/>
              <a:gd name="T15" fmla="*/ 1614 h 2476"/>
              <a:gd name="T16" fmla="*/ 1486 w 2484"/>
              <a:gd name="T17" fmla="*/ 1532 h 2476"/>
              <a:gd name="T18" fmla="*/ 1484 w 2484"/>
              <a:gd name="T19" fmla="*/ 1453 h 2476"/>
              <a:gd name="T20" fmla="*/ 1450 w 2484"/>
              <a:gd name="T21" fmla="*/ 1394 h 2476"/>
              <a:gd name="T22" fmla="*/ 1357 w 2484"/>
              <a:gd name="T23" fmla="*/ 1338 h 2476"/>
              <a:gd name="T24" fmla="*/ 2483 w 2484"/>
              <a:gd name="T25" fmla="*/ 1273 h 2476"/>
              <a:gd name="T26" fmla="*/ 2459 w 2484"/>
              <a:gd name="T27" fmla="*/ 1493 h 2476"/>
              <a:gd name="T28" fmla="*/ 2335 w 2484"/>
              <a:gd name="T29" fmla="*/ 1836 h 2476"/>
              <a:gd name="T30" fmla="*/ 2123 w 2484"/>
              <a:gd name="T31" fmla="*/ 2119 h 2476"/>
              <a:gd name="T32" fmla="*/ 1836 w 2484"/>
              <a:gd name="T33" fmla="*/ 2330 h 2476"/>
              <a:gd name="T34" fmla="*/ 1492 w 2484"/>
              <a:gd name="T35" fmla="*/ 2453 h 2476"/>
              <a:gd name="T36" fmla="*/ 1237 w 2484"/>
              <a:gd name="T37" fmla="*/ 2476 h 2476"/>
              <a:gd name="T38" fmla="*/ 1047 w 2484"/>
              <a:gd name="T39" fmla="*/ 2463 h 2476"/>
              <a:gd name="T40" fmla="*/ 696 w 2484"/>
              <a:gd name="T41" fmla="*/ 2356 h 2476"/>
              <a:gd name="T42" fmla="*/ 400 w 2484"/>
              <a:gd name="T43" fmla="*/ 2160 h 2476"/>
              <a:gd name="T44" fmla="*/ 176 w 2484"/>
              <a:gd name="T45" fmla="*/ 1886 h 2476"/>
              <a:gd name="T46" fmla="*/ 38 w 2484"/>
              <a:gd name="T47" fmla="*/ 1553 h 2476"/>
              <a:gd name="T48" fmla="*/ 0 w 2484"/>
              <a:gd name="T49" fmla="*/ 1272 h 2476"/>
              <a:gd name="T50" fmla="*/ 5 w 2484"/>
              <a:gd name="T51" fmla="*/ 1110 h 2476"/>
              <a:gd name="T52" fmla="*/ 95 w 2484"/>
              <a:gd name="T53" fmla="*/ 752 h 2476"/>
              <a:gd name="T54" fmla="*/ 279 w 2484"/>
              <a:gd name="T55" fmla="*/ 447 h 2476"/>
              <a:gd name="T56" fmla="*/ 541 w 2484"/>
              <a:gd name="T57" fmla="*/ 208 h 2476"/>
              <a:gd name="T58" fmla="*/ 867 w 2484"/>
              <a:gd name="T59" fmla="*/ 55 h 2476"/>
              <a:gd name="T60" fmla="*/ 1176 w 2484"/>
              <a:gd name="T61" fmla="*/ 1 h 2476"/>
              <a:gd name="T62" fmla="*/ 1338 w 2484"/>
              <a:gd name="T63" fmla="*/ 4 h 2476"/>
              <a:gd name="T64" fmla="*/ 1614 w 2484"/>
              <a:gd name="T65" fmla="*/ 55 h 2476"/>
              <a:gd name="T66" fmla="*/ 1940 w 2484"/>
              <a:gd name="T67" fmla="*/ 210 h 2476"/>
              <a:gd name="T68" fmla="*/ 2202 w 2484"/>
              <a:gd name="T69" fmla="*/ 448 h 2476"/>
              <a:gd name="T70" fmla="*/ 2388 w 2484"/>
              <a:gd name="T71" fmla="*/ 754 h 2476"/>
              <a:gd name="T72" fmla="*/ 2474 w 2484"/>
              <a:gd name="T73" fmla="*/ 1080 h 2476"/>
              <a:gd name="T74" fmla="*/ 2484 w 2484"/>
              <a:gd name="T75" fmla="*/ 1241 h 2476"/>
              <a:gd name="T76" fmla="*/ 1648 w 2484"/>
              <a:gd name="T77" fmla="*/ 1366 h 2476"/>
              <a:gd name="T78" fmla="*/ 1566 w 2484"/>
              <a:gd name="T79" fmla="*/ 1251 h 2476"/>
              <a:gd name="T80" fmla="*/ 1361 w 2484"/>
              <a:gd name="T81" fmla="*/ 1147 h 2476"/>
              <a:gd name="T82" fmla="*/ 1410 w 2484"/>
              <a:gd name="T83" fmla="*/ 777 h 2476"/>
              <a:gd name="T84" fmla="*/ 1616 w 2484"/>
              <a:gd name="T85" fmla="*/ 689 h 2476"/>
              <a:gd name="T86" fmla="*/ 1434 w 2484"/>
              <a:gd name="T87" fmla="*/ 617 h 2476"/>
              <a:gd name="T88" fmla="*/ 1172 w 2484"/>
              <a:gd name="T89" fmla="*/ 598 h 2476"/>
              <a:gd name="T90" fmla="*/ 992 w 2484"/>
              <a:gd name="T91" fmla="*/ 650 h 2476"/>
              <a:gd name="T92" fmla="*/ 900 w 2484"/>
              <a:gd name="T93" fmla="*/ 719 h 2476"/>
              <a:gd name="T94" fmla="*/ 845 w 2484"/>
              <a:gd name="T95" fmla="*/ 795 h 2476"/>
              <a:gd name="T96" fmla="*/ 819 w 2484"/>
              <a:gd name="T97" fmla="*/ 885 h 2476"/>
              <a:gd name="T98" fmla="*/ 827 w 2484"/>
              <a:gd name="T99" fmla="*/ 1027 h 2476"/>
              <a:gd name="T100" fmla="*/ 892 w 2484"/>
              <a:gd name="T101" fmla="*/ 1146 h 2476"/>
              <a:gd name="T102" fmla="*/ 1076 w 2484"/>
              <a:gd name="T103" fmla="*/ 1250 h 2476"/>
              <a:gd name="T104" fmla="*/ 1082 w 2484"/>
              <a:gd name="T105" fmla="*/ 1673 h 2476"/>
              <a:gd name="T106" fmla="*/ 844 w 2484"/>
              <a:gd name="T107" fmla="*/ 1591 h 2476"/>
              <a:gd name="T108" fmla="*/ 871 w 2484"/>
              <a:gd name="T109" fmla="*/ 1780 h 2476"/>
              <a:gd name="T110" fmla="*/ 1064 w 2484"/>
              <a:gd name="T111" fmla="*/ 1834 h 2476"/>
              <a:gd name="T112" fmla="*/ 1312 w 2484"/>
              <a:gd name="T113" fmla="*/ 1839 h 2476"/>
              <a:gd name="T114" fmla="*/ 1520 w 2484"/>
              <a:gd name="T115" fmla="*/ 1765 h 2476"/>
              <a:gd name="T116" fmla="*/ 1605 w 2484"/>
              <a:gd name="T117" fmla="*/ 1686 h 2476"/>
              <a:gd name="T118" fmla="*/ 1649 w 2484"/>
              <a:gd name="T119" fmla="*/ 1603 h 2476"/>
              <a:gd name="T120" fmla="*/ 1668 w 2484"/>
              <a:gd name="T121" fmla="*/ 1487 h 24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484" h="2476">
                <a:moveTo>
                  <a:pt x="1172" y="763"/>
                </a:moveTo>
                <a:lnTo>
                  <a:pt x="1172" y="1091"/>
                </a:lnTo>
                <a:lnTo>
                  <a:pt x="1172" y="1091"/>
                </a:lnTo>
                <a:lnTo>
                  <a:pt x="1125" y="1074"/>
                </a:lnTo>
                <a:lnTo>
                  <a:pt x="1106" y="1066"/>
                </a:lnTo>
                <a:lnTo>
                  <a:pt x="1086" y="1057"/>
                </a:lnTo>
                <a:lnTo>
                  <a:pt x="1071" y="1049"/>
                </a:lnTo>
                <a:lnTo>
                  <a:pt x="1056" y="1040"/>
                </a:lnTo>
                <a:lnTo>
                  <a:pt x="1043" y="1031"/>
                </a:lnTo>
                <a:lnTo>
                  <a:pt x="1033" y="1023"/>
                </a:lnTo>
                <a:lnTo>
                  <a:pt x="1033" y="1023"/>
                </a:lnTo>
                <a:lnTo>
                  <a:pt x="1024" y="1013"/>
                </a:lnTo>
                <a:lnTo>
                  <a:pt x="1016" y="1002"/>
                </a:lnTo>
                <a:lnTo>
                  <a:pt x="1009" y="992"/>
                </a:lnTo>
                <a:lnTo>
                  <a:pt x="1003" y="979"/>
                </a:lnTo>
                <a:lnTo>
                  <a:pt x="999" y="966"/>
                </a:lnTo>
                <a:lnTo>
                  <a:pt x="996" y="952"/>
                </a:lnTo>
                <a:lnTo>
                  <a:pt x="994" y="937"/>
                </a:lnTo>
                <a:lnTo>
                  <a:pt x="994" y="922"/>
                </a:lnTo>
                <a:lnTo>
                  <a:pt x="994" y="922"/>
                </a:lnTo>
                <a:lnTo>
                  <a:pt x="995" y="905"/>
                </a:lnTo>
                <a:lnTo>
                  <a:pt x="996" y="889"/>
                </a:lnTo>
                <a:lnTo>
                  <a:pt x="1000" y="875"/>
                </a:lnTo>
                <a:lnTo>
                  <a:pt x="1005" y="860"/>
                </a:lnTo>
                <a:lnTo>
                  <a:pt x="1011" y="847"/>
                </a:lnTo>
                <a:lnTo>
                  <a:pt x="1018" y="836"/>
                </a:lnTo>
                <a:lnTo>
                  <a:pt x="1028" y="824"/>
                </a:lnTo>
                <a:lnTo>
                  <a:pt x="1038" y="814"/>
                </a:lnTo>
                <a:lnTo>
                  <a:pt x="1050" y="805"/>
                </a:lnTo>
                <a:lnTo>
                  <a:pt x="1063" y="795"/>
                </a:lnTo>
                <a:lnTo>
                  <a:pt x="1078" y="788"/>
                </a:lnTo>
                <a:lnTo>
                  <a:pt x="1094" y="781"/>
                </a:lnTo>
                <a:lnTo>
                  <a:pt x="1111" y="775"/>
                </a:lnTo>
                <a:lnTo>
                  <a:pt x="1131" y="771"/>
                </a:lnTo>
                <a:lnTo>
                  <a:pt x="1150" y="765"/>
                </a:lnTo>
                <a:lnTo>
                  <a:pt x="1172" y="763"/>
                </a:lnTo>
                <a:lnTo>
                  <a:pt x="1172" y="763"/>
                </a:lnTo>
                <a:close/>
                <a:moveTo>
                  <a:pt x="1312" y="1321"/>
                </a:moveTo>
                <a:lnTo>
                  <a:pt x="1312" y="1675"/>
                </a:lnTo>
                <a:lnTo>
                  <a:pt x="1312" y="1675"/>
                </a:lnTo>
                <a:lnTo>
                  <a:pt x="1333" y="1671"/>
                </a:lnTo>
                <a:lnTo>
                  <a:pt x="1353" y="1665"/>
                </a:lnTo>
                <a:lnTo>
                  <a:pt x="1372" y="1660"/>
                </a:lnTo>
                <a:lnTo>
                  <a:pt x="1390" y="1652"/>
                </a:lnTo>
                <a:lnTo>
                  <a:pt x="1406" y="1644"/>
                </a:lnTo>
                <a:lnTo>
                  <a:pt x="1420" y="1635"/>
                </a:lnTo>
                <a:lnTo>
                  <a:pt x="1433" y="1625"/>
                </a:lnTo>
                <a:lnTo>
                  <a:pt x="1445" y="1614"/>
                </a:lnTo>
                <a:lnTo>
                  <a:pt x="1455" y="1603"/>
                </a:lnTo>
                <a:lnTo>
                  <a:pt x="1464" y="1591"/>
                </a:lnTo>
                <a:lnTo>
                  <a:pt x="1472" y="1576"/>
                </a:lnTo>
                <a:lnTo>
                  <a:pt x="1479" y="1563"/>
                </a:lnTo>
                <a:lnTo>
                  <a:pt x="1484" y="1548"/>
                </a:lnTo>
                <a:lnTo>
                  <a:pt x="1486" y="1532"/>
                </a:lnTo>
                <a:lnTo>
                  <a:pt x="1489" y="1515"/>
                </a:lnTo>
                <a:lnTo>
                  <a:pt x="1489" y="1497"/>
                </a:lnTo>
                <a:lnTo>
                  <a:pt x="1489" y="1497"/>
                </a:lnTo>
                <a:lnTo>
                  <a:pt x="1489" y="1483"/>
                </a:lnTo>
                <a:lnTo>
                  <a:pt x="1488" y="1467"/>
                </a:lnTo>
                <a:lnTo>
                  <a:pt x="1484" y="1453"/>
                </a:lnTo>
                <a:lnTo>
                  <a:pt x="1480" y="1440"/>
                </a:lnTo>
                <a:lnTo>
                  <a:pt x="1475" y="1428"/>
                </a:lnTo>
                <a:lnTo>
                  <a:pt x="1467" y="1416"/>
                </a:lnTo>
                <a:lnTo>
                  <a:pt x="1459" y="1405"/>
                </a:lnTo>
                <a:lnTo>
                  <a:pt x="1450" y="1394"/>
                </a:lnTo>
                <a:lnTo>
                  <a:pt x="1450" y="1394"/>
                </a:lnTo>
                <a:lnTo>
                  <a:pt x="1440" y="1385"/>
                </a:lnTo>
                <a:lnTo>
                  <a:pt x="1427" y="1375"/>
                </a:lnTo>
                <a:lnTo>
                  <a:pt x="1412" y="1366"/>
                </a:lnTo>
                <a:lnTo>
                  <a:pt x="1395" y="1356"/>
                </a:lnTo>
                <a:lnTo>
                  <a:pt x="1377" y="1347"/>
                </a:lnTo>
                <a:lnTo>
                  <a:pt x="1357" y="1338"/>
                </a:lnTo>
                <a:lnTo>
                  <a:pt x="1335" y="1330"/>
                </a:lnTo>
                <a:lnTo>
                  <a:pt x="1312" y="1321"/>
                </a:lnTo>
                <a:lnTo>
                  <a:pt x="1312" y="1321"/>
                </a:lnTo>
                <a:close/>
                <a:moveTo>
                  <a:pt x="2484" y="1241"/>
                </a:moveTo>
                <a:lnTo>
                  <a:pt x="2484" y="1241"/>
                </a:lnTo>
                <a:lnTo>
                  <a:pt x="2483" y="1273"/>
                </a:lnTo>
                <a:lnTo>
                  <a:pt x="2481" y="1304"/>
                </a:lnTo>
                <a:lnTo>
                  <a:pt x="2480" y="1337"/>
                </a:lnTo>
                <a:lnTo>
                  <a:pt x="2477" y="1368"/>
                </a:lnTo>
                <a:lnTo>
                  <a:pt x="2474" y="1401"/>
                </a:lnTo>
                <a:lnTo>
                  <a:pt x="2470" y="1432"/>
                </a:lnTo>
                <a:lnTo>
                  <a:pt x="2459" y="1493"/>
                </a:lnTo>
                <a:lnTo>
                  <a:pt x="2445" y="1554"/>
                </a:lnTo>
                <a:lnTo>
                  <a:pt x="2428" y="1613"/>
                </a:lnTo>
                <a:lnTo>
                  <a:pt x="2410" y="1671"/>
                </a:lnTo>
                <a:lnTo>
                  <a:pt x="2388" y="1727"/>
                </a:lnTo>
                <a:lnTo>
                  <a:pt x="2363" y="1782"/>
                </a:lnTo>
                <a:lnTo>
                  <a:pt x="2335" y="1836"/>
                </a:lnTo>
                <a:lnTo>
                  <a:pt x="2305" y="1888"/>
                </a:lnTo>
                <a:lnTo>
                  <a:pt x="2274" y="1938"/>
                </a:lnTo>
                <a:lnTo>
                  <a:pt x="2239" y="1987"/>
                </a:lnTo>
                <a:lnTo>
                  <a:pt x="2202" y="2032"/>
                </a:lnTo>
                <a:lnTo>
                  <a:pt x="2163" y="2078"/>
                </a:lnTo>
                <a:lnTo>
                  <a:pt x="2123" y="2119"/>
                </a:lnTo>
                <a:lnTo>
                  <a:pt x="2080" y="2161"/>
                </a:lnTo>
                <a:lnTo>
                  <a:pt x="2035" y="2199"/>
                </a:lnTo>
                <a:lnTo>
                  <a:pt x="1989" y="2235"/>
                </a:lnTo>
                <a:lnTo>
                  <a:pt x="1939" y="2269"/>
                </a:lnTo>
                <a:lnTo>
                  <a:pt x="1888" y="2302"/>
                </a:lnTo>
                <a:lnTo>
                  <a:pt x="1836" y="2330"/>
                </a:lnTo>
                <a:lnTo>
                  <a:pt x="1782" y="2358"/>
                </a:lnTo>
                <a:lnTo>
                  <a:pt x="1728" y="2381"/>
                </a:lnTo>
                <a:lnTo>
                  <a:pt x="1670" y="2403"/>
                </a:lnTo>
                <a:lnTo>
                  <a:pt x="1613" y="2423"/>
                </a:lnTo>
                <a:lnTo>
                  <a:pt x="1553" y="2438"/>
                </a:lnTo>
                <a:lnTo>
                  <a:pt x="1492" y="2453"/>
                </a:lnTo>
                <a:lnTo>
                  <a:pt x="1430" y="2463"/>
                </a:lnTo>
                <a:lnTo>
                  <a:pt x="1367" y="2471"/>
                </a:lnTo>
                <a:lnTo>
                  <a:pt x="1335" y="2473"/>
                </a:lnTo>
                <a:lnTo>
                  <a:pt x="1303" y="2475"/>
                </a:lnTo>
                <a:lnTo>
                  <a:pt x="1270" y="2476"/>
                </a:lnTo>
                <a:lnTo>
                  <a:pt x="1237" y="2476"/>
                </a:lnTo>
                <a:lnTo>
                  <a:pt x="1237" y="2476"/>
                </a:lnTo>
                <a:lnTo>
                  <a:pt x="1206" y="2476"/>
                </a:lnTo>
                <a:lnTo>
                  <a:pt x="1174" y="2475"/>
                </a:lnTo>
                <a:lnTo>
                  <a:pt x="1141" y="2473"/>
                </a:lnTo>
                <a:lnTo>
                  <a:pt x="1110" y="2471"/>
                </a:lnTo>
                <a:lnTo>
                  <a:pt x="1047" y="2463"/>
                </a:lnTo>
                <a:lnTo>
                  <a:pt x="986" y="2451"/>
                </a:lnTo>
                <a:lnTo>
                  <a:pt x="924" y="2438"/>
                </a:lnTo>
                <a:lnTo>
                  <a:pt x="866" y="2421"/>
                </a:lnTo>
                <a:lnTo>
                  <a:pt x="807" y="2403"/>
                </a:lnTo>
                <a:lnTo>
                  <a:pt x="751" y="2381"/>
                </a:lnTo>
                <a:lnTo>
                  <a:pt x="696" y="2356"/>
                </a:lnTo>
                <a:lnTo>
                  <a:pt x="643" y="2329"/>
                </a:lnTo>
                <a:lnTo>
                  <a:pt x="591" y="2300"/>
                </a:lnTo>
                <a:lnTo>
                  <a:pt x="541" y="2268"/>
                </a:lnTo>
                <a:lnTo>
                  <a:pt x="492" y="2234"/>
                </a:lnTo>
                <a:lnTo>
                  <a:pt x="446" y="2197"/>
                </a:lnTo>
                <a:lnTo>
                  <a:pt x="400" y="2160"/>
                </a:lnTo>
                <a:lnTo>
                  <a:pt x="359" y="2118"/>
                </a:lnTo>
                <a:lnTo>
                  <a:pt x="317" y="2076"/>
                </a:lnTo>
                <a:lnTo>
                  <a:pt x="279" y="2031"/>
                </a:lnTo>
                <a:lnTo>
                  <a:pt x="243" y="1985"/>
                </a:lnTo>
                <a:lnTo>
                  <a:pt x="207" y="1936"/>
                </a:lnTo>
                <a:lnTo>
                  <a:pt x="176" y="1886"/>
                </a:lnTo>
                <a:lnTo>
                  <a:pt x="146" y="1834"/>
                </a:lnTo>
                <a:lnTo>
                  <a:pt x="120" y="1781"/>
                </a:lnTo>
                <a:lnTo>
                  <a:pt x="95" y="1726"/>
                </a:lnTo>
                <a:lnTo>
                  <a:pt x="73" y="1670"/>
                </a:lnTo>
                <a:lnTo>
                  <a:pt x="55" y="1612"/>
                </a:lnTo>
                <a:lnTo>
                  <a:pt x="38" y="1553"/>
                </a:lnTo>
                <a:lnTo>
                  <a:pt x="25" y="1492"/>
                </a:lnTo>
                <a:lnTo>
                  <a:pt x="13" y="1431"/>
                </a:lnTo>
                <a:lnTo>
                  <a:pt x="5" y="1368"/>
                </a:lnTo>
                <a:lnTo>
                  <a:pt x="3" y="1337"/>
                </a:lnTo>
                <a:lnTo>
                  <a:pt x="1" y="1304"/>
                </a:lnTo>
                <a:lnTo>
                  <a:pt x="0" y="1272"/>
                </a:lnTo>
                <a:lnTo>
                  <a:pt x="0" y="1241"/>
                </a:lnTo>
                <a:lnTo>
                  <a:pt x="0" y="1241"/>
                </a:lnTo>
                <a:lnTo>
                  <a:pt x="0" y="1207"/>
                </a:lnTo>
                <a:lnTo>
                  <a:pt x="1" y="1176"/>
                </a:lnTo>
                <a:lnTo>
                  <a:pt x="3" y="1143"/>
                </a:lnTo>
                <a:lnTo>
                  <a:pt x="5" y="1110"/>
                </a:lnTo>
                <a:lnTo>
                  <a:pt x="13" y="1048"/>
                </a:lnTo>
                <a:lnTo>
                  <a:pt x="25" y="987"/>
                </a:lnTo>
                <a:lnTo>
                  <a:pt x="38" y="926"/>
                </a:lnTo>
                <a:lnTo>
                  <a:pt x="55" y="867"/>
                </a:lnTo>
                <a:lnTo>
                  <a:pt x="73" y="808"/>
                </a:lnTo>
                <a:lnTo>
                  <a:pt x="95" y="752"/>
                </a:lnTo>
                <a:lnTo>
                  <a:pt x="120" y="696"/>
                </a:lnTo>
                <a:lnTo>
                  <a:pt x="147" y="643"/>
                </a:lnTo>
                <a:lnTo>
                  <a:pt x="176" y="591"/>
                </a:lnTo>
                <a:lnTo>
                  <a:pt x="209" y="542"/>
                </a:lnTo>
                <a:lnTo>
                  <a:pt x="243" y="492"/>
                </a:lnTo>
                <a:lnTo>
                  <a:pt x="279" y="447"/>
                </a:lnTo>
                <a:lnTo>
                  <a:pt x="318" y="401"/>
                </a:lnTo>
                <a:lnTo>
                  <a:pt x="359" y="358"/>
                </a:lnTo>
                <a:lnTo>
                  <a:pt x="402" y="318"/>
                </a:lnTo>
                <a:lnTo>
                  <a:pt x="446" y="279"/>
                </a:lnTo>
                <a:lnTo>
                  <a:pt x="493" y="242"/>
                </a:lnTo>
                <a:lnTo>
                  <a:pt x="541" y="208"/>
                </a:lnTo>
                <a:lnTo>
                  <a:pt x="592" y="177"/>
                </a:lnTo>
                <a:lnTo>
                  <a:pt x="644" y="147"/>
                </a:lnTo>
                <a:lnTo>
                  <a:pt x="698" y="120"/>
                </a:lnTo>
                <a:lnTo>
                  <a:pt x="752" y="95"/>
                </a:lnTo>
                <a:lnTo>
                  <a:pt x="810" y="74"/>
                </a:lnTo>
                <a:lnTo>
                  <a:pt x="867" y="55"/>
                </a:lnTo>
                <a:lnTo>
                  <a:pt x="927" y="38"/>
                </a:lnTo>
                <a:lnTo>
                  <a:pt x="987" y="25"/>
                </a:lnTo>
                <a:lnTo>
                  <a:pt x="1050" y="14"/>
                </a:lnTo>
                <a:lnTo>
                  <a:pt x="1112" y="7"/>
                </a:lnTo>
                <a:lnTo>
                  <a:pt x="1145" y="4"/>
                </a:lnTo>
                <a:lnTo>
                  <a:pt x="1176" y="1"/>
                </a:lnTo>
                <a:lnTo>
                  <a:pt x="1209" y="0"/>
                </a:lnTo>
                <a:lnTo>
                  <a:pt x="1241" y="0"/>
                </a:lnTo>
                <a:lnTo>
                  <a:pt x="1241" y="0"/>
                </a:lnTo>
                <a:lnTo>
                  <a:pt x="1274" y="0"/>
                </a:lnTo>
                <a:lnTo>
                  <a:pt x="1307" y="1"/>
                </a:lnTo>
                <a:lnTo>
                  <a:pt x="1338" y="4"/>
                </a:lnTo>
                <a:lnTo>
                  <a:pt x="1370" y="7"/>
                </a:lnTo>
                <a:lnTo>
                  <a:pt x="1402" y="10"/>
                </a:lnTo>
                <a:lnTo>
                  <a:pt x="1433" y="14"/>
                </a:lnTo>
                <a:lnTo>
                  <a:pt x="1494" y="25"/>
                </a:lnTo>
                <a:lnTo>
                  <a:pt x="1556" y="39"/>
                </a:lnTo>
                <a:lnTo>
                  <a:pt x="1614" y="55"/>
                </a:lnTo>
                <a:lnTo>
                  <a:pt x="1673" y="74"/>
                </a:lnTo>
                <a:lnTo>
                  <a:pt x="1729" y="96"/>
                </a:lnTo>
                <a:lnTo>
                  <a:pt x="1784" y="121"/>
                </a:lnTo>
                <a:lnTo>
                  <a:pt x="1837" y="147"/>
                </a:lnTo>
                <a:lnTo>
                  <a:pt x="1889" y="177"/>
                </a:lnTo>
                <a:lnTo>
                  <a:pt x="1940" y="210"/>
                </a:lnTo>
                <a:lnTo>
                  <a:pt x="1989" y="243"/>
                </a:lnTo>
                <a:lnTo>
                  <a:pt x="2035" y="280"/>
                </a:lnTo>
                <a:lnTo>
                  <a:pt x="2080" y="319"/>
                </a:lnTo>
                <a:lnTo>
                  <a:pt x="2123" y="359"/>
                </a:lnTo>
                <a:lnTo>
                  <a:pt x="2165" y="402"/>
                </a:lnTo>
                <a:lnTo>
                  <a:pt x="2202" y="448"/>
                </a:lnTo>
                <a:lnTo>
                  <a:pt x="2240" y="493"/>
                </a:lnTo>
                <a:lnTo>
                  <a:pt x="2274" y="543"/>
                </a:lnTo>
                <a:lnTo>
                  <a:pt x="2305" y="592"/>
                </a:lnTo>
                <a:lnTo>
                  <a:pt x="2335" y="644"/>
                </a:lnTo>
                <a:lnTo>
                  <a:pt x="2363" y="698"/>
                </a:lnTo>
                <a:lnTo>
                  <a:pt x="2388" y="754"/>
                </a:lnTo>
                <a:lnTo>
                  <a:pt x="2410" y="810"/>
                </a:lnTo>
                <a:lnTo>
                  <a:pt x="2428" y="868"/>
                </a:lnTo>
                <a:lnTo>
                  <a:pt x="2445" y="927"/>
                </a:lnTo>
                <a:lnTo>
                  <a:pt x="2459" y="987"/>
                </a:lnTo>
                <a:lnTo>
                  <a:pt x="2470" y="1049"/>
                </a:lnTo>
                <a:lnTo>
                  <a:pt x="2474" y="1080"/>
                </a:lnTo>
                <a:lnTo>
                  <a:pt x="2477" y="1112"/>
                </a:lnTo>
                <a:lnTo>
                  <a:pt x="2480" y="1143"/>
                </a:lnTo>
                <a:lnTo>
                  <a:pt x="2481" y="1176"/>
                </a:lnTo>
                <a:lnTo>
                  <a:pt x="2483" y="1208"/>
                </a:lnTo>
                <a:lnTo>
                  <a:pt x="2484" y="1241"/>
                </a:lnTo>
                <a:lnTo>
                  <a:pt x="2484" y="1241"/>
                </a:lnTo>
                <a:close/>
                <a:moveTo>
                  <a:pt x="1668" y="1487"/>
                </a:moveTo>
                <a:lnTo>
                  <a:pt x="1668" y="1487"/>
                </a:lnTo>
                <a:lnTo>
                  <a:pt x="1666" y="1454"/>
                </a:lnTo>
                <a:lnTo>
                  <a:pt x="1663" y="1423"/>
                </a:lnTo>
                <a:lnTo>
                  <a:pt x="1657" y="1394"/>
                </a:lnTo>
                <a:lnTo>
                  <a:pt x="1648" y="1366"/>
                </a:lnTo>
                <a:lnTo>
                  <a:pt x="1636" y="1340"/>
                </a:lnTo>
                <a:lnTo>
                  <a:pt x="1623" y="1315"/>
                </a:lnTo>
                <a:lnTo>
                  <a:pt x="1606" y="1293"/>
                </a:lnTo>
                <a:lnTo>
                  <a:pt x="1588" y="1271"/>
                </a:lnTo>
                <a:lnTo>
                  <a:pt x="1588" y="1271"/>
                </a:lnTo>
                <a:lnTo>
                  <a:pt x="1566" y="1251"/>
                </a:lnTo>
                <a:lnTo>
                  <a:pt x="1540" y="1231"/>
                </a:lnTo>
                <a:lnTo>
                  <a:pt x="1511" y="1213"/>
                </a:lnTo>
                <a:lnTo>
                  <a:pt x="1480" y="1195"/>
                </a:lnTo>
                <a:lnTo>
                  <a:pt x="1443" y="1178"/>
                </a:lnTo>
                <a:lnTo>
                  <a:pt x="1404" y="1162"/>
                </a:lnTo>
                <a:lnTo>
                  <a:pt x="1361" y="1147"/>
                </a:lnTo>
                <a:lnTo>
                  <a:pt x="1314" y="1133"/>
                </a:lnTo>
                <a:lnTo>
                  <a:pt x="1314" y="760"/>
                </a:lnTo>
                <a:lnTo>
                  <a:pt x="1314" y="760"/>
                </a:lnTo>
                <a:lnTo>
                  <a:pt x="1346" y="764"/>
                </a:lnTo>
                <a:lnTo>
                  <a:pt x="1378" y="771"/>
                </a:lnTo>
                <a:lnTo>
                  <a:pt x="1410" y="777"/>
                </a:lnTo>
                <a:lnTo>
                  <a:pt x="1441" y="785"/>
                </a:lnTo>
                <a:lnTo>
                  <a:pt x="1472" y="795"/>
                </a:lnTo>
                <a:lnTo>
                  <a:pt x="1503" y="807"/>
                </a:lnTo>
                <a:lnTo>
                  <a:pt x="1536" y="820"/>
                </a:lnTo>
                <a:lnTo>
                  <a:pt x="1567" y="834"/>
                </a:lnTo>
                <a:lnTo>
                  <a:pt x="1616" y="689"/>
                </a:lnTo>
                <a:lnTo>
                  <a:pt x="1616" y="689"/>
                </a:lnTo>
                <a:lnTo>
                  <a:pt x="1582" y="670"/>
                </a:lnTo>
                <a:lnTo>
                  <a:pt x="1546" y="655"/>
                </a:lnTo>
                <a:lnTo>
                  <a:pt x="1510" y="640"/>
                </a:lnTo>
                <a:lnTo>
                  <a:pt x="1473" y="627"/>
                </a:lnTo>
                <a:lnTo>
                  <a:pt x="1434" y="617"/>
                </a:lnTo>
                <a:lnTo>
                  <a:pt x="1397" y="608"/>
                </a:lnTo>
                <a:lnTo>
                  <a:pt x="1356" y="601"/>
                </a:lnTo>
                <a:lnTo>
                  <a:pt x="1314" y="598"/>
                </a:lnTo>
                <a:lnTo>
                  <a:pt x="1314" y="428"/>
                </a:lnTo>
                <a:lnTo>
                  <a:pt x="1172" y="428"/>
                </a:lnTo>
                <a:lnTo>
                  <a:pt x="1172" y="598"/>
                </a:lnTo>
                <a:lnTo>
                  <a:pt x="1172" y="598"/>
                </a:lnTo>
                <a:lnTo>
                  <a:pt x="1132" y="603"/>
                </a:lnTo>
                <a:lnTo>
                  <a:pt x="1094" y="611"/>
                </a:lnTo>
                <a:lnTo>
                  <a:pt x="1057" y="621"/>
                </a:lnTo>
                <a:lnTo>
                  <a:pt x="1024" y="634"/>
                </a:lnTo>
                <a:lnTo>
                  <a:pt x="992" y="650"/>
                </a:lnTo>
                <a:lnTo>
                  <a:pt x="962" y="667"/>
                </a:lnTo>
                <a:lnTo>
                  <a:pt x="935" y="686"/>
                </a:lnTo>
                <a:lnTo>
                  <a:pt x="923" y="696"/>
                </a:lnTo>
                <a:lnTo>
                  <a:pt x="910" y="707"/>
                </a:lnTo>
                <a:lnTo>
                  <a:pt x="910" y="707"/>
                </a:lnTo>
                <a:lnTo>
                  <a:pt x="900" y="719"/>
                </a:lnTo>
                <a:lnTo>
                  <a:pt x="888" y="730"/>
                </a:lnTo>
                <a:lnTo>
                  <a:pt x="879" y="743"/>
                </a:lnTo>
                <a:lnTo>
                  <a:pt x="868" y="755"/>
                </a:lnTo>
                <a:lnTo>
                  <a:pt x="861" y="768"/>
                </a:lnTo>
                <a:lnTo>
                  <a:pt x="853" y="781"/>
                </a:lnTo>
                <a:lnTo>
                  <a:pt x="845" y="795"/>
                </a:lnTo>
                <a:lnTo>
                  <a:pt x="840" y="810"/>
                </a:lnTo>
                <a:lnTo>
                  <a:pt x="833" y="824"/>
                </a:lnTo>
                <a:lnTo>
                  <a:pt x="829" y="838"/>
                </a:lnTo>
                <a:lnTo>
                  <a:pt x="824" y="854"/>
                </a:lnTo>
                <a:lnTo>
                  <a:pt x="821" y="870"/>
                </a:lnTo>
                <a:lnTo>
                  <a:pt x="819" y="885"/>
                </a:lnTo>
                <a:lnTo>
                  <a:pt x="816" y="902"/>
                </a:lnTo>
                <a:lnTo>
                  <a:pt x="815" y="935"/>
                </a:lnTo>
                <a:lnTo>
                  <a:pt x="815" y="935"/>
                </a:lnTo>
                <a:lnTo>
                  <a:pt x="816" y="969"/>
                </a:lnTo>
                <a:lnTo>
                  <a:pt x="820" y="998"/>
                </a:lnTo>
                <a:lnTo>
                  <a:pt x="827" y="1027"/>
                </a:lnTo>
                <a:lnTo>
                  <a:pt x="835" y="1054"/>
                </a:lnTo>
                <a:lnTo>
                  <a:pt x="845" y="1080"/>
                </a:lnTo>
                <a:lnTo>
                  <a:pt x="858" y="1104"/>
                </a:lnTo>
                <a:lnTo>
                  <a:pt x="874" y="1126"/>
                </a:lnTo>
                <a:lnTo>
                  <a:pt x="892" y="1146"/>
                </a:lnTo>
                <a:lnTo>
                  <a:pt x="892" y="1146"/>
                </a:lnTo>
                <a:lnTo>
                  <a:pt x="913" y="1165"/>
                </a:lnTo>
                <a:lnTo>
                  <a:pt x="938" y="1183"/>
                </a:lnTo>
                <a:lnTo>
                  <a:pt x="968" y="1200"/>
                </a:lnTo>
                <a:lnTo>
                  <a:pt x="1000" y="1217"/>
                </a:lnTo>
                <a:lnTo>
                  <a:pt x="1037" y="1234"/>
                </a:lnTo>
                <a:lnTo>
                  <a:pt x="1076" y="1250"/>
                </a:lnTo>
                <a:lnTo>
                  <a:pt x="1120" y="1264"/>
                </a:lnTo>
                <a:lnTo>
                  <a:pt x="1168" y="1280"/>
                </a:lnTo>
                <a:lnTo>
                  <a:pt x="1168" y="1683"/>
                </a:lnTo>
                <a:lnTo>
                  <a:pt x="1168" y="1683"/>
                </a:lnTo>
                <a:lnTo>
                  <a:pt x="1125" y="1679"/>
                </a:lnTo>
                <a:lnTo>
                  <a:pt x="1082" y="1673"/>
                </a:lnTo>
                <a:lnTo>
                  <a:pt x="1041" y="1665"/>
                </a:lnTo>
                <a:lnTo>
                  <a:pt x="999" y="1655"/>
                </a:lnTo>
                <a:lnTo>
                  <a:pt x="958" y="1642"/>
                </a:lnTo>
                <a:lnTo>
                  <a:pt x="919" y="1627"/>
                </a:lnTo>
                <a:lnTo>
                  <a:pt x="881" y="1610"/>
                </a:lnTo>
                <a:lnTo>
                  <a:pt x="844" y="1591"/>
                </a:lnTo>
                <a:lnTo>
                  <a:pt x="794" y="1739"/>
                </a:lnTo>
                <a:lnTo>
                  <a:pt x="794" y="1739"/>
                </a:lnTo>
                <a:lnTo>
                  <a:pt x="812" y="1750"/>
                </a:lnTo>
                <a:lnTo>
                  <a:pt x="831" y="1760"/>
                </a:lnTo>
                <a:lnTo>
                  <a:pt x="850" y="1770"/>
                </a:lnTo>
                <a:lnTo>
                  <a:pt x="871" y="1780"/>
                </a:lnTo>
                <a:lnTo>
                  <a:pt x="892" y="1787"/>
                </a:lnTo>
                <a:lnTo>
                  <a:pt x="915" y="1796"/>
                </a:lnTo>
                <a:lnTo>
                  <a:pt x="962" y="1811"/>
                </a:lnTo>
                <a:lnTo>
                  <a:pt x="962" y="1811"/>
                </a:lnTo>
                <a:lnTo>
                  <a:pt x="1013" y="1824"/>
                </a:lnTo>
                <a:lnTo>
                  <a:pt x="1064" y="1834"/>
                </a:lnTo>
                <a:lnTo>
                  <a:pt x="1116" y="1841"/>
                </a:lnTo>
                <a:lnTo>
                  <a:pt x="1168" y="1845"/>
                </a:lnTo>
                <a:lnTo>
                  <a:pt x="1168" y="2024"/>
                </a:lnTo>
                <a:lnTo>
                  <a:pt x="1312" y="2024"/>
                </a:lnTo>
                <a:lnTo>
                  <a:pt x="1312" y="1839"/>
                </a:lnTo>
                <a:lnTo>
                  <a:pt x="1312" y="1839"/>
                </a:lnTo>
                <a:lnTo>
                  <a:pt x="1352" y="1833"/>
                </a:lnTo>
                <a:lnTo>
                  <a:pt x="1390" y="1824"/>
                </a:lnTo>
                <a:lnTo>
                  <a:pt x="1427" y="1812"/>
                </a:lnTo>
                <a:lnTo>
                  <a:pt x="1459" y="1799"/>
                </a:lnTo>
                <a:lnTo>
                  <a:pt x="1492" y="1783"/>
                </a:lnTo>
                <a:lnTo>
                  <a:pt x="1520" y="1765"/>
                </a:lnTo>
                <a:lnTo>
                  <a:pt x="1548" y="1746"/>
                </a:lnTo>
                <a:lnTo>
                  <a:pt x="1573" y="1724"/>
                </a:lnTo>
                <a:lnTo>
                  <a:pt x="1573" y="1724"/>
                </a:lnTo>
                <a:lnTo>
                  <a:pt x="1584" y="1712"/>
                </a:lnTo>
                <a:lnTo>
                  <a:pt x="1595" y="1699"/>
                </a:lnTo>
                <a:lnTo>
                  <a:pt x="1605" y="1686"/>
                </a:lnTo>
                <a:lnTo>
                  <a:pt x="1614" y="1673"/>
                </a:lnTo>
                <a:lnTo>
                  <a:pt x="1623" y="1660"/>
                </a:lnTo>
                <a:lnTo>
                  <a:pt x="1631" y="1647"/>
                </a:lnTo>
                <a:lnTo>
                  <a:pt x="1638" y="1632"/>
                </a:lnTo>
                <a:lnTo>
                  <a:pt x="1644" y="1617"/>
                </a:lnTo>
                <a:lnTo>
                  <a:pt x="1649" y="1603"/>
                </a:lnTo>
                <a:lnTo>
                  <a:pt x="1655" y="1587"/>
                </a:lnTo>
                <a:lnTo>
                  <a:pt x="1659" y="1571"/>
                </a:lnTo>
                <a:lnTo>
                  <a:pt x="1663" y="1556"/>
                </a:lnTo>
                <a:lnTo>
                  <a:pt x="1665" y="1539"/>
                </a:lnTo>
                <a:lnTo>
                  <a:pt x="1666" y="1522"/>
                </a:lnTo>
                <a:lnTo>
                  <a:pt x="1668" y="1487"/>
                </a:lnTo>
                <a:lnTo>
                  <a:pt x="1668" y="1487"/>
                </a:lnTo>
                <a:close/>
              </a:path>
            </a:pathLst>
          </a:custGeom>
          <a:solidFill>
            <a:schemeClr val="tx1"/>
          </a:solidFill>
          <a:ln>
            <a:noFill/>
          </a:ln>
        </p:spPr>
        <p:txBody>
          <a:bodyPr vert="horz" wrap="square" lIns="91416" tIns="45708" rIns="91416" bIns="45708" numCol="1" anchor="t" anchorCtr="0" compatLnSpc="1">
            <a:prstTxWarp prst="textNoShape">
              <a:avLst/>
            </a:prstTxWarp>
          </a:bodyPr>
          <a:lstStyle/>
          <a:p>
            <a:pPr marL="0" marR="0" lvl="0" indent="0" algn="l" defTabSz="457062" rtl="0" eaLnBrk="1" fontAlgn="auto" latinLnBrk="0" hangingPunct="1">
              <a:lnSpc>
                <a:spcPct val="100000"/>
              </a:lnSpc>
              <a:spcBef>
                <a:spcPts val="400"/>
              </a:spcBef>
              <a:spcAft>
                <a:spcPts val="400"/>
              </a:spcAft>
              <a:buClrTx/>
              <a:buSzTx/>
              <a:buFont typeface="Arial" panose="020B0604020202020204" pitchFamily="34" charset="0"/>
              <a:buNone/>
              <a:tabLst/>
              <a:defRPr/>
            </a:pPr>
            <a:endParaRPr kumimoji="0" lang="en-US" sz="1400" b="0" i="0" u="none" strike="noStrike" kern="1200" cap="none" spc="0" normalizeH="0" baseline="0" noProof="0">
              <a:ln>
                <a:noFill/>
              </a:ln>
              <a:solidFill>
                <a:srgbClr val="201F1F"/>
              </a:solidFill>
              <a:effectLst/>
              <a:uLnTx/>
              <a:uFillTx/>
              <a:latin typeface="Century Gothic"/>
              <a:ea typeface="+mn-ea"/>
              <a:cs typeface="Times New Roman" panose="02020603050405020304" pitchFamily="18" charset="0"/>
            </a:endParaRPr>
          </a:p>
        </p:txBody>
      </p:sp>
      <p:sp>
        <p:nvSpPr>
          <p:cNvPr id="14" name="Freeform 97">
            <a:extLst>
              <a:ext uri="{FF2B5EF4-FFF2-40B4-BE49-F238E27FC236}">
                <a16:creationId xmlns:a16="http://schemas.microsoft.com/office/drawing/2014/main" id="{E0B4A8BE-A1A2-4F20-9BF6-1226CA2AC459}"/>
              </a:ext>
            </a:extLst>
          </p:cNvPr>
          <p:cNvSpPr>
            <a:spLocks noChangeAspect="1" noEditPoints="1"/>
          </p:cNvSpPr>
          <p:nvPr/>
        </p:nvSpPr>
        <p:spPr bwMode="auto">
          <a:xfrm>
            <a:off x="4633571" y="3528599"/>
            <a:ext cx="294332" cy="338328"/>
          </a:xfrm>
          <a:custGeom>
            <a:avLst/>
            <a:gdLst>
              <a:gd name="T0" fmla="*/ 1212 w 1746"/>
              <a:gd name="T1" fmla="*/ 1201 h 2007"/>
              <a:gd name="T2" fmla="*/ 1072 w 1746"/>
              <a:gd name="T3" fmla="*/ 1276 h 2007"/>
              <a:gd name="T4" fmla="*/ 972 w 1746"/>
              <a:gd name="T5" fmla="*/ 1398 h 2007"/>
              <a:gd name="T6" fmla="*/ 924 w 1746"/>
              <a:gd name="T7" fmla="*/ 1553 h 2007"/>
              <a:gd name="T8" fmla="*/ 935 w 1746"/>
              <a:gd name="T9" fmla="*/ 1698 h 2007"/>
              <a:gd name="T10" fmla="*/ 1004 w 1746"/>
              <a:gd name="T11" fmla="*/ 1842 h 2007"/>
              <a:gd name="T12" fmla="*/ 1121 w 1746"/>
              <a:gd name="T13" fmla="*/ 1948 h 2007"/>
              <a:gd name="T14" fmla="*/ 1271 w 1746"/>
              <a:gd name="T15" fmla="*/ 2003 h 2007"/>
              <a:gd name="T16" fmla="*/ 1417 w 1746"/>
              <a:gd name="T17" fmla="*/ 1998 h 2007"/>
              <a:gd name="T18" fmla="*/ 1564 w 1746"/>
              <a:gd name="T19" fmla="*/ 1937 h 2007"/>
              <a:gd name="T20" fmla="*/ 1675 w 1746"/>
              <a:gd name="T21" fmla="*/ 1825 h 2007"/>
              <a:gd name="T22" fmla="*/ 1737 w 1746"/>
              <a:gd name="T23" fmla="*/ 1678 h 2007"/>
              <a:gd name="T24" fmla="*/ 1741 w 1746"/>
              <a:gd name="T25" fmla="*/ 1532 h 2007"/>
              <a:gd name="T26" fmla="*/ 1686 w 1746"/>
              <a:gd name="T27" fmla="*/ 1381 h 2007"/>
              <a:gd name="T28" fmla="*/ 1580 w 1746"/>
              <a:gd name="T29" fmla="*/ 1264 h 2007"/>
              <a:gd name="T30" fmla="*/ 1437 w 1746"/>
              <a:gd name="T31" fmla="*/ 1195 h 2007"/>
              <a:gd name="T32" fmla="*/ 1487 w 1746"/>
              <a:gd name="T33" fmla="*/ 1611 h 2007"/>
              <a:gd name="T34" fmla="*/ 1465 w 1746"/>
              <a:gd name="T35" fmla="*/ 1670 h 2007"/>
              <a:gd name="T36" fmla="*/ 1483 w 1746"/>
              <a:gd name="T37" fmla="*/ 1799 h 2007"/>
              <a:gd name="T38" fmla="*/ 1353 w 1746"/>
              <a:gd name="T39" fmla="*/ 1742 h 2007"/>
              <a:gd name="T40" fmla="*/ 1202 w 1746"/>
              <a:gd name="T41" fmla="*/ 1799 h 2007"/>
              <a:gd name="T42" fmla="*/ 1183 w 1746"/>
              <a:gd name="T43" fmla="*/ 1794 h 2007"/>
              <a:gd name="T44" fmla="*/ 1195 w 1746"/>
              <a:gd name="T45" fmla="*/ 1633 h 2007"/>
              <a:gd name="T46" fmla="*/ 1095 w 1746"/>
              <a:gd name="T47" fmla="*/ 1524 h 2007"/>
              <a:gd name="T48" fmla="*/ 1217 w 1746"/>
              <a:gd name="T49" fmla="*/ 1497 h 2007"/>
              <a:gd name="T50" fmla="*/ 1274 w 1746"/>
              <a:gd name="T51" fmla="*/ 1456 h 2007"/>
              <a:gd name="T52" fmla="*/ 1340 w 1746"/>
              <a:gd name="T53" fmla="*/ 1350 h 2007"/>
              <a:gd name="T54" fmla="*/ 1418 w 1746"/>
              <a:gd name="T55" fmla="*/ 1483 h 2007"/>
              <a:gd name="T56" fmla="*/ 1568 w 1746"/>
              <a:gd name="T57" fmla="*/ 1515 h 2007"/>
              <a:gd name="T58" fmla="*/ 1566 w 1746"/>
              <a:gd name="T59" fmla="*/ 1534 h 2007"/>
              <a:gd name="T60" fmla="*/ 839 w 1746"/>
              <a:gd name="T61" fmla="*/ 1736 h 2007"/>
              <a:gd name="T62" fmla="*/ 919 w 1746"/>
              <a:gd name="T63" fmla="*/ 1899 h 2007"/>
              <a:gd name="T64" fmla="*/ 717 w 1746"/>
              <a:gd name="T65" fmla="*/ 1953 h 2007"/>
              <a:gd name="T66" fmla="*/ 313 w 1746"/>
              <a:gd name="T67" fmla="*/ 1895 h 2007"/>
              <a:gd name="T68" fmla="*/ 107 w 1746"/>
              <a:gd name="T69" fmla="*/ 1793 h 2007"/>
              <a:gd name="T70" fmla="*/ 5 w 1746"/>
              <a:gd name="T71" fmla="*/ 1658 h 2007"/>
              <a:gd name="T72" fmla="*/ 5 w 1746"/>
              <a:gd name="T73" fmla="*/ 1567 h 2007"/>
              <a:gd name="T74" fmla="*/ 73 w 1746"/>
              <a:gd name="T75" fmla="*/ 1224 h 2007"/>
              <a:gd name="T76" fmla="*/ 163 w 1746"/>
              <a:gd name="T77" fmla="*/ 951 h 2007"/>
              <a:gd name="T78" fmla="*/ 236 w 1746"/>
              <a:gd name="T79" fmla="*/ 859 h 2007"/>
              <a:gd name="T80" fmla="*/ 394 w 1746"/>
              <a:gd name="T81" fmla="*/ 773 h 2007"/>
              <a:gd name="T82" fmla="*/ 497 w 1746"/>
              <a:gd name="T83" fmla="*/ 737 h 2007"/>
              <a:gd name="T84" fmla="*/ 415 w 1746"/>
              <a:gd name="T85" fmla="*/ 665 h 2007"/>
              <a:gd name="T86" fmla="*/ 342 w 1746"/>
              <a:gd name="T87" fmla="*/ 547 h 2007"/>
              <a:gd name="T88" fmla="*/ 315 w 1746"/>
              <a:gd name="T89" fmla="*/ 402 h 2007"/>
              <a:gd name="T90" fmla="*/ 347 w 1746"/>
              <a:gd name="T91" fmla="*/ 245 h 2007"/>
              <a:gd name="T92" fmla="*/ 433 w 1746"/>
              <a:gd name="T93" fmla="*/ 117 h 2007"/>
              <a:gd name="T94" fmla="*/ 560 w 1746"/>
              <a:gd name="T95" fmla="*/ 31 h 2007"/>
              <a:gd name="T96" fmla="*/ 717 w 1746"/>
              <a:gd name="T97" fmla="*/ 0 h 2007"/>
              <a:gd name="T98" fmla="*/ 855 w 1746"/>
              <a:gd name="T99" fmla="*/ 24 h 2007"/>
              <a:gd name="T100" fmla="*/ 987 w 1746"/>
              <a:gd name="T101" fmla="*/ 104 h 2007"/>
              <a:gd name="T102" fmla="*/ 1079 w 1746"/>
              <a:gd name="T103" fmla="*/ 227 h 2007"/>
              <a:gd name="T104" fmla="*/ 1119 w 1746"/>
              <a:gd name="T105" fmla="*/ 381 h 2007"/>
              <a:gd name="T106" fmla="*/ 1098 w 1746"/>
              <a:gd name="T107" fmla="*/ 529 h 2007"/>
              <a:gd name="T108" fmla="*/ 1029 w 1746"/>
              <a:gd name="T109" fmla="*/ 654 h 2007"/>
              <a:gd name="T110" fmla="*/ 938 w 1746"/>
              <a:gd name="T111" fmla="*/ 737 h 2007"/>
              <a:gd name="T112" fmla="*/ 1053 w 1746"/>
              <a:gd name="T113" fmla="*/ 777 h 2007"/>
              <a:gd name="T114" fmla="*/ 1224 w 1746"/>
              <a:gd name="T115" fmla="*/ 883 h 2007"/>
              <a:gd name="T116" fmla="*/ 1310 w 1746"/>
              <a:gd name="T117" fmla="*/ 1044 h 2007"/>
              <a:gd name="T118" fmla="*/ 1172 w 1746"/>
              <a:gd name="T119" fmla="*/ 1106 h 2007"/>
              <a:gd name="T120" fmla="*/ 1002 w 1746"/>
              <a:gd name="T121" fmla="*/ 1201 h 2007"/>
              <a:gd name="T122" fmla="*/ 880 w 1746"/>
              <a:gd name="T123" fmla="*/ 1353 h 2007"/>
              <a:gd name="T124" fmla="*/ 822 w 1746"/>
              <a:gd name="T125" fmla="*/ 1543 h 20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746" h="2007">
                <a:moveTo>
                  <a:pt x="1334" y="1182"/>
                </a:moveTo>
                <a:lnTo>
                  <a:pt x="1334" y="1182"/>
                </a:lnTo>
                <a:lnTo>
                  <a:pt x="1313" y="1183"/>
                </a:lnTo>
                <a:lnTo>
                  <a:pt x="1291" y="1184"/>
                </a:lnTo>
                <a:lnTo>
                  <a:pt x="1271" y="1187"/>
                </a:lnTo>
                <a:lnTo>
                  <a:pt x="1250" y="1191"/>
                </a:lnTo>
                <a:lnTo>
                  <a:pt x="1231" y="1195"/>
                </a:lnTo>
                <a:lnTo>
                  <a:pt x="1212" y="1201"/>
                </a:lnTo>
                <a:lnTo>
                  <a:pt x="1192" y="1208"/>
                </a:lnTo>
                <a:lnTo>
                  <a:pt x="1174" y="1214"/>
                </a:lnTo>
                <a:lnTo>
                  <a:pt x="1155" y="1223"/>
                </a:lnTo>
                <a:lnTo>
                  <a:pt x="1137" y="1232"/>
                </a:lnTo>
                <a:lnTo>
                  <a:pt x="1121" y="1242"/>
                </a:lnTo>
                <a:lnTo>
                  <a:pt x="1104" y="1253"/>
                </a:lnTo>
                <a:lnTo>
                  <a:pt x="1087" y="1264"/>
                </a:lnTo>
                <a:lnTo>
                  <a:pt x="1072" y="1276"/>
                </a:lnTo>
                <a:lnTo>
                  <a:pt x="1057" y="1289"/>
                </a:lnTo>
                <a:lnTo>
                  <a:pt x="1043" y="1303"/>
                </a:lnTo>
                <a:lnTo>
                  <a:pt x="1029" y="1317"/>
                </a:lnTo>
                <a:lnTo>
                  <a:pt x="1016" y="1332"/>
                </a:lnTo>
                <a:lnTo>
                  <a:pt x="1004" y="1348"/>
                </a:lnTo>
                <a:lnTo>
                  <a:pt x="992" y="1365"/>
                </a:lnTo>
                <a:lnTo>
                  <a:pt x="982" y="1381"/>
                </a:lnTo>
                <a:lnTo>
                  <a:pt x="972" y="1398"/>
                </a:lnTo>
                <a:lnTo>
                  <a:pt x="963" y="1415"/>
                </a:lnTo>
                <a:lnTo>
                  <a:pt x="955" y="1434"/>
                </a:lnTo>
                <a:lnTo>
                  <a:pt x="947" y="1453"/>
                </a:lnTo>
                <a:lnTo>
                  <a:pt x="940" y="1472"/>
                </a:lnTo>
                <a:lnTo>
                  <a:pt x="935" y="1491"/>
                </a:lnTo>
                <a:lnTo>
                  <a:pt x="931" y="1512"/>
                </a:lnTo>
                <a:lnTo>
                  <a:pt x="926" y="1532"/>
                </a:lnTo>
                <a:lnTo>
                  <a:pt x="924" y="1553"/>
                </a:lnTo>
                <a:lnTo>
                  <a:pt x="922" y="1573"/>
                </a:lnTo>
                <a:lnTo>
                  <a:pt x="922" y="1595"/>
                </a:lnTo>
                <a:lnTo>
                  <a:pt x="922" y="1595"/>
                </a:lnTo>
                <a:lnTo>
                  <a:pt x="922" y="1616"/>
                </a:lnTo>
                <a:lnTo>
                  <a:pt x="924" y="1637"/>
                </a:lnTo>
                <a:lnTo>
                  <a:pt x="926" y="1658"/>
                </a:lnTo>
                <a:lnTo>
                  <a:pt x="931" y="1678"/>
                </a:lnTo>
                <a:lnTo>
                  <a:pt x="935" y="1698"/>
                </a:lnTo>
                <a:lnTo>
                  <a:pt x="940" y="1717"/>
                </a:lnTo>
                <a:lnTo>
                  <a:pt x="947" y="1737"/>
                </a:lnTo>
                <a:lnTo>
                  <a:pt x="955" y="1755"/>
                </a:lnTo>
                <a:lnTo>
                  <a:pt x="963" y="1773"/>
                </a:lnTo>
                <a:lnTo>
                  <a:pt x="972" y="1791"/>
                </a:lnTo>
                <a:lnTo>
                  <a:pt x="982" y="1808"/>
                </a:lnTo>
                <a:lnTo>
                  <a:pt x="992" y="1825"/>
                </a:lnTo>
                <a:lnTo>
                  <a:pt x="1004" y="1842"/>
                </a:lnTo>
                <a:lnTo>
                  <a:pt x="1016" y="1857"/>
                </a:lnTo>
                <a:lnTo>
                  <a:pt x="1029" y="1872"/>
                </a:lnTo>
                <a:lnTo>
                  <a:pt x="1043" y="1886"/>
                </a:lnTo>
                <a:lnTo>
                  <a:pt x="1057" y="1900"/>
                </a:lnTo>
                <a:lnTo>
                  <a:pt x="1072" y="1913"/>
                </a:lnTo>
                <a:lnTo>
                  <a:pt x="1087" y="1925"/>
                </a:lnTo>
                <a:lnTo>
                  <a:pt x="1104" y="1937"/>
                </a:lnTo>
                <a:lnTo>
                  <a:pt x="1121" y="1948"/>
                </a:lnTo>
                <a:lnTo>
                  <a:pt x="1137" y="1957"/>
                </a:lnTo>
                <a:lnTo>
                  <a:pt x="1155" y="1966"/>
                </a:lnTo>
                <a:lnTo>
                  <a:pt x="1174" y="1975"/>
                </a:lnTo>
                <a:lnTo>
                  <a:pt x="1192" y="1982"/>
                </a:lnTo>
                <a:lnTo>
                  <a:pt x="1212" y="1989"/>
                </a:lnTo>
                <a:lnTo>
                  <a:pt x="1231" y="1994"/>
                </a:lnTo>
                <a:lnTo>
                  <a:pt x="1250" y="1998"/>
                </a:lnTo>
                <a:lnTo>
                  <a:pt x="1271" y="2003"/>
                </a:lnTo>
                <a:lnTo>
                  <a:pt x="1291" y="2005"/>
                </a:lnTo>
                <a:lnTo>
                  <a:pt x="1313" y="2007"/>
                </a:lnTo>
                <a:lnTo>
                  <a:pt x="1334" y="2007"/>
                </a:lnTo>
                <a:lnTo>
                  <a:pt x="1334" y="2007"/>
                </a:lnTo>
                <a:lnTo>
                  <a:pt x="1355" y="2007"/>
                </a:lnTo>
                <a:lnTo>
                  <a:pt x="1376" y="2005"/>
                </a:lnTo>
                <a:lnTo>
                  <a:pt x="1396" y="2003"/>
                </a:lnTo>
                <a:lnTo>
                  <a:pt x="1417" y="1998"/>
                </a:lnTo>
                <a:lnTo>
                  <a:pt x="1437" y="1994"/>
                </a:lnTo>
                <a:lnTo>
                  <a:pt x="1457" y="1989"/>
                </a:lnTo>
                <a:lnTo>
                  <a:pt x="1475" y="1982"/>
                </a:lnTo>
                <a:lnTo>
                  <a:pt x="1494" y="1975"/>
                </a:lnTo>
                <a:lnTo>
                  <a:pt x="1513" y="1966"/>
                </a:lnTo>
                <a:lnTo>
                  <a:pt x="1530" y="1957"/>
                </a:lnTo>
                <a:lnTo>
                  <a:pt x="1547" y="1948"/>
                </a:lnTo>
                <a:lnTo>
                  <a:pt x="1564" y="1937"/>
                </a:lnTo>
                <a:lnTo>
                  <a:pt x="1580" y="1925"/>
                </a:lnTo>
                <a:lnTo>
                  <a:pt x="1596" y="1913"/>
                </a:lnTo>
                <a:lnTo>
                  <a:pt x="1611" y="1900"/>
                </a:lnTo>
                <a:lnTo>
                  <a:pt x="1625" y="1886"/>
                </a:lnTo>
                <a:lnTo>
                  <a:pt x="1638" y="1872"/>
                </a:lnTo>
                <a:lnTo>
                  <a:pt x="1651" y="1857"/>
                </a:lnTo>
                <a:lnTo>
                  <a:pt x="1664" y="1842"/>
                </a:lnTo>
                <a:lnTo>
                  <a:pt x="1675" y="1825"/>
                </a:lnTo>
                <a:lnTo>
                  <a:pt x="1686" y="1808"/>
                </a:lnTo>
                <a:lnTo>
                  <a:pt x="1696" y="1791"/>
                </a:lnTo>
                <a:lnTo>
                  <a:pt x="1705" y="1773"/>
                </a:lnTo>
                <a:lnTo>
                  <a:pt x="1714" y="1755"/>
                </a:lnTo>
                <a:lnTo>
                  <a:pt x="1720" y="1737"/>
                </a:lnTo>
                <a:lnTo>
                  <a:pt x="1727" y="1717"/>
                </a:lnTo>
                <a:lnTo>
                  <a:pt x="1733" y="1698"/>
                </a:lnTo>
                <a:lnTo>
                  <a:pt x="1737" y="1678"/>
                </a:lnTo>
                <a:lnTo>
                  <a:pt x="1741" y="1658"/>
                </a:lnTo>
                <a:lnTo>
                  <a:pt x="1744" y="1637"/>
                </a:lnTo>
                <a:lnTo>
                  <a:pt x="1745" y="1616"/>
                </a:lnTo>
                <a:lnTo>
                  <a:pt x="1746" y="1595"/>
                </a:lnTo>
                <a:lnTo>
                  <a:pt x="1746" y="1595"/>
                </a:lnTo>
                <a:lnTo>
                  <a:pt x="1745" y="1573"/>
                </a:lnTo>
                <a:lnTo>
                  <a:pt x="1744" y="1553"/>
                </a:lnTo>
                <a:lnTo>
                  <a:pt x="1741" y="1532"/>
                </a:lnTo>
                <a:lnTo>
                  <a:pt x="1737" y="1512"/>
                </a:lnTo>
                <a:lnTo>
                  <a:pt x="1733" y="1491"/>
                </a:lnTo>
                <a:lnTo>
                  <a:pt x="1727" y="1472"/>
                </a:lnTo>
                <a:lnTo>
                  <a:pt x="1720" y="1453"/>
                </a:lnTo>
                <a:lnTo>
                  <a:pt x="1714" y="1434"/>
                </a:lnTo>
                <a:lnTo>
                  <a:pt x="1705" y="1415"/>
                </a:lnTo>
                <a:lnTo>
                  <a:pt x="1696" y="1398"/>
                </a:lnTo>
                <a:lnTo>
                  <a:pt x="1686" y="1381"/>
                </a:lnTo>
                <a:lnTo>
                  <a:pt x="1675" y="1365"/>
                </a:lnTo>
                <a:lnTo>
                  <a:pt x="1664" y="1348"/>
                </a:lnTo>
                <a:lnTo>
                  <a:pt x="1651" y="1332"/>
                </a:lnTo>
                <a:lnTo>
                  <a:pt x="1638" y="1317"/>
                </a:lnTo>
                <a:lnTo>
                  <a:pt x="1625" y="1303"/>
                </a:lnTo>
                <a:lnTo>
                  <a:pt x="1611" y="1289"/>
                </a:lnTo>
                <a:lnTo>
                  <a:pt x="1596" y="1276"/>
                </a:lnTo>
                <a:lnTo>
                  <a:pt x="1580" y="1264"/>
                </a:lnTo>
                <a:lnTo>
                  <a:pt x="1564" y="1253"/>
                </a:lnTo>
                <a:lnTo>
                  <a:pt x="1547" y="1242"/>
                </a:lnTo>
                <a:lnTo>
                  <a:pt x="1530" y="1232"/>
                </a:lnTo>
                <a:lnTo>
                  <a:pt x="1513" y="1223"/>
                </a:lnTo>
                <a:lnTo>
                  <a:pt x="1494" y="1214"/>
                </a:lnTo>
                <a:lnTo>
                  <a:pt x="1475" y="1208"/>
                </a:lnTo>
                <a:lnTo>
                  <a:pt x="1457" y="1201"/>
                </a:lnTo>
                <a:lnTo>
                  <a:pt x="1437" y="1195"/>
                </a:lnTo>
                <a:lnTo>
                  <a:pt x="1417" y="1191"/>
                </a:lnTo>
                <a:lnTo>
                  <a:pt x="1396" y="1187"/>
                </a:lnTo>
                <a:lnTo>
                  <a:pt x="1376" y="1184"/>
                </a:lnTo>
                <a:lnTo>
                  <a:pt x="1355" y="1183"/>
                </a:lnTo>
                <a:lnTo>
                  <a:pt x="1334" y="1182"/>
                </a:lnTo>
                <a:lnTo>
                  <a:pt x="1334" y="1182"/>
                </a:lnTo>
                <a:close/>
                <a:moveTo>
                  <a:pt x="1566" y="1534"/>
                </a:moveTo>
                <a:lnTo>
                  <a:pt x="1487" y="1611"/>
                </a:lnTo>
                <a:lnTo>
                  <a:pt x="1487" y="1611"/>
                </a:lnTo>
                <a:lnTo>
                  <a:pt x="1481" y="1618"/>
                </a:lnTo>
                <a:lnTo>
                  <a:pt x="1477" y="1624"/>
                </a:lnTo>
                <a:lnTo>
                  <a:pt x="1473" y="1633"/>
                </a:lnTo>
                <a:lnTo>
                  <a:pt x="1470" y="1642"/>
                </a:lnTo>
                <a:lnTo>
                  <a:pt x="1467" y="1651"/>
                </a:lnTo>
                <a:lnTo>
                  <a:pt x="1465" y="1660"/>
                </a:lnTo>
                <a:lnTo>
                  <a:pt x="1465" y="1670"/>
                </a:lnTo>
                <a:lnTo>
                  <a:pt x="1466" y="1677"/>
                </a:lnTo>
                <a:lnTo>
                  <a:pt x="1485" y="1785"/>
                </a:lnTo>
                <a:lnTo>
                  <a:pt x="1485" y="1785"/>
                </a:lnTo>
                <a:lnTo>
                  <a:pt x="1485" y="1790"/>
                </a:lnTo>
                <a:lnTo>
                  <a:pt x="1485" y="1794"/>
                </a:lnTo>
                <a:lnTo>
                  <a:pt x="1484" y="1797"/>
                </a:lnTo>
                <a:lnTo>
                  <a:pt x="1483" y="1799"/>
                </a:lnTo>
                <a:lnTo>
                  <a:pt x="1483" y="1799"/>
                </a:lnTo>
                <a:lnTo>
                  <a:pt x="1479" y="1802"/>
                </a:lnTo>
                <a:lnTo>
                  <a:pt x="1476" y="1803"/>
                </a:lnTo>
                <a:lnTo>
                  <a:pt x="1471" y="1802"/>
                </a:lnTo>
                <a:lnTo>
                  <a:pt x="1465" y="1799"/>
                </a:lnTo>
                <a:lnTo>
                  <a:pt x="1369" y="1749"/>
                </a:lnTo>
                <a:lnTo>
                  <a:pt x="1369" y="1749"/>
                </a:lnTo>
                <a:lnTo>
                  <a:pt x="1362" y="1745"/>
                </a:lnTo>
                <a:lnTo>
                  <a:pt x="1353" y="1742"/>
                </a:lnTo>
                <a:lnTo>
                  <a:pt x="1343" y="1741"/>
                </a:lnTo>
                <a:lnTo>
                  <a:pt x="1334" y="1740"/>
                </a:lnTo>
                <a:lnTo>
                  <a:pt x="1334" y="1740"/>
                </a:lnTo>
                <a:lnTo>
                  <a:pt x="1324" y="1741"/>
                </a:lnTo>
                <a:lnTo>
                  <a:pt x="1315" y="1742"/>
                </a:lnTo>
                <a:lnTo>
                  <a:pt x="1307" y="1745"/>
                </a:lnTo>
                <a:lnTo>
                  <a:pt x="1299" y="1749"/>
                </a:lnTo>
                <a:lnTo>
                  <a:pt x="1202" y="1799"/>
                </a:lnTo>
                <a:lnTo>
                  <a:pt x="1202" y="1799"/>
                </a:lnTo>
                <a:lnTo>
                  <a:pt x="1196" y="1802"/>
                </a:lnTo>
                <a:lnTo>
                  <a:pt x="1192" y="1803"/>
                </a:lnTo>
                <a:lnTo>
                  <a:pt x="1188" y="1802"/>
                </a:lnTo>
                <a:lnTo>
                  <a:pt x="1186" y="1799"/>
                </a:lnTo>
                <a:lnTo>
                  <a:pt x="1186" y="1799"/>
                </a:lnTo>
                <a:lnTo>
                  <a:pt x="1183" y="1797"/>
                </a:lnTo>
                <a:lnTo>
                  <a:pt x="1183" y="1794"/>
                </a:lnTo>
                <a:lnTo>
                  <a:pt x="1183" y="1785"/>
                </a:lnTo>
                <a:lnTo>
                  <a:pt x="1202" y="1677"/>
                </a:lnTo>
                <a:lnTo>
                  <a:pt x="1202" y="1677"/>
                </a:lnTo>
                <a:lnTo>
                  <a:pt x="1203" y="1670"/>
                </a:lnTo>
                <a:lnTo>
                  <a:pt x="1202" y="1660"/>
                </a:lnTo>
                <a:lnTo>
                  <a:pt x="1201" y="1651"/>
                </a:lnTo>
                <a:lnTo>
                  <a:pt x="1199" y="1642"/>
                </a:lnTo>
                <a:lnTo>
                  <a:pt x="1195" y="1633"/>
                </a:lnTo>
                <a:lnTo>
                  <a:pt x="1191" y="1624"/>
                </a:lnTo>
                <a:lnTo>
                  <a:pt x="1186" y="1618"/>
                </a:lnTo>
                <a:lnTo>
                  <a:pt x="1180" y="1611"/>
                </a:lnTo>
                <a:lnTo>
                  <a:pt x="1101" y="1534"/>
                </a:lnTo>
                <a:lnTo>
                  <a:pt x="1101" y="1534"/>
                </a:lnTo>
                <a:lnTo>
                  <a:pt x="1098" y="1530"/>
                </a:lnTo>
                <a:lnTo>
                  <a:pt x="1096" y="1527"/>
                </a:lnTo>
                <a:lnTo>
                  <a:pt x="1095" y="1524"/>
                </a:lnTo>
                <a:lnTo>
                  <a:pt x="1095" y="1520"/>
                </a:lnTo>
                <a:lnTo>
                  <a:pt x="1095" y="1520"/>
                </a:lnTo>
                <a:lnTo>
                  <a:pt x="1097" y="1517"/>
                </a:lnTo>
                <a:lnTo>
                  <a:pt x="1100" y="1515"/>
                </a:lnTo>
                <a:lnTo>
                  <a:pt x="1104" y="1514"/>
                </a:lnTo>
                <a:lnTo>
                  <a:pt x="1109" y="1513"/>
                </a:lnTo>
                <a:lnTo>
                  <a:pt x="1217" y="1497"/>
                </a:lnTo>
                <a:lnTo>
                  <a:pt x="1217" y="1497"/>
                </a:lnTo>
                <a:lnTo>
                  <a:pt x="1226" y="1494"/>
                </a:lnTo>
                <a:lnTo>
                  <a:pt x="1234" y="1491"/>
                </a:lnTo>
                <a:lnTo>
                  <a:pt x="1242" y="1488"/>
                </a:lnTo>
                <a:lnTo>
                  <a:pt x="1250" y="1483"/>
                </a:lnTo>
                <a:lnTo>
                  <a:pt x="1257" y="1476"/>
                </a:lnTo>
                <a:lnTo>
                  <a:pt x="1264" y="1470"/>
                </a:lnTo>
                <a:lnTo>
                  <a:pt x="1270" y="1463"/>
                </a:lnTo>
                <a:lnTo>
                  <a:pt x="1274" y="1456"/>
                </a:lnTo>
                <a:lnTo>
                  <a:pt x="1322" y="1357"/>
                </a:lnTo>
                <a:lnTo>
                  <a:pt x="1322" y="1357"/>
                </a:lnTo>
                <a:lnTo>
                  <a:pt x="1325" y="1353"/>
                </a:lnTo>
                <a:lnTo>
                  <a:pt x="1328" y="1350"/>
                </a:lnTo>
                <a:lnTo>
                  <a:pt x="1330" y="1347"/>
                </a:lnTo>
                <a:lnTo>
                  <a:pt x="1334" y="1347"/>
                </a:lnTo>
                <a:lnTo>
                  <a:pt x="1337" y="1347"/>
                </a:lnTo>
                <a:lnTo>
                  <a:pt x="1340" y="1350"/>
                </a:lnTo>
                <a:lnTo>
                  <a:pt x="1343" y="1353"/>
                </a:lnTo>
                <a:lnTo>
                  <a:pt x="1345" y="1357"/>
                </a:lnTo>
                <a:lnTo>
                  <a:pt x="1394" y="1456"/>
                </a:lnTo>
                <a:lnTo>
                  <a:pt x="1394" y="1456"/>
                </a:lnTo>
                <a:lnTo>
                  <a:pt x="1398" y="1463"/>
                </a:lnTo>
                <a:lnTo>
                  <a:pt x="1404" y="1470"/>
                </a:lnTo>
                <a:lnTo>
                  <a:pt x="1410" y="1476"/>
                </a:lnTo>
                <a:lnTo>
                  <a:pt x="1418" y="1483"/>
                </a:lnTo>
                <a:lnTo>
                  <a:pt x="1425" y="1487"/>
                </a:lnTo>
                <a:lnTo>
                  <a:pt x="1434" y="1491"/>
                </a:lnTo>
                <a:lnTo>
                  <a:pt x="1443" y="1494"/>
                </a:lnTo>
                <a:lnTo>
                  <a:pt x="1450" y="1497"/>
                </a:lnTo>
                <a:lnTo>
                  <a:pt x="1558" y="1513"/>
                </a:lnTo>
                <a:lnTo>
                  <a:pt x="1558" y="1513"/>
                </a:lnTo>
                <a:lnTo>
                  <a:pt x="1564" y="1514"/>
                </a:lnTo>
                <a:lnTo>
                  <a:pt x="1568" y="1515"/>
                </a:lnTo>
                <a:lnTo>
                  <a:pt x="1571" y="1517"/>
                </a:lnTo>
                <a:lnTo>
                  <a:pt x="1572" y="1520"/>
                </a:lnTo>
                <a:lnTo>
                  <a:pt x="1572" y="1520"/>
                </a:lnTo>
                <a:lnTo>
                  <a:pt x="1572" y="1524"/>
                </a:lnTo>
                <a:lnTo>
                  <a:pt x="1571" y="1527"/>
                </a:lnTo>
                <a:lnTo>
                  <a:pt x="1569" y="1530"/>
                </a:lnTo>
                <a:lnTo>
                  <a:pt x="1566" y="1534"/>
                </a:lnTo>
                <a:lnTo>
                  <a:pt x="1566" y="1534"/>
                </a:lnTo>
                <a:close/>
                <a:moveTo>
                  <a:pt x="820" y="1595"/>
                </a:moveTo>
                <a:lnTo>
                  <a:pt x="820" y="1595"/>
                </a:lnTo>
                <a:lnTo>
                  <a:pt x="820" y="1619"/>
                </a:lnTo>
                <a:lnTo>
                  <a:pt x="822" y="1643"/>
                </a:lnTo>
                <a:lnTo>
                  <a:pt x="824" y="1666"/>
                </a:lnTo>
                <a:lnTo>
                  <a:pt x="828" y="1690"/>
                </a:lnTo>
                <a:lnTo>
                  <a:pt x="833" y="1713"/>
                </a:lnTo>
                <a:lnTo>
                  <a:pt x="839" y="1736"/>
                </a:lnTo>
                <a:lnTo>
                  <a:pt x="845" y="1757"/>
                </a:lnTo>
                <a:lnTo>
                  <a:pt x="853" y="1780"/>
                </a:lnTo>
                <a:lnTo>
                  <a:pt x="863" y="1800"/>
                </a:lnTo>
                <a:lnTo>
                  <a:pt x="872" y="1821"/>
                </a:lnTo>
                <a:lnTo>
                  <a:pt x="882" y="1842"/>
                </a:lnTo>
                <a:lnTo>
                  <a:pt x="894" y="1861"/>
                </a:lnTo>
                <a:lnTo>
                  <a:pt x="906" y="1880"/>
                </a:lnTo>
                <a:lnTo>
                  <a:pt x="919" y="1899"/>
                </a:lnTo>
                <a:lnTo>
                  <a:pt x="933" y="1917"/>
                </a:lnTo>
                <a:lnTo>
                  <a:pt x="948" y="1935"/>
                </a:lnTo>
                <a:lnTo>
                  <a:pt x="948" y="1935"/>
                </a:lnTo>
                <a:lnTo>
                  <a:pt x="893" y="1942"/>
                </a:lnTo>
                <a:lnTo>
                  <a:pt x="836" y="1949"/>
                </a:lnTo>
                <a:lnTo>
                  <a:pt x="776" y="1952"/>
                </a:lnTo>
                <a:lnTo>
                  <a:pt x="717" y="1953"/>
                </a:lnTo>
                <a:lnTo>
                  <a:pt x="717" y="1953"/>
                </a:lnTo>
                <a:lnTo>
                  <a:pt x="661" y="1952"/>
                </a:lnTo>
                <a:lnTo>
                  <a:pt x="607" y="1949"/>
                </a:lnTo>
                <a:lnTo>
                  <a:pt x="554" y="1944"/>
                </a:lnTo>
                <a:lnTo>
                  <a:pt x="502" y="1938"/>
                </a:lnTo>
                <a:lnTo>
                  <a:pt x="451" y="1929"/>
                </a:lnTo>
                <a:lnTo>
                  <a:pt x="404" y="1919"/>
                </a:lnTo>
                <a:lnTo>
                  <a:pt x="357" y="1908"/>
                </a:lnTo>
                <a:lnTo>
                  <a:pt x="313" y="1895"/>
                </a:lnTo>
                <a:lnTo>
                  <a:pt x="313" y="1895"/>
                </a:lnTo>
                <a:lnTo>
                  <a:pt x="279" y="1883"/>
                </a:lnTo>
                <a:lnTo>
                  <a:pt x="245" y="1870"/>
                </a:lnTo>
                <a:lnTo>
                  <a:pt x="214" y="1856"/>
                </a:lnTo>
                <a:lnTo>
                  <a:pt x="185" y="1842"/>
                </a:lnTo>
                <a:lnTo>
                  <a:pt x="157" y="1826"/>
                </a:lnTo>
                <a:lnTo>
                  <a:pt x="131" y="1810"/>
                </a:lnTo>
                <a:lnTo>
                  <a:pt x="107" y="1793"/>
                </a:lnTo>
                <a:lnTo>
                  <a:pt x="85" y="1776"/>
                </a:lnTo>
                <a:lnTo>
                  <a:pt x="66" y="1757"/>
                </a:lnTo>
                <a:lnTo>
                  <a:pt x="50" y="1738"/>
                </a:lnTo>
                <a:lnTo>
                  <a:pt x="35" y="1718"/>
                </a:lnTo>
                <a:lnTo>
                  <a:pt x="23" y="1699"/>
                </a:lnTo>
                <a:lnTo>
                  <a:pt x="13" y="1678"/>
                </a:lnTo>
                <a:lnTo>
                  <a:pt x="9" y="1667"/>
                </a:lnTo>
                <a:lnTo>
                  <a:pt x="5" y="1658"/>
                </a:lnTo>
                <a:lnTo>
                  <a:pt x="3" y="1647"/>
                </a:lnTo>
                <a:lnTo>
                  <a:pt x="1" y="1636"/>
                </a:lnTo>
                <a:lnTo>
                  <a:pt x="0" y="1625"/>
                </a:lnTo>
                <a:lnTo>
                  <a:pt x="0" y="1614"/>
                </a:lnTo>
                <a:lnTo>
                  <a:pt x="0" y="1614"/>
                </a:lnTo>
                <a:lnTo>
                  <a:pt x="0" y="1603"/>
                </a:lnTo>
                <a:lnTo>
                  <a:pt x="1" y="1591"/>
                </a:lnTo>
                <a:lnTo>
                  <a:pt x="5" y="1567"/>
                </a:lnTo>
                <a:lnTo>
                  <a:pt x="5" y="1567"/>
                </a:lnTo>
                <a:lnTo>
                  <a:pt x="13" y="1523"/>
                </a:lnTo>
                <a:lnTo>
                  <a:pt x="23" y="1467"/>
                </a:lnTo>
                <a:lnTo>
                  <a:pt x="23" y="1467"/>
                </a:lnTo>
                <a:lnTo>
                  <a:pt x="40" y="1375"/>
                </a:lnTo>
                <a:lnTo>
                  <a:pt x="50" y="1326"/>
                </a:lnTo>
                <a:lnTo>
                  <a:pt x="62" y="1275"/>
                </a:lnTo>
                <a:lnTo>
                  <a:pt x="73" y="1224"/>
                </a:lnTo>
                <a:lnTo>
                  <a:pt x="86" y="1172"/>
                </a:lnTo>
                <a:lnTo>
                  <a:pt x="99" y="1122"/>
                </a:lnTo>
                <a:lnTo>
                  <a:pt x="114" y="1075"/>
                </a:lnTo>
                <a:lnTo>
                  <a:pt x="114" y="1075"/>
                </a:lnTo>
                <a:lnTo>
                  <a:pt x="125" y="1040"/>
                </a:lnTo>
                <a:lnTo>
                  <a:pt x="138" y="1007"/>
                </a:lnTo>
                <a:lnTo>
                  <a:pt x="150" y="978"/>
                </a:lnTo>
                <a:lnTo>
                  <a:pt x="163" y="951"/>
                </a:lnTo>
                <a:lnTo>
                  <a:pt x="163" y="951"/>
                </a:lnTo>
                <a:lnTo>
                  <a:pt x="173" y="931"/>
                </a:lnTo>
                <a:lnTo>
                  <a:pt x="185" y="913"/>
                </a:lnTo>
                <a:lnTo>
                  <a:pt x="185" y="913"/>
                </a:lnTo>
                <a:lnTo>
                  <a:pt x="195" y="899"/>
                </a:lnTo>
                <a:lnTo>
                  <a:pt x="208" y="885"/>
                </a:lnTo>
                <a:lnTo>
                  <a:pt x="221" y="872"/>
                </a:lnTo>
                <a:lnTo>
                  <a:pt x="236" y="859"/>
                </a:lnTo>
                <a:lnTo>
                  <a:pt x="253" y="847"/>
                </a:lnTo>
                <a:lnTo>
                  <a:pt x="270" y="834"/>
                </a:lnTo>
                <a:lnTo>
                  <a:pt x="287" y="823"/>
                </a:lnTo>
                <a:lnTo>
                  <a:pt x="307" y="812"/>
                </a:lnTo>
                <a:lnTo>
                  <a:pt x="327" y="801"/>
                </a:lnTo>
                <a:lnTo>
                  <a:pt x="349" y="792"/>
                </a:lnTo>
                <a:lnTo>
                  <a:pt x="370" y="782"/>
                </a:lnTo>
                <a:lnTo>
                  <a:pt x="394" y="773"/>
                </a:lnTo>
                <a:lnTo>
                  <a:pt x="418" y="765"/>
                </a:lnTo>
                <a:lnTo>
                  <a:pt x="443" y="757"/>
                </a:lnTo>
                <a:lnTo>
                  <a:pt x="469" y="749"/>
                </a:lnTo>
                <a:lnTo>
                  <a:pt x="495" y="744"/>
                </a:lnTo>
                <a:lnTo>
                  <a:pt x="495" y="744"/>
                </a:lnTo>
                <a:lnTo>
                  <a:pt x="502" y="742"/>
                </a:lnTo>
                <a:lnTo>
                  <a:pt x="502" y="742"/>
                </a:lnTo>
                <a:lnTo>
                  <a:pt x="497" y="737"/>
                </a:lnTo>
                <a:lnTo>
                  <a:pt x="491" y="734"/>
                </a:lnTo>
                <a:lnTo>
                  <a:pt x="491" y="734"/>
                </a:lnTo>
                <a:lnTo>
                  <a:pt x="477" y="723"/>
                </a:lnTo>
                <a:lnTo>
                  <a:pt x="463" y="714"/>
                </a:lnTo>
                <a:lnTo>
                  <a:pt x="450" y="702"/>
                </a:lnTo>
                <a:lnTo>
                  <a:pt x="437" y="690"/>
                </a:lnTo>
                <a:lnTo>
                  <a:pt x="425" y="678"/>
                </a:lnTo>
                <a:lnTo>
                  <a:pt x="415" y="665"/>
                </a:lnTo>
                <a:lnTo>
                  <a:pt x="403" y="652"/>
                </a:lnTo>
                <a:lnTo>
                  <a:pt x="393" y="638"/>
                </a:lnTo>
                <a:lnTo>
                  <a:pt x="382" y="624"/>
                </a:lnTo>
                <a:lnTo>
                  <a:pt x="374" y="610"/>
                </a:lnTo>
                <a:lnTo>
                  <a:pt x="365" y="595"/>
                </a:lnTo>
                <a:lnTo>
                  <a:pt x="356" y="580"/>
                </a:lnTo>
                <a:lnTo>
                  <a:pt x="349" y="563"/>
                </a:lnTo>
                <a:lnTo>
                  <a:pt x="342" y="547"/>
                </a:lnTo>
                <a:lnTo>
                  <a:pt x="337" y="531"/>
                </a:lnTo>
                <a:lnTo>
                  <a:pt x="331" y="515"/>
                </a:lnTo>
                <a:lnTo>
                  <a:pt x="331" y="515"/>
                </a:lnTo>
                <a:lnTo>
                  <a:pt x="324" y="488"/>
                </a:lnTo>
                <a:lnTo>
                  <a:pt x="319" y="460"/>
                </a:lnTo>
                <a:lnTo>
                  <a:pt x="316" y="430"/>
                </a:lnTo>
                <a:lnTo>
                  <a:pt x="315" y="402"/>
                </a:lnTo>
                <a:lnTo>
                  <a:pt x="315" y="402"/>
                </a:lnTo>
                <a:lnTo>
                  <a:pt x="315" y="381"/>
                </a:lnTo>
                <a:lnTo>
                  <a:pt x="316" y="360"/>
                </a:lnTo>
                <a:lnTo>
                  <a:pt x="320" y="341"/>
                </a:lnTo>
                <a:lnTo>
                  <a:pt x="323" y="320"/>
                </a:lnTo>
                <a:lnTo>
                  <a:pt x="327" y="301"/>
                </a:lnTo>
                <a:lnTo>
                  <a:pt x="333" y="282"/>
                </a:lnTo>
                <a:lnTo>
                  <a:pt x="339" y="264"/>
                </a:lnTo>
                <a:lnTo>
                  <a:pt x="347" y="245"/>
                </a:lnTo>
                <a:lnTo>
                  <a:pt x="354" y="227"/>
                </a:lnTo>
                <a:lnTo>
                  <a:pt x="363" y="210"/>
                </a:lnTo>
                <a:lnTo>
                  <a:pt x="373" y="194"/>
                </a:lnTo>
                <a:lnTo>
                  <a:pt x="383" y="176"/>
                </a:lnTo>
                <a:lnTo>
                  <a:pt x="395" y="161"/>
                </a:lnTo>
                <a:lnTo>
                  <a:pt x="407" y="146"/>
                </a:lnTo>
                <a:lnTo>
                  <a:pt x="419" y="131"/>
                </a:lnTo>
                <a:lnTo>
                  <a:pt x="433" y="117"/>
                </a:lnTo>
                <a:lnTo>
                  <a:pt x="447" y="104"/>
                </a:lnTo>
                <a:lnTo>
                  <a:pt x="461" y="91"/>
                </a:lnTo>
                <a:lnTo>
                  <a:pt x="476" y="79"/>
                </a:lnTo>
                <a:lnTo>
                  <a:pt x="492" y="68"/>
                </a:lnTo>
                <a:lnTo>
                  <a:pt x="509" y="57"/>
                </a:lnTo>
                <a:lnTo>
                  <a:pt x="525" y="48"/>
                </a:lnTo>
                <a:lnTo>
                  <a:pt x="542" y="39"/>
                </a:lnTo>
                <a:lnTo>
                  <a:pt x="560" y="31"/>
                </a:lnTo>
                <a:lnTo>
                  <a:pt x="579" y="24"/>
                </a:lnTo>
                <a:lnTo>
                  <a:pt x="597" y="17"/>
                </a:lnTo>
                <a:lnTo>
                  <a:pt x="617" y="12"/>
                </a:lnTo>
                <a:lnTo>
                  <a:pt x="636" y="8"/>
                </a:lnTo>
                <a:lnTo>
                  <a:pt x="655" y="4"/>
                </a:lnTo>
                <a:lnTo>
                  <a:pt x="676" y="2"/>
                </a:lnTo>
                <a:lnTo>
                  <a:pt x="696" y="0"/>
                </a:lnTo>
                <a:lnTo>
                  <a:pt x="717" y="0"/>
                </a:lnTo>
                <a:lnTo>
                  <a:pt x="717" y="0"/>
                </a:lnTo>
                <a:lnTo>
                  <a:pt x="737" y="0"/>
                </a:lnTo>
                <a:lnTo>
                  <a:pt x="758" y="2"/>
                </a:lnTo>
                <a:lnTo>
                  <a:pt x="777" y="4"/>
                </a:lnTo>
                <a:lnTo>
                  <a:pt x="798" y="8"/>
                </a:lnTo>
                <a:lnTo>
                  <a:pt x="817" y="12"/>
                </a:lnTo>
                <a:lnTo>
                  <a:pt x="836" y="17"/>
                </a:lnTo>
                <a:lnTo>
                  <a:pt x="855" y="24"/>
                </a:lnTo>
                <a:lnTo>
                  <a:pt x="874" y="31"/>
                </a:lnTo>
                <a:lnTo>
                  <a:pt x="891" y="39"/>
                </a:lnTo>
                <a:lnTo>
                  <a:pt x="908" y="48"/>
                </a:lnTo>
                <a:lnTo>
                  <a:pt x="925" y="57"/>
                </a:lnTo>
                <a:lnTo>
                  <a:pt x="942" y="68"/>
                </a:lnTo>
                <a:lnTo>
                  <a:pt x="958" y="79"/>
                </a:lnTo>
                <a:lnTo>
                  <a:pt x="973" y="91"/>
                </a:lnTo>
                <a:lnTo>
                  <a:pt x="987" y="104"/>
                </a:lnTo>
                <a:lnTo>
                  <a:pt x="1001" y="117"/>
                </a:lnTo>
                <a:lnTo>
                  <a:pt x="1014" y="131"/>
                </a:lnTo>
                <a:lnTo>
                  <a:pt x="1027" y="146"/>
                </a:lnTo>
                <a:lnTo>
                  <a:pt x="1039" y="161"/>
                </a:lnTo>
                <a:lnTo>
                  <a:pt x="1051" y="176"/>
                </a:lnTo>
                <a:lnTo>
                  <a:pt x="1060" y="194"/>
                </a:lnTo>
                <a:lnTo>
                  <a:pt x="1070" y="210"/>
                </a:lnTo>
                <a:lnTo>
                  <a:pt x="1079" y="227"/>
                </a:lnTo>
                <a:lnTo>
                  <a:pt x="1087" y="245"/>
                </a:lnTo>
                <a:lnTo>
                  <a:pt x="1095" y="264"/>
                </a:lnTo>
                <a:lnTo>
                  <a:pt x="1100" y="282"/>
                </a:lnTo>
                <a:lnTo>
                  <a:pt x="1106" y="301"/>
                </a:lnTo>
                <a:lnTo>
                  <a:pt x="1111" y="320"/>
                </a:lnTo>
                <a:lnTo>
                  <a:pt x="1114" y="341"/>
                </a:lnTo>
                <a:lnTo>
                  <a:pt x="1116" y="360"/>
                </a:lnTo>
                <a:lnTo>
                  <a:pt x="1119" y="381"/>
                </a:lnTo>
                <a:lnTo>
                  <a:pt x="1119" y="402"/>
                </a:lnTo>
                <a:lnTo>
                  <a:pt x="1119" y="402"/>
                </a:lnTo>
                <a:lnTo>
                  <a:pt x="1118" y="430"/>
                </a:lnTo>
                <a:lnTo>
                  <a:pt x="1114" y="458"/>
                </a:lnTo>
                <a:lnTo>
                  <a:pt x="1110" y="486"/>
                </a:lnTo>
                <a:lnTo>
                  <a:pt x="1102" y="511"/>
                </a:lnTo>
                <a:lnTo>
                  <a:pt x="1102" y="511"/>
                </a:lnTo>
                <a:lnTo>
                  <a:pt x="1098" y="529"/>
                </a:lnTo>
                <a:lnTo>
                  <a:pt x="1092" y="546"/>
                </a:lnTo>
                <a:lnTo>
                  <a:pt x="1084" y="563"/>
                </a:lnTo>
                <a:lnTo>
                  <a:pt x="1077" y="580"/>
                </a:lnTo>
                <a:lnTo>
                  <a:pt x="1069" y="595"/>
                </a:lnTo>
                <a:lnTo>
                  <a:pt x="1060" y="611"/>
                </a:lnTo>
                <a:lnTo>
                  <a:pt x="1051" y="625"/>
                </a:lnTo>
                <a:lnTo>
                  <a:pt x="1040" y="640"/>
                </a:lnTo>
                <a:lnTo>
                  <a:pt x="1029" y="654"/>
                </a:lnTo>
                <a:lnTo>
                  <a:pt x="1018" y="667"/>
                </a:lnTo>
                <a:lnTo>
                  <a:pt x="1006" y="680"/>
                </a:lnTo>
                <a:lnTo>
                  <a:pt x="993" y="693"/>
                </a:lnTo>
                <a:lnTo>
                  <a:pt x="980" y="705"/>
                </a:lnTo>
                <a:lnTo>
                  <a:pt x="966" y="716"/>
                </a:lnTo>
                <a:lnTo>
                  <a:pt x="952" y="727"/>
                </a:lnTo>
                <a:lnTo>
                  <a:pt x="938" y="737"/>
                </a:lnTo>
                <a:lnTo>
                  <a:pt x="938" y="737"/>
                </a:lnTo>
                <a:lnTo>
                  <a:pt x="932" y="742"/>
                </a:lnTo>
                <a:lnTo>
                  <a:pt x="932" y="742"/>
                </a:lnTo>
                <a:lnTo>
                  <a:pt x="936" y="743"/>
                </a:lnTo>
                <a:lnTo>
                  <a:pt x="936" y="743"/>
                </a:lnTo>
                <a:lnTo>
                  <a:pt x="966" y="750"/>
                </a:lnTo>
                <a:lnTo>
                  <a:pt x="997" y="758"/>
                </a:lnTo>
                <a:lnTo>
                  <a:pt x="1025" y="768"/>
                </a:lnTo>
                <a:lnTo>
                  <a:pt x="1053" y="777"/>
                </a:lnTo>
                <a:lnTo>
                  <a:pt x="1079" y="788"/>
                </a:lnTo>
                <a:lnTo>
                  <a:pt x="1104" y="800"/>
                </a:lnTo>
                <a:lnTo>
                  <a:pt x="1127" y="812"/>
                </a:lnTo>
                <a:lnTo>
                  <a:pt x="1150" y="825"/>
                </a:lnTo>
                <a:lnTo>
                  <a:pt x="1172" y="839"/>
                </a:lnTo>
                <a:lnTo>
                  <a:pt x="1190" y="853"/>
                </a:lnTo>
                <a:lnTo>
                  <a:pt x="1208" y="868"/>
                </a:lnTo>
                <a:lnTo>
                  <a:pt x="1224" y="883"/>
                </a:lnTo>
                <a:lnTo>
                  <a:pt x="1239" y="900"/>
                </a:lnTo>
                <a:lnTo>
                  <a:pt x="1251" y="916"/>
                </a:lnTo>
                <a:lnTo>
                  <a:pt x="1262" y="933"/>
                </a:lnTo>
                <a:lnTo>
                  <a:pt x="1271" y="951"/>
                </a:lnTo>
                <a:lnTo>
                  <a:pt x="1271" y="951"/>
                </a:lnTo>
                <a:lnTo>
                  <a:pt x="1284" y="979"/>
                </a:lnTo>
                <a:lnTo>
                  <a:pt x="1297" y="1010"/>
                </a:lnTo>
                <a:lnTo>
                  <a:pt x="1310" y="1044"/>
                </a:lnTo>
                <a:lnTo>
                  <a:pt x="1322" y="1080"/>
                </a:lnTo>
                <a:lnTo>
                  <a:pt x="1322" y="1080"/>
                </a:lnTo>
                <a:lnTo>
                  <a:pt x="1296" y="1081"/>
                </a:lnTo>
                <a:lnTo>
                  <a:pt x="1270" y="1084"/>
                </a:lnTo>
                <a:lnTo>
                  <a:pt x="1245" y="1088"/>
                </a:lnTo>
                <a:lnTo>
                  <a:pt x="1220" y="1092"/>
                </a:lnTo>
                <a:lnTo>
                  <a:pt x="1195" y="1099"/>
                </a:lnTo>
                <a:lnTo>
                  <a:pt x="1172" y="1106"/>
                </a:lnTo>
                <a:lnTo>
                  <a:pt x="1149" y="1114"/>
                </a:lnTo>
                <a:lnTo>
                  <a:pt x="1125" y="1124"/>
                </a:lnTo>
                <a:lnTo>
                  <a:pt x="1104" y="1134"/>
                </a:lnTo>
                <a:lnTo>
                  <a:pt x="1082" y="1146"/>
                </a:lnTo>
                <a:lnTo>
                  <a:pt x="1060" y="1158"/>
                </a:lnTo>
                <a:lnTo>
                  <a:pt x="1040" y="1172"/>
                </a:lnTo>
                <a:lnTo>
                  <a:pt x="1020" y="1186"/>
                </a:lnTo>
                <a:lnTo>
                  <a:pt x="1002" y="1201"/>
                </a:lnTo>
                <a:lnTo>
                  <a:pt x="984" y="1218"/>
                </a:lnTo>
                <a:lnTo>
                  <a:pt x="966" y="1235"/>
                </a:lnTo>
                <a:lnTo>
                  <a:pt x="949" y="1252"/>
                </a:lnTo>
                <a:lnTo>
                  <a:pt x="934" y="1272"/>
                </a:lnTo>
                <a:lnTo>
                  <a:pt x="919" y="1290"/>
                </a:lnTo>
                <a:lnTo>
                  <a:pt x="905" y="1311"/>
                </a:lnTo>
                <a:lnTo>
                  <a:pt x="892" y="1331"/>
                </a:lnTo>
                <a:lnTo>
                  <a:pt x="880" y="1353"/>
                </a:lnTo>
                <a:lnTo>
                  <a:pt x="868" y="1374"/>
                </a:lnTo>
                <a:lnTo>
                  <a:pt x="858" y="1397"/>
                </a:lnTo>
                <a:lnTo>
                  <a:pt x="850" y="1420"/>
                </a:lnTo>
                <a:lnTo>
                  <a:pt x="841" y="1444"/>
                </a:lnTo>
                <a:lnTo>
                  <a:pt x="835" y="1467"/>
                </a:lnTo>
                <a:lnTo>
                  <a:pt x="829" y="1492"/>
                </a:lnTo>
                <a:lnTo>
                  <a:pt x="825" y="1517"/>
                </a:lnTo>
                <a:lnTo>
                  <a:pt x="822" y="1543"/>
                </a:lnTo>
                <a:lnTo>
                  <a:pt x="820" y="1569"/>
                </a:lnTo>
                <a:lnTo>
                  <a:pt x="820" y="1595"/>
                </a:lnTo>
                <a:lnTo>
                  <a:pt x="820" y="1595"/>
                </a:lnTo>
                <a:close/>
              </a:path>
            </a:pathLst>
          </a:custGeom>
          <a:solidFill>
            <a:schemeClr val="tx1"/>
          </a:solidFill>
          <a:ln>
            <a:noFill/>
          </a:ln>
        </p:spPr>
        <p:txBody>
          <a:bodyPr vert="horz" wrap="square" lIns="91416" tIns="45708" rIns="91416" bIns="45708" numCol="1" anchor="t" anchorCtr="0" compatLnSpc="1">
            <a:prstTxWarp prst="textNoShape">
              <a:avLst/>
            </a:prstTxWarp>
          </a:bodyPr>
          <a:lstStyle/>
          <a:p>
            <a:pPr marL="0" marR="0" lvl="0" indent="0" algn="l" defTabSz="457062" rtl="0" eaLnBrk="1" fontAlgn="auto" latinLnBrk="0" hangingPunct="1">
              <a:lnSpc>
                <a:spcPct val="100000"/>
              </a:lnSpc>
              <a:spcBef>
                <a:spcPts val="400"/>
              </a:spcBef>
              <a:spcAft>
                <a:spcPts val="400"/>
              </a:spcAft>
              <a:buClrTx/>
              <a:buSzTx/>
              <a:buFont typeface="Arial" panose="020B0604020202020204" pitchFamily="34" charset="0"/>
              <a:buNone/>
              <a:tabLst/>
              <a:defRPr/>
            </a:pPr>
            <a:endParaRPr kumimoji="0" lang="en-US" sz="1400" b="0" i="0" u="none" strike="noStrike" kern="1200" cap="none" spc="0" normalizeH="0" baseline="0" noProof="0">
              <a:ln>
                <a:noFill/>
              </a:ln>
              <a:solidFill>
                <a:srgbClr val="201F1F"/>
              </a:solidFill>
              <a:effectLst/>
              <a:uLnTx/>
              <a:uFillTx/>
              <a:latin typeface="Century Gothic"/>
              <a:ea typeface="+mn-ea"/>
              <a:cs typeface="Times New Roman" panose="02020603050405020304" pitchFamily="18" charset="0"/>
            </a:endParaRPr>
          </a:p>
        </p:txBody>
      </p:sp>
    </p:spTree>
    <p:extLst>
      <p:ext uri="{BB962C8B-B14F-4D97-AF65-F5344CB8AC3E}">
        <p14:creationId xmlns:p14="http://schemas.microsoft.com/office/powerpoint/2010/main" val="2903359283"/>
      </p:ext>
    </p:extLst>
  </p:cSld>
  <p:clrMapOvr>
    <a:masterClrMapping/>
  </p:clrMapOvr>
</p:sld>
</file>

<file path=ppt/theme/theme1.xml><?xml version="1.0" encoding="utf-8"?>
<a:theme xmlns:a="http://schemas.openxmlformats.org/drawingml/2006/main" name="2021-Template">
  <a:themeElements>
    <a:clrScheme name="Xandr">
      <a:dk1>
        <a:srgbClr val="FC5047"/>
      </a:dk1>
      <a:lt1>
        <a:srgbClr val="FC5047"/>
      </a:lt1>
      <a:dk2>
        <a:srgbClr val="201F1F"/>
      </a:dk2>
      <a:lt2>
        <a:srgbClr val="FCF7F7"/>
      </a:lt2>
      <a:accent1>
        <a:srgbClr val="FC8D7E"/>
      </a:accent1>
      <a:accent2>
        <a:srgbClr val="FF7061"/>
      </a:accent2>
      <a:accent3>
        <a:srgbClr val="F73030"/>
      </a:accent3>
      <a:accent4>
        <a:srgbClr val="A19897"/>
      </a:accent4>
      <a:accent5>
        <a:srgbClr val="DFD1CF"/>
      </a:accent5>
      <a:accent6>
        <a:srgbClr val="FEEBE9"/>
      </a:accent6>
      <a:hlink>
        <a:srgbClr val="F73030"/>
      </a:hlink>
      <a:folHlink>
        <a:srgbClr val="E10600"/>
      </a:folHlink>
    </a:clrScheme>
    <a:fontScheme name="xandr">
      <a:majorFont>
        <a:latin typeface="Times New Roman"/>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1"/>
        </a:solidFill>
        <a:ln>
          <a:noFill/>
        </a:ln>
        <a:effectLst/>
      </a:spPr>
      <a:bodyPr lIns="0" tIns="0" rIns="0" bIns="0"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6350" cmpd="sng">
          <a:solidFill>
            <a:schemeClr val="accent6"/>
          </a:solidFill>
        </a:ln>
        <a:effectLst/>
      </a:spPr>
      <a:bodyPr/>
      <a:lstStyle/>
      <a:style>
        <a:lnRef idx="2">
          <a:schemeClr val="accent1"/>
        </a:lnRef>
        <a:fillRef idx="0">
          <a:schemeClr val="accent1"/>
        </a:fillRef>
        <a:effectRef idx="1">
          <a:schemeClr val="accent1"/>
        </a:effectRef>
        <a:fontRef idx="minor">
          <a:schemeClr val="tx1"/>
        </a:fontRef>
      </a:style>
    </a:lnDef>
    <a:txDef>
      <a:spPr/>
      <a:bodyPr vert="horz" wrap="square" lIns="0" tIns="0" rIns="0" bIns="0" rtlCol="0">
        <a:spAutoFit/>
      </a:bodyPr>
      <a:lstStyle>
        <a:defPPr algn="l">
          <a:lnSpc>
            <a:spcPct val="120000"/>
          </a:lnSpc>
          <a:spcBef>
            <a:spcPts val="0"/>
          </a:spcBef>
          <a:spcAft>
            <a:spcPts val="0"/>
          </a:spcAft>
          <a:defRPr/>
        </a:defPPr>
      </a:lstStyle>
    </a:txDef>
  </a:objectDefaults>
  <a:extraClrSchemeLst/>
  <a:extLst>
    <a:ext uri="{05A4C25C-085E-4340-85A3-A5531E510DB2}">
      <thm15:themeFamily xmlns:thm15="http://schemas.microsoft.com/office/thememl/2012/main" name="_Slide-Library-Master-File" id="{D34F0FA4-BDB4-7841-9AAC-68736ECB236F}" vid="{59B38C12-0260-9C4E-8FB3-389A499EE788}"/>
    </a:ext>
  </a:extLst>
</a:theme>
</file>

<file path=ppt/theme/theme2.xml><?xml version="1.0" encoding="utf-8"?>
<a:theme xmlns:a="http://schemas.openxmlformats.org/drawingml/2006/main" name="1_2021-Template">
  <a:themeElements>
    <a:clrScheme name="Xandr">
      <a:dk1>
        <a:srgbClr val="FC5047"/>
      </a:dk1>
      <a:lt1>
        <a:srgbClr val="FC5047"/>
      </a:lt1>
      <a:dk2>
        <a:srgbClr val="201F1F"/>
      </a:dk2>
      <a:lt2>
        <a:srgbClr val="FCF7F7"/>
      </a:lt2>
      <a:accent1>
        <a:srgbClr val="FC8D7E"/>
      </a:accent1>
      <a:accent2>
        <a:srgbClr val="FF7061"/>
      </a:accent2>
      <a:accent3>
        <a:srgbClr val="F73030"/>
      </a:accent3>
      <a:accent4>
        <a:srgbClr val="A19897"/>
      </a:accent4>
      <a:accent5>
        <a:srgbClr val="DFD1CF"/>
      </a:accent5>
      <a:accent6>
        <a:srgbClr val="FEEBE9"/>
      </a:accent6>
      <a:hlink>
        <a:srgbClr val="F73030"/>
      </a:hlink>
      <a:folHlink>
        <a:srgbClr val="E10600"/>
      </a:folHlink>
    </a:clrScheme>
    <a:fontScheme name="xandr">
      <a:majorFont>
        <a:latin typeface="Times New Roman"/>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1"/>
        </a:solidFill>
        <a:ln>
          <a:noFill/>
        </a:ln>
        <a:effectLst/>
      </a:spPr>
      <a:bodyPr lIns="0" tIns="0" rIns="0" bIns="0"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6350" cmpd="sng">
          <a:solidFill>
            <a:schemeClr val="accent6"/>
          </a:solidFill>
        </a:ln>
        <a:effectLst/>
      </a:spPr>
      <a:bodyPr/>
      <a:lstStyle/>
      <a:style>
        <a:lnRef idx="2">
          <a:schemeClr val="accent1"/>
        </a:lnRef>
        <a:fillRef idx="0">
          <a:schemeClr val="accent1"/>
        </a:fillRef>
        <a:effectRef idx="1">
          <a:schemeClr val="accent1"/>
        </a:effectRef>
        <a:fontRef idx="minor">
          <a:schemeClr val="tx1"/>
        </a:fontRef>
      </a:style>
    </a:lnDef>
    <a:txDef>
      <a:spPr/>
      <a:bodyPr vert="horz" wrap="square" lIns="0" tIns="0" rIns="0" bIns="0" rtlCol="0">
        <a:spAutoFit/>
      </a:bodyPr>
      <a:lstStyle>
        <a:defPPr algn="l">
          <a:lnSpc>
            <a:spcPct val="120000"/>
          </a:lnSpc>
          <a:spcBef>
            <a:spcPts val="0"/>
          </a:spcBef>
          <a:spcAft>
            <a:spcPts val="0"/>
          </a:spcAft>
          <a:defRPr/>
        </a:defPPr>
      </a:lstStyle>
    </a:txDef>
  </a:objectDefaults>
  <a:extraClrSchemeLst/>
  <a:extLst>
    <a:ext uri="{05A4C25C-085E-4340-85A3-A5531E510DB2}">
      <thm15:themeFamily xmlns:thm15="http://schemas.microsoft.com/office/thememl/2012/main" name="Presentation14" id="{F5793DFD-6493-6646-BB66-39E97EE09DE7}" vid="{ECD2A704-E93A-524A-9B44-5F9E0B1B4D4A}"/>
    </a:ext>
  </a:extLst>
</a:theme>
</file>

<file path=ppt/theme/theme3.xml><?xml version="1.0" encoding="utf-8"?>
<a:theme xmlns:a="http://schemas.openxmlformats.org/drawingml/2006/main" name="Xandr">
  <a:themeElements>
    <a:clrScheme name="xandr">
      <a:dk1>
        <a:srgbClr val="FC5047"/>
      </a:dk1>
      <a:lt1>
        <a:srgbClr val="FCF7F7"/>
      </a:lt1>
      <a:dk2>
        <a:srgbClr val="201F1F"/>
      </a:dk2>
      <a:lt2>
        <a:srgbClr val="FCF7F7"/>
      </a:lt2>
      <a:accent1>
        <a:srgbClr val="FB9C90"/>
      </a:accent1>
      <a:accent2>
        <a:srgbClr val="FF7061"/>
      </a:accent2>
      <a:accent3>
        <a:srgbClr val="F73030"/>
      </a:accent3>
      <a:accent4>
        <a:srgbClr val="E10500"/>
      </a:accent4>
      <a:accent5>
        <a:srgbClr val="925E95"/>
      </a:accent5>
      <a:accent6>
        <a:srgbClr val="577EB9"/>
      </a:accent6>
      <a:hlink>
        <a:srgbClr val="FC5047"/>
      </a:hlink>
      <a:folHlink>
        <a:srgbClr val="E10600"/>
      </a:folHlink>
    </a:clrScheme>
    <a:fontScheme name="xandr">
      <a:majorFont>
        <a:latin typeface="Times New Roman"/>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1"/>
        </a:solidFill>
        <a:ln>
          <a:noFill/>
        </a:ln>
        <a:effectLst/>
      </a:spPr>
      <a:bodyPr lIns="0" tIns="0" rIns="0" bIns="0"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6350" cmpd="sng">
          <a:solidFill>
            <a:schemeClr val="accent6"/>
          </a:solidFill>
        </a:ln>
        <a:effectLst/>
      </a:spPr>
      <a:bodyPr/>
      <a:lstStyle/>
      <a:style>
        <a:lnRef idx="2">
          <a:schemeClr val="accent1"/>
        </a:lnRef>
        <a:fillRef idx="0">
          <a:schemeClr val="accent1"/>
        </a:fillRef>
        <a:effectRef idx="1">
          <a:schemeClr val="accent1"/>
        </a:effectRef>
        <a:fontRef idx="minor">
          <a:schemeClr val="tx1"/>
        </a:fontRef>
      </a:style>
    </a:lnDef>
    <a:txDef>
      <a:spPr/>
      <a:bodyPr vert="horz" wrap="square" lIns="0" tIns="0" rIns="0" bIns="0" rtlCol="0" anchor="t" anchorCtr="0">
        <a:spAutoFit/>
      </a:bodyPr>
      <a:lstStyle>
        <a:defPPr algn="l">
          <a:defRPr sz="1400" dirty="0">
            <a:solidFill>
              <a:schemeClr val="tx2"/>
            </a:solidFill>
          </a:defRPr>
        </a:defPPr>
      </a:lstStyle>
    </a:txDef>
  </a:objectDefaults>
  <a:extraClrSchemeLst/>
  <a:extLst>
    <a:ext uri="{05A4C25C-085E-4340-85A3-A5531E510DB2}">
      <thm15:themeFamily xmlns:thm15="http://schemas.microsoft.com/office/thememl/2012/main" name="Xandr_template_011619" id="{3DB3D5CF-216F-BC46-91C5-7F3F3392A018}" vid="{F5D4BF3E-EDA8-8D46-8834-6EF17D4AE1E8}"/>
    </a:ext>
  </a:extLst>
</a:theme>
</file>

<file path=ppt/theme/theme4.xml><?xml version="1.0" encoding="utf-8"?>
<a:theme xmlns:a="http://schemas.openxmlformats.org/drawingml/2006/main" name="Xandr PRINT">
  <a:themeElements>
    <a:clrScheme name="Xandr PRINT">
      <a:dk1>
        <a:srgbClr val="FC5047"/>
      </a:dk1>
      <a:lt1>
        <a:srgbClr val="FFFFFF"/>
      </a:lt1>
      <a:dk2>
        <a:srgbClr val="201F1F"/>
      </a:dk2>
      <a:lt2>
        <a:srgbClr val="FFFFFF"/>
      </a:lt2>
      <a:accent1>
        <a:srgbClr val="FB9C90"/>
      </a:accent1>
      <a:accent2>
        <a:srgbClr val="FF7061"/>
      </a:accent2>
      <a:accent3>
        <a:srgbClr val="F73030"/>
      </a:accent3>
      <a:accent4>
        <a:srgbClr val="E10500"/>
      </a:accent4>
      <a:accent5>
        <a:srgbClr val="925E95"/>
      </a:accent5>
      <a:accent6>
        <a:srgbClr val="577EB9"/>
      </a:accent6>
      <a:hlink>
        <a:srgbClr val="FC5047"/>
      </a:hlink>
      <a:folHlink>
        <a:srgbClr val="E10600"/>
      </a:folHlink>
    </a:clrScheme>
    <a:fontScheme name="xandr">
      <a:majorFont>
        <a:latin typeface="Times New Roman"/>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1"/>
        </a:solidFill>
        <a:ln>
          <a:noFill/>
        </a:ln>
        <a:effectLst/>
      </a:spPr>
      <a:bodyPr lIns="0" tIns="0" rIns="0" bIns="0"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6350" cmpd="sng">
          <a:solidFill>
            <a:schemeClr val="accent6"/>
          </a:solidFill>
        </a:ln>
        <a:effectLst/>
      </a:spPr>
      <a:bodyPr/>
      <a:lstStyle/>
      <a:style>
        <a:lnRef idx="2">
          <a:schemeClr val="accent1"/>
        </a:lnRef>
        <a:fillRef idx="0">
          <a:schemeClr val="accent1"/>
        </a:fillRef>
        <a:effectRef idx="1">
          <a:schemeClr val="accent1"/>
        </a:effectRef>
        <a:fontRef idx="minor">
          <a:schemeClr val="tx1"/>
        </a:fontRef>
      </a:style>
    </a:lnDef>
    <a:txDef>
      <a:spPr/>
      <a:bodyPr vert="horz" wrap="square" lIns="0" tIns="0" rIns="0" bIns="0" rtlCol="0" anchor="ctr" anchorCtr="0">
        <a:noAutofit/>
      </a:bodyPr>
      <a:lstStyle>
        <a:defPPr algn="l">
          <a:defRPr sz="1400" dirty="0">
            <a:solidFill>
              <a:schemeClr val="tx2"/>
            </a:solidFill>
          </a:defRPr>
        </a:defPPr>
      </a:lstStyle>
    </a:txDef>
  </a:objectDefaults>
  <a:extraClrSchemeLst/>
  <a:extLst>
    <a:ext uri="{05A4C25C-085E-4340-85A3-A5531E510DB2}">
      <thm15:themeFamily xmlns:thm15="http://schemas.microsoft.com/office/thememl/2012/main" name="Xandr_template_011619" id="{3DB3D5CF-216F-BC46-91C5-7F3F3392A018}" vid="{D241288A-54B8-2E4F-8C4C-472B7F652463}"/>
    </a:ext>
  </a:extLst>
</a:theme>
</file>

<file path=ppt/theme/theme5.xml><?xml version="1.0" encoding="utf-8"?>
<a:theme xmlns:a="http://schemas.openxmlformats.org/drawingml/2006/main" name="2_2021-Template">
  <a:themeElements>
    <a:clrScheme name="Xandr">
      <a:dk1>
        <a:srgbClr val="FC5047"/>
      </a:dk1>
      <a:lt1>
        <a:srgbClr val="FC5047"/>
      </a:lt1>
      <a:dk2>
        <a:srgbClr val="201F1F"/>
      </a:dk2>
      <a:lt2>
        <a:srgbClr val="FCF7F7"/>
      </a:lt2>
      <a:accent1>
        <a:srgbClr val="FC8D7E"/>
      </a:accent1>
      <a:accent2>
        <a:srgbClr val="FF7061"/>
      </a:accent2>
      <a:accent3>
        <a:srgbClr val="F73030"/>
      </a:accent3>
      <a:accent4>
        <a:srgbClr val="A19897"/>
      </a:accent4>
      <a:accent5>
        <a:srgbClr val="DFD1CF"/>
      </a:accent5>
      <a:accent6>
        <a:srgbClr val="FEEBE9"/>
      </a:accent6>
      <a:hlink>
        <a:srgbClr val="F73030"/>
      </a:hlink>
      <a:folHlink>
        <a:srgbClr val="E10600"/>
      </a:folHlink>
    </a:clrScheme>
    <a:fontScheme name="xandr">
      <a:majorFont>
        <a:latin typeface="Times New Roman"/>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1"/>
        </a:solidFill>
        <a:ln>
          <a:noFill/>
        </a:ln>
        <a:effectLst/>
      </a:spPr>
      <a:bodyPr lIns="0" tIns="0" rIns="0" bIns="0"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6350" cmpd="sng">
          <a:solidFill>
            <a:schemeClr val="accent6"/>
          </a:solidFill>
        </a:ln>
        <a:effectLst/>
      </a:spPr>
      <a:bodyPr/>
      <a:lstStyle/>
      <a:style>
        <a:lnRef idx="2">
          <a:schemeClr val="accent1"/>
        </a:lnRef>
        <a:fillRef idx="0">
          <a:schemeClr val="accent1"/>
        </a:fillRef>
        <a:effectRef idx="1">
          <a:schemeClr val="accent1"/>
        </a:effectRef>
        <a:fontRef idx="minor">
          <a:schemeClr val="tx1"/>
        </a:fontRef>
      </a:style>
    </a:lnDef>
    <a:txDef>
      <a:spPr/>
      <a:bodyPr vert="horz" wrap="square" lIns="0" tIns="0" rIns="0" bIns="0" rtlCol="0">
        <a:spAutoFit/>
      </a:bodyPr>
      <a:lstStyle>
        <a:defPPr algn="l">
          <a:lnSpc>
            <a:spcPct val="120000"/>
          </a:lnSpc>
          <a:spcBef>
            <a:spcPts val="0"/>
          </a:spcBef>
          <a:spcAft>
            <a:spcPts val="0"/>
          </a:spcAft>
          <a:defRPr/>
        </a:defPPr>
      </a:lstStyle>
    </a:txDef>
  </a:objectDefaults>
  <a:extraClrSchemeLst/>
  <a:extLst>
    <a:ext uri="{05A4C25C-085E-4340-85A3-A5531E510DB2}">
      <thm15:themeFamily xmlns:thm15="http://schemas.microsoft.com/office/thememl/2012/main" name="_Slide-Library-Master-File" id="{D34F0FA4-BDB4-7841-9AAC-68736ECB236F}" vid="{59B38C12-0260-9C4E-8FB3-389A499EE788}"/>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Description0 xmlns="66480f12-6f04-4538-afc7-0931af9039e5" xsi:nil="true"/>
    <Publish xmlns="66480f12-6f04-4538-afc7-0931af9039e5">true</Publish>
    <Published xmlns="66480f12-6f04-4538-afc7-0931af9039e5">2017-12-05T06:00:00+00:00</Published>
    <Category xmlns="66480f12-6f04-4538-afc7-0931af9039e5">TVPitch</Category>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D7FA03B1AD715A4387DA858F5B2627CF" ma:contentTypeVersion="5" ma:contentTypeDescription="Create a new document." ma:contentTypeScope="" ma:versionID="8cf9f8a351ea3ca9ede094b98742cc48">
  <xsd:schema xmlns:xsd="http://www.w3.org/2001/XMLSchema" xmlns:xs="http://www.w3.org/2001/XMLSchema" xmlns:p="http://schemas.microsoft.com/office/2006/metadata/properties" xmlns:ns2="66480f12-6f04-4538-afc7-0931af9039e5" targetNamespace="http://schemas.microsoft.com/office/2006/metadata/properties" ma:root="true" ma:fieldsID="84782c7c53133fe97573bdb32690b7b8" ns2:_="">
    <xsd:import namespace="66480f12-6f04-4538-afc7-0931af9039e5"/>
    <xsd:element name="properties">
      <xsd:complexType>
        <xsd:sequence>
          <xsd:element name="documentManagement">
            <xsd:complexType>
              <xsd:all>
                <xsd:element ref="ns2:Description0" minOccurs="0"/>
                <xsd:element ref="ns2:Published" minOccurs="0"/>
                <xsd:element ref="ns2:Publish" minOccurs="0"/>
                <xsd:element ref="ns2:Categor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6480f12-6f04-4538-afc7-0931af9039e5" elementFormDefault="qualified">
    <xsd:import namespace="http://schemas.microsoft.com/office/2006/documentManagement/types"/>
    <xsd:import namespace="http://schemas.microsoft.com/office/infopath/2007/PartnerControls"/>
    <xsd:element name="Description0" ma:index="8" nillable="true" ma:displayName="Description" ma:internalName="Description0">
      <xsd:simpleType>
        <xsd:restriction base="dms:Text">
          <xsd:maxLength value="255"/>
        </xsd:restriction>
      </xsd:simpleType>
    </xsd:element>
    <xsd:element name="Published" ma:index="9" nillable="true" ma:displayName="Published" ma:format="DateOnly" ma:internalName="Published">
      <xsd:simpleType>
        <xsd:restriction base="dms:DateTime"/>
      </xsd:simpleType>
    </xsd:element>
    <xsd:element name="Publish" ma:index="10" nillable="true" ma:displayName="Publish" ma:default="1" ma:internalName="Publish">
      <xsd:simpleType>
        <xsd:restriction base="dms:Boolean"/>
      </xsd:simpleType>
    </xsd:element>
    <xsd:element name="Category" ma:index="11" nillable="true" ma:displayName="Category" ma:default="TVPitch" ma:format="Dropdown" ma:internalName="Category">
      <xsd:simpleType>
        <xsd:restriction base="dms:Choice">
          <xsd:enumeration value="Addressable"/>
          <xsd:enumeration value="DAI"/>
          <xsd:enumeration value="DDL"/>
          <xsd:enumeration value="CrossScreen"/>
          <xsd:enumeration value="Digital"/>
          <xsd:enumeration value="Direct Response"/>
          <xsd:enumeration value="DIRECTV"/>
          <xsd:enumeration value="Interactive"/>
          <xsd:enumeration value="Multi-Screen"/>
          <xsd:enumeration value="Research Offerings"/>
          <xsd:enumeration value="Seasonal"/>
          <xsd:enumeration value="Sports"/>
          <xsd:enumeration value="Summit"/>
          <xsd:enumeration value="TVBlueprint"/>
          <xsd:enumeration value="TVEverywhere"/>
          <xsd:enumeration value="TVPitch"/>
          <xsd:enumeration value="Vertical"/>
          <xsd:enumeration value="VideoOnDemand"/>
          <xsd:enumeration value="Videos"/>
          <xsd:enumeration value="VIP"/>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E6B3BA1-3587-4B99-839E-CE402CAF379B}">
  <ds:schemaRefs>
    <ds:schemaRef ds:uri="http://schemas.microsoft.com/office/2006/documentManagement/types"/>
    <ds:schemaRef ds:uri="http://purl.org/dc/terms/"/>
    <ds:schemaRef ds:uri="http://schemas.openxmlformats.org/package/2006/metadata/core-properties"/>
    <ds:schemaRef ds:uri="66480f12-6f04-4538-afc7-0931af9039e5"/>
    <ds:schemaRef ds:uri="http://purl.org/dc/dcmitype/"/>
    <ds:schemaRef ds:uri="http://schemas.microsoft.com/office/infopath/2007/PartnerControls"/>
    <ds:schemaRef ds:uri="http://purl.org/dc/elements/1.1/"/>
    <ds:schemaRef ds:uri="http://schemas.microsoft.com/office/2006/metadata/properties"/>
    <ds:schemaRef ds:uri="http://www.w3.org/XML/1998/namespace"/>
  </ds:schemaRefs>
</ds:datastoreItem>
</file>

<file path=customXml/itemProps2.xml><?xml version="1.0" encoding="utf-8"?>
<ds:datastoreItem xmlns:ds="http://schemas.openxmlformats.org/officeDocument/2006/customXml" ds:itemID="{54902E68-8E60-4D83-AEDE-2B2FEFFC665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6480f12-6f04-4538-afc7-0931af9039e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CE3A34DE-809E-45BD-B68F-B5FE55AE6D68}">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2021-Template</Template>
  <TotalTime>27127</TotalTime>
  <Words>2307</Words>
  <Application>Microsoft Office PowerPoint</Application>
  <PresentationFormat>Custom</PresentationFormat>
  <Paragraphs>207</Paragraphs>
  <Slides>17</Slides>
  <Notes>9</Notes>
  <HiddenSlides>0</HiddenSlides>
  <MMClips>0</MMClips>
  <ScaleCrop>false</ScaleCrop>
  <HeadingPairs>
    <vt:vector size="6" baseType="variant">
      <vt:variant>
        <vt:lpstr>Fonts Used</vt:lpstr>
      </vt:variant>
      <vt:variant>
        <vt:i4>13</vt:i4>
      </vt:variant>
      <vt:variant>
        <vt:lpstr>Theme</vt:lpstr>
      </vt:variant>
      <vt:variant>
        <vt:i4>5</vt:i4>
      </vt:variant>
      <vt:variant>
        <vt:lpstr>Slide Titles</vt:lpstr>
      </vt:variant>
      <vt:variant>
        <vt:i4>17</vt:i4>
      </vt:variant>
    </vt:vector>
  </HeadingPairs>
  <TitlesOfParts>
    <vt:vector size="35" baseType="lpstr">
      <vt:lpstr>☞Galano Grotesque</vt:lpstr>
      <vt:lpstr>Arial</vt:lpstr>
      <vt:lpstr>Calibri</vt:lpstr>
      <vt:lpstr>Century Gothic</vt:lpstr>
      <vt:lpstr>Century Gothic Regular</vt:lpstr>
      <vt:lpstr>Galano Grotesque</vt:lpstr>
      <vt:lpstr>Helvetica</vt:lpstr>
      <vt:lpstr>Helvetica Neue</vt:lpstr>
      <vt:lpstr>Lucida Grande</vt:lpstr>
      <vt:lpstr>System Font Regular</vt:lpstr>
      <vt:lpstr>Times New Roman</vt:lpstr>
      <vt:lpstr>Times New Roman Regular</vt:lpstr>
      <vt:lpstr>Wingdings</vt:lpstr>
      <vt:lpstr>2021-Template</vt:lpstr>
      <vt:lpstr>1_2021-Template</vt:lpstr>
      <vt:lpstr>Xandr</vt:lpstr>
      <vt:lpstr>Xandr PRINT</vt:lpstr>
      <vt:lpstr>2_2021-Template</vt:lpstr>
      <vt:lpstr> Data Science Toolkit</vt:lpstr>
      <vt:lpstr>PowerPoint Presentation</vt:lpstr>
      <vt:lpstr>Xandr enables you to leverage your data science capabilities to create differentiation</vt:lpstr>
      <vt:lpstr>Introducing Xandr’s Data Science Toolkit</vt:lpstr>
      <vt:lpstr>What is the Data Science Toolkit?</vt:lpstr>
      <vt:lpstr>Advanced Customization</vt:lpstr>
      <vt:lpstr>Custom models powered by smart and flexible technology</vt:lpstr>
      <vt:lpstr>PowerPoint Presentation</vt:lpstr>
      <vt:lpstr>Unique Insights</vt:lpstr>
      <vt:lpstr>Get insights into ad performance and measure sales uplift</vt:lpstr>
      <vt:lpstr>What our clients say ———</vt:lpstr>
      <vt:lpstr>Data Science Toolkit</vt:lpstr>
      <vt:lpstr>Appendix – Case Studies </vt:lpstr>
      <vt:lpstr>PowerPoint Presentation</vt:lpstr>
      <vt:lpstr>PowerPoint Presentation</vt:lpstr>
      <vt:lpstr>PowerPoint Presentation</vt:lpstr>
      <vt:lpstr>PowerPoint Presentation</vt:lpstr>
    </vt:vector>
  </TitlesOfParts>
  <Manager>Fernanda Pucheu / fp903y</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Microsoft Office User</dc:creator>
  <cp:keywords/>
  <dc:description>V 1.3 / 01.11.2019</dc:description>
  <cp:lastModifiedBy>Stephanie Awad</cp:lastModifiedBy>
  <cp:revision>511</cp:revision>
  <cp:lastPrinted>2018-01-05T23:29:07Z</cp:lastPrinted>
  <dcterms:created xsi:type="dcterms:W3CDTF">2021-01-15T17:26:46Z</dcterms:created>
  <dcterms:modified xsi:type="dcterms:W3CDTF">2021-04-28T15:11:50Z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0x010100D7FA03B1AD715A4387DA858F5B2627CF</vt:lpwstr>
  </property>
</Properties>
</file>